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notesSlides/notesSlide5.xml" ContentType="application/vnd.openxmlformats-officedocument.presentationml.notesSlide+xml"/>
  <Override PartName="/ppt/charts/chart2.xml" ContentType="application/vnd.openxmlformats-officedocument.drawingml.chart+xml"/>
  <Override PartName="/ppt/notesSlides/notesSlide6.xml" ContentType="application/vnd.openxmlformats-officedocument.presentationml.notesSlide+xml"/>
  <Override PartName="/ppt/charts/chart3.xml" ContentType="application/vnd.openxmlformats-officedocument.drawingml.chart+xml"/>
  <Override PartName="/ppt/notesSlides/notesSlide7.xml" ContentType="application/vnd.openxmlformats-officedocument.presentationml.notesSlide+xml"/>
  <Override PartName="/ppt/charts/chart4.xml" ContentType="application/vnd.openxmlformats-officedocument.drawingml.chart+xml"/>
  <Override PartName="/ppt/notesSlides/notesSlide8.xml" ContentType="application/vnd.openxmlformats-officedocument.presentationml.notesSlide+xml"/>
  <Override PartName="/ppt/charts/chart5.xml" ContentType="application/vnd.openxmlformats-officedocument.drawingml.chart+xml"/>
  <Override PartName="/ppt/notesSlides/notesSlide9.xml" ContentType="application/vnd.openxmlformats-officedocument.presentationml.notesSlide+xml"/>
  <Override PartName="/ppt/charts/chart6.xml" ContentType="application/vnd.openxmlformats-officedocument.drawingml.chart+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harts/chart7.xml" ContentType="application/vnd.openxmlformats-officedocument.drawingml.chart+xml"/>
  <Override PartName="/ppt/theme/themeOverride1.xml" ContentType="application/vnd.openxmlformats-officedocument.themeOverride+xml"/>
  <Override PartName="/ppt/drawings/drawing1.xml" ContentType="application/vnd.openxmlformats-officedocument.drawingml.chartshapes+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Lst>
  <p:notesMasterIdLst>
    <p:notesMasterId r:id="rId106"/>
  </p:notesMasterIdLst>
  <p:handoutMasterIdLst>
    <p:handoutMasterId r:id="rId107"/>
  </p:handoutMasterIdLst>
  <p:sldIdLst>
    <p:sldId id="334" r:id="rId5"/>
    <p:sldId id="1529" r:id="rId6"/>
    <p:sldId id="1848" r:id="rId7"/>
    <p:sldId id="1634" r:id="rId8"/>
    <p:sldId id="335" r:id="rId9"/>
    <p:sldId id="1642" r:id="rId10"/>
    <p:sldId id="1610" r:id="rId11"/>
    <p:sldId id="1316" r:id="rId12"/>
    <p:sldId id="1639" r:id="rId13"/>
    <p:sldId id="1613" r:id="rId14"/>
    <p:sldId id="681" r:id="rId15"/>
    <p:sldId id="337" r:id="rId16"/>
    <p:sldId id="1782" r:id="rId17"/>
    <p:sldId id="1849" r:id="rId18"/>
    <p:sldId id="1628" r:id="rId19"/>
    <p:sldId id="888" r:id="rId20"/>
    <p:sldId id="1408" r:id="rId21"/>
    <p:sldId id="1586" r:id="rId22"/>
    <p:sldId id="1594" r:id="rId23"/>
    <p:sldId id="1637" r:id="rId24"/>
    <p:sldId id="1428" r:id="rId25"/>
    <p:sldId id="1897" r:id="rId26"/>
    <p:sldId id="1898" r:id="rId27"/>
    <p:sldId id="1899" r:id="rId28"/>
    <p:sldId id="1901" r:id="rId29"/>
    <p:sldId id="1903" r:id="rId30"/>
    <p:sldId id="1905" r:id="rId31"/>
    <p:sldId id="1889" r:id="rId32"/>
    <p:sldId id="1890" r:id="rId33"/>
    <p:sldId id="1891" r:id="rId34"/>
    <p:sldId id="1893" r:id="rId35"/>
    <p:sldId id="1894" r:id="rId36"/>
    <p:sldId id="1895" r:id="rId37"/>
    <p:sldId id="1896" r:id="rId38"/>
    <p:sldId id="1670" r:id="rId39"/>
    <p:sldId id="909" r:id="rId40"/>
    <p:sldId id="1783" r:id="rId41"/>
    <p:sldId id="1671" r:id="rId42"/>
    <p:sldId id="1672" r:id="rId43"/>
    <p:sldId id="1673" r:id="rId44"/>
    <p:sldId id="1674" r:id="rId45"/>
    <p:sldId id="1675" r:id="rId46"/>
    <p:sldId id="1548" r:id="rId47"/>
    <p:sldId id="1631" r:id="rId48"/>
    <p:sldId id="338" r:id="rId49"/>
    <p:sldId id="1163" r:id="rId50"/>
    <p:sldId id="938" r:id="rId51"/>
    <p:sldId id="950" r:id="rId52"/>
    <p:sldId id="1015" r:id="rId53"/>
    <p:sldId id="1018" r:id="rId54"/>
    <p:sldId id="1029" r:id="rId55"/>
    <p:sldId id="1030" r:id="rId56"/>
    <p:sldId id="1031" r:id="rId57"/>
    <p:sldId id="1164" r:id="rId58"/>
    <p:sldId id="258" r:id="rId59"/>
    <p:sldId id="339" r:id="rId60"/>
    <p:sldId id="1165" r:id="rId61"/>
    <p:sldId id="1127" r:id="rId62"/>
    <p:sldId id="1051" r:id="rId63"/>
    <p:sldId id="1052" r:id="rId64"/>
    <p:sldId id="930" r:id="rId65"/>
    <p:sldId id="1129" r:id="rId66"/>
    <p:sldId id="1130" r:id="rId67"/>
    <p:sldId id="1607" r:id="rId68"/>
    <p:sldId id="1907" r:id="rId69"/>
    <p:sldId id="340" r:id="rId70"/>
    <p:sldId id="1166" r:id="rId71"/>
    <p:sldId id="922" r:id="rId72"/>
    <p:sldId id="893" r:id="rId73"/>
    <p:sldId id="1159" r:id="rId74"/>
    <p:sldId id="1089" r:id="rId75"/>
    <p:sldId id="1160" r:id="rId76"/>
    <p:sldId id="1886" r:id="rId77"/>
    <p:sldId id="1737" r:id="rId78"/>
    <p:sldId id="1644" r:id="rId79"/>
    <p:sldId id="1739" r:id="rId80"/>
    <p:sldId id="1740" r:id="rId81"/>
    <p:sldId id="1741" r:id="rId82"/>
    <p:sldId id="1742" r:id="rId83"/>
    <p:sldId id="1743" r:id="rId84"/>
    <p:sldId id="1744" r:id="rId85"/>
    <p:sldId id="927" r:id="rId86"/>
    <p:sldId id="929" r:id="rId87"/>
    <p:sldId id="940" r:id="rId88"/>
    <p:sldId id="951" r:id="rId89"/>
    <p:sldId id="1137" r:id="rId90"/>
    <p:sldId id="1094" r:id="rId91"/>
    <p:sldId id="1095" r:id="rId92"/>
    <p:sldId id="1135" r:id="rId93"/>
    <p:sldId id="1136" r:id="rId94"/>
    <p:sldId id="1738" r:id="rId95"/>
    <p:sldId id="341" r:id="rId96"/>
    <p:sldId id="1625" r:id="rId97"/>
    <p:sldId id="1645" r:id="rId98"/>
    <p:sldId id="1857" r:id="rId99"/>
    <p:sldId id="1684" r:id="rId100"/>
    <p:sldId id="683" r:id="rId101"/>
    <p:sldId id="1736" r:id="rId102"/>
    <p:sldId id="684" r:id="rId103"/>
    <p:sldId id="1615" r:id="rId104"/>
    <p:sldId id="1842" r:id="rId10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tion" id="{D39D67C9-B5BF-496B-9C50-E89B0F78462B}">
          <p14:sldIdLst>
            <p14:sldId id="334"/>
            <p14:sldId id="1529"/>
            <p14:sldId id="1848"/>
            <p14:sldId id="1634"/>
            <p14:sldId id="335"/>
            <p14:sldId id="1642"/>
          </p14:sldIdLst>
        </p14:section>
        <p14:section name="Welcome" id="{EB1B1A44-C5F8-492E-8964-0910E7EF748C}">
          <p14:sldIdLst>
            <p14:sldId id="1610"/>
            <p14:sldId id="1316"/>
            <p14:sldId id="1639"/>
            <p14:sldId id="1613"/>
            <p14:sldId id="681"/>
          </p14:sldIdLst>
        </p14:section>
        <p14:section name="Data-Informed Decision-Making" id="{12E7647E-7047-483A-B6C9-9691DD617FF0}">
          <p14:sldIdLst>
            <p14:sldId id="337"/>
            <p14:sldId id="1782"/>
            <p14:sldId id="1849"/>
            <p14:sldId id="1628"/>
            <p14:sldId id="888"/>
            <p14:sldId id="1408"/>
            <p14:sldId id="1586"/>
            <p14:sldId id="1594"/>
            <p14:sldId id="1637"/>
            <p14:sldId id="1428"/>
            <p14:sldId id="1897"/>
            <p14:sldId id="1898"/>
            <p14:sldId id="1899"/>
            <p14:sldId id="1901"/>
            <p14:sldId id="1903"/>
            <p14:sldId id="1905"/>
            <p14:sldId id="1889"/>
            <p14:sldId id="1890"/>
            <p14:sldId id="1891"/>
            <p14:sldId id="1893"/>
            <p14:sldId id="1894"/>
            <p14:sldId id="1895"/>
            <p14:sldId id="1896"/>
            <p14:sldId id="1670"/>
            <p14:sldId id="909"/>
            <p14:sldId id="1783"/>
            <p14:sldId id="1671"/>
            <p14:sldId id="1672"/>
            <p14:sldId id="1673"/>
            <p14:sldId id="1674"/>
            <p14:sldId id="1675"/>
            <p14:sldId id="1548"/>
            <p14:sldId id="1631"/>
          </p14:sldIdLst>
        </p14:section>
        <p14:section name="Integrated Lesson Planning at Tier 1" id="{28C9ABBA-DFBB-43F2-99F2-44896F999B7D}">
          <p14:sldIdLst>
            <p14:sldId id="338"/>
            <p14:sldId id="1163"/>
            <p14:sldId id="938"/>
            <p14:sldId id="950"/>
            <p14:sldId id="1015"/>
            <p14:sldId id="1018"/>
            <p14:sldId id="1029"/>
            <p14:sldId id="1030"/>
            <p14:sldId id="1031"/>
            <p14:sldId id="1164"/>
            <p14:sldId id="258"/>
          </p14:sldIdLst>
        </p14:section>
        <p14:section name="Planning and Implementing Tier 2 Interventions" id="{0D6476A6-0A14-4AF9-A15D-69A409A76807}">
          <p14:sldIdLst>
            <p14:sldId id="339"/>
            <p14:sldId id="1165"/>
            <p14:sldId id="1127"/>
            <p14:sldId id="1051"/>
            <p14:sldId id="1052"/>
            <p14:sldId id="930"/>
            <p14:sldId id="1129"/>
            <p14:sldId id="1130"/>
            <p14:sldId id="1607"/>
            <p14:sldId id="1907"/>
          </p14:sldIdLst>
        </p14:section>
        <p14:section name="Planning and Implementing Tier 3 Interventions" id="{25F752DF-F926-4C05-AFBD-701DA9E7EC19}">
          <p14:sldIdLst>
            <p14:sldId id="340"/>
            <p14:sldId id="1166"/>
            <p14:sldId id="922"/>
            <p14:sldId id="893"/>
            <p14:sldId id="1159"/>
            <p14:sldId id="1089"/>
            <p14:sldId id="1160"/>
            <p14:sldId id="1886"/>
          </p14:sldIdLst>
        </p14:section>
        <p14:section name="Jigsaw Explanation &amp; Preparation" id="{A9FF4EC3-0618-44B5-A966-52EF8A78CF2A}">
          <p14:sldIdLst>
            <p14:sldId id="1737"/>
            <p14:sldId id="1644"/>
          </p14:sldIdLst>
        </p14:section>
        <p14:section name="Breakout DBR" id="{AE178618-0040-4975-8C8C-84B550F8D90F}">
          <p14:sldIdLst>
            <p14:sldId id="1739"/>
          </p14:sldIdLst>
        </p14:section>
        <p14:section name="Breakout Self-monitoring" id="{3EC2E896-BE3F-4CFB-BB6F-AF03DA747D8C}">
          <p14:sldIdLst>
            <p14:sldId id="1740"/>
          </p14:sldIdLst>
        </p14:section>
        <p14:section name="Breakout SRSD for Writing" id="{5CCCBD1A-CC29-4E74-BA9F-B75110CFB102}">
          <p14:sldIdLst>
            <p14:sldId id="1741"/>
          </p14:sldIdLst>
        </p14:section>
        <p14:section name="Breakout: Individualized De-escalation Plan" id="{E5486B22-797F-43C6-983E-A89B39DD3A0E}">
          <p14:sldIdLst>
            <p14:sldId id="1742"/>
          </p14:sldIdLst>
        </p14:section>
        <p14:section name="Breakout: FABI" id="{0DC1FC9D-1717-407F-A28F-4508DBA3DB61}">
          <p14:sldIdLst>
            <p14:sldId id="1743"/>
          </p14:sldIdLst>
        </p14:section>
        <p14:section name="Return to Main Room - Planning Tier 2 and 3 Supports" id="{8E11ACBA-9B09-4D2D-8C3A-F319DE341B78}">
          <p14:sldIdLst>
            <p14:sldId id="1744"/>
            <p14:sldId id="927"/>
            <p14:sldId id="929"/>
            <p14:sldId id="940"/>
            <p14:sldId id="951"/>
            <p14:sldId id="1137"/>
            <p14:sldId id="1094"/>
            <p14:sldId id="1095"/>
            <p14:sldId id="1135"/>
            <p14:sldId id="1136"/>
            <p14:sldId id="1738"/>
          </p14:sldIdLst>
        </p14:section>
        <p14:section name="Wrapping up and Moving Forward" id="{D1586569-1C66-4018-9ECA-E2644A72E7FB}">
          <p14:sldIdLst>
            <p14:sldId id="341"/>
            <p14:sldId id="1625"/>
            <p14:sldId id="1645"/>
            <p14:sldId id="1857"/>
            <p14:sldId id="1684"/>
            <p14:sldId id="683"/>
            <p14:sldId id="1736"/>
            <p14:sldId id="684"/>
            <p14:sldId id="1615"/>
            <p14:sldId id="1842"/>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A9CAD"/>
    <a:srgbClr val="2F4E6D"/>
    <a:srgbClr val="B1BCC8"/>
    <a:srgbClr val="566F8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85000"/>
  </p:normalViewPr>
  <p:slideViewPr>
    <p:cSldViewPr snapToGrid="0">
      <p:cViewPr varScale="1">
        <p:scale>
          <a:sx n="66" d="100"/>
          <a:sy n="66" d="100"/>
        </p:scale>
        <p:origin x="1224" y="62"/>
      </p:cViewPr>
      <p:guideLst/>
    </p:cSldViewPr>
  </p:slideViewPr>
  <p:notesTextViewPr>
    <p:cViewPr>
      <p:scale>
        <a:sx n="1" d="1"/>
        <a:sy n="1" d="1"/>
      </p:scale>
      <p:origin x="0" y="0"/>
    </p:cViewPr>
  </p:notesTextViewPr>
  <p:sorterViewPr>
    <p:cViewPr varScale="1">
      <p:scale>
        <a:sx n="1" d="1"/>
        <a:sy n="1" d="1"/>
      </p:scale>
      <p:origin x="0" y="-36810"/>
    </p:cViewPr>
  </p:sorter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12" Type="http://schemas.microsoft.com/office/2016/11/relationships/changesInfo" Target="changesInfos/changesInfo1.xml"/><Relationship Id="rId16" Type="http://schemas.openxmlformats.org/officeDocument/2006/relationships/slide" Target="slides/slide12.xml"/><Relationship Id="rId107" Type="http://schemas.openxmlformats.org/officeDocument/2006/relationships/handoutMaster" Target="handoutMasters/handoutMaster1.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presProps" Target="presProps.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6" Type="http://schemas.openxmlformats.org/officeDocument/2006/relationships/notesMaster" Target="notesMasters/notesMaster1.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viewProps" Target="viewProps.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theme" Target="theme/theme1.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ane, Kathleen" userId="d8586a00-d571-4eeb-bfc3-f42bf250439e" providerId="ADAL" clId="{C6CEE695-9031-4952-9665-62AD48707708}"/>
    <pc:docChg chg="addSld modSld">
      <pc:chgData name="Lane, Kathleen" userId="d8586a00-d571-4eeb-bfc3-f42bf250439e" providerId="ADAL" clId="{C6CEE695-9031-4952-9665-62AD48707708}" dt="2022-12-20T14:49:13.652" v="1"/>
      <pc:docMkLst>
        <pc:docMk/>
      </pc:docMkLst>
      <pc:sldChg chg="add">
        <pc:chgData name="Lane, Kathleen" userId="d8586a00-d571-4eeb-bfc3-f42bf250439e" providerId="ADAL" clId="{C6CEE695-9031-4952-9665-62AD48707708}" dt="2022-12-20T14:46:57.311" v="0"/>
        <pc:sldMkLst>
          <pc:docMk/>
          <pc:sldMk cId="3171323292" sldId="1530"/>
        </pc:sldMkLst>
      </pc:sldChg>
      <pc:sldChg chg="add">
        <pc:chgData name="Lane, Kathleen" userId="d8586a00-d571-4eeb-bfc3-f42bf250439e" providerId="ADAL" clId="{C6CEE695-9031-4952-9665-62AD48707708}" dt="2022-12-20T14:49:13.652" v="1"/>
        <pc:sldMkLst>
          <pc:docMk/>
          <pc:sldMk cId="1977536410" sldId="1684"/>
        </pc:sldMkLst>
      </pc:sldChg>
      <pc:sldChg chg="add">
        <pc:chgData name="Lane, Kathleen" userId="d8586a00-d571-4eeb-bfc3-f42bf250439e" providerId="ADAL" clId="{C6CEE695-9031-4952-9665-62AD48707708}" dt="2022-12-20T14:46:57.311" v="0"/>
        <pc:sldMkLst>
          <pc:docMk/>
          <pc:sldMk cId="3131842691" sldId="1748"/>
        </pc:sldMkLst>
      </pc:sldChg>
      <pc:sldChg chg="add">
        <pc:chgData name="Lane, Kathleen" userId="d8586a00-d571-4eeb-bfc3-f42bf250439e" providerId="ADAL" clId="{C6CEE695-9031-4952-9665-62AD48707708}" dt="2022-12-20T14:46:57.311" v="0"/>
        <pc:sldMkLst>
          <pc:docMk/>
          <pc:sldMk cId="353129255" sldId="1749"/>
        </pc:sldMkLst>
      </pc:sldChg>
    </pc:docChg>
  </pc:docChgLst>
  <pc:docChgLst>
    <pc:chgData name="Sarasin, Elise" userId="051ede2b-3008-44c0-bb19-c9bb04b8c5c9" providerId="ADAL" clId="{E30171CD-11DF-4F4E-83BC-1E935E668948}"/>
    <pc:docChg chg="undo custSel addSld delSld modSld sldOrd modSection">
      <pc:chgData name="Sarasin, Elise" userId="051ede2b-3008-44c0-bb19-c9bb04b8c5c9" providerId="ADAL" clId="{E30171CD-11DF-4F4E-83BC-1E935E668948}" dt="2023-10-08T21:03:35.897" v="573" actId="20577"/>
      <pc:docMkLst>
        <pc:docMk/>
      </pc:docMkLst>
      <pc:sldChg chg="del">
        <pc:chgData name="Sarasin, Elise" userId="051ede2b-3008-44c0-bb19-c9bb04b8c5c9" providerId="ADAL" clId="{E30171CD-11DF-4F4E-83BC-1E935E668948}" dt="2023-10-08T20:33:03.317" v="12" actId="2696"/>
        <pc:sldMkLst>
          <pc:docMk/>
          <pc:sldMk cId="0" sldId="267"/>
        </pc:sldMkLst>
      </pc:sldChg>
      <pc:sldChg chg="del">
        <pc:chgData name="Sarasin, Elise" userId="051ede2b-3008-44c0-bb19-c9bb04b8c5c9" providerId="ADAL" clId="{E30171CD-11DF-4F4E-83BC-1E935E668948}" dt="2023-10-08T20:33:03.317" v="12" actId="2696"/>
        <pc:sldMkLst>
          <pc:docMk/>
          <pc:sldMk cId="0" sldId="277"/>
        </pc:sldMkLst>
      </pc:sldChg>
      <pc:sldChg chg="del">
        <pc:chgData name="Sarasin, Elise" userId="051ede2b-3008-44c0-bb19-c9bb04b8c5c9" providerId="ADAL" clId="{E30171CD-11DF-4F4E-83BC-1E935E668948}" dt="2023-10-08T20:29:08.482" v="1" actId="2696"/>
        <pc:sldMkLst>
          <pc:docMk/>
          <pc:sldMk cId="1768666453" sldId="326"/>
        </pc:sldMkLst>
      </pc:sldChg>
      <pc:sldChg chg="del">
        <pc:chgData name="Sarasin, Elise" userId="051ede2b-3008-44c0-bb19-c9bb04b8c5c9" providerId="ADAL" clId="{E30171CD-11DF-4F4E-83BC-1E935E668948}" dt="2023-10-08T20:34:54.611" v="35" actId="2696"/>
        <pc:sldMkLst>
          <pc:docMk/>
          <pc:sldMk cId="1659631156" sldId="896"/>
        </pc:sldMkLst>
      </pc:sldChg>
      <pc:sldChg chg="addSp delSp modSp mod delAnim modAnim modNotesTx">
        <pc:chgData name="Sarasin, Elise" userId="051ede2b-3008-44c0-bb19-c9bb04b8c5c9" providerId="ADAL" clId="{E30171CD-11DF-4F4E-83BC-1E935E668948}" dt="2023-10-08T20:39:12.831" v="82" actId="20577"/>
        <pc:sldMkLst>
          <pc:docMk/>
          <pc:sldMk cId="1309853634" sldId="1030"/>
        </pc:sldMkLst>
        <pc:picChg chg="add del mod">
          <ac:chgData name="Sarasin, Elise" userId="051ede2b-3008-44c0-bb19-c9bb04b8c5c9" providerId="ADAL" clId="{E30171CD-11DF-4F4E-83BC-1E935E668948}" dt="2023-10-08T20:37:58.441" v="42" actId="478"/>
          <ac:picMkLst>
            <pc:docMk/>
            <pc:sldMk cId="1309853634" sldId="1030"/>
            <ac:picMk id="4" creationId="{A3274681-43F8-19DE-E760-5013899D272E}"/>
          </ac:picMkLst>
        </pc:picChg>
        <pc:picChg chg="del mod">
          <ac:chgData name="Sarasin, Elise" userId="051ede2b-3008-44c0-bb19-c9bb04b8c5c9" providerId="ADAL" clId="{E30171CD-11DF-4F4E-83BC-1E935E668948}" dt="2023-10-08T20:37:17.296" v="41" actId="478"/>
          <ac:picMkLst>
            <pc:docMk/>
            <pc:sldMk cId="1309853634" sldId="1030"/>
            <ac:picMk id="5" creationId="{E5D6AC41-5598-2F4B-A254-2A12F782F5C3}"/>
          </ac:picMkLst>
        </pc:picChg>
        <pc:picChg chg="add mod">
          <ac:chgData name="Sarasin, Elise" userId="051ede2b-3008-44c0-bb19-c9bb04b8c5c9" providerId="ADAL" clId="{E30171CD-11DF-4F4E-83BC-1E935E668948}" dt="2023-10-08T20:39:04.588" v="76" actId="1076"/>
          <ac:picMkLst>
            <pc:docMk/>
            <pc:sldMk cId="1309853634" sldId="1030"/>
            <ac:picMk id="6" creationId="{552DBDE3-86FA-BAF0-5AF8-AC79C1B45463}"/>
          </ac:picMkLst>
        </pc:picChg>
      </pc:sldChg>
      <pc:sldChg chg="del">
        <pc:chgData name="Sarasin, Elise" userId="051ede2b-3008-44c0-bb19-c9bb04b8c5c9" providerId="ADAL" clId="{E30171CD-11DF-4F4E-83BC-1E935E668948}" dt="2023-10-08T20:33:48.881" v="27" actId="2696"/>
        <pc:sldMkLst>
          <pc:docMk/>
          <pc:sldMk cId="816286960" sldId="1032"/>
        </pc:sldMkLst>
      </pc:sldChg>
      <pc:sldChg chg="del">
        <pc:chgData name="Sarasin, Elise" userId="051ede2b-3008-44c0-bb19-c9bb04b8c5c9" providerId="ADAL" clId="{E30171CD-11DF-4F4E-83BC-1E935E668948}" dt="2023-10-08T20:34:06.863" v="29" actId="2696"/>
        <pc:sldMkLst>
          <pc:docMk/>
          <pc:sldMk cId="1431490253" sldId="1167"/>
        </pc:sldMkLst>
      </pc:sldChg>
      <pc:sldChg chg="del">
        <pc:chgData name="Sarasin, Elise" userId="051ede2b-3008-44c0-bb19-c9bb04b8c5c9" providerId="ADAL" clId="{E30171CD-11DF-4F4E-83BC-1E935E668948}" dt="2023-10-08T20:31:53.731" v="3" actId="2696"/>
        <pc:sldMkLst>
          <pc:docMk/>
          <pc:sldMk cId="82712566" sldId="1534"/>
        </pc:sldMkLst>
      </pc:sldChg>
      <pc:sldChg chg="del">
        <pc:chgData name="Sarasin, Elise" userId="051ede2b-3008-44c0-bb19-c9bb04b8c5c9" providerId="ADAL" clId="{E30171CD-11DF-4F4E-83BC-1E935E668948}" dt="2023-10-08T20:32:02.362" v="4" actId="2696"/>
        <pc:sldMkLst>
          <pc:docMk/>
          <pc:sldMk cId="3986542513" sldId="1605"/>
        </pc:sldMkLst>
      </pc:sldChg>
      <pc:sldChg chg="del">
        <pc:chgData name="Sarasin, Elise" userId="051ede2b-3008-44c0-bb19-c9bb04b8c5c9" providerId="ADAL" clId="{E30171CD-11DF-4F4E-83BC-1E935E668948}" dt="2023-10-08T20:34:47.922" v="34" actId="2696"/>
        <pc:sldMkLst>
          <pc:docMk/>
          <pc:sldMk cId="129914492" sldId="1635"/>
        </pc:sldMkLst>
      </pc:sldChg>
      <pc:sldChg chg="del">
        <pc:chgData name="Sarasin, Elise" userId="051ede2b-3008-44c0-bb19-c9bb04b8c5c9" providerId="ADAL" clId="{E30171CD-11DF-4F4E-83BC-1E935E668948}" dt="2023-10-08T20:32:02.362" v="4" actId="2696"/>
        <pc:sldMkLst>
          <pc:docMk/>
          <pc:sldMk cId="1402203768" sldId="1640"/>
        </pc:sldMkLst>
      </pc:sldChg>
      <pc:sldChg chg="del">
        <pc:chgData name="Sarasin, Elise" userId="051ede2b-3008-44c0-bb19-c9bb04b8c5c9" providerId="ADAL" clId="{E30171CD-11DF-4F4E-83BC-1E935E668948}" dt="2023-10-08T20:28:57.777" v="0" actId="2696"/>
        <pc:sldMkLst>
          <pc:docMk/>
          <pc:sldMk cId="450880622" sldId="1646"/>
        </pc:sldMkLst>
      </pc:sldChg>
      <pc:sldChg chg="del">
        <pc:chgData name="Sarasin, Elise" userId="051ede2b-3008-44c0-bb19-c9bb04b8c5c9" providerId="ADAL" clId="{E30171CD-11DF-4F4E-83BC-1E935E668948}" dt="2023-10-08T20:34:42.308" v="33" actId="2696"/>
        <pc:sldMkLst>
          <pc:docMk/>
          <pc:sldMk cId="3177934791" sldId="1694"/>
        </pc:sldMkLst>
      </pc:sldChg>
      <pc:sldChg chg="addSp delSp modSp mod modNotesTx">
        <pc:chgData name="Sarasin, Elise" userId="051ede2b-3008-44c0-bb19-c9bb04b8c5c9" providerId="ADAL" clId="{E30171CD-11DF-4F4E-83BC-1E935E668948}" dt="2023-10-08T20:49:55.855" v="175" actId="20577"/>
        <pc:sldMkLst>
          <pc:docMk/>
          <pc:sldMk cId="3396139968" sldId="1857"/>
        </pc:sldMkLst>
        <pc:picChg chg="add mod">
          <ac:chgData name="Sarasin, Elise" userId="051ede2b-3008-44c0-bb19-c9bb04b8c5c9" providerId="ADAL" clId="{E30171CD-11DF-4F4E-83BC-1E935E668948}" dt="2023-10-08T20:49:43.474" v="106" actId="1076"/>
          <ac:picMkLst>
            <pc:docMk/>
            <pc:sldMk cId="3396139968" sldId="1857"/>
            <ac:picMk id="3" creationId="{9D984278-0B1D-CBFC-8E11-0A767FE23D5A}"/>
          </ac:picMkLst>
        </pc:picChg>
        <pc:picChg chg="del">
          <ac:chgData name="Sarasin, Elise" userId="051ede2b-3008-44c0-bb19-c9bb04b8c5c9" providerId="ADAL" clId="{E30171CD-11DF-4F4E-83BC-1E935E668948}" dt="2023-10-08T20:49:32.489" v="102" actId="478"/>
          <ac:picMkLst>
            <pc:docMk/>
            <pc:sldMk cId="3396139968" sldId="1857"/>
            <ac:picMk id="4" creationId="{71360A22-F146-0FD7-6D08-CA16EA7AA3F0}"/>
          </ac:picMkLst>
        </pc:picChg>
      </pc:sldChg>
      <pc:sldChg chg="del">
        <pc:chgData name="Sarasin, Elise" userId="051ede2b-3008-44c0-bb19-c9bb04b8c5c9" providerId="ADAL" clId="{E30171CD-11DF-4F4E-83BC-1E935E668948}" dt="2023-10-08T20:34:14.229" v="30" actId="2696"/>
        <pc:sldMkLst>
          <pc:docMk/>
          <pc:sldMk cId="3518298308" sldId="1859"/>
        </pc:sldMkLst>
      </pc:sldChg>
      <pc:sldChg chg="del">
        <pc:chgData name="Sarasin, Elise" userId="051ede2b-3008-44c0-bb19-c9bb04b8c5c9" providerId="ADAL" clId="{E30171CD-11DF-4F4E-83BC-1E935E668948}" dt="2023-10-08T20:34:19.918" v="31" actId="2696"/>
        <pc:sldMkLst>
          <pc:docMk/>
          <pc:sldMk cId="2308305004" sldId="1860"/>
        </pc:sldMkLst>
      </pc:sldChg>
      <pc:sldChg chg="del">
        <pc:chgData name="Sarasin, Elise" userId="051ede2b-3008-44c0-bb19-c9bb04b8c5c9" providerId="ADAL" clId="{E30171CD-11DF-4F4E-83BC-1E935E668948}" dt="2023-10-08T20:33:55.153" v="28" actId="2696"/>
        <pc:sldMkLst>
          <pc:docMk/>
          <pc:sldMk cId="3647364640" sldId="1861"/>
        </pc:sldMkLst>
      </pc:sldChg>
      <pc:sldChg chg="del">
        <pc:chgData name="Sarasin, Elise" userId="051ede2b-3008-44c0-bb19-c9bb04b8c5c9" providerId="ADAL" clId="{E30171CD-11DF-4F4E-83BC-1E935E668948}" dt="2023-10-08T20:34:30.440" v="32" actId="2696"/>
        <pc:sldMkLst>
          <pc:docMk/>
          <pc:sldMk cId="4255965252" sldId="1862"/>
        </pc:sldMkLst>
      </pc:sldChg>
      <pc:sldChg chg="add del">
        <pc:chgData name="Sarasin, Elise" userId="051ede2b-3008-44c0-bb19-c9bb04b8c5c9" providerId="ADAL" clId="{E30171CD-11DF-4F4E-83BC-1E935E668948}" dt="2023-10-08T20:32:37.560" v="6" actId="2696"/>
        <pc:sldMkLst>
          <pc:docMk/>
          <pc:sldMk cId="0" sldId="1871"/>
        </pc:sldMkLst>
      </pc:sldChg>
      <pc:sldChg chg="add del">
        <pc:chgData name="Sarasin, Elise" userId="051ede2b-3008-44c0-bb19-c9bb04b8c5c9" providerId="ADAL" clId="{E30171CD-11DF-4F4E-83BC-1E935E668948}" dt="2023-10-08T20:32:41.062" v="7" actId="2696"/>
        <pc:sldMkLst>
          <pc:docMk/>
          <pc:sldMk cId="0" sldId="1873"/>
        </pc:sldMkLst>
      </pc:sldChg>
      <pc:sldChg chg="del">
        <pc:chgData name="Sarasin, Elise" userId="051ede2b-3008-44c0-bb19-c9bb04b8c5c9" providerId="ADAL" clId="{E30171CD-11DF-4F4E-83BC-1E935E668948}" dt="2023-10-08T20:33:03.317" v="12" actId="2696"/>
        <pc:sldMkLst>
          <pc:docMk/>
          <pc:sldMk cId="0" sldId="1887"/>
        </pc:sldMkLst>
      </pc:sldChg>
      <pc:sldChg chg="del">
        <pc:chgData name="Sarasin, Elise" userId="051ede2b-3008-44c0-bb19-c9bb04b8c5c9" providerId="ADAL" clId="{E30171CD-11DF-4F4E-83BC-1E935E668948}" dt="2023-10-08T20:33:03.317" v="12" actId="2696"/>
        <pc:sldMkLst>
          <pc:docMk/>
          <pc:sldMk cId="0" sldId="1888"/>
        </pc:sldMkLst>
      </pc:sldChg>
      <pc:sldChg chg="add">
        <pc:chgData name="Sarasin, Elise" userId="051ede2b-3008-44c0-bb19-c9bb04b8c5c9" providerId="ADAL" clId="{E30171CD-11DF-4F4E-83BC-1E935E668948}" dt="2023-10-08T20:31:48.628" v="2"/>
        <pc:sldMkLst>
          <pc:docMk/>
          <pc:sldMk cId="3301402973" sldId="1889"/>
        </pc:sldMkLst>
      </pc:sldChg>
      <pc:sldChg chg="add">
        <pc:chgData name="Sarasin, Elise" userId="051ede2b-3008-44c0-bb19-c9bb04b8c5c9" providerId="ADAL" clId="{E30171CD-11DF-4F4E-83BC-1E935E668948}" dt="2023-10-08T20:31:48.628" v="2"/>
        <pc:sldMkLst>
          <pc:docMk/>
          <pc:sldMk cId="4015494632" sldId="1890"/>
        </pc:sldMkLst>
      </pc:sldChg>
      <pc:sldChg chg="add">
        <pc:chgData name="Sarasin, Elise" userId="051ede2b-3008-44c0-bb19-c9bb04b8c5c9" providerId="ADAL" clId="{E30171CD-11DF-4F4E-83BC-1E935E668948}" dt="2023-10-08T20:31:48.628" v="2"/>
        <pc:sldMkLst>
          <pc:docMk/>
          <pc:sldMk cId="4285993367" sldId="1891"/>
        </pc:sldMkLst>
      </pc:sldChg>
      <pc:sldChg chg="add">
        <pc:chgData name="Sarasin, Elise" userId="051ede2b-3008-44c0-bb19-c9bb04b8c5c9" providerId="ADAL" clId="{E30171CD-11DF-4F4E-83BC-1E935E668948}" dt="2023-10-08T20:31:48.628" v="2"/>
        <pc:sldMkLst>
          <pc:docMk/>
          <pc:sldMk cId="1757894952" sldId="1893"/>
        </pc:sldMkLst>
      </pc:sldChg>
      <pc:sldChg chg="add">
        <pc:chgData name="Sarasin, Elise" userId="051ede2b-3008-44c0-bb19-c9bb04b8c5c9" providerId="ADAL" clId="{E30171CD-11DF-4F4E-83BC-1E935E668948}" dt="2023-10-08T20:31:48.628" v="2"/>
        <pc:sldMkLst>
          <pc:docMk/>
          <pc:sldMk cId="3247993453" sldId="1894"/>
        </pc:sldMkLst>
      </pc:sldChg>
      <pc:sldChg chg="add">
        <pc:chgData name="Sarasin, Elise" userId="051ede2b-3008-44c0-bb19-c9bb04b8c5c9" providerId="ADAL" clId="{E30171CD-11DF-4F4E-83BC-1E935E668948}" dt="2023-10-08T20:31:48.628" v="2"/>
        <pc:sldMkLst>
          <pc:docMk/>
          <pc:sldMk cId="84166808" sldId="1895"/>
        </pc:sldMkLst>
      </pc:sldChg>
      <pc:sldChg chg="add">
        <pc:chgData name="Sarasin, Elise" userId="051ede2b-3008-44c0-bb19-c9bb04b8c5c9" providerId="ADAL" clId="{E30171CD-11DF-4F4E-83BC-1E935E668948}" dt="2023-10-08T20:31:48.628" v="2"/>
        <pc:sldMkLst>
          <pc:docMk/>
          <pc:sldMk cId="908221291" sldId="1896"/>
        </pc:sldMkLst>
      </pc:sldChg>
      <pc:sldChg chg="add modNotesTx">
        <pc:chgData name="Sarasin, Elise" userId="051ede2b-3008-44c0-bb19-c9bb04b8c5c9" providerId="ADAL" clId="{E30171CD-11DF-4F4E-83BC-1E935E668948}" dt="2023-10-08T20:33:17.155" v="26" actId="20577"/>
        <pc:sldMkLst>
          <pc:docMk/>
          <pc:sldMk cId="3060707925" sldId="1897"/>
        </pc:sldMkLst>
      </pc:sldChg>
      <pc:sldChg chg="add">
        <pc:chgData name="Sarasin, Elise" userId="051ede2b-3008-44c0-bb19-c9bb04b8c5c9" providerId="ADAL" clId="{E30171CD-11DF-4F4E-83BC-1E935E668948}" dt="2023-10-08T20:32:30.546" v="5"/>
        <pc:sldMkLst>
          <pc:docMk/>
          <pc:sldMk cId="1108201248" sldId="1898"/>
        </pc:sldMkLst>
      </pc:sldChg>
      <pc:sldChg chg="add">
        <pc:chgData name="Sarasin, Elise" userId="051ede2b-3008-44c0-bb19-c9bb04b8c5c9" providerId="ADAL" clId="{E30171CD-11DF-4F4E-83BC-1E935E668948}" dt="2023-10-08T20:32:30.546" v="5"/>
        <pc:sldMkLst>
          <pc:docMk/>
          <pc:sldMk cId="2724490585" sldId="1899"/>
        </pc:sldMkLst>
      </pc:sldChg>
      <pc:sldChg chg="add del">
        <pc:chgData name="Sarasin, Elise" userId="051ede2b-3008-44c0-bb19-c9bb04b8c5c9" providerId="ADAL" clId="{E30171CD-11DF-4F4E-83BC-1E935E668948}" dt="2023-10-08T20:32:45.891" v="8" actId="2696"/>
        <pc:sldMkLst>
          <pc:docMk/>
          <pc:sldMk cId="1228848409" sldId="1900"/>
        </pc:sldMkLst>
      </pc:sldChg>
      <pc:sldChg chg="add">
        <pc:chgData name="Sarasin, Elise" userId="051ede2b-3008-44c0-bb19-c9bb04b8c5c9" providerId="ADAL" clId="{E30171CD-11DF-4F4E-83BC-1E935E668948}" dt="2023-10-08T20:32:30.546" v="5"/>
        <pc:sldMkLst>
          <pc:docMk/>
          <pc:sldMk cId="640910738" sldId="1901"/>
        </pc:sldMkLst>
      </pc:sldChg>
      <pc:sldChg chg="add del">
        <pc:chgData name="Sarasin, Elise" userId="051ede2b-3008-44c0-bb19-c9bb04b8c5c9" providerId="ADAL" clId="{E30171CD-11DF-4F4E-83BC-1E935E668948}" dt="2023-10-08T20:32:48.876" v="9" actId="2696"/>
        <pc:sldMkLst>
          <pc:docMk/>
          <pc:sldMk cId="1574643098" sldId="1902"/>
        </pc:sldMkLst>
      </pc:sldChg>
      <pc:sldChg chg="add">
        <pc:chgData name="Sarasin, Elise" userId="051ede2b-3008-44c0-bb19-c9bb04b8c5c9" providerId="ADAL" clId="{E30171CD-11DF-4F4E-83BC-1E935E668948}" dt="2023-10-08T20:32:30.546" v="5"/>
        <pc:sldMkLst>
          <pc:docMk/>
          <pc:sldMk cId="1939559607" sldId="1903"/>
        </pc:sldMkLst>
      </pc:sldChg>
      <pc:sldChg chg="add del">
        <pc:chgData name="Sarasin, Elise" userId="051ede2b-3008-44c0-bb19-c9bb04b8c5c9" providerId="ADAL" clId="{E30171CD-11DF-4F4E-83BC-1E935E668948}" dt="2023-10-08T20:32:52.318" v="10" actId="2696"/>
        <pc:sldMkLst>
          <pc:docMk/>
          <pc:sldMk cId="142171071" sldId="1904"/>
        </pc:sldMkLst>
      </pc:sldChg>
      <pc:sldChg chg="add">
        <pc:chgData name="Sarasin, Elise" userId="051ede2b-3008-44c0-bb19-c9bb04b8c5c9" providerId="ADAL" clId="{E30171CD-11DF-4F4E-83BC-1E935E668948}" dt="2023-10-08T20:32:30.546" v="5"/>
        <pc:sldMkLst>
          <pc:docMk/>
          <pc:sldMk cId="718096006" sldId="1905"/>
        </pc:sldMkLst>
      </pc:sldChg>
      <pc:sldChg chg="addSp modSp add del mod modNotesTx">
        <pc:chgData name="Sarasin, Elise" userId="051ede2b-3008-44c0-bb19-c9bb04b8c5c9" providerId="ADAL" clId="{E30171CD-11DF-4F4E-83BC-1E935E668948}" dt="2023-10-08T20:56:10.466" v="343" actId="2696"/>
        <pc:sldMkLst>
          <pc:docMk/>
          <pc:sldMk cId="833350009" sldId="1906"/>
        </pc:sldMkLst>
        <pc:spChg chg="mod">
          <ac:chgData name="Sarasin, Elise" userId="051ede2b-3008-44c0-bb19-c9bb04b8c5c9" providerId="ADAL" clId="{E30171CD-11DF-4F4E-83BC-1E935E668948}" dt="2023-10-08T20:53:32.758" v="321" actId="14100"/>
          <ac:spMkLst>
            <pc:docMk/>
            <pc:sldMk cId="833350009" sldId="1906"/>
            <ac:spMk id="2" creationId="{00000000-0000-0000-0000-000000000000}"/>
          </ac:spMkLst>
        </pc:spChg>
        <pc:spChg chg="mod">
          <ac:chgData name="Sarasin, Elise" userId="051ede2b-3008-44c0-bb19-c9bb04b8c5c9" providerId="ADAL" clId="{E30171CD-11DF-4F4E-83BC-1E935E668948}" dt="2023-10-08T20:54:15.255" v="326" actId="14100"/>
          <ac:spMkLst>
            <pc:docMk/>
            <pc:sldMk cId="833350009" sldId="1906"/>
            <ac:spMk id="3" creationId="{9EBCD75E-199A-5DE9-A868-C2E71655B0AE}"/>
          </ac:spMkLst>
        </pc:spChg>
        <pc:spChg chg="add mod">
          <ac:chgData name="Sarasin, Elise" userId="051ede2b-3008-44c0-bb19-c9bb04b8c5c9" providerId="ADAL" clId="{E30171CD-11DF-4F4E-83BC-1E935E668948}" dt="2023-10-08T20:54:18.237" v="327" actId="1076"/>
          <ac:spMkLst>
            <pc:docMk/>
            <pc:sldMk cId="833350009" sldId="1906"/>
            <ac:spMk id="5" creationId="{FDBA091B-6B8F-25E2-09A6-CF05F23D43D9}"/>
          </ac:spMkLst>
        </pc:spChg>
        <pc:spChg chg="add mod">
          <ac:chgData name="Sarasin, Elise" userId="051ede2b-3008-44c0-bb19-c9bb04b8c5c9" providerId="ADAL" clId="{E30171CD-11DF-4F4E-83BC-1E935E668948}" dt="2023-10-08T20:54:57.717" v="334" actId="1076"/>
          <ac:spMkLst>
            <pc:docMk/>
            <pc:sldMk cId="833350009" sldId="1906"/>
            <ac:spMk id="6" creationId="{6A1DBE2A-66D0-F01B-48CD-52C366644C2F}"/>
          </ac:spMkLst>
        </pc:spChg>
        <pc:spChg chg="add mod">
          <ac:chgData name="Sarasin, Elise" userId="051ede2b-3008-44c0-bb19-c9bb04b8c5c9" providerId="ADAL" clId="{E30171CD-11DF-4F4E-83BC-1E935E668948}" dt="2023-10-08T20:55:26.105" v="336" actId="1076"/>
          <ac:spMkLst>
            <pc:docMk/>
            <pc:sldMk cId="833350009" sldId="1906"/>
            <ac:spMk id="8" creationId="{C5CCF83C-4E3F-B73A-042A-8C366184A490}"/>
          </ac:spMkLst>
        </pc:spChg>
        <pc:spChg chg="add mod">
          <ac:chgData name="Sarasin, Elise" userId="051ede2b-3008-44c0-bb19-c9bb04b8c5c9" providerId="ADAL" clId="{E30171CD-11DF-4F4E-83BC-1E935E668948}" dt="2023-10-08T20:55:26.105" v="336" actId="1076"/>
          <ac:spMkLst>
            <pc:docMk/>
            <pc:sldMk cId="833350009" sldId="1906"/>
            <ac:spMk id="9" creationId="{B0D40E4A-CBB4-2997-7709-199AE573E66B}"/>
          </ac:spMkLst>
        </pc:spChg>
        <pc:picChg chg="add mod">
          <ac:chgData name="Sarasin, Elise" userId="051ede2b-3008-44c0-bb19-c9bb04b8c5c9" providerId="ADAL" clId="{E30171CD-11DF-4F4E-83BC-1E935E668948}" dt="2023-10-08T20:54:41.979" v="331" actId="1076"/>
          <ac:picMkLst>
            <pc:docMk/>
            <pc:sldMk cId="833350009" sldId="1906"/>
            <ac:picMk id="4" creationId="{06B85EA8-6429-B4E5-22B1-2A34A56210B5}"/>
          </ac:picMkLst>
        </pc:picChg>
        <pc:picChg chg="add mod">
          <ac:chgData name="Sarasin, Elise" userId="051ede2b-3008-44c0-bb19-c9bb04b8c5c9" providerId="ADAL" clId="{E30171CD-11DF-4F4E-83BC-1E935E668948}" dt="2023-10-08T20:55:26.105" v="336" actId="1076"/>
          <ac:picMkLst>
            <pc:docMk/>
            <pc:sldMk cId="833350009" sldId="1906"/>
            <ac:picMk id="7" creationId="{1541C2A4-EB07-83B9-2D57-32B5D0D4F293}"/>
          </ac:picMkLst>
        </pc:picChg>
      </pc:sldChg>
      <pc:sldChg chg="add del">
        <pc:chgData name="Sarasin, Elise" userId="051ede2b-3008-44c0-bb19-c9bb04b8c5c9" providerId="ADAL" clId="{E30171CD-11DF-4F4E-83BC-1E935E668948}" dt="2023-10-08T20:32:58.117" v="11" actId="2696"/>
        <pc:sldMkLst>
          <pc:docMk/>
          <pc:sldMk cId="1391870540" sldId="1906"/>
        </pc:sldMkLst>
      </pc:sldChg>
      <pc:sldChg chg="add del">
        <pc:chgData name="Sarasin, Elise" userId="051ede2b-3008-44c0-bb19-c9bb04b8c5c9" providerId="ADAL" clId="{E30171CD-11DF-4F4E-83BC-1E935E668948}" dt="2023-10-08T20:50:40.945" v="177"/>
        <pc:sldMkLst>
          <pc:docMk/>
          <pc:sldMk cId="678809201" sldId="1907"/>
        </pc:sldMkLst>
      </pc:sldChg>
      <pc:sldChg chg="addSp delSp modSp add mod ord modAnim modNotesTx">
        <pc:chgData name="Sarasin, Elise" userId="051ede2b-3008-44c0-bb19-c9bb04b8c5c9" providerId="ADAL" clId="{E30171CD-11DF-4F4E-83BC-1E935E668948}" dt="2023-10-08T21:03:35.897" v="573" actId="20577"/>
        <pc:sldMkLst>
          <pc:docMk/>
          <pc:sldMk cId="2226611467" sldId="1907"/>
        </pc:sldMkLst>
        <pc:spChg chg="mod">
          <ac:chgData name="Sarasin, Elise" userId="051ede2b-3008-44c0-bb19-c9bb04b8c5c9" providerId="ADAL" clId="{E30171CD-11DF-4F4E-83BC-1E935E668948}" dt="2023-10-08T20:58:46.221" v="477" actId="14100"/>
          <ac:spMkLst>
            <pc:docMk/>
            <pc:sldMk cId="2226611467" sldId="1907"/>
            <ac:spMk id="2" creationId="{DB9F0272-D734-FD75-46C2-90E7EFE75D26}"/>
          </ac:spMkLst>
        </pc:spChg>
        <pc:spChg chg="add mod">
          <ac:chgData name="Sarasin, Elise" userId="051ede2b-3008-44c0-bb19-c9bb04b8c5c9" providerId="ADAL" clId="{E30171CD-11DF-4F4E-83BC-1E935E668948}" dt="2023-10-08T20:59:17.671" v="487" actId="2085"/>
          <ac:spMkLst>
            <pc:docMk/>
            <pc:sldMk cId="2226611467" sldId="1907"/>
            <ac:spMk id="4" creationId="{3D3417A3-6A92-78E0-D6AD-BF92EE43C2F6}"/>
          </ac:spMkLst>
        </pc:spChg>
        <pc:spChg chg="del mod">
          <ac:chgData name="Sarasin, Elise" userId="051ede2b-3008-44c0-bb19-c9bb04b8c5c9" providerId="ADAL" clId="{E30171CD-11DF-4F4E-83BC-1E935E668948}" dt="2023-10-08T21:02:25.746" v="507" actId="478"/>
          <ac:spMkLst>
            <pc:docMk/>
            <pc:sldMk cId="2226611467" sldId="1907"/>
            <ac:spMk id="5" creationId="{D0256DEC-5E7C-5AF6-2F3B-518D1054D4FA}"/>
          </ac:spMkLst>
        </pc:spChg>
        <pc:spChg chg="del mod">
          <ac:chgData name="Sarasin, Elise" userId="051ede2b-3008-44c0-bb19-c9bb04b8c5c9" providerId="ADAL" clId="{E30171CD-11DF-4F4E-83BC-1E935E668948}" dt="2023-10-08T21:03:02.075" v="529" actId="478"/>
          <ac:spMkLst>
            <pc:docMk/>
            <pc:sldMk cId="2226611467" sldId="1907"/>
            <ac:spMk id="6" creationId="{61CD7535-7EDF-E8A9-2BC4-D4CEBE3785E1}"/>
          </ac:spMkLst>
        </pc:spChg>
        <pc:spChg chg="add mod">
          <ac:chgData name="Sarasin, Elise" userId="051ede2b-3008-44c0-bb19-c9bb04b8c5c9" providerId="ADAL" clId="{E30171CD-11DF-4F4E-83BC-1E935E668948}" dt="2023-10-08T20:58:42.279" v="476"/>
          <ac:spMkLst>
            <pc:docMk/>
            <pc:sldMk cId="2226611467" sldId="1907"/>
            <ac:spMk id="7" creationId="{CC4196C9-2AD4-0485-0286-DB56498ADA79}"/>
          </ac:spMkLst>
        </pc:spChg>
        <pc:spChg chg="add mod">
          <ac:chgData name="Sarasin, Elise" userId="051ede2b-3008-44c0-bb19-c9bb04b8c5c9" providerId="ADAL" clId="{E30171CD-11DF-4F4E-83BC-1E935E668948}" dt="2023-10-08T21:03:21.873" v="539" actId="1038"/>
          <ac:spMkLst>
            <pc:docMk/>
            <pc:sldMk cId="2226611467" sldId="1907"/>
            <ac:spMk id="8" creationId="{CDBA78CA-AA36-5C3D-7B01-CA9359F956D8}"/>
          </ac:spMkLst>
        </pc:spChg>
        <pc:spChg chg="add mod">
          <ac:chgData name="Sarasin, Elise" userId="051ede2b-3008-44c0-bb19-c9bb04b8c5c9" providerId="ADAL" clId="{E30171CD-11DF-4F4E-83BC-1E935E668948}" dt="2023-10-08T21:03:09.421" v="533" actId="14100"/>
          <ac:spMkLst>
            <pc:docMk/>
            <pc:sldMk cId="2226611467" sldId="1907"/>
            <ac:spMk id="9" creationId="{16635468-67B8-4665-31AB-F7CFF274B0B9}"/>
          </ac:spMkLst>
        </pc:spChg>
        <pc:picChg chg="mod">
          <ac:chgData name="Sarasin, Elise" userId="051ede2b-3008-44c0-bb19-c9bb04b8c5c9" providerId="ADAL" clId="{E30171CD-11DF-4F4E-83BC-1E935E668948}" dt="2023-10-08T20:58:53.328" v="478" actId="14100"/>
          <ac:picMkLst>
            <pc:docMk/>
            <pc:sldMk cId="2226611467" sldId="1907"/>
            <ac:picMk id="3" creationId="{9D984278-0B1D-CBFC-8E11-0A767FE23D5A}"/>
          </ac:picMkLst>
        </pc:picChg>
        <pc:picChg chg="mod">
          <ac:chgData name="Sarasin, Elise" userId="051ede2b-3008-44c0-bb19-c9bb04b8c5c9" providerId="ADAL" clId="{E30171CD-11DF-4F4E-83BC-1E935E668948}" dt="2023-10-08T21:01:23.505" v="500" actId="14861"/>
          <ac:picMkLst>
            <pc:docMk/>
            <pc:sldMk cId="2226611467" sldId="1907"/>
            <ac:picMk id="10" creationId="{DE2202A6-8062-0D5A-F914-34868B1D98C6}"/>
          </ac:picMkLst>
        </pc:picChg>
      </pc:sldChg>
    </pc:docChg>
  </pc:docChgLst>
  <pc:docChgLst>
    <pc:chgData name="Lane, Kathleen" userId="d8586a00-d571-4eeb-bfc3-f42bf250439e" providerId="ADAL" clId="{ECE23E1D-B90A-449F-B981-106A35BC440A}"/>
    <pc:docChg chg="undo custSel addSld delSld modSld sldOrd addSection delSection modSection">
      <pc:chgData name="Lane, Kathleen" userId="d8586a00-d571-4eeb-bfc3-f42bf250439e" providerId="ADAL" clId="{ECE23E1D-B90A-449F-B981-106A35BC440A}" dt="2022-11-13T17:37:59.263" v="255" actId="17846"/>
      <pc:docMkLst>
        <pc:docMk/>
      </pc:docMkLst>
      <pc:sldChg chg="ord">
        <pc:chgData name="Lane, Kathleen" userId="d8586a00-d571-4eeb-bfc3-f42bf250439e" providerId="ADAL" clId="{ECE23E1D-B90A-449F-B981-106A35BC440A}" dt="2022-11-13T15:19:44.616" v="25"/>
        <pc:sldMkLst>
          <pc:docMk/>
          <pc:sldMk cId="1379366872" sldId="340"/>
        </pc:sldMkLst>
      </pc:sldChg>
      <pc:sldChg chg="del">
        <pc:chgData name="Lane, Kathleen" userId="d8586a00-d571-4eeb-bfc3-f42bf250439e" providerId="ADAL" clId="{ECE23E1D-B90A-449F-B981-106A35BC440A}" dt="2022-11-13T15:28:59.958" v="201" actId="47"/>
        <pc:sldMkLst>
          <pc:docMk/>
          <pc:sldMk cId="4057994820" sldId="844"/>
        </pc:sldMkLst>
      </pc:sldChg>
      <pc:sldChg chg="ord">
        <pc:chgData name="Lane, Kathleen" userId="d8586a00-d571-4eeb-bfc3-f42bf250439e" providerId="ADAL" clId="{ECE23E1D-B90A-449F-B981-106A35BC440A}" dt="2022-11-13T15:19:44.616" v="25"/>
        <pc:sldMkLst>
          <pc:docMk/>
          <pc:sldMk cId="3591871090" sldId="893"/>
        </pc:sldMkLst>
      </pc:sldChg>
      <pc:sldChg chg="ord">
        <pc:chgData name="Lane, Kathleen" userId="d8586a00-d571-4eeb-bfc3-f42bf250439e" providerId="ADAL" clId="{ECE23E1D-B90A-449F-B981-106A35BC440A}" dt="2022-11-13T15:19:44.616" v="25"/>
        <pc:sldMkLst>
          <pc:docMk/>
          <pc:sldMk cId="4010666804" sldId="922"/>
        </pc:sldMkLst>
      </pc:sldChg>
      <pc:sldChg chg="modSp mod ord">
        <pc:chgData name="Lane, Kathleen" userId="d8586a00-d571-4eeb-bfc3-f42bf250439e" providerId="ADAL" clId="{ECE23E1D-B90A-449F-B981-106A35BC440A}" dt="2022-11-13T15:20:52.919" v="27"/>
        <pc:sldMkLst>
          <pc:docMk/>
          <pc:sldMk cId="314862212" sldId="927"/>
        </pc:sldMkLst>
        <pc:spChg chg="mod">
          <ac:chgData name="Lane, Kathleen" userId="d8586a00-d571-4eeb-bfc3-f42bf250439e" providerId="ADAL" clId="{ECE23E1D-B90A-449F-B981-106A35BC440A}" dt="2022-11-13T15:17:32.907" v="12" actId="20577"/>
          <ac:spMkLst>
            <pc:docMk/>
            <pc:sldMk cId="314862212" sldId="927"/>
            <ac:spMk id="2" creationId="{4F4ED0D2-5B2F-4960-8E22-FE95CE0B9BC9}"/>
          </ac:spMkLst>
        </pc:spChg>
      </pc:sldChg>
      <pc:sldChg chg="modSp mod ord">
        <pc:chgData name="Lane, Kathleen" userId="d8586a00-d571-4eeb-bfc3-f42bf250439e" providerId="ADAL" clId="{ECE23E1D-B90A-449F-B981-106A35BC440A}" dt="2022-11-13T15:20:52.919" v="27"/>
        <pc:sldMkLst>
          <pc:docMk/>
          <pc:sldMk cId="2128577988" sldId="929"/>
        </pc:sldMkLst>
        <pc:spChg chg="mod">
          <ac:chgData name="Lane, Kathleen" userId="d8586a00-d571-4eeb-bfc3-f42bf250439e" providerId="ADAL" clId="{ECE23E1D-B90A-449F-B981-106A35BC440A}" dt="2022-11-13T15:17:45.438" v="13"/>
          <ac:spMkLst>
            <pc:docMk/>
            <pc:sldMk cId="2128577988" sldId="929"/>
            <ac:spMk id="2" creationId="{4F4ED0D2-5B2F-4960-8E22-FE95CE0B9BC9}"/>
          </ac:spMkLst>
        </pc:spChg>
      </pc:sldChg>
      <pc:sldChg chg="modSp mod ord">
        <pc:chgData name="Lane, Kathleen" userId="d8586a00-d571-4eeb-bfc3-f42bf250439e" providerId="ADAL" clId="{ECE23E1D-B90A-449F-B981-106A35BC440A}" dt="2022-11-13T15:20:52.919" v="27"/>
        <pc:sldMkLst>
          <pc:docMk/>
          <pc:sldMk cId="3558253861" sldId="940"/>
        </pc:sldMkLst>
        <pc:picChg chg="mod">
          <ac:chgData name="Lane, Kathleen" userId="d8586a00-d571-4eeb-bfc3-f42bf250439e" providerId="ADAL" clId="{ECE23E1D-B90A-449F-B981-106A35BC440A}" dt="2022-11-13T15:18:08.593" v="15" actId="1440"/>
          <ac:picMkLst>
            <pc:docMk/>
            <pc:sldMk cId="3558253861" sldId="940"/>
            <ac:picMk id="5" creationId="{F5DCF4CF-75CB-A8B3-AACD-FFBA7E72BA42}"/>
          </ac:picMkLst>
        </pc:picChg>
      </pc:sldChg>
      <pc:sldChg chg="modSp mod ord">
        <pc:chgData name="Lane, Kathleen" userId="d8586a00-d571-4eeb-bfc3-f42bf250439e" providerId="ADAL" clId="{ECE23E1D-B90A-449F-B981-106A35BC440A}" dt="2022-11-13T15:20:52.919" v="27"/>
        <pc:sldMkLst>
          <pc:docMk/>
          <pc:sldMk cId="4137577356" sldId="951"/>
        </pc:sldMkLst>
        <pc:spChg chg="mod">
          <ac:chgData name="Lane, Kathleen" userId="d8586a00-d571-4eeb-bfc3-f42bf250439e" providerId="ADAL" clId="{ECE23E1D-B90A-449F-B981-106A35BC440A}" dt="2022-11-13T15:18:28.894" v="18"/>
          <ac:spMkLst>
            <pc:docMk/>
            <pc:sldMk cId="4137577356" sldId="951"/>
            <ac:spMk id="2" creationId="{6FCEE897-456A-404D-8E90-C421A088CC98}"/>
          </ac:spMkLst>
        </pc:spChg>
      </pc:sldChg>
      <pc:sldChg chg="del">
        <pc:chgData name="Lane, Kathleen" userId="d8586a00-d571-4eeb-bfc3-f42bf250439e" providerId="ADAL" clId="{ECE23E1D-B90A-449F-B981-106A35BC440A}" dt="2022-11-13T15:27:33.739" v="197" actId="47"/>
        <pc:sldMkLst>
          <pc:docMk/>
          <pc:sldMk cId="2805486171" sldId="1019"/>
        </pc:sldMkLst>
      </pc:sldChg>
      <pc:sldChg chg="del">
        <pc:chgData name="Lane, Kathleen" userId="d8586a00-d571-4eeb-bfc3-f42bf250439e" providerId="ADAL" clId="{ECE23E1D-B90A-449F-B981-106A35BC440A}" dt="2022-11-13T15:27:58.132" v="198" actId="47"/>
        <pc:sldMkLst>
          <pc:docMk/>
          <pc:sldMk cId="1903269819" sldId="1020"/>
        </pc:sldMkLst>
      </pc:sldChg>
      <pc:sldChg chg="ord">
        <pc:chgData name="Lane, Kathleen" userId="d8586a00-d571-4eeb-bfc3-f42bf250439e" providerId="ADAL" clId="{ECE23E1D-B90A-449F-B981-106A35BC440A}" dt="2022-11-13T15:28:50.574" v="200"/>
        <pc:sldMkLst>
          <pc:docMk/>
          <pc:sldMk cId="816286960" sldId="1032"/>
        </pc:sldMkLst>
      </pc:sldChg>
      <pc:sldChg chg="ord">
        <pc:chgData name="Lane, Kathleen" userId="d8586a00-d571-4eeb-bfc3-f42bf250439e" providerId="ADAL" clId="{ECE23E1D-B90A-449F-B981-106A35BC440A}" dt="2022-11-13T15:19:44.616" v="25"/>
        <pc:sldMkLst>
          <pc:docMk/>
          <pc:sldMk cId="3486604701" sldId="1089"/>
        </pc:sldMkLst>
      </pc:sldChg>
      <pc:sldChg chg="modSp mod ord">
        <pc:chgData name="Lane, Kathleen" userId="d8586a00-d571-4eeb-bfc3-f42bf250439e" providerId="ADAL" clId="{ECE23E1D-B90A-449F-B981-106A35BC440A}" dt="2022-11-13T15:20:52.919" v="27"/>
        <pc:sldMkLst>
          <pc:docMk/>
          <pc:sldMk cId="2430914970" sldId="1094"/>
        </pc:sldMkLst>
        <pc:spChg chg="mod">
          <ac:chgData name="Lane, Kathleen" userId="d8586a00-d571-4eeb-bfc3-f42bf250439e" providerId="ADAL" clId="{ECE23E1D-B90A-449F-B981-106A35BC440A}" dt="2022-11-13T15:18:43.474" v="20"/>
          <ac:spMkLst>
            <pc:docMk/>
            <pc:sldMk cId="2430914970" sldId="1094"/>
            <ac:spMk id="2" creationId="{6FCEE897-456A-404D-8E90-C421A088CC98}"/>
          </ac:spMkLst>
        </pc:spChg>
      </pc:sldChg>
      <pc:sldChg chg="modSp mod ord">
        <pc:chgData name="Lane, Kathleen" userId="d8586a00-d571-4eeb-bfc3-f42bf250439e" providerId="ADAL" clId="{ECE23E1D-B90A-449F-B981-106A35BC440A}" dt="2022-11-13T15:20:52.919" v="27"/>
        <pc:sldMkLst>
          <pc:docMk/>
          <pc:sldMk cId="1943873591" sldId="1095"/>
        </pc:sldMkLst>
        <pc:spChg chg="mod">
          <ac:chgData name="Lane, Kathleen" userId="d8586a00-d571-4eeb-bfc3-f42bf250439e" providerId="ADAL" clId="{ECE23E1D-B90A-449F-B981-106A35BC440A}" dt="2022-11-13T15:18:50.796" v="21"/>
          <ac:spMkLst>
            <pc:docMk/>
            <pc:sldMk cId="1943873591" sldId="1095"/>
            <ac:spMk id="2" creationId="{6FCEE897-456A-404D-8E90-C421A088CC98}"/>
          </ac:spMkLst>
        </pc:spChg>
      </pc:sldChg>
      <pc:sldChg chg="del">
        <pc:chgData name="Lane, Kathleen" userId="d8586a00-d571-4eeb-bfc3-f42bf250439e" providerId="ADAL" clId="{ECE23E1D-B90A-449F-B981-106A35BC440A}" dt="2022-11-13T16:37:13.958" v="208" actId="47"/>
        <pc:sldMkLst>
          <pc:docMk/>
          <pc:sldMk cId="2744710676" sldId="1131"/>
        </pc:sldMkLst>
      </pc:sldChg>
      <pc:sldChg chg="modSp mod ord">
        <pc:chgData name="Lane, Kathleen" userId="d8586a00-d571-4eeb-bfc3-f42bf250439e" providerId="ADAL" clId="{ECE23E1D-B90A-449F-B981-106A35BC440A}" dt="2022-11-13T15:20:52.919" v="27"/>
        <pc:sldMkLst>
          <pc:docMk/>
          <pc:sldMk cId="3994931322" sldId="1135"/>
        </pc:sldMkLst>
        <pc:spChg chg="mod">
          <ac:chgData name="Lane, Kathleen" userId="d8586a00-d571-4eeb-bfc3-f42bf250439e" providerId="ADAL" clId="{ECE23E1D-B90A-449F-B981-106A35BC440A}" dt="2022-11-13T15:18:54.744" v="22"/>
          <ac:spMkLst>
            <pc:docMk/>
            <pc:sldMk cId="3994931322" sldId="1135"/>
            <ac:spMk id="2" creationId="{6FCEE897-456A-404D-8E90-C421A088CC98}"/>
          </ac:spMkLst>
        </pc:spChg>
      </pc:sldChg>
      <pc:sldChg chg="modSp mod ord">
        <pc:chgData name="Lane, Kathleen" userId="d8586a00-d571-4eeb-bfc3-f42bf250439e" providerId="ADAL" clId="{ECE23E1D-B90A-449F-B981-106A35BC440A}" dt="2022-11-13T15:20:52.919" v="27"/>
        <pc:sldMkLst>
          <pc:docMk/>
          <pc:sldMk cId="1485579825" sldId="1136"/>
        </pc:sldMkLst>
        <pc:spChg chg="mod">
          <ac:chgData name="Lane, Kathleen" userId="d8586a00-d571-4eeb-bfc3-f42bf250439e" providerId="ADAL" clId="{ECE23E1D-B90A-449F-B981-106A35BC440A}" dt="2022-11-13T15:18:59.799" v="23"/>
          <ac:spMkLst>
            <pc:docMk/>
            <pc:sldMk cId="1485579825" sldId="1136"/>
            <ac:spMk id="2" creationId="{6FCEE897-456A-404D-8E90-C421A088CC98}"/>
          </ac:spMkLst>
        </pc:spChg>
      </pc:sldChg>
      <pc:sldChg chg="modSp mod ord">
        <pc:chgData name="Lane, Kathleen" userId="d8586a00-d571-4eeb-bfc3-f42bf250439e" providerId="ADAL" clId="{ECE23E1D-B90A-449F-B981-106A35BC440A}" dt="2022-11-13T15:20:52.919" v="27"/>
        <pc:sldMkLst>
          <pc:docMk/>
          <pc:sldMk cId="3189981967" sldId="1137"/>
        </pc:sldMkLst>
        <pc:spChg chg="mod">
          <ac:chgData name="Lane, Kathleen" userId="d8586a00-d571-4eeb-bfc3-f42bf250439e" providerId="ADAL" clId="{ECE23E1D-B90A-449F-B981-106A35BC440A}" dt="2022-11-13T15:18:37.273" v="19"/>
          <ac:spMkLst>
            <pc:docMk/>
            <pc:sldMk cId="3189981967" sldId="1137"/>
            <ac:spMk id="2" creationId="{6FCEE897-456A-404D-8E90-C421A088CC98}"/>
          </ac:spMkLst>
        </pc:spChg>
      </pc:sldChg>
      <pc:sldChg chg="ord">
        <pc:chgData name="Lane, Kathleen" userId="d8586a00-d571-4eeb-bfc3-f42bf250439e" providerId="ADAL" clId="{ECE23E1D-B90A-449F-B981-106A35BC440A}" dt="2022-11-13T15:19:44.616" v="25"/>
        <pc:sldMkLst>
          <pc:docMk/>
          <pc:sldMk cId="866005921" sldId="1159"/>
        </pc:sldMkLst>
      </pc:sldChg>
      <pc:sldChg chg="ord">
        <pc:chgData name="Lane, Kathleen" userId="d8586a00-d571-4eeb-bfc3-f42bf250439e" providerId="ADAL" clId="{ECE23E1D-B90A-449F-B981-106A35BC440A}" dt="2022-11-13T15:19:44.616" v="25"/>
        <pc:sldMkLst>
          <pc:docMk/>
          <pc:sldMk cId="2836276915" sldId="1160"/>
        </pc:sldMkLst>
      </pc:sldChg>
      <pc:sldChg chg="add del">
        <pc:chgData name="Lane, Kathleen" userId="d8586a00-d571-4eeb-bfc3-f42bf250439e" providerId="ADAL" clId="{ECE23E1D-B90A-449F-B981-106A35BC440A}" dt="2022-11-13T16:37:08.567" v="207" actId="47"/>
        <pc:sldMkLst>
          <pc:docMk/>
          <pc:sldMk cId="2769551429" sldId="1163"/>
        </pc:sldMkLst>
      </pc:sldChg>
      <pc:sldChg chg="ord">
        <pc:chgData name="Lane, Kathleen" userId="d8586a00-d571-4eeb-bfc3-f42bf250439e" providerId="ADAL" clId="{ECE23E1D-B90A-449F-B981-106A35BC440A}" dt="2022-11-13T15:19:44.616" v="25"/>
        <pc:sldMkLst>
          <pc:docMk/>
          <pc:sldMk cId="280758818" sldId="1166"/>
        </pc:sldMkLst>
      </pc:sldChg>
      <pc:sldChg chg="ord">
        <pc:chgData name="Lane, Kathleen" userId="d8586a00-d571-4eeb-bfc3-f42bf250439e" providerId="ADAL" clId="{ECE23E1D-B90A-449F-B981-106A35BC440A}" dt="2022-11-13T15:21:44.709" v="31"/>
        <pc:sldMkLst>
          <pc:docMk/>
          <pc:sldMk cId="1431490253" sldId="1167"/>
        </pc:sldMkLst>
      </pc:sldChg>
      <pc:sldChg chg="add">
        <pc:chgData name="Lane, Kathleen" userId="d8586a00-d571-4eeb-bfc3-f42bf250439e" providerId="ADAL" clId="{ECE23E1D-B90A-449F-B981-106A35BC440A}" dt="2022-11-13T17:07:54.414" v="217"/>
        <pc:sldMkLst>
          <pc:docMk/>
          <pc:sldMk cId="2808544315" sldId="1548"/>
        </pc:sldMkLst>
      </pc:sldChg>
      <pc:sldChg chg="del">
        <pc:chgData name="Lane, Kathleen" userId="d8586a00-d571-4eeb-bfc3-f42bf250439e" providerId="ADAL" clId="{ECE23E1D-B90A-449F-B981-106A35BC440A}" dt="2022-11-13T17:00:13.626" v="214" actId="47"/>
        <pc:sldMkLst>
          <pc:docMk/>
          <pc:sldMk cId="1278930516" sldId="1607"/>
        </pc:sldMkLst>
      </pc:sldChg>
      <pc:sldChg chg="del">
        <pc:chgData name="Lane, Kathleen" userId="d8586a00-d571-4eeb-bfc3-f42bf250439e" providerId="ADAL" clId="{ECE23E1D-B90A-449F-B981-106A35BC440A}" dt="2022-11-13T17:00:13.626" v="214" actId="47"/>
        <pc:sldMkLst>
          <pc:docMk/>
          <pc:sldMk cId="2364375846" sldId="1608"/>
        </pc:sldMkLst>
      </pc:sldChg>
      <pc:sldChg chg="add">
        <pc:chgData name="Lane, Kathleen" userId="d8586a00-d571-4eeb-bfc3-f42bf250439e" providerId="ADAL" clId="{ECE23E1D-B90A-449F-B981-106A35BC440A}" dt="2022-11-13T16:59:37.850" v="213"/>
        <pc:sldMkLst>
          <pc:docMk/>
          <pc:sldMk cId="4063457441" sldId="1628"/>
        </pc:sldMkLst>
      </pc:sldChg>
      <pc:sldChg chg="addSp delSp modSp add mod">
        <pc:chgData name="Lane, Kathleen" userId="d8586a00-d571-4eeb-bfc3-f42bf250439e" providerId="ADAL" clId="{ECE23E1D-B90A-449F-B981-106A35BC440A}" dt="2022-11-13T17:09:33.971" v="232" actId="1076"/>
        <pc:sldMkLst>
          <pc:docMk/>
          <pc:sldMk cId="3106563145" sldId="1631"/>
        </pc:sldMkLst>
        <pc:spChg chg="add del mod">
          <ac:chgData name="Lane, Kathleen" userId="d8586a00-d571-4eeb-bfc3-f42bf250439e" providerId="ADAL" clId="{ECE23E1D-B90A-449F-B981-106A35BC440A}" dt="2022-11-13T17:08:47.857" v="224"/>
          <ac:spMkLst>
            <pc:docMk/>
            <pc:sldMk cId="3106563145" sldId="1631"/>
            <ac:spMk id="4" creationId="{26219767-E048-A7A4-7B5D-AC6A62013345}"/>
          </ac:spMkLst>
        </pc:spChg>
        <pc:picChg chg="add del mod">
          <ac:chgData name="Lane, Kathleen" userId="d8586a00-d571-4eeb-bfc3-f42bf250439e" providerId="ADAL" clId="{ECE23E1D-B90A-449F-B981-106A35BC440A}" dt="2022-11-13T17:08:46.606" v="223"/>
          <ac:picMkLst>
            <pc:docMk/>
            <pc:sldMk cId="3106563145" sldId="1631"/>
            <ac:picMk id="5" creationId="{591BBF32-4226-164E-2116-CA7178BA9F2A}"/>
          </ac:picMkLst>
        </pc:picChg>
        <pc:picChg chg="add mod">
          <ac:chgData name="Lane, Kathleen" userId="d8586a00-d571-4eeb-bfc3-f42bf250439e" providerId="ADAL" clId="{ECE23E1D-B90A-449F-B981-106A35BC440A}" dt="2022-11-13T17:08:47.857" v="224"/>
          <ac:picMkLst>
            <pc:docMk/>
            <pc:sldMk cId="3106563145" sldId="1631"/>
            <ac:picMk id="6" creationId="{B6B94B76-152F-0AED-4BB1-409F795031A9}"/>
          </ac:picMkLst>
        </pc:picChg>
        <pc:picChg chg="mod">
          <ac:chgData name="Lane, Kathleen" userId="d8586a00-d571-4eeb-bfc3-f42bf250439e" providerId="ADAL" clId="{ECE23E1D-B90A-449F-B981-106A35BC440A}" dt="2022-11-13T17:09:33.971" v="232" actId="1076"/>
          <ac:picMkLst>
            <pc:docMk/>
            <pc:sldMk cId="3106563145" sldId="1631"/>
            <ac:picMk id="7" creationId="{F9DC97F8-AF02-431B-98C2-9EEDF1CBF50D}"/>
          </ac:picMkLst>
        </pc:picChg>
        <pc:picChg chg="del">
          <ac:chgData name="Lane, Kathleen" userId="d8586a00-d571-4eeb-bfc3-f42bf250439e" providerId="ADAL" clId="{ECE23E1D-B90A-449F-B981-106A35BC440A}" dt="2022-11-13T17:08:40.233" v="219" actId="478"/>
          <ac:picMkLst>
            <pc:docMk/>
            <pc:sldMk cId="3106563145" sldId="1631"/>
            <ac:picMk id="1026" creationId="{CA5ECD1E-96EB-48CA-94C9-EEE6E71BC106}"/>
          </ac:picMkLst>
        </pc:picChg>
      </pc:sldChg>
      <pc:sldChg chg="del">
        <pc:chgData name="Lane, Kathleen" userId="d8586a00-d571-4eeb-bfc3-f42bf250439e" providerId="ADAL" clId="{ECE23E1D-B90A-449F-B981-106A35BC440A}" dt="2022-11-13T17:00:13.626" v="214" actId="47"/>
        <pc:sldMkLst>
          <pc:docMk/>
          <pc:sldMk cId="694006738" sldId="1639"/>
        </pc:sldMkLst>
      </pc:sldChg>
      <pc:sldChg chg="add del">
        <pc:chgData name="Lane, Kathleen" userId="d8586a00-d571-4eeb-bfc3-f42bf250439e" providerId="ADAL" clId="{ECE23E1D-B90A-449F-B981-106A35BC440A}" dt="2022-11-13T15:25:02.477" v="194"/>
        <pc:sldMkLst>
          <pc:docMk/>
          <pc:sldMk cId="3925463597" sldId="1652"/>
        </pc:sldMkLst>
      </pc:sldChg>
      <pc:sldChg chg="delSp add mod">
        <pc:chgData name="Lane, Kathleen" userId="d8586a00-d571-4eeb-bfc3-f42bf250439e" providerId="ADAL" clId="{ECE23E1D-B90A-449F-B981-106A35BC440A}" dt="2022-11-13T17:12:14.564" v="236" actId="478"/>
        <pc:sldMkLst>
          <pc:docMk/>
          <pc:sldMk cId="283624003" sldId="1670"/>
        </pc:sldMkLst>
        <pc:picChg chg="del">
          <ac:chgData name="Lane, Kathleen" userId="d8586a00-d571-4eeb-bfc3-f42bf250439e" providerId="ADAL" clId="{ECE23E1D-B90A-449F-B981-106A35BC440A}" dt="2022-11-13T17:12:14.564" v="236" actId="478"/>
          <ac:picMkLst>
            <pc:docMk/>
            <pc:sldMk cId="283624003" sldId="1670"/>
            <ac:picMk id="4" creationId="{AA7C095B-735B-0CCA-6458-0B9964FF0ADD}"/>
          </ac:picMkLst>
        </pc:picChg>
      </pc:sldChg>
      <pc:sldChg chg="add">
        <pc:chgData name="Lane, Kathleen" userId="d8586a00-d571-4eeb-bfc3-f42bf250439e" providerId="ADAL" clId="{ECE23E1D-B90A-449F-B981-106A35BC440A}" dt="2022-11-13T17:05:34.845" v="215"/>
        <pc:sldMkLst>
          <pc:docMk/>
          <pc:sldMk cId="1519929176" sldId="1671"/>
        </pc:sldMkLst>
      </pc:sldChg>
      <pc:sldChg chg="add">
        <pc:chgData name="Lane, Kathleen" userId="d8586a00-d571-4eeb-bfc3-f42bf250439e" providerId="ADAL" clId="{ECE23E1D-B90A-449F-B981-106A35BC440A}" dt="2022-11-13T17:05:34.845" v="215"/>
        <pc:sldMkLst>
          <pc:docMk/>
          <pc:sldMk cId="4046627010" sldId="1672"/>
        </pc:sldMkLst>
      </pc:sldChg>
      <pc:sldChg chg="delSp add modAnim">
        <pc:chgData name="Lane, Kathleen" userId="d8586a00-d571-4eeb-bfc3-f42bf250439e" providerId="ADAL" clId="{ECE23E1D-B90A-449F-B981-106A35BC440A}" dt="2022-11-13T17:05:47.126" v="216" actId="478"/>
        <pc:sldMkLst>
          <pc:docMk/>
          <pc:sldMk cId="350987641" sldId="1673"/>
        </pc:sldMkLst>
        <pc:grpChg chg="del">
          <ac:chgData name="Lane, Kathleen" userId="d8586a00-d571-4eeb-bfc3-f42bf250439e" providerId="ADAL" clId="{ECE23E1D-B90A-449F-B981-106A35BC440A}" dt="2022-11-13T17:05:47.126" v="216" actId="478"/>
          <ac:grpSpMkLst>
            <pc:docMk/>
            <pc:sldMk cId="350987641" sldId="1673"/>
            <ac:grpSpMk id="2" creationId="{2E056F9D-F38D-482E-80B3-1FCBDA807760}"/>
          </ac:grpSpMkLst>
        </pc:grpChg>
      </pc:sldChg>
      <pc:sldChg chg="add">
        <pc:chgData name="Lane, Kathleen" userId="d8586a00-d571-4eeb-bfc3-f42bf250439e" providerId="ADAL" clId="{ECE23E1D-B90A-449F-B981-106A35BC440A}" dt="2022-11-13T17:05:34.845" v="215"/>
        <pc:sldMkLst>
          <pc:docMk/>
          <pc:sldMk cId="3592895014" sldId="1674"/>
        </pc:sldMkLst>
      </pc:sldChg>
      <pc:sldChg chg="add">
        <pc:chgData name="Lane, Kathleen" userId="d8586a00-d571-4eeb-bfc3-f42bf250439e" providerId="ADAL" clId="{ECE23E1D-B90A-449F-B981-106A35BC440A}" dt="2022-11-13T17:05:34.845" v="215"/>
        <pc:sldMkLst>
          <pc:docMk/>
          <pc:sldMk cId="112283027" sldId="1675"/>
        </pc:sldMkLst>
      </pc:sldChg>
      <pc:sldChg chg="add modTransition">
        <pc:chgData name="Lane, Kathleen" userId="d8586a00-d571-4eeb-bfc3-f42bf250439e" providerId="ADAL" clId="{ECE23E1D-B90A-449F-B981-106A35BC440A}" dt="2022-11-13T16:58:04.552" v="211"/>
        <pc:sldMkLst>
          <pc:docMk/>
          <pc:sldMk cId="3177934791" sldId="1694"/>
        </pc:sldMkLst>
      </pc:sldChg>
      <pc:sldChg chg="addSp delSp modSp mod delAnim">
        <pc:chgData name="Lane, Kathleen" userId="d8586a00-d571-4eeb-bfc3-f42bf250439e" providerId="ADAL" clId="{ECE23E1D-B90A-449F-B981-106A35BC440A}" dt="2022-11-13T16:55:52.444" v="210" actId="1076"/>
        <pc:sldMkLst>
          <pc:docMk/>
          <pc:sldMk cId="1914040839" sldId="1737"/>
        </pc:sldMkLst>
        <pc:picChg chg="mod">
          <ac:chgData name="Lane, Kathleen" userId="d8586a00-d571-4eeb-bfc3-f42bf250439e" providerId="ADAL" clId="{ECE23E1D-B90A-449F-B981-106A35BC440A}" dt="2022-11-13T15:32:42.291" v="205" actId="1076"/>
          <ac:picMkLst>
            <pc:docMk/>
            <pc:sldMk cId="1914040839" sldId="1737"/>
            <ac:picMk id="9" creationId="{D94B3BC1-1C53-434F-A711-7BBDB4C5BCB9}"/>
          </ac:picMkLst>
        </pc:picChg>
        <pc:picChg chg="del">
          <ac:chgData name="Lane, Kathleen" userId="d8586a00-d571-4eeb-bfc3-f42bf250439e" providerId="ADAL" clId="{ECE23E1D-B90A-449F-B981-106A35BC440A}" dt="2022-11-13T15:32:22.844" v="203" actId="478"/>
          <ac:picMkLst>
            <pc:docMk/>
            <pc:sldMk cId="1914040839" sldId="1737"/>
            <ac:picMk id="10" creationId="{2E72F38B-A85C-4D03-9DC8-0D629FE3AFB1}"/>
          </ac:picMkLst>
        </pc:picChg>
        <pc:picChg chg="add mod">
          <ac:chgData name="Lane, Kathleen" userId="d8586a00-d571-4eeb-bfc3-f42bf250439e" providerId="ADAL" clId="{ECE23E1D-B90A-449F-B981-106A35BC440A}" dt="2022-11-13T16:55:52.444" v="210" actId="1076"/>
          <ac:picMkLst>
            <pc:docMk/>
            <pc:sldMk cId="1914040839" sldId="1737"/>
            <ac:picMk id="13" creationId="{84A9868E-11A5-D20F-BFE2-5E1DA99944AC}"/>
          </ac:picMkLst>
        </pc:picChg>
      </pc:sldChg>
      <pc:sldChg chg="delSp modSp mod">
        <pc:chgData name="Lane, Kathleen" userId="d8586a00-d571-4eeb-bfc3-f42bf250439e" providerId="ADAL" clId="{ECE23E1D-B90A-449F-B981-106A35BC440A}" dt="2022-11-13T15:23:42.599" v="192" actId="478"/>
        <pc:sldMkLst>
          <pc:docMk/>
          <pc:sldMk cId="424401210" sldId="1738"/>
        </pc:sldMkLst>
        <pc:spChg chg="del mod">
          <ac:chgData name="Lane, Kathleen" userId="d8586a00-d571-4eeb-bfc3-f42bf250439e" providerId="ADAL" clId="{ECE23E1D-B90A-449F-B981-106A35BC440A}" dt="2022-11-13T15:23:42.599" v="192" actId="478"/>
          <ac:spMkLst>
            <pc:docMk/>
            <pc:sldMk cId="424401210" sldId="1738"/>
            <ac:spMk id="2" creationId="{1D7B548C-3BF9-C1AF-4318-65BE2DB1FAB5}"/>
          </ac:spMkLst>
        </pc:spChg>
        <pc:spChg chg="mod">
          <ac:chgData name="Lane, Kathleen" userId="d8586a00-d571-4eeb-bfc3-f42bf250439e" providerId="ADAL" clId="{ECE23E1D-B90A-449F-B981-106A35BC440A}" dt="2022-11-13T15:23:39.924" v="191" actId="20577"/>
          <ac:spMkLst>
            <pc:docMk/>
            <pc:sldMk cId="424401210" sldId="1738"/>
            <ac:spMk id="15" creationId="{2878C86A-A937-8AF6-3DFB-80A5A66CABBB}"/>
          </ac:spMkLst>
        </pc:spChg>
      </pc:sldChg>
      <pc:sldChg chg="modSp mod">
        <pc:chgData name="Lane, Kathleen" userId="d8586a00-d571-4eeb-bfc3-f42bf250439e" providerId="ADAL" clId="{ECE23E1D-B90A-449F-B981-106A35BC440A}" dt="2022-11-13T17:17:48.302" v="245" actId="1076"/>
        <pc:sldMkLst>
          <pc:docMk/>
          <pc:sldMk cId="4270517037" sldId="1741"/>
        </pc:sldMkLst>
        <pc:spChg chg="mod">
          <ac:chgData name="Lane, Kathleen" userId="d8586a00-d571-4eeb-bfc3-f42bf250439e" providerId="ADAL" clId="{ECE23E1D-B90A-449F-B981-106A35BC440A}" dt="2022-11-13T17:17:48.302" v="245" actId="1076"/>
          <ac:spMkLst>
            <pc:docMk/>
            <pc:sldMk cId="4270517037" sldId="1741"/>
            <ac:spMk id="2" creationId="{7A1C7BC6-F6AF-4567-D2B3-966F2FAE0670}"/>
          </ac:spMkLst>
        </pc:spChg>
      </pc:sldChg>
      <pc:sldChg chg="add">
        <pc:chgData name="Lane, Kathleen" userId="d8586a00-d571-4eeb-bfc3-f42bf250439e" providerId="ADAL" clId="{ECE23E1D-B90A-449F-B981-106A35BC440A}" dt="2022-11-13T15:25:16.431" v="195"/>
        <pc:sldMkLst>
          <pc:docMk/>
          <pc:sldMk cId="3767965585" sldId="1744"/>
        </pc:sldMkLst>
      </pc:sldChg>
      <pc:sldChg chg="add">
        <pc:chgData name="Lane, Kathleen" userId="d8586a00-d571-4eeb-bfc3-f42bf250439e" providerId="ADAL" clId="{ECE23E1D-B90A-449F-B981-106A35BC440A}" dt="2022-11-13T16:59:18.133" v="212"/>
        <pc:sldMkLst>
          <pc:docMk/>
          <pc:sldMk cId="21763641" sldId="1782"/>
        </pc:sldMkLst>
      </pc:sldChg>
      <pc:sldChg chg="add">
        <pc:chgData name="Lane, Kathleen" userId="d8586a00-d571-4eeb-bfc3-f42bf250439e" providerId="ADAL" clId="{ECE23E1D-B90A-449F-B981-106A35BC440A}" dt="2022-11-13T17:05:34.845" v="215"/>
        <pc:sldMkLst>
          <pc:docMk/>
          <pc:sldMk cId="21672445" sldId="1783"/>
        </pc:sldMkLst>
      </pc:sldChg>
      <pc:sldChg chg="add del">
        <pc:chgData name="Lane, Kathleen" userId="d8586a00-d571-4eeb-bfc3-f42bf250439e" providerId="ADAL" clId="{ECE23E1D-B90A-449F-B981-106A35BC440A}" dt="2022-11-13T17:12:03.088" v="234" actId="47"/>
        <pc:sldMkLst>
          <pc:docMk/>
          <pc:sldMk cId="3619863605" sldId="1784"/>
        </pc:sldMkLst>
      </pc:sldChg>
    </pc:docChg>
  </pc:docChgLst>
  <pc:docChgLst>
    <pc:chgData name="Lane, Kathleen" userId="d8586a00-d571-4eeb-bfc3-f42bf250439e" providerId="ADAL" clId="{9CF492CD-BB35-459D-B07F-A815A2D141F7}"/>
    <pc:docChg chg="delSld modSld modSection">
      <pc:chgData name="Lane, Kathleen" userId="d8586a00-d571-4eeb-bfc3-f42bf250439e" providerId="ADAL" clId="{9CF492CD-BB35-459D-B07F-A815A2D141F7}" dt="2023-09-25T19:33:42.402" v="3" actId="47"/>
      <pc:docMkLst>
        <pc:docMk/>
      </pc:docMkLst>
      <pc:sldChg chg="del">
        <pc:chgData name="Lane, Kathleen" userId="d8586a00-d571-4eeb-bfc3-f42bf250439e" providerId="ADAL" clId="{9CF492CD-BB35-459D-B07F-A815A2D141F7}" dt="2023-09-25T19:33:42.402" v="3" actId="47"/>
        <pc:sldMkLst>
          <pc:docMk/>
          <pc:sldMk cId="2753056825" sldId="478"/>
        </pc:sldMkLst>
      </pc:sldChg>
      <pc:sldChg chg="del">
        <pc:chgData name="Lane, Kathleen" userId="d8586a00-d571-4eeb-bfc3-f42bf250439e" providerId="ADAL" clId="{9CF492CD-BB35-459D-B07F-A815A2D141F7}" dt="2023-09-25T19:33:16.616" v="1" actId="47"/>
        <pc:sldMkLst>
          <pc:docMk/>
          <pc:sldMk cId="4157881159" sldId="932"/>
        </pc:sldMkLst>
      </pc:sldChg>
      <pc:sldChg chg="del">
        <pc:chgData name="Lane, Kathleen" userId="d8586a00-d571-4eeb-bfc3-f42bf250439e" providerId="ADAL" clId="{9CF492CD-BB35-459D-B07F-A815A2D141F7}" dt="2023-09-25T19:33:16.616" v="1" actId="47"/>
        <pc:sldMkLst>
          <pc:docMk/>
          <pc:sldMk cId="1824785319" sldId="933"/>
        </pc:sldMkLst>
      </pc:sldChg>
      <pc:sldChg chg="del">
        <pc:chgData name="Lane, Kathleen" userId="d8586a00-d571-4eeb-bfc3-f42bf250439e" providerId="ADAL" clId="{9CF492CD-BB35-459D-B07F-A815A2D141F7}" dt="2023-09-25T19:33:16.616" v="1" actId="47"/>
        <pc:sldMkLst>
          <pc:docMk/>
          <pc:sldMk cId="3372388556" sldId="934"/>
        </pc:sldMkLst>
      </pc:sldChg>
      <pc:sldChg chg="mod modShow">
        <pc:chgData name="Lane, Kathleen" userId="d8586a00-d571-4eeb-bfc3-f42bf250439e" providerId="ADAL" clId="{9CF492CD-BB35-459D-B07F-A815A2D141F7}" dt="2023-09-25T19:32:25.284" v="0" actId="729"/>
        <pc:sldMkLst>
          <pc:docMk/>
          <pc:sldMk cId="2772805364" sldId="1018"/>
        </pc:sldMkLst>
      </pc:sldChg>
      <pc:sldChg chg="del">
        <pc:chgData name="Lane, Kathleen" userId="d8586a00-d571-4eeb-bfc3-f42bf250439e" providerId="ADAL" clId="{9CF492CD-BB35-459D-B07F-A815A2D141F7}" dt="2023-09-25T19:33:16.616" v="1" actId="47"/>
        <pc:sldMkLst>
          <pc:docMk/>
          <pc:sldMk cId="3466050799" sldId="1100"/>
        </pc:sldMkLst>
      </pc:sldChg>
      <pc:sldChg chg="del">
        <pc:chgData name="Lane, Kathleen" userId="d8586a00-d571-4eeb-bfc3-f42bf250439e" providerId="ADAL" clId="{9CF492CD-BB35-459D-B07F-A815A2D141F7}" dt="2023-09-25T19:33:16.616" v="1" actId="47"/>
        <pc:sldMkLst>
          <pc:docMk/>
          <pc:sldMk cId="2832538983" sldId="1101"/>
        </pc:sldMkLst>
      </pc:sldChg>
      <pc:sldChg chg="del">
        <pc:chgData name="Lane, Kathleen" userId="d8586a00-d571-4eeb-bfc3-f42bf250439e" providerId="ADAL" clId="{9CF492CD-BB35-459D-B07F-A815A2D141F7}" dt="2023-09-25T19:33:16.616" v="1" actId="47"/>
        <pc:sldMkLst>
          <pc:docMk/>
          <pc:sldMk cId="189348328" sldId="1102"/>
        </pc:sldMkLst>
      </pc:sldChg>
      <pc:sldChg chg="del">
        <pc:chgData name="Lane, Kathleen" userId="d8586a00-d571-4eeb-bfc3-f42bf250439e" providerId="ADAL" clId="{9CF492CD-BB35-459D-B07F-A815A2D141F7}" dt="2023-09-25T19:33:16.616" v="1" actId="47"/>
        <pc:sldMkLst>
          <pc:docMk/>
          <pc:sldMk cId="163085470" sldId="1103"/>
        </pc:sldMkLst>
      </pc:sldChg>
      <pc:sldChg chg="del">
        <pc:chgData name="Lane, Kathleen" userId="d8586a00-d571-4eeb-bfc3-f42bf250439e" providerId="ADAL" clId="{9CF492CD-BB35-459D-B07F-A815A2D141F7}" dt="2023-09-25T19:33:31.854" v="2" actId="47"/>
        <pc:sldMkLst>
          <pc:docMk/>
          <pc:sldMk cId="3015259541" sldId="1107"/>
        </pc:sldMkLst>
      </pc:sldChg>
      <pc:sldChg chg="del">
        <pc:chgData name="Lane, Kathleen" userId="d8586a00-d571-4eeb-bfc3-f42bf250439e" providerId="ADAL" clId="{9CF492CD-BB35-459D-B07F-A815A2D141F7}" dt="2023-09-25T19:33:31.854" v="2" actId="47"/>
        <pc:sldMkLst>
          <pc:docMk/>
          <pc:sldMk cId="761821803" sldId="1108"/>
        </pc:sldMkLst>
      </pc:sldChg>
      <pc:sldChg chg="del">
        <pc:chgData name="Lane, Kathleen" userId="d8586a00-d571-4eeb-bfc3-f42bf250439e" providerId="ADAL" clId="{9CF492CD-BB35-459D-B07F-A815A2D141F7}" dt="2023-09-25T19:33:31.854" v="2" actId="47"/>
        <pc:sldMkLst>
          <pc:docMk/>
          <pc:sldMk cId="1167623656" sldId="1109"/>
        </pc:sldMkLst>
      </pc:sldChg>
      <pc:sldChg chg="del">
        <pc:chgData name="Lane, Kathleen" userId="d8586a00-d571-4eeb-bfc3-f42bf250439e" providerId="ADAL" clId="{9CF492CD-BB35-459D-B07F-A815A2D141F7}" dt="2023-09-25T19:33:31.854" v="2" actId="47"/>
        <pc:sldMkLst>
          <pc:docMk/>
          <pc:sldMk cId="87010247" sldId="1110"/>
        </pc:sldMkLst>
      </pc:sldChg>
      <pc:sldChg chg="del">
        <pc:chgData name="Lane, Kathleen" userId="d8586a00-d571-4eeb-bfc3-f42bf250439e" providerId="ADAL" clId="{9CF492CD-BB35-459D-B07F-A815A2D141F7}" dt="2023-09-25T19:33:31.854" v="2" actId="47"/>
        <pc:sldMkLst>
          <pc:docMk/>
          <pc:sldMk cId="3532169351" sldId="1111"/>
        </pc:sldMkLst>
      </pc:sldChg>
      <pc:sldChg chg="del">
        <pc:chgData name="Lane, Kathleen" userId="d8586a00-d571-4eeb-bfc3-f42bf250439e" providerId="ADAL" clId="{9CF492CD-BB35-459D-B07F-A815A2D141F7}" dt="2023-09-25T19:33:42.402" v="3" actId="47"/>
        <pc:sldMkLst>
          <pc:docMk/>
          <pc:sldMk cId="2996260995" sldId="1112"/>
        </pc:sldMkLst>
      </pc:sldChg>
      <pc:sldChg chg="del">
        <pc:chgData name="Lane, Kathleen" userId="d8586a00-d571-4eeb-bfc3-f42bf250439e" providerId="ADAL" clId="{9CF492CD-BB35-459D-B07F-A815A2D141F7}" dt="2023-09-25T19:33:16.616" v="1" actId="47"/>
        <pc:sldMkLst>
          <pc:docMk/>
          <pc:sldMk cId="2501605226" sldId="1117"/>
        </pc:sldMkLst>
      </pc:sldChg>
      <pc:sldChg chg="del">
        <pc:chgData name="Lane, Kathleen" userId="d8586a00-d571-4eeb-bfc3-f42bf250439e" providerId="ADAL" clId="{9CF492CD-BB35-459D-B07F-A815A2D141F7}" dt="2023-09-25T19:33:31.854" v="2" actId="47"/>
        <pc:sldMkLst>
          <pc:docMk/>
          <pc:sldMk cId="470610556" sldId="1118"/>
        </pc:sldMkLst>
      </pc:sldChg>
      <pc:sldChg chg="del">
        <pc:chgData name="Lane, Kathleen" userId="d8586a00-d571-4eeb-bfc3-f42bf250439e" providerId="ADAL" clId="{9CF492CD-BB35-459D-B07F-A815A2D141F7}" dt="2023-09-25T19:33:31.854" v="2" actId="47"/>
        <pc:sldMkLst>
          <pc:docMk/>
          <pc:sldMk cId="2440839125" sldId="1119"/>
        </pc:sldMkLst>
      </pc:sldChg>
      <pc:sldChg chg="del">
        <pc:chgData name="Lane, Kathleen" userId="d8586a00-d571-4eeb-bfc3-f42bf250439e" providerId="ADAL" clId="{9CF492CD-BB35-459D-B07F-A815A2D141F7}" dt="2023-09-25T19:33:31.854" v="2" actId="47"/>
        <pc:sldMkLst>
          <pc:docMk/>
          <pc:sldMk cId="4194200047" sldId="1120"/>
        </pc:sldMkLst>
      </pc:sldChg>
      <pc:sldChg chg="del">
        <pc:chgData name="Lane, Kathleen" userId="d8586a00-d571-4eeb-bfc3-f42bf250439e" providerId="ADAL" clId="{9CF492CD-BB35-459D-B07F-A815A2D141F7}" dt="2023-09-25T19:33:31.854" v="2" actId="47"/>
        <pc:sldMkLst>
          <pc:docMk/>
          <pc:sldMk cId="2919780458" sldId="1121"/>
        </pc:sldMkLst>
      </pc:sldChg>
      <pc:sldChg chg="del">
        <pc:chgData name="Lane, Kathleen" userId="d8586a00-d571-4eeb-bfc3-f42bf250439e" providerId="ADAL" clId="{9CF492CD-BB35-459D-B07F-A815A2D141F7}" dt="2023-09-25T19:33:31.854" v="2" actId="47"/>
        <pc:sldMkLst>
          <pc:docMk/>
          <pc:sldMk cId="973062364" sldId="1122"/>
        </pc:sldMkLst>
      </pc:sldChg>
      <pc:sldChg chg="del">
        <pc:chgData name="Lane, Kathleen" userId="d8586a00-d571-4eeb-bfc3-f42bf250439e" providerId="ADAL" clId="{9CF492CD-BB35-459D-B07F-A815A2D141F7}" dt="2023-09-25T19:33:16.616" v="1" actId="47"/>
        <pc:sldMkLst>
          <pc:docMk/>
          <pc:sldMk cId="4047026611" sldId="1123"/>
        </pc:sldMkLst>
      </pc:sldChg>
      <pc:sldChg chg="del">
        <pc:chgData name="Lane, Kathleen" userId="d8586a00-d571-4eeb-bfc3-f42bf250439e" providerId="ADAL" clId="{9CF492CD-BB35-459D-B07F-A815A2D141F7}" dt="2023-09-25T19:33:42.402" v="3" actId="47"/>
        <pc:sldMkLst>
          <pc:docMk/>
          <pc:sldMk cId="3618589603" sldId="1125"/>
        </pc:sldMkLst>
      </pc:sldChg>
      <pc:sldChg chg="del">
        <pc:chgData name="Lane, Kathleen" userId="d8586a00-d571-4eeb-bfc3-f42bf250439e" providerId="ADAL" clId="{9CF492CD-BB35-459D-B07F-A815A2D141F7}" dt="2023-09-25T19:33:31.854" v="2" actId="47"/>
        <pc:sldMkLst>
          <pc:docMk/>
          <pc:sldMk cId="1841595947" sldId="1126"/>
        </pc:sldMkLst>
      </pc:sldChg>
      <pc:sldChg chg="del">
        <pc:chgData name="Lane, Kathleen" userId="d8586a00-d571-4eeb-bfc3-f42bf250439e" providerId="ADAL" clId="{9CF492CD-BB35-459D-B07F-A815A2D141F7}" dt="2023-09-25T19:33:16.616" v="1" actId="47"/>
        <pc:sldMkLst>
          <pc:docMk/>
          <pc:sldMk cId="3339748929" sldId="1132"/>
        </pc:sldMkLst>
      </pc:sldChg>
      <pc:sldChg chg="del">
        <pc:chgData name="Lane, Kathleen" userId="d8586a00-d571-4eeb-bfc3-f42bf250439e" providerId="ADAL" clId="{9CF492CD-BB35-459D-B07F-A815A2D141F7}" dt="2023-09-25T19:33:16.616" v="1" actId="47"/>
        <pc:sldMkLst>
          <pc:docMk/>
          <pc:sldMk cId="1382886805" sldId="1858"/>
        </pc:sldMkLst>
      </pc:sldChg>
    </pc:docChg>
  </pc:docChgLst>
  <pc:docChgLst>
    <pc:chgData name="Sarasin, Elise" userId="051ede2b-3008-44c0-bb19-c9bb04b8c5c9" providerId="ADAL" clId="{A6985004-D093-4B73-B9F9-B2C6E32E4A7B}"/>
    <pc:docChg chg="undo custSel addSld delSld modSld sldOrd modSection">
      <pc:chgData name="Sarasin, Elise" userId="051ede2b-3008-44c0-bb19-c9bb04b8c5c9" providerId="ADAL" clId="{A6985004-D093-4B73-B9F9-B2C6E32E4A7B}" dt="2023-09-11T20:59:44.673" v="575" actId="2696"/>
      <pc:docMkLst>
        <pc:docMk/>
      </pc:docMkLst>
      <pc:sldChg chg="mod modShow">
        <pc:chgData name="Sarasin, Elise" userId="051ede2b-3008-44c0-bb19-c9bb04b8c5c9" providerId="ADAL" clId="{A6985004-D093-4B73-B9F9-B2C6E32E4A7B}" dt="2023-09-11T20:24:00.497" v="11" actId="729"/>
        <pc:sldMkLst>
          <pc:docMk/>
          <pc:sldMk cId="1768666453" sldId="326"/>
        </pc:sldMkLst>
      </pc:sldChg>
      <pc:sldChg chg="addSp delSp modSp mod">
        <pc:chgData name="Sarasin, Elise" userId="051ede2b-3008-44c0-bb19-c9bb04b8c5c9" providerId="ADAL" clId="{A6985004-D093-4B73-B9F9-B2C6E32E4A7B}" dt="2023-09-11T20:22:20.914" v="2" actId="1076"/>
        <pc:sldMkLst>
          <pc:docMk/>
          <pc:sldMk cId="3929194274" sldId="334"/>
        </pc:sldMkLst>
        <pc:spChg chg="mod">
          <ac:chgData name="Sarasin, Elise" userId="051ede2b-3008-44c0-bb19-c9bb04b8c5c9" providerId="ADAL" clId="{A6985004-D093-4B73-B9F9-B2C6E32E4A7B}" dt="2023-09-11T20:22:20.914" v="2" actId="1076"/>
          <ac:spMkLst>
            <pc:docMk/>
            <pc:sldMk cId="3929194274" sldId="334"/>
            <ac:spMk id="3" creationId="{5A566965-2075-4DCB-AE1F-BE391667D1F1}"/>
          </ac:spMkLst>
        </pc:spChg>
        <pc:spChg chg="del">
          <ac:chgData name="Sarasin, Elise" userId="051ede2b-3008-44c0-bb19-c9bb04b8c5c9" providerId="ADAL" clId="{A6985004-D093-4B73-B9F9-B2C6E32E4A7B}" dt="2023-09-11T20:22:16.152" v="0" actId="478"/>
          <ac:spMkLst>
            <pc:docMk/>
            <pc:sldMk cId="3929194274" sldId="334"/>
            <ac:spMk id="4" creationId="{32B35BC8-8E42-8E6B-8F68-403905366CC1}"/>
          </ac:spMkLst>
        </pc:spChg>
        <pc:graphicFrameChg chg="add mod">
          <ac:chgData name="Sarasin, Elise" userId="051ede2b-3008-44c0-bb19-c9bb04b8c5c9" providerId="ADAL" clId="{A6985004-D093-4B73-B9F9-B2C6E32E4A7B}" dt="2023-09-11T20:22:16.559" v="1"/>
          <ac:graphicFrameMkLst>
            <pc:docMk/>
            <pc:sldMk cId="3929194274" sldId="334"/>
            <ac:graphicFrameMk id="5" creationId="{6AD5A57D-47C6-0956-5DEE-519A7802B4AC}"/>
          </ac:graphicFrameMkLst>
        </pc:graphicFrameChg>
      </pc:sldChg>
      <pc:sldChg chg="mod modShow">
        <pc:chgData name="Sarasin, Elise" userId="051ede2b-3008-44c0-bb19-c9bb04b8c5c9" providerId="ADAL" clId="{A6985004-D093-4B73-B9F9-B2C6E32E4A7B}" dt="2023-09-11T20:55:55.805" v="530" actId="729"/>
        <pc:sldMkLst>
          <pc:docMk/>
          <pc:sldMk cId="2753056825" sldId="478"/>
        </pc:sldMkLst>
      </pc:sldChg>
      <pc:sldChg chg="mod modShow">
        <pc:chgData name="Sarasin, Elise" userId="051ede2b-3008-44c0-bb19-c9bb04b8c5c9" providerId="ADAL" clId="{A6985004-D093-4B73-B9F9-B2C6E32E4A7B}" dt="2023-09-11T20:28:15.140" v="22" actId="729"/>
        <pc:sldMkLst>
          <pc:docMk/>
          <pc:sldMk cId="1659631156" sldId="896"/>
        </pc:sldMkLst>
      </pc:sldChg>
      <pc:sldChg chg="delSp mod">
        <pc:chgData name="Sarasin, Elise" userId="051ede2b-3008-44c0-bb19-c9bb04b8c5c9" providerId="ADAL" clId="{A6985004-D093-4B73-B9F9-B2C6E32E4A7B}" dt="2023-09-11T20:24:42.334" v="14" actId="478"/>
        <pc:sldMkLst>
          <pc:docMk/>
          <pc:sldMk cId="2392189049" sldId="909"/>
        </pc:sldMkLst>
        <pc:spChg chg="del">
          <ac:chgData name="Sarasin, Elise" userId="051ede2b-3008-44c0-bb19-c9bb04b8c5c9" providerId="ADAL" clId="{A6985004-D093-4B73-B9F9-B2C6E32E4A7B}" dt="2023-09-11T20:24:42.334" v="14" actId="478"/>
          <ac:spMkLst>
            <pc:docMk/>
            <pc:sldMk cId="2392189049" sldId="909"/>
            <ac:spMk id="4" creationId="{B8A957BC-9C74-2AF0-740A-95AB991456CE}"/>
          </ac:spMkLst>
        </pc:spChg>
      </pc:sldChg>
      <pc:sldChg chg="mod modShow">
        <pc:chgData name="Sarasin, Elise" userId="051ede2b-3008-44c0-bb19-c9bb04b8c5c9" providerId="ADAL" clId="{A6985004-D093-4B73-B9F9-B2C6E32E4A7B}" dt="2023-09-11T20:55:45.711" v="529" actId="729"/>
        <pc:sldMkLst>
          <pc:docMk/>
          <pc:sldMk cId="4157881159" sldId="932"/>
        </pc:sldMkLst>
      </pc:sldChg>
      <pc:sldChg chg="mod modShow">
        <pc:chgData name="Sarasin, Elise" userId="051ede2b-3008-44c0-bb19-c9bb04b8c5c9" providerId="ADAL" clId="{A6985004-D093-4B73-B9F9-B2C6E32E4A7B}" dt="2023-09-11T20:55:45.711" v="529" actId="729"/>
        <pc:sldMkLst>
          <pc:docMk/>
          <pc:sldMk cId="1824785319" sldId="933"/>
        </pc:sldMkLst>
      </pc:sldChg>
      <pc:sldChg chg="mod modShow">
        <pc:chgData name="Sarasin, Elise" userId="051ede2b-3008-44c0-bb19-c9bb04b8c5c9" providerId="ADAL" clId="{A6985004-D093-4B73-B9F9-B2C6E32E4A7B}" dt="2023-09-11T20:55:45.711" v="529" actId="729"/>
        <pc:sldMkLst>
          <pc:docMk/>
          <pc:sldMk cId="3372388556" sldId="934"/>
        </pc:sldMkLst>
      </pc:sldChg>
      <pc:sldChg chg="addSp delSp modSp mod ord chgLayout">
        <pc:chgData name="Sarasin, Elise" userId="051ede2b-3008-44c0-bb19-c9bb04b8c5c9" providerId="ADAL" clId="{A6985004-D093-4B73-B9F9-B2C6E32E4A7B}" dt="2023-09-11T20:50:09.120" v="46" actId="208"/>
        <pc:sldMkLst>
          <pc:docMk/>
          <pc:sldMk cId="2156607500" sldId="948"/>
        </pc:sldMkLst>
        <pc:spChg chg="mod ord">
          <ac:chgData name="Sarasin, Elise" userId="051ede2b-3008-44c0-bb19-c9bb04b8c5c9" providerId="ADAL" clId="{A6985004-D093-4B73-B9F9-B2C6E32E4A7B}" dt="2023-09-11T20:49:58.521" v="44" actId="700"/>
          <ac:spMkLst>
            <pc:docMk/>
            <pc:sldMk cId="2156607500" sldId="948"/>
            <ac:spMk id="2" creationId="{6FCEE897-456A-404D-8E90-C421A088CC98}"/>
          </ac:spMkLst>
        </pc:spChg>
        <pc:spChg chg="del mod">
          <ac:chgData name="Sarasin, Elise" userId="051ede2b-3008-44c0-bb19-c9bb04b8c5c9" providerId="ADAL" clId="{A6985004-D093-4B73-B9F9-B2C6E32E4A7B}" dt="2023-09-11T20:49:46.895" v="39" actId="478"/>
          <ac:spMkLst>
            <pc:docMk/>
            <pc:sldMk cId="2156607500" sldId="948"/>
            <ac:spMk id="3" creationId="{0E488028-7E74-4D35-17FD-E2CB6EA7E2BB}"/>
          </ac:spMkLst>
        </pc:spChg>
        <pc:spChg chg="add del mod ord">
          <ac:chgData name="Sarasin, Elise" userId="051ede2b-3008-44c0-bb19-c9bb04b8c5c9" providerId="ADAL" clId="{A6985004-D093-4B73-B9F9-B2C6E32E4A7B}" dt="2023-09-11T20:50:04.893" v="45" actId="478"/>
          <ac:spMkLst>
            <pc:docMk/>
            <pc:sldMk cId="2156607500" sldId="948"/>
            <ac:spMk id="7" creationId="{73752B6B-F360-496D-0A91-F0FD4137D3BF}"/>
          </ac:spMkLst>
        </pc:spChg>
        <pc:picChg chg="del">
          <ac:chgData name="Sarasin, Elise" userId="051ede2b-3008-44c0-bb19-c9bb04b8c5c9" providerId="ADAL" clId="{A6985004-D093-4B73-B9F9-B2C6E32E4A7B}" dt="2023-09-11T20:49:47.919" v="40" actId="478"/>
          <ac:picMkLst>
            <pc:docMk/>
            <pc:sldMk cId="2156607500" sldId="948"/>
            <ac:picMk id="4" creationId="{CF80EAB4-20BB-574B-9275-4567CFFB1CD1}"/>
          </ac:picMkLst>
        </pc:picChg>
        <pc:picChg chg="add mod">
          <ac:chgData name="Sarasin, Elise" userId="051ede2b-3008-44c0-bb19-c9bb04b8c5c9" providerId="ADAL" clId="{A6985004-D093-4B73-B9F9-B2C6E32E4A7B}" dt="2023-09-11T20:50:09.120" v="46" actId="208"/>
          <ac:picMkLst>
            <pc:docMk/>
            <pc:sldMk cId="2156607500" sldId="948"/>
            <ac:picMk id="6" creationId="{B0A4F93E-BEE4-78A8-1190-1B1AA0098ED9}"/>
          </ac:picMkLst>
        </pc:picChg>
      </pc:sldChg>
      <pc:sldChg chg="delSp modSp mod">
        <pc:chgData name="Sarasin, Elise" userId="051ede2b-3008-44c0-bb19-c9bb04b8c5c9" providerId="ADAL" clId="{A6985004-D093-4B73-B9F9-B2C6E32E4A7B}" dt="2023-09-11T20:44:53.548" v="32" actId="208"/>
        <pc:sldMkLst>
          <pc:docMk/>
          <pc:sldMk cId="2271559337" sldId="1015"/>
        </pc:sldMkLst>
        <pc:spChg chg="mod">
          <ac:chgData name="Sarasin, Elise" userId="051ede2b-3008-44c0-bb19-c9bb04b8c5c9" providerId="ADAL" clId="{A6985004-D093-4B73-B9F9-B2C6E32E4A7B}" dt="2023-09-11T20:44:53.548" v="32" actId="208"/>
          <ac:spMkLst>
            <pc:docMk/>
            <pc:sldMk cId="2271559337" sldId="1015"/>
            <ac:spMk id="3" creationId="{CCA156BB-FB1E-4234-91D0-A0FC0C4F43ED}"/>
          </ac:spMkLst>
        </pc:spChg>
        <pc:spChg chg="del">
          <ac:chgData name="Sarasin, Elise" userId="051ede2b-3008-44c0-bb19-c9bb04b8c5c9" providerId="ADAL" clId="{A6985004-D093-4B73-B9F9-B2C6E32E4A7B}" dt="2023-09-11T20:25:13.361" v="17" actId="478"/>
          <ac:spMkLst>
            <pc:docMk/>
            <pc:sldMk cId="2271559337" sldId="1015"/>
            <ac:spMk id="4" creationId="{5ADBD65A-384A-DE89-40D7-299D53431CF7}"/>
          </ac:spMkLst>
        </pc:spChg>
        <pc:spChg chg="mod">
          <ac:chgData name="Sarasin, Elise" userId="051ede2b-3008-44c0-bb19-c9bb04b8c5c9" providerId="ADAL" clId="{A6985004-D093-4B73-B9F9-B2C6E32E4A7B}" dt="2023-09-11T20:44:49.892" v="31" actId="208"/>
          <ac:spMkLst>
            <pc:docMk/>
            <pc:sldMk cId="2271559337" sldId="1015"/>
            <ac:spMk id="8" creationId="{876757B5-3293-4ACE-9002-1F2A8B312317}"/>
          </ac:spMkLst>
        </pc:spChg>
      </pc:sldChg>
      <pc:sldChg chg="modNotesTx">
        <pc:chgData name="Sarasin, Elise" userId="051ede2b-3008-44c0-bb19-c9bb04b8c5c9" providerId="ADAL" clId="{A6985004-D093-4B73-B9F9-B2C6E32E4A7B}" dt="2023-09-11T20:25:37.290" v="18" actId="6549"/>
        <pc:sldMkLst>
          <pc:docMk/>
          <pc:sldMk cId="816286960" sldId="1032"/>
        </pc:sldMkLst>
      </pc:sldChg>
      <pc:sldChg chg="mod modShow">
        <pc:chgData name="Sarasin, Elise" userId="051ede2b-3008-44c0-bb19-c9bb04b8c5c9" providerId="ADAL" clId="{A6985004-D093-4B73-B9F9-B2C6E32E4A7B}" dt="2023-09-11T20:55:45.711" v="529" actId="729"/>
        <pc:sldMkLst>
          <pc:docMk/>
          <pc:sldMk cId="3466050799" sldId="1100"/>
        </pc:sldMkLst>
      </pc:sldChg>
      <pc:sldChg chg="mod modShow">
        <pc:chgData name="Sarasin, Elise" userId="051ede2b-3008-44c0-bb19-c9bb04b8c5c9" providerId="ADAL" clId="{A6985004-D093-4B73-B9F9-B2C6E32E4A7B}" dt="2023-09-11T20:55:45.711" v="529" actId="729"/>
        <pc:sldMkLst>
          <pc:docMk/>
          <pc:sldMk cId="2832538983" sldId="1101"/>
        </pc:sldMkLst>
      </pc:sldChg>
      <pc:sldChg chg="mod modShow">
        <pc:chgData name="Sarasin, Elise" userId="051ede2b-3008-44c0-bb19-c9bb04b8c5c9" providerId="ADAL" clId="{A6985004-D093-4B73-B9F9-B2C6E32E4A7B}" dt="2023-09-11T20:55:45.711" v="529" actId="729"/>
        <pc:sldMkLst>
          <pc:docMk/>
          <pc:sldMk cId="189348328" sldId="1102"/>
        </pc:sldMkLst>
      </pc:sldChg>
      <pc:sldChg chg="mod modShow">
        <pc:chgData name="Sarasin, Elise" userId="051ede2b-3008-44c0-bb19-c9bb04b8c5c9" providerId="ADAL" clId="{A6985004-D093-4B73-B9F9-B2C6E32E4A7B}" dt="2023-09-11T20:55:45.711" v="529" actId="729"/>
        <pc:sldMkLst>
          <pc:docMk/>
          <pc:sldMk cId="163085470" sldId="1103"/>
        </pc:sldMkLst>
      </pc:sldChg>
      <pc:sldChg chg="mod modShow">
        <pc:chgData name="Sarasin, Elise" userId="051ede2b-3008-44c0-bb19-c9bb04b8c5c9" providerId="ADAL" clId="{A6985004-D093-4B73-B9F9-B2C6E32E4A7B}" dt="2023-09-11T20:55:45.711" v="529" actId="729"/>
        <pc:sldMkLst>
          <pc:docMk/>
          <pc:sldMk cId="3015259541" sldId="1107"/>
        </pc:sldMkLst>
      </pc:sldChg>
      <pc:sldChg chg="mod modShow">
        <pc:chgData name="Sarasin, Elise" userId="051ede2b-3008-44c0-bb19-c9bb04b8c5c9" providerId="ADAL" clId="{A6985004-D093-4B73-B9F9-B2C6E32E4A7B}" dt="2023-09-11T20:55:45.711" v="529" actId="729"/>
        <pc:sldMkLst>
          <pc:docMk/>
          <pc:sldMk cId="761821803" sldId="1108"/>
        </pc:sldMkLst>
      </pc:sldChg>
      <pc:sldChg chg="mod modShow">
        <pc:chgData name="Sarasin, Elise" userId="051ede2b-3008-44c0-bb19-c9bb04b8c5c9" providerId="ADAL" clId="{A6985004-D093-4B73-B9F9-B2C6E32E4A7B}" dt="2023-09-11T20:55:45.711" v="529" actId="729"/>
        <pc:sldMkLst>
          <pc:docMk/>
          <pc:sldMk cId="1167623656" sldId="1109"/>
        </pc:sldMkLst>
      </pc:sldChg>
      <pc:sldChg chg="mod modShow">
        <pc:chgData name="Sarasin, Elise" userId="051ede2b-3008-44c0-bb19-c9bb04b8c5c9" providerId="ADAL" clId="{A6985004-D093-4B73-B9F9-B2C6E32E4A7B}" dt="2023-09-11T20:55:45.711" v="529" actId="729"/>
        <pc:sldMkLst>
          <pc:docMk/>
          <pc:sldMk cId="87010247" sldId="1110"/>
        </pc:sldMkLst>
      </pc:sldChg>
      <pc:sldChg chg="mod modShow">
        <pc:chgData name="Sarasin, Elise" userId="051ede2b-3008-44c0-bb19-c9bb04b8c5c9" providerId="ADAL" clId="{A6985004-D093-4B73-B9F9-B2C6E32E4A7B}" dt="2023-09-11T20:55:45.711" v="529" actId="729"/>
        <pc:sldMkLst>
          <pc:docMk/>
          <pc:sldMk cId="3532169351" sldId="1111"/>
        </pc:sldMkLst>
      </pc:sldChg>
      <pc:sldChg chg="mod modShow">
        <pc:chgData name="Sarasin, Elise" userId="051ede2b-3008-44c0-bb19-c9bb04b8c5c9" providerId="ADAL" clId="{A6985004-D093-4B73-B9F9-B2C6E32E4A7B}" dt="2023-09-11T20:55:45.711" v="529" actId="729"/>
        <pc:sldMkLst>
          <pc:docMk/>
          <pc:sldMk cId="2996260995" sldId="1112"/>
        </pc:sldMkLst>
      </pc:sldChg>
      <pc:sldChg chg="mod modShow">
        <pc:chgData name="Sarasin, Elise" userId="051ede2b-3008-44c0-bb19-c9bb04b8c5c9" providerId="ADAL" clId="{A6985004-D093-4B73-B9F9-B2C6E32E4A7B}" dt="2023-09-11T20:55:45.711" v="529" actId="729"/>
        <pc:sldMkLst>
          <pc:docMk/>
          <pc:sldMk cId="2501605226" sldId="1117"/>
        </pc:sldMkLst>
      </pc:sldChg>
      <pc:sldChg chg="mod modShow">
        <pc:chgData name="Sarasin, Elise" userId="051ede2b-3008-44c0-bb19-c9bb04b8c5c9" providerId="ADAL" clId="{A6985004-D093-4B73-B9F9-B2C6E32E4A7B}" dt="2023-09-11T20:55:45.711" v="529" actId="729"/>
        <pc:sldMkLst>
          <pc:docMk/>
          <pc:sldMk cId="470610556" sldId="1118"/>
        </pc:sldMkLst>
      </pc:sldChg>
      <pc:sldChg chg="mod modShow">
        <pc:chgData name="Sarasin, Elise" userId="051ede2b-3008-44c0-bb19-c9bb04b8c5c9" providerId="ADAL" clId="{A6985004-D093-4B73-B9F9-B2C6E32E4A7B}" dt="2023-09-11T20:55:45.711" v="529" actId="729"/>
        <pc:sldMkLst>
          <pc:docMk/>
          <pc:sldMk cId="2440839125" sldId="1119"/>
        </pc:sldMkLst>
      </pc:sldChg>
      <pc:sldChg chg="mod modShow">
        <pc:chgData name="Sarasin, Elise" userId="051ede2b-3008-44c0-bb19-c9bb04b8c5c9" providerId="ADAL" clId="{A6985004-D093-4B73-B9F9-B2C6E32E4A7B}" dt="2023-09-11T20:55:45.711" v="529" actId="729"/>
        <pc:sldMkLst>
          <pc:docMk/>
          <pc:sldMk cId="4194200047" sldId="1120"/>
        </pc:sldMkLst>
      </pc:sldChg>
      <pc:sldChg chg="mod modShow">
        <pc:chgData name="Sarasin, Elise" userId="051ede2b-3008-44c0-bb19-c9bb04b8c5c9" providerId="ADAL" clId="{A6985004-D093-4B73-B9F9-B2C6E32E4A7B}" dt="2023-09-11T20:55:45.711" v="529" actId="729"/>
        <pc:sldMkLst>
          <pc:docMk/>
          <pc:sldMk cId="2919780458" sldId="1121"/>
        </pc:sldMkLst>
      </pc:sldChg>
      <pc:sldChg chg="mod modShow">
        <pc:chgData name="Sarasin, Elise" userId="051ede2b-3008-44c0-bb19-c9bb04b8c5c9" providerId="ADAL" clId="{A6985004-D093-4B73-B9F9-B2C6E32E4A7B}" dt="2023-09-11T20:55:45.711" v="529" actId="729"/>
        <pc:sldMkLst>
          <pc:docMk/>
          <pc:sldMk cId="973062364" sldId="1122"/>
        </pc:sldMkLst>
      </pc:sldChg>
      <pc:sldChg chg="mod modShow">
        <pc:chgData name="Sarasin, Elise" userId="051ede2b-3008-44c0-bb19-c9bb04b8c5c9" providerId="ADAL" clId="{A6985004-D093-4B73-B9F9-B2C6E32E4A7B}" dt="2023-09-11T20:55:45.711" v="529" actId="729"/>
        <pc:sldMkLst>
          <pc:docMk/>
          <pc:sldMk cId="4047026611" sldId="1123"/>
        </pc:sldMkLst>
      </pc:sldChg>
      <pc:sldChg chg="mod modShow">
        <pc:chgData name="Sarasin, Elise" userId="051ede2b-3008-44c0-bb19-c9bb04b8c5c9" providerId="ADAL" clId="{A6985004-D093-4B73-B9F9-B2C6E32E4A7B}" dt="2023-09-11T20:55:45.711" v="529" actId="729"/>
        <pc:sldMkLst>
          <pc:docMk/>
          <pc:sldMk cId="3618589603" sldId="1125"/>
        </pc:sldMkLst>
      </pc:sldChg>
      <pc:sldChg chg="mod modShow">
        <pc:chgData name="Sarasin, Elise" userId="051ede2b-3008-44c0-bb19-c9bb04b8c5c9" providerId="ADAL" clId="{A6985004-D093-4B73-B9F9-B2C6E32E4A7B}" dt="2023-09-11T20:55:45.711" v="529" actId="729"/>
        <pc:sldMkLst>
          <pc:docMk/>
          <pc:sldMk cId="1841595947" sldId="1126"/>
        </pc:sldMkLst>
      </pc:sldChg>
      <pc:sldChg chg="mod modShow">
        <pc:chgData name="Sarasin, Elise" userId="051ede2b-3008-44c0-bb19-c9bb04b8c5c9" providerId="ADAL" clId="{A6985004-D093-4B73-B9F9-B2C6E32E4A7B}" dt="2023-09-11T20:54:56.329" v="528" actId="729"/>
        <pc:sldMkLst>
          <pc:docMk/>
          <pc:sldMk cId="3339748929" sldId="1132"/>
        </pc:sldMkLst>
      </pc:sldChg>
      <pc:sldChg chg="addSp modSp add mod modAnim modNotesTx">
        <pc:chgData name="Sarasin, Elise" userId="051ede2b-3008-44c0-bb19-c9bb04b8c5c9" providerId="ADAL" clId="{A6985004-D093-4B73-B9F9-B2C6E32E4A7B}" dt="2023-09-11T20:59:39.210" v="574"/>
        <pc:sldMkLst>
          <pc:docMk/>
          <pc:sldMk cId="258691125" sldId="1607"/>
        </pc:sldMkLst>
        <pc:spChg chg="mod">
          <ac:chgData name="Sarasin, Elise" userId="051ede2b-3008-44c0-bb19-c9bb04b8c5c9" providerId="ADAL" clId="{A6985004-D093-4B73-B9F9-B2C6E32E4A7B}" dt="2023-09-11T20:51:52.049" v="47"/>
          <ac:spMkLst>
            <pc:docMk/>
            <pc:sldMk cId="258691125" sldId="1607"/>
            <ac:spMk id="5" creationId="{5EF00634-358B-8BA3-FDE6-605BEE22CD40}"/>
          </ac:spMkLst>
        </pc:spChg>
        <pc:grpChg chg="add mod">
          <ac:chgData name="Sarasin, Elise" userId="051ede2b-3008-44c0-bb19-c9bb04b8c5c9" providerId="ADAL" clId="{A6985004-D093-4B73-B9F9-B2C6E32E4A7B}" dt="2023-09-11T20:51:55.434" v="48" actId="1076"/>
          <ac:grpSpMkLst>
            <pc:docMk/>
            <pc:sldMk cId="258691125" sldId="1607"/>
            <ac:grpSpMk id="2" creationId="{8E89D37A-AE74-8B5E-EF63-8827239EAA05}"/>
          </ac:grpSpMkLst>
        </pc:grpChg>
        <pc:picChg chg="mod">
          <ac:chgData name="Sarasin, Elise" userId="051ede2b-3008-44c0-bb19-c9bb04b8c5c9" providerId="ADAL" clId="{A6985004-D093-4B73-B9F9-B2C6E32E4A7B}" dt="2023-09-11T20:51:52.049" v="47"/>
          <ac:picMkLst>
            <pc:docMk/>
            <pc:sldMk cId="258691125" sldId="1607"/>
            <ac:picMk id="7" creationId="{EC460475-ABF9-2B7B-9215-5972010E01A3}"/>
          </ac:picMkLst>
        </pc:picChg>
      </pc:sldChg>
      <pc:sldChg chg="delSp mod">
        <pc:chgData name="Sarasin, Elise" userId="051ede2b-3008-44c0-bb19-c9bb04b8c5c9" providerId="ADAL" clId="{A6985004-D093-4B73-B9F9-B2C6E32E4A7B}" dt="2023-09-11T20:23:17.130" v="9" actId="478"/>
        <pc:sldMkLst>
          <pc:docMk/>
          <pc:sldMk cId="4106139898" sldId="1613"/>
        </pc:sldMkLst>
        <pc:spChg chg="del">
          <ac:chgData name="Sarasin, Elise" userId="051ede2b-3008-44c0-bb19-c9bb04b8c5c9" providerId="ADAL" clId="{A6985004-D093-4B73-B9F9-B2C6E32E4A7B}" dt="2023-09-11T20:23:17.130" v="9" actId="478"/>
          <ac:spMkLst>
            <pc:docMk/>
            <pc:sldMk cId="4106139898" sldId="1613"/>
            <ac:spMk id="2" creationId="{EBBD2049-90AC-8EE4-8B56-1D18084DF461}"/>
          </ac:spMkLst>
        </pc:spChg>
      </pc:sldChg>
      <pc:sldChg chg="delSp modSp mod">
        <pc:chgData name="Sarasin, Elise" userId="051ede2b-3008-44c0-bb19-c9bb04b8c5c9" providerId="ADAL" clId="{A6985004-D093-4B73-B9F9-B2C6E32E4A7B}" dt="2023-09-11T20:25:02.936" v="16" actId="478"/>
        <pc:sldMkLst>
          <pc:docMk/>
          <pc:sldMk cId="3106563145" sldId="1631"/>
        </pc:sldMkLst>
        <pc:spChg chg="del mod">
          <ac:chgData name="Sarasin, Elise" userId="051ede2b-3008-44c0-bb19-c9bb04b8c5c9" providerId="ADAL" clId="{A6985004-D093-4B73-B9F9-B2C6E32E4A7B}" dt="2023-09-11T20:25:02.936" v="16" actId="478"/>
          <ac:spMkLst>
            <pc:docMk/>
            <pc:sldMk cId="3106563145" sldId="1631"/>
            <ac:spMk id="4" creationId="{F3E0C8C9-4B11-1F2B-8DA0-D645217DEAC3}"/>
          </ac:spMkLst>
        </pc:spChg>
      </pc:sldChg>
      <pc:sldChg chg="mod modShow">
        <pc:chgData name="Sarasin, Elise" userId="051ede2b-3008-44c0-bb19-c9bb04b8c5c9" providerId="ADAL" clId="{A6985004-D093-4B73-B9F9-B2C6E32E4A7B}" dt="2023-09-11T20:30:08.664" v="26" actId="729"/>
        <pc:sldMkLst>
          <pc:docMk/>
          <pc:sldMk cId="129914492" sldId="1635"/>
        </pc:sldMkLst>
      </pc:sldChg>
      <pc:sldChg chg="add">
        <pc:chgData name="Sarasin, Elise" userId="051ede2b-3008-44c0-bb19-c9bb04b8c5c9" providerId="ADAL" clId="{A6985004-D093-4B73-B9F9-B2C6E32E4A7B}" dt="2023-09-11T20:23:03.224" v="7"/>
        <pc:sldMkLst>
          <pc:docMk/>
          <pc:sldMk cId="4143966895" sldId="1639"/>
        </pc:sldMkLst>
      </pc:sldChg>
      <pc:sldChg chg="delSp mod modShow">
        <pc:chgData name="Sarasin, Elise" userId="051ede2b-3008-44c0-bb19-c9bb04b8c5c9" providerId="ADAL" clId="{A6985004-D093-4B73-B9F9-B2C6E32E4A7B}" dt="2023-09-11T20:23:07.562" v="8" actId="729"/>
        <pc:sldMkLst>
          <pc:docMk/>
          <pc:sldMk cId="450880622" sldId="1646"/>
        </pc:sldMkLst>
        <pc:spChg chg="del">
          <ac:chgData name="Sarasin, Elise" userId="051ede2b-3008-44c0-bb19-c9bb04b8c5c9" providerId="ADAL" clId="{A6985004-D093-4B73-B9F9-B2C6E32E4A7B}" dt="2023-09-11T20:22:39.429" v="6" actId="478"/>
          <ac:spMkLst>
            <pc:docMk/>
            <pc:sldMk cId="450880622" sldId="1646"/>
            <ac:spMk id="3" creationId="{6D91BDE7-6293-EF46-EF01-BCF22FA739BA}"/>
          </ac:spMkLst>
        </pc:spChg>
      </pc:sldChg>
      <pc:sldChg chg="add del">
        <pc:chgData name="Sarasin, Elise" userId="051ede2b-3008-44c0-bb19-c9bb04b8c5c9" providerId="ADAL" clId="{A6985004-D093-4B73-B9F9-B2C6E32E4A7B}" dt="2023-09-11T20:31:55.148" v="30" actId="2696"/>
        <pc:sldMkLst>
          <pc:docMk/>
          <pc:sldMk cId="1977536410" sldId="1684"/>
        </pc:sldMkLst>
      </pc:sldChg>
      <pc:sldChg chg="add del ord">
        <pc:chgData name="Sarasin, Elise" userId="051ede2b-3008-44c0-bb19-c9bb04b8c5c9" providerId="ADAL" clId="{A6985004-D093-4B73-B9F9-B2C6E32E4A7B}" dt="2023-09-11T20:28:16.318" v="24"/>
        <pc:sldMkLst>
          <pc:docMk/>
          <pc:sldMk cId="3086576131" sldId="1842"/>
        </pc:sldMkLst>
      </pc:sldChg>
      <pc:sldChg chg="add ord">
        <pc:chgData name="Sarasin, Elise" userId="051ede2b-3008-44c0-bb19-c9bb04b8c5c9" providerId="ADAL" clId="{A6985004-D093-4B73-B9F9-B2C6E32E4A7B}" dt="2023-09-11T20:22:30.950" v="5"/>
        <pc:sldMkLst>
          <pc:docMk/>
          <pc:sldMk cId="603526687" sldId="1848"/>
        </pc:sldMkLst>
      </pc:sldChg>
      <pc:sldChg chg="delSp add mod delAnim">
        <pc:chgData name="Sarasin, Elise" userId="051ede2b-3008-44c0-bb19-c9bb04b8c5c9" providerId="ADAL" clId="{A6985004-D093-4B73-B9F9-B2C6E32E4A7B}" dt="2023-09-11T20:24:18.034" v="13" actId="478"/>
        <pc:sldMkLst>
          <pc:docMk/>
          <pc:sldMk cId="3369249991" sldId="1849"/>
        </pc:sldMkLst>
        <pc:spChg chg="del">
          <ac:chgData name="Sarasin, Elise" userId="051ede2b-3008-44c0-bb19-c9bb04b8c5c9" providerId="ADAL" clId="{A6985004-D093-4B73-B9F9-B2C6E32E4A7B}" dt="2023-09-11T20:24:14.961" v="12" actId="478"/>
          <ac:spMkLst>
            <pc:docMk/>
            <pc:sldMk cId="3369249991" sldId="1849"/>
            <ac:spMk id="8" creationId="{F3ED5B9D-A892-3DDC-AB61-0BF0C3C084EC}"/>
          </ac:spMkLst>
        </pc:spChg>
        <pc:spChg chg="del">
          <ac:chgData name="Sarasin, Elise" userId="051ede2b-3008-44c0-bb19-c9bb04b8c5c9" providerId="ADAL" clId="{A6985004-D093-4B73-B9F9-B2C6E32E4A7B}" dt="2023-09-11T20:24:18.034" v="13" actId="478"/>
          <ac:spMkLst>
            <pc:docMk/>
            <pc:sldMk cId="3369249991" sldId="1849"/>
            <ac:spMk id="9" creationId="{8CBB2F4D-E4A5-577F-66E3-3CC624EDAD76}"/>
          </ac:spMkLst>
        </pc:spChg>
      </pc:sldChg>
      <pc:sldChg chg="add ord">
        <pc:chgData name="Sarasin, Elise" userId="051ede2b-3008-44c0-bb19-c9bb04b8c5c9" providerId="ADAL" clId="{A6985004-D093-4B73-B9F9-B2C6E32E4A7B}" dt="2023-09-11T20:30:10.116" v="28"/>
        <pc:sldMkLst>
          <pc:docMk/>
          <pc:sldMk cId="3396139968" sldId="1857"/>
        </pc:sldMkLst>
      </pc:sldChg>
      <pc:sldChg chg="add mod modShow">
        <pc:chgData name="Sarasin, Elise" userId="051ede2b-3008-44c0-bb19-c9bb04b8c5c9" providerId="ADAL" clId="{A6985004-D093-4B73-B9F9-B2C6E32E4A7B}" dt="2023-09-11T20:49:45.392" v="38" actId="729"/>
        <pc:sldMkLst>
          <pc:docMk/>
          <pc:sldMk cId="1382886805" sldId="1858"/>
        </pc:sldMkLst>
      </pc:sldChg>
      <pc:sldChg chg="add del modNotesTx">
        <pc:chgData name="Sarasin, Elise" userId="051ede2b-3008-44c0-bb19-c9bb04b8c5c9" providerId="ADAL" clId="{A6985004-D093-4B73-B9F9-B2C6E32E4A7B}" dt="2023-09-11T20:59:44.673" v="575" actId="2696"/>
        <pc:sldMkLst>
          <pc:docMk/>
          <pc:sldMk cId="1753543238" sldId="1859"/>
        </pc:sldMkLst>
      </pc:sldChg>
    </pc:docChg>
  </pc:docChgLst>
  <pc:docChgLst>
    <pc:chgData name="Bernard, Allison M" userId="7cd67125-3436-42b8-b83a-bbe37ba15a4e" providerId="ADAL" clId="{3CFA4235-B047-4694-8357-745A267524F1}"/>
    <pc:docChg chg="custSel modSld">
      <pc:chgData name="Bernard, Allison M" userId="7cd67125-3436-42b8-b83a-bbe37ba15a4e" providerId="ADAL" clId="{3CFA4235-B047-4694-8357-745A267524F1}" dt="2023-07-31T16:25:27.034" v="94" actId="20577"/>
      <pc:docMkLst>
        <pc:docMk/>
      </pc:docMkLst>
      <pc:sldChg chg="addSp modSp mod">
        <pc:chgData name="Bernard, Allison M" userId="7cd67125-3436-42b8-b83a-bbe37ba15a4e" providerId="ADAL" clId="{3CFA4235-B047-4694-8357-745A267524F1}" dt="2023-07-31T15:33:47.228" v="26" actId="313"/>
        <pc:sldMkLst>
          <pc:docMk/>
          <pc:sldMk cId="2392189049" sldId="909"/>
        </pc:sldMkLst>
        <pc:spChg chg="add mod">
          <ac:chgData name="Bernard, Allison M" userId="7cd67125-3436-42b8-b83a-bbe37ba15a4e" providerId="ADAL" clId="{3CFA4235-B047-4694-8357-745A267524F1}" dt="2023-07-31T15:33:47.228" v="26" actId="313"/>
          <ac:spMkLst>
            <pc:docMk/>
            <pc:sldMk cId="2392189049" sldId="909"/>
            <ac:spMk id="4" creationId="{B8A957BC-9C74-2AF0-740A-95AB991456CE}"/>
          </ac:spMkLst>
        </pc:spChg>
      </pc:sldChg>
      <pc:sldChg chg="modSp mod">
        <pc:chgData name="Bernard, Allison M" userId="7cd67125-3436-42b8-b83a-bbe37ba15a4e" providerId="ADAL" clId="{3CFA4235-B047-4694-8357-745A267524F1}" dt="2023-07-31T16:24:01.025" v="66" actId="20577"/>
        <pc:sldMkLst>
          <pc:docMk/>
          <pc:sldMk cId="2156607500" sldId="948"/>
        </pc:sldMkLst>
        <pc:spChg chg="mod">
          <ac:chgData name="Bernard, Allison M" userId="7cd67125-3436-42b8-b83a-bbe37ba15a4e" providerId="ADAL" clId="{3CFA4235-B047-4694-8357-745A267524F1}" dt="2023-07-31T16:24:01.025" v="66" actId="20577"/>
          <ac:spMkLst>
            <pc:docMk/>
            <pc:sldMk cId="2156607500" sldId="948"/>
            <ac:spMk id="3" creationId="{0E488028-7E74-4D35-17FD-E2CB6EA7E2BB}"/>
          </ac:spMkLst>
        </pc:spChg>
      </pc:sldChg>
      <pc:sldChg chg="addSp modSp">
        <pc:chgData name="Bernard, Allison M" userId="7cd67125-3436-42b8-b83a-bbe37ba15a4e" providerId="ADAL" clId="{3CFA4235-B047-4694-8357-745A267524F1}" dt="2023-07-31T15:34:28.133" v="28"/>
        <pc:sldMkLst>
          <pc:docMk/>
          <pc:sldMk cId="2271559337" sldId="1015"/>
        </pc:sldMkLst>
        <pc:spChg chg="add mod">
          <ac:chgData name="Bernard, Allison M" userId="7cd67125-3436-42b8-b83a-bbe37ba15a4e" providerId="ADAL" clId="{3CFA4235-B047-4694-8357-745A267524F1}" dt="2023-07-31T15:34:28.133" v="28"/>
          <ac:spMkLst>
            <pc:docMk/>
            <pc:sldMk cId="2271559337" sldId="1015"/>
            <ac:spMk id="4" creationId="{5ADBD65A-384A-DE89-40D7-299D53431CF7}"/>
          </ac:spMkLst>
        </pc:spChg>
      </pc:sldChg>
      <pc:sldChg chg="addSp modSp">
        <pc:chgData name="Bernard, Allison M" userId="7cd67125-3436-42b8-b83a-bbe37ba15a4e" providerId="ADAL" clId="{3CFA4235-B047-4694-8357-745A267524F1}" dt="2023-07-31T15:32:48.839" v="0"/>
        <pc:sldMkLst>
          <pc:docMk/>
          <pc:sldMk cId="4106139898" sldId="1613"/>
        </pc:sldMkLst>
        <pc:spChg chg="add mod">
          <ac:chgData name="Bernard, Allison M" userId="7cd67125-3436-42b8-b83a-bbe37ba15a4e" providerId="ADAL" clId="{3CFA4235-B047-4694-8357-745A267524F1}" dt="2023-07-31T15:32:48.839" v="0"/>
          <ac:spMkLst>
            <pc:docMk/>
            <pc:sldMk cId="4106139898" sldId="1613"/>
            <ac:spMk id="2" creationId="{EBBD2049-90AC-8EE4-8B56-1D18084DF461}"/>
          </ac:spMkLst>
        </pc:spChg>
      </pc:sldChg>
      <pc:sldChg chg="addSp modSp">
        <pc:chgData name="Bernard, Allison M" userId="7cd67125-3436-42b8-b83a-bbe37ba15a4e" providerId="ADAL" clId="{3CFA4235-B047-4694-8357-745A267524F1}" dt="2023-07-31T15:34:13.389" v="27"/>
        <pc:sldMkLst>
          <pc:docMk/>
          <pc:sldMk cId="3106563145" sldId="1631"/>
        </pc:sldMkLst>
        <pc:spChg chg="add mod">
          <ac:chgData name="Bernard, Allison M" userId="7cd67125-3436-42b8-b83a-bbe37ba15a4e" providerId="ADAL" clId="{3CFA4235-B047-4694-8357-745A267524F1}" dt="2023-07-31T15:34:13.389" v="27"/>
          <ac:spMkLst>
            <pc:docMk/>
            <pc:sldMk cId="3106563145" sldId="1631"/>
            <ac:spMk id="4" creationId="{F3E0C8C9-4B11-1F2B-8DA0-D645217DEAC3}"/>
          </ac:spMkLst>
        </pc:spChg>
      </pc:sldChg>
      <pc:sldChg chg="addSp modSp">
        <pc:chgData name="Bernard, Allison M" userId="7cd67125-3436-42b8-b83a-bbe37ba15a4e" providerId="ADAL" clId="{3CFA4235-B047-4694-8357-745A267524F1}" dt="2023-07-31T15:32:54.182" v="1"/>
        <pc:sldMkLst>
          <pc:docMk/>
          <pc:sldMk cId="450880622" sldId="1646"/>
        </pc:sldMkLst>
        <pc:spChg chg="add mod">
          <ac:chgData name="Bernard, Allison M" userId="7cd67125-3436-42b8-b83a-bbe37ba15a4e" providerId="ADAL" clId="{3CFA4235-B047-4694-8357-745A267524F1}" dt="2023-07-31T15:32:54.182" v="1"/>
          <ac:spMkLst>
            <pc:docMk/>
            <pc:sldMk cId="450880622" sldId="1646"/>
            <ac:spMk id="3" creationId="{6D91BDE7-6293-EF46-EF01-BCF22FA739BA}"/>
          </ac:spMkLst>
        </pc:spChg>
      </pc:sldChg>
      <pc:sldChg chg="modSp mod">
        <pc:chgData name="Bernard, Allison M" userId="7cd67125-3436-42b8-b83a-bbe37ba15a4e" providerId="ADAL" clId="{3CFA4235-B047-4694-8357-745A267524F1}" dt="2023-07-31T16:25:27.034" v="94" actId="20577"/>
        <pc:sldMkLst>
          <pc:docMk/>
          <pc:sldMk cId="4038685596" sldId="1739"/>
        </pc:sldMkLst>
        <pc:spChg chg="mod">
          <ac:chgData name="Bernard, Allison M" userId="7cd67125-3436-42b8-b83a-bbe37ba15a4e" providerId="ADAL" clId="{3CFA4235-B047-4694-8357-745A267524F1}" dt="2023-07-31T16:25:27.034" v="94" actId="20577"/>
          <ac:spMkLst>
            <pc:docMk/>
            <pc:sldMk cId="4038685596" sldId="1739"/>
            <ac:spMk id="6" creationId="{EEDBFFA3-16BC-54FA-11D5-D1FDE413F01F}"/>
          </ac:spMkLst>
        </pc:spChg>
      </pc:sldChg>
    </pc:docChg>
  </pc:docChgLst>
  <pc:docChgLst>
    <pc:chgData name="Bernard, Allison M" userId="7cd67125-3436-42b8-b83a-bbe37ba15a4e" providerId="ADAL" clId="{4BCD7952-E226-46E0-99A5-026C14B742A6}"/>
    <pc:docChg chg="modSld">
      <pc:chgData name="Bernard, Allison M" userId="7cd67125-3436-42b8-b83a-bbe37ba15a4e" providerId="ADAL" clId="{4BCD7952-E226-46E0-99A5-026C14B742A6}" dt="2024-01-17T19:17:04.284" v="2" actId="1076"/>
      <pc:docMkLst>
        <pc:docMk/>
      </pc:docMkLst>
      <pc:sldChg chg="modSp mod">
        <pc:chgData name="Bernard, Allison M" userId="7cd67125-3436-42b8-b83a-bbe37ba15a4e" providerId="ADAL" clId="{4BCD7952-E226-46E0-99A5-026C14B742A6}" dt="2024-01-17T19:17:04.284" v="2" actId="1076"/>
        <pc:sldMkLst>
          <pc:docMk/>
          <pc:sldMk cId="3086576131" sldId="1842"/>
        </pc:sldMkLst>
        <pc:picChg chg="mod">
          <ac:chgData name="Bernard, Allison M" userId="7cd67125-3436-42b8-b83a-bbe37ba15a4e" providerId="ADAL" clId="{4BCD7952-E226-46E0-99A5-026C14B742A6}" dt="2024-01-17T19:17:04.284" v="2" actId="1076"/>
          <ac:picMkLst>
            <pc:docMk/>
            <pc:sldMk cId="3086576131" sldId="1842"/>
            <ac:picMk id="5" creationId="{8BF59313-D841-5819-2198-4DA5DF081C9B}"/>
          </ac:picMkLst>
        </pc:picChg>
      </pc:sldChg>
      <pc:sldChg chg="modSp mod">
        <pc:chgData name="Bernard, Allison M" userId="7cd67125-3436-42b8-b83a-bbe37ba15a4e" providerId="ADAL" clId="{4BCD7952-E226-46E0-99A5-026C14B742A6}" dt="2024-01-17T19:16:49.724" v="0" actId="14826"/>
        <pc:sldMkLst>
          <pc:docMk/>
          <pc:sldMk cId="603526687" sldId="1848"/>
        </pc:sldMkLst>
        <pc:picChg chg="mod">
          <ac:chgData name="Bernard, Allison M" userId="7cd67125-3436-42b8-b83a-bbe37ba15a4e" providerId="ADAL" clId="{4BCD7952-E226-46E0-99A5-026C14B742A6}" dt="2024-01-17T19:16:49.724" v="0" actId="14826"/>
          <ac:picMkLst>
            <pc:docMk/>
            <pc:sldMk cId="603526687" sldId="1848"/>
            <ac:picMk id="5" creationId="{8BF59313-D841-5819-2198-4DA5DF081C9B}"/>
          </ac:picMkLst>
        </pc:picChg>
      </pc:sldChg>
    </pc:docChg>
  </pc:docChgLst>
  <pc:docChgLst>
    <pc:chgData name="Sarasin, Elise" userId="051ede2b-3008-44c0-bb19-c9bb04b8c5c9" providerId="ADAL" clId="{D7D27897-EA26-4222-B560-DDE0C64941FE}"/>
    <pc:docChg chg="undo custSel modSld">
      <pc:chgData name="Sarasin, Elise" userId="051ede2b-3008-44c0-bb19-c9bb04b8c5c9" providerId="ADAL" clId="{D7D27897-EA26-4222-B560-DDE0C64941FE}" dt="2023-10-10T18:00:20.447" v="5" actId="1076"/>
      <pc:docMkLst>
        <pc:docMk/>
      </pc:docMkLst>
      <pc:sldChg chg="modSp mod">
        <pc:chgData name="Sarasin, Elise" userId="051ede2b-3008-44c0-bb19-c9bb04b8c5c9" providerId="ADAL" clId="{D7D27897-EA26-4222-B560-DDE0C64941FE}" dt="2023-10-10T17:55:32.309" v="2" actId="20577"/>
        <pc:sldMkLst>
          <pc:docMk/>
          <pc:sldMk cId="2029176238" sldId="683"/>
        </pc:sldMkLst>
        <pc:spChg chg="mod">
          <ac:chgData name="Sarasin, Elise" userId="051ede2b-3008-44c0-bb19-c9bb04b8c5c9" providerId="ADAL" clId="{D7D27897-EA26-4222-B560-DDE0C64941FE}" dt="2023-10-10T17:55:32.309" v="2" actId="20577"/>
          <ac:spMkLst>
            <pc:docMk/>
            <pc:sldMk cId="2029176238" sldId="683"/>
            <ac:spMk id="6" creationId="{00000000-0000-0000-0000-000000000000}"/>
          </ac:spMkLst>
        </pc:spChg>
      </pc:sldChg>
      <pc:sldChg chg="mod modClrScheme chgLayout">
        <pc:chgData name="Sarasin, Elise" userId="051ede2b-3008-44c0-bb19-c9bb04b8c5c9" providerId="ADAL" clId="{D7D27897-EA26-4222-B560-DDE0C64941FE}" dt="2023-10-10T17:48:22.552" v="0" actId="700"/>
        <pc:sldMkLst>
          <pc:docMk/>
          <pc:sldMk cId="3486604701" sldId="1089"/>
        </pc:sldMkLst>
      </pc:sldChg>
      <pc:sldChg chg="modSp mod">
        <pc:chgData name="Sarasin, Elise" userId="051ede2b-3008-44c0-bb19-c9bb04b8c5c9" providerId="ADAL" clId="{D7D27897-EA26-4222-B560-DDE0C64941FE}" dt="2023-10-10T18:00:20.447" v="5" actId="1076"/>
        <pc:sldMkLst>
          <pc:docMk/>
          <pc:sldMk cId="4143966895" sldId="1639"/>
        </pc:sldMkLst>
        <pc:spChg chg="mod">
          <ac:chgData name="Sarasin, Elise" userId="051ede2b-3008-44c0-bb19-c9bb04b8c5c9" providerId="ADAL" clId="{D7D27897-EA26-4222-B560-DDE0C64941FE}" dt="2023-10-10T18:00:20.447" v="5" actId="1076"/>
          <ac:spMkLst>
            <pc:docMk/>
            <pc:sldMk cId="4143966895" sldId="1639"/>
            <ac:spMk id="11" creationId="{DC25378A-7447-FB9D-D34C-293F50EC28A5}"/>
          </ac:spMkLst>
        </pc:spChg>
        <pc:picChg chg="mod">
          <ac:chgData name="Sarasin, Elise" userId="051ede2b-3008-44c0-bb19-c9bb04b8c5c9" providerId="ADAL" clId="{D7D27897-EA26-4222-B560-DDE0C64941FE}" dt="2023-10-10T18:00:15.265" v="4" actId="1076"/>
          <ac:picMkLst>
            <pc:docMk/>
            <pc:sldMk cId="4143966895" sldId="1639"/>
            <ac:picMk id="9" creationId="{BCC45C73-B923-E080-449F-A8A78A4E904C}"/>
          </ac:picMkLst>
        </pc:picChg>
      </pc:sldChg>
    </pc:docChg>
  </pc:docChgLst>
  <pc:docChgLst>
    <pc:chgData name="Bernard, Allison M" userId="7cd67125-3436-42b8-b83a-bbe37ba15a4e" providerId="ADAL" clId="{1E03BEEB-3AF0-49AB-B2E1-86D50EDF605F}"/>
    <pc:docChg chg="undo custSel addSld delSld modSld modSection">
      <pc:chgData name="Bernard, Allison M" userId="7cd67125-3436-42b8-b83a-bbe37ba15a4e" providerId="ADAL" clId="{1E03BEEB-3AF0-49AB-B2E1-86D50EDF605F}" dt="2023-07-11T15:56:14.183" v="156"/>
      <pc:docMkLst>
        <pc:docMk/>
      </pc:docMkLst>
      <pc:sldChg chg="addSp modSp mod">
        <pc:chgData name="Bernard, Allison M" userId="7cd67125-3436-42b8-b83a-bbe37ba15a4e" providerId="ADAL" clId="{1E03BEEB-3AF0-49AB-B2E1-86D50EDF605F}" dt="2023-07-11T15:47:23.885" v="44" actId="20577"/>
        <pc:sldMkLst>
          <pc:docMk/>
          <pc:sldMk cId="2156607500" sldId="948"/>
        </pc:sldMkLst>
        <pc:spChg chg="add mod">
          <ac:chgData name="Bernard, Allison M" userId="7cd67125-3436-42b8-b83a-bbe37ba15a4e" providerId="ADAL" clId="{1E03BEEB-3AF0-49AB-B2E1-86D50EDF605F}" dt="2023-07-11T15:47:23.885" v="44" actId="20577"/>
          <ac:spMkLst>
            <pc:docMk/>
            <pc:sldMk cId="2156607500" sldId="948"/>
            <ac:spMk id="3" creationId="{0E488028-7E74-4D35-17FD-E2CB6EA7E2BB}"/>
          </ac:spMkLst>
        </pc:spChg>
      </pc:sldChg>
      <pc:sldChg chg="modSp">
        <pc:chgData name="Bernard, Allison M" userId="7cd67125-3436-42b8-b83a-bbe37ba15a4e" providerId="ADAL" clId="{1E03BEEB-3AF0-49AB-B2E1-86D50EDF605F}" dt="2023-07-11T15:52:38.159" v="117"/>
        <pc:sldMkLst>
          <pc:docMk/>
          <pc:sldMk cId="3171323292" sldId="1530"/>
        </pc:sldMkLst>
        <pc:graphicFrameChg chg="mod">
          <ac:chgData name="Bernard, Allison M" userId="7cd67125-3436-42b8-b83a-bbe37ba15a4e" providerId="ADAL" clId="{1E03BEEB-3AF0-49AB-B2E1-86D50EDF605F}" dt="2023-07-11T15:52:38.159" v="117"/>
          <ac:graphicFrameMkLst>
            <pc:docMk/>
            <pc:sldMk cId="3171323292" sldId="1530"/>
            <ac:graphicFrameMk id="3" creationId="{6D094A17-A1D0-E6D8-0F22-ABEA1C01302D}"/>
          </ac:graphicFrameMkLst>
        </pc:graphicFrameChg>
      </pc:sldChg>
      <pc:sldChg chg="modSp">
        <pc:chgData name="Bernard, Allison M" userId="7cd67125-3436-42b8-b83a-bbe37ba15a4e" providerId="ADAL" clId="{1E03BEEB-3AF0-49AB-B2E1-86D50EDF605F}" dt="2023-07-11T15:56:14.183" v="156"/>
        <pc:sldMkLst>
          <pc:docMk/>
          <pc:sldMk cId="1977536410" sldId="1684"/>
        </pc:sldMkLst>
        <pc:graphicFrameChg chg="mod">
          <ac:chgData name="Bernard, Allison M" userId="7cd67125-3436-42b8-b83a-bbe37ba15a4e" providerId="ADAL" clId="{1E03BEEB-3AF0-49AB-B2E1-86D50EDF605F}" dt="2023-07-11T15:56:14.183" v="156"/>
          <ac:graphicFrameMkLst>
            <pc:docMk/>
            <pc:sldMk cId="1977536410" sldId="1684"/>
            <ac:graphicFrameMk id="7" creationId="{3F1D309C-0061-64E5-3BAB-504335350DAB}"/>
          </ac:graphicFrameMkLst>
        </pc:graphicFrameChg>
      </pc:sldChg>
      <pc:sldChg chg="addSp modSp mod">
        <pc:chgData name="Bernard, Allison M" userId="7cd67125-3436-42b8-b83a-bbe37ba15a4e" providerId="ADAL" clId="{1E03BEEB-3AF0-49AB-B2E1-86D50EDF605F}" dt="2023-07-11T15:51:36.450" v="116" actId="20577"/>
        <pc:sldMkLst>
          <pc:docMk/>
          <pc:sldMk cId="4038685596" sldId="1739"/>
        </pc:sldMkLst>
        <pc:spChg chg="add mod">
          <ac:chgData name="Bernard, Allison M" userId="7cd67125-3436-42b8-b83a-bbe37ba15a4e" providerId="ADAL" clId="{1E03BEEB-3AF0-49AB-B2E1-86D50EDF605F}" dt="2023-07-11T15:51:36.450" v="116" actId="20577"/>
          <ac:spMkLst>
            <pc:docMk/>
            <pc:sldMk cId="4038685596" sldId="1739"/>
            <ac:spMk id="6" creationId="{EEDBFFA3-16BC-54FA-11D5-D1FDE413F01F}"/>
          </ac:spMkLst>
        </pc:spChg>
      </pc:sldChg>
      <pc:sldChg chg="addSp modSp mod">
        <pc:chgData name="Bernard, Allison M" userId="7cd67125-3436-42b8-b83a-bbe37ba15a4e" providerId="ADAL" clId="{1E03BEEB-3AF0-49AB-B2E1-86D50EDF605F}" dt="2023-07-11T15:54:15.804" v="135" actId="1076"/>
        <pc:sldMkLst>
          <pc:docMk/>
          <pc:sldMk cId="3131842691" sldId="1748"/>
        </pc:sldMkLst>
        <pc:spChg chg="add mod">
          <ac:chgData name="Bernard, Allison M" userId="7cd67125-3436-42b8-b83a-bbe37ba15a4e" providerId="ADAL" clId="{1E03BEEB-3AF0-49AB-B2E1-86D50EDF605F}" dt="2023-07-11T15:54:15.804" v="135" actId="1076"/>
          <ac:spMkLst>
            <pc:docMk/>
            <pc:sldMk cId="3131842691" sldId="1748"/>
            <ac:spMk id="3" creationId="{DDF33283-EF75-CCCB-3C98-DF2C0B89E551}"/>
          </ac:spMkLst>
        </pc:spChg>
        <pc:graphicFrameChg chg="mod modGraphic">
          <ac:chgData name="Bernard, Allison M" userId="7cd67125-3436-42b8-b83a-bbe37ba15a4e" providerId="ADAL" clId="{1E03BEEB-3AF0-49AB-B2E1-86D50EDF605F}" dt="2023-07-11T15:53:34.583" v="133"/>
          <ac:graphicFrameMkLst>
            <pc:docMk/>
            <pc:sldMk cId="3131842691" sldId="1748"/>
            <ac:graphicFrameMk id="4" creationId="{98C39D06-F657-DBBA-DA76-937A9A608CA2}"/>
          </ac:graphicFrameMkLst>
        </pc:graphicFrameChg>
      </pc:sldChg>
      <pc:sldChg chg="addSp modSp mod">
        <pc:chgData name="Bernard, Allison M" userId="7cd67125-3436-42b8-b83a-bbe37ba15a4e" providerId="ADAL" clId="{1E03BEEB-3AF0-49AB-B2E1-86D50EDF605F}" dt="2023-07-11T15:55:38.794" v="155"/>
        <pc:sldMkLst>
          <pc:docMk/>
          <pc:sldMk cId="353129255" sldId="1749"/>
        </pc:sldMkLst>
        <pc:spChg chg="add mod">
          <ac:chgData name="Bernard, Allison M" userId="7cd67125-3436-42b8-b83a-bbe37ba15a4e" providerId="ADAL" clId="{1E03BEEB-3AF0-49AB-B2E1-86D50EDF605F}" dt="2023-07-11T15:55:38.794" v="155"/>
          <ac:spMkLst>
            <pc:docMk/>
            <pc:sldMk cId="353129255" sldId="1749"/>
            <ac:spMk id="3" creationId="{5F0C5E88-4122-0B66-B481-11DBCA84A462}"/>
          </ac:spMkLst>
        </pc:spChg>
        <pc:graphicFrameChg chg="mod modGraphic">
          <ac:chgData name="Bernard, Allison M" userId="7cd67125-3436-42b8-b83a-bbe37ba15a4e" providerId="ADAL" clId="{1E03BEEB-3AF0-49AB-B2E1-86D50EDF605F}" dt="2023-07-11T15:55:35.164" v="154"/>
          <ac:graphicFrameMkLst>
            <pc:docMk/>
            <pc:sldMk cId="353129255" sldId="1749"/>
            <ac:graphicFrameMk id="4" creationId="{98C39D06-F657-DBBA-DA76-937A9A608CA2}"/>
          </ac:graphicFrameMkLst>
        </pc:graphicFrameChg>
      </pc:sldChg>
      <pc:sldChg chg="new del">
        <pc:chgData name="Bernard, Allison M" userId="7cd67125-3436-42b8-b83a-bbe37ba15a4e" providerId="ADAL" clId="{1E03BEEB-3AF0-49AB-B2E1-86D50EDF605F}" dt="2023-07-11T15:51:12.856" v="46" actId="680"/>
        <pc:sldMkLst>
          <pc:docMk/>
          <pc:sldMk cId="3990961201" sldId="1784"/>
        </pc:sldMkLst>
      </pc:sldChg>
    </pc:docChg>
  </pc:docChgLst>
  <pc:docChgLst>
    <pc:chgData name="Sarasin, Elise" userId="051ede2b-3008-44c0-bb19-c9bb04b8c5c9" providerId="ADAL" clId="{533D6B68-05F7-4A47-A3BF-79F92B0AF142}"/>
    <pc:docChg chg="delSld modSection">
      <pc:chgData name="Sarasin, Elise" userId="051ede2b-3008-44c0-bb19-c9bb04b8c5c9" providerId="ADAL" clId="{533D6B68-05F7-4A47-A3BF-79F92B0AF142}" dt="2023-10-08T21:08:07.505" v="0" actId="2696"/>
      <pc:docMkLst>
        <pc:docMk/>
      </pc:docMkLst>
      <pc:sldChg chg="del">
        <pc:chgData name="Sarasin, Elise" userId="051ede2b-3008-44c0-bb19-c9bb04b8c5c9" providerId="ADAL" clId="{533D6B68-05F7-4A47-A3BF-79F92B0AF142}" dt="2023-10-08T21:08:07.505" v="0" actId="2696"/>
        <pc:sldMkLst>
          <pc:docMk/>
          <pc:sldMk cId="3171323292" sldId="1530"/>
        </pc:sldMkLst>
      </pc:sldChg>
      <pc:sldChg chg="del">
        <pc:chgData name="Sarasin, Elise" userId="051ede2b-3008-44c0-bb19-c9bb04b8c5c9" providerId="ADAL" clId="{533D6B68-05F7-4A47-A3BF-79F92B0AF142}" dt="2023-10-08T21:08:07.505" v="0" actId="2696"/>
        <pc:sldMkLst>
          <pc:docMk/>
          <pc:sldMk cId="3131842691" sldId="1748"/>
        </pc:sldMkLst>
      </pc:sldChg>
      <pc:sldChg chg="del">
        <pc:chgData name="Sarasin, Elise" userId="051ede2b-3008-44c0-bb19-c9bb04b8c5c9" providerId="ADAL" clId="{533D6B68-05F7-4A47-A3BF-79F92B0AF142}" dt="2023-10-08T21:08:07.505" v="0" actId="2696"/>
        <pc:sldMkLst>
          <pc:docMk/>
          <pc:sldMk cId="353129255" sldId="1749"/>
        </pc:sldMkLst>
      </pc:sldChg>
    </pc:docChg>
  </pc:docChgLst>
  <pc:docChgLst>
    <pc:chgData name="Sarasin, Elise" userId="051ede2b-3008-44c0-bb19-c9bb04b8c5c9" providerId="ADAL" clId="{FE27D45D-D47B-443F-8992-7115C04122D0}"/>
    <pc:docChg chg="undo custSel addSld delSld modSld sldOrd addSection modSection">
      <pc:chgData name="Sarasin, Elise" userId="051ede2b-3008-44c0-bb19-c9bb04b8c5c9" providerId="ADAL" clId="{FE27D45D-D47B-443F-8992-7115C04122D0}" dt="2023-09-25T16:38:12.316" v="760"/>
      <pc:docMkLst>
        <pc:docMk/>
      </pc:docMkLst>
      <pc:sldChg chg="addSp delSp modSp mod delAnim modAnim modNotesTx">
        <pc:chgData name="Sarasin, Elise" userId="051ede2b-3008-44c0-bb19-c9bb04b8c5c9" providerId="ADAL" clId="{FE27D45D-D47B-443F-8992-7115C04122D0}" dt="2023-09-23T21:52:42.153" v="468" actId="20577"/>
        <pc:sldMkLst>
          <pc:docMk/>
          <pc:sldMk cId="1222509459" sldId="258"/>
        </pc:sldMkLst>
        <pc:picChg chg="add mod">
          <ac:chgData name="Sarasin, Elise" userId="051ede2b-3008-44c0-bb19-c9bb04b8c5c9" providerId="ADAL" clId="{FE27D45D-D47B-443F-8992-7115C04122D0}" dt="2023-09-23T21:49:00.940" v="451" actId="1076"/>
          <ac:picMkLst>
            <pc:docMk/>
            <pc:sldMk cId="1222509459" sldId="258"/>
            <ac:picMk id="2" creationId="{0596F607-7884-FE3B-3261-2863AEB9AA6E}"/>
          </ac:picMkLst>
        </pc:picChg>
        <pc:picChg chg="add mod">
          <ac:chgData name="Sarasin, Elise" userId="051ede2b-3008-44c0-bb19-c9bb04b8c5c9" providerId="ADAL" clId="{FE27D45D-D47B-443F-8992-7115C04122D0}" dt="2023-09-23T21:49:00.940" v="451" actId="1076"/>
          <ac:picMkLst>
            <pc:docMk/>
            <pc:sldMk cId="1222509459" sldId="258"/>
            <ac:picMk id="3" creationId="{150C9EDF-89AC-E2D6-F2BD-721A328D06F2}"/>
          </ac:picMkLst>
        </pc:picChg>
        <pc:picChg chg="add mod">
          <ac:chgData name="Sarasin, Elise" userId="051ede2b-3008-44c0-bb19-c9bb04b8c5c9" providerId="ADAL" clId="{FE27D45D-D47B-443F-8992-7115C04122D0}" dt="2023-09-23T21:49:00.940" v="451" actId="1076"/>
          <ac:picMkLst>
            <pc:docMk/>
            <pc:sldMk cId="1222509459" sldId="258"/>
            <ac:picMk id="4" creationId="{70DD7E64-B039-FB87-7505-9411E7FD24B7}"/>
          </ac:picMkLst>
        </pc:picChg>
        <pc:picChg chg="add mod">
          <ac:chgData name="Sarasin, Elise" userId="051ede2b-3008-44c0-bb19-c9bb04b8c5c9" providerId="ADAL" clId="{FE27D45D-D47B-443F-8992-7115C04122D0}" dt="2023-09-23T21:49:00.940" v="451" actId="1076"/>
          <ac:picMkLst>
            <pc:docMk/>
            <pc:sldMk cId="1222509459" sldId="258"/>
            <ac:picMk id="5" creationId="{4101CC25-5855-EE56-C3B8-CF3F609F3EE2}"/>
          </ac:picMkLst>
        </pc:picChg>
        <pc:picChg chg="add mod">
          <ac:chgData name="Sarasin, Elise" userId="051ede2b-3008-44c0-bb19-c9bb04b8c5c9" providerId="ADAL" clId="{FE27D45D-D47B-443F-8992-7115C04122D0}" dt="2023-09-23T21:49:00.940" v="451" actId="1076"/>
          <ac:picMkLst>
            <pc:docMk/>
            <pc:sldMk cId="1222509459" sldId="258"/>
            <ac:picMk id="6" creationId="{055334A0-DE6A-03F0-0C66-4903A8D30744}"/>
          </ac:picMkLst>
        </pc:picChg>
        <pc:picChg chg="add mod">
          <ac:chgData name="Sarasin, Elise" userId="051ede2b-3008-44c0-bb19-c9bb04b8c5c9" providerId="ADAL" clId="{FE27D45D-D47B-443F-8992-7115C04122D0}" dt="2023-09-23T21:49:00.940" v="451" actId="1076"/>
          <ac:picMkLst>
            <pc:docMk/>
            <pc:sldMk cId="1222509459" sldId="258"/>
            <ac:picMk id="7" creationId="{3407CB65-2221-4291-6696-B2B9CB0E7881}"/>
          </ac:picMkLst>
        </pc:picChg>
        <pc:picChg chg="add mod">
          <ac:chgData name="Sarasin, Elise" userId="051ede2b-3008-44c0-bb19-c9bb04b8c5c9" providerId="ADAL" clId="{FE27D45D-D47B-443F-8992-7115C04122D0}" dt="2023-09-23T21:49:00.940" v="451" actId="1076"/>
          <ac:picMkLst>
            <pc:docMk/>
            <pc:sldMk cId="1222509459" sldId="258"/>
            <ac:picMk id="8" creationId="{6A67B8A6-5650-A7CA-924B-784D9F537109}"/>
          </ac:picMkLst>
        </pc:picChg>
        <pc:picChg chg="add mod">
          <ac:chgData name="Sarasin, Elise" userId="051ede2b-3008-44c0-bb19-c9bb04b8c5c9" providerId="ADAL" clId="{FE27D45D-D47B-443F-8992-7115C04122D0}" dt="2023-09-23T21:49:00.940" v="451" actId="1076"/>
          <ac:picMkLst>
            <pc:docMk/>
            <pc:sldMk cId="1222509459" sldId="258"/>
            <ac:picMk id="9" creationId="{34697063-6DDD-F4CB-F51D-EB820E61F0CB}"/>
          </ac:picMkLst>
        </pc:picChg>
        <pc:picChg chg="add mod">
          <ac:chgData name="Sarasin, Elise" userId="051ede2b-3008-44c0-bb19-c9bb04b8c5c9" providerId="ADAL" clId="{FE27D45D-D47B-443F-8992-7115C04122D0}" dt="2023-09-23T21:49:00.940" v="451" actId="1076"/>
          <ac:picMkLst>
            <pc:docMk/>
            <pc:sldMk cId="1222509459" sldId="258"/>
            <ac:picMk id="10" creationId="{1E456CA3-294E-54FE-5C2C-F67E4867F0EF}"/>
          </ac:picMkLst>
        </pc:picChg>
        <pc:picChg chg="add mod">
          <ac:chgData name="Sarasin, Elise" userId="051ede2b-3008-44c0-bb19-c9bb04b8c5c9" providerId="ADAL" clId="{FE27D45D-D47B-443F-8992-7115C04122D0}" dt="2023-09-23T21:49:00.940" v="451" actId="1076"/>
          <ac:picMkLst>
            <pc:docMk/>
            <pc:sldMk cId="1222509459" sldId="258"/>
            <ac:picMk id="11" creationId="{E6F56672-47C8-75CC-EAE2-826EB73E368C}"/>
          </ac:picMkLst>
        </pc:picChg>
        <pc:picChg chg="add mod">
          <ac:chgData name="Sarasin, Elise" userId="051ede2b-3008-44c0-bb19-c9bb04b8c5c9" providerId="ADAL" clId="{FE27D45D-D47B-443F-8992-7115C04122D0}" dt="2023-09-23T21:49:00.940" v="451" actId="1076"/>
          <ac:picMkLst>
            <pc:docMk/>
            <pc:sldMk cId="1222509459" sldId="258"/>
            <ac:picMk id="12" creationId="{6739305C-24D3-EFAE-0FAC-C07DDF9A0DAD}"/>
          </ac:picMkLst>
        </pc:picChg>
        <pc:picChg chg="add mod">
          <ac:chgData name="Sarasin, Elise" userId="051ede2b-3008-44c0-bb19-c9bb04b8c5c9" providerId="ADAL" clId="{FE27D45D-D47B-443F-8992-7115C04122D0}" dt="2023-09-23T21:49:00.940" v="451" actId="1076"/>
          <ac:picMkLst>
            <pc:docMk/>
            <pc:sldMk cId="1222509459" sldId="258"/>
            <ac:picMk id="13" creationId="{97177DC2-D8C3-415C-8DA5-0622C345B624}"/>
          </ac:picMkLst>
        </pc:picChg>
        <pc:picChg chg="add mod">
          <ac:chgData name="Sarasin, Elise" userId="051ede2b-3008-44c0-bb19-c9bb04b8c5c9" providerId="ADAL" clId="{FE27D45D-D47B-443F-8992-7115C04122D0}" dt="2023-09-23T21:49:00.940" v="451" actId="1076"/>
          <ac:picMkLst>
            <pc:docMk/>
            <pc:sldMk cId="1222509459" sldId="258"/>
            <ac:picMk id="16" creationId="{CA5E805E-77A7-1158-3C1E-5C1533345A94}"/>
          </ac:picMkLst>
        </pc:picChg>
        <pc:picChg chg="add mod">
          <ac:chgData name="Sarasin, Elise" userId="051ede2b-3008-44c0-bb19-c9bb04b8c5c9" providerId="ADAL" clId="{FE27D45D-D47B-443F-8992-7115C04122D0}" dt="2023-09-23T21:49:00.940" v="451" actId="1076"/>
          <ac:picMkLst>
            <pc:docMk/>
            <pc:sldMk cId="1222509459" sldId="258"/>
            <ac:picMk id="17" creationId="{AFF27755-77EB-4D52-B933-C133332D2766}"/>
          </ac:picMkLst>
        </pc:picChg>
        <pc:picChg chg="add mod">
          <ac:chgData name="Sarasin, Elise" userId="051ede2b-3008-44c0-bb19-c9bb04b8c5c9" providerId="ADAL" clId="{FE27D45D-D47B-443F-8992-7115C04122D0}" dt="2023-09-23T21:49:00.940" v="451" actId="1076"/>
          <ac:picMkLst>
            <pc:docMk/>
            <pc:sldMk cId="1222509459" sldId="258"/>
            <ac:picMk id="18" creationId="{CE231AB9-12ED-2DAE-1430-8953506A0351}"/>
          </ac:picMkLst>
        </pc:picChg>
        <pc:picChg chg="add mod">
          <ac:chgData name="Sarasin, Elise" userId="051ede2b-3008-44c0-bb19-c9bb04b8c5c9" providerId="ADAL" clId="{FE27D45D-D47B-443F-8992-7115C04122D0}" dt="2023-09-23T21:49:00.940" v="451" actId="1076"/>
          <ac:picMkLst>
            <pc:docMk/>
            <pc:sldMk cId="1222509459" sldId="258"/>
            <ac:picMk id="19" creationId="{7B45056A-30A9-848E-242D-FABAD34248F2}"/>
          </ac:picMkLst>
        </pc:picChg>
        <pc:picChg chg="add mod">
          <ac:chgData name="Sarasin, Elise" userId="051ede2b-3008-44c0-bb19-c9bb04b8c5c9" providerId="ADAL" clId="{FE27D45D-D47B-443F-8992-7115C04122D0}" dt="2023-09-23T21:49:00.940" v="451" actId="1076"/>
          <ac:picMkLst>
            <pc:docMk/>
            <pc:sldMk cId="1222509459" sldId="258"/>
            <ac:picMk id="20" creationId="{30A07120-9449-D2F9-E880-2B5255037CBC}"/>
          </ac:picMkLst>
        </pc:picChg>
        <pc:picChg chg="del">
          <ac:chgData name="Sarasin, Elise" userId="051ede2b-3008-44c0-bb19-c9bb04b8c5c9" providerId="ADAL" clId="{FE27D45D-D47B-443F-8992-7115C04122D0}" dt="2023-09-23T21:46:45.831" v="434" actId="478"/>
          <ac:picMkLst>
            <pc:docMk/>
            <pc:sldMk cId="1222509459" sldId="258"/>
            <ac:picMk id="2080" creationId="{00000000-0000-0000-0000-000000000000}"/>
          </ac:picMkLst>
        </pc:picChg>
        <pc:picChg chg="del">
          <ac:chgData name="Sarasin, Elise" userId="051ede2b-3008-44c0-bb19-c9bb04b8c5c9" providerId="ADAL" clId="{FE27D45D-D47B-443F-8992-7115C04122D0}" dt="2023-09-23T21:46:45.831" v="434" actId="478"/>
          <ac:picMkLst>
            <pc:docMk/>
            <pc:sldMk cId="1222509459" sldId="258"/>
            <ac:picMk id="2081" creationId="{00000000-0000-0000-0000-000000000000}"/>
          </ac:picMkLst>
        </pc:picChg>
        <pc:picChg chg="del">
          <ac:chgData name="Sarasin, Elise" userId="051ede2b-3008-44c0-bb19-c9bb04b8c5c9" providerId="ADAL" clId="{FE27D45D-D47B-443F-8992-7115C04122D0}" dt="2023-09-23T21:46:45.831" v="434" actId="478"/>
          <ac:picMkLst>
            <pc:docMk/>
            <pc:sldMk cId="1222509459" sldId="258"/>
            <ac:picMk id="2084" creationId="{00000000-0000-0000-0000-000000000000}"/>
          </ac:picMkLst>
        </pc:picChg>
        <pc:picChg chg="del">
          <ac:chgData name="Sarasin, Elise" userId="051ede2b-3008-44c0-bb19-c9bb04b8c5c9" providerId="ADAL" clId="{FE27D45D-D47B-443F-8992-7115C04122D0}" dt="2023-09-23T21:46:45.831" v="434" actId="478"/>
          <ac:picMkLst>
            <pc:docMk/>
            <pc:sldMk cId="1222509459" sldId="258"/>
            <ac:picMk id="2086" creationId="{00000000-0000-0000-0000-000000000000}"/>
          </ac:picMkLst>
        </pc:picChg>
        <pc:picChg chg="del">
          <ac:chgData name="Sarasin, Elise" userId="051ede2b-3008-44c0-bb19-c9bb04b8c5c9" providerId="ADAL" clId="{FE27D45D-D47B-443F-8992-7115C04122D0}" dt="2023-09-23T21:46:45.831" v="434" actId="478"/>
          <ac:picMkLst>
            <pc:docMk/>
            <pc:sldMk cId="1222509459" sldId="258"/>
            <ac:picMk id="2087" creationId="{00000000-0000-0000-0000-000000000000}"/>
          </ac:picMkLst>
        </pc:picChg>
        <pc:picChg chg="del">
          <ac:chgData name="Sarasin, Elise" userId="051ede2b-3008-44c0-bb19-c9bb04b8c5c9" providerId="ADAL" clId="{FE27D45D-D47B-443F-8992-7115C04122D0}" dt="2023-09-23T21:46:45.831" v="434" actId="478"/>
          <ac:picMkLst>
            <pc:docMk/>
            <pc:sldMk cId="1222509459" sldId="258"/>
            <ac:picMk id="2088" creationId="{00000000-0000-0000-0000-000000000000}"/>
          </ac:picMkLst>
        </pc:picChg>
        <pc:picChg chg="del">
          <ac:chgData name="Sarasin, Elise" userId="051ede2b-3008-44c0-bb19-c9bb04b8c5c9" providerId="ADAL" clId="{FE27D45D-D47B-443F-8992-7115C04122D0}" dt="2023-09-23T21:46:45.831" v="434" actId="478"/>
          <ac:picMkLst>
            <pc:docMk/>
            <pc:sldMk cId="1222509459" sldId="258"/>
            <ac:picMk id="2089" creationId="{00000000-0000-0000-0000-000000000000}"/>
          </ac:picMkLst>
        </pc:picChg>
        <pc:picChg chg="del">
          <ac:chgData name="Sarasin, Elise" userId="051ede2b-3008-44c0-bb19-c9bb04b8c5c9" providerId="ADAL" clId="{FE27D45D-D47B-443F-8992-7115C04122D0}" dt="2023-09-23T21:46:45.831" v="434" actId="478"/>
          <ac:picMkLst>
            <pc:docMk/>
            <pc:sldMk cId="1222509459" sldId="258"/>
            <ac:picMk id="2091" creationId="{00000000-0000-0000-0000-000000000000}"/>
          </ac:picMkLst>
        </pc:picChg>
        <pc:picChg chg="del">
          <ac:chgData name="Sarasin, Elise" userId="051ede2b-3008-44c0-bb19-c9bb04b8c5c9" providerId="ADAL" clId="{FE27D45D-D47B-443F-8992-7115C04122D0}" dt="2023-09-23T21:46:45.831" v="434" actId="478"/>
          <ac:picMkLst>
            <pc:docMk/>
            <pc:sldMk cId="1222509459" sldId="258"/>
            <ac:picMk id="2092" creationId="{00000000-0000-0000-0000-000000000000}"/>
          </ac:picMkLst>
        </pc:picChg>
        <pc:picChg chg="del">
          <ac:chgData name="Sarasin, Elise" userId="051ede2b-3008-44c0-bb19-c9bb04b8c5c9" providerId="ADAL" clId="{FE27D45D-D47B-443F-8992-7115C04122D0}" dt="2023-09-23T21:46:45.831" v="434" actId="478"/>
          <ac:picMkLst>
            <pc:docMk/>
            <pc:sldMk cId="1222509459" sldId="258"/>
            <ac:picMk id="2093" creationId="{00000000-0000-0000-0000-000000000000}"/>
          </ac:picMkLst>
        </pc:picChg>
        <pc:picChg chg="del">
          <ac:chgData name="Sarasin, Elise" userId="051ede2b-3008-44c0-bb19-c9bb04b8c5c9" providerId="ADAL" clId="{FE27D45D-D47B-443F-8992-7115C04122D0}" dt="2023-09-23T21:46:45.831" v="434" actId="478"/>
          <ac:picMkLst>
            <pc:docMk/>
            <pc:sldMk cId="1222509459" sldId="258"/>
            <ac:picMk id="2094" creationId="{00000000-0000-0000-0000-000000000000}"/>
          </ac:picMkLst>
        </pc:picChg>
        <pc:picChg chg="del">
          <ac:chgData name="Sarasin, Elise" userId="051ede2b-3008-44c0-bb19-c9bb04b8c5c9" providerId="ADAL" clId="{FE27D45D-D47B-443F-8992-7115C04122D0}" dt="2023-09-23T21:46:45.831" v="434" actId="478"/>
          <ac:picMkLst>
            <pc:docMk/>
            <pc:sldMk cId="1222509459" sldId="258"/>
            <ac:picMk id="52225" creationId="{00000000-0000-0000-0000-000000000000}"/>
          </ac:picMkLst>
        </pc:picChg>
      </pc:sldChg>
      <pc:sldChg chg="addSp modSp mod modShow">
        <pc:chgData name="Sarasin, Elise" userId="051ede2b-3008-44c0-bb19-c9bb04b8c5c9" providerId="ADAL" clId="{FE27D45D-D47B-443F-8992-7115C04122D0}" dt="2023-09-25T16:37:55.213" v="758" actId="729"/>
        <pc:sldMkLst>
          <pc:docMk/>
          <pc:sldMk cId="0" sldId="267"/>
        </pc:sldMkLst>
        <pc:spChg chg="add mod">
          <ac:chgData name="Sarasin, Elise" userId="051ede2b-3008-44c0-bb19-c9bb04b8c5c9" providerId="ADAL" clId="{FE27D45D-D47B-443F-8992-7115C04122D0}" dt="2023-09-23T16:15:54.420" v="69" actId="20577"/>
          <ac:spMkLst>
            <pc:docMk/>
            <pc:sldMk cId="0" sldId="267"/>
            <ac:spMk id="2" creationId="{9E61AC97-50D1-A6F0-212F-3E6F7F847244}"/>
          </ac:spMkLst>
        </pc:spChg>
      </pc:sldChg>
      <pc:sldChg chg="addSp modSp mod modShow">
        <pc:chgData name="Sarasin, Elise" userId="051ede2b-3008-44c0-bb19-c9bb04b8c5c9" providerId="ADAL" clId="{FE27D45D-D47B-443F-8992-7115C04122D0}" dt="2023-09-25T16:37:55.213" v="758" actId="729"/>
        <pc:sldMkLst>
          <pc:docMk/>
          <pc:sldMk cId="0" sldId="277"/>
        </pc:sldMkLst>
        <pc:spChg chg="add mod">
          <ac:chgData name="Sarasin, Elise" userId="051ede2b-3008-44c0-bb19-c9bb04b8c5c9" providerId="ADAL" clId="{FE27D45D-D47B-443F-8992-7115C04122D0}" dt="2023-09-23T16:16:00.276" v="70"/>
          <ac:spMkLst>
            <pc:docMk/>
            <pc:sldMk cId="0" sldId="277"/>
            <ac:spMk id="2" creationId="{2E606D76-67EA-E1C9-2866-7C29A9CF468B}"/>
          </ac:spMkLst>
        </pc:spChg>
      </pc:sldChg>
      <pc:sldChg chg="del">
        <pc:chgData name="Sarasin, Elise" userId="051ede2b-3008-44c0-bb19-c9bb04b8c5c9" providerId="ADAL" clId="{FE27D45D-D47B-443F-8992-7115C04122D0}" dt="2023-09-23T23:25:50.665" v="757" actId="47"/>
        <pc:sldMkLst>
          <pc:docMk/>
          <pc:sldMk cId="2156607500" sldId="948"/>
        </pc:sldMkLst>
      </pc:sldChg>
      <pc:sldChg chg="modNotesTx">
        <pc:chgData name="Sarasin, Elise" userId="051ede2b-3008-44c0-bb19-c9bb04b8c5c9" providerId="ADAL" clId="{FE27D45D-D47B-443F-8992-7115C04122D0}" dt="2023-09-23T21:22:39.183" v="77" actId="20577"/>
        <pc:sldMkLst>
          <pc:docMk/>
          <pc:sldMk cId="2271559337" sldId="1015"/>
        </pc:sldMkLst>
      </pc:sldChg>
      <pc:sldChg chg="mod modShow">
        <pc:chgData name="Sarasin, Elise" userId="051ede2b-3008-44c0-bb19-c9bb04b8c5c9" providerId="ADAL" clId="{FE27D45D-D47B-443F-8992-7115C04122D0}" dt="2023-09-23T21:23:35.570" v="151" actId="729"/>
        <pc:sldMkLst>
          <pc:docMk/>
          <pc:sldMk cId="2772805364" sldId="1018"/>
        </pc:sldMkLst>
      </pc:sldChg>
      <pc:sldChg chg="addSp modSp mod modShow">
        <pc:chgData name="Sarasin, Elise" userId="051ede2b-3008-44c0-bb19-c9bb04b8c5c9" providerId="ADAL" clId="{FE27D45D-D47B-443F-8992-7115C04122D0}" dt="2023-09-23T21:23:12.970" v="150" actId="20577"/>
        <pc:sldMkLst>
          <pc:docMk/>
          <pc:sldMk cId="816286960" sldId="1032"/>
        </pc:sldMkLst>
        <pc:spChg chg="add mod">
          <ac:chgData name="Sarasin, Elise" userId="051ede2b-3008-44c0-bb19-c9bb04b8c5c9" providerId="ADAL" clId="{FE27D45D-D47B-443F-8992-7115C04122D0}" dt="2023-09-23T21:23:12.970" v="150" actId="20577"/>
          <ac:spMkLst>
            <pc:docMk/>
            <pc:sldMk cId="816286960" sldId="1032"/>
            <ac:spMk id="2" creationId="{35F81EC5-C38F-D1A7-DF23-698F5C984CEA}"/>
          </ac:spMkLst>
        </pc:spChg>
      </pc:sldChg>
      <pc:sldChg chg="mod modShow">
        <pc:chgData name="Sarasin, Elise" userId="051ede2b-3008-44c0-bb19-c9bb04b8c5c9" providerId="ADAL" clId="{FE27D45D-D47B-443F-8992-7115C04122D0}" dt="2023-09-23T23:22:55.057" v="745" actId="729"/>
        <pc:sldMkLst>
          <pc:docMk/>
          <pc:sldMk cId="1431490253" sldId="1167"/>
        </pc:sldMkLst>
      </pc:sldChg>
      <pc:sldChg chg="modSp mod ord modNotesTx">
        <pc:chgData name="Sarasin, Elise" userId="051ede2b-3008-44c0-bb19-c9bb04b8c5c9" providerId="ADAL" clId="{FE27D45D-D47B-443F-8992-7115C04122D0}" dt="2023-09-23T23:25:48.623" v="756"/>
        <pc:sldMkLst>
          <pc:docMk/>
          <pc:sldMk cId="258691125" sldId="1607"/>
        </pc:sldMkLst>
        <pc:spChg chg="mod">
          <ac:chgData name="Sarasin, Elise" userId="051ede2b-3008-44c0-bb19-c9bb04b8c5c9" providerId="ADAL" clId="{FE27D45D-D47B-443F-8992-7115C04122D0}" dt="2023-09-23T23:25:41.053" v="753"/>
          <ac:spMkLst>
            <pc:docMk/>
            <pc:sldMk cId="258691125" sldId="1607"/>
            <ac:spMk id="10" creationId="{64B43530-2C8F-751C-B284-87277409A859}"/>
          </ac:spMkLst>
        </pc:spChg>
        <pc:spChg chg="mod">
          <ac:chgData name="Sarasin, Elise" userId="051ede2b-3008-44c0-bb19-c9bb04b8c5c9" providerId="ADAL" clId="{FE27D45D-D47B-443F-8992-7115C04122D0}" dt="2023-09-23T23:25:44.540" v="754" actId="1076"/>
          <ac:spMkLst>
            <pc:docMk/>
            <pc:sldMk cId="258691125" sldId="1607"/>
            <ac:spMk id="13" creationId="{476F7C7D-75E6-FD00-79EF-CF26A91DBD13}"/>
          </ac:spMkLst>
        </pc:spChg>
      </pc:sldChg>
      <pc:sldChg chg="addSp modSp">
        <pc:chgData name="Sarasin, Elise" userId="051ede2b-3008-44c0-bb19-c9bb04b8c5c9" providerId="ADAL" clId="{FE27D45D-D47B-443F-8992-7115C04122D0}" dt="2023-09-23T21:36:21.883" v="234"/>
        <pc:sldMkLst>
          <pc:docMk/>
          <pc:sldMk cId="3106563145" sldId="1631"/>
        </pc:sldMkLst>
        <pc:spChg chg="add mod">
          <ac:chgData name="Sarasin, Elise" userId="051ede2b-3008-44c0-bb19-c9bb04b8c5c9" providerId="ADAL" clId="{FE27D45D-D47B-443F-8992-7115C04122D0}" dt="2023-09-23T21:36:21.883" v="234"/>
          <ac:spMkLst>
            <pc:docMk/>
            <pc:sldMk cId="3106563145" sldId="1631"/>
            <ac:spMk id="4" creationId="{4E95817E-A755-DBA4-AABD-8204DA046E64}"/>
          </ac:spMkLst>
        </pc:spChg>
      </pc:sldChg>
      <pc:sldChg chg="addSp delSp modSp mod delAnim modAnim modNotesTx">
        <pc:chgData name="Sarasin, Elise" userId="051ede2b-3008-44c0-bb19-c9bb04b8c5c9" providerId="ADAL" clId="{FE27D45D-D47B-443F-8992-7115C04122D0}" dt="2023-09-23T21:52:18.167" v="465" actId="20577"/>
        <pc:sldMkLst>
          <pc:docMk/>
          <pc:sldMk cId="2844501239" sldId="1644"/>
        </pc:sldMkLst>
        <pc:picChg chg="add mod">
          <ac:chgData name="Sarasin, Elise" userId="051ede2b-3008-44c0-bb19-c9bb04b8c5c9" providerId="ADAL" clId="{FE27D45D-D47B-443F-8992-7115C04122D0}" dt="2023-09-23T21:48:02.730" v="445" actId="1076"/>
          <ac:picMkLst>
            <pc:docMk/>
            <pc:sldMk cId="2844501239" sldId="1644"/>
            <ac:picMk id="2" creationId="{BF78E989-A2AB-87B1-78C5-98030DA35242}"/>
          </ac:picMkLst>
        </pc:picChg>
        <pc:picChg chg="add mod">
          <ac:chgData name="Sarasin, Elise" userId="051ede2b-3008-44c0-bb19-c9bb04b8c5c9" providerId="ADAL" clId="{FE27D45D-D47B-443F-8992-7115C04122D0}" dt="2023-09-23T21:48:44.611" v="449" actId="207"/>
          <ac:picMkLst>
            <pc:docMk/>
            <pc:sldMk cId="2844501239" sldId="1644"/>
            <ac:picMk id="4" creationId="{18EBECBD-A7BF-FC7E-25A6-E194AF008955}"/>
          </ac:picMkLst>
        </pc:picChg>
        <pc:picChg chg="add mod">
          <ac:chgData name="Sarasin, Elise" userId="051ede2b-3008-44c0-bb19-c9bb04b8c5c9" providerId="ADAL" clId="{FE27D45D-D47B-443F-8992-7115C04122D0}" dt="2023-09-23T21:48:04.316" v="446" actId="1076"/>
          <ac:picMkLst>
            <pc:docMk/>
            <pc:sldMk cId="2844501239" sldId="1644"/>
            <ac:picMk id="6" creationId="{075CFFFF-73EA-1521-B5BD-12DDDA8BB732}"/>
          </ac:picMkLst>
        </pc:picChg>
        <pc:picChg chg="add mod">
          <ac:chgData name="Sarasin, Elise" userId="051ede2b-3008-44c0-bb19-c9bb04b8c5c9" providerId="ADAL" clId="{FE27D45D-D47B-443F-8992-7115C04122D0}" dt="2023-09-23T21:48:00.045" v="444" actId="1035"/>
          <ac:picMkLst>
            <pc:docMk/>
            <pc:sldMk cId="2844501239" sldId="1644"/>
            <ac:picMk id="7" creationId="{72AB2600-7918-B07A-BFED-D27FEBE59286}"/>
          </ac:picMkLst>
        </pc:picChg>
        <pc:picChg chg="add mod">
          <ac:chgData name="Sarasin, Elise" userId="051ede2b-3008-44c0-bb19-c9bb04b8c5c9" providerId="ADAL" clId="{FE27D45D-D47B-443F-8992-7115C04122D0}" dt="2023-09-23T21:48:00.045" v="444" actId="1035"/>
          <ac:picMkLst>
            <pc:docMk/>
            <pc:sldMk cId="2844501239" sldId="1644"/>
            <ac:picMk id="8" creationId="{F0F6B814-A083-C859-7256-E53521DB5399}"/>
          </ac:picMkLst>
        </pc:picChg>
        <pc:picChg chg="add mod">
          <ac:chgData name="Sarasin, Elise" userId="051ede2b-3008-44c0-bb19-c9bb04b8c5c9" providerId="ADAL" clId="{FE27D45D-D47B-443F-8992-7115C04122D0}" dt="2023-09-23T21:48:00.045" v="444" actId="1035"/>
          <ac:picMkLst>
            <pc:docMk/>
            <pc:sldMk cId="2844501239" sldId="1644"/>
            <ac:picMk id="9" creationId="{0CDD9818-F636-333D-8F06-D3A33C0A7560}"/>
          </ac:picMkLst>
        </pc:picChg>
        <pc:picChg chg="add mod">
          <ac:chgData name="Sarasin, Elise" userId="051ede2b-3008-44c0-bb19-c9bb04b8c5c9" providerId="ADAL" clId="{FE27D45D-D47B-443F-8992-7115C04122D0}" dt="2023-09-23T21:48:00.045" v="444" actId="1035"/>
          <ac:picMkLst>
            <pc:docMk/>
            <pc:sldMk cId="2844501239" sldId="1644"/>
            <ac:picMk id="10" creationId="{DAF95945-579E-12C9-5E13-18EF22BF734B}"/>
          </ac:picMkLst>
        </pc:picChg>
        <pc:picChg chg="add mod">
          <ac:chgData name="Sarasin, Elise" userId="051ede2b-3008-44c0-bb19-c9bb04b8c5c9" providerId="ADAL" clId="{FE27D45D-D47B-443F-8992-7115C04122D0}" dt="2023-09-23T21:48:00.045" v="444" actId="1035"/>
          <ac:picMkLst>
            <pc:docMk/>
            <pc:sldMk cId="2844501239" sldId="1644"/>
            <ac:picMk id="11" creationId="{236CF473-FD42-AEF8-3697-3B1917F5713A}"/>
          </ac:picMkLst>
        </pc:picChg>
        <pc:picChg chg="add mod">
          <ac:chgData name="Sarasin, Elise" userId="051ede2b-3008-44c0-bb19-c9bb04b8c5c9" providerId="ADAL" clId="{FE27D45D-D47B-443F-8992-7115C04122D0}" dt="2023-09-23T21:48:00.045" v="444" actId="1035"/>
          <ac:picMkLst>
            <pc:docMk/>
            <pc:sldMk cId="2844501239" sldId="1644"/>
            <ac:picMk id="12" creationId="{A5D54B43-9E10-D3F6-3F76-B4CA7A62ACD4}"/>
          </ac:picMkLst>
        </pc:picChg>
        <pc:picChg chg="add mod">
          <ac:chgData name="Sarasin, Elise" userId="051ede2b-3008-44c0-bb19-c9bb04b8c5c9" providerId="ADAL" clId="{FE27D45D-D47B-443F-8992-7115C04122D0}" dt="2023-09-23T21:48:00.045" v="444" actId="1035"/>
          <ac:picMkLst>
            <pc:docMk/>
            <pc:sldMk cId="2844501239" sldId="1644"/>
            <ac:picMk id="13" creationId="{EC8245A8-2581-FCD9-DD2F-89598961AE68}"/>
          </ac:picMkLst>
        </pc:picChg>
        <pc:picChg chg="add mod">
          <ac:chgData name="Sarasin, Elise" userId="051ede2b-3008-44c0-bb19-c9bb04b8c5c9" providerId="ADAL" clId="{FE27D45D-D47B-443F-8992-7115C04122D0}" dt="2023-09-23T21:48:00.045" v="444" actId="1035"/>
          <ac:picMkLst>
            <pc:docMk/>
            <pc:sldMk cId="2844501239" sldId="1644"/>
            <ac:picMk id="16" creationId="{6BB2DDB1-F130-B209-17A8-8DDCF186BB62}"/>
          </ac:picMkLst>
        </pc:picChg>
        <pc:picChg chg="add mod">
          <ac:chgData name="Sarasin, Elise" userId="051ede2b-3008-44c0-bb19-c9bb04b8c5c9" providerId="ADAL" clId="{FE27D45D-D47B-443F-8992-7115C04122D0}" dt="2023-09-23T21:48:00.045" v="444" actId="1035"/>
          <ac:picMkLst>
            <pc:docMk/>
            <pc:sldMk cId="2844501239" sldId="1644"/>
            <ac:picMk id="17" creationId="{0A2CEB4C-AF8F-3442-5AB1-B6FEFCC9B163}"/>
          </ac:picMkLst>
        </pc:picChg>
        <pc:picChg chg="add mod">
          <ac:chgData name="Sarasin, Elise" userId="051ede2b-3008-44c0-bb19-c9bb04b8c5c9" providerId="ADAL" clId="{FE27D45D-D47B-443F-8992-7115C04122D0}" dt="2023-09-23T21:48:00.045" v="444" actId="1035"/>
          <ac:picMkLst>
            <pc:docMk/>
            <pc:sldMk cId="2844501239" sldId="1644"/>
            <ac:picMk id="18" creationId="{70094F4A-6684-4C18-6D5B-C1C2DD813A5E}"/>
          </ac:picMkLst>
        </pc:picChg>
        <pc:picChg chg="add mod">
          <ac:chgData name="Sarasin, Elise" userId="051ede2b-3008-44c0-bb19-c9bb04b8c5c9" providerId="ADAL" clId="{FE27D45D-D47B-443F-8992-7115C04122D0}" dt="2023-09-23T21:48:00.045" v="444" actId="1035"/>
          <ac:picMkLst>
            <pc:docMk/>
            <pc:sldMk cId="2844501239" sldId="1644"/>
            <ac:picMk id="19" creationId="{0BEB861B-5DAF-FE4F-A85F-92E2D441905C}"/>
          </ac:picMkLst>
        </pc:picChg>
        <pc:picChg chg="add mod">
          <ac:chgData name="Sarasin, Elise" userId="051ede2b-3008-44c0-bb19-c9bb04b8c5c9" providerId="ADAL" clId="{FE27D45D-D47B-443F-8992-7115C04122D0}" dt="2023-09-23T21:48:00.045" v="444" actId="1035"/>
          <ac:picMkLst>
            <pc:docMk/>
            <pc:sldMk cId="2844501239" sldId="1644"/>
            <ac:picMk id="20" creationId="{8556A5F8-8F0B-662D-04D9-AA8A177C9865}"/>
          </ac:picMkLst>
        </pc:picChg>
        <pc:picChg chg="add mod">
          <ac:chgData name="Sarasin, Elise" userId="051ede2b-3008-44c0-bb19-c9bb04b8c5c9" providerId="ADAL" clId="{FE27D45D-D47B-443F-8992-7115C04122D0}" dt="2023-09-23T21:48:00.045" v="444" actId="1035"/>
          <ac:picMkLst>
            <pc:docMk/>
            <pc:sldMk cId="2844501239" sldId="1644"/>
            <ac:picMk id="21" creationId="{75D1D823-D0CB-DFA5-C135-62BA54274E0F}"/>
          </ac:picMkLst>
        </pc:picChg>
        <pc:picChg chg="add mod">
          <ac:chgData name="Sarasin, Elise" userId="051ede2b-3008-44c0-bb19-c9bb04b8c5c9" providerId="ADAL" clId="{FE27D45D-D47B-443F-8992-7115C04122D0}" dt="2023-09-23T21:48:00.045" v="444" actId="1035"/>
          <ac:picMkLst>
            <pc:docMk/>
            <pc:sldMk cId="2844501239" sldId="1644"/>
            <ac:picMk id="22" creationId="{F1B176E0-CC68-3E4C-BF1A-E239FEE5FA1B}"/>
          </ac:picMkLst>
        </pc:picChg>
        <pc:picChg chg="add mod">
          <ac:chgData name="Sarasin, Elise" userId="051ede2b-3008-44c0-bb19-c9bb04b8c5c9" providerId="ADAL" clId="{FE27D45D-D47B-443F-8992-7115C04122D0}" dt="2023-09-23T21:48:00.045" v="444" actId="1035"/>
          <ac:picMkLst>
            <pc:docMk/>
            <pc:sldMk cId="2844501239" sldId="1644"/>
            <ac:picMk id="23" creationId="{223B31FF-F7A9-BA67-C649-1C265593A99A}"/>
          </ac:picMkLst>
        </pc:picChg>
        <pc:picChg chg="add mod">
          <ac:chgData name="Sarasin, Elise" userId="051ede2b-3008-44c0-bb19-c9bb04b8c5c9" providerId="ADAL" clId="{FE27D45D-D47B-443F-8992-7115C04122D0}" dt="2023-09-23T21:48:00.045" v="444" actId="1035"/>
          <ac:picMkLst>
            <pc:docMk/>
            <pc:sldMk cId="2844501239" sldId="1644"/>
            <ac:picMk id="24" creationId="{3EEFDAB6-656F-0451-5697-B5DADE48A6A8}"/>
          </ac:picMkLst>
        </pc:picChg>
        <pc:picChg chg="add mod">
          <ac:chgData name="Sarasin, Elise" userId="051ede2b-3008-44c0-bb19-c9bb04b8c5c9" providerId="ADAL" clId="{FE27D45D-D47B-443F-8992-7115C04122D0}" dt="2023-09-23T21:48:00.045" v="444" actId="1035"/>
          <ac:picMkLst>
            <pc:docMk/>
            <pc:sldMk cId="2844501239" sldId="1644"/>
            <ac:picMk id="25" creationId="{C337DE39-091D-1D59-7D61-096DBD192AAB}"/>
          </ac:picMkLst>
        </pc:picChg>
        <pc:picChg chg="del">
          <ac:chgData name="Sarasin, Elise" userId="051ede2b-3008-44c0-bb19-c9bb04b8c5c9" providerId="ADAL" clId="{FE27D45D-D47B-443F-8992-7115C04122D0}" dt="2023-09-23T21:47:02.179" v="435" actId="478"/>
          <ac:picMkLst>
            <pc:docMk/>
            <pc:sldMk cId="2844501239" sldId="1644"/>
            <ac:picMk id="2080" creationId="{00000000-0000-0000-0000-000000000000}"/>
          </ac:picMkLst>
        </pc:picChg>
        <pc:picChg chg="del">
          <ac:chgData name="Sarasin, Elise" userId="051ede2b-3008-44c0-bb19-c9bb04b8c5c9" providerId="ADAL" clId="{FE27D45D-D47B-443F-8992-7115C04122D0}" dt="2023-09-23T21:47:02.179" v="435" actId="478"/>
          <ac:picMkLst>
            <pc:docMk/>
            <pc:sldMk cId="2844501239" sldId="1644"/>
            <ac:picMk id="2081" creationId="{00000000-0000-0000-0000-000000000000}"/>
          </ac:picMkLst>
        </pc:picChg>
        <pc:picChg chg="del">
          <ac:chgData name="Sarasin, Elise" userId="051ede2b-3008-44c0-bb19-c9bb04b8c5c9" providerId="ADAL" clId="{FE27D45D-D47B-443F-8992-7115C04122D0}" dt="2023-09-23T21:47:02.179" v="435" actId="478"/>
          <ac:picMkLst>
            <pc:docMk/>
            <pc:sldMk cId="2844501239" sldId="1644"/>
            <ac:picMk id="2084" creationId="{00000000-0000-0000-0000-000000000000}"/>
          </ac:picMkLst>
        </pc:picChg>
        <pc:picChg chg="del">
          <ac:chgData name="Sarasin, Elise" userId="051ede2b-3008-44c0-bb19-c9bb04b8c5c9" providerId="ADAL" clId="{FE27D45D-D47B-443F-8992-7115C04122D0}" dt="2023-09-23T21:47:02.179" v="435" actId="478"/>
          <ac:picMkLst>
            <pc:docMk/>
            <pc:sldMk cId="2844501239" sldId="1644"/>
            <ac:picMk id="2086" creationId="{00000000-0000-0000-0000-000000000000}"/>
          </ac:picMkLst>
        </pc:picChg>
        <pc:picChg chg="del">
          <ac:chgData name="Sarasin, Elise" userId="051ede2b-3008-44c0-bb19-c9bb04b8c5c9" providerId="ADAL" clId="{FE27D45D-D47B-443F-8992-7115C04122D0}" dt="2023-09-23T21:47:02.179" v="435" actId="478"/>
          <ac:picMkLst>
            <pc:docMk/>
            <pc:sldMk cId="2844501239" sldId="1644"/>
            <ac:picMk id="2087" creationId="{00000000-0000-0000-0000-000000000000}"/>
          </ac:picMkLst>
        </pc:picChg>
        <pc:picChg chg="del">
          <ac:chgData name="Sarasin, Elise" userId="051ede2b-3008-44c0-bb19-c9bb04b8c5c9" providerId="ADAL" clId="{FE27D45D-D47B-443F-8992-7115C04122D0}" dt="2023-09-23T21:47:02.179" v="435" actId="478"/>
          <ac:picMkLst>
            <pc:docMk/>
            <pc:sldMk cId="2844501239" sldId="1644"/>
            <ac:picMk id="2088" creationId="{00000000-0000-0000-0000-000000000000}"/>
          </ac:picMkLst>
        </pc:picChg>
        <pc:picChg chg="del">
          <ac:chgData name="Sarasin, Elise" userId="051ede2b-3008-44c0-bb19-c9bb04b8c5c9" providerId="ADAL" clId="{FE27D45D-D47B-443F-8992-7115C04122D0}" dt="2023-09-23T21:47:02.179" v="435" actId="478"/>
          <ac:picMkLst>
            <pc:docMk/>
            <pc:sldMk cId="2844501239" sldId="1644"/>
            <ac:picMk id="2089" creationId="{00000000-0000-0000-0000-000000000000}"/>
          </ac:picMkLst>
        </pc:picChg>
        <pc:picChg chg="del">
          <ac:chgData name="Sarasin, Elise" userId="051ede2b-3008-44c0-bb19-c9bb04b8c5c9" providerId="ADAL" clId="{FE27D45D-D47B-443F-8992-7115C04122D0}" dt="2023-09-23T21:47:02.179" v="435" actId="478"/>
          <ac:picMkLst>
            <pc:docMk/>
            <pc:sldMk cId="2844501239" sldId="1644"/>
            <ac:picMk id="2091" creationId="{00000000-0000-0000-0000-000000000000}"/>
          </ac:picMkLst>
        </pc:picChg>
        <pc:picChg chg="del">
          <ac:chgData name="Sarasin, Elise" userId="051ede2b-3008-44c0-bb19-c9bb04b8c5c9" providerId="ADAL" clId="{FE27D45D-D47B-443F-8992-7115C04122D0}" dt="2023-09-23T21:47:02.179" v="435" actId="478"/>
          <ac:picMkLst>
            <pc:docMk/>
            <pc:sldMk cId="2844501239" sldId="1644"/>
            <ac:picMk id="2092" creationId="{00000000-0000-0000-0000-000000000000}"/>
          </ac:picMkLst>
        </pc:picChg>
        <pc:picChg chg="del">
          <ac:chgData name="Sarasin, Elise" userId="051ede2b-3008-44c0-bb19-c9bb04b8c5c9" providerId="ADAL" clId="{FE27D45D-D47B-443F-8992-7115C04122D0}" dt="2023-09-23T21:47:02.179" v="435" actId="478"/>
          <ac:picMkLst>
            <pc:docMk/>
            <pc:sldMk cId="2844501239" sldId="1644"/>
            <ac:picMk id="2093" creationId="{00000000-0000-0000-0000-000000000000}"/>
          </ac:picMkLst>
        </pc:picChg>
        <pc:picChg chg="del">
          <ac:chgData name="Sarasin, Elise" userId="051ede2b-3008-44c0-bb19-c9bb04b8c5c9" providerId="ADAL" clId="{FE27D45D-D47B-443F-8992-7115C04122D0}" dt="2023-09-23T21:47:02.179" v="435" actId="478"/>
          <ac:picMkLst>
            <pc:docMk/>
            <pc:sldMk cId="2844501239" sldId="1644"/>
            <ac:picMk id="2094" creationId="{00000000-0000-0000-0000-000000000000}"/>
          </ac:picMkLst>
        </pc:picChg>
        <pc:picChg chg="del">
          <ac:chgData name="Sarasin, Elise" userId="051ede2b-3008-44c0-bb19-c9bb04b8c5c9" providerId="ADAL" clId="{FE27D45D-D47B-443F-8992-7115C04122D0}" dt="2023-09-23T21:47:02.179" v="435" actId="478"/>
          <ac:picMkLst>
            <pc:docMk/>
            <pc:sldMk cId="2844501239" sldId="1644"/>
            <ac:picMk id="52225" creationId="{00000000-0000-0000-0000-000000000000}"/>
          </ac:picMkLst>
        </pc:picChg>
      </pc:sldChg>
      <pc:sldChg chg="addSp modSp mod modAnim">
        <pc:chgData name="Sarasin, Elise" userId="051ede2b-3008-44c0-bb19-c9bb04b8c5c9" providerId="ADAL" clId="{FE27D45D-D47B-443F-8992-7115C04122D0}" dt="2023-09-23T21:59:08.881" v="743"/>
        <pc:sldMkLst>
          <pc:docMk/>
          <pc:sldMk cId="1955364775" sldId="1645"/>
        </pc:sldMkLst>
        <pc:spChg chg="add mod">
          <ac:chgData name="Sarasin, Elise" userId="051ede2b-3008-44c0-bb19-c9bb04b8c5c9" providerId="ADAL" clId="{FE27D45D-D47B-443F-8992-7115C04122D0}" dt="2023-09-23T21:58:58.587" v="742" actId="1076"/>
          <ac:spMkLst>
            <pc:docMk/>
            <pc:sldMk cId="1955364775" sldId="1645"/>
            <ac:spMk id="2" creationId="{14ADE5F7-AFEF-465A-4C93-A609E0C38920}"/>
          </ac:spMkLst>
        </pc:spChg>
      </pc:sldChg>
      <pc:sldChg chg="addSp delSp modSp mod ord modAnim">
        <pc:chgData name="Sarasin, Elise" userId="051ede2b-3008-44c0-bb19-c9bb04b8c5c9" providerId="ADAL" clId="{FE27D45D-D47B-443F-8992-7115C04122D0}" dt="2023-09-23T21:50:13.087" v="457"/>
        <pc:sldMkLst>
          <pc:docMk/>
          <pc:sldMk cId="1914040839" sldId="1737"/>
        </pc:sldMkLst>
        <pc:spChg chg="del mod">
          <ac:chgData name="Sarasin, Elise" userId="051ede2b-3008-44c0-bb19-c9bb04b8c5c9" providerId="ADAL" clId="{FE27D45D-D47B-443F-8992-7115C04122D0}" dt="2023-09-23T21:38:47.810" v="260" actId="478"/>
          <ac:spMkLst>
            <pc:docMk/>
            <pc:sldMk cId="1914040839" sldId="1737"/>
            <ac:spMk id="2" creationId="{C031CE49-73E9-1985-D406-13C037527CC8}"/>
          </ac:spMkLst>
        </pc:spChg>
        <pc:spChg chg="mod">
          <ac:chgData name="Sarasin, Elise" userId="051ede2b-3008-44c0-bb19-c9bb04b8c5c9" providerId="ADAL" clId="{FE27D45D-D47B-443F-8992-7115C04122D0}" dt="2023-09-23T21:31:34.795" v="194" actId="255"/>
          <ac:spMkLst>
            <pc:docMk/>
            <pc:sldMk cId="1914040839" sldId="1737"/>
            <ac:spMk id="4" creationId="{FCAB00FE-0BAF-4B76-BD0D-D9637EC2AFD2}"/>
          </ac:spMkLst>
        </pc:spChg>
        <pc:spChg chg="del">
          <ac:chgData name="Sarasin, Elise" userId="051ede2b-3008-44c0-bb19-c9bb04b8c5c9" providerId="ADAL" clId="{FE27D45D-D47B-443F-8992-7115C04122D0}" dt="2023-09-23T21:38:48.581" v="261" actId="478"/>
          <ac:spMkLst>
            <pc:docMk/>
            <pc:sldMk cId="1914040839" sldId="1737"/>
            <ac:spMk id="5" creationId="{5C169D0A-A33D-0C89-6EB4-3AFCCDB77D29}"/>
          </ac:spMkLst>
        </pc:spChg>
        <pc:spChg chg="del">
          <ac:chgData name="Sarasin, Elise" userId="051ede2b-3008-44c0-bb19-c9bb04b8c5c9" providerId="ADAL" clId="{FE27D45D-D47B-443F-8992-7115C04122D0}" dt="2023-09-23T21:38:49.226" v="262" actId="478"/>
          <ac:spMkLst>
            <pc:docMk/>
            <pc:sldMk cId="1914040839" sldId="1737"/>
            <ac:spMk id="6" creationId="{C7ADCBD0-0842-7CF0-2E87-7042641F3620}"/>
          </ac:spMkLst>
        </pc:spChg>
        <pc:spChg chg="del mod">
          <ac:chgData name="Sarasin, Elise" userId="051ede2b-3008-44c0-bb19-c9bb04b8c5c9" providerId="ADAL" clId="{FE27D45D-D47B-443F-8992-7115C04122D0}" dt="2023-09-23T21:39:20.448" v="272" actId="478"/>
          <ac:spMkLst>
            <pc:docMk/>
            <pc:sldMk cId="1914040839" sldId="1737"/>
            <ac:spMk id="8" creationId="{0D20F853-6608-4084-8598-EF123E6192A4}"/>
          </ac:spMkLst>
        </pc:spChg>
        <pc:spChg chg="del">
          <ac:chgData name="Sarasin, Elise" userId="051ede2b-3008-44c0-bb19-c9bb04b8c5c9" providerId="ADAL" clId="{FE27D45D-D47B-443F-8992-7115C04122D0}" dt="2023-09-23T21:38:49.900" v="263" actId="478"/>
          <ac:spMkLst>
            <pc:docMk/>
            <pc:sldMk cId="1914040839" sldId="1737"/>
            <ac:spMk id="11" creationId="{EBC0B360-8AD1-3EF5-053E-230341B16855}"/>
          </ac:spMkLst>
        </pc:spChg>
        <pc:spChg chg="del mod">
          <ac:chgData name="Sarasin, Elise" userId="051ede2b-3008-44c0-bb19-c9bb04b8c5c9" providerId="ADAL" clId="{FE27D45D-D47B-443F-8992-7115C04122D0}" dt="2023-09-23T21:39:19.034" v="271" actId="478"/>
          <ac:spMkLst>
            <pc:docMk/>
            <pc:sldMk cId="1914040839" sldId="1737"/>
            <ac:spMk id="12" creationId="{867394F6-8009-68B8-C1D9-A774650EEEB6}"/>
          </ac:spMkLst>
        </pc:spChg>
        <pc:spChg chg="add mod">
          <ac:chgData name="Sarasin, Elise" userId="051ede2b-3008-44c0-bb19-c9bb04b8c5c9" providerId="ADAL" clId="{FE27D45D-D47B-443F-8992-7115C04122D0}" dt="2023-09-23T21:37:39.669" v="253" actId="14100"/>
          <ac:spMkLst>
            <pc:docMk/>
            <pc:sldMk cId="1914040839" sldId="1737"/>
            <ac:spMk id="16" creationId="{A5618E66-B1C3-17CD-C354-B36830D75DAF}"/>
          </ac:spMkLst>
        </pc:spChg>
        <pc:spChg chg="add mod">
          <ac:chgData name="Sarasin, Elise" userId="051ede2b-3008-44c0-bb19-c9bb04b8c5c9" providerId="ADAL" clId="{FE27D45D-D47B-443F-8992-7115C04122D0}" dt="2023-09-23T21:37:09.722" v="243" actId="1076"/>
          <ac:spMkLst>
            <pc:docMk/>
            <pc:sldMk cId="1914040839" sldId="1737"/>
            <ac:spMk id="17" creationId="{B558E023-D70C-B824-2374-F90309598BFD}"/>
          </ac:spMkLst>
        </pc:spChg>
        <pc:spChg chg="add del mod">
          <ac:chgData name="Sarasin, Elise" userId="051ede2b-3008-44c0-bb19-c9bb04b8c5c9" providerId="ADAL" clId="{FE27D45D-D47B-443F-8992-7115C04122D0}" dt="2023-09-23T21:39:18.123" v="270" actId="478"/>
          <ac:spMkLst>
            <pc:docMk/>
            <pc:sldMk cId="1914040839" sldId="1737"/>
            <ac:spMk id="18" creationId="{AB2E5FEB-2C30-405C-D9BB-A9C5ACE66FA9}"/>
          </ac:spMkLst>
        </pc:spChg>
        <pc:spChg chg="add mod">
          <ac:chgData name="Sarasin, Elise" userId="051ede2b-3008-44c0-bb19-c9bb04b8c5c9" providerId="ADAL" clId="{FE27D45D-D47B-443F-8992-7115C04122D0}" dt="2023-09-23T21:37:26.631" v="251" actId="1038"/>
          <ac:spMkLst>
            <pc:docMk/>
            <pc:sldMk cId="1914040839" sldId="1737"/>
            <ac:spMk id="19" creationId="{9321B12D-B2CB-6FD1-A7EF-E1F99176BF7B}"/>
          </ac:spMkLst>
        </pc:spChg>
        <pc:spChg chg="add mod">
          <ac:chgData name="Sarasin, Elise" userId="051ede2b-3008-44c0-bb19-c9bb04b8c5c9" providerId="ADAL" clId="{FE27D45D-D47B-443F-8992-7115C04122D0}" dt="2023-09-23T21:39:39.919" v="277" actId="14100"/>
          <ac:spMkLst>
            <pc:docMk/>
            <pc:sldMk cId="1914040839" sldId="1737"/>
            <ac:spMk id="20" creationId="{476F028A-AF5F-EFBA-A337-13C99539E23C}"/>
          </ac:spMkLst>
        </pc:spChg>
        <pc:spChg chg="add mod">
          <ac:chgData name="Sarasin, Elise" userId="051ede2b-3008-44c0-bb19-c9bb04b8c5c9" providerId="ADAL" clId="{FE27D45D-D47B-443F-8992-7115C04122D0}" dt="2023-09-23T21:39:50.726" v="280" actId="14100"/>
          <ac:spMkLst>
            <pc:docMk/>
            <pc:sldMk cId="1914040839" sldId="1737"/>
            <ac:spMk id="21" creationId="{92DCDBBB-8182-F285-CCF3-6F9099F553B7}"/>
          </ac:spMkLst>
        </pc:spChg>
        <pc:picChg chg="mod">
          <ac:chgData name="Sarasin, Elise" userId="051ede2b-3008-44c0-bb19-c9bb04b8c5c9" providerId="ADAL" clId="{FE27D45D-D47B-443F-8992-7115C04122D0}" dt="2023-09-23T21:37:01.836" v="240" actId="1076"/>
          <ac:picMkLst>
            <pc:docMk/>
            <pc:sldMk cId="1914040839" sldId="1737"/>
            <ac:picMk id="7" creationId="{880CFF8F-50FF-40A9-92EA-44AED26864EB}"/>
          </ac:picMkLst>
        </pc:picChg>
        <pc:picChg chg="mod ord">
          <ac:chgData name="Sarasin, Elise" userId="051ede2b-3008-44c0-bb19-c9bb04b8c5c9" providerId="ADAL" clId="{FE27D45D-D47B-443F-8992-7115C04122D0}" dt="2023-09-23T21:39:05.019" v="269" actId="166"/>
          <ac:picMkLst>
            <pc:docMk/>
            <pc:sldMk cId="1914040839" sldId="1737"/>
            <ac:picMk id="9" creationId="{D94B3BC1-1C53-434F-A711-7BBDB4C5BCB9}"/>
          </ac:picMkLst>
        </pc:picChg>
        <pc:picChg chg="add del mod">
          <ac:chgData name="Sarasin, Elise" userId="051ede2b-3008-44c0-bb19-c9bb04b8c5c9" providerId="ADAL" clId="{FE27D45D-D47B-443F-8992-7115C04122D0}" dt="2023-09-23T21:38:19.913" v="258" actId="478"/>
          <ac:picMkLst>
            <pc:docMk/>
            <pc:sldMk cId="1914040839" sldId="1737"/>
            <ac:picMk id="10" creationId="{10F427D9-583B-694E-59EE-A1299E4F306A}"/>
          </ac:picMkLst>
        </pc:picChg>
        <pc:picChg chg="del mod">
          <ac:chgData name="Sarasin, Elise" userId="051ede2b-3008-44c0-bb19-c9bb04b8c5c9" providerId="ADAL" clId="{FE27D45D-D47B-443F-8992-7115C04122D0}" dt="2023-09-23T21:40:43.624" v="289" actId="21"/>
          <ac:picMkLst>
            <pc:docMk/>
            <pc:sldMk cId="1914040839" sldId="1737"/>
            <ac:picMk id="13" creationId="{84A9868E-11A5-D20F-BFE2-5E1DA99944AC}"/>
          </ac:picMkLst>
        </pc:picChg>
        <pc:picChg chg="add mod modCrop">
          <ac:chgData name="Sarasin, Elise" userId="051ede2b-3008-44c0-bb19-c9bb04b8c5c9" providerId="ADAL" clId="{FE27D45D-D47B-443F-8992-7115C04122D0}" dt="2023-09-23T21:40:41.254" v="288" actId="1076"/>
          <ac:picMkLst>
            <pc:docMk/>
            <pc:sldMk cId="1914040839" sldId="1737"/>
            <ac:picMk id="15" creationId="{28E03C3F-9DFB-655C-FB32-C56B72D0E448}"/>
          </ac:picMkLst>
        </pc:picChg>
      </pc:sldChg>
      <pc:sldChg chg="addSp delSp modSp mod delAnim modAnim modNotesTx">
        <pc:chgData name="Sarasin, Elise" userId="051ede2b-3008-44c0-bb19-c9bb04b8c5c9" providerId="ADAL" clId="{FE27D45D-D47B-443F-8992-7115C04122D0}" dt="2023-09-23T21:52:28.876" v="467" actId="20577"/>
        <pc:sldMkLst>
          <pc:docMk/>
          <pc:sldMk cId="424401210" sldId="1738"/>
        </pc:sldMkLst>
        <pc:picChg chg="add mod">
          <ac:chgData name="Sarasin, Elise" userId="051ede2b-3008-44c0-bb19-c9bb04b8c5c9" providerId="ADAL" clId="{FE27D45D-D47B-443F-8992-7115C04122D0}" dt="2023-09-23T21:52:25.656" v="466"/>
          <ac:picMkLst>
            <pc:docMk/>
            <pc:sldMk cId="424401210" sldId="1738"/>
            <ac:picMk id="2" creationId="{55A54607-D565-E641-111C-198F3A0612F4}"/>
          </ac:picMkLst>
        </pc:picChg>
        <pc:picChg chg="add mod">
          <ac:chgData name="Sarasin, Elise" userId="051ede2b-3008-44c0-bb19-c9bb04b8c5c9" providerId="ADAL" clId="{FE27D45D-D47B-443F-8992-7115C04122D0}" dt="2023-09-23T21:52:25.656" v="466"/>
          <ac:picMkLst>
            <pc:docMk/>
            <pc:sldMk cId="424401210" sldId="1738"/>
            <ac:picMk id="3" creationId="{BA23CC51-85F6-EF79-C795-5AFBB71F6A0F}"/>
          </ac:picMkLst>
        </pc:picChg>
        <pc:picChg chg="add mod">
          <ac:chgData name="Sarasin, Elise" userId="051ede2b-3008-44c0-bb19-c9bb04b8c5c9" providerId="ADAL" clId="{FE27D45D-D47B-443F-8992-7115C04122D0}" dt="2023-09-23T21:52:25.656" v="466"/>
          <ac:picMkLst>
            <pc:docMk/>
            <pc:sldMk cId="424401210" sldId="1738"/>
            <ac:picMk id="4" creationId="{625BC61B-D038-1178-835C-40E79E3BE2F1}"/>
          </ac:picMkLst>
        </pc:picChg>
        <pc:picChg chg="add mod">
          <ac:chgData name="Sarasin, Elise" userId="051ede2b-3008-44c0-bb19-c9bb04b8c5c9" providerId="ADAL" clId="{FE27D45D-D47B-443F-8992-7115C04122D0}" dt="2023-09-23T21:52:25.656" v="466"/>
          <ac:picMkLst>
            <pc:docMk/>
            <pc:sldMk cId="424401210" sldId="1738"/>
            <ac:picMk id="5" creationId="{09911471-EFC0-9377-46E9-40E6C62BB9C3}"/>
          </ac:picMkLst>
        </pc:picChg>
        <pc:picChg chg="add mod">
          <ac:chgData name="Sarasin, Elise" userId="051ede2b-3008-44c0-bb19-c9bb04b8c5c9" providerId="ADAL" clId="{FE27D45D-D47B-443F-8992-7115C04122D0}" dt="2023-09-23T21:52:25.656" v="466"/>
          <ac:picMkLst>
            <pc:docMk/>
            <pc:sldMk cId="424401210" sldId="1738"/>
            <ac:picMk id="6" creationId="{9158180F-EFC6-1209-BAC3-B38F218DC140}"/>
          </ac:picMkLst>
        </pc:picChg>
        <pc:picChg chg="add mod">
          <ac:chgData name="Sarasin, Elise" userId="051ede2b-3008-44c0-bb19-c9bb04b8c5c9" providerId="ADAL" clId="{FE27D45D-D47B-443F-8992-7115C04122D0}" dt="2023-09-23T21:52:25.656" v="466"/>
          <ac:picMkLst>
            <pc:docMk/>
            <pc:sldMk cId="424401210" sldId="1738"/>
            <ac:picMk id="7" creationId="{F8EF1666-26C3-441F-6086-1BA633E00E13}"/>
          </ac:picMkLst>
        </pc:picChg>
        <pc:picChg chg="add mod">
          <ac:chgData name="Sarasin, Elise" userId="051ede2b-3008-44c0-bb19-c9bb04b8c5c9" providerId="ADAL" clId="{FE27D45D-D47B-443F-8992-7115C04122D0}" dt="2023-09-23T21:52:25.656" v="466"/>
          <ac:picMkLst>
            <pc:docMk/>
            <pc:sldMk cId="424401210" sldId="1738"/>
            <ac:picMk id="8" creationId="{E6C0DD5F-9EAC-1DD8-FEB3-2D219D2BD2D3}"/>
          </ac:picMkLst>
        </pc:picChg>
        <pc:picChg chg="add mod">
          <ac:chgData name="Sarasin, Elise" userId="051ede2b-3008-44c0-bb19-c9bb04b8c5c9" providerId="ADAL" clId="{FE27D45D-D47B-443F-8992-7115C04122D0}" dt="2023-09-23T21:52:25.656" v="466"/>
          <ac:picMkLst>
            <pc:docMk/>
            <pc:sldMk cId="424401210" sldId="1738"/>
            <ac:picMk id="9" creationId="{3FB84B54-1C7B-4F3C-92C2-CB3536C6CD7F}"/>
          </ac:picMkLst>
        </pc:picChg>
        <pc:picChg chg="add mod">
          <ac:chgData name="Sarasin, Elise" userId="051ede2b-3008-44c0-bb19-c9bb04b8c5c9" providerId="ADAL" clId="{FE27D45D-D47B-443F-8992-7115C04122D0}" dt="2023-09-23T21:52:25.656" v="466"/>
          <ac:picMkLst>
            <pc:docMk/>
            <pc:sldMk cId="424401210" sldId="1738"/>
            <ac:picMk id="10" creationId="{2629568E-72D6-3047-2191-8E5BE1C58CE4}"/>
          </ac:picMkLst>
        </pc:picChg>
        <pc:picChg chg="add mod">
          <ac:chgData name="Sarasin, Elise" userId="051ede2b-3008-44c0-bb19-c9bb04b8c5c9" providerId="ADAL" clId="{FE27D45D-D47B-443F-8992-7115C04122D0}" dt="2023-09-23T21:52:25.656" v="466"/>
          <ac:picMkLst>
            <pc:docMk/>
            <pc:sldMk cId="424401210" sldId="1738"/>
            <ac:picMk id="11" creationId="{01FC9868-BEDB-5DFC-09AD-697582450ADC}"/>
          </ac:picMkLst>
        </pc:picChg>
        <pc:picChg chg="add mod">
          <ac:chgData name="Sarasin, Elise" userId="051ede2b-3008-44c0-bb19-c9bb04b8c5c9" providerId="ADAL" clId="{FE27D45D-D47B-443F-8992-7115C04122D0}" dt="2023-09-23T21:52:25.656" v="466"/>
          <ac:picMkLst>
            <pc:docMk/>
            <pc:sldMk cId="424401210" sldId="1738"/>
            <ac:picMk id="12" creationId="{CCB2816D-1699-5E0C-D4F3-8CB27F03E173}"/>
          </ac:picMkLst>
        </pc:picChg>
        <pc:picChg chg="add mod">
          <ac:chgData name="Sarasin, Elise" userId="051ede2b-3008-44c0-bb19-c9bb04b8c5c9" providerId="ADAL" clId="{FE27D45D-D47B-443F-8992-7115C04122D0}" dt="2023-09-23T21:52:25.656" v="466"/>
          <ac:picMkLst>
            <pc:docMk/>
            <pc:sldMk cId="424401210" sldId="1738"/>
            <ac:picMk id="13" creationId="{9557F5A0-500B-E0A9-FC1B-55B6F99DD782}"/>
          </ac:picMkLst>
        </pc:picChg>
        <pc:picChg chg="add mod">
          <ac:chgData name="Sarasin, Elise" userId="051ede2b-3008-44c0-bb19-c9bb04b8c5c9" providerId="ADAL" clId="{FE27D45D-D47B-443F-8992-7115C04122D0}" dt="2023-09-23T21:52:25.656" v="466"/>
          <ac:picMkLst>
            <pc:docMk/>
            <pc:sldMk cId="424401210" sldId="1738"/>
            <ac:picMk id="16" creationId="{357C0778-A331-9974-44EB-3FDEBE85A646}"/>
          </ac:picMkLst>
        </pc:picChg>
        <pc:picChg chg="add mod">
          <ac:chgData name="Sarasin, Elise" userId="051ede2b-3008-44c0-bb19-c9bb04b8c5c9" providerId="ADAL" clId="{FE27D45D-D47B-443F-8992-7115C04122D0}" dt="2023-09-23T21:52:25.656" v="466"/>
          <ac:picMkLst>
            <pc:docMk/>
            <pc:sldMk cId="424401210" sldId="1738"/>
            <ac:picMk id="17" creationId="{F8C91D3A-2F99-0CD7-8A9C-63CF8BA24C78}"/>
          </ac:picMkLst>
        </pc:picChg>
        <pc:picChg chg="add mod">
          <ac:chgData name="Sarasin, Elise" userId="051ede2b-3008-44c0-bb19-c9bb04b8c5c9" providerId="ADAL" clId="{FE27D45D-D47B-443F-8992-7115C04122D0}" dt="2023-09-23T21:52:25.656" v="466"/>
          <ac:picMkLst>
            <pc:docMk/>
            <pc:sldMk cId="424401210" sldId="1738"/>
            <ac:picMk id="18" creationId="{F7D7B3A2-3A57-841F-B295-BB68204503FE}"/>
          </ac:picMkLst>
        </pc:picChg>
        <pc:picChg chg="add mod">
          <ac:chgData name="Sarasin, Elise" userId="051ede2b-3008-44c0-bb19-c9bb04b8c5c9" providerId="ADAL" clId="{FE27D45D-D47B-443F-8992-7115C04122D0}" dt="2023-09-23T21:52:25.656" v="466"/>
          <ac:picMkLst>
            <pc:docMk/>
            <pc:sldMk cId="424401210" sldId="1738"/>
            <ac:picMk id="19" creationId="{D42E26A8-8836-70C8-E1B5-74DF831E9BC5}"/>
          </ac:picMkLst>
        </pc:picChg>
        <pc:picChg chg="add mod">
          <ac:chgData name="Sarasin, Elise" userId="051ede2b-3008-44c0-bb19-c9bb04b8c5c9" providerId="ADAL" clId="{FE27D45D-D47B-443F-8992-7115C04122D0}" dt="2023-09-23T21:52:25.656" v="466"/>
          <ac:picMkLst>
            <pc:docMk/>
            <pc:sldMk cId="424401210" sldId="1738"/>
            <ac:picMk id="20" creationId="{2BAD0699-2206-97B1-365E-426A204ABDB9}"/>
          </ac:picMkLst>
        </pc:picChg>
        <pc:picChg chg="del">
          <ac:chgData name="Sarasin, Elise" userId="051ede2b-3008-44c0-bb19-c9bb04b8c5c9" providerId="ADAL" clId="{FE27D45D-D47B-443F-8992-7115C04122D0}" dt="2023-09-23T21:52:00.356" v="463" actId="478"/>
          <ac:picMkLst>
            <pc:docMk/>
            <pc:sldMk cId="424401210" sldId="1738"/>
            <ac:picMk id="2080" creationId="{00000000-0000-0000-0000-000000000000}"/>
          </ac:picMkLst>
        </pc:picChg>
        <pc:picChg chg="del">
          <ac:chgData name="Sarasin, Elise" userId="051ede2b-3008-44c0-bb19-c9bb04b8c5c9" providerId="ADAL" clId="{FE27D45D-D47B-443F-8992-7115C04122D0}" dt="2023-09-23T21:52:00.356" v="463" actId="478"/>
          <ac:picMkLst>
            <pc:docMk/>
            <pc:sldMk cId="424401210" sldId="1738"/>
            <ac:picMk id="2081" creationId="{00000000-0000-0000-0000-000000000000}"/>
          </ac:picMkLst>
        </pc:picChg>
        <pc:picChg chg="del">
          <ac:chgData name="Sarasin, Elise" userId="051ede2b-3008-44c0-bb19-c9bb04b8c5c9" providerId="ADAL" clId="{FE27D45D-D47B-443F-8992-7115C04122D0}" dt="2023-09-23T21:52:00.356" v="463" actId="478"/>
          <ac:picMkLst>
            <pc:docMk/>
            <pc:sldMk cId="424401210" sldId="1738"/>
            <ac:picMk id="2084" creationId="{00000000-0000-0000-0000-000000000000}"/>
          </ac:picMkLst>
        </pc:picChg>
        <pc:picChg chg="del">
          <ac:chgData name="Sarasin, Elise" userId="051ede2b-3008-44c0-bb19-c9bb04b8c5c9" providerId="ADAL" clId="{FE27D45D-D47B-443F-8992-7115C04122D0}" dt="2023-09-23T21:52:00.356" v="463" actId="478"/>
          <ac:picMkLst>
            <pc:docMk/>
            <pc:sldMk cId="424401210" sldId="1738"/>
            <ac:picMk id="2086" creationId="{00000000-0000-0000-0000-000000000000}"/>
          </ac:picMkLst>
        </pc:picChg>
        <pc:picChg chg="del">
          <ac:chgData name="Sarasin, Elise" userId="051ede2b-3008-44c0-bb19-c9bb04b8c5c9" providerId="ADAL" clId="{FE27D45D-D47B-443F-8992-7115C04122D0}" dt="2023-09-23T21:52:00.356" v="463" actId="478"/>
          <ac:picMkLst>
            <pc:docMk/>
            <pc:sldMk cId="424401210" sldId="1738"/>
            <ac:picMk id="2087" creationId="{00000000-0000-0000-0000-000000000000}"/>
          </ac:picMkLst>
        </pc:picChg>
        <pc:picChg chg="del">
          <ac:chgData name="Sarasin, Elise" userId="051ede2b-3008-44c0-bb19-c9bb04b8c5c9" providerId="ADAL" clId="{FE27D45D-D47B-443F-8992-7115C04122D0}" dt="2023-09-23T21:52:00.356" v="463" actId="478"/>
          <ac:picMkLst>
            <pc:docMk/>
            <pc:sldMk cId="424401210" sldId="1738"/>
            <ac:picMk id="2088" creationId="{00000000-0000-0000-0000-000000000000}"/>
          </ac:picMkLst>
        </pc:picChg>
        <pc:picChg chg="del">
          <ac:chgData name="Sarasin, Elise" userId="051ede2b-3008-44c0-bb19-c9bb04b8c5c9" providerId="ADAL" clId="{FE27D45D-D47B-443F-8992-7115C04122D0}" dt="2023-09-23T21:52:00.356" v="463" actId="478"/>
          <ac:picMkLst>
            <pc:docMk/>
            <pc:sldMk cId="424401210" sldId="1738"/>
            <ac:picMk id="2089" creationId="{00000000-0000-0000-0000-000000000000}"/>
          </ac:picMkLst>
        </pc:picChg>
        <pc:picChg chg="del">
          <ac:chgData name="Sarasin, Elise" userId="051ede2b-3008-44c0-bb19-c9bb04b8c5c9" providerId="ADAL" clId="{FE27D45D-D47B-443F-8992-7115C04122D0}" dt="2023-09-23T21:52:00.356" v="463" actId="478"/>
          <ac:picMkLst>
            <pc:docMk/>
            <pc:sldMk cId="424401210" sldId="1738"/>
            <ac:picMk id="2091" creationId="{00000000-0000-0000-0000-000000000000}"/>
          </ac:picMkLst>
        </pc:picChg>
        <pc:picChg chg="del">
          <ac:chgData name="Sarasin, Elise" userId="051ede2b-3008-44c0-bb19-c9bb04b8c5c9" providerId="ADAL" clId="{FE27D45D-D47B-443F-8992-7115C04122D0}" dt="2023-09-23T21:52:00.356" v="463" actId="478"/>
          <ac:picMkLst>
            <pc:docMk/>
            <pc:sldMk cId="424401210" sldId="1738"/>
            <ac:picMk id="2092" creationId="{00000000-0000-0000-0000-000000000000}"/>
          </ac:picMkLst>
        </pc:picChg>
        <pc:picChg chg="del">
          <ac:chgData name="Sarasin, Elise" userId="051ede2b-3008-44c0-bb19-c9bb04b8c5c9" providerId="ADAL" clId="{FE27D45D-D47B-443F-8992-7115C04122D0}" dt="2023-09-23T21:52:00.356" v="463" actId="478"/>
          <ac:picMkLst>
            <pc:docMk/>
            <pc:sldMk cId="424401210" sldId="1738"/>
            <ac:picMk id="2093" creationId="{00000000-0000-0000-0000-000000000000}"/>
          </ac:picMkLst>
        </pc:picChg>
        <pc:picChg chg="del">
          <ac:chgData name="Sarasin, Elise" userId="051ede2b-3008-44c0-bb19-c9bb04b8c5c9" providerId="ADAL" clId="{FE27D45D-D47B-443F-8992-7115C04122D0}" dt="2023-09-23T21:52:00.356" v="463" actId="478"/>
          <ac:picMkLst>
            <pc:docMk/>
            <pc:sldMk cId="424401210" sldId="1738"/>
            <ac:picMk id="2094" creationId="{00000000-0000-0000-0000-000000000000}"/>
          </ac:picMkLst>
        </pc:picChg>
        <pc:picChg chg="del">
          <ac:chgData name="Sarasin, Elise" userId="051ede2b-3008-44c0-bb19-c9bb04b8c5c9" providerId="ADAL" clId="{FE27D45D-D47B-443F-8992-7115C04122D0}" dt="2023-09-23T21:52:00.356" v="463" actId="478"/>
          <ac:picMkLst>
            <pc:docMk/>
            <pc:sldMk cId="424401210" sldId="1738"/>
            <ac:picMk id="52225" creationId="{00000000-0000-0000-0000-000000000000}"/>
          </ac:picMkLst>
        </pc:picChg>
      </pc:sldChg>
      <pc:sldChg chg="delSp mod">
        <pc:chgData name="Sarasin, Elise" userId="051ede2b-3008-44c0-bb19-c9bb04b8c5c9" providerId="ADAL" clId="{FE27D45D-D47B-443F-8992-7115C04122D0}" dt="2023-09-23T21:50:34.564" v="458" actId="478"/>
        <pc:sldMkLst>
          <pc:docMk/>
          <pc:sldMk cId="4038685596" sldId="1739"/>
        </pc:sldMkLst>
        <pc:spChg chg="del">
          <ac:chgData name="Sarasin, Elise" userId="051ede2b-3008-44c0-bb19-c9bb04b8c5c9" providerId="ADAL" clId="{FE27D45D-D47B-443F-8992-7115C04122D0}" dt="2023-09-23T21:50:34.564" v="458" actId="478"/>
          <ac:spMkLst>
            <pc:docMk/>
            <pc:sldMk cId="4038685596" sldId="1739"/>
            <ac:spMk id="6" creationId="{EEDBFFA3-16BC-54FA-11D5-D1FDE413F01F}"/>
          </ac:spMkLst>
        </pc:spChg>
      </pc:sldChg>
      <pc:sldChg chg="addSp delSp modSp mod">
        <pc:chgData name="Sarasin, Elise" userId="051ede2b-3008-44c0-bb19-c9bb04b8c5c9" providerId="ADAL" clId="{FE27D45D-D47B-443F-8992-7115C04122D0}" dt="2023-09-23T21:57:06.389" v="698" actId="20577"/>
        <pc:sldMkLst>
          <pc:docMk/>
          <pc:sldMk cId="3131842691" sldId="1748"/>
        </pc:sldMkLst>
        <pc:spChg chg="del">
          <ac:chgData name="Sarasin, Elise" userId="051ede2b-3008-44c0-bb19-c9bb04b8c5c9" providerId="ADAL" clId="{FE27D45D-D47B-443F-8992-7115C04122D0}" dt="2023-09-23T21:54:09.707" v="469" actId="478"/>
          <ac:spMkLst>
            <pc:docMk/>
            <pc:sldMk cId="3131842691" sldId="1748"/>
            <ac:spMk id="3" creationId="{DDF33283-EF75-CCCB-3C98-DF2C0B89E551}"/>
          </ac:spMkLst>
        </pc:spChg>
        <pc:spChg chg="add mod">
          <ac:chgData name="Sarasin, Elise" userId="051ede2b-3008-44c0-bb19-c9bb04b8c5c9" providerId="ADAL" clId="{FE27D45D-D47B-443F-8992-7115C04122D0}" dt="2023-09-23T21:57:06.389" v="698" actId="20577"/>
          <ac:spMkLst>
            <pc:docMk/>
            <pc:sldMk cId="3131842691" sldId="1748"/>
            <ac:spMk id="5" creationId="{1E9B3C0A-DF8F-CF8E-D2A2-EC6FC837F296}"/>
          </ac:spMkLst>
        </pc:spChg>
      </pc:sldChg>
      <pc:sldChg chg="addSp delSp modSp mod">
        <pc:chgData name="Sarasin, Elise" userId="051ede2b-3008-44c0-bb19-c9bb04b8c5c9" providerId="ADAL" clId="{FE27D45D-D47B-443F-8992-7115C04122D0}" dt="2023-09-23T21:57:32.134" v="740" actId="20577"/>
        <pc:sldMkLst>
          <pc:docMk/>
          <pc:sldMk cId="353129255" sldId="1749"/>
        </pc:sldMkLst>
        <pc:spChg chg="add del mod">
          <ac:chgData name="Sarasin, Elise" userId="051ede2b-3008-44c0-bb19-c9bb04b8c5c9" providerId="ADAL" clId="{FE27D45D-D47B-443F-8992-7115C04122D0}" dt="2023-09-23T21:57:32.134" v="740" actId="20577"/>
          <ac:spMkLst>
            <pc:docMk/>
            <pc:sldMk cId="353129255" sldId="1749"/>
            <ac:spMk id="3" creationId="{5F0C5E88-4122-0B66-B481-11DBCA84A462}"/>
          </ac:spMkLst>
        </pc:spChg>
      </pc:sldChg>
      <pc:sldChg chg="delSp add mod modShow">
        <pc:chgData name="Sarasin, Elise" userId="051ede2b-3008-44c0-bb19-c9bb04b8c5c9" providerId="ADAL" clId="{FE27D45D-D47B-443F-8992-7115C04122D0}" dt="2023-09-23T21:30:10.375" v="155" actId="478"/>
        <pc:sldMkLst>
          <pc:docMk/>
          <pc:sldMk cId="3518298308" sldId="1859"/>
        </pc:sldMkLst>
        <pc:picChg chg="del">
          <ac:chgData name="Sarasin, Elise" userId="051ede2b-3008-44c0-bb19-c9bb04b8c5c9" providerId="ADAL" clId="{FE27D45D-D47B-443F-8992-7115C04122D0}" dt="2023-09-23T21:30:10.375" v="155" actId="478"/>
          <ac:picMkLst>
            <pc:docMk/>
            <pc:sldMk cId="3518298308" sldId="1859"/>
            <ac:picMk id="10" creationId="{10F427D9-583B-694E-59EE-A1299E4F306A}"/>
          </ac:picMkLst>
        </pc:picChg>
      </pc:sldChg>
      <pc:sldChg chg="addSp delSp modSp add mod modShow">
        <pc:chgData name="Sarasin, Elise" userId="051ede2b-3008-44c0-bb19-c9bb04b8c5c9" providerId="ADAL" clId="{FE27D45D-D47B-443F-8992-7115C04122D0}" dt="2023-09-23T21:46:22.309" v="433" actId="20577"/>
        <pc:sldMkLst>
          <pc:docMk/>
          <pc:sldMk cId="2308305004" sldId="1860"/>
        </pc:sldMkLst>
        <pc:spChg chg="add mod">
          <ac:chgData name="Sarasin, Elise" userId="051ede2b-3008-44c0-bb19-c9bb04b8c5c9" providerId="ADAL" clId="{FE27D45D-D47B-443F-8992-7115C04122D0}" dt="2023-09-23T21:46:22.309" v="433" actId="20577"/>
          <ac:spMkLst>
            <pc:docMk/>
            <pc:sldMk cId="2308305004" sldId="1860"/>
            <ac:spMk id="3" creationId="{420DA2CD-CDB2-C437-A961-7F4AF9719B4D}"/>
          </ac:spMkLst>
        </pc:spChg>
        <pc:picChg chg="del">
          <ac:chgData name="Sarasin, Elise" userId="051ede2b-3008-44c0-bb19-c9bb04b8c5c9" providerId="ADAL" clId="{FE27D45D-D47B-443F-8992-7115C04122D0}" dt="2023-09-23T21:40:59.706" v="295" actId="478"/>
          <ac:picMkLst>
            <pc:docMk/>
            <pc:sldMk cId="2308305004" sldId="1860"/>
            <ac:picMk id="2" creationId="{BF78E989-A2AB-87B1-78C5-98030DA35242}"/>
          </ac:picMkLst>
        </pc:picChg>
      </pc:sldChg>
      <pc:sldChg chg="addSp modSp add mod modShow">
        <pc:chgData name="Sarasin, Elise" userId="051ede2b-3008-44c0-bb19-c9bb04b8c5c9" providerId="ADAL" clId="{FE27D45D-D47B-443F-8992-7115C04122D0}" dt="2023-09-23T21:45:21.014" v="428" actId="729"/>
        <pc:sldMkLst>
          <pc:docMk/>
          <pc:sldMk cId="3647364640" sldId="1861"/>
        </pc:sldMkLst>
        <pc:spChg chg="add mod">
          <ac:chgData name="Sarasin, Elise" userId="051ede2b-3008-44c0-bb19-c9bb04b8c5c9" providerId="ADAL" clId="{FE27D45D-D47B-443F-8992-7115C04122D0}" dt="2023-09-23T21:45:12.102" v="427" actId="20577"/>
          <ac:spMkLst>
            <pc:docMk/>
            <pc:sldMk cId="3647364640" sldId="1861"/>
            <ac:spMk id="2" creationId="{54B5C74B-8129-C2A0-5528-C5CED90BFB1D}"/>
          </ac:spMkLst>
        </pc:spChg>
      </pc:sldChg>
      <pc:sldChg chg="addSp modSp add mod modShow">
        <pc:chgData name="Sarasin, Elise" userId="051ede2b-3008-44c0-bb19-c9bb04b8c5c9" providerId="ADAL" clId="{FE27D45D-D47B-443F-8992-7115C04122D0}" dt="2023-09-23T21:51:48.741" v="462"/>
        <pc:sldMkLst>
          <pc:docMk/>
          <pc:sldMk cId="4255965252" sldId="1862"/>
        </pc:sldMkLst>
        <pc:spChg chg="add mod">
          <ac:chgData name="Sarasin, Elise" userId="051ede2b-3008-44c0-bb19-c9bb04b8c5c9" providerId="ADAL" clId="{FE27D45D-D47B-443F-8992-7115C04122D0}" dt="2023-09-23T21:51:48.741" v="462"/>
          <ac:spMkLst>
            <pc:docMk/>
            <pc:sldMk cId="4255965252" sldId="1862"/>
            <ac:spMk id="2" creationId="{B7A7CFAB-FCDD-D19A-2F23-7A90A30DF835}"/>
          </ac:spMkLst>
        </pc:spChg>
      </pc:sldChg>
      <pc:sldChg chg="modSp add mod">
        <pc:chgData name="Sarasin, Elise" userId="051ede2b-3008-44c0-bb19-c9bb04b8c5c9" providerId="ADAL" clId="{FE27D45D-D47B-443F-8992-7115C04122D0}" dt="2023-09-23T23:23:10.198" v="751" actId="14100"/>
        <pc:sldMkLst>
          <pc:docMk/>
          <pc:sldMk cId="280352181" sldId="1886"/>
        </pc:sldMkLst>
        <pc:spChg chg="mod">
          <ac:chgData name="Sarasin, Elise" userId="051ede2b-3008-44c0-bb19-c9bb04b8c5c9" providerId="ADAL" clId="{FE27D45D-D47B-443F-8992-7115C04122D0}" dt="2023-09-23T23:22:59.025" v="746" actId="20577"/>
          <ac:spMkLst>
            <pc:docMk/>
            <pc:sldMk cId="280352181" sldId="1886"/>
            <ac:spMk id="2" creationId="{00000000-0000-0000-0000-000000000000}"/>
          </ac:spMkLst>
        </pc:spChg>
        <pc:spChg chg="mod">
          <ac:chgData name="Sarasin, Elise" userId="051ede2b-3008-44c0-bb19-c9bb04b8c5c9" providerId="ADAL" clId="{FE27D45D-D47B-443F-8992-7115C04122D0}" dt="2023-09-23T23:23:10.198" v="751" actId="14100"/>
          <ac:spMkLst>
            <pc:docMk/>
            <pc:sldMk cId="280352181" sldId="1886"/>
            <ac:spMk id="3" creationId="{9EBCD75E-199A-5DE9-A868-C2E71655B0AE}"/>
          </ac:spMkLst>
        </pc:spChg>
      </pc:sldChg>
      <pc:sldChg chg="add">
        <pc:chgData name="Sarasin, Elise" userId="051ede2b-3008-44c0-bb19-c9bb04b8c5c9" providerId="ADAL" clId="{FE27D45D-D47B-443F-8992-7115C04122D0}" dt="2023-09-25T16:38:02.475" v="759"/>
        <pc:sldMkLst>
          <pc:docMk/>
          <pc:sldMk cId="0" sldId="1887"/>
        </pc:sldMkLst>
      </pc:sldChg>
      <pc:sldChg chg="add">
        <pc:chgData name="Sarasin, Elise" userId="051ede2b-3008-44c0-bb19-c9bb04b8c5c9" providerId="ADAL" clId="{FE27D45D-D47B-443F-8992-7115C04122D0}" dt="2023-09-25T16:38:12.316" v="760"/>
        <pc:sldMkLst>
          <pc:docMk/>
          <pc:sldMk cId="0" sldId="1888"/>
        </pc:sldMkLst>
      </pc:sldChg>
    </pc:docChg>
  </pc:docChgLst>
</pc:chgInfo>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_rels/chart7.xml.rels><?xml version="1.0" encoding="UTF-8" standalone="yes"?>
<Relationships xmlns="http://schemas.openxmlformats.org/package/2006/relationships"><Relationship Id="rId3" Type="http://schemas.openxmlformats.org/officeDocument/2006/relationships/chartUserShapes" Target="../drawings/drawing1.xml"/><Relationship Id="rId2" Type="http://schemas.openxmlformats.org/officeDocument/2006/relationships/oleObject" Target="file:///C:\Users\coxml\Documents\FABIs\Copy%20of%20harry%20excel%20data-1.xlsx" TargetMode="External"/><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rAngAx val="1"/>
    </c:view3D>
    <c:floor>
      <c:thickness val="0"/>
    </c:floor>
    <c:sideWall>
      <c:thickness val="0"/>
    </c:sideWall>
    <c:backWall>
      <c:thickness val="0"/>
    </c:backWall>
    <c:plotArea>
      <c:layout>
        <c:manualLayout>
          <c:layoutTarget val="inner"/>
          <c:xMode val="edge"/>
          <c:yMode val="edge"/>
          <c:x val="0.12601832454429437"/>
          <c:y val="4.0372425037779366E-2"/>
          <c:w val="0.85716210359026213"/>
          <c:h val="0.73580967151833299"/>
        </c:manualLayout>
      </c:layout>
      <c:bar3DChart>
        <c:barDir val="col"/>
        <c:grouping val="percentStacked"/>
        <c:varyColors val="0"/>
        <c:ser>
          <c:idx val="0"/>
          <c:order val="0"/>
          <c:tx>
            <c:strRef>
              <c:f>Sheet1!$B$1</c:f>
              <c:strCache>
                <c:ptCount val="1"/>
                <c:pt idx="0">
                  <c:v>Low Risk (0-3)</c:v>
                </c:pt>
              </c:strCache>
            </c:strRef>
          </c:tx>
          <c:spPr>
            <a:solidFill>
              <a:srgbClr val="33CC33"/>
            </a:solidFill>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Sheet1!$A$2:$A$10</c:f>
              <c:strCache>
                <c:ptCount val="9"/>
                <c:pt idx="0">
                  <c:v>W14</c:v>
                </c:pt>
                <c:pt idx="1">
                  <c:v>W15</c:v>
                </c:pt>
                <c:pt idx="2">
                  <c:v>W16</c:v>
                </c:pt>
                <c:pt idx="3">
                  <c:v>W17</c:v>
                </c:pt>
                <c:pt idx="4">
                  <c:v>W18</c:v>
                </c:pt>
                <c:pt idx="5">
                  <c:v>W19</c:v>
                </c:pt>
                <c:pt idx="6">
                  <c:v>W20</c:v>
                </c:pt>
                <c:pt idx="7">
                  <c:v>W21</c:v>
                </c:pt>
                <c:pt idx="8">
                  <c:v>W22</c:v>
                </c:pt>
              </c:strCache>
            </c:strRef>
          </c:cat>
          <c:val>
            <c:numRef>
              <c:f>Sheet1!$B$2:$B$10</c:f>
              <c:numCache>
                <c:formatCode>0.00%</c:formatCode>
                <c:ptCount val="9"/>
                <c:pt idx="0">
                  <c:v>0.6149</c:v>
                </c:pt>
                <c:pt idx="1">
                  <c:v>0.63329999999999997</c:v>
                </c:pt>
                <c:pt idx="2">
                  <c:v>0.66900000000000004</c:v>
                </c:pt>
                <c:pt idx="3">
                  <c:v>0.71550000000000002</c:v>
                </c:pt>
                <c:pt idx="4">
                  <c:v>0.70389999999999997</c:v>
                </c:pt>
                <c:pt idx="5">
                  <c:v>0.65590000000000004</c:v>
                </c:pt>
                <c:pt idx="6">
                  <c:v>0.89629999999999999</c:v>
                </c:pt>
                <c:pt idx="7">
                  <c:v>0.78129999999999999</c:v>
                </c:pt>
                <c:pt idx="8">
                  <c:v>0.77010000000000001</c:v>
                </c:pt>
              </c:numCache>
            </c:numRef>
          </c:val>
          <c:extLst>
            <c:ext xmlns:c16="http://schemas.microsoft.com/office/drawing/2014/chart" uri="{C3380CC4-5D6E-409C-BE32-E72D297353CC}">
              <c16:uniqueId val="{00000000-D479-42A4-AF28-F93899A48718}"/>
            </c:ext>
          </c:extLst>
        </c:ser>
        <c:ser>
          <c:idx val="1"/>
          <c:order val="1"/>
          <c:tx>
            <c:strRef>
              <c:f>Sheet1!$C$1</c:f>
              <c:strCache>
                <c:ptCount val="1"/>
                <c:pt idx="0">
                  <c:v>Moderate (4-8)</c:v>
                </c:pt>
              </c:strCache>
            </c:strRef>
          </c:tx>
          <c:spPr>
            <a:solidFill>
              <a:srgbClr val="FFFF00"/>
            </a:solidFill>
            <a:ln>
              <a:solidFill>
                <a:srgbClr val="FFFF00"/>
              </a:solidFill>
            </a:ln>
          </c:spPr>
          <c:invertIfNegative val="0"/>
          <c:dLbls>
            <c:dLbl>
              <c:idx val="3"/>
              <c:layout>
                <c:manualLayout>
                  <c:x val="0"/>
                  <c:y val="1.58983473855668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4ED5-4B85-9B8E-38D3B98CDCCA}"/>
                </c:ext>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Sheet1!$A$2:$A$10</c:f>
              <c:strCache>
                <c:ptCount val="9"/>
                <c:pt idx="0">
                  <c:v>W14</c:v>
                </c:pt>
                <c:pt idx="1">
                  <c:v>W15</c:v>
                </c:pt>
                <c:pt idx="2">
                  <c:v>W16</c:v>
                </c:pt>
                <c:pt idx="3">
                  <c:v>W17</c:v>
                </c:pt>
                <c:pt idx="4">
                  <c:v>W18</c:v>
                </c:pt>
                <c:pt idx="5">
                  <c:v>W19</c:v>
                </c:pt>
                <c:pt idx="6">
                  <c:v>W20</c:v>
                </c:pt>
                <c:pt idx="7">
                  <c:v>W21</c:v>
                </c:pt>
                <c:pt idx="8">
                  <c:v>W22</c:v>
                </c:pt>
              </c:strCache>
            </c:strRef>
          </c:cat>
          <c:val>
            <c:numRef>
              <c:f>Sheet1!$C$2:$C$10</c:f>
              <c:numCache>
                <c:formatCode>0.00%</c:formatCode>
                <c:ptCount val="9"/>
                <c:pt idx="0">
                  <c:v>0.252</c:v>
                </c:pt>
                <c:pt idx="1">
                  <c:v>0.27289999999999998</c:v>
                </c:pt>
                <c:pt idx="2">
                  <c:v>0.25409999999999999</c:v>
                </c:pt>
                <c:pt idx="3">
                  <c:v>0.20910000000000001</c:v>
                </c:pt>
                <c:pt idx="4">
                  <c:v>0.20960000000000001</c:v>
                </c:pt>
                <c:pt idx="5">
                  <c:v>0.25190000000000001</c:v>
                </c:pt>
                <c:pt idx="6">
                  <c:v>9.7600000000000006E-2</c:v>
                </c:pt>
                <c:pt idx="7">
                  <c:v>0.15379999999999999</c:v>
                </c:pt>
                <c:pt idx="8">
                  <c:v>0.1605</c:v>
                </c:pt>
              </c:numCache>
            </c:numRef>
          </c:val>
          <c:extLst>
            <c:ext xmlns:c16="http://schemas.microsoft.com/office/drawing/2014/chart" uri="{C3380CC4-5D6E-409C-BE32-E72D297353CC}">
              <c16:uniqueId val="{00000001-D479-42A4-AF28-F93899A48718}"/>
            </c:ext>
          </c:extLst>
        </c:ser>
        <c:ser>
          <c:idx val="2"/>
          <c:order val="2"/>
          <c:tx>
            <c:strRef>
              <c:f>Sheet1!$D$1</c:f>
              <c:strCache>
                <c:ptCount val="1"/>
                <c:pt idx="0">
                  <c:v>High (9-21)</c:v>
                </c:pt>
              </c:strCache>
            </c:strRef>
          </c:tx>
          <c:spPr>
            <a:solidFill>
              <a:srgbClr val="FF0000"/>
            </a:solidFill>
            <a:ln>
              <a:solidFill>
                <a:srgbClr val="FF0000"/>
              </a:solidFill>
            </a:ln>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Sheet1!$A$2:$A$10</c:f>
              <c:strCache>
                <c:ptCount val="9"/>
                <c:pt idx="0">
                  <c:v>W14</c:v>
                </c:pt>
                <c:pt idx="1">
                  <c:v>W15</c:v>
                </c:pt>
                <c:pt idx="2">
                  <c:v>W16</c:v>
                </c:pt>
                <c:pt idx="3">
                  <c:v>W17</c:v>
                </c:pt>
                <c:pt idx="4">
                  <c:v>W18</c:v>
                </c:pt>
                <c:pt idx="5">
                  <c:v>W19</c:v>
                </c:pt>
                <c:pt idx="6">
                  <c:v>W20</c:v>
                </c:pt>
                <c:pt idx="7">
                  <c:v>W21</c:v>
                </c:pt>
                <c:pt idx="8">
                  <c:v>W22</c:v>
                </c:pt>
              </c:strCache>
            </c:strRef>
          </c:cat>
          <c:val>
            <c:numRef>
              <c:f>Sheet1!$D$2:$D$10</c:f>
              <c:numCache>
                <c:formatCode>0.00%</c:formatCode>
                <c:ptCount val="9"/>
                <c:pt idx="0">
                  <c:v>0.1331</c:v>
                </c:pt>
                <c:pt idx="1">
                  <c:v>9.3799999999999994E-2</c:v>
                </c:pt>
                <c:pt idx="2">
                  <c:v>7.6899999999999996E-2</c:v>
                </c:pt>
                <c:pt idx="3">
                  <c:v>7.5399999999999995E-2</c:v>
                </c:pt>
                <c:pt idx="4">
                  <c:v>8.6599999999999996E-2</c:v>
                </c:pt>
                <c:pt idx="5">
                  <c:v>9.2299999999999993E-2</c:v>
                </c:pt>
                <c:pt idx="6">
                  <c:v>6.1000000000000004E-3</c:v>
                </c:pt>
                <c:pt idx="7">
                  <c:v>6.4899999999999999E-2</c:v>
                </c:pt>
                <c:pt idx="8">
                  <c:v>6.9400000000000003E-2</c:v>
                </c:pt>
              </c:numCache>
            </c:numRef>
          </c:val>
          <c:extLst>
            <c:ext xmlns:c16="http://schemas.microsoft.com/office/drawing/2014/chart" uri="{C3380CC4-5D6E-409C-BE32-E72D297353CC}">
              <c16:uniqueId val="{00000002-D479-42A4-AF28-F93899A48718}"/>
            </c:ext>
          </c:extLst>
        </c:ser>
        <c:dLbls>
          <c:showLegendKey val="0"/>
          <c:showVal val="0"/>
          <c:showCatName val="0"/>
          <c:showSerName val="0"/>
          <c:showPercent val="0"/>
          <c:showBubbleSize val="0"/>
        </c:dLbls>
        <c:gapWidth val="150"/>
        <c:shape val="pyramid"/>
        <c:axId val="329537128"/>
        <c:axId val="420660408"/>
        <c:axId val="0"/>
      </c:bar3DChart>
      <c:catAx>
        <c:axId val="329537128"/>
        <c:scaling>
          <c:orientation val="minMax"/>
        </c:scaling>
        <c:delete val="0"/>
        <c:axPos val="b"/>
        <c:title>
          <c:tx>
            <c:rich>
              <a:bodyPr/>
              <a:lstStyle/>
              <a:p>
                <a:pPr>
                  <a:defRPr/>
                </a:pPr>
                <a:r>
                  <a:rPr lang="en-US"/>
                  <a:t>Fall</a:t>
                </a:r>
              </a:p>
            </c:rich>
          </c:tx>
          <c:overlay val="0"/>
        </c:title>
        <c:numFmt formatCode="General" sourceLinked="0"/>
        <c:majorTickMark val="out"/>
        <c:minorTickMark val="none"/>
        <c:tickLblPos val="nextTo"/>
        <c:crossAx val="420660408"/>
        <c:crosses val="autoZero"/>
        <c:auto val="1"/>
        <c:lblAlgn val="ctr"/>
        <c:lblOffset val="100"/>
        <c:noMultiLvlLbl val="0"/>
      </c:catAx>
      <c:valAx>
        <c:axId val="420660408"/>
        <c:scaling>
          <c:orientation val="minMax"/>
        </c:scaling>
        <c:delete val="0"/>
        <c:axPos val="l"/>
        <c:majorGridlines/>
        <c:title>
          <c:tx>
            <c:rich>
              <a:bodyPr rot="-5400000" vert="horz"/>
              <a:lstStyle/>
              <a:p>
                <a:pPr>
                  <a:defRPr/>
                </a:pPr>
                <a:r>
                  <a:rPr lang="en-US"/>
                  <a:t>%</a:t>
                </a:r>
                <a:r>
                  <a:rPr lang="en-US" baseline="0"/>
                  <a:t> of Students Screened</a:t>
                </a:r>
                <a:endParaRPr lang="en-US"/>
              </a:p>
            </c:rich>
          </c:tx>
          <c:overlay val="0"/>
        </c:title>
        <c:numFmt formatCode="0%" sourceLinked="1"/>
        <c:majorTickMark val="out"/>
        <c:minorTickMark val="none"/>
        <c:tickLblPos val="nextTo"/>
        <c:spPr>
          <a:ln>
            <a:noFill/>
          </a:ln>
        </c:spPr>
        <c:crossAx val="329537128"/>
        <c:crosses val="autoZero"/>
        <c:crossBetween val="between"/>
        <c:majorUnit val="0.2"/>
      </c:valAx>
    </c:plotArea>
    <c:legend>
      <c:legendPos val="b"/>
      <c:layout>
        <c:manualLayout>
          <c:xMode val="edge"/>
          <c:yMode val="edge"/>
          <c:x val="0.18874027787810926"/>
          <c:y val="0.92991111906466239"/>
          <c:w val="0.65004238002359793"/>
          <c:h val="7.0088880935337633E-2"/>
        </c:manualLayout>
      </c:layout>
      <c:overlay val="0"/>
      <c:spPr>
        <a:ln>
          <a:noFill/>
        </a:ln>
      </c:spPr>
    </c:legend>
    <c:plotVisOnly val="1"/>
    <c:dispBlanksAs val="gap"/>
    <c:showDLblsOverMax val="0"/>
  </c:chart>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rAngAx val="1"/>
    </c:view3D>
    <c:floor>
      <c:thickness val="0"/>
    </c:floor>
    <c:sideWall>
      <c:thickness val="0"/>
    </c:sideWall>
    <c:backWall>
      <c:thickness val="0"/>
    </c:backWall>
    <c:plotArea>
      <c:layout>
        <c:manualLayout>
          <c:layoutTarget val="inner"/>
          <c:xMode val="edge"/>
          <c:yMode val="edge"/>
          <c:x val="0.12601832454429437"/>
          <c:y val="4.0372425037779366E-2"/>
          <c:w val="0.85716210359026213"/>
          <c:h val="0.73580967151833299"/>
        </c:manualLayout>
      </c:layout>
      <c:bar3DChart>
        <c:barDir val="col"/>
        <c:grouping val="percentStacked"/>
        <c:varyColors val="0"/>
        <c:ser>
          <c:idx val="0"/>
          <c:order val="0"/>
          <c:tx>
            <c:strRef>
              <c:f>Sheet1!$B$1</c:f>
              <c:strCache>
                <c:ptCount val="1"/>
                <c:pt idx="0">
                  <c:v>Low Risk (0-3)</c:v>
                </c:pt>
              </c:strCache>
            </c:strRef>
          </c:tx>
          <c:spPr>
            <a:solidFill>
              <a:srgbClr val="33CC33"/>
            </a:solidFill>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Sheet1!$A$2:$A$10</c:f>
              <c:strCache>
                <c:ptCount val="9"/>
                <c:pt idx="0">
                  <c:v>W14</c:v>
                </c:pt>
                <c:pt idx="1">
                  <c:v>W15</c:v>
                </c:pt>
                <c:pt idx="2">
                  <c:v>W16</c:v>
                </c:pt>
                <c:pt idx="3">
                  <c:v>W17</c:v>
                </c:pt>
                <c:pt idx="4">
                  <c:v>W18</c:v>
                </c:pt>
                <c:pt idx="5">
                  <c:v>W19</c:v>
                </c:pt>
                <c:pt idx="6">
                  <c:v>W20</c:v>
                </c:pt>
                <c:pt idx="7">
                  <c:v>W21</c:v>
                </c:pt>
                <c:pt idx="8">
                  <c:v>W22</c:v>
                </c:pt>
              </c:strCache>
            </c:strRef>
          </c:cat>
          <c:val>
            <c:numRef>
              <c:f>Sheet1!$B$2:$B$10</c:f>
              <c:numCache>
                <c:formatCode>0.00%</c:formatCode>
                <c:ptCount val="9"/>
                <c:pt idx="0">
                  <c:v>0.6734</c:v>
                </c:pt>
                <c:pt idx="1">
                  <c:v>0.71860000000000002</c:v>
                </c:pt>
                <c:pt idx="2">
                  <c:v>0.78090000000000004</c:v>
                </c:pt>
                <c:pt idx="3">
                  <c:v>0.76290000000000002</c:v>
                </c:pt>
                <c:pt idx="4">
                  <c:v>0.78590000000000004</c:v>
                </c:pt>
                <c:pt idx="5">
                  <c:v>0.81799999999999995</c:v>
                </c:pt>
                <c:pt idx="6">
                  <c:v>0.86890000000000001</c:v>
                </c:pt>
                <c:pt idx="7">
                  <c:v>0.76680000000000004</c:v>
                </c:pt>
                <c:pt idx="8">
                  <c:v>0.76139999999999997</c:v>
                </c:pt>
              </c:numCache>
            </c:numRef>
          </c:val>
          <c:extLst>
            <c:ext xmlns:c16="http://schemas.microsoft.com/office/drawing/2014/chart" uri="{C3380CC4-5D6E-409C-BE32-E72D297353CC}">
              <c16:uniqueId val="{00000000-D479-42A4-AF28-F93899A48718}"/>
            </c:ext>
          </c:extLst>
        </c:ser>
        <c:ser>
          <c:idx val="1"/>
          <c:order val="1"/>
          <c:tx>
            <c:strRef>
              <c:f>Sheet1!$C$1</c:f>
              <c:strCache>
                <c:ptCount val="1"/>
                <c:pt idx="0">
                  <c:v>Moderate (4-8)</c:v>
                </c:pt>
              </c:strCache>
            </c:strRef>
          </c:tx>
          <c:spPr>
            <a:solidFill>
              <a:srgbClr val="FFFF00"/>
            </a:solidFill>
            <a:ln>
              <a:solidFill>
                <a:srgbClr val="FFFF00"/>
              </a:solidFill>
            </a:ln>
          </c:spPr>
          <c:invertIfNegative val="0"/>
          <c:dLbls>
            <c:dLbl>
              <c:idx val="3"/>
              <c:layout>
                <c:manualLayout>
                  <c:x val="0"/>
                  <c:y val="1.58983473855668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4ED5-4B85-9B8E-38D3B98CDCCA}"/>
                </c:ext>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Sheet1!$A$2:$A$10</c:f>
              <c:strCache>
                <c:ptCount val="9"/>
                <c:pt idx="0">
                  <c:v>W14</c:v>
                </c:pt>
                <c:pt idx="1">
                  <c:v>W15</c:v>
                </c:pt>
                <c:pt idx="2">
                  <c:v>W16</c:v>
                </c:pt>
                <c:pt idx="3">
                  <c:v>W17</c:v>
                </c:pt>
                <c:pt idx="4">
                  <c:v>W18</c:v>
                </c:pt>
                <c:pt idx="5">
                  <c:v>W19</c:v>
                </c:pt>
                <c:pt idx="6">
                  <c:v>W20</c:v>
                </c:pt>
                <c:pt idx="7">
                  <c:v>W21</c:v>
                </c:pt>
                <c:pt idx="8">
                  <c:v>W22</c:v>
                </c:pt>
              </c:strCache>
            </c:strRef>
          </c:cat>
          <c:val>
            <c:numRef>
              <c:f>Sheet1!$C$2:$C$10</c:f>
              <c:numCache>
                <c:formatCode>0.00%</c:formatCode>
                <c:ptCount val="9"/>
                <c:pt idx="0">
                  <c:v>0.1754</c:v>
                </c:pt>
                <c:pt idx="1">
                  <c:v>0.18340000000000001</c:v>
                </c:pt>
                <c:pt idx="2">
                  <c:v>0.1515</c:v>
                </c:pt>
                <c:pt idx="3">
                  <c:v>0.1487</c:v>
                </c:pt>
                <c:pt idx="4">
                  <c:v>0.13439999999999999</c:v>
                </c:pt>
                <c:pt idx="5">
                  <c:v>0.1197</c:v>
                </c:pt>
                <c:pt idx="6">
                  <c:v>8.2299999999999998E-2</c:v>
                </c:pt>
                <c:pt idx="7">
                  <c:v>0.14419999999999999</c:v>
                </c:pt>
                <c:pt idx="8">
                  <c:v>0.15620000000000001</c:v>
                </c:pt>
              </c:numCache>
            </c:numRef>
          </c:val>
          <c:extLst>
            <c:ext xmlns:c16="http://schemas.microsoft.com/office/drawing/2014/chart" uri="{C3380CC4-5D6E-409C-BE32-E72D297353CC}">
              <c16:uniqueId val="{00000001-D479-42A4-AF28-F93899A48718}"/>
            </c:ext>
          </c:extLst>
        </c:ser>
        <c:ser>
          <c:idx val="2"/>
          <c:order val="2"/>
          <c:tx>
            <c:strRef>
              <c:f>Sheet1!$D$1</c:f>
              <c:strCache>
                <c:ptCount val="1"/>
                <c:pt idx="0">
                  <c:v>High (9-21)</c:v>
                </c:pt>
              </c:strCache>
            </c:strRef>
          </c:tx>
          <c:spPr>
            <a:solidFill>
              <a:srgbClr val="FF0000"/>
            </a:solidFill>
            <a:ln>
              <a:solidFill>
                <a:srgbClr val="FF0000"/>
              </a:solidFill>
            </a:ln>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Sheet1!$A$2:$A$10</c:f>
              <c:strCache>
                <c:ptCount val="9"/>
                <c:pt idx="0">
                  <c:v>W14</c:v>
                </c:pt>
                <c:pt idx="1">
                  <c:v>W15</c:v>
                </c:pt>
                <c:pt idx="2">
                  <c:v>W16</c:v>
                </c:pt>
                <c:pt idx="3">
                  <c:v>W17</c:v>
                </c:pt>
                <c:pt idx="4">
                  <c:v>W18</c:v>
                </c:pt>
                <c:pt idx="5">
                  <c:v>W19</c:v>
                </c:pt>
                <c:pt idx="6">
                  <c:v>W20</c:v>
                </c:pt>
                <c:pt idx="7">
                  <c:v>W21</c:v>
                </c:pt>
                <c:pt idx="8">
                  <c:v>W22</c:v>
                </c:pt>
              </c:strCache>
            </c:strRef>
          </c:cat>
          <c:val>
            <c:numRef>
              <c:f>Sheet1!$D$2:$D$10</c:f>
              <c:numCache>
                <c:formatCode>0.00%</c:formatCode>
                <c:ptCount val="9"/>
                <c:pt idx="0">
                  <c:v>0.1512</c:v>
                </c:pt>
                <c:pt idx="1">
                  <c:v>9.8100000000000007E-2</c:v>
                </c:pt>
                <c:pt idx="2">
                  <c:v>6.7599999999999993E-2</c:v>
                </c:pt>
                <c:pt idx="3">
                  <c:v>8.8400000000000006E-2</c:v>
                </c:pt>
                <c:pt idx="4">
                  <c:v>7.9699999999999993E-2</c:v>
                </c:pt>
                <c:pt idx="5">
                  <c:v>6.2300000000000001E-2</c:v>
                </c:pt>
                <c:pt idx="6">
                  <c:v>4.8800000000000003E-2</c:v>
                </c:pt>
                <c:pt idx="7">
                  <c:v>8.8900000000000007E-2</c:v>
                </c:pt>
                <c:pt idx="8">
                  <c:v>8.2400000000000001E-2</c:v>
                </c:pt>
              </c:numCache>
            </c:numRef>
          </c:val>
          <c:extLst>
            <c:ext xmlns:c16="http://schemas.microsoft.com/office/drawing/2014/chart" uri="{C3380CC4-5D6E-409C-BE32-E72D297353CC}">
              <c16:uniqueId val="{00000002-D479-42A4-AF28-F93899A48718}"/>
            </c:ext>
          </c:extLst>
        </c:ser>
        <c:dLbls>
          <c:showLegendKey val="0"/>
          <c:showVal val="0"/>
          <c:showCatName val="0"/>
          <c:showSerName val="0"/>
          <c:showPercent val="0"/>
          <c:showBubbleSize val="0"/>
        </c:dLbls>
        <c:gapWidth val="150"/>
        <c:shape val="pyramid"/>
        <c:axId val="329537128"/>
        <c:axId val="420660408"/>
        <c:axId val="0"/>
      </c:bar3DChart>
      <c:catAx>
        <c:axId val="329537128"/>
        <c:scaling>
          <c:orientation val="minMax"/>
        </c:scaling>
        <c:delete val="0"/>
        <c:axPos val="b"/>
        <c:title>
          <c:tx>
            <c:rich>
              <a:bodyPr/>
              <a:lstStyle/>
              <a:p>
                <a:pPr>
                  <a:defRPr/>
                </a:pPr>
                <a:r>
                  <a:rPr lang="en-US"/>
                  <a:t>Fall</a:t>
                </a:r>
              </a:p>
            </c:rich>
          </c:tx>
          <c:overlay val="0"/>
        </c:title>
        <c:numFmt formatCode="General" sourceLinked="0"/>
        <c:majorTickMark val="out"/>
        <c:minorTickMark val="none"/>
        <c:tickLblPos val="nextTo"/>
        <c:crossAx val="420660408"/>
        <c:crosses val="autoZero"/>
        <c:auto val="1"/>
        <c:lblAlgn val="ctr"/>
        <c:lblOffset val="100"/>
        <c:noMultiLvlLbl val="0"/>
      </c:catAx>
      <c:valAx>
        <c:axId val="420660408"/>
        <c:scaling>
          <c:orientation val="minMax"/>
        </c:scaling>
        <c:delete val="0"/>
        <c:axPos val="l"/>
        <c:majorGridlines/>
        <c:title>
          <c:tx>
            <c:rich>
              <a:bodyPr rot="-5400000" vert="horz"/>
              <a:lstStyle/>
              <a:p>
                <a:pPr>
                  <a:defRPr/>
                </a:pPr>
                <a:r>
                  <a:rPr lang="en-US"/>
                  <a:t>%</a:t>
                </a:r>
                <a:r>
                  <a:rPr lang="en-US" baseline="0"/>
                  <a:t> of Students Screened</a:t>
                </a:r>
                <a:endParaRPr lang="en-US"/>
              </a:p>
            </c:rich>
          </c:tx>
          <c:overlay val="0"/>
        </c:title>
        <c:numFmt formatCode="0%" sourceLinked="1"/>
        <c:majorTickMark val="out"/>
        <c:minorTickMark val="none"/>
        <c:tickLblPos val="nextTo"/>
        <c:spPr>
          <a:ln>
            <a:noFill/>
          </a:ln>
        </c:spPr>
        <c:crossAx val="329537128"/>
        <c:crosses val="autoZero"/>
        <c:crossBetween val="between"/>
        <c:majorUnit val="0.2"/>
      </c:valAx>
    </c:plotArea>
    <c:legend>
      <c:legendPos val="b"/>
      <c:layout>
        <c:manualLayout>
          <c:xMode val="edge"/>
          <c:yMode val="edge"/>
          <c:x val="0.18874027787810926"/>
          <c:y val="0.92991111906466239"/>
          <c:w val="0.65004238002359793"/>
          <c:h val="7.0088880935337633E-2"/>
        </c:manualLayout>
      </c:layout>
      <c:overlay val="0"/>
      <c:spPr>
        <a:ln>
          <a:noFill/>
        </a:ln>
      </c:spPr>
    </c:legend>
    <c:plotVisOnly val="1"/>
    <c:dispBlanksAs val="gap"/>
    <c:showDLblsOverMax val="0"/>
  </c:chart>
  <c:txPr>
    <a:bodyPr/>
    <a:lstStyle/>
    <a:p>
      <a:pPr>
        <a:defRPr sz="1800"/>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rAngAx val="1"/>
    </c:view3D>
    <c:floor>
      <c:thickness val="0"/>
    </c:floor>
    <c:sideWall>
      <c:thickness val="0"/>
    </c:sideWall>
    <c:backWall>
      <c:thickness val="0"/>
    </c:backWall>
    <c:plotArea>
      <c:layout>
        <c:manualLayout>
          <c:layoutTarget val="inner"/>
          <c:xMode val="edge"/>
          <c:yMode val="edge"/>
          <c:x val="0.12601832454429437"/>
          <c:y val="4.0372425037779366E-2"/>
          <c:w val="0.85716210359026213"/>
          <c:h val="0.73580967151833299"/>
        </c:manualLayout>
      </c:layout>
      <c:bar3DChart>
        <c:barDir val="col"/>
        <c:grouping val="percentStacked"/>
        <c:varyColors val="0"/>
        <c:ser>
          <c:idx val="0"/>
          <c:order val="0"/>
          <c:tx>
            <c:strRef>
              <c:f>Sheet1!$B$1</c:f>
              <c:strCache>
                <c:ptCount val="1"/>
                <c:pt idx="0">
                  <c:v>Low Risk (0-3)</c:v>
                </c:pt>
              </c:strCache>
            </c:strRef>
          </c:tx>
          <c:spPr>
            <a:solidFill>
              <a:srgbClr val="33CC33"/>
            </a:solidFill>
          </c:spPr>
          <c:invertIfNegative val="0"/>
          <c:dLbls>
            <c:dLbl>
              <c:idx val="4"/>
              <c:layout>
                <c:manualLayout>
                  <c:x val="-8.4599616301075999E-17"/>
                  <c:y val="3.709614389965597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ECFA-4126-B04F-8CC074ADBB13}"/>
                </c:ext>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Sheet1!$A$2:$A$8</c:f>
              <c:strCache>
                <c:ptCount val="7"/>
                <c:pt idx="0">
                  <c:v>W16</c:v>
                </c:pt>
                <c:pt idx="1">
                  <c:v>W17</c:v>
                </c:pt>
                <c:pt idx="2">
                  <c:v>W18</c:v>
                </c:pt>
                <c:pt idx="3">
                  <c:v>W19</c:v>
                </c:pt>
                <c:pt idx="4">
                  <c:v>W20</c:v>
                </c:pt>
                <c:pt idx="5">
                  <c:v>W21</c:v>
                </c:pt>
                <c:pt idx="6">
                  <c:v>W22</c:v>
                </c:pt>
              </c:strCache>
            </c:strRef>
          </c:cat>
          <c:val>
            <c:numRef>
              <c:f>Sheet1!$B$2:$B$8</c:f>
              <c:numCache>
                <c:formatCode>0.00%</c:formatCode>
                <c:ptCount val="7"/>
                <c:pt idx="0">
                  <c:v>0.70550000000000002</c:v>
                </c:pt>
                <c:pt idx="1">
                  <c:v>0.67079999999999995</c:v>
                </c:pt>
                <c:pt idx="2">
                  <c:v>0.69910000000000005</c:v>
                </c:pt>
                <c:pt idx="3">
                  <c:v>0.69369999999999998</c:v>
                </c:pt>
                <c:pt idx="4">
                  <c:v>0.82269999999999999</c:v>
                </c:pt>
                <c:pt idx="5">
                  <c:v>0.72850000000000004</c:v>
                </c:pt>
                <c:pt idx="6">
                  <c:v>0.64780000000000004</c:v>
                </c:pt>
              </c:numCache>
            </c:numRef>
          </c:val>
          <c:extLst>
            <c:ext xmlns:c16="http://schemas.microsoft.com/office/drawing/2014/chart" uri="{C3380CC4-5D6E-409C-BE32-E72D297353CC}">
              <c16:uniqueId val="{00000000-D479-42A4-AF28-F93899A48718}"/>
            </c:ext>
          </c:extLst>
        </c:ser>
        <c:ser>
          <c:idx val="1"/>
          <c:order val="1"/>
          <c:tx>
            <c:strRef>
              <c:f>Sheet1!$C$1</c:f>
              <c:strCache>
                <c:ptCount val="1"/>
                <c:pt idx="0">
                  <c:v>Moderate (4-8)</c:v>
                </c:pt>
              </c:strCache>
            </c:strRef>
          </c:tx>
          <c:spPr>
            <a:solidFill>
              <a:srgbClr val="FFFF00"/>
            </a:solidFill>
            <a:ln>
              <a:solidFill>
                <a:srgbClr val="FFFF00"/>
              </a:solidFill>
            </a:ln>
          </c:spPr>
          <c:invertIfNegative val="0"/>
          <c:dLbls>
            <c:dLbl>
              <c:idx val="2"/>
              <c:layout>
                <c:manualLayout>
                  <c:x val="0"/>
                  <c:y val="1.58983473855668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3BE9-499C-A284-DAAB8696DD74}"/>
                </c:ext>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Sheet1!$A$2:$A$8</c:f>
              <c:strCache>
                <c:ptCount val="7"/>
                <c:pt idx="0">
                  <c:v>W16</c:v>
                </c:pt>
                <c:pt idx="1">
                  <c:v>W17</c:v>
                </c:pt>
                <c:pt idx="2">
                  <c:v>W18</c:v>
                </c:pt>
                <c:pt idx="3">
                  <c:v>W19</c:v>
                </c:pt>
                <c:pt idx="4">
                  <c:v>W20</c:v>
                </c:pt>
                <c:pt idx="5">
                  <c:v>W21</c:v>
                </c:pt>
                <c:pt idx="6">
                  <c:v>W22</c:v>
                </c:pt>
              </c:strCache>
            </c:strRef>
          </c:cat>
          <c:val>
            <c:numRef>
              <c:f>Sheet1!$C$2:$C$8</c:f>
              <c:numCache>
                <c:formatCode>0.00%</c:formatCode>
                <c:ptCount val="7"/>
                <c:pt idx="0">
                  <c:v>0.20219999999999999</c:v>
                </c:pt>
                <c:pt idx="1">
                  <c:v>0.22770000000000001</c:v>
                </c:pt>
                <c:pt idx="2">
                  <c:v>0.1855</c:v>
                </c:pt>
                <c:pt idx="3">
                  <c:v>0.21440000000000001</c:v>
                </c:pt>
                <c:pt idx="4">
                  <c:v>0.1477</c:v>
                </c:pt>
                <c:pt idx="5">
                  <c:v>0.1855</c:v>
                </c:pt>
                <c:pt idx="6">
                  <c:v>0.22589999999999999</c:v>
                </c:pt>
              </c:numCache>
            </c:numRef>
          </c:val>
          <c:extLst>
            <c:ext xmlns:c16="http://schemas.microsoft.com/office/drawing/2014/chart" uri="{C3380CC4-5D6E-409C-BE32-E72D297353CC}">
              <c16:uniqueId val="{00000001-D479-42A4-AF28-F93899A48718}"/>
            </c:ext>
          </c:extLst>
        </c:ser>
        <c:ser>
          <c:idx val="2"/>
          <c:order val="2"/>
          <c:tx>
            <c:strRef>
              <c:f>Sheet1!$D$1</c:f>
              <c:strCache>
                <c:ptCount val="1"/>
                <c:pt idx="0">
                  <c:v>High (9-21)</c:v>
                </c:pt>
              </c:strCache>
            </c:strRef>
          </c:tx>
          <c:spPr>
            <a:solidFill>
              <a:srgbClr val="FF0000"/>
            </a:solidFill>
            <a:ln>
              <a:solidFill>
                <a:srgbClr val="FF0000"/>
              </a:solidFill>
            </a:ln>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Sheet1!$A$2:$A$8</c:f>
              <c:strCache>
                <c:ptCount val="7"/>
                <c:pt idx="0">
                  <c:v>W16</c:v>
                </c:pt>
                <c:pt idx="1">
                  <c:v>W17</c:v>
                </c:pt>
                <c:pt idx="2">
                  <c:v>W18</c:v>
                </c:pt>
                <c:pt idx="3">
                  <c:v>W19</c:v>
                </c:pt>
                <c:pt idx="4">
                  <c:v>W20</c:v>
                </c:pt>
                <c:pt idx="5">
                  <c:v>W21</c:v>
                </c:pt>
                <c:pt idx="6">
                  <c:v>W22</c:v>
                </c:pt>
              </c:strCache>
            </c:strRef>
          </c:cat>
          <c:val>
            <c:numRef>
              <c:f>Sheet1!$D$2:$D$8</c:f>
              <c:numCache>
                <c:formatCode>0.00%</c:formatCode>
                <c:ptCount val="7"/>
                <c:pt idx="0">
                  <c:v>9.2299999999999993E-2</c:v>
                </c:pt>
                <c:pt idx="1">
                  <c:v>0.10150000000000001</c:v>
                </c:pt>
                <c:pt idx="2">
                  <c:v>0.1154</c:v>
                </c:pt>
                <c:pt idx="3">
                  <c:v>9.1899999999999996E-2</c:v>
                </c:pt>
                <c:pt idx="4">
                  <c:v>2.9499999999999998E-2</c:v>
                </c:pt>
                <c:pt idx="5">
                  <c:v>8.5999999999999993E-2</c:v>
                </c:pt>
                <c:pt idx="6">
                  <c:v>0.12620000000000001</c:v>
                </c:pt>
              </c:numCache>
            </c:numRef>
          </c:val>
          <c:extLst>
            <c:ext xmlns:c16="http://schemas.microsoft.com/office/drawing/2014/chart" uri="{C3380CC4-5D6E-409C-BE32-E72D297353CC}">
              <c16:uniqueId val="{00000002-D479-42A4-AF28-F93899A48718}"/>
            </c:ext>
          </c:extLst>
        </c:ser>
        <c:dLbls>
          <c:showLegendKey val="0"/>
          <c:showVal val="0"/>
          <c:showCatName val="0"/>
          <c:showSerName val="0"/>
          <c:showPercent val="0"/>
          <c:showBubbleSize val="0"/>
        </c:dLbls>
        <c:gapWidth val="150"/>
        <c:shape val="pyramid"/>
        <c:axId val="329537128"/>
        <c:axId val="420660408"/>
        <c:axId val="0"/>
      </c:bar3DChart>
      <c:catAx>
        <c:axId val="329537128"/>
        <c:scaling>
          <c:orientation val="minMax"/>
        </c:scaling>
        <c:delete val="0"/>
        <c:axPos val="b"/>
        <c:title>
          <c:tx>
            <c:rich>
              <a:bodyPr/>
              <a:lstStyle/>
              <a:p>
                <a:pPr>
                  <a:defRPr/>
                </a:pPr>
                <a:r>
                  <a:rPr lang="en-US"/>
                  <a:t>Fall</a:t>
                </a:r>
              </a:p>
            </c:rich>
          </c:tx>
          <c:overlay val="0"/>
        </c:title>
        <c:numFmt formatCode="General" sourceLinked="0"/>
        <c:majorTickMark val="out"/>
        <c:minorTickMark val="none"/>
        <c:tickLblPos val="nextTo"/>
        <c:crossAx val="420660408"/>
        <c:crosses val="autoZero"/>
        <c:auto val="1"/>
        <c:lblAlgn val="ctr"/>
        <c:lblOffset val="100"/>
        <c:noMultiLvlLbl val="0"/>
      </c:catAx>
      <c:valAx>
        <c:axId val="420660408"/>
        <c:scaling>
          <c:orientation val="minMax"/>
        </c:scaling>
        <c:delete val="0"/>
        <c:axPos val="l"/>
        <c:majorGridlines/>
        <c:title>
          <c:tx>
            <c:rich>
              <a:bodyPr rot="-5400000" vert="horz"/>
              <a:lstStyle/>
              <a:p>
                <a:pPr>
                  <a:defRPr/>
                </a:pPr>
                <a:r>
                  <a:rPr lang="en-US"/>
                  <a:t>%</a:t>
                </a:r>
                <a:r>
                  <a:rPr lang="en-US" baseline="0"/>
                  <a:t> of Students Screened</a:t>
                </a:r>
                <a:endParaRPr lang="en-US"/>
              </a:p>
            </c:rich>
          </c:tx>
          <c:overlay val="0"/>
        </c:title>
        <c:numFmt formatCode="0%" sourceLinked="1"/>
        <c:majorTickMark val="out"/>
        <c:minorTickMark val="none"/>
        <c:tickLblPos val="nextTo"/>
        <c:spPr>
          <a:ln>
            <a:noFill/>
          </a:ln>
        </c:spPr>
        <c:crossAx val="329537128"/>
        <c:crosses val="autoZero"/>
        <c:crossBetween val="between"/>
        <c:majorUnit val="0.2"/>
      </c:valAx>
    </c:plotArea>
    <c:legend>
      <c:legendPos val="b"/>
      <c:layout>
        <c:manualLayout>
          <c:xMode val="edge"/>
          <c:yMode val="edge"/>
          <c:x val="0.18874027787810926"/>
          <c:y val="0.92991111906466239"/>
          <c:w val="0.65004238002359793"/>
          <c:h val="7.0088880935337633E-2"/>
        </c:manualLayout>
      </c:layout>
      <c:overlay val="0"/>
      <c:spPr>
        <a:ln>
          <a:noFill/>
        </a:ln>
      </c:spPr>
    </c:legend>
    <c:plotVisOnly val="1"/>
    <c:dispBlanksAs val="gap"/>
    <c:showDLblsOverMax val="0"/>
  </c:chart>
  <c:txPr>
    <a:bodyPr/>
    <a:lstStyle/>
    <a:p>
      <a:pPr>
        <a:defRPr sz="1800"/>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rAngAx val="1"/>
    </c:view3D>
    <c:floor>
      <c:thickness val="0"/>
    </c:floor>
    <c:sideWall>
      <c:thickness val="0"/>
    </c:sideWall>
    <c:backWall>
      <c:thickness val="0"/>
    </c:backWall>
    <c:plotArea>
      <c:layout>
        <c:manualLayout>
          <c:layoutTarget val="inner"/>
          <c:xMode val="edge"/>
          <c:yMode val="edge"/>
          <c:x val="0.12601832454429437"/>
          <c:y val="4.0372425037779366E-2"/>
          <c:w val="0.85716210359026213"/>
          <c:h val="0.73580967151833299"/>
        </c:manualLayout>
      </c:layout>
      <c:bar3DChart>
        <c:barDir val="col"/>
        <c:grouping val="percentStacked"/>
        <c:varyColors val="0"/>
        <c:ser>
          <c:idx val="0"/>
          <c:order val="0"/>
          <c:tx>
            <c:strRef>
              <c:f>Sheet1!$B$1</c:f>
              <c:strCache>
                <c:ptCount val="1"/>
                <c:pt idx="0">
                  <c:v>Low Risk (0-3)</c:v>
                </c:pt>
              </c:strCache>
            </c:strRef>
          </c:tx>
          <c:spPr>
            <a:solidFill>
              <a:srgbClr val="33CC33"/>
            </a:solidFill>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Sheet1!$A$2:$A$9</c:f>
              <c:strCache>
                <c:ptCount val="8"/>
                <c:pt idx="0">
                  <c:v>W15</c:v>
                </c:pt>
                <c:pt idx="1">
                  <c:v>W16</c:v>
                </c:pt>
                <c:pt idx="2">
                  <c:v>W17</c:v>
                </c:pt>
                <c:pt idx="3">
                  <c:v>W18</c:v>
                </c:pt>
                <c:pt idx="4">
                  <c:v>W19</c:v>
                </c:pt>
                <c:pt idx="5">
                  <c:v>W20</c:v>
                </c:pt>
                <c:pt idx="6">
                  <c:v>W21</c:v>
                </c:pt>
                <c:pt idx="7">
                  <c:v>W22</c:v>
                </c:pt>
              </c:strCache>
            </c:strRef>
          </c:cat>
          <c:val>
            <c:numRef>
              <c:f>Sheet1!$B$2:$B$9</c:f>
              <c:numCache>
                <c:formatCode>0.00%</c:formatCode>
                <c:ptCount val="8"/>
                <c:pt idx="0">
                  <c:v>0.67249999999999999</c:v>
                </c:pt>
                <c:pt idx="1">
                  <c:v>0.77229999999999999</c:v>
                </c:pt>
                <c:pt idx="2">
                  <c:v>0.8054</c:v>
                </c:pt>
                <c:pt idx="3">
                  <c:v>0.74839999999999995</c:v>
                </c:pt>
                <c:pt idx="4">
                  <c:v>0.88849999999999996</c:v>
                </c:pt>
                <c:pt idx="5">
                  <c:v>0.79769999999999996</c:v>
                </c:pt>
                <c:pt idx="6">
                  <c:v>0.76019999999999999</c:v>
                </c:pt>
                <c:pt idx="7">
                  <c:v>0.76080000000000003</c:v>
                </c:pt>
              </c:numCache>
            </c:numRef>
          </c:val>
          <c:extLst>
            <c:ext xmlns:c16="http://schemas.microsoft.com/office/drawing/2014/chart" uri="{C3380CC4-5D6E-409C-BE32-E72D297353CC}">
              <c16:uniqueId val="{00000000-D479-42A4-AF28-F93899A48718}"/>
            </c:ext>
          </c:extLst>
        </c:ser>
        <c:ser>
          <c:idx val="1"/>
          <c:order val="1"/>
          <c:tx>
            <c:strRef>
              <c:f>Sheet1!$C$1</c:f>
              <c:strCache>
                <c:ptCount val="1"/>
                <c:pt idx="0">
                  <c:v>Moderate (4-8)</c:v>
                </c:pt>
              </c:strCache>
            </c:strRef>
          </c:tx>
          <c:spPr>
            <a:solidFill>
              <a:srgbClr val="FFFF00"/>
            </a:solidFill>
            <a:ln>
              <a:solidFill>
                <a:srgbClr val="FFFF00"/>
              </a:solidFill>
            </a:ln>
          </c:spPr>
          <c:invertIfNegative val="0"/>
          <c:dLbls>
            <c:dLbl>
              <c:idx val="3"/>
              <c:layout>
                <c:manualLayout>
                  <c:x val="0"/>
                  <c:y val="1.58983473855668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4ED5-4B85-9B8E-38D3B98CDCCA}"/>
                </c:ext>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Sheet1!$A$2:$A$9</c:f>
              <c:strCache>
                <c:ptCount val="8"/>
                <c:pt idx="0">
                  <c:v>W15</c:v>
                </c:pt>
                <c:pt idx="1">
                  <c:v>W16</c:v>
                </c:pt>
                <c:pt idx="2">
                  <c:v>W17</c:v>
                </c:pt>
                <c:pt idx="3">
                  <c:v>W18</c:v>
                </c:pt>
                <c:pt idx="4">
                  <c:v>W19</c:v>
                </c:pt>
                <c:pt idx="5">
                  <c:v>W20</c:v>
                </c:pt>
                <c:pt idx="6">
                  <c:v>W21</c:v>
                </c:pt>
                <c:pt idx="7">
                  <c:v>W22</c:v>
                </c:pt>
              </c:strCache>
            </c:strRef>
          </c:cat>
          <c:val>
            <c:numRef>
              <c:f>Sheet1!$C$2:$C$9</c:f>
              <c:numCache>
                <c:formatCode>0.00%</c:formatCode>
                <c:ptCount val="8"/>
                <c:pt idx="0">
                  <c:v>0.15379999999999999</c:v>
                </c:pt>
                <c:pt idx="1">
                  <c:v>9.9000000000000005E-2</c:v>
                </c:pt>
                <c:pt idx="2">
                  <c:v>7.2400000000000006E-2</c:v>
                </c:pt>
                <c:pt idx="3">
                  <c:v>0.12039999999999999</c:v>
                </c:pt>
                <c:pt idx="4">
                  <c:v>4.2999999999999997E-2</c:v>
                </c:pt>
                <c:pt idx="5">
                  <c:v>0.1023</c:v>
                </c:pt>
                <c:pt idx="6">
                  <c:v>0.1018</c:v>
                </c:pt>
                <c:pt idx="7">
                  <c:v>0.10299999999999999</c:v>
                </c:pt>
              </c:numCache>
            </c:numRef>
          </c:val>
          <c:extLst>
            <c:ext xmlns:c16="http://schemas.microsoft.com/office/drawing/2014/chart" uri="{C3380CC4-5D6E-409C-BE32-E72D297353CC}">
              <c16:uniqueId val="{00000001-D479-42A4-AF28-F93899A48718}"/>
            </c:ext>
          </c:extLst>
        </c:ser>
        <c:ser>
          <c:idx val="2"/>
          <c:order val="2"/>
          <c:tx>
            <c:strRef>
              <c:f>Sheet1!$D$1</c:f>
              <c:strCache>
                <c:ptCount val="1"/>
                <c:pt idx="0">
                  <c:v>High (9-21)</c:v>
                </c:pt>
              </c:strCache>
            </c:strRef>
          </c:tx>
          <c:spPr>
            <a:solidFill>
              <a:srgbClr val="FF0000"/>
            </a:solidFill>
            <a:ln>
              <a:solidFill>
                <a:srgbClr val="FF0000"/>
              </a:solidFill>
            </a:ln>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Sheet1!$A$2:$A$9</c:f>
              <c:strCache>
                <c:ptCount val="8"/>
                <c:pt idx="0">
                  <c:v>W15</c:v>
                </c:pt>
                <c:pt idx="1">
                  <c:v>W16</c:v>
                </c:pt>
                <c:pt idx="2">
                  <c:v>W17</c:v>
                </c:pt>
                <c:pt idx="3">
                  <c:v>W18</c:v>
                </c:pt>
                <c:pt idx="4">
                  <c:v>W19</c:v>
                </c:pt>
                <c:pt idx="5">
                  <c:v>W20</c:v>
                </c:pt>
                <c:pt idx="6">
                  <c:v>W21</c:v>
                </c:pt>
                <c:pt idx="7">
                  <c:v>W22</c:v>
                </c:pt>
              </c:strCache>
            </c:strRef>
          </c:cat>
          <c:val>
            <c:numRef>
              <c:f>Sheet1!$D$2:$D$9</c:f>
              <c:numCache>
                <c:formatCode>0.00%</c:formatCode>
                <c:ptCount val="8"/>
                <c:pt idx="0">
                  <c:v>0.1736</c:v>
                </c:pt>
                <c:pt idx="1">
                  <c:v>0.12870000000000001</c:v>
                </c:pt>
                <c:pt idx="2">
                  <c:v>0.1222</c:v>
                </c:pt>
                <c:pt idx="3">
                  <c:v>0.1313</c:v>
                </c:pt>
                <c:pt idx="4">
                  <c:v>6.8500000000000005E-2</c:v>
                </c:pt>
                <c:pt idx="5">
                  <c:v>0.1</c:v>
                </c:pt>
                <c:pt idx="6">
                  <c:v>0.13800000000000001</c:v>
                </c:pt>
                <c:pt idx="7">
                  <c:v>0.13619999999999999</c:v>
                </c:pt>
              </c:numCache>
            </c:numRef>
          </c:val>
          <c:extLst>
            <c:ext xmlns:c16="http://schemas.microsoft.com/office/drawing/2014/chart" uri="{C3380CC4-5D6E-409C-BE32-E72D297353CC}">
              <c16:uniqueId val="{00000002-D479-42A4-AF28-F93899A48718}"/>
            </c:ext>
          </c:extLst>
        </c:ser>
        <c:dLbls>
          <c:showLegendKey val="0"/>
          <c:showVal val="0"/>
          <c:showCatName val="0"/>
          <c:showSerName val="0"/>
          <c:showPercent val="0"/>
          <c:showBubbleSize val="0"/>
        </c:dLbls>
        <c:gapWidth val="150"/>
        <c:shape val="pyramid"/>
        <c:axId val="329537128"/>
        <c:axId val="420660408"/>
        <c:axId val="0"/>
      </c:bar3DChart>
      <c:catAx>
        <c:axId val="329537128"/>
        <c:scaling>
          <c:orientation val="minMax"/>
        </c:scaling>
        <c:delete val="0"/>
        <c:axPos val="b"/>
        <c:title>
          <c:tx>
            <c:rich>
              <a:bodyPr/>
              <a:lstStyle/>
              <a:p>
                <a:pPr>
                  <a:defRPr/>
                </a:pPr>
                <a:r>
                  <a:rPr lang="en-US"/>
                  <a:t>Fall</a:t>
                </a:r>
              </a:p>
            </c:rich>
          </c:tx>
          <c:overlay val="0"/>
        </c:title>
        <c:numFmt formatCode="General" sourceLinked="0"/>
        <c:majorTickMark val="out"/>
        <c:minorTickMark val="none"/>
        <c:tickLblPos val="nextTo"/>
        <c:crossAx val="420660408"/>
        <c:crosses val="autoZero"/>
        <c:auto val="1"/>
        <c:lblAlgn val="ctr"/>
        <c:lblOffset val="100"/>
        <c:noMultiLvlLbl val="0"/>
      </c:catAx>
      <c:valAx>
        <c:axId val="420660408"/>
        <c:scaling>
          <c:orientation val="minMax"/>
        </c:scaling>
        <c:delete val="0"/>
        <c:axPos val="l"/>
        <c:majorGridlines/>
        <c:title>
          <c:tx>
            <c:rich>
              <a:bodyPr rot="-5400000" vert="horz"/>
              <a:lstStyle/>
              <a:p>
                <a:pPr>
                  <a:defRPr/>
                </a:pPr>
                <a:r>
                  <a:rPr lang="en-US"/>
                  <a:t>%</a:t>
                </a:r>
                <a:r>
                  <a:rPr lang="en-US" baseline="0"/>
                  <a:t> of Students Screened</a:t>
                </a:r>
                <a:endParaRPr lang="en-US"/>
              </a:p>
            </c:rich>
          </c:tx>
          <c:overlay val="0"/>
        </c:title>
        <c:numFmt formatCode="0%" sourceLinked="1"/>
        <c:majorTickMark val="out"/>
        <c:minorTickMark val="none"/>
        <c:tickLblPos val="nextTo"/>
        <c:spPr>
          <a:ln>
            <a:noFill/>
          </a:ln>
        </c:spPr>
        <c:crossAx val="329537128"/>
        <c:crosses val="autoZero"/>
        <c:crossBetween val="between"/>
        <c:majorUnit val="0.2"/>
      </c:valAx>
    </c:plotArea>
    <c:legend>
      <c:legendPos val="b"/>
      <c:layout>
        <c:manualLayout>
          <c:xMode val="edge"/>
          <c:yMode val="edge"/>
          <c:x val="0.18874027787810926"/>
          <c:y val="0.92991111906466239"/>
          <c:w val="0.65004238002359793"/>
          <c:h val="7.0088880935337633E-2"/>
        </c:manualLayout>
      </c:layout>
      <c:overlay val="0"/>
      <c:spPr>
        <a:ln>
          <a:noFill/>
        </a:ln>
      </c:spPr>
    </c:legend>
    <c:plotVisOnly val="1"/>
    <c:dispBlanksAs val="gap"/>
    <c:showDLblsOverMax val="0"/>
  </c:chart>
  <c:txPr>
    <a:bodyPr/>
    <a:lstStyle/>
    <a:p>
      <a:pPr>
        <a:defRPr sz="1800"/>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rAngAx val="1"/>
    </c:view3D>
    <c:floor>
      <c:thickness val="0"/>
    </c:floor>
    <c:sideWall>
      <c:thickness val="0"/>
    </c:sideWall>
    <c:backWall>
      <c:thickness val="0"/>
    </c:backWall>
    <c:plotArea>
      <c:layout>
        <c:manualLayout>
          <c:layoutTarget val="inner"/>
          <c:xMode val="edge"/>
          <c:yMode val="edge"/>
          <c:x val="0.12601832454429437"/>
          <c:y val="4.0372425037779366E-2"/>
          <c:w val="0.85716210359026213"/>
          <c:h val="0.73580967151833299"/>
        </c:manualLayout>
      </c:layout>
      <c:bar3DChart>
        <c:barDir val="col"/>
        <c:grouping val="percentStacked"/>
        <c:varyColors val="0"/>
        <c:ser>
          <c:idx val="0"/>
          <c:order val="0"/>
          <c:tx>
            <c:strRef>
              <c:f>Sheet1!$B$1</c:f>
              <c:strCache>
                <c:ptCount val="1"/>
                <c:pt idx="0">
                  <c:v>Low Risk (0-3)</c:v>
                </c:pt>
              </c:strCache>
            </c:strRef>
          </c:tx>
          <c:spPr>
            <a:solidFill>
              <a:srgbClr val="33CC33"/>
            </a:solidFill>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Sheet1!$A$2:$A$9</c:f>
              <c:strCache>
                <c:ptCount val="8"/>
                <c:pt idx="0">
                  <c:v>W15</c:v>
                </c:pt>
                <c:pt idx="1">
                  <c:v>W16</c:v>
                </c:pt>
                <c:pt idx="2">
                  <c:v>W17</c:v>
                </c:pt>
                <c:pt idx="3">
                  <c:v>W18</c:v>
                </c:pt>
                <c:pt idx="4">
                  <c:v>W19</c:v>
                </c:pt>
                <c:pt idx="5">
                  <c:v>W20</c:v>
                </c:pt>
                <c:pt idx="6">
                  <c:v>W21</c:v>
                </c:pt>
                <c:pt idx="7">
                  <c:v>W22</c:v>
                </c:pt>
              </c:strCache>
            </c:strRef>
          </c:cat>
          <c:val>
            <c:numRef>
              <c:f>Sheet1!$B$2:$B$9</c:f>
              <c:numCache>
                <c:formatCode>0.00%</c:formatCode>
                <c:ptCount val="8"/>
                <c:pt idx="0">
                  <c:v>0.87250000000000005</c:v>
                </c:pt>
                <c:pt idx="1">
                  <c:v>0.86140000000000005</c:v>
                </c:pt>
                <c:pt idx="2">
                  <c:v>0.88790000000000002</c:v>
                </c:pt>
                <c:pt idx="3">
                  <c:v>0.86509999999999998</c:v>
                </c:pt>
                <c:pt idx="4">
                  <c:v>0.83709999999999996</c:v>
                </c:pt>
                <c:pt idx="5">
                  <c:v>0.87980000000000003</c:v>
                </c:pt>
                <c:pt idx="6">
                  <c:v>0.89129999999999998</c:v>
                </c:pt>
                <c:pt idx="7">
                  <c:v>0.85909999999999997</c:v>
                </c:pt>
              </c:numCache>
            </c:numRef>
          </c:val>
          <c:extLst>
            <c:ext xmlns:c16="http://schemas.microsoft.com/office/drawing/2014/chart" uri="{C3380CC4-5D6E-409C-BE32-E72D297353CC}">
              <c16:uniqueId val="{00000000-D479-42A4-AF28-F93899A48718}"/>
            </c:ext>
          </c:extLst>
        </c:ser>
        <c:ser>
          <c:idx val="1"/>
          <c:order val="1"/>
          <c:tx>
            <c:strRef>
              <c:f>Sheet1!$C$1</c:f>
              <c:strCache>
                <c:ptCount val="1"/>
                <c:pt idx="0">
                  <c:v>Moderate (4-8)</c:v>
                </c:pt>
              </c:strCache>
            </c:strRef>
          </c:tx>
          <c:spPr>
            <a:solidFill>
              <a:srgbClr val="FFFF00"/>
            </a:solidFill>
            <a:ln>
              <a:solidFill>
                <a:srgbClr val="FFFF00"/>
              </a:solidFill>
            </a:ln>
          </c:spPr>
          <c:invertIfNegative val="0"/>
          <c:dLbls>
            <c:dLbl>
              <c:idx val="3"/>
              <c:layout>
                <c:manualLayout>
                  <c:x val="0"/>
                  <c:y val="1.58983473855668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4ED5-4B85-9B8E-38D3B98CDCCA}"/>
                </c:ext>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Sheet1!$A$2:$A$9</c:f>
              <c:strCache>
                <c:ptCount val="8"/>
                <c:pt idx="0">
                  <c:v>W15</c:v>
                </c:pt>
                <c:pt idx="1">
                  <c:v>W16</c:v>
                </c:pt>
                <c:pt idx="2">
                  <c:v>W17</c:v>
                </c:pt>
                <c:pt idx="3">
                  <c:v>W18</c:v>
                </c:pt>
                <c:pt idx="4">
                  <c:v>W19</c:v>
                </c:pt>
                <c:pt idx="5">
                  <c:v>W20</c:v>
                </c:pt>
                <c:pt idx="6">
                  <c:v>W21</c:v>
                </c:pt>
                <c:pt idx="7">
                  <c:v>W22</c:v>
                </c:pt>
              </c:strCache>
            </c:strRef>
          </c:cat>
          <c:val>
            <c:numRef>
              <c:f>Sheet1!$C$2:$C$9</c:f>
              <c:numCache>
                <c:formatCode>0.00%</c:formatCode>
                <c:ptCount val="8"/>
                <c:pt idx="0">
                  <c:v>9.4899999999999998E-2</c:v>
                </c:pt>
                <c:pt idx="1">
                  <c:v>9.0200000000000002E-2</c:v>
                </c:pt>
                <c:pt idx="2">
                  <c:v>8.5199999999999998E-2</c:v>
                </c:pt>
                <c:pt idx="3">
                  <c:v>0.1036</c:v>
                </c:pt>
                <c:pt idx="4">
                  <c:v>8.7999999999999995E-2</c:v>
                </c:pt>
                <c:pt idx="5">
                  <c:v>0.1104</c:v>
                </c:pt>
                <c:pt idx="6">
                  <c:v>8.1000000000000003E-2</c:v>
                </c:pt>
                <c:pt idx="7">
                  <c:v>0.10539999999999999</c:v>
                </c:pt>
              </c:numCache>
            </c:numRef>
          </c:val>
          <c:extLst>
            <c:ext xmlns:c16="http://schemas.microsoft.com/office/drawing/2014/chart" uri="{C3380CC4-5D6E-409C-BE32-E72D297353CC}">
              <c16:uniqueId val="{00000001-D479-42A4-AF28-F93899A48718}"/>
            </c:ext>
          </c:extLst>
        </c:ser>
        <c:ser>
          <c:idx val="2"/>
          <c:order val="2"/>
          <c:tx>
            <c:strRef>
              <c:f>Sheet1!$D$1</c:f>
              <c:strCache>
                <c:ptCount val="1"/>
                <c:pt idx="0">
                  <c:v>High (9-21)</c:v>
                </c:pt>
              </c:strCache>
            </c:strRef>
          </c:tx>
          <c:spPr>
            <a:solidFill>
              <a:srgbClr val="FF0000"/>
            </a:solidFill>
            <a:ln>
              <a:solidFill>
                <a:srgbClr val="FF0000"/>
              </a:solidFill>
            </a:ln>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Sheet1!$A$2:$A$9</c:f>
              <c:strCache>
                <c:ptCount val="8"/>
                <c:pt idx="0">
                  <c:v>W15</c:v>
                </c:pt>
                <c:pt idx="1">
                  <c:v>W16</c:v>
                </c:pt>
                <c:pt idx="2">
                  <c:v>W17</c:v>
                </c:pt>
                <c:pt idx="3">
                  <c:v>W18</c:v>
                </c:pt>
                <c:pt idx="4">
                  <c:v>W19</c:v>
                </c:pt>
                <c:pt idx="5">
                  <c:v>W20</c:v>
                </c:pt>
                <c:pt idx="6">
                  <c:v>W21</c:v>
                </c:pt>
                <c:pt idx="7">
                  <c:v>W22</c:v>
                </c:pt>
              </c:strCache>
            </c:strRef>
          </c:cat>
          <c:val>
            <c:numRef>
              <c:f>Sheet1!$D$2:$D$9</c:f>
              <c:numCache>
                <c:formatCode>0.00%</c:formatCode>
                <c:ptCount val="8"/>
                <c:pt idx="0">
                  <c:v>3.2599999999999997E-2</c:v>
                </c:pt>
                <c:pt idx="1">
                  <c:v>4.8500000000000001E-2</c:v>
                </c:pt>
                <c:pt idx="2">
                  <c:v>2.69E-2</c:v>
                </c:pt>
                <c:pt idx="3">
                  <c:v>3.1300000000000001E-2</c:v>
                </c:pt>
                <c:pt idx="4">
                  <c:v>7.4899999999999994E-2</c:v>
                </c:pt>
                <c:pt idx="5">
                  <c:v>9.7999999999999997E-3</c:v>
                </c:pt>
                <c:pt idx="6">
                  <c:v>2.2700000000000001E-2</c:v>
                </c:pt>
                <c:pt idx="7">
                  <c:v>3.5400000000000001E-2</c:v>
                </c:pt>
              </c:numCache>
            </c:numRef>
          </c:val>
          <c:extLst>
            <c:ext xmlns:c16="http://schemas.microsoft.com/office/drawing/2014/chart" uri="{C3380CC4-5D6E-409C-BE32-E72D297353CC}">
              <c16:uniqueId val="{00000002-D479-42A4-AF28-F93899A48718}"/>
            </c:ext>
          </c:extLst>
        </c:ser>
        <c:dLbls>
          <c:showLegendKey val="0"/>
          <c:showVal val="0"/>
          <c:showCatName val="0"/>
          <c:showSerName val="0"/>
          <c:showPercent val="0"/>
          <c:showBubbleSize val="0"/>
        </c:dLbls>
        <c:gapWidth val="150"/>
        <c:shape val="pyramid"/>
        <c:axId val="329537128"/>
        <c:axId val="420660408"/>
        <c:axId val="0"/>
      </c:bar3DChart>
      <c:catAx>
        <c:axId val="329537128"/>
        <c:scaling>
          <c:orientation val="minMax"/>
        </c:scaling>
        <c:delete val="0"/>
        <c:axPos val="b"/>
        <c:title>
          <c:tx>
            <c:rich>
              <a:bodyPr/>
              <a:lstStyle/>
              <a:p>
                <a:pPr>
                  <a:defRPr/>
                </a:pPr>
                <a:r>
                  <a:rPr lang="en-US"/>
                  <a:t>Fall</a:t>
                </a:r>
              </a:p>
            </c:rich>
          </c:tx>
          <c:overlay val="0"/>
        </c:title>
        <c:numFmt formatCode="General" sourceLinked="0"/>
        <c:majorTickMark val="out"/>
        <c:minorTickMark val="none"/>
        <c:tickLblPos val="nextTo"/>
        <c:crossAx val="420660408"/>
        <c:crosses val="autoZero"/>
        <c:auto val="1"/>
        <c:lblAlgn val="ctr"/>
        <c:lblOffset val="100"/>
        <c:noMultiLvlLbl val="0"/>
      </c:catAx>
      <c:valAx>
        <c:axId val="420660408"/>
        <c:scaling>
          <c:orientation val="minMax"/>
          <c:min val="0"/>
        </c:scaling>
        <c:delete val="0"/>
        <c:axPos val="l"/>
        <c:majorGridlines/>
        <c:title>
          <c:tx>
            <c:rich>
              <a:bodyPr rot="-5400000" vert="horz"/>
              <a:lstStyle/>
              <a:p>
                <a:pPr>
                  <a:defRPr/>
                </a:pPr>
                <a:r>
                  <a:rPr lang="en-US"/>
                  <a:t>%</a:t>
                </a:r>
                <a:r>
                  <a:rPr lang="en-US" baseline="0"/>
                  <a:t> of Students Screened</a:t>
                </a:r>
                <a:endParaRPr lang="en-US"/>
              </a:p>
            </c:rich>
          </c:tx>
          <c:overlay val="0"/>
        </c:title>
        <c:numFmt formatCode="0%" sourceLinked="1"/>
        <c:majorTickMark val="out"/>
        <c:minorTickMark val="none"/>
        <c:tickLblPos val="nextTo"/>
        <c:spPr>
          <a:ln>
            <a:noFill/>
          </a:ln>
        </c:spPr>
        <c:crossAx val="329537128"/>
        <c:crosses val="autoZero"/>
        <c:crossBetween val="between"/>
        <c:majorUnit val="0.2"/>
      </c:valAx>
    </c:plotArea>
    <c:legend>
      <c:legendPos val="b"/>
      <c:layout>
        <c:manualLayout>
          <c:xMode val="edge"/>
          <c:yMode val="edge"/>
          <c:x val="0.18874027787810926"/>
          <c:y val="0.92991111906466239"/>
          <c:w val="0.65004238002359793"/>
          <c:h val="7.0088880935337633E-2"/>
        </c:manualLayout>
      </c:layout>
      <c:overlay val="0"/>
      <c:spPr>
        <a:ln>
          <a:noFill/>
        </a:ln>
      </c:spPr>
    </c:legend>
    <c:plotVisOnly val="1"/>
    <c:dispBlanksAs val="gap"/>
    <c:showDLblsOverMax val="0"/>
  </c:chart>
  <c:txPr>
    <a:bodyPr/>
    <a:lstStyle/>
    <a:p>
      <a:pPr>
        <a:defRPr sz="1800"/>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rAngAx val="1"/>
    </c:view3D>
    <c:floor>
      <c:thickness val="0"/>
    </c:floor>
    <c:sideWall>
      <c:thickness val="0"/>
    </c:sideWall>
    <c:backWall>
      <c:thickness val="0"/>
    </c:backWall>
    <c:plotArea>
      <c:layout>
        <c:manualLayout>
          <c:layoutTarget val="inner"/>
          <c:xMode val="edge"/>
          <c:yMode val="edge"/>
          <c:x val="0.12601832454429437"/>
          <c:y val="4.0372425037779366E-2"/>
          <c:w val="0.85716210359026213"/>
          <c:h val="0.73580967151833299"/>
        </c:manualLayout>
      </c:layout>
      <c:bar3DChart>
        <c:barDir val="col"/>
        <c:grouping val="percentStacked"/>
        <c:varyColors val="0"/>
        <c:ser>
          <c:idx val="0"/>
          <c:order val="0"/>
          <c:tx>
            <c:strRef>
              <c:f>Sheet1!$B$1</c:f>
              <c:strCache>
                <c:ptCount val="1"/>
                <c:pt idx="0">
                  <c:v>Low Risk (0-3)</c:v>
                </c:pt>
              </c:strCache>
            </c:strRef>
          </c:tx>
          <c:spPr>
            <a:solidFill>
              <a:srgbClr val="33CC33"/>
            </a:solidFill>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Sheet1!$A$2:$A$9</c:f>
              <c:strCache>
                <c:ptCount val="8"/>
                <c:pt idx="0">
                  <c:v>W15</c:v>
                </c:pt>
                <c:pt idx="1">
                  <c:v>W16</c:v>
                </c:pt>
                <c:pt idx="2">
                  <c:v>W17</c:v>
                </c:pt>
                <c:pt idx="3">
                  <c:v>W18</c:v>
                </c:pt>
                <c:pt idx="4">
                  <c:v>W19</c:v>
                </c:pt>
                <c:pt idx="5">
                  <c:v>W20</c:v>
                </c:pt>
                <c:pt idx="6">
                  <c:v>W21</c:v>
                </c:pt>
                <c:pt idx="7">
                  <c:v>W22</c:v>
                </c:pt>
              </c:strCache>
            </c:strRef>
          </c:cat>
          <c:val>
            <c:numRef>
              <c:f>Sheet1!$B$2:$B$9</c:f>
              <c:numCache>
                <c:formatCode>0.00%</c:formatCode>
                <c:ptCount val="8"/>
                <c:pt idx="0">
                  <c:v>0.76990000000000003</c:v>
                </c:pt>
                <c:pt idx="1">
                  <c:v>0.87949999999999995</c:v>
                </c:pt>
                <c:pt idx="2">
                  <c:v>0.88939999999999997</c:v>
                </c:pt>
                <c:pt idx="3">
                  <c:v>0.87029999999999996</c:v>
                </c:pt>
                <c:pt idx="4">
                  <c:v>0.83330000000000004</c:v>
                </c:pt>
                <c:pt idx="5">
                  <c:v>0.84789999999999999</c:v>
                </c:pt>
                <c:pt idx="6">
                  <c:v>0.87080000000000002</c:v>
                </c:pt>
                <c:pt idx="7">
                  <c:v>0.86660000000000004</c:v>
                </c:pt>
              </c:numCache>
            </c:numRef>
          </c:val>
          <c:extLst>
            <c:ext xmlns:c16="http://schemas.microsoft.com/office/drawing/2014/chart" uri="{C3380CC4-5D6E-409C-BE32-E72D297353CC}">
              <c16:uniqueId val="{00000000-D479-42A4-AF28-F93899A48718}"/>
            </c:ext>
          </c:extLst>
        </c:ser>
        <c:ser>
          <c:idx val="1"/>
          <c:order val="1"/>
          <c:tx>
            <c:strRef>
              <c:f>Sheet1!$C$1</c:f>
              <c:strCache>
                <c:ptCount val="1"/>
                <c:pt idx="0">
                  <c:v>Moderate (4-8)</c:v>
                </c:pt>
              </c:strCache>
            </c:strRef>
          </c:tx>
          <c:spPr>
            <a:solidFill>
              <a:srgbClr val="FFFF00"/>
            </a:solidFill>
            <a:ln>
              <a:solidFill>
                <a:srgbClr val="FFFF00"/>
              </a:solidFill>
            </a:ln>
          </c:spPr>
          <c:invertIfNegative val="0"/>
          <c:dLbls>
            <c:dLbl>
              <c:idx val="3"/>
              <c:layout>
                <c:manualLayout>
                  <c:x val="0"/>
                  <c:y val="1.58983473855668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4ED5-4B85-9B8E-38D3B98CDCCA}"/>
                </c:ext>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Sheet1!$A$2:$A$9</c:f>
              <c:strCache>
                <c:ptCount val="8"/>
                <c:pt idx="0">
                  <c:v>W15</c:v>
                </c:pt>
                <c:pt idx="1">
                  <c:v>W16</c:v>
                </c:pt>
                <c:pt idx="2">
                  <c:v>W17</c:v>
                </c:pt>
                <c:pt idx="3">
                  <c:v>W18</c:v>
                </c:pt>
                <c:pt idx="4">
                  <c:v>W19</c:v>
                </c:pt>
                <c:pt idx="5">
                  <c:v>W20</c:v>
                </c:pt>
                <c:pt idx="6">
                  <c:v>W21</c:v>
                </c:pt>
                <c:pt idx="7">
                  <c:v>W22</c:v>
                </c:pt>
              </c:strCache>
            </c:strRef>
          </c:cat>
          <c:val>
            <c:numRef>
              <c:f>Sheet1!$C$2:$C$9</c:f>
              <c:numCache>
                <c:formatCode>0.00%</c:formatCode>
                <c:ptCount val="8"/>
                <c:pt idx="0">
                  <c:v>0.1157</c:v>
                </c:pt>
                <c:pt idx="1">
                  <c:v>4.9099999999999998E-2</c:v>
                </c:pt>
                <c:pt idx="2">
                  <c:v>4.8599999999999997E-2</c:v>
                </c:pt>
                <c:pt idx="3">
                  <c:v>4.3499999999999997E-2</c:v>
                </c:pt>
                <c:pt idx="4">
                  <c:v>6.3700000000000007E-2</c:v>
                </c:pt>
                <c:pt idx="5">
                  <c:v>7.2400000000000006E-2</c:v>
                </c:pt>
                <c:pt idx="6">
                  <c:v>5.33E-2</c:v>
                </c:pt>
                <c:pt idx="7">
                  <c:v>5.2200000000000003E-2</c:v>
                </c:pt>
              </c:numCache>
            </c:numRef>
          </c:val>
          <c:extLst>
            <c:ext xmlns:c16="http://schemas.microsoft.com/office/drawing/2014/chart" uri="{C3380CC4-5D6E-409C-BE32-E72D297353CC}">
              <c16:uniqueId val="{00000001-D479-42A4-AF28-F93899A48718}"/>
            </c:ext>
          </c:extLst>
        </c:ser>
        <c:ser>
          <c:idx val="2"/>
          <c:order val="2"/>
          <c:tx>
            <c:strRef>
              <c:f>Sheet1!$D$1</c:f>
              <c:strCache>
                <c:ptCount val="1"/>
                <c:pt idx="0">
                  <c:v>High (9-21)</c:v>
                </c:pt>
              </c:strCache>
            </c:strRef>
          </c:tx>
          <c:spPr>
            <a:solidFill>
              <a:srgbClr val="FF0000"/>
            </a:solidFill>
            <a:ln>
              <a:solidFill>
                <a:srgbClr val="FF0000"/>
              </a:solidFill>
            </a:ln>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Sheet1!$A$2:$A$9</c:f>
              <c:strCache>
                <c:ptCount val="8"/>
                <c:pt idx="0">
                  <c:v>W15</c:v>
                </c:pt>
                <c:pt idx="1">
                  <c:v>W16</c:v>
                </c:pt>
                <c:pt idx="2">
                  <c:v>W17</c:v>
                </c:pt>
                <c:pt idx="3">
                  <c:v>W18</c:v>
                </c:pt>
                <c:pt idx="4">
                  <c:v>W19</c:v>
                </c:pt>
                <c:pt idx="5">
                  <c:v>W20</c:v>
                </c:pt>
                <c:pt idx="6">
                  <c:v>W21</c:v>
                </c:pt>
                <c:pt idx="7">
                  <c:v>W22</c:v>
                </c:pt>
              </c:strCache>
            </c:strRef>
          </c:cat>
          <c:val>
            <c:numRef>
              <c:f>Sheet1!$D$2:$D$9</c:f>
              <c:numCache>
                <c:formatCode>0.00%</c:formatCode>
                <c:ptCount val="8"/>
                <c:pt idx="0">
                  <c:v>0.1143</c:v>
                </c:pt>
                <c:pt idx="1">
                  <c:v>7.1300000000000002E-2</c:v>
                </c:pt>
                <c:pt idx="2">
                  <c:v>6.2E-2</c:v>
                </c:pt>
                <c:pt idx="3">
                  <c:v>8.6199999999999999E-2</c:v>
                </c:pt>
                <c:pt idx="4">
                  <c:v>0.10299999999999999</c:v>
                </c:pt>
                <c:pt idx="5">
                  <c:v>7.9799999999999996E-2</c:v>
                </c:pt>
                <c:pt idx="6">
                  <c:v>7.5899999999999995E-2</c:v>
                </c:pt>
                <c:pt idx="7">
                  <c:v>8.1199999999999994E-2</c:v>
                </c:pt>
              </c:numCache>
            </c:numRef>
          </c:val>
          <c:extLst>
            <c:ext xmlns:c16="http://schemas.microsoft.com/office/drawing/2014/chart" uri="{C3380CC4-5D6E-409C-BE32-E72D297353CC}">
              <c16:uniqueId val="{00000002-D479-42A4-AF28-F93899A48718}"/>
            </c:ext>
          </c:extLst>
        </c:ser>
        <c:dLbls>
          <c:showLegendKey val="0"/>
          <c:showVal val="0"/>
          <c:showCatName val="0"/>
          <c:showSerName val="0"/>
          <c:showPercent val="0"/>
          <c:showBubbleSize val="0"/>
        </c:dLbls>
        <c:gapWidth val="150"/>
        <c:shape val="pyramid"/>
        <c:axId val="329537128"/>
        <c:axId val="420660408"/>
        <c:axId val="0"/>
      </c:bar3DChart>
      <c:catAx>
        <c:axId val="329537128"/>
        <c:scaling>
          <c:orientation val="minMax"/>
        </c:scaling>
        <c:delete val="0"/>
        <c:axPos val="b"/>
        <c:title>
          <c:tx>
            <c:rich>
              <a:bodyPr/>
              <a:lstStyle/>
              <a:p>
                <a:pPr>
                  <a:defRPr/>
                </a:pPr>
                <a:r>
                  <a:rPr lang="en-US"/>
                  <a:t>Fall</a:t>
                </a:r>
              </a:p>
            </c:rich>
          </c:tx>
          <c:overlay val="0"/>
        </c:title>
        <c:numFmt formatCode="General" sourceLinked="0"/>
        <c:majorTickMark val="out"/>
        <c:minorTickMark val="none"/>
        <c:tickLblPos val="nextTo"/>
        <c:crossAx val="420660408"/>
        <c:crosses val="autoZero"/>
        <c:auto val="1"/>
        <c:lblAlgn val="ctr"/>
        <c:lblOffset val="100"/>
        <c:noMultiLvlLbl val="0"/>
      </c:catAx>
      <c:valAx>
        <c:axId val="420660408"/>
        <c:scaling>
          <c:orientation val="minMax"/>
        </c:scaling>
        <c:delete val="0"/>
        <c:axPos val="l"/>
        <c:majorGridlines/>
        <c:title>
          <c:tx>
            <c:rich>
              <a:bodyPr rot="-5400000" vert="horz"/>
              <a:lstStyle/>
              <a:p>
                <a:pPr>
                  <a:defRPr/>
                </a:pPr>
                <a:r>
                  <a:rPr lang="en-US"/>
                  <a:t>%</a:t>
                </a:r>
                <a:r>
                  <a:rPr lang="en-US" baseline="0"/>
                  <a:t> of Students Screened</a:t>
                </a:r>
                <a:endParaRPr lang="en-US"/>
              </a:p>
            </c:rich>
          </c:tx>
          <c:overlay val="0"/>
        </c:title>
        <c:numFmt formatCode="0%" sourceLinked="1"/>
        <c:majorTickMark val="out"/>
        <c:minorTickMark val="none"/>
        <c:tickLblPos val="nextTo"/>
        <c:spPr>
          <a:ln>
            <a:noFill/>
          </a:ln>
        </c:spPr>
        <c:crossAx val="329537128"/>
        <c:crosses val="autoZero"/>
        <c:crossBetween val="between"/>
        <c:majorUnit val="0.2"/>
      </c:valAx>
    </c:plotArea>
    <c:legend>
      <c:legendPos val="b"/>
      <c:layout>
        <c:manualLayout>
          <c:xMode val="edge"/>
          <c:yMode val="edge"/>
          <c:x val="0.18874027787810926"/>
          <c:y val="0.92991111906466239"/>
          <c:w val="0.65004238002359793"/>
          <c:h val="7.0088880935337633E-2"/>
        </c:manualLayout>
      </c:layout>
      <c:overlay val="0"/>
      <c:spPr>
        <a:ln>
          <a:noFill/>
        </a:ln>
      </c:spPr>
    </c:legend>
    <c:plotVisOnly val="1"/>
    <c:dispBlanksAs val="gap"/>
    <c:showDLblsOverMax val="0"/>
  </c:chart>
  <c:txPr>
    <a:bodyPr/>
    <a:lstStyle/>
    <a:p>
      <a:pPr>
        <a:defRPr sz="1800"/>
      </a:pPr>
      <a:endParaRPr lang="en-US"/>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9.1976538646954834E-2"/>
          <c:y val="0.11783639545056869"/>
          <c:w val="0.87627605595557512"/>
          <c:h val="0.75438758049697718"/>
        </c:manualLayout>
      </c:layout>
      <c:lineChart>
        <c:grouping val="standard"/>
        <c:varyColors val="0"/>
        <c:ser>
          <c:idx val="0"/>
          <c:order val="0"/>
          <c:spPr>
            <a:ln w="12700">
              <a:solidFill>
                <a:srgbClr val="000000"/>
              </a:solidFill>
              <a:prstDash val="solid"/>
            </a:ln>
          </c:spPr>
          <c:marker>
            <c:symbol val="diamond"/>
            <c:size val="5"/>
            <c:spPr>
              <a:solidFill>
                <a:srgbClr val="000000"/>
              </a:solidFill>
              <a:ln>
                <a:solidFill>
                  <a:srgbClr val="000000"/>
                </a:solidFill>
                <a:prstDash val="solid"/>
              </a:ln>
            </c:spPr>
          </c:marker>
          <c:dPt>
            <c:idx val="14"/>
            <c:marker>
              <c:spPr>
                <a:solidFill>
                  <a:srgbClr val="FFFFFF"/>
                </a:solidFill>
                <a:ln>
                  <a:solidFill>
                    <a:srgbClr val="000000"/>
                  </a:solidFill>
                  <a:prstDash val="solid"/>
                </a:ln>
              </c:spPr>
            </c:marker>
            <c:bubble3D val="0"/>
            <c:extLst>
              <c:ext xmlns:c16="http://schemas.microsoft.com/office/drawing/2014/chart" uri="{C3380CC4-5D6E-409C-BE32-E72D297353CC}">
                <c16:uniqueId val="{00000000-1DF5-4580-8E2B-CE4E32FC8B87}"/>
              </c:ext>
            </c:extLst>
          </c:dPt>
          <c:cat>
            <c:strRef>
              <c:f>Sheet1!$A$3:$A$25</c:f>
              <c:strCache>
                <c:ptCount val="23"/>
                <c:pt idx="1">
                  <c:v>4/27</c:v>
                </c:pt>
                <c:pt idx="2">
                  <c:v>4/28</c:v>
                </c:pt>
                <c:pt idx="3">
                  <c:v>4/29</c:v>
                </c:pt>
                <c:pt idx="4">
                  <c:v>4/30</c:v>
                </c:pt>
                <c:pt idx="5">
                  <c:v>5/5</c:v>
                </c:pt>
                <c:pt idx="7">
                  <c:v>5/10</c:v>
                </c:pt>
                <c:pt idx="8">
                  <c:v>5/13</c:v>
                </c:pt>
                <c:pt idx="9">
                  <c:v>5/14</c:v>
                </c:pt>
                <c:pt idx="10">
                  <c:v>5/17</c:v>
                </c:pt>
                <c:pt idx="11">
                  <c:v>5/18</c:v>
                </c:pt>
                <c:pt idx="12">
                  <c:v>5/19</c:v>
                </c:pt>
                <c:pt idx="13">
                  <c:v>5/20</c:v>
                </c:pt>
                <c:pt idx="15">
                  <c:v>5/21</c:v>
                </c:pt>
                <c:pt idx="17">
                  <c:v>5/24</c:v>
                </c:pt>
                <c:pt idx="18">
                  <c:v>5/25</c:v>
                </c:pt>
                <c:pt idx="20">
                  <c:v>5/26</c:v>
                </c:pt>
                <c:pt idx="21">
                  <c:v>5/27</c:v>
                </c:pt>
                <c:pt idx="22">
                  <c:v>5/28</c:v>
                </c:pt>
              </c:strCache>
            </c:strRef>
          </c:cat>
          <c:val>
            <c:numRef>
              <c:f>Sheet1!$B$3:$B$25</c:f>
              <c:numCache>
                <c:formatCode>General</c:formatCode>
                <c:ptCount val="23"/>
                <c:pt idx="1">
                  <c:v>63.33</c:v>
                </c:pt>
                <c:pt idx="2">
                  <c:v>65</c:v>
                </c:pt>
                <c:pt idx="3">
                  <c:v>33.33</c:v>
                </c:pt>
                <c:pt idx="4">
                  <c:v>27</c:v>
                </c:pt>
                <c:pt idx="5">
                  <c:v>21.66</c:v>
                </c:pt>
                <c:pt idx="7">
                  <c:v>78.33</c:v>
                </c:pt>
                <c:pt idx="8">
                  <c:v>82</c:v>
                </c:pt>
                <c:pt idx="9">
                  <c:v>86.669999999999987</c:v>
                </c:pt>
                <c:pt idx="10">
                  <c:v>93.33</c:v>
                </c:pt>
                <c:pt idx="11">
                  <c:v>48.3</c:v>
                </c:pt>
                <c:pt idx="12">
                  <c:v>76.669999999999987</c:v>
                </c:pt>
                <c:pt idx="13">
                  <c:v>85</c:v>
                </c:pt>
                <c:pt idx="15">
                  <c:v>88.33</c:v>
                </c:pt>
                <c:pt idx="17">
                  <c:v>21.67</c:v>
                </c:pt>
                <c:pt idx="18">
                  <c:v>5</c:v>
                </c:pt>
                <c:pt idx="20">
                  <c:v>80</c:v>
                </c:pt>
                <c:pt idx="21">
                  <c:v>61.660000000000011</c:v>
                </c:pt>
                <c:pt idx="22">
                  <c:v>81.599999999999994</c:v>
                </c:pt>
              </c:numCache>
            </c:numRef>
          </c:val>
          <c:smooth val="0"/>
          <c:extLst>
            <c:ext xmlns:c16="http://schemas.microsoft.com/office/drawing/2014/chart" uri="{C3380CC4-5D6E-409C-BE32-E72D297353CC}">
              <c16:uniqueId val="{00000001-1DF5-4580-8E2B-CE4E32FC8B87}"/>
            </c:ext>
          </c:extLst>
        </c:ser>
        <c:dLbls>
          <c:showLegendKey val="0"/>
          <c:showVal val="0"/>
          <c:showCatName val="0"/>
          <c:showSerName val="0"/>
          <c:showPercent val="0"/>
          <c:showBubbleSize val="0"/>
        </c:dLbls>
        <c:marker val="1"/>
        <c:smooth val="0"/>
        <c:axId val="574717360"/>
        <c:axId val="574717752"/>
      </c:lineChart>
      <c:catAx>
        <c:axId val="574717360"/>
        <c:scaling>
          <c:orientation val="minMax"/>
        </c:scaling>
        <c:delete val="0"/>
        <c:axPos val="b"/>
        <c:title>
          <c:tx>
            <c:rich>
              <a:bodyPr/>
              <a:lstStyle/>
              <a:p>
                <a:pPr>
                  <a:defRPr sz="1200" b="1" i="0" u="none" strike="noStrike" baseline="0">
                    <a:solidFill>
                      <a:srgbClr val="000000"/>
                    </a:solidFill>
                    <a:latin typeface="Times New Roman"/>
                    <a:ea typeface="Times New Roman"/>
                    <a:cs typeface="Times New Roman"/>
                  </a:defRPr>
                </a:pPr>
                <a:r>
                  <a:rPr lang="en-US"/>
                  <a:t>Date of Session</a:t>
                </a:r>
              </a:p>
            </c:rich>
          </c:tx>
          <c:layout>
            <c:manualLayout>
              <c:xMode val="edge"/>
              <c:yMode val="edge"/>
              <c:x val="0.43877577802774864"/>
              <c:y val="0.94722397200350372"/>
            </c:manualLayout>
          </c:layout>
          <c:overlay val="0"/>
          <c:spPr>
            <a:noFill/>
            <a:ln w="25400">
              <a:noFill/>
            </a:ln>
          </c:spPr>
        </c:title>
        <c:numFmt formatCode="General" sourceLinked="1"/>
        <c:majorTickMark val="out"/>
        <c:minorTickMark val="none"/>
        <c:tickLblPos val="nextTo"/>
        <c:spPr>
          <a:ln w="3175">
            <a:solidFill>
              <a:srgbClr val="000000"/>
            </a:solidFill>
            <a:prstDash val="solid"/>
          </a:ln>
        </c:spPr>
        <c:txPr>
          <a:bodyPr rot="0" vert="horz"/>
          <a:lstStyle/>
          <a:p>
            <a:pPr>
              <a:defRPr sz="1200" b="0" i="0" u="none" strike="noStrike" baseline="0">
                <a:solidFill>
                  <a:srgbClr val="000000"/>
                </a:solidFill>
                <a:latin typeface="Times New Roman"/>
                <a:ea typeface="Times New Roman"/>
                <a:cs typeface="Times New Roman"/>
              </a:defRPr>
            </a:pPr>
            <a:endParaRPr lang="en-US"/>
          </a:p>
        </c:txPr>
        <c:crossAx val="574717752"/>
        <c:crosses val="autoZero"/>
        <c:auto val="1"/>
        <c:lblAlgn val="ctr"/>
        <c:lblOffset val="100"/>
        <c:tickLblSkip val="1"/>
        <c:tickMarkSkip val="1"/>
        <c:noMultiLvlLbl val="0"/>
      </c:catAx>
      <c:valAx>
        <c:axId val="574717752"/>
        <c:scaling>
          <c:orientation val="minMax"/>
          <c:min val="0"/>
        </c:scaling>
        <c:delete val="0"/>
        <c:axPos val="l"/>
        <c:title>
          <c:tx>
            <c:rich>
              <a:bodyPr/>
              <a:lstStyle/>
              <a:p>
                <a:pPr>
                  <a:defRPr sz="1200" b="1" i="0" u="none" strike="noStrike" baseline="0">
                    <a:solidFill>
                      <a:srgbClr val="000000"/>
                    </a:solidFill>
                    <a:latin typeface="Times New Roman"/>
                    <a:ea typeface="Times New Roman"/>
                    <a:cs typeface="Times New Roman"/>
                  </a:defRPr>
                </a:pPr>
                <a:r>
                  <a:rPr lang="en-US"/>
                  <a:t>Percentage of AET</a:t>
                </a:r>
              </a:p>
            </c:rich>
          </c:tx>
          <c:layout>
            <c:manualLayout>
              <c:xMode val="edge"/>
              <c:yMode val="edge"/>
              <c:x val="2.040817597567586E-2"/>
              <c:y val="0.29824625275461886"/>
            </c:manualLayout>
          </c:layout>
          <c:overlay val="0"/>
          <c:spPr>
            <a:noFill/>
            <a:ln w="25400">
              <a:noFill/>
            </a:ln>
          </c:spPr>
        </c:title>
        <c:numFmt formatCode="General" sourceLinked="1"/>
        <c:majorTickMark val="out"/>
        <c:minorTickMark val="none"/>
        <c:tickLblPos val="nextTo"/>
        <c:spPr>
          <a:ln w="3175">
            <a:solidFill>
              <a:srgbClr val="000000"/>
            </a:solidFill>
            <a:prstDash val="solid"/>
          </a:ln>
        </c:spPr>
        <c:txPr>
          <a:bodyPr rot="0" vert="horz"/>
          <a:lstStyle/>
          <a:p>
            <a:pPr>
              <a:defRPr sz="1200" b="0" i="0" u="none" strike="noStrike" baseline="0">
                <a:solidFill>
                  <a:srgbClr val="000000"/>
                </a:solidFill>
                <a:latin typeface="Times New Roman"/>
                <a:ea typeface="Times New Roman"/>
                <a:cs typeface="Times New Roman"/>
              </a:defRPr>
            </a:pPr>
            <a:endParaRPr lang="en-US"/>
          </a:p>
        </c:txPr>
        <c:crossAx val="574717360"/>
        <c:crosses val="autoZero"/>
        <c:crossBetween val="midCat"/>
      </c:valAx>
      <c:spPr>
        <a:solidFill>
          <a:srgbClr val="FFFFFF"/>
        </a:solidFill>
        <a:ln w="25400">
          <a:noFill/>
        </a:ln>
      </c:spPr>
    </c:plotArea>
    <c:plotVisOnly val="1"/>
    <c:dispBlanksAs val="gap"/>
    <c:showDLblsOverMax val="0"/>
  </c:chart>
  <c:spPr>
    <a:solidFill>
      <a:srgbClr val="FFFFFF"/>
    </a:solidFill>
    <a:ln w="9525">
      <a:noFill/>
    </a:ln>
  </c:spPr>
  <c:txPr>
    <a:bodyPr/>
    <a:lstStyle/>
    <a:p>
      <a:pPr>
        <a:defRPr sz="1200" b="0" i="0" u="none" strike="noStrike" baseline="0">
          <a:solidFill>
            <a:srgbClr val="000000"/>
          </a:solidFill>
          <a:latin typeface="Times New Roman"/>
          <a:ea typeface="Times New Roman"/>
          <a:cs typeface="Times New Roman"/>
        </a:defRPr>
      </a:pPr>
      <a:endParaRPr lang="en-US"/>
    </a:p>
  </c:txPr>
  <c:externalData r:id="rId2">
    <c:autoUpdate val="0"/>
  </c:externalData>
  <c:userShapes r:id="rId3"/>
</c:chartSpace>
</file>

<file path=ppt/diagrams/_rels/data2.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7.jpeg"/><Relationship Id="rId7" Type="http://schemas.openxmlformats.org/officeDocument/2006/relationships/image" Target="../media/image11.jpeg"/><Relationship Id="rId2" Type="http://schemas.openxmlformats.org/officeDocument/2006/relationships/image" Target="../media/image6.jpeg"/><Relationship Id="rId1" Type="http://schemas.openxmlformats.org/officeDocument/2006/relationships/image" Target="../media/image5.jpeg"/><Relationship Id="rId6" Type="http://schemas.openxmlformats.org/officeDocument/2006/relationships/image" Target="../media/image10.jpeg"/><Relationship Id="rId5" Type="http://schemas.openxmlformats.org/officeDocument/2006/relationships/image" Target="../media/image9.jpeg"/><Relationship Id="rId10" Type="http://schemas.openxmlformats.org/officeDocument/2006/relationships/image" Target="../media/image14.jpeg"/><Relationship Id="rId4" Type="http://schemas.openxmlformats.org/officeDocument/2006/relationships/image" Target="../media/image8.jpeg"/><Relationship Id="rId9" Type="http://schemas.openxmlformats.org/officeDocument/2006/relationships/image" Target="../media/image13.jpeg"/></Relationships>
</file>

<file path=ppt/diagrams/_rels/drawing2.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7.jpeg"/><Relationship Id="rId7" Type="http://schemas.openxmlformats.org/officeDocument/2006/relationships/image" Target="../media/image11.jpeg"/><Relationship Id="rId2" Type="http://schemas.openxmlformats.org/officeDocument/2006/relationships/image" Target="../media/image6.jpeg"/><Relationship Id="rId1" Type="http://schemas.openxmlformats.org/officeDocument/2006/relationships/image" Target="../media/image5.jpeg"/><Relationship Id="rId6" Type="http://schemas.openxmlformats.org/officeDocument/2006/relationships/image" Target="../media/image10.jpeg"/><Relationship Id="rId5" Type="http://schemas.openxmlformats.org/officeDocument/2006/relationships/image" Target="../media/image9.jpeg"/><Relationship Id="rId10" Type="http://schemas.openxmlformats.org/officeDocument/2006/relationships/image" Target="../media/image14.jpeg"/><Relationship Id="rId4" Type="http://schemas.openxmlformats.org/officeDocument/2006/relationships/image" Target="../media/image8.jpeg"/><Relationship Id="rId9" Type="http://schemas.openxmlformats.org/officeDocument/2006/relationships/image" Target="../media/image13.jpeg"/></Relationships>
</file>

<file path=ppt/diagrams/colors1.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5_4">
  <dgm:title val=""/>
  <dgm:desc val=""/>
  <dgm:catLst>
    <dgm:cat type="accent5" pri="11400"/>
  </dgm:catLst>
  <dgm:styleLbl name="node0">
    <dgm:fillClrLst meth="cycle">
      <a:schemeClr val="accent5">
        <a:shade val="60000"/>
      </a:schemeClr>
    </dgm:fillClrLst>
    <dgm:linClrLst meth="repeat">
      <a:schemeClr val="lt1"/>
    </dgm:linClrLst>
    <dgm:effectClrLst/>
    <dgm:txLinClrLst/>
    <dgm:txFillClrLst/>
    <dgm:txEffectClrLst/>
  </dgm:styleLbl>
  <dgm:styleLbl name="node1">
    <dgm:fillClrLst meth="cycle">
      <a:schemeClr val="accent5">
        <a:shade val="50000"/>
      </a:schemeClr>
      <a:schemeClr val="accent5">
        <a:tint val="55000"/>
      </a:schemeClr>
    </dgm:fillClrLst>
    <dgm:linClrLst meth="repeat">
      <a:schemeClr val="lt1"/>
    </dgm:linClrLst>
    <dgm:effectClrLst/>
    <dgm:txLinClrLst/>
    <dgm:txFillClrLst/>
    <dgm:txEffectClrLst/>
  </dgm:styleLbl>
  <dgm:styleLbl name="alignNode1">
    <dgm:fillClrLst meth="cycle">
      <a:schemeClr val="accent5">
        <a:shade val="50000"/>
      </a:schemeClr>
      <a:schemeClr val="accent5">
        <a:tint val="55000"/>
      </a:schemeClr>
    </dgm:fillClrLst>
    <dgm:linClrLst meth="cycle">
      <a:schemeClr val="accent5">
        <a:shade val="50000"/>
      </a:schemeClr>
      <a:schemeClr val="accent5">
        <a:tint val="55000"/>
      </a:schemeClr>
    </dgm:linClrLst>
    <dgm:effectClrLst/>
    <dgm:txLinClrLst/>
    <dgm:txFillClrLst/>
    <dgm:txEffectClrLst/>
  </dgm:styleLbl>
  <dgm:styleLbl name="lnNode1">
    <dgm:fillClrLst meth="cycle">
      <a:schemeClr val="accent5">
        <a:shade val="50000"/>
      </a:schemeClr>
      <a:schemeClr val="accent5">
        <a:tint val="55000"/>
      </a:schemeClr>
    </dgm:fillClrLst>
    <dgm:linClrLst meth="repeat">
      <a:schemeClr val="lt1"/>
    </dgm:linClrLst>
    <dgm:effectClrLst/>
    <dgm:txLinClrLst/>
    <dgm:txFillClrLst/>
    <dgm:txEffectClrLst/>
  </dgm:styleLbl>
  <dgm:styleLbl name="vennNode1">
    <dgm:fillClrLst meth="cycle">
      <a:schemeClr val="accent5">
        <a:shade val="80000"/>
        <a:alpha val="50000"/>
      </a:schemeClr>
      <a:schemeClr val="accent5">
        <a:tint val="50000"/>
        <a:alpha val="50000"/>
      </a:schemeClr>
    </dgm:fillClrLst>
    <dgm:linClrLst meth="repeat">
      <a:schemeClr val="lt1"/>
    </dgm:linClrLst>
    <dgm:effectClrLst/>
    <dgm:txLinClrLst/>
    <dgm:txFillClrLst/>
    <dgm:txEffectClrLst/>
  </dgm:styleLbl>
  <dgm:styleLbl name="node2">
    <dgm:fillClrLst>
      <a:schemeClr val="accent5">
        <a:shade val="80000"/>
      </a:schemeClr>
    </dgm:fillClrLst>
    <dgm:linClrLst meth="repeat">
      <a:schemeClr val="lt1"/>
    </dgm:linClrLst>
    <dgm:effectClrLst/>
    <dgm:txLinClrLst/>
    <dgm:txFillClrLst/>
    <dgm:txEffectClrLst/>
  </dgm:styleLbl>
  <dgm:styleLbl name="node3">
    <dgm:fillClrLst>
      <a:schemeClr val="accent5">
        <a:tint val="99000"/>
      </a:schemeClr>
    </dgm:fillClrLst>
    <dgm:linClrLst meth="repeat">
      <a:schemeClr val="lt1"/>
    </dgm:linClrLst>
    <dgm:effectClrLst/>
    <dgm:txLinClrLst/>
    <dgm:txFillClrLst/>
    <dgm:txEffectClrLst/>
  </dgm:styleLbl>
  <dgm:styleLbl name="node4">
    <dgm:fillClrLst>
      <a:schemeClr val="accent5">
        <a:tint val="70000"/>
      </a:schemeClr>
    </dgm:fillClrLst>
    <dgm:linClrLst meth="repeat">
      <a:schemeClr val="lt1"/>
    </dgm:linClrLst>
    <dgm:effectClrLst/>
    <dgm:txLinClrLst/>
    <dgm:txFillClrLst/>
    <dgm:txEffectClrLst/>
  </dgm:styleLbl>
  <dgm:styleLbl name="fg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f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b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f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sibTrans1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shade val="80000"/>
      </a:schemeClr>
    </dgm:fillClrLst>
    <dgm:linClrLst meth="repeat">
      <a:schemeClr val="lt1"/>
    </dgm:linClrLst>
    <dgm:effectClrLst/>
    <dgm:txLinClrLst/>
    <dgm:txFillClrLst/>
    <dgm:txEffectClrLst/>
  </dgm:styleLbl>
  <dgm:styleLbl name="asst1">
    <dgm:fillClrLst meth="repeat">
      <a:schemeClr val="accent5">
        <a:shade val="80000"/>
      </a:schemeClr>
    </dgm:fillClrLst>
    <dgm:linClrLst meth="repeat">
      <a:schemeClr val="lt1"/>
    </dgm:linClrLst>
    <dgm:effectClrLst/>
    <dgm:txLinClrLst/>
    <dgm:txFillClrLst/>
    <dgm:txEffectClrLst/>
  </dgm:styleLbl>
  <dgm:styleLbl name="asst2">
    <dgm:fillClrLst>
      <a:schemeClr val="accent5">
        <a:tint val="90000"/>
      </a:schemeClr>
    </dgm:fillClrLst>
    <dgm:linClrLst meth="repeat">
      <a:schemeClr val="lt1"/>
    </dgm:linClrLst>
    <dgm:effectClrLst/>
    <dgm:txLinClrLst/>
    <dgm:txFillClrLst/>
    <dgm:txEffectClrLst/>
  </dgm:styleLbl>
  <dgm:styleLbl name="asst3">
    <dgm:fillClrLst>
      <a:schemeClr val="accent5">
        <a:tint val="70000"/>
      </a:schemeClr>
    </dgm:fillClrLst>
    <dgm:linClrLst meth="repeat">
      <a:schemeClr val="lt1"/>
    </dgm:linClrLst>
    <dgm:effectClrLst/>
    <dgm:txLinClrLst/>
    <dgm:txFillClrLst/>
    <dgm:txEffectClrLst/>
  </dgm:styleLbl>
  <dgm:styleLbl name="asst4">
    <dgm:fillClrLst>
      <a:schemeClr val="accent5">
        <a:tint val="50000"/>
      </a:schemeClr>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shade val="80000"/>
      </a:schemeClr>
    </dgm:linClrLst>
    <dgm:effectClrLst/>
    <dgm:txLinClrLst/>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dk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0000"/>
      </a:schemeClr>
    </dgm:fillClrLst>
    <dgm:linClrLst meth="repeat">
      <a:schemeClr val="accent5">
        <a:tint val="90000"/>
      </a:schemeClr>
    </dgm:linClrLst>
    <dgm:effectClrLst/>
    <dgm:txLinClrLst/>
    <dgm:txFillClrLst meth="repeat">
      <a:schemeClr val="tx1"/>
    </dgm:txFillClrLst>
    <dgm:txEffectClrLst/>
  </dgm:styleLbl>
  <dgm:styleLbl name="parChTrans1D3">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5">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55000"/>
      </a:schemeClr>
    </dgm:fillClrLst>
    <dgm:linClrLst meth="repeat">
      <a:schemeClr val="accent5">
        <a:alpha val="90000"/>
        <a:tint val="55000"/>
      </a:schemeClr>
    </dgm:linClrLst>
    <dgm:effectClrLst/>
    <dgm:txLinClrLst/>
    <dgm:txFillClrLst meth="repeat">
      <a:schemeClr val="dk1"/>
    </dgm:txFillClrLst>
    <dgm:txEffectClrLst/>
  </dgm:styleLbl>
  <dgm:styleLbl name="alignAccFollowNode1">
    <dgm:fillClrLst meth="repeat">
      <a:schemeClr val="accent5">
        <a:alpha val="90000"/>
        <a:tint val="55000"/>
      </a:schemeClr>
    </dgm:fillClrLst>
    <dgm:linClrLst meth="repeat">
      <a:schemeClr val="accent5">
        <a:alpha val="90000"/>
        <a:tint val="55000"/>
      </a:schemeClr>
    </dgm:linClrLst>
    <dgm:effectClrLst/>
    <dgm:txLinClrLst/>
    <dgm:txFillClrLst meth="repeat">
      <a:schemeClr val="dk1"/>
    </dgm:txFillClrLst>
    <dgm:txEffectClrLst/>
  </dgm:styleLbl>
  <dgm:styleLbl name="bgAccFollowNode1">
    <dgm:fillClrLst meth="repeat">
      <a:schemeClr val="accent5">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50000"/>
      </a:schemeClr>
    </dgm:linClrLst>
    <dgm:effectClrLst/>
    <dgm:txLinClrLst/>
    <dgm:txFillClrLst meth="repeat">
      <a:schemeClr val="dk1"/>
    </dgm:txFillClrLst>
    <dgm:txEffectClrLst/>
  </dgm:styleLbl>
  <dgm:styleLbl name="bgShp">
    <dgm:fillClrLst meth="repeat">
      <a:schemeClr val="accent5">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55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33D995F-DBE8-3C4B-A35A-252121C39764}" type="doc">
      <dgm:prSet loTypeId="urn:microsoft.com/office/officeart/2005/8/layout/hProcess7" loCatId="" qsTypeId="urn:microsoft.com/office/officeart/2005/8/quickstyle/simple2" qsCatId="simple" csTypeId="urn:microsoft.com/office/officeart/2005/8/colors/accent1_1" csCatId="accent1" phldr="1"/>
      <dgm:spPr/>
      <dgm:t>
        <a:bodyPr/>
        <a:lstStyle/>
        <a:p>
          <a:endParaRPr lang="en-US"/>
        </a:p>
      </dgm:t>
    </dgm:pt>
    <dgm:pt modelId="{1FCEF624-ECEA-BA4F-8177-BEAE020E598D}">
      <dgm:prSet phldrT="[Text]"/>
      <dgm:spPr>
        <a:xfrm>
          <a:off x="411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68A87354-4E15-4A4A-A10C-C354D4FFCC50}" type="parTrans" cxnId="{AB94883D-D265-A044-AC71-1C7DE6E776E7}">
      <dgm:prSet/>
      <dgm:spPr/>
      <dgm:t>
        <a:bodyPr/>
        <a:lstStyle/>
        <a:p>
          <a:endParaRPr lang="en-US"/>
        </a:p>
      </dgm:t>
    </dgm:pt>
    <dgm:pt modelId="{28835215-52CD-1442-AAD5-98CD7DC772B0}" type="sibTrans" cxnId="{AB94883D-D265-A044-AC71-1C7DE6E776E7}">
      <dgm:prSet/>
      <dgm:spPr/>
      <dgm:t>
        <a:bodyPr/>
        <a:lstStyle/>
        <a:p>
          <a:endParaRPr lang="en-US"/>
        </a:p>
      </dgm:t>
    </dgm:pt>
    <dgm:pt modelId="{FFA21F49-57C9-4E4B-968F-1154585DA40A}">
      <dgm:prSet phldrT="[Text]"/>
      <dgm:spPr>
        <a:xfrm>
          <a:off x="291772"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overview with faculty and staff; Build reactive plan</a:t>
          </a:r>
        </a:p>
      </dgm:t>
    </dgm:pt>
    <dgm:pt modelId="{D0FB94BF-C99E-8C40-A9C2-B18B4339FE1C}" type="parTrans" cxnId="{73E58AD5-965F-8F4B-8778-FDD473A96689}">
      <dgm:prSet/>
      <dgm:spPr/>
      <dgm:t>
        <a:bodyPr/>
        <a:lstStyle/>
        <a:p>
          <a:endParaRPr lang="en-US"/>
        </a:p>
      </dgm:t>
    </dgm:pt>
    <dgm:pt modelId="{E0E0F92E-B97A-C945-BE59-6ECAFCF88DE6}" type="sibTrans" cxnId="{73E58AD5-965F-8F4B-8778-FDD473A96689}">
      <dgm:prSet/>
      <dgm:spPr/>
      <dgm:t>
        <a:bodyPr/>
        <a:lstStyle/>
        <a:p>
          <a:endParaRPr lang="en-US"/>
        </a:p>
      </dgm:t>
    </dgm:pt>
    <dgm:pt modelId="{2651876E-082C-F043-B305-E19C2F6575A5}">
      <dgm:prSet phldrT="[Text]"/>
      <dgm:spPr>
        <a:xfrm>
          <a:off x="149272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030B171A-1EE1-5A40-A524-A76001AF6D82}" type="parTrans" cxnId="{812FE41E-109F-C243-8E7B-359D7AA23A9A}">
      <dgm:prSet/>
      <dgm:spPr/>
      <dgm:t>
        <a:bodyPr/>
        <a:lstStyle/>
        <a:p>
          <a:endParaRPr lang="en-US"/>
        </a:p>
      </dgm:t>
    </dgm:pt>
    <dgm:pt modelId="{029BAC59-E577-B545-932D-464DA519B745}" type="sibTrans" cxnId="{812FE41E-109F-C243-8E7B-359D7AA23A9A}">
      <dgm:prSet/>
      <dgm:spPr/>
      <dgm:t>
        <a:bodyPr/>
        <a:lstStyle/>
        <a:p>
          <a:endParaRPr lang="en-US"/>
        </a:p>
      </dgm:t>
    </dgm:pt>
    <dgm:pt modelId="{4275CB51-229E-024E-86CC-290E709AC992}">
      <dgm:prSet phldrT="[Text]"/>
      <dgm:spPr>
        <a:xfrm>
          <a:off x="1780377"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Finalize and share expectation matrix and teaching &amp;</a:t>
          </a:r>
          <a:r>
            <a:rPr lang="en-US" baseline="0">
              <a:solidFill>
                <a:sysClr val="windowText" lastClr="000000">
                  <a:hueOff val="0"/>
                  <a:satOff val="0"/>
                  <a:lumOff val="0"/>
                  <a:alphaOff val="0"/>
                </a:sysClr>
              </a:solidFill>
              <a:latin typeface="Century Gothic" panose="020B0502020202020204"/>
              <a:ea typeface="+mn-ea"/>
              <a:cs typeface="+mn-cs"/>
            </a:rPr>
            <a:t> </a:t>
          </a:r>
          <a:r>
            <a:rPr lang="en-US">
              <a:solidFill>
                <a:sysClr val="windowText" lastClr="000000">
                  <a:hueOff val="0"/>
                  <a:satOff val="0"/>
                  <a:lumOff val="0"/>
                  <a:alphaOff val="0"/>
                </a:sysClr>
              </a:solidFill>
              <a:latin typeface="Century Gothic" panose="020B0502020202020204"/>
              <a:ea typeface="+mn-ea"/>
              <a:cs typeface="+mn-cs"/>
            </a:rPr>
            <a:t>reinforcing components</a:t>
          </a:r>
        </a:p>
      </dgm:t>
    </dgm:pt>
    <dgm:pt modelId="{831D9CB6-8A9C-4344-ABC7-EE8165132F7A}" type="parTrans" cxnId="{254AB2EF-45C3-CF4D-9F30-5F435B5D2A7E}">
      <dgm:prSet/>
      <dgm:spPr/>
      <dgm:t>
        <a:bodyPr/>
        <a:lstStyle/>
        <a:p>
          <a:endParaRPr lang="en-US"/>
        </a:p>
      </dgm:t>
    </dgm:pt>
    <dgm:pt modelId="{9749FF14-2A9A-7C4A-9B9E-55FEA5834A3F}" type="sibTrans" cxnId="{254AB2EF-45C3-CF4D-9F30-5F435B5D2A7E}">
      <dgm:prSet/>
      <dgm:spPr/>
      <dgm:t>
        <a:bodyPr/>
        <a:lstStyle/>
        <a:p>
          <a:endParaRPr lang="en-US"/>
        </a:p>
      </dgm:t>
    </dgm:pt>
    <dgm:pt modelId="{82CF15C8-1F13-4248-B09D-A5D1942BB934}">
      <dgm:prSet phldrT="[Text]"/>
      <dgm:spPr>
        <a:xfrm>
          <a:off x="298132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1141B81D-1891-B14F-AE91-7A9A3B2674FF}" type="parTrans" cxnId="{D638FF98-D1E9-9B4D-A4FE-E9D7C58E9928}">
      <dgm:prSet/>
      <dgm:spPr/>
      <dgm:t>
        <a:bodyPr/>
        <a:lstStyle/>
        <a:p>
          <a:endParaRPr lang="en-US"/>
        </a:p>
      </dgm:t>
    </dgm:pt>
    <dgm:pt modelId="{244DE922-8EFE-BD41-A86D-CE08C66FB383}" type="sibTrans" cxnId="{D638FF98-D1E9-9B4D-A4FE-E9D7C58E9928}">
      <dgm:prSet/>
      <dgm:spPr/>
      <dgm:t>
        <a:bodyPr/>
        <a:lstStyle/>
        <a:p>
          <a:endParaRPr lang="en-US"/>
        </a:p>
      </dgm:t>
    </dgm:pt>
    <dgm:pt modelId="{6D0FE90A-9531-9644-89C8-1701AEAFCA4A}">
      <dgm:prSet phldrT="[Text]"/>
      <dgm:spPr>
        <a:xfrm>
          <a:off x="3268982"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screeners; Complete assessment schedule</a:t>
          </a:r>
        </a:p>
      </dgm:t>
    </dgm:pt>
    <dgm:pt modelId="{0A2CB6C8-6378-DB4B-BB6B-B5F179E140C8}" type="parTrans" cxnId="{94E29990-DE78-4048-88EE-D72AAD76DD53}">
      <dgm:prSet/>
      <dgm:spPr/>
      <dgm:t>
        <a:bodyPr/>
        <a:lstStyle/>
        <a:p>
          <a:endParaRPr lang="en-US"/>
        </a:p>
      </dgm:t>
    </dgm:pt>
    <dgm:pt modelId="{E00768F7-E3C5-0B48-A9FA-AB6579492E4C}" type="sibTrans" cxnId="{94E29990-DE78-4048-88EE-D72AAD76DD53}">
      <dgm:prSet/>
      <dgm:spPr/>
      <dgm:t>
        <a:bodyPr/>
        <a:lstStyle/>
        <a:p>
          <a:endParaRPr lang="en-US"/>
        </a:p>
      </dgm:t>
    </dgm:pt>
    <dgm:pt modelId="{FD09AFD2-3DC0-D04C-BD73-46AAC344FAB8}">
      <dgm:prSet phldrT="[Text]"/>
      <dgm:spPr>
        <a:xfrm>
          <a:off x="446993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E3A348C5-AE99-A440-BB9A-B611C8B4A3F5}" type="parTrans" cxnId="{4083EEAF-88E5-5A4D-BA51-B27A54820268}">
      <dgm:prSet/>
      <dgm:spPr/>
      <dgm:t>
        <a:bodyPr/>
        <a:lstStyle/>
        <a:p>
          <a:endParaRPr lang="en-US"/>
        </a:p>
      </dgm:t>
    </dgm:pt>
    <dgm:pt modelId="{A6502A1C-390A-2B47-8EBD-B0DCFEF1ECBF}" type="sibTrans" cxnId="{4083EEAF-88E5-5A4D-BA51-B27A54820268}">
      <dgm:prSet/>
      <dgm:spPr/>
      <dgm:t>
        <a:bodyPr/>
        <a:lstStyle/>
        <a:p>
          <a:endParaRPr lang="en-US"/>
        </a:p>
      </dgm:t>
    </dgm:pt>
    <dgm:pt modelId="{6994FBDB-C954-C042-A548-42251D69188B}">
      <dgm:prSet phldrT="[Text]"/>
      <dgm:spPr>
        <a:xfrm>
          <a:off x="595853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42877146-CF37-E44D-BB3B-5391797FC3A8}" type="parTrans" cxnId="{BF63E9D8-53BF-9041-A0B0-DF305FA6846C}">
      <dgm:prSet/>
      <dgm:spPr/>
      <dgm:t>
        <a:bodyPr/>
        <a:lstStyle/>
        <a:p>
          <a:endParaRPr lang="en-US"/>
        </a:p>
      </dgm:t>
    </dgm:pt>
    <dgm:pt modelId="{7816673D-AC3D-5644-ADBF-D80B2FE9D5F6}" type="sibTrans" cxnId="{BF63E9D8-53BF-9041-A0B0-DF305FA6846C}">
      <dgm:prSet/>
      <dgm:spPr/>
      <dgm:t>
        <a:bodyPr/>
        <a:lstStyle/>
        <a:p>
          <a:endParaRPr lang="en-US"/>
        </a:p>
      </dgm:t>
    </dgm:pt>
    <dgm:pt modelId="{BE212C3B-20EC-9442-80C0-4233E624D91F}">
      <dgm:prSet phldrT="[Text]"/>
      <dgm:spPr>
        <a:xfrm>
          <a:off x="4757587"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Ci3T plan; Complete PIRS; Complete secondary grid</a:t>
          </a:r>
        </a:p>
      </dgm:t>
    </dgm:pt>
    <dgm:pt modelId="{FE10F86D-697C-B84E-B869-DEDB8FBE8C02}" type="parTrans" cxnId="{8BF306A7-EE24-A240-9BC2-736BF4E9CEEE}">
      <dgm:prSet/>
      <dgm:spPr/>
      <dgm:t>
        <a:bodyPr/>
        <a:lstStyle/>
        <a:p>
          <a:endParaRPr lang="en-US"/>
        </a:p>
      </dgm:t>
    </dgm:pt>
    <dgm:pt modelId="{F0A08EA7-BE68-8746-9C00-18B158754C6D}" type="sibTrans" cxnId="{8BF306A7-EE24-A240-9BC2-736BF4E9CEEE}">
      <dgm:prSet/>
      <dgm:spPr/>
      <dgm:t>
        <a:bodyPr/>
        <a:lstStyle/>
        <a:p>
          <a:endParaRPr lang="en-US"/>
        </a:p>
      </dgm:t>
    </dgm:pt>
    <dgm:pt modelId="{5FF0458D-A7DE-A14C-8012-919D8492B6FA}">
      <dgm:prSet phldrT="[Text]"/>
      <dgm:spPr>
        <a:xfrm>
          <a:off x="6246192"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revised Ci3T plan; Complete Ci3T Feedback Form</a:t>
          </a:r>
        </a:p>
      </dgm:t>
    </dgm:pt>
    <dgm:pt modelId="{633DE8A8-A083-5248-8FF0-538020995AB6}" type="parTrans" cxnId="{5B88FC54-1398-DD4F-B671-7775EC46FB03}">
      <dgm:prSet/>
      <dgm:spPr/>
      <dgm:t>
        <a:bodyPr/>
        <a:lstStyle/>
        <a:p>
          <a:endParaRPr lang="en-US"/>
        </a:p>
      </dgm:t>
    </dgm:pt>
    <dgm:pt modelId="{DFD9D5EE-F93D-9940-B451-05EA72EAB14A}" type="sibTrans" cxnId="{5B88FC54-1398-DD4F-B671-7775EC46FB03}">
      <dgm:prSet/>
      <dgm:spPr/>
      <dgm:t>
        <a:bodyPr/>
        <a:lstStyle/>
        <a:p>
          <a:endParaRPr lang="en-US"/>
        </a:p>
      </dgm:t>
    </dgm:pt>
    <dgm:pt modelId="{04D8227A-59B3-AA46-946F-27BF0CF90D1B}" type="pres">
      <dgm:prSet presAssocID="{D33D995F-DBE8-3C4B-A35A-252121C39764}" presName="Name0" presStyleCnt="0">
        <dgm:presLayoutVars>
          <dgm:dir/>
          <dgm:animLvl val="lvl"/>
          <dgm:resizeHandles val="exact"/>
        </dgm:presLayoutVars>
      </dgm:prSet>
      <dgm:spPr/>
    </dgm:pt>
    <dgm:pt modelId="{D0117222-BF8F-DF49-87E8-4DE8ADFF9D15}" type="pres">
      <dgm:prSet presAssocID="{1FCEF624-ECEA-BA4F-8177-BEAE020E598D}" presName="compositeNode" presStyleCnt="0">
        <dgm:presLayoutVars>
          <dgm:bulletEnabled val="1"/>
        </dgm:presLayoutVars>
      </dgm:prSet>
      <dgm:spPr/>
    </dgm:pt>
    <dgm:pt modelId="{FB3BF803-45EF-AA42-BDD2-E75CD6532912}" type="pres">
      <dgm:prSet presAssocID="{1FCEF624-ECEA-BA4F-8177-BEAE020E598D}" presName="bgRect" presStyleLbl="node1" presStyleIdx="0" presStyleCnt="5"/>
      <dgm:spPr/>
    </dgm:pt>
    <dgm:pt modelId="{FBE84A21-20EA-014D-A097-E1B58FE98081}" type="pres">
      <dgm:prSet presAssocID="{1FCEF624-ECEA-BA4F-8177-BEAE020E598D}" presName="parentNode" presStyleLbl="node1" presStyleIdx="0" presStyleCnt="5">
        <dgm:presLayoutVars>
          <dgm:chMax val="0"/>
          <dgm:bulletEnabled val="1"/>
        </dgm:presLayoutVars>
      </dgm:prSet>
      <dgm:spPr/>
    </dgm:pt>
    <dgm:pt modelId="{971673C2-F47C-2B46-A180-42AE3DADCE7D}" type="pres">
      <dgm:prSet presAssocID="{1FCEF624-ECEA-BA4F-8177-BEAE020E598D}" presName="childNode" presStyleLbl="node1" presStyleIdx="0" presStyleCnt="5">
        <dgm:presLayoutVars>
          <dgm:bulletEnabled val="1"/>
        </dgm:presLayoutVars>
      </dgm:prSet>
      <dgm:spPr/>
    </dgm:pt>
    <dgm:pt modelId="{F5FA7BB7-15ED-2948-93DA-F1871C9189E3}" type="pres">
      <dgm:prSet presAssocID="{28835215-52CD-1442-AAD5-98CD7DC772B0}" presName="hSp" presStyleCnt="0"/>
      <dgm:spPr/>
    </dgm:pt>
    <dgm:pt modelId="{5934D96E-2C5B-AC47-A8EE-EF7774DDF158}" type="pres">
      <dgm:prSet presAssocID="{28835215-52CD-1442-AAD5-98CD7DC772B0}" presName="vProcSp" presStyleCnt="0"/>
      <dgm:spPr/>
    </dgm:pt>
    <dgm:pt modelId="{3E4C296C-74C3-F04D-BE1D-37A5662C8169}" type="pres">
      <dgm:prSet presAssocID="{28835215-52CD-1442-AAD5-98CD7DC772B0}" presName="vSp1" presStyleCnt="0"/>
      <dgm:spPr/>
    </dgm:pt>
    <dgm:pt modelId="{926E4446-4CD7-D94B-8D3A-223F9E75C6A3}" type="pres">
      <dgm:prSet presAssocID="{28835215-52CD-1442-AAD5-98CD7DC772B0}" presName="simulatedConn" presStyleLbl="solidFgAcc1" presStyleIdx="0" presStyleCnt="4"/>
      <dgm:spPr>
        <a:xfrm rot="5400000">
          <a:off x="137303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33136572-866A-DD41-9E5A-92C6C585C9F5}" type="pres">
      <dgm:prSet presAssocID="{28835215-52CD-1442-AAD5-98CD7DC772B0}" presName="vSp2" presStyleCnt="0"/>
      <dgm:spPr/>
    </dgm:pt>
    <dgm:pt modelId="{2989CCDB-4248-0549-A8C8-A2AEC7C7052A}" type="pres">
      <dgm:prSet presAssocID="{28835215-52CD-1442-AAD5-98CD7DC772B0}" presName="sibTrans" presStyleCnt="0"/>
      <dgm:spPr/>
    </dgm:pt>
    <dgm:pt modelId="{7C47D2C3-BB2E-404E-8417-02BBE5F1B2C0}" type="pres">
      <dgm:prSet presAssocID="{2651876E-082C-F043-B305-E19C2F6575A5}" presName="compositeNode" presStyleCnt="0">
        <dgm:presLayoutVars>
          <dgm:bulletEnabled val="1"/>
        </dgm:presLayoutVars>
      </dgm:prSet>
      <dgm:spPr/>
    </dgm:pt>
    <dgm:pt modelId="{4E92D05A-7E69-B94B-938F-8CB8794072A0}" type="pres">
      <dgm:prSet presAssocID="{2651876E-082C-F043-B305-E19C2F6575A5}" presName="bgRect" presStyleLbl="node1" presStyleIdx="1" presStyleCnt="5"/>
      <dgm:spPr/>
    </dgm:pt>
    <dgm:pt modelId="{F0878577-1D48-5242-AB01-AFA1E654B5C2}" type="pres">
      <dgm:prSet presAssocID="{2651876E-082C-F043-B305-E19C2F6575A5}" presName="parentNode" presStyleLbl="node1" presStyleIdx="1" presStyleCnt="5">
        <dgm:presLayoutVars>
          <dgm:chMax val="0"/>
          <dgm:bulletEnabled val="1"/>
        </dgm:presLayoutVars>
      </dgm:prSet>
      <dgm:spPr/>
    </dgm:pt>
    <dgm:pt modelId="{E2514576-F97D-7E46-B8AC-CB40BA3575E4}" type="pres">
      <dgm:prSet presAssocID="{2651876E-082C-F043-B305-E19C2F6575A5}" presName="childNode" presStyleLbl="node1" presStyleIdx="1" presStyleCnt="5">
        <dgm:presLayoutVars>
          <dgm:bulletEnabled val="1"/>
        </dgm:presLayoutVars>
      </dgm:prSet>
      <dgm:spPr/>
    </dgm:pt>
    <dgm:pt modelId="{602293B6-A008-C14F-B185-47DC394E7541}" type="pres">
      <dgm:prSet presAssocID="{029BAC59-E577-B545-932D-464DA519B745}" presName="hSp" presStyleCnt="0"/>
      <dgm:spPr/>
    </dgm:pt>
    <dgm:pt modelId="{E1B70292-BE04-734D-BF9D-9F2444F092EE}" type="pres">
      <dgm:prSet presAssocID="{029BAC59-E577-B545-932D-464DA519B745}" presName="vProcSp" presStyleCnt="0"/>
      <dgm:spPr/>
    </dgm:pt>
    <dgm:pt modelId="{2BFE6363-AD80-CC4C-B4FC-63E4ED3F4F6D}" type="pres">
      <dgm:prSet presAssocID="{029BAC59-E577-B545-932D-464DA519B745}" presName="vSp1" presStyleCnt="0"/>
      <dgm:spPr/>
    </dgm:pt>
    <dgm:pt modelId="{F8F04E18-85D5-ED4B-85C6-2149A776013F}" type="pres">
      <dgm:prSet presAssocID="{029BAC59-E577-B545-932D-464DA519B745}" presName="simulatedConn" presStyleLbl="solidFgAcc1" presStyleIdx="1" presStyleCnt="4"/>
      <dgm:spPr>
        <a:xfrm rot="5400000">
          <a:off x="286164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37ED9F8A-BD4D-864F-AFBB-BF1588C6EC05}" type="pres">
      <dgm:prSet presAssocID="{029BAC59-E577-B545-932D-464DA519B745}" presName="vSp2" presStyleCnt="0"/>
      <dgm:spPr/>
    </dgm:pt>
    <dgm:pt modelId="{52CB4DE4-54A3-4542-8A0C-8833BBFBC207}" type="pres">
      <dgm:prSet presAssocID="{029BAC59-E577-B545-932D-464DA519B745}" presName="sibTrans" presStyleCnt="0"/>
      <dgm:spPr/>
    </dgm:pt>
    <dgm:pt modelId="{E4DAE931-C8B6-B745-ACD5-984A2B3DDAC4}" type="pres">
      <dgm:prSet presAssocID="{82CF15C8-1F13-4248-B09D-A5D1942BB934}" presName="compositeNode" presStyleCnt="0">
        <dgm:presLayoutVars>
          <dgm:bulletEnabled val="1"/>
        </dgm:presLayoutVars>
      </dgm:prSet>
      <dgm:spPr/>
    </dgm:pt>
    <dgm:pt modelId="{C6321622-D5D4-704D-9D2D-3AC563738361}" type="pres">
      <dgm:prSet presAssocID="{82CF15C8-1F13-4248-B09D-A5D1942BB934}" presName="bgRect" presStyleLbl="node1" presStyleIdx="2" presStyleCnt="5"/>
      <dgm:spPr/>
    </dgm:pt>
    <dgm:pt modelId="{660CC7A8-21A8-DF42-B8A5-79C1B4098D37}" type="pres">
      <dgm:prSet presAssocID="{82CF15C8-1F13-4248-B09D-A5D1942BB934}" presName="parentNode" presStyleLbl="node1" presStyleIdx="2" presStyleCnt="5">
        <dgm:presLayoutVars>
          <dgm:chMax val="0"/>
          <dgm:bulletEnabled val="1"/>
        </dgm:presLayoutVars>
      </dgm:prSet>
      <dgm:spPr/>
    </dgm:pt>
    <dgm:pt modelId="{C61469CC-CAB0-ED4F-B401-77F6D7D542D3}" type="pres">
      <dgm:prSet presAssocID="{82CF15C8-1F13-4248-B09D-A5D1942BB934}" presName="childNode" presStyleLbl="node1" presStyleIdx="2" presStyleCnt="5">
        <dgm:presLayoutVars>
          <dgm:bulletEnabled val="1"/>
        </dgm:presLayoutVars>
      </dgm:prSet>
      <dgm:spPr/>
    </dgm:pt>
    <dgm:pt modelId="{B4C479AE-7D42-504E-8ADC-C20A4A0E1C5F}" type="pres">
      <dgm:prSet presAssocID="{244DE922-8EFE-BD41-A86D-CE08C66FB383}" presName="hSp" presStyleCnt="0"/>
      <dgm:spPr/>
    </dgm:pt>
    <dgm:pt modelId="{F082A3E8-C62D-2247-AC6E-2FFE51B26AFC}" type="pres">
      <dgm:prSet presAssocID="{244DE922-8EFE-BD41-A86D-CE08C66FB383}" presName="vProcSp" presStyleCnt="0"/>
      <dgm:spPr/>
    </dgm:pt>
    <dgm:pt modelId="{803FE186-5595-744B-9F73-014473032E6C}" type="pres">
      <dgm:prSet presAssocID="{244DE922-8EFE-BD41-A86D-CE08C66FB383}" presName="vSp1" presStyleCnt="0"/>
      <dgm:spPr/>
    </dgm:pt>
    <dgm:pt modelId="{2FB0FBF8-92A5-ED4B-AE33-17FB27DF68E8}" type="pres">
      <dgm:prSet presAssocID="{244DE922-8EFE-BD41-A86D-CE08C66FB383}" presName="simulatedConn" presStyleLbl="solidFgAcc1" presStyleIdx="2" presStyleCnt="4"/>
      <dgm:spPr>
        <a:xfrm rot="5400000">
          <a:off x="435024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58A7A786-70A3-1746-985E-E3786AA3804B}" type="pres">
      <dgm:prSet presAssocID="{244DE922-8EFE-BD41-A86D-CE08C66FB383}" presName="vSp2" presStyleCnt="0"/>
      <dgm:spPr/>
    </dgm:pt>
    <dgm:pt modelId="{3A6E6A5C-3770-5C4E-B31C-DE3D2A394950}" type="pres">
      <dgm:prSet presAssocID="{244DE922-8EFE-BD41-A86D-CE08C66FB383}" presName="sibTrans" presStyleCnt="0"/>
      <dgm:spPr/>
    </dgm:pt>
    <dgm:pt modelId="{D42A2B4C-539D-8047-AA5E-CBBFCF10E7AC}" type="pres">
      <dgm:prSet presAssocID="{FD09AFD2-3DC0-D04C-BD73-46AAC344FAB8}" presName="compositeNode" presStyleCnt="0">
        <dgm:presLayoutVars>
          <dgm:bulletEnabled val="1"/>
        </dgm:presLayoutVars>
      </dgm:prSet>
      <dgm:spPr/>
    </dgm:pt>
    <dgm:pt modelId="{83AC6EE8-2A6A-C44F-A36F-2D642544406E}" type="pres">
      <dgm:prSet presAssocID="{FD09AFD2-3DC0-D04C-BD73-46AAC344FAB8}" presName="bgRect" presStyleLbl="node1" presStyleIdx="3" presStyleCnt="5"/>
      <dgm:spPr/>
    </dgm:pt>
    <dgm:pt modelId="{D602AE19-97A5-B845-80B9-3F4C0D39087B}" type="pres">
      <dgm:prSet presAssocID="{FD09AFD2-3DC0-D04C-BD73-46AAC344FAB8}" presName="parentNode" presStyleLbl="node1" presStyleIdx="3" presStyleCnt="5">
        <dgm:presLayoutVars>
          <dgm:chMax val="0"/>
          <dgm:bulletEnabled val="1"/>
        </dgm:presLayoutVars>
      </dgm:prSet>
      <dgm:spPr/>
    </dgm:pt>
    <dgm:pt modelId="{D0F39E11-AB5B-1549-BA3D-ED6BD5BF53EE}" type="pres">
      <dgm:prSet presAssocID="{FD09AFD2-3DC0-D04C-BD73-46AAC344FAB8}" presName="childNode" presStyleLbl="node1" presStyleIdx="3" presStyleCnt="5">
        <dgm:presLayoutVars>
          <dgm:bulletEnabled val="1"/>
        </dgm:presLayoutVars>
      </dgm:prSet>
      <dgm:spPr/>
    </dgm:pt>
    <dgm:pt modelId="{FC2B5D3C-9AC2-2644-BF4B-A3F09DEEEA5E}" type="pres">
      <dgm:prSet presAssocID="{A6502A1C-390A-2B47-8EBD-B0DCFEF1ECBF}" presName="hSp" presStyleCnt="0"/>
      <dgm:spPr/>
    </dgm:pt>
    <dgm:pt modelId="{CA351197-84C1-FB4E-9F7C-2C8B2945AA78}" type="pres">
      <dgm:prSet presAssocID="{A6502A1C-390A-2B47-8EBD-B0DCFEF1ECBF}" presName="vProcSp" presStyleCnt="0"/>
      <dgm:spPr/>
    </dgm:pt>
    <dgm:pt modelId="{6796B8B3-6EA1-C94E-99AB-58E0EB8D5F97}" type="pres">
      <dgm:prSet presAssocID="{A6502A1C-390A-2B47-8EBD-B0DCFEF1ECBF}" presName="vSp1" presStyleCnt="0"/>
      <dgm:spPr/>
    </dgm:pt>
    <dgm:pt modelId="{B2E45524-4475-B74F-801B-B278A247738B}" type="pres">
      <dgm:prSet presAssocID="{A6502A1C-390A-2B47-8EBD-B0DCFEF1ECBF}" presName="simulatedConn" presStyleLbl="solidFgAcc1" presStyleIdx="3" presStyleCnt="4"/>
      <dgm:spPr>
        <a:xfrm rot="5400000">
          <a:off x="583885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08AAC71D-041E-0247-A84C-CEDEC07416A6}" type="pres">
      <dgm:prSet presAssocID="{A6502A1C-390A-2B47-8EBD-B0DCFEF1ECBF}" presName="vSp2" presStyleCnt="0"/>
      <dgm:spPr/>
    </dgm:pt>
    <dgm:pt modelId="{8518D427-F4E3-784D-9493-7C4B6F085F49}" type="pres">
      <dgm:prSet presAssocID="{A6502A1C-390A-2B47-8EBD-B0DCFEF1ECBF}" presName="sibTrans" presStyleCnt="0"/>
      <dgm:spPr/>
    </dgm:pt>
    <dgm:pt modelId="{A517B307-8D02-0948-84F5-581A7EE22862}" type="pres">
      <dgm:prSet presAssocID="{6994FBDB-C954-C042-A548-42251D69188B}" presName="compositeNode" presStyleCnt="0">
        <dgm:presLayoutVars>
          <dgm:bulletEnabled val="1"/>
        </dgm:presLayoutVars>
      </dgm:prSet>
      <dgm:spPr/>
    </dgm:pt>
    <dgm:pt modelId="{EC5ED897-6DF7-4D46-A862-C4F539649D5E}" type="pres">
      <dgm:prSet presAssocID="{6994FBDB-C954-C042-A548-42251D69188B}" presName="bgRect" presStyleLbl="node1" presStyleIdx="4" presStyleCnt="5"/>
      <dgm:spPr/>
    </dgm:pt>
    <dgm:pt modelId="{5DCDA0CA-B8D9-C343-8288-40B5DB67A9AC}" type="pres">
      <dgm:prSet presAssocID="{6994FBDB-C954-C042-A548-42251D69188B}" presName="parentNode" presStyleLbl="node1" presStyleIdx="4" presStyleCnt="5">
        <dgm:presLayoutVars>
          <dgm:chMax val="0"/>
          <dgm:bulletEnabled val="1"/>
        </dgm:presLayoutVars>
      </dgm:prSet>
      <dgm:spPr/>
    </dgm:pt>
    <dgm:pt modelId="{90A3C866-AB9C-F64F-8587-DBAFAD305CB9}" type="pres">
      <dgm:prSet presAssocID="{6994FBDB-C954-C042-A548-42251D69188B}" presName="childNode" presStyleLbl="node1" presStyleIdx="4" presStyleCnt="5">
        <dgm:presLayoutVars>
          <dgm:bulletEnabled val="1"/>
        </dgm:presLayoutVars>
      </dgm:prSet>
      <dgm:spPr/>
    </dgm:pt>
  </dgm:ptLst>
  <dgm:cxnLst>
    <dgm:cxn modelId="{1BD8C20F-C1AF-5742-9FA8-8D573FA37E14}" type="presOf" srcId="{6D0FE90A-9531-9644-89C8-1701AEAFCA4A}" destId="{C61469CC-CAB0-ED4F-B401-77F6D7D542D3}" srcOrd="0" destOrd="0" presId="urn:microsoft.com/office/officeart/2005/8/layout/hProcess7"/>
    <dgm:cxn modelId="{3B3A9218-B2A8-4C4B-B8ED-906A131DA133}" type="presOf" srcId="{82CF15C8-1F13-4248-B09D-A5D1942BB934}" destId="{C6321622-D5D4-704D-9D2D-3AC563738361}" srcOrd="0" destOrd="0" presId="urn:microsoft.com/office/officeart/2005/8/layout/hProcess7"/>
    <dgm:cxn modelId="{752E6D1A-BA5F-5446-9C3F-96CE417856EC}" type="presOf" srcId="{5FF0458D-A7DE-A14C-8012-919D8492B6FA}" destId="{90A3C866-AB9C-F64F-8587-DBAFAD305CB9}" srcOrd="0" destOrd="0" presId="urn:microsoft.com/office/officeart/2005/8/layout/hProcess7"/>
    <dgm:cxn modelId="{812FE41E-109F-C243-8E7B-359D7AA23A9A}" srcId="{D33D995F-DBE8-3C4B-A35A-252121C39764}" destId="{2651876E-082C-F043-B305-E19C2F6575A5}" srcOrd="1" destOrd="0" parTransId="{030B171A-1EE1-5A40-A524-A76001AF6D82}" sibTransId="{029BAC59-E577-B545-932D-464DA519B745}"/>
    <dgm:cxn modelId="{C78C211F-75B4-BF43-BE5B-3C0994DDF500}" type="presOf" srcId="{6994FBDB-C954-C042-A548-42251D69188B}" destId="{5DCDA0CA-B8D9-C343-8288-40B5DB67A9AC}" srcOrd="1" destOrd="0" presId="urn:microsoft.com/office/officeart/2005/8/layout/hProcess7"/>
    <dgm:cxn modelId="{E895DE3A-6E00-6741-A7FD-1CDAF7D09A80}" type="presOf" srcId="{2651876E-082C-F043-B305-E19C2F6575A5}" destId="{F0878577-1D48-5242-AB01-AFA1E654B5C2}" srcOrd="1" destOrd="0" presId="urn:microsoft.com/office/officeart/2005/8/layout/hProcess7"/>
    <dgm:cxn modelId="{AB94883D-D265-A044-AC71-1C7DE6E776E7}" srcId="{D33D995F-DBE8-3C4B-A35A-252121C39764}" destId="{1FCEF624-ECEA-BA4F-8177-BEAE020E598D}" srcOrd="0" destOrd="0" parTransId="{68A87354-4E15-4A4A-A10C-C354D4FFCC50}" sibTransId="{28835215-52CD-1442-AAD5-98CD7DC772B0}"/>
    <dgm:cxn modelId="{4EA8B45D-9931-4242-92BD-9F4BFFECCA71}" type="presOf" srcId="{2651876E-082C-F043-B305-E19C2F6575A5}" destId="{4E92D05A-7E69-B94B-938F-8CB8794072A0}" srcOrd="0" destOrd="0" presId="urn:microsoft.com/office/officeart/2005/8/layout/hProcess7"/>
    <dgm:cxn modelId="{5EF5CE41-F2DB-664F-B7AC-91A74015A950}" type="presOf" srcId="{FFA21F49-57C9-4E4B-968F-1154585DA40A}" destId="{971673C2-F47C-2B46-A180-42AE3DADCE7D}" srcOrd="0" destOrd="0" presId="urn:microsoft.com/office/officeart/2005/8/layout/hProcess7"/>
    <dgm:cxn modelId="{BE718D68-1234-714A-AA26-87F0C0A1A1B7}" type="presOf" srcId="{6994FBDB-C954-C042-A548-42251D69188B}" destId="{EC5ED897-6DF7-4D46-A862-C4F539649D5E}" srcOrd="0" destOrd="0" presId="urn:microsoft.com/office/officeart/2005/8/layout/hProcess7"/>
    <dgm:cxn modelId="{26E2806E-25E4-7F4F-A006-FFE8FA54C473}" type="presOf" srcId="{82CF15C8-1F13-4248-B09D-A5D1942BB934}" destId="{660CC7A8-21A8-DF42-B8A5-79C1B4098D37}" srcOrd="1" destOrd="0" presId="urn:microsoft.com/office/officeart/2005/8/layout/hProcess7"/>
    <dgm:cxn modelId="{DB721151-6AEE-5645-92C2-E35220D96B69}" type="presOf" srcId="{BE212C3B-20EC-9442-80C0-4233E624D91F}" destId="{D0F39E11-AB5B-1549-BA3D-ED6BD5BF53EE}" srcOrd="0" destOrd="0" presId="urn:microsoft.com/office/officeart/2005/8/layout/hProcess7"/>
    <dgm:cxn modelId="{5B88FC54-1398-DD4F-B671-7775EC46FB03}" srcId="{6994FBDB-C954-C042-A548-42251D69188B}" destId="{5FF0458D-A7DE-A14C-8012-919D8492B6FA}" srcOrd="0" destOrd="0" parTransId="{633DE8A8-A083-5248-8FF0-538020995AB6}" sibTransId="{DFD9D5EE-F93D-9940-B451-05EA72EAB14A}"/>
    <dgm:cxn modelId="{94E29990-DE78-4048-88EE-D72AAD76DD53}" srcId="{82CF15C8-1F13-4248-B09D-A5D1942BB934}" destId="{6D0FE90A-9531-9644-89C8-1701AEAFCA4A}" srcOrd="0" destOrd="0" parTransId="{0A2CB6C8-6378-DB4B-BB6B-B5F179E140C8}" sibTransId="{E00768F7-E3C5-0B48-A9FA-AB6579492E4C}"/>
    <dgm:cxn modelId="{D5308D93-3774-4F4A-8CD4-15203618CF74}" type="presOf" srcId="{FD09AFD2-3DC0-D04C-BD73-46AAC344FAB8}" destId="{83AC6EE8-2A6A-C44F-A36F-2D642544406E}" srcOrd="0" destOrd="0" presId="urn:microsoft.com/office/officeart/2005/8/layout/hProcess7"/>
    <dgm:cxn modelId="{D9434694-DE58-4F46-8451-56230A86CAFF}" type="presOf" srcId="{1FCEF624-ECEA-BA4F-8177-BEAE020E598D}" destId="{FBE84A21-20EA-014D-A097-E1B58FE98081}" srcOrd="1" destOrd="0" presId="urn:microsoft.com/office/officeart/2005/8/layout/hProcess7"/>
    <dgm:cxn modelId="{D638FF98-D1E9-9B4D-A4FE-E9D7C58E9928}" srcId="{D33D995F-DBE8-3C4B-A35A-252121C39764}" destId="{82CF15C8-1F13-4248-B09D-A5D1942BB934}" srcOrd="2" destOrd="0" parTransId="{1141B81D-1891-B14F-AE91-7A9A3B2674FF}" sibTransId="{244DE922-8EFE-BD41-A86D-CE08C66FB383}"/>
    <dgm:cxn modelId="{8BF306A7-EE24-A240-9BC2-736BF4E9CEEE}" srcId="{FD09AFD2-3DC0-D04C-BD73-46AAC344FAB8}" destId="{BE212C3B-20EC-9442-80C0-4233E624D91F}" srcOrd="0" destOrd="0" parTransId="{FE10F86D-697C-B84E-B869-DEDB8FBE8C02}" sibTransId="{F0A08EA7-BE68-8746-9C00-18B158754C6D}"/>
    <dgm:cxn modelId="{4083EEAF-88E5-5A4D-BA51-B27A54820268}" srcId="{D33D995F-DBE8-3C4B-A35A-252121C39764}" destId="{FD09AFD2-3DC0-D04C-BD73-46AAC344FAB8}" srcOrd="3" destOrd="0" parTransId="{E3A348C5-AE99-A440-BB9A-B611C8B4A3F5}" sibTransId="{A6502A1C-390A-2B47-8EBD-B0DCFEF1ECBF}"/>
    <dgm:cxn modelId="{E12414C1-FDC5-234D-B422-BAD730EBD31A}" type="presOf" srcId="{D33D995F-DBE8-3C4B-A35A-252121C39764}" destId="{04D8227A-59B3-AA46-946F-27BF0CF90D1B}" srcOrd="0" destOrd="0" presId="urn:microsoft.com/office/officeart/2005/8/layout/hProcess7"/>
    <dgm:cxn modelId="{B4DE64C9-F958-884D-BD98-A5A302F33EB0}" type="presOf" srcId="{1FCEF624-ECEA-BA4F-8177-BEAE020E598D}" destId="{FB3BF803-45EF-AA42-BDD2-E75CD6532912}" srcOrd="0" destOrd="0" presId="urn:microsoft.com/office/officeart/2005/8/layout/hProcess7"/>
    <dgm:cxn modelId="{73E58AD5-965F-8F4B-8778-FDD473A96689}" srcId="{1FCEF624-ECEA-BA4F-8177-BEAE020E598D}" destId="{FFA21F49-57C9-4E4B-968F-1154585DA40A}" srcOrd="0" destOrd="0" parTransId="{D0FB94BF-C99E-8C40-A9C2-B18B4339FE1C}" sibTransId="{E0E0F92E-B97A-C945-BE59-6ECAFCF88DE6}"/>
    <dgm:cxn modelId="{BF63E9D8-53BF-9041-A0B0-DF305FA6846C}" srcId="{D33D995F-DBE8-3C4B-A35A-252121C39764}" destId="{6994FBDB-C954-C042-A548-42251D69188B}" srcOrd="4" destOrd="0" parTransId="{42877146-CF37-E44D-BB3B-5391797FC3A8}" sibTransId="{7816673D-AC3D-5644-ADBF-D80B2FE9D5F6}"/>
    <dgm:cxn modelId="{BBE04BE8-25CD-6B40-8B23-3802764AD2B1}" type="presOf" srcId="{4275CB51-229E-024E-86CC-290E709AC992}" destId="{E2514576-F97D-7E46-B8AC-CB40BA3575E4}" srcOrd="0" destOrd="0" presId="urn:microsoft.com/office/officeart/2005/8/layout/hProcess7"/>
    <dgm:cxn modelId="{254AB2EF-45C3-CF4D-9F30-5F435B5D2A7E}" srcId="{2651876E-082C-F043-B305-E19C2F6575A5}" destId="{4275CB51-229E-024E-86CC-290E709AC992}" srcOrd="0" destOrd="0" parTransId="{831D9CB6-8A9C-4344-ABC7-EE8165132F7A}" sibTransId="{9749FF14-2A9A-7C4A-9B9E-55FEA5834A3F}"/>
    <dgm:cxn modelId="{C985ABF0-2F33-0243-AA39-BDDE7BFEFA91}" type="presOf" srcId="{FD09AFD2-3DC0-D04C-BD73-46AAC344FAB8}" destId="{D602AE19-97A5-B845-80B9-3F4C0D39087B}" srcOrd="1" destOrd="0" presId="urn:microsoft.com/office/officeart/2005/8/layout/hProcess7"/>
    <dgm:cxn modelId="{F06AD304-B426-DA4A-BAAA-7605A193A4C7}" type="presParOf" srcId="{04D8227A-59B3-AA46-946F-27BF0CF90D1B}" destId="{D0117222-BF8F-DF49-87E8-4DE8ADFF9D15}" srcOrd="0" destOrd="0" presId="urn:microsoft.com/office/officeart/2005/8/layout/hProcess7"/>
    <dgm:cxn modelId="{D4A5B4BB-E2D5-E043-BBFF-4350CC853E2F}" type="presParOf" srcId="{D0117222-BF8F-DF49-87E8-4DE8ADFF9D15}" destId="{FB3BF803-45EF-AA42-BDD2-E75CD6532912}" srcOrd="0" destOrd="0" presId="urn:microsoft.com/office/officeart/2005/8/layout/hProcess7"/>
    <dgm:cxn modelId="{3390E578-E297-0442-873E-7AB522243D52}" type="presParOf" srcId="{D0117222-BF8F-DF49-87E8-4DE8ADFF9D15}" destId="{FBE84A21-20EA-014D-A097-E1B58FE98081}" srcOrd="1" destOrd="0" presId="urn:microsoft.com/office/officeart/2005/8/layout/hProcess7"/>
    <dgm:cxn modelId="{93DD4602-6490-5F4C-980D-E9A81BDF9251}" type="presParOf" srcId="{D0117222-BF8F-DF49-87E8-4DE8ADFF9D15}" destId="{971673C2-F47C-2B46-A180-42AE3DADCE7D}" srcOrd="2" destOrd="0" presId="urn:microsoft.com/office/officeart/2005/8/layout/hProcess7"/>
    <dgm:cxn modelId="{5B8451D2-D650-624F-87DB-0EA63253913A}" type="presParOf" srcId="{04D8227A-59B3-AA46-946F-27BF0CF90D1B}" destId="{F5FA7BB7-15ED-2948-93DA-F1871C9189E3}" srcOrd="1" destOrd="0" presId="urn:microsoft.com/office/officeart/2005/8/layout/hProcess7"/>
    <dgm:cxn modelId="{A9A73198-3BDD-844B-852D-B3D1A8A8BA81}" type="presParOf" srcId="{04D8227A-59B3-AA46-946F-27BF0CF90D1B}" destId="{5934D96E-2C5B-AC47-A8EE-EF7774DDF158}" srcOrd="2" destOrd="0" presId="urn:microsoft.com/office/officeart/2005/8/layout/hProcess7"/>
    <dgm:cxn modelId="{A1A4A715-A199-5945-BE6F-4A4F8165EBE1}" type="presParOf" srcId="{5934D96E-2C5B-AC47-A8EE-EF7774DDF158}" destId="{3E4C296C-74C3-F04D-BE1D-37A5662C8169}" srcOrd="0" destOrd="0" presId="urn:microsoft.com/office/officeart/2005/8/layout/hProcess7"/>
    <dgm:cxn modelId="{BD14239E-45D4-3644-9ED7-F69EF967B0CF}" type="presParOf" srcId="{5934D96E-2C5B-AC47-A8EE-EF7774DDF158}" destId="{926E4446-4CD7-D94B-8D3A-223F9E75C6A3}" srcOrd="1" destOrd="0" presId="urn:microsoft.com/office/officeart/2005/8/layout/hProcess7"/>
    <dgm:cxn modelId="{EDB7FA29-D4C4-5D41-9272-FFAC638FAFD0}" type="presParOf" srcId="{5934D96E-2C5B-AC47-A8EE-EF7774DDF158}" destId="{33136572-866A-DD41-9E5A-92C6C585C9F5}" srcOrd="2" destOrd="0" presId="urn:microsoft.com/office/officeart/2005/8/layout/hProcess7"/>
    <dgm:cxn modelId="{88C79231-2DD5-EF44-BF97-C15DF35B30D1}" type="presParOf" srcId="{04D8227A-59B3-AA46-946F-27BF0CF90D1B}" destId="{2989CCDB-4248-0549-A8C8-A2AEC7C7052A}" srcOrd="3" destOrd="0" presId="urn:microsoft.com/office/officeart/2005/8/layout/hProcess7"/>
    <dgm:cxn modelId="{0BE4F055-2D10-7142-A97F-47E5CB81185C}" type="presParOf" srcId="{04D8227A-59B3-AA46-946F-27BF0CF90D1B}" destId="{7C47D2C3-BB2E-404E-8417-02BBE5F1B2C0}" srcOrd="4" destOrd="0" presId="urn:microsoft.com/office/officeart/2005/8/layout/hProcess7"/>
    <dgm:cxn modelId="{034EAD75-753A-4F47-AE30-809E11CF0E6D}" type="presParOf" srcId="{7C47D2C3-BB2E-404E-8417-02BBE5F1B2C0}" destId="{4E92D05A-7E69-B94B-938F-8CB8794072A0}" srcOrd="0" destOrd="0" presId="urn:microsoft.com/office/officeart/2005/8/layout/hProcess7"/>
    <dgm:cxn modelId="{63DA8C9C-244A-0F4E-9940-80E980478BCB}" type="presParOf" srcId="{7C47D2C3-BB2E-404E-8417-02BBE5F1B2C0}" destId="{F0878577-1D48-5242-AB01-AFA1E654B5C2}" srcOrd="1" destOrd="0" presId="urn:microsoft.com/office/officeart/2005/8/layout/hProcess7"/>
    <dgm:cxn modelId="{B8E699BA-EA48-8440-9833-4BB8BBA44124}" type="presParOf" srcId="{7C47D2C3-BB2E-404E-8417-02BBE5F1B2C0}" destId="{E2514576-F97D-7E46-B8AC-CB40BA3575E4}" srcOrd="2" destOrd="0" presId="urn:microsoft.com/office/officeart/2005/8/layout/hProcess7"/>
    <dgm:cxn modelId="{4B2DEEB1-D204-F24A-B99A-0A4B63E19527}" type="presParOf" srcId="{04D8227A-59B3-AA46-946F-27BF0CF90D1B}" destId="{602293B6-A008-C14F-B185-47DC394E7541}" srcOrd="5" destOrd="0" presId="urn:microsoft.com/office/officeart/2005/8/layout/hProcess7"/>
    <dgm:cxn modelId="{A0D0D923-463E-0F4A-B82C-70EF869CE2A4}" type="presParOf" srcId="{04D8227A-59B3-AA46-946F-27BF0CF90D1B}" destId="{E1B70292-BE04-734D-BF9D-9F2444F092EE}" srcOrd="6" destOrd="0" presId="urn:microsoft.com/office/officeart/2005/8/layout/hProcess7"/>
    <dgm:cxn modelId="{BDAE1FAC-3C1A-0A42-BC4E-B22D3C52F999}" type="presParOf" srcId="{E1B70292-BE04-734D-BF9D-9F2444F092EE}" destId="{2BFE6363-AD80-CC4C-B4FC-63E4ED3F4F6D}" srcOrd="0" destOrd="0" presId="urn:microsoft.com/office/officeart/2005/8/layout/hProcess7"/>
    <dgm:cxn modelId="{6DCA59EA-CD50-8A46-8568-DB29E8F0468C}" type="presParOf" srcId="{E1B70292-BE04-734D-BF9D-9F2444F092EE}" destId="{F8F04E18-85D5-ED4B-85C6-2149A776013F}" srcOrd="1" destOrd="0" presId="urn:microsoft.com/office/officeart/2005/8/layout/hProcess7"/>
    <dgm:cxn modelId="{9F7DF13F-7DFF-4245-BA7B-794F0BE05D62}" type="presParOf" srcId="{E1B70292-BE04-734D-BF9D-9F2444F092EE}" destId="{37ED9F8A-BD4D-864F-AFBB-BF1588C6EC05}" srcOrd="2" destOrd="0" presId="urn:microsoft.com/office/officeart/2005/8/layout/hProcess7"/>
    <dgm:cxn modelId="{3B499C84-0449-2544-91A7-1EFC3E603698}" type="presParOf" srcId="{04D8227A-59B3-AA46-946F-27BF0CF90D1B}" destId="{52CB4DE4-54A3-4542-8A0C-8833BBFBC207}" srcOrd="7" destOrd="0" presId="urn:microsoft.com/office/officeart/2005/8/layout/hProcess7"/>
    <dgm:cxn modelId="{2FA46135-0314-EA48-8051-C0F800E5AAC0}" type="presParOf" srcId="{04D8227A-59B3-AA46-946F-27BF0CF90D1B}" destId="{E4DAE931-C8B6-B745-ACD5-984A2B3DDAC4}" srcOrd="8" destOrd="0" presId="urn:microsoft.com/office/officeart/2005/8/layout/hProcess7"/>
    <dgm:cxn modelId="{86F0DCB5-26AF-5F48-8963-A703321B86A4}" type="presParOf" srcId="{E4DAE931-C8B6-B745-ACD5-984A2B3DDAC4}" destId="{C6321622-D5D4-704D-9D2D-3AC563738361}" srcOrd="0" destOrd="0" presId="urn:microsoft.com/office/officeart/2005/8/layout/hProcess7"/>
    <dgm:cxn modelId="{BF182B2E-E734-0C45-ACB5-74FDD12E8F8A}" type="presParOf" srcId="{E4DAE931-C8B6-B745-ACD5-984A2B3DDAC4}" destId="{660CC7A8-21A8-DF42-B8A5-79C1B4098D37}" srcOrd="1" destOrd="0" presId="urn:microsoft.com/office/officeart/2005/8/layout/hProcess7"/>
    <dgm:cxn modelId="{3345018A-82E6-A24A-BBD6-DF98BABD15EC}" type="presParOf" srcId="{E4DAE931-C8B6-B745-ACD5-984A2B3DDAC4}" destId="{C61469CC-CAB0-ED4F-B401-77F6D7D542D3}" srcOrd="2" destOrd="0" presId="urn:microsoft.com/office/officeart/2005/8/layout/hProcess7"/>
    <dgm:cxn modelId="{C7CFC819-5719-FB46-82C2-EB1B1D03FCCD}" type="presParOf" srcId="{04D8227A-59B3-AA46-946F-27BF0CF90D1B}" destId="{B4C479AE-7D42-504E-8ADC-C20A4A0E1C5F}" srcOrd="9" destOrd="0" presId="urn:microsoft.com/office/officeart/2005/8/layout/hProcess7"/>
    <dgm:cxn modelId="{A23E1E04-24B0-034C-A20A-81145B1D2E37}" type="presParOf" srcId="{04D8227A-59B3-AA46-946F-27BF0CF90D1B}" destId="{F082A3E8-C62D-2247-AC6E-2FFE51B26AFC}" srcOrd="10" destOrd="0" presId="urn:microsoft.com/office/officeart/2005/8/layout/hProcess7"/>
    <dgm:cxn modelId="{B68BAD60-CD9B-CF44-A830-D49D150409A0}" type="presParOf" srcId="{F082A3E8-C62D-2247-AC6E-2FFE51B26AFC}" destId="{803FE186-5595-744B-9F73-014473032E6C}" srcOrd="0" destOrd="0" presId="urn:microsoft.com/office/officeart/2005/8/layout/hProcess7"/>
    <dgm:cxn modelId="{1600DCB7-CCB5-DA43-9FC6-9F434D3BE6F7}" type="presParOf" srcId="{F082A3E8-C62D-2247-AC6E-2FFE51B26AFC}" destId="{2FB0FBF8-92A5-ED4B-AE33-17FB27DF68E8}" srcOrd="1" destOrd="0" presId="urn:microsoft.com/office/officeart/2005/8/layout/hProcess7"/>
    <dgm:cxn modelId="{416F39E1-0470-7A4B-AF9A-A986F65D42B3}" type="presParOf" srcId="{F082A3E8-C62D-2247-AC6E-2FFE51B26AFC}" destId="{58A7A786-70A3-1746-985E-E3786AA3804B}" srcOrd="2" destOrd="0" presId="urn:microsoft.com/office/officeart/2005/8/layout/hProcess7"/>
    <dgm:cxn modelId="{646E6A45-B045-0A45-8C30-90BCA5514529}" type="presParOf" srcId="{04D8227A-59B3-AA46-946F-27BF0CF90D1B}" destId="{3A6E6A5C-3770-5C4E-B31C-DE3D2A394950}" srcOrd="11" destOrd="0" presId="urn:microsoft.com/office/officeart/2005/8/layout/hProcess7"/>
    <dgm:cxn modelId="{E718C989-8914-1945-B5B7-8AEBC1326FB4}" type="presParOf" srcId="{04D8227A-59B3-AA46-946F-27BF0CF90D1B}" destId="{D42A2B4C-539D-8047-AA5E-CBBFCF10E7AC}" srcOrd="12" destOrd="0" presId="urn:microsoft.com/office/officeart/2005/8/layout/hProcess7"/>
    <dgm:cxn modelId="{B46A4315-EE28-6749-AE35-833044804A5A}" type="presParOf" srcId="{D42A2B4C-539D-8047-AA5E-CBBFCF10E7AC}" destId="{83AC6EE8-2A6A-C44F-A36F-2D642544406E}" srcOrd="0" destOrd="0" presId="urn:microsoft.com/office/officeart/2005/8/layout/hProcess7"/>
    <dgm:cxn modelId="{F4C215F0-F0A6-8540-965F-4B246CE7FB6B}" type="presParOf" srcId="{D42A2B4C-539D-8047-AA5E-CBBFCF10E7AC}" destId="{D602AE19-97A5-B845-80B9-3F4C0D39087B}" srcOrd="1" destOrd="0" presId="urn:microsoft.com/office/officeart/2005/8/layout/hProcess7"/>
    <dgm:cxn modelId="{633FADBD-7427-7640-BEA1-76130FFE9FAB}" type="presParOf" srcId="{D42A2B4C-539D-8047-AA5E-CBBFCF10E7AC}" destId="{D0F39E11-AB5B-1549-BA3D-ED6BD5BF53EE}" srcOrd="2" destOrd="0" presId="urn:microsoft.com/office/officeart/2005/8/layout/hProcess7"/>
    <dgm:cxn modelId="{B871F0EB-9DB3-D640-AE6B-06D34E2DA871}" type="presParOf" srcId="{04D8227A-59B3-AA46-946F-27BF0CF90D1B}" destId="{FC2B5D3C-9AC2-2644-BF4B-A3F09DEEEA5E}" srcOrd="13" destOrd="0" presId="urn:microsoft.com/office/officeart/2005/8/layout/hProcess7"/>
    <dgm:cxn modelId="{5D41077F-91F7-E14C-BF97-0F57D589C86B}" type="presParOf" srcId="{04D8227A-59B3-AA46-946F-27BF0CF90D1B}" destId="{CA351197-84C1-FB4E-9F7C-2C8B2945AA78}" srcOrd="14" destOrd="0" presId="urn:microsoft.com/office/officeart/2005/8/layout/hProcess7"/>
    <dgm:cxn modelId="{352E0605-608C-344A-8F22-39C093A2E3F2}" type="presParOf" srcId="{CA351197-84C1-FB4E-9F7C-2C8B2945AA78}" destId="{6796B8B3-6EA1-C94E-99AB-58E0EB8D5F97}" srcOrd="0" destOrd="0" presId="urn:microsoft.com/office/officeart/2005/8/layout/hProcess7"/>
    <dgm:cxn modelId="{66F29115-B253-CF4C-8772-3D737EE7D953}" type="presParOf" srcId="{CA351197-84C1-FB4E-9F7C-2C8B2945AA78}" destId="{B2E45524-4475-B74F-801B-B278A247738B}" srcOrd="1" destOrd="0" presId="urn:microsoft.com/office/officeart/2005/8/layout/hProcess7"/>
    <dgm:cxn modelId="{7B078514-10FC-7A4A-9F8B-25CADE04ED19}" type="presParOf" srcId="{CA351197-84C1-FB4E-9F7C-2C8B2945AA78}" destId="{08AAC71D-041E-0247-A84C-CEDEC07416A6}" srcOrd="2" destOrd="0" presId="urn:microsoft.com/office/officeart/2005/8/layout/hProcess7"/>
    <dgm:cxn modelId="{077DFB0D-284C-4F41-8264-CAAE3ED8E032}" type="presParOf" srcId="{04D8227A-59B3-AA46-946F-27BF0CF90D1B}" destId="{8518D427-F4E3-784D-9493-7C4B6F085F49}" srcOrd="15" destOrd="0" presId="urn:microsoft.com/office/officeart/2005/8/layout/hProcess7"/>
    <dgm:cxn modelId="{ADC86A19-70C5-4548-A11A-C7C9305519D4}" type="presParOf" srcId="{04D8227A-59B3-AA46-946F-27BF0CF90D1B}" destId="{A517B307-8D02-0948-84F5-581A7EE22862}" srcOrd="16" destOrd="0" presId="urn:microsoft.com/office/officeart/2005/8/layout/hProcess7"/>
    <dgm:cxn modelId="{E3612F1A-09A1-2640-99E3-9A0099BD928C}" type="presParOf" srcId="{A517B307-8D02-0948-84F5-581A7EE22862}" destId="{EC5ED897-6DF7-4D46-A862-C4F539649D5E}" srcOrd="0" destOrd="0" presId="urn:microsoft.com/office/officeart/2005/8/layout/hProcess7"/>
    <dgm:cxn modelId="{E60BE895-4991-9341-8108-1248B7DF3E92}" type="presParOf" srcId="{A517B307-8D02-0948-84F5-581A7EE22862}" destId="{5DCDA0CA-B8D9-C343-8288-40B5DB67A9AC}" srcOrd="1" destOrd="0" presId="urn:microsoft.com/office/officeart/2005/8/layout/hProcess7"/>
    <dgm:cxn modelId="{BA98AA01-4F22-3E41-9784-332C01D4AB25}" type="presParOf" srcId="{A517B307-8D02-0948-84F5-581A7EE22862}" destId="{90A3C866-AB9C-F64F-8587-DBAFAD305CB9}" srcOrd="2" destOrd="0" presId="urn:microsoft.com/office/officeart/2005/8/layout/hProcess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6CDA518-BC6C-454C-8425-289DBEFA6303}" type="doc">
      <dgm:prSet loTypeId="urn:microsoft.com/office/officeart/2005/8/layout/hList7" loCatId="process" qsTypeId="urn:microsoft.com/office/officeart/2005/8/quickstyle/simple1" qsCatId="simple" csTypeId="urn:microsoft.com/office/officeart/2005/8/colors/accent1_2" csCatId="accent1" phldr="1"/>
      <dgm:spPr/>
    </dgm:pt>
    <dgm:pt modelId="{82ED9815-0689-437F-AB55-8011A9589219}">
      <dgm:prSet phldrT="[Text]" custT="1"/>
      <dgm:spPr>
        <a:xfrm>
          <a:off x="3744" y="0"/>
          <a:ext cx="876537" cy="3384549"/>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r>
            <a:rPr lang="en-US" sz="1800">
              <a:solidFill>
                <a:sysClr val="window" lastClr="FFFFFF"/>
              </a:solidFill>
              <a:latin typeface="Calibri" panose="020F0502020204030204"/>
              <a:ea typeface="+mn-ea"/>
              <a:cs typeface="+mn-cs"/>
            </a:rPr>
            <a:t>SESSION 1</a:t>
          </a:r>
        </a:p>
      </dgm:t>
    </dgm:pt>
    <dgm:pt modelId="{CA69EC14-8F26-4324-9465-B228833C3D9E}" type="parTrans" cxnId="{8DB8FAB8-F8BE-4232-8E1A-61CBAFE1B3A6}">
      <dgm:prSet/>
      <dgm:spPr/>
      <dgm:t>
        <a:bodyPr/>
        <a:lstStyle/>
        <a:p>
          <a:endParaRPr lang="en-US" sz="1800"/>
        </a:p>
      </dgm:t>
    </dgm:pt>
    <dgm:pt modelId="{095AE3E2-7CB6-43CA-A532-FBE35E2C2239}" type="sibTrans" cxnId="{8DB8FAB8-F8BE-4232-8E1A-61CBAFE1B3A6}">
      <dgm:prSet/>
      <dgm:spPr/>
      <dgm:t>
        <a:bodyPr/>
        <a:lstStyle/>
        <a:p>
          <a:endParaRPr lang="en-US" sz="1800"/>
        </a:p>
      </dgm:t>
    </dgm:pt>
    <dgm:pt modelId="{4F7AD0EE-0E26-4017-9F94-86272D93EFC3}">
      <dgm:prSet phldrT="[Text]" custT="1"/>
      <dgm:spPr>
        <a:xfrm>
          <a:off x="3615079" y="0"/>
          <a:ext cx="876537" cy="3384549"/>
        </a:xfrm>
        <a:prstGeom prst="roundRect">
          <a:avLst>
            <a:gd name="adj" fmla="val 10000"/>
          </a:avLst>
        </a:prstGeom>
        <a:solidFill>
          <a:srgbClr val="EAB200"/>
        </a:solidFill>
        <a:ln w="12700" cap="flat" cmpd="sng" algn="ctr">
          <a:solidFill>
            <a:sysClr val="window" lastClr="FFFFFF">
              <a:hueOff val="0"/>
              <a:satOff val="0"/>
              <a:lumOff val="0"/>
              <a:alphaOff val="0"/>
            </a:sysClr>
          </a:solidFill>
          <a:prstDash val="solid"/>
          <a:miter lim="800000"/>
        </a:ln>
        <a:effectLst/>
      </dgm:spPr>
      <dgm:t>
        <a:bodyPr anchor="t"/>
        <a:lstStyle/>
        <a:p>
          <a:pPr>
            <a:buNone/>
          </a:pPr>
          <a:r>
            <a:rPr lang="en-US" sz="1800">
              <a:solidFill>
                <a:sysClr val="window" lastClr="FFFFFF"/>
              </a:solidFill>
              <a:latin typeface="Calibri" panose="020F0502020204030204"/>
              <a:ea typeface="+mn-ea"/>
              <a:cs typeface="+mn-cs"/>
            </a:rPr>
            <a:t>SESSION</a:t>
          </a:r>
          <a:br>
            <a:rPr lang="en-US" sz="1800">
              <a:solidFill>
                <a:sysClr val="window" lastClr="FFFFFF"/>
              </a:solidFill>
              <a:latin typeface="Calibri" panose="020F0502020204030204"/>
              <a:ea typeface="+mn-ea"/>
              <a:cs typeface="+mn-cs"/>
            </a:rPr>
          </a:br>
          <a:r>
            <a:rPr lang="en-US" sz="1800">
              <a:solidFill>
                <a:sysClr val="window" lastClr="FFFFFF"/>
              </a:solidFill>
              <a:latin typeface="Calibri" panose="020F0502020204030204"/>
              <a:ea typeface="+mn-ea"/>
              <a:cs typeface="+mn-cs"/>
            </a:rPr>
            <a:t>4</a:t>
          </a:r>
        </a:p>
      </dgm:t>
    </dgm:pt>
    <dgm:pt modelId="{1B378C42-C627-4201-AE52-4BA974618512}" type="parTrans" cxnId="{EE6BF61A-B19F-4C39-8C06-B8706D9BA7BA}">
      <dgm:prSet/>
      <dgm:spPr/>
      <dgm:t>
        <a:bodyPr/>
        <a:lstStyle/>
        <a:p>
          <a:endParaRPr lang="en-US" sz="1800"/>
        </a:p>
      </dgm:t>
    </dgm:pt>
    <dgm:pt modelId="{51654D6A-95A4-4E7F-B6C4-FF063E7F512E}" type="sibTrans" cxnId="{EE6BF61A-B19F-4C39-8C06-B8706D9BA7BA}">
      <dgm:prSet/>
      <dgm:spPr/>
      <dgm:t>
        <a:bodyPr/>
        <a:lstStyle/>
        <a:p>
          <a:endParaRPr lang="en-US" sz="1800"/>
        </a:p>
      </dgm:t>
    </dgm:pt>
    <dgm:pt modelId="{DA761F70-B11F-4EA6-915D-15ADF7DDBA23}">
      <dgm:prSet phldrT="[Text]" custT="1"/>
      <dgm:spPr>
        <a:xfrm>
          <a:off x="4517912" y="0"/>
          <a:ext cx="876537" cy="3384549"/>
        </a:xfrm>
        <a:prstGeom prst="roundRect">
          <a:avLst>
            <a:gd name="adj" fmla="val 10000"/>
          </a:avLst>
        </a:prstGeom>
        <a:solidFill>
          <a:srgbClr val="EAB200"/>
        </a:solidFill>
        <a:ln w="12700" cap="flat" cmpd="sng" algn="ctr">
          <a:solidFill>
            <a:prstClr val="white">
              <a:hueOff val="0"/>
              <a:satOff val="0"/>
              <a:lumOff val="0"/>
              <a:alphaOff val="0"/>
            </a:prstClr>
          </a:solidFill>
          <a:prstDash val="solid"/>
          <a:miter lim="800000"/>
        </a:ln>
        <a:effectLst/>
      </dgm:spPr>
      <dgm:t>
        <a:bodyPr spcFirstLastPara="0" vert="horz" wrap="square" lIns="99568" tIns="99568" rIns="99568" bIns="99568" numCol="1" spcCol="1270" anchor="t" anchorCtr="0"/>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gm:t>
    </dgm:pt>
    <dgm:pt modelId="{205211D0-56BC-42B4-8B39-5E0986F07326}" type="parTrans" cxnId="{5EE004A5-3774-4BB1-B9EC-EDCC333FB895}">
      <dgm:prSet/>
      <dgm:spPr/>
      <dgm:t>
        <a:bodyPr/>
        <a:lstStyle/>
        <a:p>
          <a:endParaRPr lang="en-US" sz="1800"/>
        </a:p>
      </dgm:t>
    </dgm:pt>
    <dgm:pt modelId="{8B7B9245-1212-4EA2-8DBA-AB21D24D994E}" type="sibTrans" cxnId="{5EE004A5-3774-4BB1-B9EC-EDCC333FB895}">
      <dgm:prSet/>
      <dgm:spPr/>
      <dgm:t>
        <a:bodyPr/>
        <a:lstStyle/>
        <a:p>
          <a:endParaRPr lang="en-US" sz="1800"/>
        </a:p>
      </dgm:t>
    </dgm:pt>
    <dgm:pt modelId="{0C927F58-D0E1-4B01-A6B6-C603E890F398}">
      <dgm:prSet phldrT="[Text]" custT="1"/>
      <dgm:spPr>
        <a:xfrm>
          <a:off x="1809411" y="0"/>
          <a:ext cx="876537" cy="3384549"/>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endParaRPr lang="en-US" sz="1800">
            <a:solidFill>
              <a:sysClr val="window" lastClr="FFFFFF"/>
            </a:solidFill>
            <a:latin typeface="Calibri" panose="020F0502020204030204"/>
            <a:ea typeface="+mn-ea"/>
            <a:cs typeface="+mn-cs"/>
          </a:endParaRPr>
        </a:p>
      </dgm:t>
    </dgm:pt>
    <dgm:pt modelId="{79673275-EAE9-4B21-BD17-BA2A2DC472F8}" type="parTrans" cxnId="{CB5E5B09-20CD-4245-A349-FF2971C82599}">
      <dgm:prSet/>
      <dgm:spPr/>
      <dgm:t>
        <a:bodyPr/>
        <a:lstStyle/>
        <a:p>
          <a:endParaRPr lang="en-US" sz="1800"/>
        </a:p>
      </dgm:t>
    </dgm:pt>
    <dgm:pt modelId="{91B44C06-EF03-4B80-B764-56D43105AB17}" type="sibTrans" cxnId="{CB5E5B09-20CD-4245-A349-FF2971C82599}">
      <dgm:prSet/>
      <dgm:spPr/>
      <dgm:t>
        <a:bodyPr/>
        <a:lstStyle/>
        <a:p>
          <a:endParaRPr lang="en-US" sz="1800"/>
        </a:p>
      </dgm:t>
    </dgm:pt>
    <dgm:pt modelId="{87EBC7B2-62CC-4F4D-B8F1-6913234E01AB}">
      <dgm:prSet phldrT="[Text]" custT="1"/>
      <dgm:spPr>
        <a:xfrm>
          <a:off x="5420746" y="0"/>
          <a:ext cx="876537" cy="3384549"/>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gm:spPr>
      <dgm:t>
        <a:bodyPr spcFirstLastPara="0" vert="horz" wrap="square" lIns="99568" tIns="99568" rIns="99568" bIns="99568" numCol="1" spcCol="1270" anchor="t" anchorCtr="0"/>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gm:t>
    </dgm:pt>
    <dgm:pt modelId="{792074DA-5FA9-4FC5-82A0-319076547753}" type="parTrans" cxnId="{2E1A1579-A6BA-476F-822B-86009E26C1D5}">
      <dgm:prSet/>
      <dgm:spPr/>
      <dgm:t>
        <a:bodyPr/>
        <a:lstStyle/>
        <a:p>
          <a:endParaRPr lang="en-US" sz="1800"/>
        </a:p>
      </dgm:t>
    </dgm:pt>
    <dgm:pt modelId="{B3C296FB-3485-4B9E-A81F-C9229475D8E6}" type="sibTrans" cxnId="{2E1A1579-A6BA-476F-822B-86009E26C1D5}">
      <dgm:prSet/>
      <dgm:spPr/>
      <dgm:t>
        <a:bodyPr/>
        <a:lstStyle/>
        <a:p>
          <a:endParaRPr lang="en-US" sz="1800"/>
        </a:p>
      </dgm:t>
    </dgm:pt>
    <dgm:pt modelId="{EDE82B6F-CA32-4C6B-8BFB-B30D12284093}">
      <dgm:prSet phldrT="[Text]" custT="1"/>
      <dgm:spPr>
        <a:xfrm>
          <a:off x="906578" y="0"/>
          <a:ext cx="876537" cy="3384549"/>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gm:spPr>
      <dgm:t>
        <a:bodyPr lIns="0" rIns="0" anchor="t"/>
        <a:lstStyle/>
        <a:p>
          <a:pPr>
            <a:buNone/>
          </a:pPr>
          <a:r>
            <a:rPr lang="en-US" sz="1800">
              <a:solidFill>
                <a:sysClr val="window" lastClr="FFFFFF"/>
              </a:solidFill>
              <a:latin typeface="Calibri" panose="020F0502020204030204"/>
              <a:ea typeface="+mn-ea"/>
              <a:cs typeface="+mn-cs"/>
            </a:rPr>
            <a:t>SESSION</a:t>
          </a:r>
          <a:br>
            <a:rPr lang="en-US" sz="1800">
              <a:solidFill>
                <a:sysClr val="window" lastClr="FFFFFF"/>
              </a:solidFill>
              <a:latin typeface="Calibri" panose="020F0502020204030204"/>
              <a:ea typeface="+mn-ea"/>
              <a:cs typeface="+mn-cs"/>
            </a:rPr>
          </a:br>
          <a:r>
            <a:rPr lang="en-US" sz="1800">
              <a:solidFill>
                <a:sysClr val="window" lastClr="FFFFFF"/>
              </a:solidFill>
              <a:latin typeface="Calibri" panose="020F0502020204030204"/>
              <a:ea typeface="+mn-ea"/>
              <a:cs typeface="+mn-cs"/>
            </a:rPr>
            <a:t>2</a:t>
          </a:r>
          <a:endParaRPr lang="en-US" sz="1800">
            <a:solidFill>
              <a:srgbClr val="FFC000"/>
            </a:solidFill>
            <a:latin typeface="Calibri" panose="020F0502020204030204"/>
            <a:ea typeface="+mn-ea"/>
            <a:cs typeface="+mn-cs"/>
          </a:endParaRPr>
        </a:p>
      </dgm:t>
    </dgm:pt>
    <dgm:pt modelId="{9B21EF5D-1347-4E9C-B71F-5BDA8B9DA602}" type="parTrans" cxnId="{9E31DBA0-E939-49A6-A6BC-57FBA271E74D}">
      <dgm:prSet/>
      <dgm:spPr/>
      <dgm:t>
        <a:bodyPr/>
        <a:lstStyle/>
        <a:p>
          <a:endParaRPr lang="en-US" sz="1800"/>
        </a:p>
      </dgm:t>
    </dgm:pt>
    <dgm:pt modelId="{4B7087D8-60F7-45B3-90E8-83EEE7316E5B}" type="sibTrans" cxnId="{9E31DBA0-E939-49A6-A6BC-57FBA271E74D}">
      <dgm:prSet/>
      <dgm:spPr/>
      <dgm:t>
        <a:bodyPr/>
        <a:lstStyle/>
        <a:p>
          <a:endParaRPr lang="en-US" sz="1800"/>
        </a:p>
      </dgm:t>
    </dgm:pt>
    <dgm:pt modelId="{167BF358-8434-4987-B85A-37964861114E}">
      <dgm:prSet phldrT="[Text]" custT="1"/>
      <dgm:spPr>
        <a:xfrm>
          <a:off x="2712245" y="0"/>
          <a:ext cx="876537" cy="3384549"/>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gm:spPr>
      <dgm:t>
        <a:bodyPr lIns="0" rIns="0" anchor="t"/>
        <a:lstStyle/>
        <a:p>
          <a:pPr>
            <a:buNone/>
          </a:pPr>
          <a:r>
            <a:rPr lang="en-US" sz="1800">
              <a:solidFill>
                <a:sysClr val="window" lastClr="FFFFFF"/>
              </a:solidFill>
              <a:latin typeface="Calibri" panose="020F0502020204030204"/>
              <a:ea typeface="+mn-ea"/>
              <a:cs typeface="+mn-cs"/>
            </a:rPr>
            <a:t>SESSION</a:t>
          </a:r>
          <a:br>
            <a:rPr lang="en-US" sz="1800">
              <a:solidFill>
                <a:sysClr val="window" lastClr="FFFFFF"/>
              </a:solidFill>
              <a:latin typeface="Calibri" panose="020F0502020204030204"/>
              <a:ea typeface="+mn-ea"/>
              <a:cs typeface="+mn-cs"/>
            </a:rPr>
          </a:br>
          <a:r>
            <a:rPr lang="en-US" sz="1800">
              <a:solidFill>
                <a:sysClr val="window" lastClr="FFFFFF"/>
              </a:solidFill>
              <a:latin typeface="Calibri" panose="020F0502020204030204"/>
              <a:ea typeface="+mn-ea"/>
              <a:cs typeface="+mn-cs"/>
            </a:rPr>
            <a:t>3</a:t>
          </a:r>
          <a:endParaRPr lang="en-US" sz="1800" i="1">
            <a:solidFill>
              <a:srgbClr val="FFC000"/>
            </a:solidFill>
            <a:latin typeface="Calibri" panose="020F0502020204030204"/>
            <a:ea typeface="+mn-ea"/>
            <a:cs typeface="+mn-cs"/>
          </a:endParaRPr>
        </a:p>
      </dgm:t>
    </dgm:pt>
    <dgm:pt modelId="{CAB79F3C-EB84-4F7C-A9F7-2D2507D5DBE7}" type="parTrans" cxnId="{9697DD3F-1923-415C-B9D3-CEE56720C4CC}">
      <dgm:prSet/>
      <dgm:spPr/>
      <dgm:t>
        <a:bodyPr/>
        <a:lstStyle/>
        <a:p>
          <a:endParaRPr lang="en-US" sz="1800"/>
        </a:p>
      </dgm:t>
    </dgm:pt>
    <dgm:pt modelId="{23117442-D303-468D-9B1A-74E04914477C}" type="sibTrans" cxnId="{9697DD3F-1923-415C-B9D3-CEE56720C4CC}">
      <dgm:prSet/>
      <dgm:spPr/>
      <dgm:t>
        <a:bodyPr/>
        <a:lstStyle/>
        <a:p>
          <a:endParaRPr lang="en-US" sz="1800"/>
        </a:p>
      </dgm:t>
    </dgm:pt>
    <dgm:pt modelId="{5DE23A1F-B828-4AED-93AF-CB385BE40F90}">
      <dgm:prSet phldrT="[Text]" custT="1"/>
      <dgm:spPr>
        <a:xfrm>
          <a:off x="6323579" y="0"/>
          <a:ext cx="876537" cy="3384549"/>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gm:spPr>
      <dgm:t>
        <a:bodyPr spcFirstLastPara="0" vert="horz" wrap="square" lIns="99568" tIns="99568" rIns="99568" bIns="99568" numCol="1" spcCol="1270" anchor="t" anchorCtr="0"/>
        <a:lstStyle/>
        <a:p>
          <a:pPr marL="0" lvl="0" indent="0" algn="ctr" defTabSz="622300">
            <a:lnSpc>
              <a:spcPct val="90000"/>
            </a:lnSpc>
            <a:spcBef>
              <a:spcPct val="0"/>
            </a:spcBef>
            <a:spcAft>
              <a:spcPct val="35000"/>
            </a:spcAft>
            <a:buNone/>
          </a:pPr>
          <a:r>
            <a:rPr lang="en-US" sz="1800" kern="1200">
              <a:solidFill>
                <a:prstClr val="white"/>
              </a:solidFill>
              <a:latin typeface="Calibri" panose="020F0502020204030204"/>
              <a:ea typeface="+mn-ea"/>
              <a:cs typeface="+mn-cs"/>
            </a:rPr>
            <a:t>SESSION</a:t>
          </a:r>
          <a:br>
            <a:rPr lang="en-US" sz="1800" kern="1200">
              <a:solidFill>
                <a:prstClr val="white"/>
              </a:solidFill>
              <a:latin typeface="Calibri" panose="020F0502020204030204"/>
              <a:ea typeface="+mn-ea"/>
              <a:cs typeface="+mn-cs"/>
            </a:rPr>
          </a:br>
          <a:r>
            <a:rPr lang="en-US" sz="1800" kern="1200">
              <a:solidFill>
                <a:prstClr val="white"/>
              </a:solidFill>
              <a:latin typeface="Calibri" panose="020F0502020204030204"/>
              <a:ea typeface="+mn-ea"/>
              <a:cs typeface="+mn-cs"/>
            </a:rPr>
            <a:t>5</a:t>
          </a:r>
        </a:p>
      </dgm:t>
    </dgm:pt>
    <dgm:pt modelId="{AC415565-C001-469D-988D-42CCD55DFDCC}" type="parTrans" cxnId="{57F181F1-6B71-4EAF-824A-3C3569D63AC5}">
      <dgm:prSet/>
      <dgm:spPr/>
      <dgm:t>
        <a:bodyPr/>
        <a:lstStyle/>
        <a:p>
          <a:endParaRPr lang="en-US" sz="1800"/>
        </a:p>
      </dgm:t>
    </dgm:pt>
    <dgm:pt modelId="{4F72BF1C-5C6D-4106-A1C4-ECB77BA1216C}" type="sibTrans" cxnId="{57F181F1-6B71-4EAF-824A-3C3569D63AC5}">
      <dgm:prSet/>
      <dgm:spPr/>
      <dgm:t>
        <a:bodyPr/>
        <a:lstStyle/>
        <a:p>
          <a:endParaRPr lang="en-US" sz="1800"/>
        </a:p>
      </dgm:t>
    </dgm:pt>
    <dgm:pt modelId="{15FAF609-EF06-4219-A9A5-579532B2B0F5}">
      <dgm:prSet phldrT="[Text]" custT="1"/>
      <dgm:spPr>
        <a:xfrm>
          <a:off x="7226413" y="0"/>
          <a:ext cx="876537" cy="3384549"/>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endParaRPr lang="en-US" sz="1800" i="1">
            <a:solidFill>
              <a:srgbClr val="FFC000"/>
            </a:solidFill>
            <a:latin typeface="Calibri" panose="020F0502020204030204"/>
            <a:ea typeface="+mn-ea"/>
            <a:cs typeface="+mn-cs"/>
          </a:endParaRPr>
        </a:p>
      </dgm:t>
    </dgm:pt>
    <dgm:pt modelId="{D2885B8D-6C0A-4181-92C1-3B3291BDFB29}" type="parTrans" cxnId="{49844915-79B7-4760-B8A6-6358800639E0}">
      <dgm:prSet/>
      <dgm:spPr/>
      <dgm:t>
        <a:bodyPr/>
        <a:lstStyle/>
        <a:p>
          <a:endParaRPr lang="en-US" sz="1800"/>
        </a:p>
      </dgm:t>
    </dgm:pt>
    <dgm:pt modelId="{6DF72718-445E-4FDC-B1E6-DF26AB44A9AF}" type="sibTrans" cxnId="{49844915-79B7-4760-B8A6-6358800639E0}">
      <dgm:prSet/>
      <dgm:spPr/>
      <dgm:t>
        <a:bodyPr/>
        <a:lstStyle/>
        <a:p>
          <a:endParaRPr lang="en-US" sz="1800"/>
        </a:p>
      </dgm:t>
    </dgm:pt>
    <dgm:pt modelId="{312AC8EC-3989-4E6B-A34C-4A44971F8422}">
      <dgm:prSet phldrT="[Text]" custT="1"/>
      <dgm:spPr>
        <a:xfrm>
          <a:off x="8129246" y="0"/>
          <a:ext cx="876537" cy="3384549"/>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r>
            <a:rPr lang="en-US" sz="1800" i="1">
              <a:solidFill>
                <a:srgbClr val="FFC000"/>
              </a:solidFill>
              <a:latin typeface="Calibri" panose="020F0502020204030204"/>
              <a:ea typeface="+mn-ea"/>
              <a:cs typeface="+mn-cs"/>
            </a:rPr>
            <a:t>Revising for the year ahead</a:t>
          </a:r>
        </a:p>
      </dgm:t>
    </dgm:pt>
    <dgm:pt modelId="{4C6EC9C3-231F-4CE7-B7C6-B9BD23DC1532}" type="parTrans" cxnId="{4A8A7912-19DD-4170-BE92-5B4CEA10F0F4}">
      <dgm:prSet/>
      <dgm:spPr/>
      <dgm:t>
        <a:bodyPr/>
        <a:lstStyle/>
        <a:p>
          <a:endParaRPr lang="en-US" sz="1800"/>
        </a:p>
      </dgm:t>
    </dgm:pt>
    <dgm:pt modelId="{9CD2B463-8A90-4055-A6A7-74FFBC8F1CA8}" type="sibTrans" cxnId="{4A8A7912-19DD-4170-BE92-5B4CEA10F0F4}">
      <dgm:prSet/>
      <dgm:spPr/>
      <dgm:t>
        <a:bodyPr/>
        <a:lstStyle/>
        <a:p>
          <a:endParaRPr lang="en-US" sz="1800"/>
        </a:p>
      </dgm:t>
    </dgm:pt>
    <dgm:pt modelId="{700DEE2E-009E-4920-8919-3EBA1BD25605}" type="pres">
      <dgm:prSet presAssocID="{76CDA518-BC6C-454C-8425-289DBEFA6303}" presName="Name0" presStyleCnt="0">
        <dgm:presLayoutVars>
          <dgm:dir/>
          <dgm:resizeHandles val="exact"/>
        </dgm:presLayoutVars>
      </dgm:prSet>
      <dgm:spPr/>
    </dgm:pt>
    <dgm:pt modelId="{6CA53C31-027B-47B6-99A7-1B4548807CCF}" type="pres">
      <dgm:prSet presAssocID="{76CDA518-BC6C-454C-8425-289DBEFA6303}" presName="fgShape" presStyleLbl="fgShp" presStyleIdx="0" presStyleCnt="1" custScaleY="72067" custLinFactNeighborX="-58" custLinFactNeighborY="5601"/>
      <dgm:spPr>
        <a:xfrm>
          <a:off x="355573" y="2806979"/>
          <a:ext cx="8288766" cy="365871"/>
        </a:xfrm>
        <a:prstGeom prst="rightArrow">
          <a:avLst/>
        </a:prstGeom>
        <a:solidFill>
          <a:srgbClr val="8679EF"/>
        </a:solidFill>
        <a:ln w="12700" cap="flat" cmpd="sng" algn="ctr">
          <a:solidFill>
            <a:sysClr val="window" lastClr="FFFFFF">
              <a:hueOff val="0"/>
              <a:satOff val="0"/>
              <a:lumOff val="0"/>
              <a:alphaOff val="0"/>
            </a:sysClr>
          </a:solidFill>
          <a:prstDash val="solid"/>
          <a:miter lim="800000"/>
        </a:ln>
        <a:effectLst/>
      </dgm:spPr>
    </dgm:pt>
    <dgm:pt modelId="{474004DD-83D6-490F-8C13-1D7113C388B6}" type="pres">
      <dgm:prSet presAssocID="{76CDA518-BC6C-454C-8425-289DBEFA6303}" presName="linComp" presStyleCnt="0"/>
      <dgm:spPr/>
    </dgm:pt>
    <dgm:pt modelId="{1596B23E-FF3A-4F13-8B81-DB82401CB8A2}" type="pres">
      <dgm:prSet presAssocID="{82ED9815-0689-437F-AB55-8011A9589219}" presName="compNode" presStyleCnt="0"/>
      <dgm:spPr/>
    </dgm:pt>
    <dgm:pt modelId="{33027701-4552-4E82-B8B5-201818F384E1}" type="pres">
      <dgm:prSet presAssocID="{82ED9815-0689-437F-AB55-8011A9589219}" presName="bkgdShape" presStyleLbl="node1" presStyleIdx="0" presStyleCnt="10"/>
      <dgm:spPr/>
    </dgm:pt>
    <dgm:pt modelId="{80C6CD21-4D30-4F02-A5E3-108A4E386C2A}" type="pres">
      <dgm:prSet presAssocID="{82ED9815-0689-437F-AB55-8011A9589219}" presName="nodeTx" presStyleLbl="node1" presStyleIdx="0" presStyleCnt="10">
        <dgm:presLayoutVars>
          <dgm:bulletEnabled val="1"/>
        </dgm:presLayoutVars>
      </dgm:prSet>
      <dgm:spPr/>
    </dgm:pt>
    <dgm:pt modelId="{76216FFC-B42E-47B5-BEF6-E584E61758BE}" type="pres">
      <dgm:prSet presAssocID="{82ED9815-0689-437F-AB55-8011A9589219}" presName="invisiNode" presStyleLbl="node1" presStyleIdx="0" presStyleCnt="10"/>
      <dgm:spPr/>
    </dgm:pt>
    <dgm:pt modelId="{0304F202-A9F3-479D-BEB1-3ABB9CCAFAF9}" type="pres">
      <dgm:prSet presAssocID="{82ED9815-0689-437F-AB55-8011A9589219}" presName="imagNode" presStyleLbl="fgImgPlace1" presStyleIdx="0" presStyleCnt="10"/>
      <dgm:spPr>
        <a:xfrm>
          <a:off x="30040" y="203072"/>
          <a:ext cx="823945" cy="1127054"/>
        </a:xfrm>
        <a:prstGeom prst="ellipse">
          <a:avLst/>
        </a:prstGeom>
        <a:blipFill dpi="0" rotWithShape="1">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B403F713-81E6-4AE7-B3A1-1A307AF769A8}" type="pres">
      <dgm:prSet presAssocID="{095AE3E2-7CB6-43CA-A532-FBE35E2C2239}" presName="sibTrans" presStyleLbl="sibTrans2D1" presStyleIdx="0" presStyleCnt="0"/>
      <dgm:spPr/>
    </dgm:pt>
    <dgm:pt modelId="{B9908DC9-75CD-470F-86E2-F7B565FA29D9}" type="pres">
      <dgm:prSet presAssocID="{EDE82B6F-CA32-4C6B-8BFB-B30D12284093}" presName="compNode" presStyleCnt="0"/>
      <dgm:spPr/>
    </dgm:pt>
    <dgm:pt modelId="{FA06BBCE-464F-4266-B09B-D42E3ACE62C5}" type="pres">
      <dgm:prSet presAssocID="{EDE82B6F-CA32-4C6B-8BFB-B30D12284093}" presName="bkgdShape" presStyleLbl="node1" presStyleIdx="1" presStyleCnt="10"/>
      <dgm:spPr/>
    </dgm:pt>
    <dgm:pt modelId="{4010F67F-62A0-45F8-9086-6325303267DE}" type="pres">
      <dgm:prSet presAssocID="{EDE82B6F-CA32-4C6B-8BFB-B30D12284093}" presName="nodeTx" presStyleLbl="node1" presStyleIdx="1" presStyleCnt="10">
        <dgm:presLayoutVars>
          <dgm:bulletEnabled val="1"/>
        </dgm:presLayoutVars>
      </dgm:prSet>
      <dgm:spPr/>
    </dgm:pt>
    <dgm:pt modelId="{BA70FC0A-0E40-43D4-9CED-0E9CD2687E95}" type="pres">
      <dgm:prSet presAssocID="{EDE82B6F-CA32-4C6B-8BFB-B30D12284093}" presName="invisiNode" presStyleLbl="node1" presStyleIdx="1" presStyleCnt="10"/>
      <dgm:spPr/>
    </dgm:pt>
    <dgm:pt modelId="{AF799562-D0FE-4304-8CBE-F6EBFAE4013A}" type="pres">
      <dgm:prSet presAssocID="{EDE82B6F-CA32-4C6B-8BFB-B30D12284093}" presName="imagNode" presStyleLbl="fgImgPlace1" presStyleIdx="1" presStyleCnt="10"/>
      <dgm:spPr>
        <a:xfrm>
          <a:off x="932874" y="203072"/>
          <a:ext cx="823945" cy="1127054"/>
        </a:xfrm>
        <a:prstGeom prst="ellipse">
          <a:avLst/>
        </a:prstGeom>
        <a:blipFill dpi="0" rotWithShape="1">
          <a:blip xmlns:r="http://schemas.openxmlformats.org/officeDocument/2006/relationships" r:embed="rId2"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620E0897-60F4-4FE7-BB5B-EC1118AD18C4}" type="pres">
      <dgm:prSet presAssocID="{4B7087D8-60F7-45B3-90E8-83EEE7316E5B}" presName="sibTrans" presStyleLbl="sibTrans2D1" presStyleIdx="0" presStyleCnt="0"/>
      <dgm:spPr/>
    </dgm:pt>
    <dgm:pt modelId="{D8032356-C94D-4EB5-BD43-52AF1F0DC0DA}" type="pres">
      <dgm:prSet presAssocID="{0C927F58-D0E1-4B01-A6B6-C603E890F398}" presName="compNode" presStyleCnt="0"/>
      <dgm:spPr/>
    </dgm:pt>
    <dgm:pt modelId="{991FE780-09B4-437E-87F1-633B9F17E51A}" type="pres">
      <dgm:prSet presAssocID="{0C927F58-D0E1-4B01-A6B6-C603E890F398}" presName="bkgdShape" presStyleLbl="node1" presStyleIdx="2" presStyleCnt="10"/>
      <dgm:spPr/>
    </dgm:pt>
    <dgm:pt modelId="{9214762E-771B-4644-B4EF-48158964CAF7}" type="pres">
      <dgm:prSet presAssocID="{0C927F58-D0E1-4B01-A6B6-C603E890F398}" presName="nodeTx" presStyleLbl="node1" presStyleIdx="2" presStyleCnt="10">
        <dgm:presLayoutVars>
          <dgm:bulletEnabled val="1"/>
        </dgm:presLayoutVars>
      </dgm:prSet>
      <dgm:spPr/>
    </dgm:pt>
    <dgm:pt modelId="{FB25865C-F5C6-44CB-B4D2-3814AA594E66}" type="pres">
      <dgm:prSet presAssocID="{0C927F58-D0E1-4B01-A6B6-C603E890F398}" presName="invisiNode" presStyleLbl="node1" presStyleIdx="2" presStyleCnt="10"/>
      <dgm:spPr/>
    </dgm:pt>
    <dgm:pt modelId="{069CDC01-BE12-484D-9486-671E87A5E1A9}" type="pres">
      <dgm:prSet presAssocID="{0C927F58-D0E1-4B01-A6B6-C603E890F398}" presName="imagNode" presStyleLbl="fgImgPlace1" presStyleIdx="2" presStyleCnt="10"/>
      <dgm:spPr>
        <a:xfrm>
          <a:off x="1835708" y="203072"/>
          <a:ext cx="823945" cy="1127054"/>
        </a:xfrm>
        <a:prstGeom prst="ellipse">
          <a:avLst/>
        </a:prstGeom>
        <a:blipFill dpi="0" rotWithShape="1">
          <a:blip xmlns:r="http://schemas.openxmlformats.org/officeDocument/2006/relationships" r:embed="rId3"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1F0423FB-D68E-4585-AD64-427F976129F3}" type="pres">
      <dgm:prSet presAssocID="{91B44C06-EF03-4B80-B764-56D43105AB17}" presName="sibTrans" presStyleLbl="sibTrans2D1" presStyleIdx="0" presStyleCnt="0"/>
      <dgm:spPr/>
    </dgm:pt>
    <dgm:pt modelId="{67FA1698-9E24-4229-A2FA-F4674B67919C}" type="pres">
      <dgm:prSet presAssocID="{167BF358-8434-4987-B85A-37964861114E}" presName="compNode" presStyleCnt="0"/>
      <dgm:spPr/>
    </dgm:pt>
    <dgm:pt modelId="{2E70E187-B08A-486D-8A45-C8A232CC337A}" type="pres">
      <dgm:prSet presAssocID="{167BF358-8434-4987-B85A-37964861114E}" presName="bkgdShape" presStyleLbl="node1" presStyleIdx="3" presStyleCnt="10"/>
      <dgm:spPr/>
    </dgm:pt>
    <dgm:pt modelId="{0B0F9D5E-01B5-4D70-8912-3735DC726156}" type="pres">
      <dgm:prSet presAssocID="{167BF358-8434-4987-B85A-37964861114E}" presName="nodeTx" presStyleLbl="node1" presStyleIdx="3" presStyleCnt="10">
        <dgm:presLayoutVars>
          <dgm:bulletEnabled val="1"/>
        </dgm:presLayoutVars>
      </dgm:prSet>
      <dgm:spPr/>
    </dgm:pt>
    <dgm:pt modelId="{FC7B3C5D-EC91-4467-AF60-0E5515B36ED2}" type="pres">
      <dgm:prSet presAssocID="{167BF358-8434-4987-B85A-37964861114E}" presName="invisiNode" presStyleLbl="node1" presStyleIdx="3" presStyleCnt="10"/>
      <dgm:spPr/>
    </dgm:pt>
    <dgm:pt modelId="{640B4EA2-5D13-4CA1-86A9-3221B0994580}" type="pres">
      <dgm:prSet presAssocID="{167BF358-8434-4987-B85A-37964861114E}" presName="imagNode" presStyleLbl="fgImgPlace1" presStyleIdx="3" presStyleCnt="10"/>
      <dgm:spPr>
        <a:xfrm>
          <a:off x="2738541" y="203072"/>
          <a:ext cx="823945" cy="1127054"/>
        </a:xfrm>
        <a:prstGeom prst="ellipse">
          <a:avLst/>
        </a:prstGeom>
        <a:blipFill dpi="0" rotWithShape="1">
          <a:blip xmlns:r="http://schemas.openxmlformats.org/officeDocument/2006/relationships" r:embed="rId4"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92BB5058-E676-44FD-8396-B1C6E9350E2F}" type="pres">
      <dgm:prSet presAssocID="{23117442-D303-468D-9B1A-74E04914477C}" presName="sibTrans" presStyleLbl="sibTrans2D1" presStyleIdx="0" presStyleCnt="0"/>
      <dgm:spPr/>
    </dgm:pt>
    <dgm:pt modelId="{44F6A7E9-A24E-43F1-8876-7D150D31E9D4}" type="pres">
      <dgm:prSet presAssocID="{4F7AD0EE-0E26-4017-9F94-86272D93EFC3}" presName="compNode" presStyleCnt="0"/>
      <dgm:spPr/>
    </dgm:pt>
    <dgm:pt modelId="{0F17CE07-4E74-4F15-86EB-6C6567CBA919}" type="pres">
      <dgm:prSet presAssocID="{4F7AD0EE-0E26-4017-9F94-86272D93EFC3}" presName="bkgdShape" presStyleLbl="node1" presStyleIdx="4" presStyleCnt="10"/>
      <dgm:spPr/>
    </dgm:pt>
    <dgm:pt modelId="{8D07021B-273A-4B9A-9F4E-3DC526DA65BD}" type="pres">
      <dgm:prSet presAssocID="{4F7AD0EE-0E26-4017-9F94-86272D93EFC3}" presName="nodeTx" presStyleLbl="node1" presStyleIdx="4" presStyleCnt="10">
        <dgm:presLayoutVars>
          <dgm:bulletEnabled val="1"/>
        </dgm:presLayoutVars>
      </dgm:prSet>
      <dgm:spPr/>
    </dgm:pt>
    <dgm:pt modelId="{D5E502C2-DE8D-4346-877A-9C40A3864E73}" type="pres">
      <dgm:prSet presAssocID="{4F7AD0EE-0E26-4017-9F94-86272D93EFC3}" presName="invisiNode" presStyleLbl="node1" presStyleIdx="4" presStyleCnt="10"/>
      <dgm:spPr/>
    </dgm:pt>
    <dgm:pt modelId="{1722C8D5-9191-4617-9A5C-B2D813A9D915}" type="pres">
      <dgm:prSet presAssocID="{4F7AD0EE-0E26-4017-9F94-86272D93EFC3}" presName="imagNode" presStyleLbl="fgImgPlace1" presStyleIdx="4" presStyleCnt="10"/>
      <dgm:spPr>
        <a:xfrm>
          <a:off x="3641375" y="203072"/>
          <a:ext cx="823945" cy="1127054"/>
        </a:xfrm>
        <a:prstGeom prst="ellipse">
          <a:avLst/>
        </a:prstGeom>
        <a:blipFill dpi="0" rotWithShape="1">
          <a:blip xmlns:r="http://schemas.openxmlformats.org/officeDocument/2006/relationships" r:embed="rId5"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EBD88C52-2018-48D1-9314-C17CB78960E1}" type="pres">
      <dgm:prSet presAssocID="{51654D6A-95A4-4E7F-B6C4-FF063E7F512E}" presName="sibTrans" presStyleLbl="sibTrans2D1" presStyleIdx="0" presStyleCnt="0"/>
      <dgm:spPr/>
    </dgm:pt>
    <dgm:pt modelId="{0F54D2C3-2473-46B1-B62D-6D975835F768}" type="pres">
      <dgm:prSet presAssocID="{DA761F70-B11F-4EA6-915D-15ADF7DDBA23}" presName="compNode" presStyleCnt="0"/>
      <dgm:spPr/>
    </dgm:pt>
    <dgm:pt modelId="{7DF9CCCA-3B9D-4598-9B0D-5726972F0780}" type="pres">
      <dgm:prSet presAssocID="{DA761F70-B11F-4EA6-915D-15ADF7DDBA23}" presName="bkgdShape" presStyleLbl="node1" presStyleIdx="5" presStyleCnt="10"/>
      <dgm:spPr>
        <a:xfrm>
          <a:off x="4517912" y="0"/>
          <a:ext cx="876537" cy="3384549"/>
        </a:xfrm>
        <a:prstGeom prst="roundRect">
          <a:avLst>
            <a:gd name="adj" fmla="val 10000"/>
          </a:avLst>
        </a:prstGeom>
      </dgm:spPr>
    </dgm:pt>
    <dgm:pt modelId="{3A3CCAAA-9391-4727-92C0-D8017A0163A3}" type="pres">
      <dgm:prSet presAssocID="{DA761F70-B11F-4EA6-915D-15ADF7DDBA23}" presName="nodeTx" presStyleLbl="node1" presStyleIdx="5" presStyleCnt="10">
        <dgm:presLayoutVars>
          <dgm:bulletEnabled val="1"/>
        </dgm:presLayoutVars>
      </dgm:prSet>
      <dgm:spPr/>
    </dgm:pt>
    <dgm:pt modelId="{57AF0E7A-6E2A-4DFD-8782-FF6ACFBFE49A}" type="pres">
      <dgm:prSet presAssocID="{DA761F70-B11F-4EA6-915D-15ADF7DDBA23}" presName="invisiNode" presStyleLbl="node1" presStyleIdx="5" presStyleCnt="10"/>
      <dgm:spPr/>
    </dgm:pt>
    <dgm:pt modelId="{0ED1F304-354B-4320-B27C-70A3951670CA}" type="pres">
      <dgm:prSet presAssocID="{DA761F70-B11F-4EA6-915D-15ADF7DDBA23}" presName="imagNode" presStyleLbl="fgImgPlace1" presStyleIdx="5" presStyleCnt="10"/>
      <dgm:spPr>
        <a:xfrm>
          <a:off x="4544208" y="203072"/>
          <a:ext cx="823945" cy="1127054"/>
        </a:xfrm>
        <a:prstGeom prst="ellipse">
          <a:avLst/>
        </a:prstGeom>
        <a:blipFill dpi="0" rotWithShape="1">
          <a:blip xmlns:r="http://schemas.openxmlformats.org/officeDocument/2006/relationships" r:embed="rId6" cstate="print">
            <a:extLst>
              <a:ext uri="{28A0092B-C50C-407E-A947-70E740481C1C}">
                <a14:useLocalDpi xmlns:a14="http://schemas.microsoft.com/office/drawing/2010/main" val="0"/>
              </a:ext>
            </a:extLst>
          </a:blip>
          <a:srcRect/>
          <a:stretch>
            <a:fillRect l="-4327" r="-3073"/>
          </a:stretch>
        </a:blipFill>
        <a:ln w="12700" cap="flat" cmpd="sng" algn="ctr">
          <a:solidFill>
            <a:sysClr val="window" lastClr="FFFFFF">
              <a:hueOff val="0"/>
              <a:satOff val="0"/>
              <a:lumOff val="0"/>
              <a:alphaOff val="0"/>
            </a:sysClr>
          </a:solidFill>
          <a:prstDash val="solid"/>
          <a:miter lim="800000"/>
        </a:ln>
        <a:effectLst/>
      </dgm:spPr>
    </dgm:pt>
    <dgm:pt modelId="{1BFDB655-8D21-4995-B102-9474CBAFCA39}" type="pres">
      <dgm:prSet presAssocID="{8B7B9245-1212-4EA2-8DBA-AB21D24D994E}" presName="sibTrans" presStyleLbl="sibTrans2D1" presStyleIdx="0" presStyleCnt="0"/>
      <dgm:spPr/>
    </dgm:pt>
    <dgm:pt modelId="{E3D4926D-D56C-4D55-82B1-FA30BBB9C0E6}" type="pres">
      <dgm:prSet presAssocID="{87EBC7B2-62CC-4F4D-B8F1-6913234E01AB}" presName="compNode" presStyleCnt="0"/>
      <dgm:spPr/>
    </dgm:pt>
    <dgm:pt modelId="{1E2AF601-0E14-41E6-A130-E7A0A9003234}" type="pres">
      <dgm:prSet presAssocID="{87EBC7B2-62CC-4F4D-B8F1-6913234E01AB}" presName="bkgdShape" presStyleLbl="node1" presStyleIdx="6" presStyleCnt="10"/>
      <dgm:spPr>
        <a:xfrm>
          <a:off x="5420746" y="0"/>
          <a:ext cx="876537" cy="3384549"/>
        </a:xfrm>
        <a:prstGeom prst="roundRect">
          <a:avLst>
            <a:gd name="adj" fmla="val 10000"/>
          </a:avLst>
        </a:prstGeom>
      </dgm:spPr>
    </dgm:pt>
    <dgm:pt modelId="{EFEA8269-3FA8-4E67-A41C-D7364A1F0F81}" type="pres">
      <dgm:prSet presAssocID="{87EBC7B2-62CC-4F4D-B8F1-6913234E01AB}" presName="nodeTx" presStyleLbl="node1" presStyleIdx="6" presStyleCnt="10">
        <dgm:presLayoutVars>
          <dgm:bulletEnabled val="1"/>
        </dgm:presLayoutVars>
      </dgm:prSet>
      <dgm:spPr/>
    </dgm:pt>
    <dgm:pt modelId="{0EA924EF-8D1F-47B0-BF16-25A8EDEA9546}" type="pres">
      <dgm:prSet presAssocID="{87EBC7B2-62CC-4F4D-B8F1-6913234E01AB}" presName="invisiNode" presStyleLbl="node1" presStyleIdx="6" presStyleCnt="10"/>
      <dgm:spPr/>
    </dgm:pt>
    <dgm:pt modelId="{92DE6F99-74F9-48AD-8F0A-3356A4758B7E}" type="pres">
      <dgm:prSet presAssocID="{87EBC7B2-62CC-4F4D-B8F1-6913234E01AB}" presName="imagNode" presStyleLbl="fgImgPlace1" presStyleIdx="6" presStyleCnt="10"/>
      <dgm:spPr>
        <a:xfrm>
          <a:off x="5447042" y="203072"/>
          <a:ext cx="823945" cy="1127054"/>
        </a:xfrm>
        <a:prstGeom prst="ellipse">
          <a:avLst/>
        </a:prstGeom>
        <a:blipFill dpi="0" rotWithShape="1">
          <a:blip xmlns:r="http://schemas.openxmlformats.org/officeDocument/2006/relationships" r:embed="rId7" cstate="print">
            <a:extLst>
              <a:ext uri="{28A0092B-C50C-407E-A947-70E740481C1C}">
                <a14:useLocalDpi xmlns:a14="http://schemas.microsoft.com/office/drawing/2010/main" val="0"/>
              </a:ext>
            </a:extLst>
          </a:blip>
          <a:srcRect/>
          <a:stretch>
            <a:fillRect l="-4117" r="-895"/>
          </a:stretch>
        </a:blipFill>
        <a:ln w="12700" cap="flat" cmpd="sng" algn="ctr">
          <a:solidFill>
            <a:sysClr val="window" lastClr="FFFFFF">
              <a:hueOff val="0"/>
              <a:satOff val="0"/>
              <a:lumOff val="0"/>
              <a:alphaOff val="0"/>
            </a:sysClr>
          </a:solidFill>
          <a:prstDash val="solid"/>
          <a:miter lim="800000"/>
        </a:ln>
        <a:effectLst/>
      </dgm:spPr>
    </dgm:pt>
    <dgm:pt modelId="{A1BE973D-2666-428F-968A-6FB64469B94A}" type="pres">
      <dgm:prSet presAssocID="{B3C296FB-3485-4B9E-A81F-C9229475D8E6}" presName="sibTrans" presStyleLbl="sibTrans2D1" presStyleIdx="0" presStyleCnt="0"/>
      <dgm:spPr/>
    </dgm:pt>
    <dgm:pt modelId="{FB0C6E0C-92BE-4A54-B44D-FD3B9DEFEEF5}" type="pres">
      <dgm:prSet presAssocID="{5DE23A1F-B828-4AED-93AF-CB385BE40F90}" presName="compNode" presStyleCnt="0"/>
      <dgm:spPr/>
    </dgm:pt>
    <dgm:pt modelId="{620747C8-B56B-4616-9A1D-BDC76FE2232C}" type="pres">
      <dgm:prSet presAssocID="{5DE23A1F-B828-4AED-93AF-CB385BE40F90}" presName="bkgdShape" presStyleLbl="node1" presStyleIdx="7" presStyleCnt="10"/>
      <dgm:spPr>
        <a:xfrm>
          <a:off x="6323579" y="0"/>
          <a:ext cx="876537" cy="3384549"/>
        </a:xfrm>
        <a:prstGeom prst="roundRect">
          <a:avLst>
            <a:gd name="adj" fmla="val 10000"/>
          </a:avLst>
        </a:prstGeom>
      </dgm:spPr>
    </dgm:pt>
    <dgm:pt modelId="{597A3276-0637-471F-8C39-62B3791F94E7}" type="pres">
      <dgm:prSet presAssocID="{5DE23A1F-B828-4AED-93AF-CB385BE40F90}" presName="nodeTx" presStyleLbl="node1" presStyleIdx="7" presStyleCnt="10">
        <dgm:presLayoutVars>
          <dgm:bulletEnabled val="1"/>
        </dgm:presLayoutVars>
      </dgm:prSet>
      <dgm:spPr/>
    </dgm:pt>
    <dgm:pt modelId="{0206AF53-D451-4267-AC81-68C6CC03F37B}" type="pres">
      <dgm:prSet presAssocID="{5DE23A1F-B828-4AED-93AF-CB385BE40F90}" presName="invisiNode" presStyleLbl="node1" presStyleIdx="7" presStyleCnt="10"/>
      <dgm:spPr/>
    </dgm:pt>
    <dgm:pt modelId="{55472D87-4270-4864-9513-C4EF84F48593}" type="pres">
      <dgm:prSet presAssocID="{5DE23A1F-B828-4AED-93AF-CB385BE40F90}" presName="imagNode" presStyleLbl="fgImgPlace1" presStyleIdx="7" presStyleCnt="10"/>
      <dgm:spPr>
        <a:xfrm>
          <a:off x="6349875" y="203072"/>
          <a:ext cx="823945" cy="1127054"/>
        </a:xfrm>
        <a:prstGeom prst="ellipse">
          <a:avLst/>
        </a:prstGeom>
        <a:blipFill dpi="0" rotWithShape="1">
          <a:blip xmlns:r="http://schemas.openxmlformats.org/officeDocument/2006/relationships" r:embed="rId8" cstate="print">
            <a:extLst>
              <a:ext uri="{28A0092B-C50C-407E-A947-70E740481C1C}">
                <a14:useLocalDpi xmlns:a14="http://schemas.microsoft.com/office/drawing/2010/main" val="0"/>
              </a:ext>
            </a:extLst>
          </a:blip>
          <a:srcRect/>
          <a:stretch>
            <a:fillRect l="-8680" r="88"/>
          </a:stretch>
        </a:blipFill>
        <a:ln w="12700" cap="flat" cmpd="sng" algn="ctr">
          <a:solidFill>
            <a:sysClr val="window" lastClr="FFFFFF">
              <a:hueOff val="0"/>
              <a:satOff val="0"/>
              <a:lumOff val="0"/>
              <a:alphaOff val="0"/>
            </a:sysClr>
          </a:solidFill>
          <a:prstDash val="solid"/>
          <a:miter lim="800000"/>
        </a:ln>
        <a:effectLst/>
      </dgm:spPr>
    </dgm:pt>
    <dgm:pt modelId="{180CC420-22A6-4967-BD0A-16B1BE5DD723}" type="pres">
      <dgm:prSet presAssocID="{4F72BF1C-5C6D-4106-A1C4-ECB77BA1216C}" presName="sibTrans" presStyleLbl="sibTrans2D1" presStyleIdx="0" presStyleCnt="0"/>
      <dgm:spPr/>
    </dgm:pt>
    <dgm:pt modelId="{3209A560-3317-4B8E-947C-607FD3DF3066}" type="pres">
      <dgm:prSet presAssocID="{15FAF609-EF06-4219-A9A5-579532B2B0F5}" presName="compNode" presStyleCnt="0"/>
      <dgm:spPr/>
    </dgm:pt>
    <dgm:pt modelId="{6C212EEF-C90E-4A39-8624-2778E48E4BE0}" type="pres">
      <dgm:prSet presAssocID="{15FAF609-EF06-4219-A9A5-579532B2B0F5}" presName="bkgdShape" presStyleLbl="node1" presStyleIdx="8" presStyleCnt="10"/>
      <dgm:spPr/>
    </dgm:pt>
    <dgm:pt modelId="{7A28B743-5308-49B7-A36D-077D307978EA}" type="pres">
      <dgm:prSet presAssocID="{15FAF609-EF06-4219-A9A5-579532B2B0F5}" presName="nodeTx" presStyleLbl="node1" presStyleIdx="8" presStyleCnt="10">
        <dgm:presLayoutVars>
          <dgm:bulletEnabled val="1"/>
        </dgm:presLayoutVars>
      </dgm:prSet>
      <dgm:spPr/>
    </dgm:pt>
    <dgm:pt modelId="{0401C330-83F7-4374-B0FE-4979745BF16D}" type="pres">
      <dgm:prSet presAssocID="{15FAF609-EF06-4219-A9A5-579532B2B0F5}" presName="invisiNode" presStyleLbl="node1" presStyleIdx="8" presStyleCnt="10"/>
      <dgm:spPr/>
    </dgm:pt>
    <dgm:pt modelId="{8B20BB08-94B1-48F9-9897-CB80CA7F6C0C}" type="pres">
      <dgm:prSet presAssocID="{15FAF609-EF06-4219-A9A5-579532B2B0F5}" presName="imagNode" presStyleLbl="fgImgPlace1" presStyleIdx="8" presStyleCnt="10"/>
      <dgm:spPr>
        <a:xfrm>
          <a:off x="7252709" y="203072"/>
          <a:ext cx="823945" cy="1127054"/>
        </a:xfrm>
        <a:prstGeom prst="ellipse">
          <a:avLst/>
        </a:prstGeom>
        <a:blipFill dpi="0" rotWithShape="1">
          <a:blip xmlns:r="http://schemas.openxmlformats.org/officeDocument/2006/relationships" r:embed="rId9"/>
          <a:srcRect/>
          <a:stretch>
            <a:fillRect l="-9662" r="-10862"/>
          </a:stretch>
        </a:blipFill>
        <a:ln w="12700" cap="flat" cmpd="sng" algn="ctr">
          <a:solidFill>
            <a:sysClr val="window" lastClr="FFFFFF">
              <a:hueOff val="0"/>
              <a:satOff val="0"/>
              <a:lumOff val="0"/>
              <a:alphaOff val="0"/>
            </a:sysClr>
          </a:solidFill>
          <a:prstDash val="solid"/>
          <a:miter lim="800000"/>
        </a:ln>
        <a:effectLst/>
      </dgm:spPr>
    </dgm:pt>
    <dgm:pt modelId="{F67F770D-9EE3-448C-A8A4-D441C2B590E5}" type="pres">
      <dgm:prSet presAssocID="{6DF72718-445E-4FDC-B1E6-DF26AB44A9AF}" presName="sibTrans" presStyleLbl="sibTrans2D1" presStyleIdx="0" presStyleCnt="0"/>
      <dgm:spPr/>
    </dgm:pt>
    <dgm:pt modelId="{DEE6476C-3C9B-4114-B5E6-B41D5B87BEDA}" type="pres">
      <dgm:prSet presAssocID="{312AC8EC-3989-4E6B-A34C-4A44971F8422}" presName="compNode" presStyleCnt="0"/>
      <dgm:spPr/>
    </dgm:pt>
    <dgm:pt modelId="{046C3189-9723-4D48-AB42-84F0840E98A7}" type="pres">
      <dgm:prSet presAssocID="{312AC8EC-3989-4E6B-A34C-4A44971F8422}" presName="bkgdShape" presStyleLbl="node1" presStyleIdx="9" presStyleCnt="10"/>
      <dgm:spPr/>
    </dgm:pt>
    <dgm:pt modelId="{D27D4B50-EAD1-4E28-BB95-5202D94609AD}" type="pres">
      <dgm:prSet presAssocID="{312AC8EC-3989-4E6B-A34C-4A44971F8422}" presName="nodeTx" presStyleLbl="node1" presStyleIdx="9" presStyleCnt="10">
        <dgm:presLayoutVars>
          <dgm:bulletEnabled val="1"/>
        </dgm:presLayoutVars>
      </dgm:prSet>
      <dgm:spPr/>
    </dgm:pt>
    <dgm:pt modelId="{7513BE1C-84BB-43A0-B14A-E852AFD3D884}" type="pres">
      <dgm:prSet presAssocID="{312AC8EC-3989-4E6B-A34C-4A44971F8422}" presName="invisiNode" presStyleLbl="node1" presStyleIdx="9" presStyleCnt="10"/>
      <dgm:spPr/>
    </dgm:pt>
    <dgm:pt modelId="{A5E4E931-3070-4D12-BE4A-A7CFF0542571}" type="pres">
      <dgm:prSet presAssocID="{312AC8EC-3989-4E6B-A34C-4A44971F8422}" presName="imagNode" presStyleLbl="fgImgPlace1" presStyleIdx="9" presStyleCnt="10"/>
      <dgm:spPr>
        <a:xfrm>
          <a:off x="8155542" y="203072"/>
          <a:ext cx="823945" cy="1127054"/>
        </a:xfrm>
        <a:prstGeom prst="ellipse">
          <a:avLst/>
        </a:prstGeom>
        <a:blipFill dpi="0" rotWithShape="1">
          <a:blip xmlns:r="http://schemas.openxmlformats.org/officeDocument/2006/relationships" r:embed="rId10"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Lst>
  <dgm:cxnLst>
    <dgm:cxn modelId="{CB5E5B09-20CD-4245-A349-FF2971C82599}" srcId="{76CDA518-BC6C-454C-8425-289DBEFA6303}" destId="{0C927F58-D0E1-4B01-A6B6-C603E890F398}" srcOrd="2" destOrd="0" parTransId="{79673275-EAE9-4B21-BD17-BA2A2DC472F8}" sibTransId="{91B44C06-EF03-4B80-B764-56D43105AB17}"/>
    <dgm:cxn modelId="{4A8A7912-19DD-4170-BE92-5B4CEA10F0F4}" srcId="{76CDA518-BC6C-454C-8425-289DBEFA6303}" destId="{312AC8EC-3989-4E6B-A34C-4A44971F8422}" srcOrd="9" destOrd="0" parTransId="{4C6EC9C3-231F-4CE7-B7C6-B9BD23DC1532}" sibTransId="{9CD2B463-8A90-4055-A6A7-74FFBC8F1CA8}"/>
    <dgm:cxn modelId="{1C523813-002F-4E06-BB09-C5D00C73709B}" type="presOf" srcId="{51654D6A-95A4-4E7F-B6C4-FF063E7F512E}" destId="{EBD88C52-2018-48D1-9314-C17CB78960E1}" srcOrd="0" destOrd="0" presId="urn:microsoft.com/office/officeart/2005/8/layout/hList7"/>
    <dgm:cxn modelId="{49844915-79B7-4760-B8A6-6358800639E0}" srcId="{76CDA518-BC6C-454C-8425-289DBEFA6303}" destId="{15FAF609-EF06-4219-A9A5-579532B2B0F5}" srcOrd="8" destOrd="0" parTransId="{D2885B8D-6C0A-4181-92C1-3B3291BDFB29}" sibTransId="{6DF72718-445E-4FDC-B1E6-DF26AB44A9AF}"/>
    <dgm:cxn modelId="{EE6BF61A-B19F-4C39-8C06-B8706D9BA7BA}" srcId="{76CDA518-BC6C-454C-8425-289DBEFA6303}" destId="{4F7AD0EE-0E26-4017-9F94-86272D93EFC3}" srcOrd="4" destOrd="0" parTransId="{1B378C42-C627-4201-AE52-4BA974618512}" sibTransId="{51654D6A-95A4-4E7F-B6C4-FF063E7F512E}"/>
    <dgm:cxn modelId="{12110A1E-07E5-4867-8924-79D6630C17C6}" type="presOf" srcId="{EDE82B6F-CA32-4C6B-8BFB-B30D12284093}" destId="{FA06BBCE-464F-4266-B09B-D42E3ACE62C5}" srcOrd="0" destOrd="0" presId="urn:microsoft.com/office/officeart/2005/8/layout/hList7"/>
    <dgm:cxn modelId="{83120230-15CF-4E4A-9B10-5AB8D831D9D7}" type="presOf" srcId="{EDE82B6F-CA32-4C6B-8BFB-B30D12284093}" destId="{4010F67F-62A0-45F8-9086-6325303267DE}" srcOrd="1" destOrd="0" presId="urn:microsoft.com/office/officeart/2005/8/layout/hList7"/>
    <dgm:cxn modelId="{EE1F8730-E41D-4888-8091-8ADFA9BE2D54}" type="presOf" srcId="{4F72BF1C-5C6D-4106-A1C4-ECB77BA1216C}" destId="{180CC420-22A6-4967-BD0A-16B1BE5DD723}" srcOrd="0" destOrd="0" presId="urn:microsoft.com/office/officeart/2005/8/layout/hList7"/>
    <dgm:cxn modelId="{DA375233-0C46-4FA9-B168-858D9E87495A}" type="presOf" srcId="{167BF358-8434-4987-B85A-37964861114E}" destId="{2E70E187-B08A-486D-8A45-C8A232CC337A}" srcOrd="0" destOrd="0" presId="urn:microsoft.com/office/officeart/2005/8/layout/hList7"/>
    <dgm:cxn modelId="{0F6EB633-F2B0-43E9-9D7D-147ED0CAF52B}" type="presOf" srcId="{312AC8EC-3989-4E6B-A34C-4A44971F8422}" destId="{046C3189-9723-4D48-AB42-84F0840E98A7}" srcOrd="0" destOrd="0" presId="urn:microsoft.com/office/officeart/2005/8/layout/hList7"/>
    <dgm:cxn modelId="{662FCF39-6008-4D96-84FA-337968BE560C}" type="presOf" srcId="{4B7087D8-60F7-45B3-90E8-83EEE7316E5B}" destId="{620E0897-60F4-4FE7-BB5B-EC1118AD18C4}" srcOrd="0" destOrd="0" presId="urn:microsoft.com/office/officeart/2005/8/layout/hList7"/>
    <dgm:cxn modelId="{A2D6653A-6BB0-4F5E-B478-B413DEF1F37D}" type="presOf" srcId="{4F7AD0EE-0E26-4017-9F94-86272D93EFC3}" destId="{0F17CE07-4E74-4F15-86EB-6C6567CBA919}" srcOrd="0" destOrd="0" presId="urn:microsoft.com/office/officeart/2005/8/layout/hList7"/>
    <dgm:cxn modelId="{9697DD3F-1923-415C-B9D3-CEE56720C4CC}" srcId="{76CDA518-BC6C-454C-8425-289DBEFA6303}" destId="{167BF358-8434-4987-B85A-37964861114E}" srcOrd="3" destOrd="0" parTransId="{CAB79F3C-EB84-4F7C-A9F7-2D2507D5DBE7}" sibTransId="{23117442-D303-468D-9B1A-74E04914477C}"/>
    <dgm:cxn modelId="{9289F541-01BB-4432-B9FC-11E020530607}" type="presOf" srcId="{87EBC7B2-62CC-4F4D-B8F1-6913234E01AB}" destId="{1E2AF601-0E14-41E6-A130-E7A0A9003234}" srcOrd="0" destOrd="0" presId="urn:microsoft.com/office/officeart/2005/8/layout/hList7"/>
    <dgm:cxn modelId="{1B55AB57-8769-4433-BC6D-3F99C7B9FAB0}" type="presOf" srcId="{0C927F58-D0E1-4B01-A6B6-C603E890F398}" destId="{991FE780-09B4-437E-87F1-633B9F17E51A}" srcOrd="0" destOrd="0" presId="urn:microsoft.com/office/officeart/2005/8/layout/hList7"/>
    <dgm:cxn modelId="{3010D677-843A-41AF-B19F-380B234A9644}" type="presOf" srcId="{82ED9815-0689-437F-AB55-8011A9589219}" destId="{80C6CD21-4D30-4F02-A5E3-108A4E386C2A}" srcOrd="1" destOrd="0" presId="urn:microsoft.com/office/officeart/2005/8/layout/hList7"/>
    <dgm:cxn modelId="{6EBF0958-14B8-46D6-946A-55D79E6E528B}" type="presOf" srcId="{095AE3E2-7CB6-43CA-A532-FBE35E2C2239}" destId="{B403F713-81E6-4AE7-B3A1-1A307AF769A8}" srcOrd="0" destOrd="0" presId="urn:microsoft.com/office/officeart/2005/8/layout/hList7"/>
    <dgm:cxn modelId="{2E1A1579-A6BA-476F-822B-86009E26C1D5}" srcId="{76CDA518-BC6C-454C-8425-289DBEFA6303}" destId="{87EBC7B2-62CC-4F4D-B8F1-6913234E01AB}" srcOrd="6" destOrd="0" parTransId="{792074DA-5FA9-4FC5-82A0-319076547753}" sibTransId="{B3C296FB-3485-4B9E-A81F-C9229475D8E6}"/>
    <dgm:cxn modelId="{3A168159-F514-4D05-9D15-75431E275694}" type="presOf" srcId="{DA761F70-B11F-4EA6-915D-15ADF7DDBA23}" destId="{7DF9CCCA-3B9D-4598-9B0D-5726972F0780}" srcOrd="0" destOrd="0" presId="urn:microsoft.com/office/officeart/2005/8/layout/hList7"/>
    <dgm:cxn modelId="{7AC4B77A-DAFF-4FBE-9270-9429405FB40E}" type="presOf" srcId="{91B44C06-EF03-4B80-B764-56D43105AB17}" destId="{1F0423FB-D68E-4585-AD64-427F976129F3}" srcOrd="0" destOrd="0" presId="urn:microsoft.com/office/officeart/2005/8/layout/hList7"/>
    <dgm:cxn modelId="{9E22D085-E0E9-4B1C-8A6A-C57206DF8895}" type="presOf" srcId="{5DE23A1F-B828-4AED-93AF-CB385BE40F90}" destId="{620747C8-B56B-4616-9A1D-BDC76FE2232C}" srcOrd="0" destOrd="0" presId="urn:microsoft.com/office/officeart/2005/8/layout/hList7"/>
    <dgm:cxn modelId="{9DE9A892-2074-4CBF-98B0-745517EADAE5}" type="presOf" srcId="{5DE23A1F-B828-4AED-93AF-CB385BE40F90}" destId="{597A3276-0637-471F-8C39-62B3791F94E7}" srcOrd="1" destOrd="0" presId="urn:microsoft.com/office/officeart/2005/8/layout/hList7"/>
    <dgm:cxn modelId="{36624C9E-C7BB-44F8-92F8-AF4B1AF6A923}" type="presOf" srcId="{312AC8EC-3989-4E6B-A34C-4A44971F8422}" destId="{D27D4B50-EAD1-4E28-BB95-5202D94609AD}" srcOrd="1" destOrd="0" presId="urn:microsoft.com/office/officeart/2005/8/layout/hList7"/>
    <dgm:cxn modelId="{9E31DBA0-E939-49A6-A6BC-57FBA271E74D}" srcId="{76CDA518-BC6C-454C-8425-289DBEFA6303}" destId="{EDE82B6F-CA32-4C6B-8BFB-B30D12284093}" srcOrd="1" destOrd="0" parTransId="{9B21EF5D-1347-4E9C-B71F-5BDA8B9DA602}" sibTransId="{4B7087D8-60F7-45B3-90E8-83EEE7316E5B}"/>
    <dgm:cxn modelId="{5EE004A5-3774-4BB1-B9EC-EDCC333FB895}" srcId="{76CDA518-BC6C-454C-8425-289DBEFA6303}" destId="{DA761F70-B11F-4EA6-915D-15ADF7DDBA23}" srcOrd="5" destOrd="0" parTransId="{205211D0-56BC-42B4-8B39-5E0986F07326}" sibTransId="{8B7B9245-1212-4EA2-8DBA-AB21D24D994E}"/>
    <dgm:cxn modelId="{9A3F4BAA-79D8-469B-B567-9488E3562F84}" type="presOf" srcId="{87EBC7B2-62CC-4F4D-B8F1-6913234E01AB}" destId="{EFEA8269-3FA8-4E67-A41C-D7364A1F0F81}" srcOrd="1" destOrd="0" presId="urn:microsoft.com/office/officeart/2005/8/layout/hList7"/>
    <dgm:cxn modelId="{8DB8FAB8-F8BE-4232-8E1A-61CBAFE1B3A6}" srcId="{76CDA518-BC6C-454C-8425-289DBEFA6303}" destId="{82ED9815-0689-437F-AB55-8011A9589219}" srcOrd="0" destOrd="0" parTransId="{CA69EC14-8F26-4324-9465-B228833C3D9E}" sibTransId="{095AE3E2-7CB6-43CA-A532-FBE35E2C2239}"/>
    <dgm:cxn modelId="{248B32C3-2711-45FB-A7E4-F6788733167D}" type="presOf" srcId="{DA761F70-B11F-4EA6-915D-15ADF7DDBA23}" destId="{3A3CCAAA-9391-4727-92C0-D8017A0163A3}" srcOrd="1" destOrd="0" presId="urn:microsoft.com/office/officeart/2005/8/layout/hList7"/>
    <dgm:cxn modelId="{A189E8C8-377C-4E7D-A34C-EF786E666C7D}" type="presOf" srcId="{15FAF609-EF06-4219-A9A5-579532B2B0F5}" destId="{7A28B743-5308-49B7-A36D-077D307978EA}" srcOrd="1" destOrd="0" presId="urn:microsoft.com/office/officeart/2005/8/layout/hList7"/>
    <dgm:cxn modelId="{B23DACD6-8113-4336-8719-9839AF4B1795}" type="presOf" srcId="{76CDA518-BC6C-454C-8425-289DBEFA6303}" destId="{700DEE2E-009E-4920-8919-3EBA1BD25605}" srcOrd="0" destOrd="0" presId="urn:microsoft.com/office/officeart/2005/8/layout/hList7"/>
    <dgm:cxn modelId="{FAA028D7-1DE7-4442-9490-EEB6E1171220}" type="presOf" srcId="{23117442-D303-468D-9B1A-74E04914477C}" destId="{92BB5058-E676-44FD-8396-B1C6E9350E2F}" srcOrd="0" destOrd="0" presId="urn:microsoft.com/office/officeart/2005/8/layout/hList7"/>
    <dgm:cxn modelId="{52FD1BD9-942B-42FC-89C4-CA1C6D6A324F}" type="presOf" srcId="{82ED9815-0689-437F-AB55-8011A9589219}" destId="{33027701-4552-4E82-B8B5-201818F384E1}" srcOrd="0" destOrd="0" presId="urn:microsoft.com/office/officeart/2005/8/layout/hList7"/>
    <dgm:cxn modelId="{EF3EC2E4-CF1B-43F2-BD80-5F80F6C32568}" type="presOf" srcId="{6DF72718-445E-4FDC-B1E6-DF26AB44A9AF}" destId="{F67F770D-9EE3-448C-A8A4-D441C2B590E5}" srcOrd="0" destOrd="0" presId="urn:microsoft.com/office/officeart/2005/8/layout/hList7"/>
    <dgm:cxn modelId="{CA9346E7-D6F8-4EA2-9D92-51AAA605F8DD}" type="presOf" srcId="{0C927F58-D0E1-4B01-A6B6-C603E890F398}" destId="{9214762E-771B-4644-B4EF-48158964CAF7}" srcOrd="1" destOrd="0" presId="urn:microsoft.com/office/officeart/2005/8/layout/hList7"/>
    <dgm:cxn modelId="{815729E8-E25D-4A72-BD47-FE40CD2B80FE}" type="presOf" srcId="{167BF358-8434-4987-B85A-37964861114E}" destId="{0B0F9D5E-01B5-4D70-8912-3735DC726156}" srcOrd="1" destOrd="0" presId="urn:microsoft.com/office/officeart/2005/8/layout/hList7"/>
    <dgm:cxn modelId="{4E5399E9-945F-4B4C-8FE5-B460E55BC7AD}" type="presOf" srcId="{B3C296FB-3485-4B9E-A81F-C9229475D8E6}" destId="{A1BE973D-2666-428F-968A-6FB64469B94A}" srcOrd="0" destOrd="0" presId="urn:microsoft.com/office/officeart/2005/8/layout/hList7"/>
    <dgm:cxn modelId="{703063F1-FCA8-493B-B8AE-11DB8560AFD4}" type="presOf" srcId="{15FAF609-EF06-4219-A9A5-579532B2B0F5}" destId="{6C212EEF-C90E-4A39-8624-2778E48E4BE0}" srcOrd="0" destOrd="0" presId="urn:microsoft.com/office/officeart/2005/8/layout/hList7"/>
    <dgm:cxn modelId="{57F181F1-6B71-4EAF-824A-3C3569D63AC5}" srcId="{76CDA518-BC6C-454C-8425-289DBEFA6303}" destId="{5DE23A1F-B828-4AED-93AF-CB385BE40F90}" srcOrd="7" destOrd="0" parTransId="{AC415565-C001-469D-988D-42CCD55DFDCC}" sibTransId="{4F72BF1C-5C6D-4106-A1C4-ECB77BA1216C}"/>
    <dgm:cxn modelId="{05E35DFB-AF70-4C1D-96C7-B8BC87201543}" type="presOf" srcId="{4F7AD0EE-0E26-4017-9F94-86272D93EFC3}" destId="{8D07021B-273A-4B9A-9F4E-3DC526DA65BD}" srcOrd="1" destOrd="0" presId="urn:microsoft.com/office/officeart/2005/8/layout/hList7"/>
    <dgm:cxn modelId="{C49DCCFE-1215-498E-A1C6-A1A823895249}" type="presOf" srcId="{8B7B9245-1212-4EA2-8DBA-AB21D24D994E}" destId="{1BFDB655-8D21-4995-B102-9474CBAFCA39}" srcOrd="0" destOrd="0" presId="urn:microsoft.com/office/officeart/2005/8/layout/hList7"/>
    <dgm:cxn modelId="{66403882-303E-4DBA-9699-723003DCA811}" type="presParOf" srcId="{700DEE2E-009E-4920-8919-3EBA1BD25605}" destId="{6CA53C31-027B-47B6-99A7-1B4548807CCF}" srcOrd="0" destOrd="0" presId="urn:microsoft.com/office/officeart/2005/8/layout/hList7"/>
    <dgm:cxn modelId="{B21CE3E0-C884-4071-8CF9-BB24C702A3A3}" type="presParOf" srcId="{700DEE2E-009E-4920-8919-3EBA1BD25605}" destId="{474004DD-83D6-490F-8C13-1D7113C388B6}" srcOrd="1" destOrd="0" presId="urn:microsoft.com/office/officeart/2005/8/layout/hList7"/>
    <dgm:cxn modelId="{576714EA-F462-4ED6-A2E0-876FC6A1C845}" type="presParOf" srcId="{474004DD-83D6-490F-8C13-1D7113C388B6}" destId="{1596B23E-FF3A-4F13-8B81-DB82401CB8A2}" srcOrd="0" destOrd="0" presId="urn:microsoft.com/office/officeart/2005/8/layout/hList7"/>
    <dgm:cxn modelId="{ADB3E9FF-1F6E-4560-97E7-BA3ED5CC3BF9}" type="presParOf" srcId="{1596B23E-FF3A-4F13-8B81-DB82401CB8A2}" destId="{33027701-4552-4E82-B8B5-201818F384E1}" srcOrd="0" destOrd="0" presId="urn:microsoft.com/office/officeart/2005/8/layout/hList7"/>
    <dgm:cxn modelId="{CD3ED116-738E-4F22-8EA0-8DB8380FF554}" type="presParOf" srcId="{1596B23E-FF3A-4F13-8B81-DB82401CB8A2}" destId="{80C6CD21-4D30-4F02-A5E3-108A4E386C2A}" srcOrd="1" destOrd="0" presId="urn:microsoft.com/office/officeart/2005/8/layout/hList7"/>
    <dgm:cxn modelId="{7BAE6B39-95C9-4FC9-857C-00F0D6EFBCF7}" type="presParOf" srcId="{1596B23E-FF3A-4F13-8B81-DB82401CB8A2}" destId="{76216FFC-B42E-47B5-BEF6-E584E61758BE}" srcOrd="2" destOrd="0" presId="urn:microsoft.com/office/officeart/2005/8/layout/hList7"/>
    <dgm:cxn modelId="{58F46BE4-B062-43B3-BDE6-367C05645391}" type="presParOf" srcId="{1596B23E-FF3A-4F13-8B81-DB82401CB8A2}" destId="{0304F202-A9F3-479D-BEB1-3ABB9CCAFAF9}" srcOrd="3" destOrd="0" presId="urn:microsoft.com/office/officeart/2005/8/layout/hList7"/>
    <dgm:cxn modelId="{4A140DCC-F06D-45F8-95F1-717FE5C1855A}" type="presParOf" srcId="{474004DD-83D6-490F-8C13-1D7113C388B6}" destId="{B403F713-81E6-4AE7-B3A1-1A307AF769A8}" srcOrd="1" destOrd="0" presId="urn:microsoft.com/office/officeart/2005/8/layout/hList7"/>
    <dgm:cxn modelId="{739EE2BA-509C-41D9-86BC-778E57F80E3B}" type="presParOf" srcId="{474004DD-83D6-490F-8C13-1D7113C388B6}" destId="{B9908DC9-75CD-470F-86E2-F7B565FA29D9}" srcOrd="2" destOrd="0" presId="urn:microsoft.com/office/officeart/2005/8/layout/hList7"/>
    <dgm:cxn modelId="{77B5E5A5-E487-46A5-B2F2-FA2FD213398D}" type="presParOf" srcId="{B9908DC9-75CD-470F-86E2-F7B565FA29D9}" destId="{FA06BBCE-464F-4266-B09B-D42E3ACE62C5}" srcOrd="0" destOrd="0" presId="urn:microsoft.com/office/officeart/2005/8/layout/hList7"/>
    <dgm:cxn modelId="{3669B955-F869-4689-9990-748586B2BF9D}" type="presParOf" srcId="{B9908DC9-75CD-470F-86E2-F7B565FA29D9}" destId="{4010F67F-62A0-45F8-9086-6325303267DE}" srcOrd="1" destOrd="0" presId="urn:microsoft.com/office/officeart/2005/8/layout/hList7"/>
    <dgm:cxn modelId="{6E801378-E0C0-4ADD-9F21-8E674A2EE1DB}" type="presParOf" srcId="{B9908DC9-75CD-470F-86E2-F7B565FA29D9}" destId="{BA70FC0A-0E40-43D4-9CED-0E9CD2687E95}" srcOrd="2" destOrd="0" presId="urn:microsoft.com/office/officeart/2005/8/layout/hList7"/>
    <dgm:cxn modelId="{01ABC13A-4364-45E2-858D-86FABCB82333}" type="presParOf" srcId="{B9908DC9-75CD-470F-86E2-F7B565FA29D9}" destId="{AF799562-D0FE-4304-8CBE-F6EBFAE4013A}" srcOrd="3" destOrd="0" presId="urn:microsoft.com/office/officeart/2005/8/layout/hList7"/>
    <dgm:cxn modelId="{1398982A-7E5E-4B53-B7F6-C7AE4EC43CDA}" type="presParOf" srcId="{474004DD-83D6-490F-8C13-1D7113C388B6}" destId="{620E0897-60F4-4FE7-BB5B-EC1118AD18C4}" srcOrd="3" destOrd="0" presId="urn:microsoft.com/office/officeart/2005/8/layout/hList7"/>
    <dgm:cxn modelId="{0C2C912C-2644-4E66-84B1-678A2933A000}" type="presParOf" srcId="{474004DD-83D6-490F-8C13-1D7113C388B6}" destId="{D8032356-C94D-4EB5-BD43-52AF1F0DC0DA}" srcOrd="4" destOrd="0" presId="urn:microsoft.com/office/officeart/2005/8/layout/hList7"/>
    <dgm:cxn modelId="{ACA8A327-9C8E-48CA-A1A4-47FCEA08AED4}" type="presParOf" srcId="{D8032356-C94D-4EB5-BD43-52AF1F0DC0DA}" destId="{991FE780-09B4-437E-87F1-633B9F17E51A}" srcOrd="0" destOrd="0" presId="urn:microsoft.com/office/officeart/2005/8/layout/hList7"/>
    <dgm:cxn modelId="{3E8D3153-4902-4375-B1B4-02C8FC7C3773}" type="presParOf" srcId="{D8032356-C94D-4EB5-BD43-52AF1F0DC0DA}" destId="{9214762E-771B-4644-B4EF-48158964CAF7}" srcOrd="1" destOrd="0" presId="urn:microsoft.com/office/officeart/2005/8/layout/hList7"/>
    <dgm:cxn modelId="{7A22D462-C0CB-492D-B8E6-D6C66F58E294}" type="presParOf" srcId="{D8032356-C94D-4EB5-BD43-52AF1F0DC0DA}" destId="{FB25865C-F5C6-44CB-B4D2-3814AA594E66}" srcOrd="2" destOrd="0" presId="urn:microsoft.com/office/officeart/2005/8/layout/hList7"/>
    <dgm:cxn modelId="{3F793554-E02B-4EED-9870-85B933AC3EC9}" type="presParOf" srcId="{D8032356-C94D-4EB5-BD43-52AF1F0DC0DA}" destId="{069CDC01-BE12-484D-9486-671E87A5E1A9}" srcOrd="3" destOrd="0" presId="urn:microsoft.com/office/officeart/2005/8/layout/hList7"/>
    <dgm:cxn modelId="{159B6F88-28B4-45BC-89E8-3CCC2E681A7B}" type="presParOf" srcId="{474004DD-83D6-490F-8C13-1D7113C388B6}" destId="{1F0423FB-D68E-4585-AD64-427F976129F3}" srcOrd="5" destOrd="0" presId="urn:microsoft.com/office/officeart/2005/8/layout/hList7"/>
    <dgm:cxn modelId="{0F1ACEAF-F5E4-4E22-A734-2CAFC017B0F5}" type="presParOf" srcId="{474004DD-83D6-490F-8C13-1D7113C388B6}" destId="{67FA1698-9E24-4229-A2FA-F4674B67919C}" srcOrd="6" destOrd="0" presId="urn:microsoft.com/office/officeart/2005/8/layout/hList7"/>
    <dgm:cxn modelId="{BFF05C29-CB5D-4D76-8A86-F26D6D98F497}" type="presParOf" srcId="{67FA1698-9E24-4229-A2FA-F4674B67919C}" destId="{2E70E187-B08A-486D-8A45-C8A232CC337A}" srcOrd="0" destOrd="0" presId="urn:microsoft.com/office/officeart/2005/8/layout/hList7"/>
    <dgm:cxn modelId="{57EA0B2B-A5B4-40B9-AAFA-69AAD083ECF7}" type="presParOf" srcId="{67FA1698-9E24-4229-A2FA-F4674B67919C}" destId="{0B0F9D5E-01B5-4D70-8912-3735DC726156}" srcOrd="1" destOrd="0" presId="urn:microsoft.com/office/officeart/2005/8/layout/hList7"/>
    <dgm:cxn modelId="{B2C9B959-64C7-4AD9-8B93-9A3DAB8F01EF}" type="presParOf" srcId="{67FA1698-9E24-4229-A2FA-F4674B67919C}" destId="{FC7B3C5D-EC91-4467-AF60-0E5515B36ED2}" srcOrd="2" destOrd="0" presId="urn:microsoft.com/office/officeart/2005/8/layout/hList7"/>
    <dgm:cxn modelId="{91981C83-5779-402E-911B-650A1A3F4753}" type="presParOf" srcId="{67FA1698-9E24-4229-A2FA-F4674B67919C}" destId="{640B4EA2-5D13-4CA1-86A9-3221B0994580}" srcOrd="3" destOrd="0" presId="urn:microsoft.com/office/officeart/2005/8/layout/hList7"/>
    <dgm:cxn modelId="{ECAA67DF-CA90-43D9-9DB1-6F1A74162E92}" type="presParOf" srcId="{474004DD-83D6-490F-8C13-1D7113C388B6}" destId="{92BB5058-E676-44FD-8396-B1C6E9350E2F}" srcOrd="7" destOrd="0" presId="urn:microsoft.com/office/officeart/2005/8/layout/hList7"/>
    <dgm:cxn modelId="{3C7FFDC0-80FD-4C41-861C-CA7010089CD8}" type="presParOf" srcId="{474004DD-83D6-490F-8C13-1D7113C388B6}" destId="{44F6A7E9-A24E-43F1-8876-7D150D31E9D4}" srcOrd="8" destOrd="0" presId="urn:microsoft.com/office/officeart/2005/8/layout/hList7"/>
    <dgm:cxn modelId="{D98C04F7-3BE5-4957-A160-ECFCEBAA1206}" type="presParOf" srcId="{44F6A7E9-A24E-43F1-8876-7D150D31E9D4}" destId="{0F17CE07-4E74-4F15-86EB-6C6567CBA919}" srcOrd="0" destOrd="0" presId="urn:microsoft.com/office/officeart/2005/8/layout/hList7"/>
    <dgm:cxn modelId="{7B5F780B-4FA8-448F-BF8F-32E316FC322A}" type="presParOf" srcId="{44F6A7E9-A24E-43F1-8876-7D150D31E9D4}" destId="{8D07021B-273A-4B9A-9F4E-3DC526DA65BD}" srcOrd="1" destOrd="0" presId="urn:microsoft.com/office/officeart/2005/8/layout/hList7"/>
    <dgm:cxn modelId="{52BB9FE3-6F98-4F15-8CF5-CF6B851B8768}" type="presParOf" srcId="{44F6A7E9-A24E-43F1-8876-7D150D31E9D4}" destId="{D5E502C2-DE8D-4346-877A-9C40A3864E73}" srcOrd="2" destOrd="0" presId="urn:microsoft.com/office/officeart/2005/8/layout/hList7"/>
    <dgm:cxn modelId="{3E1C65BF-65DF-485C-9773-79176B2FEA13}" type="presParOf" srcId="{44F6A7E9-A24E-43F1-8876-7D150D31E9D4}" destId="{1722C8D5-9191-4617-9A5C-B2D813A9D915}" srcOrd="3" destOrd="0" presId="urn:microsoft.com/office/officeart/2005/8/layout/hList7"/>
    <dgm:cxn modelId="{F6D15635-6391-4AD5-A336-4B0919D2BDE9}" type="presParOf" srcId="{474004DD-83D6-490F-8C13-1D7113C388B6}" destId="{EBD88C52-2018-48D1-9314-C17CB78960E1}" srcOrd="9" destOrd="0" presId="urn:microsoft.com/office/officeart/2005/8/layout/hList7"/>
    <dgm:cxn modelId="{86F11F4F-4986-44B2-886B-ED889141033C}" type="presParOf" srcId="{474004DD-83D6-490F-8C13-1D7113C388B6}" destId="{0F54D2C3-2473-46B1-B62D-6D975835F768}" srcOrd="10" destOrd="0" presId="urn:microsoft.com/office/officeart/2005/8/layout/hList7"/>
    <dgm:cxn modelId="{1B46EDC0-1EFA-4404-867C-2DE321C3941C}" type="presParOf" srcId="{0F54D2C3-2473-46B1-B62D-6D975835F768}" destId="{7DF9CCCA-3B9D-4598-9B0D-5726972F0780}" srcOrd="0" destOrd="0" presId="urn:microsoft.com/office/officeart/2005/8/layout/hList7"/>
    <dgm:cxn modelId="{932D6225-ECA7-48A1-8AC3-E8391D5A6D67}" type="presParOf" srcId="{0F54D2C3-2473-46B1-B62D-6D975835F768}" destId="{3A3CCAAA-9391-4727-92C0-D8017A0163A3}" srcOrd="1" destOrd="0" presId="urn:microsoft.com/office/officeart/2005/8/layout/hList7"/>
    <dgm:cxn modelId="{6D5BE0D7-3A8A-4615-8013-C7014C3BB980}" type="presParOf" srcId="{0F54D2C3-2473-46B1-B62D-6D975835F768}" destId="{57AF0E7A-6E2A-4DFD-8782-FF6ACFBFE49A}" srcOrd="2" destOrd="0" presId="urn:microsoft.com/office/officeart/2005/8/layout/hList7"/>
    <dgm:cxn modelId="{6983BF68-DA04-47C2-872B-ED9741F91E89}" type="presParOf" srcId="{0F54D2C3-2473-46B1-B62D-6D975835F768}" destId="{0ED1F304-354B-4320-B27C-70A3951670CA}" srcOrd="3" destOrd="0" presId="urn:microsoft.com/office/officeart/2005/8/layout/hList7"/>
    <dgm:cxn modelId="{3DC5EE6C-13AE-448D-BC35-F9077B5F0D9F}" type="presParOf" srcId="{474004DD-83D6-490F-8C13-1D7113C388B6}" destId="{1BFDB655-8D21-4995-B102-9474CBAFCA39}" srcOrd="11" destOrd="0" presId="urn:microsoft.com/office/officeart/2005/8/layout/hList7"/>
    <dgm:cxn modelId="{8F64572C-707B-4316-8346-9E46ED72F008}" type="presParOf" srcId="{474004DD-83D6-490F-8C13-1D7113C388B6}" destId="{E3D4926D-D56C-4D55-82B1-FA30BBB9C0E6}" srcOrd="12" destOrd="0" presId="urn:microsoft.com/office/officeart/2005/8/layout/hList7"/>
    <dgm:cxn modelId="{52002706-CA26-4E3D-988D-5EF5CAD3E5A9}" type="presParOf" srcId="{E3D4926D-D56C-4D55-82B1-FA30BBB9C0E6}" destId="{1E2AF601-0E14-41E6-A130-E7A0A9003234}" srcOrd="0" destOrd="0" presId="urn:microsoft.com/office/officeart/2005/8/layout/hList7"/>
    <dgm:cxn modelId="{AB0A17C8-F40C-4C66-B3B1-FE7946E18ADF}" type="presParOf" srcId="{E3D4926D-D56C-4D55-82B1-FA30BBB9C0E6}" destId="{EFEA8269-3FA8-4E67-A41C-D7364A1F0F81}" srcOrd="1" destOrd="0" presId="urn:microsoft.com/office/officeart/2005/8/layout/hList7"/>
    <dgm:cxn modelId="{BB5D29CE-4D9B-4FE8-B68C-95EDF68E8100}" type="presParOf" srcId="{E3D4926D-D56C-4D55-82B1-FA30BBB9C0E6}" destId="{0EA924EF-8D1F-47B0-BF16-25A8EDEA9546}" srcOrd="2" destOrd="0" presId="urn:microsoft.com/office/officeart/2005/8/layout/hList7"/>
    <dgm:cxn modelId="{5301C4CD-C833-4852-85DF-E4E7F351527B}" type="presParOf" srcId="{E3D4926D-D56C-4D55-82B1-FA30BBB9C0E6}" destId="{92DE6F99-74F9-48AD-8F0A-3356A4758B7E}" srcOrd="3" destOrd="0" presId="urn:microsoft.com/office/officeart/2005/8/layout/hList7"/>
    <dgm:cxn modelId="{32C9FEE3-FF3F-42FB-94AF-6AC4184FCA5F}" type="presParOf" srcId="{474004DD-83D6-490F-8C13-1D7113C388B6}" destId="{A1BE973D-2666-428F-968A-6FB64469B94A}" srcOrd="13" destOrd="0" presId="urn:microsoft.com/office/officeart/2005/8/layout/hList7"/>
    <dgm:cxn modelId="{72F058A5-26DF-48B8-AD0E-38C631F67876}" type="presParOf" srcId="{474004DD-83D6-490F-8C13-1D7113C388B6}" destId="{FB0C6E0C-92BE-4A54-B44D-FD3B9DEFEEF5}" srcOrd="14" destOrd="0" presId="urn:microsoft.com/office/officeart/2005/8/layout/hList7"/>
    <dgm:cxn modelId="{B0AC9F55-4FF6-4068-AE6D-C934ED6BBA53}" type="presParOf" srcId="{FB0C6E0C-92BE-4A54-B44D-FD3B9DEFEEF5}" destId="{620747C8-B56B-4616-9A1D-BDC76FE2232C}" srcOrd="0" destOrd="0" presId="urn:microsoft.com/office/officeart/2005/8/layout/hList7"/>
    <dgm:cxn modelId="{3C3F168E-D671-4E08-A2ED-B89654CD24F3}" type="presParOf" srcId="{FB0C6E0C-92BE-4A54-B44D-FD3B9DEFEEF5}" destId="{597A3276-0637-471F-8C39-62B3791F94E7}" srcOrd="1" destOrd="0" presId="urn:microsoft.com/office/officeart/2005/8/layout/hList7"/>
    <dgm:cxn modelId="{27EA8704-AFA0-4ADA-92E3-E83C6782268A}" type="presParOf" srcId="{FB0C6E0C-92BE-4A54-B44D-FD3B9DEFEEF5}" destId="{0206AF53-D451-4267-AC81-68C6CC03F37B}" srcOrd="2" destOrd="0" presId="urn:microsoft.com/office/officeart/2005/8/layout/hList7"/>
    <dgm:cxn modelId="{16AD9D15-9178-457B-AEDE-DD7191634009}" type="presParOf" srcId="{FB0C6E0C-92BE-4A54-B44D-FD3B9DEFEEF5}" destId="{55472D87-4270-4864-9513-C4EF84F48593}" srcOrd="3" destOrd="0" presId="urn:microsoft.com/office/officeart/2005/8/layout/hList7"/>
    <dgm:cxn modelId="{F32EAFD5-1F1B-4AAF-8F05-5C2E795012EF}" type="presParOf" srcId="{474004DD-83D6-490F-8C13-1D7113C388B6}" destId="{180CC420-22A6-4967-BD0A-16B1BE5DD723}" srcOrd="15" destOrd="0" presId="urn:microsoft.com/office/officeart/2005/8/layout/hList7"/>
    <dgm:cxn modelId="{4505E924-BFF2-48B1-BFC8-4A12C750276B}" type="presParOf" srcId="{474004DD-83D6-490F-8C13-1D7113C388B6}" destId="{3209A560-3317-4B8E-947C-607FD3DF3066}" srcOrd="16" destOrd="0" presId="urn:microsoft.com/office/officeart/2005/8/layout/hList7"/>
    <dgm:cxn modelId="{6C64D894-0B16-414C-A0AD-3DBBA4BBB9CC}" type="presParOf" srcId="{3209A560-3317-4B8E-947C-607FD3DF3066}" destId="{6C212EEF-C90E-4A39-8624-2778E48E4BE0}" srcOrd="0" destOrd="0" presId="urn:microsoft.com/office/officeart/2005/8/layout/hList7"/>
    <dgm:cxn modelId="{D18A45E4-F0A5-4611-82BB-87D15304EEDE}" type="presParOf" srcId="{3209A560-3317-4B8E-947C-607FD3DF3066}" destId="{7A28B743-5308-49B7-A36D-077D307978EA}" srcOrd="1" destOrd="0" presId="urn:microsoft.com/office/officeart/2005/8/layout/hList7"/>
    <dgm:cxn modelId="{2D616029-4C72-4BB1-B0B9-0FF20143F3DF}" type="presParOf" srcId="{3209A560-3317-4B8E-947C-607FD3DF3066}" destId="{0401C330-83F7-4374-B0FE-4979745BF16D}" srcOrd="2" destOrd="0" presId="urn:microsoft.com/office/officeart/2005/8/layout/hList7"/>
    <dgm:cxn modelId="{98DF5B9A-D061-4470-8381-7C31CD34D816}" type="presParOf" srcId="{3209A560-3317-4B8E-947C-607FD3DF3066}" destId="{8B20BB08-94B1-48F9-9897-CB80CA7F6C0C}" srcOrd="3" destOrd="0" presId="urn:microsoft.com/office/officeart/2005/8/layout/hList7"/>
    <dgm:cxn modelId="{E8B4E76D-C3F5-4757-AC62-C9BE7DFE6675}" type="presParOf" srcId="{474004DD-83D6-490F-8C13-1D7113C388B6}" destId="{F67F770D-9EE3-448C-A8A4-D441C2B590E5}" srcOrd="17" destOrd="0" presId="urn:microsoft.com/office/officeart/2005/8/layout/hList7"/>
    <dgm:cxn modelId="{49984D9D-FCF4-423B-A68F-D56B759D228D}" type="presParOf" srcId="{474004DD-83D6-490F-8C13-1D7113C388B6}" destId="{DEE6476C-3C9B-4114-B5E6-B41D5B87BEDA}" srcOrd="18" destOrd="0" presId="urn:microsoft.com/office/officeart/2005/8/layout/hList7"/>
    <dgm:cxn modelId="{A7C0BC45-94A0-4472-BE9A-146783C8ED9D}" type="presParOf" srcId="{DEE6476C-3C9B-4114-B5E6-B41D5B87BEDA}" destId="{046C3189-9723-4D48-AB42-84F0840E98A7}" srcOrd="0" destOrd="0" presId="urn:microsoft.com/office/officeart/2005/8/layout/hList7"/>
    <dgm:cxn modelId="{F0794833-436C-4318-A147-A3D52A7C0E9C}" type="presParOf" srcId="{DEE6476C-3C9B-4114-B5E6-B41D5B87BEDA}" destId="{D27D4B50-EAD1-4E28-BB95-5202D94609AD}" srcOrd="1" destOrd="0" presId="urn:microsoft.com/office/officeart/2005/8/layout/hList7"/>
    <dgm:cxn modelId="{BDB11796-FF95-44AF-B1F0-EA6360747B0E}" type="presParOf" srcId="{DEE6476C-3C9B-4114-B5E6-B41D5B87BEDA}" destId="{7513BE1C-84BB-43A0-B14A-E852AFD3D884}" srcOrd="2" destOrd="0" presId="urn:microsoft.com/office/officeart/2005/8/layout/hList7"/>
    <dgm:cxn modelId="{D1FB12FD-85BD-4996-91D5-57AB2DAB9996}" type="presParOf" srcId="{DEE6476C-3C9B-4114-B5E6-B41D5B87BEDA}" destId="{A5E4E931-3070-4D12-BE4A-A7CFF0542571}" srcOrd="3" destOrd="0" presId="urn:microsoft.com/office/officeart/2005/8/layout/hList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1D31F10-EFBB-4C37-81A1-19883132FCC5}" type="doc">
      <dgm:prSet loTypeId="urn:microsoft.com/office/officeart/2005/8/layout/process4" loCatId="list" qsTypeId="urn:microsoft.com/office/officeart/2005/8/quickstyle/simple2" qsCatId="simple" csTypeId="urn:microsoft.com/office/officeart/2005/8/colors/accent5_4" csCatId="accent5" phldr="1"/>
      <dgm:spPr/>
      <dgm:t>
        <a:bodyPr/>
        <a:lstStyle/>
        <a:p>
          <a:endParaRPr lang="en-US"/>
        </a:p>
      </dgm:t>
    </dgm:pt>
    <dgm:pt modelId="{AAA14169-7EAA-4C1B-BC81-0AC0644B6B22}">
      <dgm:prSet phldrT="[Text]" custT="1"/>
      <dgm:spPr>
        <a:xfrm rot="10800000">
          <a:off x="0" y="0"/>
          <a:ext cx="8229600" cy="1721648"/>
        </a:xfrm>
        <a:prstGeom prst="upArrowCallout">
          <a:avLst/>
        </a:prstGeom>
        <a:solidFill>
          <a:schemeClr val="accent5"/>
        </a:solidFill>
        <a:ln w="19050" cap="flat" cmpd="sng" algn="ctr">
          <a:solidFill>
            <a:sysClr val="window" lastClr="FFFFFF">
              <a:hueOff val="0"/>
              <a:satOff val="0"/>
              <a:lumOff val="0"/>
              <a:alphaOff val="0"/>
            </a:sysClr>
          </a:solidFill>
          <a:prstDash val="solid"/>
          <a:miter lim="800000"/>
        </a:ln>
        <a:effectLst/>
      </dgm:spPr>
      <dgm:t>
        <a:bodyPr/>
        <a:lstStyle/>
        <a:p>
          <a:pPr>
            <a:buNone/>
          </a:pPr>
          <a:r>
            <a:rPr lang="en-US" sz="3600" b="1">
              <a:solidFill>
                <a:sysClr val="window" lastClr="FFFFFF"/>
              </a:solidFill>
              <a:latin typeface="Calibri" panose="020F0502020204030204"/>
              <a:ea typeface="+mn-ea"/>
              <a:cs typeface="+mn-cs"/>
            </a:rPr>
            <a:t>Social Validity</a:t>
          </a:r>
        </a:p>
      </dgm:t>
    </dgm:pt>
    <dgm:pt modelId="{F39E48C4-2151-40C6-9A17-63539B6645C8}" type="parTrans" cxnId="{493E3501-29F6-43A4-94D9-C651444002CD}">
      <dgm:prSet/>
      <dgm:spPr/>
      <dgm:t>
        <a:bodyPr/>
        <a:lstStyle/>
        <a:p>
          <a:endParaRPr lang="en-US"/>
        </a:p>
      </dgm:t>
    </dgm:pt>
    <dgm:pt modelId="{40C80F87-338D-40AA-B8B9-AED7A42B207F}" type="sibTrans" cxnId="{493E3501-29F6-43A4-94D9-C651444002CD}">
      <dgm:prSet/>
      <dgm:spPr/>
      <dgm:t>
        <a:bodyPr/>
        <a:lstStyle/>
        <a:p>
          <a:endParaRPr lang="en-US"/>
        </a:p>
      </dgm:t>
    </dgm:pt>
    <dgm:pt modelId="{F75A0922-6348-4F40-839F-3C6AB76740E4}">
      <dgm:prSet phldrT="[Text]"/>
      <dgm:spPr>
        <a:xfrm>
          <a:off x="1182" y="605099"/>
          <a:ext cx="4124489" cy="514773"/>
        </a:xfrm>
        <a:prstGeom prst="rect">
          <a:avLst/>
        </a:prstGeom>
        <a:solidFill>
          <a:srgbClr val="4472C4">
            <a:alpha val="90000"/>
            <a:tint val="55000"/>
            <a:hueOff val="0"/>
            <a:satOff val="0"/>
            <a:lumOff val="0"/>
            <a:alphaOff val="0"/>
          </a:srgbClr>
        </a:solidFill>
        <a:ln w="12700" cap="flat" cmpd="sng" algn="ctr">
          <a:solidFill>
            <a:srgbClr val="4472C4">
              <a:alpha val="90000"/>
              <a:tint val="55000"/>
              <a:hueOff val="0"/>
              <a:satOff val="0"/>
              <a:lumOff val="0"/>
              <a:alphaOff val="0"/>
            </a:srgbClr>
          </a:solidFill>
          <a:prstDash val="solid"/>
          <a:miter lim="800000"/>
        </a:ln>
        <a:effectLst/>
      </dgm:spPr>
      <dgm:t>
        <a:bodyPr/>
        <a:lstStyle/>
        <a:p>
          <a:pPr>
            <a:buNone/>
          </a:pPr>
          <a:endParaRPr lang="en-US">
            <a:solidFill>
              <a:sysClr val="windowText" lastClr="000000">
                <a:hueOff val="0"/>
                <a:satOff val="0"/>
                <a:lumOff val="0"/>
                <a:alphaOff val="0"/>
              </a:sysClr>
            </a:solidFill>
            <a:latin typeface="Calibri" panose="020F0502020204030204"/>
            <a:ea typeface="+mn-ea"/>
            <a:cs typeface="+mn-cs"/>
          </a:endParaRPr>
        </a:p>
      </dgm:t>
    </dgm:pt>
    <dgm:pt modelId="{AEAF2BFD-C853-4532-BB72-C07008563050}" type="parTrans" cxnId="{BE8B365C-B1BF-4FC4-8CEA-793F773271B0}">
      <dgm:prSet/>
      <dgm:spPr/>
      <dgm:t>
        <a:bodyPr/>
        <a:lstStyle/>
        <a:p>
          <a:endParaRPr lang="en-US"/>
        </a:p>
      </dgm:t>
    </dgm:pt>
    <dgm:pt modelId="{76B545E1-A39B-4C58-A6A9-93A9FBE5A165}" type="sibTrans" cxnId="{BE8B365C-B1BF-4FC4-8CEA-793F773271B0}">
      <dgm:prSet/>
      <dgm:spPr/>
      <dgm:t>
        <a:bodyPr/>
        <a:lstStyle/>
        <a:p>
          <a:endParaRPr lang="en-US"/>
        </a:p>
      </dgm:t>
    </dgm:pt>
    <dgm:pt modelId="{B2B012CD-BAA3-4366-A4E2-4DB490FFA9EE}">
      <dgm:prSet phldrT="[Text]"/>
      <dgm:spPr>
        <a:xfrm>
          <a:off x="4125672" y="605099"/>
          <a:ext cx="4102744" cy="514773"/>
        </a:xfrm>
        <a:prstGeom prst="rect">
          <a:avLst/>
        </a:prstGeom>
        <a:solidFill>
          <a:srgbClr val="4472C4">
            <a:alpha val="90000"/>
            <a:tint val="55000"/>
            <a:hueOff val="0"/>
            <a:satOff val="0"/>
            <a:lumOff val="0"/>
            <a:alphaOff val="0"/>
          </a:srgbClr>
        </a:solidFill>
        <a:ln w="12700" cap="flat" cmpd="sng" algn="ctr">
          <a:solidFill>
            <a:srgbClr val="4472C4">
              <a:alpha val="90000"/>
              <a:tint val="55000"/>
              <a:hueOff val="0"/>
              <a:satOff val="0"/>
              <a:lumOff val="0"/>
              <a:alphaOff val="0"/>
            </a:srgbClr>
          </a:solidFill>
          <a:prstDash val="solid"/>
          <a:miter lim="800000"/>
        </a:ln>
        <a:effectLst/>
      </dgm:spPr>
      <dgm:t>
        <a:bodyPr/>
        <a:lstStyle/>
        <a:p>
          <a:pPr>
            <a:buNone/>
          </a:pPr>
          <a:endParaRPr lang="en-US">
            <a:solidFill>
              <a:sysClr val="windowText" lastClr="000000">
                <a:hueOff val="0"/>
                <a:satOff val="0"/>
                <a:lumOff val="0"/>
                <a:alphaOff val="0"/>
              </a:sysClr>
            </a:solidFill>
            <a:latin typeface="Calibri" panose="020F0502020204030204"/>
            <a:ea typeface="+mn-ea"/>
            <a:cs typeface="+mn-cs"/>
          </a:endParaRPr>
        </a:p>
      </dgm:t>
    </dgm:pt>
    <dgm:pt modelId="{76064162-581C-4DB4-82B8-390B097AA775}" type="parTrans" cxnId="{E7A5A181-CD45-462D-9C2F-A9781C4AAB40}">
      <dgm:prSet/>
      <dgm:spPr/>
      <dgm:t>
        <a:bodyPr/>
        <a:lstStyle/>
        <a:p>
          <a:endParaRPr lang="en-US"/>
        </a:p>
      </dgm:t>
    </dgm:pt>
    <dgm:pt modelId="{33522F8C-0CB9-4D51-B91B-E48D4C640C7B}" type="sibTrans" cxnId="{E7A5A181-CD45-462D-9C2F-A9781C4AAB40}">
      <dgm:prSet/>
      <dgm:spPr/>
      <dgm:t>
        <a:bodyPr/>
        <a:lstStyle/>
        <a:p>
          <a:endParaRPr lang="en-US"/>
        </a:p>
      </dgm:t>
    </dgm:pt>
    <dgm:pt modelId="{9509D009-D455-4B96-A125-8D28310F5179}">
      <dgm:prSet phldrT="[Text]" custT="1"/>
      <dgm:spPr>
        <a:xfrm>
          <a:off x="0" y="3410516"/>
          <a:ext cx="8229600" cy="1119407"/>
        </a:xfrm>
        <a:prstGeom prst="rect">
          <a:avLst/>
        </a:prstGeom>
        <a:solidFill>
          <a:schemeClr val="accent5"/>
        </a:solidFill>
        <a:ln w="19050" cap="flat" cmpd="sng" algn="ctr">
          <a:solidFill>
            <a:sysClr val="window" lastClr="FFFFFF">
              <a:hueOff val="0"/>
              <a:satOff val="0"/>
              <a:lumOff val="0"/>
              <a:alphaOff val="0"/>
            </a:sysClr>
          </a:solidFill>
          <a:prstDash val="solid"/>
          <a:miter lim="800000"/>
        </a:ln>
        <a:effectLst/>
      </dgm:spPr>
      <dgm:t>
        <a:bodyPr/>
        <a:lstStyle/>
        <a:p>
          <a:pPr>
            <a:buNone/>
          </a:pPr>
          <a:r>
            <a:rPr lang="en-US" sz="3600" b="1">
              <a:solidFill>
                <a:sysClr val="window" lastClr="FFFFFF"/>
              </a:solidFill>
              <a:latin typeface="Calibri" panose="020F0502020204030204"/>
              <a:ea typeface="+mn-ea"/>
              <a:cs typeface="+mn-cs"/>
            </a:rPr>
            <a:t>Systematic Screening</a:t>
          </a:r>
        </a:p>
      </dgm:t>
    </dgm:pt>
    <dgm:pt modelId="{F55888F4-69FB-44E3-AF2F-6D377C4F16B3}" type="parTrans" cxnId="{C8B6340B-2A15-45CA-A120-3D475437C0C3}">
      <dgm:prSet/>
      <dgm:spPr/>
      <dgm:t>
        <a:bodyPr/>
        <a:lstStyle/>
        <a:p>
          <a:endParaRPr lang="en-US"/>
        </a:p>
      </dgm:t>
    </dgm:pt>
    <dgm:pt modelId="{A023F6FF-1E2B-44F5-9E31-278AF39CF3FA}" type="sibTrans" cxnId="{C8B6340B-2A15-45CA-A120-3D475437C0C3}">
      <dgm:prSet/>
      <dgm:spPr/>
      <dgm:t>
        <a:bodyPr/>
        <a:lstStyle/>
        <a:p>
          <a:endParaRPr lang="en-US"/>
        </a:p>
      </dgm:t>
    </dgm:pt>
    <dgm:pt modelId="{380616C1-0908-407E-9867-C2794633A264}">
      <dgm:prSet phldrT="[Text]"/>
      <dgm:spPr>
        <a:xfrm>
          <a:off x="0" y="3992608"/>
          <a:ext cx="4114799" cy="514927"/>
        </a:xfrm>
        <a:prstGeom prst="rect">
          <a:avLst/>
        </a:prstGeom>
        <a:solidFill>
          <a:srgbClr val="4472C4">
            <a:alpha val="90000"/>
            <a:tint val="55000"/>
            <a:hueOff val="0"/>
            <a:satOff val="0"/>
            <a:lumOff val="0"/>
            <a:alphaOff val="0"/>
          </a:srgbClr>
        </a:solidFill>
        <a:ln w="12700" cap="flat" cmpd="sng" algn="ctr">
          <a:solidFill>
            <a:srgbClr val="4472C4">
              <a:alpha val="90000"/>
              <a:tint val="55000"/>
              <a:hueOff val="0"/>
              <a:satOff val="0"/>
              <a:lumOff val="0"/>
              <a:alphaOff val="0"/>
            </a:srgbClr>
          </a:solidFill>
          <a:prstDash val="solid"/>
          <a:miter lim="800000"/>
        </a:ln>
        <a:effectLst/>
      </dgm:spPr>
      <dgm:t>
        <a:bodyPr/>
        <a:lstStyle/>
        <a:p>
          <a:pPr>
            <a:buNone/>
          </a:pPr>
          <a:r>
            <a:rPr lang="en-US">
              <a:solidFill>
                <a:sysClr val="windowText" lastClr="000000">
                  <a:hueOff val="0"/>
                  <a:satOff val="0"/>
                  <a:lumOff val="0"/>
                  <a:alphaOff val="0"/>
                </a:sysClr>
              </a:solidFill>
              <a:latin typeface="Calibri" panose="020F0502020204030204"/>
              <a:ea typeface="+mn-ea"/>
              <a:cs typeface="+mn-cs"/>
            </a:rPr>
            <a:t>Academic</a:t>
          </a:r>
        </a:p>
      </dgm:t>
    </dgm:pt>
    <dgm:pt modelId="{956F3F8C-9115-4B06-8C1D-5851B1D64045}" type="parTrans" cxnId="{A81F9FE4-A546-4656-817F-561A715DB8B7}">
      <dgm:prSet/>
      <dgm:spPr/>
      <dgm:t>
        <a:bodyPr/>
        <a:lstStyle/>
        <a:p>
          <a:endParaRPr lang="en-US"/>
        </a:p>
      </dgm:t>
    </dgm:pt>
    <dgm:pt modelId="{CFA2C853-689D-4649-9C63-EFE34D20CE86}" type="sibTrans" cxnId="{A81F9FE4-A546-4656-817F-561A715DB8B7}">
      <dgm:prSet/>
      <dgm:spPr/>
      <dgm:t>
        <a:bodyPr/>
        <a:lstStyle/>
        <a:p>
          <a:endParaRPr lang="en-US"/>
        </a:p>
      </dgm:t>
    </dgm:pt>
    <dgm:pt modelId="{BCA538D6-4E32-4184-A5A1-776963BB7365}">
      <dgm:prSet phldrT="[Text]"/>
      <dgm:spPr>
        <a:xfrm>
          <a:off x="4114800" y="3992608"/>
          <a:ext cx="4114799" cy="514927"/>
        </a:xfrm>
        <a:prstGeom prst="rect">
          <a:avLst/>
        </a:prstGeom>
        <a:solidFill>
          <a:srgbClr val="4472C4">
            <a:alpha val="90000"/>
            <a:tint val="55000"/>
            <a:hueOff val="0"/>
            <a:satOff val="0"/>
            <a:lumOff val="0"/>
            <a:alphaOff val="0"/>
          </a:srgbClr>
        </a:solidFill>
        <a:ln w="12700" cap="flat" cmpd="sng" algn="ctr">
          <a:solidFill>
            <a:srgbClr val="4472C4">
              <a:alpha val="90000"/>
              <a:tint val="55000"/>
              <a:hueOff val="0"/>
              <a:satOff val="0"/>
              <a:lumOff val="0"/>
              <a:alphaOff val="0"/>
            </a:srgbClr>
          </a:solidFill>
          <a:prstDash val="solid"/>
          <a:miter lim="800000"/>
        </a:ln>
        <a:effectLst/>
      </dgm:spPr>
      <dgm:t>
        <a:bodyPr/>
        <a:lstStyle/>
        <a:p>
          <a:pPr>
            <a:buNone/>
          </a:pPr>
          <a:r>
            <a:rPr lang="en-US">
              <a:solidFill>
                <a:sysClr val="windowText" lastClr="000000">
                  <a:hueOff val="0"/>
                  <a:satOff val="0"/>
                  <a:lumOff val="0"/>
                  <a:alphaOff val="0"/>
                </a:sysClr>
              </a:solidFill>
              <a:latin typeface="Calibri" panose="020F0502020204030204"/>
              <a:ea typeface="+mn-ea"/>
              <a:cs typeface="+mn-cs"/>
            </a:rPr>
            <a:t>Behavior</a:t>
          </a:r>
        </a:p>
      </dgm:t>
    </dgm:pt>
    <dgm:pt modelId="{4C13A34B-6674-4204-8FB1-BA19085DB6B4}" type="parTrans" cxnId="{3365657F-AC24-41C6-A335-D3E057EF0FCF}">
      <dgm:prSet/>
      <dgm:spPr/>
      <dgm:t>
        <a:bodyPr/>
        <a:lstStyle/>
        <a:p>
          <a:endParaRPr lang="en-US"/>
        </a:p>
      </dgm:t>
    </dgm:pt>
    <dgm:pt modelId="{E4667663-1073-4A87-BB8F-DBF14282E81B}" type="sibTrans" cxnId="{3365657F-AC24-41C6-A335-D3E057EF0FCF}">
      <dgm:prSet/>
      <dgm:spPr/>
      <dgm:t>
        <a:bodyPr/>
        <a:lstStyle/>
        <a:p>
          <a:endParaRPr lang="en-US"/>
        </a:p>
      </dgm:t>
    </dgm:pt>
    <dgm:pt modelId="{A021ED4B-6B6D-46DD-8323-A0DD78E2644A}">
      <dgm:prSet phldrT="[Text]" custT="1"/>
      <dgm:spPr>
        <a:xfrm rot="10800000">
          <a:off x="0" y="1705658"/>
          <a:ext cx="8229600" cy="1721648"/>
        </a:xfrm>
        <a:prstGeom prst="upArrowCallout">
          <a:avLst/>
        </a:prstGeom>
        <a:solidFill>
          <a:schemeClr val="accent5"/>
        </a:solidFill>
        <a:ln w="19050" cap="flat" cmpd="sng" algn="ctr">
          <a:solidFill>
            <a:sysClr val="window" lastClr="FFFFFF">
              <a:hueOff val="0"/>
              <a:satOff val="0"/>
              <a:lumOff val="0"/>
              <a:alphaOff val="0"/>
            </a:sysClr>
          </a:solidFill>
          <a:prstDash val="solid"/>
          <a:miter lim="800000"/>
        </a:ln>
        <a:effectLst/>
      </dgm:spPr>
      <dgm:t>
        <a:bodyPr/>
        <a:lstStyle/>
        <a:p>
          <a:pPr>
            <a:buNone/>
          </a:pPr>
          <a:r>
            <a:rPr lang="en-US" sz="3600" b="1">
              <a:solidFill>
                <a:sysClr val="window" lastClr="FFFFFF"/>
              </a:solidFill>
              <a:latin typeface="Calibri" panose="020F0502020204030204"/>
              <a:ea typeface="+mn-ea"/>
              <a:cs typeface="+mn-cs"/>
            </a:rPr>
            <a:t>Treatment Integrity</a:t>
          </a:r>
        </a:p>
      </dgm:t>
    </dgm:pt>
    <dgm:pt modelId="{3178EEC7-62C9-43E4-B186-64522EEA98AB}" type="sibTrans" cxnId="{AFBB0F8A-8549-42FF-8D71-8C88C88A79C3}">
      <dgm:prSet/>
      <dgm:spPr/>
      <dgm:t>
        <a:bodyPr/>
        <a:lstStyle/>
        <a:p>
          <a:endParaRPr lang="en-US"/>
        </a:p>
      </dgm:t>
    </dgm:pt>
    <dgm:pt modelId="{0B2C85FB-D659-46BA-8DAD-2D976D20AF4F}" type="parTrans" cxnId="{AFBB0F8A-8549-42FF-8D71-8C88C88A79C3}">
      <dgm:prSet/>
      <dgm:spPr/>
      <dgm:t>
        <a:bodyPr/>
        <a:lstStyle/>
        <a:p>
          <a:endParaRPr lang="en-US"/>
        </a:p>
      </dgm:t>
    </dgm:pt>
    <dgm:pt modelId="{17A4EE6A-34EC-4BC7-8661-03F7276A80D8}">
      <dgm:prSet/>
      <dgm:spPr>
        <a:xfrm>
          <a:off x="0" y="2285999"/>
          <a:ext cx="4124482" cy="514773"/>
        </a:xfrm>
        <a:prstGeom prst="rect">
          <a:avLst/>
        </a:prstGeom>
        <a:solidFill>
          <a:srgbClr val="4472C4">
            <a:alpha val="90000"/>
            <a:tint val="55000"/>
            <a:hueOff val="0"/>
            <a:satOff val="0"/>
            <a:lumOff val="0"/>
            <a:alphaOff val="0"/>
          </a:srgbClr>
        </a:solidFill>
        <a:ln w="12700" cap="flat" cmpd="sng" algn="ctr">
          <a:solidFill>
            <a:srgbClr val="4472C4">
              <a:alpha val="90000"/>
              <a:tint val="55000"/>
              <a:hueOff val="0"/>
              <a:satOff val="0"/>
              <a:lumOff val="0"/>
              <a:alphaOff val="0"/>
            </a:srgbClr>
          </a:solidFill>
          <a:prstDash val="solid"/>
          <a:miter lim="800000"/>
        </a:ln>
        <a:effectLst/>
      </dgm:spPr>
      <dgm:t>
        <a:bodyPr/>
        <a:lstStyle/>
        <a:p>
          <a:pPr>
            <a:buNone/>
          </a:pPr>
          <a:endParaRPr lang="en-US">
            <a:solidFill>
              <a:sysClr val="windowText" lastClr="000000">
                <a:hueOff val="0"/>
                <a:satOff val="0"/>
                <a:lumOff val="0"/>
                <a:alphaOff val="0"/>
              </a:sysClr>
            </a:solidFill>
            <a:latin typeface="Calibri" panose="020F0502020204030204"/>
            <a:ea typeface="+mn-ea"/>
            <a:cs typeface="+mn-cs"/>
          </a:endParaRPr>
        </a:p>
      </dgm:t>
    </dgm:pt>
    <dgm:pt modelId="{D43919A6-A940-464D-9816-D9AE217F3905}" type="parTrans" cxnId="{52D0281D-5056-4D91-A841-8A215E5814B9}">
      <dgm:prSet/>
      <dgm:spPr/>
      <dgm:t>
        <a:bodyPr/>
        <a:lstStyle/>
        <a:p>
          <a:endParaRPr lang="en-US"/>
        </a:p>
      </dgm:t>
    </dgm:pt>
    <dgm:pt modelId="{642563DE-00EE-4F68-AC07-5FC24EE81DE8}" type="sibTrans" cxnId="{52D0281D-5056-4D91-A841-8A215E5814B9}">
      <dgm:prSet/>
      <dgm:spPr/>
      <dgm:t>
        <a:bodyPr/>
        <a:lstStyle/>
        <a:p>
          <a:endParaRPr lang="en-US"/>
        </a:p>
      </dgm:t>
    </dgm:pt>
    <dgm:pt modelId="{799B20B1-639D-4E91-9501-EC7906464195}">
      <dgm:prSet/>
      <dgm:spPr>
        <a:xfrm>
          <a:off x="4124809" y="2285999"/>
          <a:ext cx="4104464" cy="514773"/>
        </a:xfrm>
        <a:prstGeom prst="rect">
          <a:avLst/>
        </a:prstGeom>
        <a:solidFill>
          <a:srgbClr val="4472C4">
            <a:alpha val="90000"/>
            <a:tint val="55000"/>
            <a:hueOff val="0"/>
            <a:satOff val="0"/>
            <a:lumOff val="0"/>
            <a:alphaOff val="0"/>
          </a:srgbClr>
        </a:solidFill>
        <a:ln w="12700" cap="flat" cmpd="sng" algn="ctr">
          <a:solidFill>
            <a:srgbClr val="4472C4">
              <a:alpha val="90000"/>
              <a:tint val="55000"/>
              <a:hueOff val="0"/>
              <a:satOff val="0"/>
              <a:lumOff val="0"/>
              <a:alphaOff val="0"/>
            </a:srgbClr>
          </a:solidFill>
          <a:prstDash val="solid"/>
          <a:miter lim="800000"/>
        </a:ln>
        <a:effectLst/>
      </dgm:spPr>
      <dgm:t>
        <a:bodyPr/>
        <a:lstStyle/>
        <a:p>
          <a:pPr>
            <a:buNone/>
          </a:pPr>
          <a:endParaRPr lang="en-US">
            <a:solidFill>
              <a:sysClr val="windowText" lastClr="000000">
                <a:hueOff val="0"/>
                <a:satOff val="0"/>
                <a:lumOff val="0"/>
                <a:alphaOff val="0"/>
              </a:sysClr>
            </a:solidFill>
            <a:latin typeface="Calibri" panose="020F0502020204030204"/>
            <a:ea typeface="+mn-ea"/>
            <a:cs typeface="+mn-cs"/>
          </a:endParaRPr>
        </a:p>
      </dgm:t>
    </dgm:pt>
    <dgm:pt modelId="{0BEA3612-3292-45BE-BB41-FFA163FB7EFE}" type="parTrans" cxnId="{D53F16A7-79B1-4913-BAB3-86BB7D27EDB3}">
      <dgm:prSet/>
      <dgm:spPr/>
      <dgm:t>
        <a:bodyPr/>
        <a:lstStyle/>
        <a:p>
          <a:endParaRPr lang="en-US"/>
        </a:p>
      </dgm:t>
    </dgm:pt>
    <dgm:pt modelId="{8F6620F3-D9A5-4E38-A853-48ACC39DF1E7}" type="sibTrans" cxnId="{D53F16A7-79B1-4913-BAB3-86BB7D27EDB3}">
      <dgm:prSet/>
      <dgm:spPr/>
      <dgm:t>
        <a:bodyPr/>
        <a:lstStyle/>
        <a:p>
          <a:endParaRPr lang="en-US"/>
        </a:p>
      </dgm:t>
    </dgm:pt>
    <dgm:pt modelId="{4F391DC1-0719-41AE-B676-A4611A391BAA}" type="pres">
      <dgm:prSet presAssocID="{01D31F10-EFBB-4C37-81A1-19883132FCC5}" presName="Name0" presStyleCnt="0">
        <dgm:presLayoutVars>
          <dgm:dir/>
          <dgm:animLvl val="lvl"/>
          <dgm:resizeHandles val="exact"/>
        </dgm:presLayoutVars>
      </dgm:prSet>
      <dgm:spPr/>
    </dgm:pt>
    <dgm:pt modelId="{D4C3231F-C41E-43C0-9740-8B74B5C58238}" type="pres">
      <dgm:prSet presAssocID="{9509D009-D455-4B96-A125-8D28310F5179}" presName="boxAndChildren" presStyleCnt="0"/>
      <dgm:spPr/>
    </dgm:pt>
    <dgm:pt modelId="{BE4611CB-CA4A-481C-AC6E-3F4AB82ACCE5}" type="pres">
      <dgm:prSet presAssocID="{9509D009-D455-4B96-A125-8D28310F5179}" presName="parentTextBox" presStyleLbl="node1" presStyleIdx="0" presStyleCnt="3"/>
      <dgm:spPr/>
    </dgm:pt>
    <dgm:pt modelId="{BBD327FD-E0BA-4777-8832-E4427CBDB707}" type="pres">
      <dgm:prSet presAssocID="{9509D009-D455-4B96-A125-8D28310F5179}" presName="entireBox" presStyleLbl="node1" presStyleIdx="0" presStyleCnt="3"/>
      <dgm:spPr/>
    </dgm:pt>
    <dgm:pt modelId="{9E7A8D2E-2D82-4663-9543-29F239BA6050}" type="pres">
      <dgm:prSet presAssocID="{9509D009-D455-4B96-A125-8D28310F5179}" presName="descendantBox" presStyleCnt="0"/>
      <dgm:spPr/>
    </dgm:pt>
    <dgm:pt modelId="{7951155A-7E89-44A9-9BF7-5C790023F098}" type="pres">
      <dgm:prSet presAssocID="{380616C1-0908-407E-9867-C2794633A264}" presName="childTextBox" presStyleLbl="fgAccFollowNode1" presStyleIdx="0" presStyleCnt="6">
        <dgm:presLayoutVars>
          <dgm:bulletEnabled val="1"/>
        </dgm:presLayoutVars>
      </dgm:prSet>
      <dgm:spPr/>
    </dgm:pt>
    <dgm:pt modelId="{CD5EA9AD-1FF3-4544-A506-1F718852DBF6}" type="pres">
      <dgm:prSet presAssocID="{BCA538D6-4E32-4184-A5A1-776963BB7365}" presName="childTextBox" presStyleLbl="fgAccFollowNode1" presStyleIdx="1" presStyleCnt="6">
        <dgm:presLayoutVars>
          <dgm:bulletEnabled val="1"/>
        </dgm:presLayoutVars>
      </dgm:prSet>
      <dgm:spPr/>
    </dgm:pt>
    <dgm:pt modelId="{65907931-0DB8-4C04-B908-D02C4050FD67}" type="pres">
      <dgm:prSet presAssocID="{3178EEC7-62C9-43E4-B186-64522EEA98AB}" presName="sp" presStyleCnt="0"/>
      <dgm:spPr/>
    </dgm:pt>
    <dgm:pt modelId="{4D6B09BE-5F40-4BEF-8F53-3AF7298788E6}" type="pres">
      <dgm:prSet presAssocID="{A021ED4B-6B6D-46DD-8323-A0DD78E2644A}" presName="arrowAndChildren" presStyleCnt="0"/>
      <dgm:spPr/>
    </dgm:pt>
    <dgm:pt modelId="{5EC9AC2B-D8D1-4BFE-B188-FF570D586A84}" type="pres">
      <dgm:prSet presAssocID="{A021ED4B-6B6D-46DD-8323-A0DD78E2644A}" presName="parentTextArrow" presStyleLbl="node1" presStyleIdx="0" presStyleCnt="3"/>
      <dgm:spPr/>
    </dgm:pt>
    <dgm:pt modelId="{8C645032-AEF5-4BBE-B17B-5357735C973E}" type="pres">
      <dgm:prSet presAssocID="{A021ED4B-6B6D-46DD-8323-A0DD78E2644A}" presName="arrow" presStyleLbl="node1" presStyleIdx="1" presStyleCnt="3"/>
      <dgm:spPr/>
    </dgm:pt>
    <dgm:pt modelId="{9BFBD914-522F-45BC-978D-2A995F294AA3}" type="pres">
      <dgm:prSet presAssocID="{A021ED4B-6B6D-46DD-8323-A0DD78E2644A}" presName="descendantArrow" presStyleCnt="0"/>
      <dgm:spPr/>
    </dgm:pt>
    <dgm:pt modelId="{EF1860AA-16E8-43FF-8CDC-B27F22404ED5}" type="pres">
      <dgm:prSet presAssocID="{17A4EE6A-34EC-4BC7-8661-03F7276A80D8}" presName="childTextArrow" presStyleLbl="fgAccFollowNode1" presStyleIdx="2" presStyleCnt="6" custScaleX="83857" custLinFactNeighborX="-35294" custLinFactNeighborY="-4654">
        <dgm:presLayoutVars>
          <dgm:bulletEnabled val="1"/>
        </dgm:presLayoutVars>
      </dgm:prSet>
      <dgm:spPr/>
    </dgm:pt>
    <dgm:pt modelId="{6734207F-FF24-4F81-ACCB-17C44A0B2C91}" type="pres">
      <dgm:prSet presAssocID="{799B20B1-639D-4E91-9501-EC7906464195}" presName="childTextArrow" presStyleLbl="fgAccFollowNode1" presStyleIdx="3" presStyleCnt="6" custScaleX="83450" custLinFactNeighborY="-4654">
        <dgm:presLayoutVars>
          <dgm:bulletEnabled val="1"/>
        </dgm:presLayoutVars>
      </dgm:prSet>
      <dgm:spPr/>
    </dgm:pt>
    <dgm:pt modelId="{82FA41B7-2C30-4CB4-806C-A0308B1D3E66}" type="pres">
      <dgm:prSet presAssocID="{40C80F87-338D-40AA-B8B9-AED7A42B207F}" presName="sp" presStyleCnt="0"/>
      <dgm:spPr/>
    </dgm:pt>
    <dgm:pt modelId="{1B7EA2E0-3DA4-477D-BC15-0B305AF2F721}" type="pres">
      <dgm:prSet presAssocID="{AAA14169-7EAA-4C1B-BC81-0AC0644B6B22}" presName="arrowAndChildren" presStyleCnt="0"/>
      <dgm:spPr/>
    </dgm:pt>
    <dgm:pt modelId="{40AEB583-4814-404E-B1E7-0A4918E9B654}" type="pres">
      <dgm:prSet presAssocID="{AAA14169-7EAA-4C1B-BC81-0AC0644B6B22}" presName="parentTextArrow" presStyleLbl="node1" presStyleIdx="1" presStyleCnt="3"/>
      <dgm:spPr/>
    </dgm:pt>
    <dgm:pt modelId="{1E4F588E-03BB-45C8-87EE-6965E618E9BF}" type="pres">
      <dgm:prSet presAssocID="{AAA14169-7EAA-4C1B-BC81-0AC0644B6B22}" presName="arrow" presStyleLbl="node1" presStyleIdx="2" presStyleCnt="3" custLinFactNeighborY="-2444"/>
      <dgm:spPr/>
    </dgm:pt>
    <dgm:pt modelId="{96CE1577-6B47-4FB8-BD3E-89F0A8753922}" type="pres">
      <dgm:prSet presAssocID="{AAA14169-7EAA-4C1B-BC81-0AC0644B6B22}" presName="descendantArrow" presStyleCnt="0"/>
      <dgm:spPr/>
    </dgm:pt>
    <dgm:pt modelId="{1089999C-8267-48BC-A665-5A0CF5DB29FD}" type="pres">
      <dgm:prSet presAssocID="{F75A0922-6348-4F40-839F-3C6AB76740E4}" presName="childTextArrow" presStyleLbl="fgAccFollowNode1" presStyleIdx="4" presStyleCnt="6" custScaleX="100530">
        <dgm:presLayoutVars>
          <dgm:bulletEnabled val="1"/>
        </dgm:presLayoutVars>
      </dgm:prSet>
      <dgm:spPr/>
    </dgm:pt>
    <dgm:pt modelId="{ECFD427D-5D07-4820-81E5-F9AAF6F7B224}" type="pres">
      <dgm:prSet presAssocID="{B2B012CD-BAA3-4366-A4E2-4DB490FFA9EE}" presName="childTextArrow" presStyleLbl="fgAccFollowNode1" presStyleIdx="5" presStyleCnt="6">
        <dgm:presLayoutVars>
          <dgm:bulletEnabled val="1"/>
        </dgm:presLayoutVars>
      </dgm:prSet>
      <dgm:spPr/>
    </dgm:pt>
  </dgm:ptLst>
  <dgm:cxnLst>
    <dgm:cxn modelId="{493E3501-29F6-43A4-94D9-C651444002CD}" srcId="{01D31F10-EFBB-4C37-81A1-19883132FCC5}" destId="{AAA14169-7EAA-4C1B-BC81-0AC0644B6B22}" srcOrd="0" destOrd="0" parTransId="{F39E48C4-2151-40C6-9A17-63539B6645C8}" sibTransId="{40C80F87-338D-40AA-B8B9-AED7A42B207F}"/>
    <dgm:cxn modelId="{F4F5D209-1F04-4748-8D80-0EEA31CC1F54}" type="presOf" srcId="{380616C1-0908-407E-9867-C2794633A264}" destId="{7951155A-7E89-44A9-9BF7-5C790023F098}" srcOrd="0" destOrd="0" presId="urn:microsoft.com/office/officeart/2005/8/layout/process4"/>
    <dgm:cxn modelId="{C8B6340B-2A15-45CA-A120-3D475437C0C3}" srcId="{01D31F10-EFBB-4C37-81A1-19883132FCC5}" destId="{9509D009-D455-4B96-A125-8D28310F5179}" srcOrd="2" destOrd="0" parTransId="{F55888F4-69FB-44E3-AF2F-6D377C4F16B3}" sibTransId="{A023F6FF-1E2B-44F5-9E31-278AF39CF3FA}"/>
    <dgm:cxn modelId="{52D0281D-5056-4D91-A841-8A215E5814B9}" srcId="{A021ED4B-6B6D-46DD-8323-A0DD78E2644A}" destId="{17A4EE6A-34EC-4BC7-8661-03F7276A80D8}" srcOrd="0" destOrd="0" parTransId="{D43919A6-A940-464D-9816-D9AE217F3905}" sibTransId="{642563DE-00EE-4F68-AC07-5FC24EE81DE8}"/>
    <dgm:cxn modelId="{54C32F26-B659-4E96-B97D-370CEF868F61}" type="presOf" srcId="{AAA14169-7EAA-4C1B-BC81-0AC0644B6B22}" destId="{40AEB583-4814-404E-B1E7-0A4918E9B654}" srcOrd="0" destOrd="0" presId="urn:microsoft.com/office/officeart/2005/8/layout/process4"/>
    <dgm:cxn modelId="{573DAA29-D425-4D26-A599-8AB834C33886}" type="presOf" srcId="{799B20B1-639D-4E91-9501-EC7906464195}" destId="{6734207F-FF24-4F81-ACCB-17C44A0B2C91}" srcOrd="0" destOrd="0" presId="urn:microsoft.com/office/officeart/2005/8/layout/process4"/>
    <dgm:cxn modelId="{9D49C82E-DC89-4064-ADF6-A9179FB5AC79}" type="presOf" srcId="{BCA538D6-4E32-4184-A5A1-776963BB7365}" destId="{CD5EA9AD-1FF3-4544-A506-1F718852DBF6}" srcOrd="0" destOrd="0" presId="urn:microsoft.com/office/officeart/2005/8/layout/process4"/>
    <dgm:cxn modelId="{96C84D34-A53C-4762-A4EA-C75472F8B257}" type="presOf" srcId="{B2B012CD-BAA3-4366-A4E2-4DB490FFA9EE}" destId="{ECFD427D-5D07-4820-81E5-F9AAF6F7B224}" srcOrd="0" destOrd="0" presId="urn:microsoft.com/office/officeart/2005/8/layout/process4"/>
    <dgm:cxn modelId="{BE8B365C-B1BF-4FC4-8CEA-793F773271B0}" srcId="{AAA14169-7EAA-4C1B-BC81-0AC0644B6B22}" destId="{F75A0922-6348-4F40-839F-3C6AB76740E4}" srcOrd="0" destOrd="0" parTransId="{AEAF2BFD-C853-4532-BB72-C07008563050}" sibTransId="{76B545E1-A39B-4C58-A6A9-93A9FBE5A165}"/>
    <dgm:cxn modelId="{DA08535F-FEDA-4D7C-B924-84745EFC550C}" type="presOf" srcId="{A021ED4B-6B6D-46DD-8323-A0DD78E2644A}" destId="{8C645032-AEF5-4BBE-B17B-5357735C973E}" srcOrd="1" destOrd="0" presId="urn:microsoft.com/office/officeart/2005/8/layout/process4"/>
    <dgm:cxn modelId="{2B2F6076-AADD-433D-99C8-F7B0C83C1B17}" type="presOf" srcId="{A021ED4B-6B6D-46DD-8323-A0DD78E2644A}" destId="{5EC9AC2B-D8D1-4BFE-B188-FF570D586A84}" srcOrd="0" destOrd="0" presId="urn:microsoft.com/office/officeart/2005/8/layout/process4"/>
    <dgm:cxn modelId="{3365657F-AC24-41C6-A335-D3E057EF0FCF}" srcId="{9509D009-D455-4B96-A125-8D28310F5179}" destId="{BCA538D6-4E32-4184-A5A1-776963BB7365}" srcOrd="1" destOrd="0" parTransId="{4C13A34B-6674-4204-8FB1-BA19085DB6B4}" sibTransId="{E4667663-1073-4A87-BB8F-DBF14282E81B}"/>
    <dgm:cxn modelId="{E7A5A181-CD45-462D-9C2F-A9781C4AAB40}" srcId="{AAA14169-7EAA-4C1B-BC81-0AC0644B6B22}" destId="{B2B012CD-BAA3-4366-A4E2-4DB490FFA9EE}" srcOrd="1" destOrd="0" parTransId="{76064162-581C-4DB4-82B8-390B097AA775}" sibTransId="{33522F8C-0CB9-4D51-B91B-E48D4C640C7B}"/>
    <dgm:cxn modelId="{AFBB0F8A-8549-42FF-8D71-8C88C88A79C3}" srcId="{01D31F10-EFBB-4C37-81A1-19883132FCC5}" destId="{A021ED4B-6B6D-46DD-8323-A0DD78E2644A}" srcOrd="1" destOrd="0" parTransId="{0B2C85FB-D659-46BA-8DAD-2D976D20AF4F}" sibTransId="{3178EEC7-62C9-43E4-B186-64522EEA98AB}"/>
    <dgm:cxn modelId="{D53F16A7-79B1-4913-BAB3-86BB7D27EDB3}" srcId="{A021ED4B-6B6D-46DD-8323-A0DD78E2644A}" destId="{799B20B1-639D-4E91-9501-EC7906464195}" srcOrd="1" destOrd="0" parTransId="{0BEA3612-3292-45BE-BB41-FFA163FB7EFE}" sibTransId="{8F6620F3-D9A5-4E38-A853-48ACC39DF1E7}"/>
    <dgm:cxn modelId="{B57889A9-69A8-4CA4-9969-8C1F78AB9DAC}" type="presOf" srcId="{9509D009-D455-4B96-A125-8D28310F5179}" destId="{BE4611CB-CA4A-481C-AC6E-3F4AB82ACCE5}" srcOrd="0" destOrd="0" presId="urn:microsoft.com/office/officeart/2005/8/layout/process4"/>
    <dgm:cxn modelId="{BCFDDDB4-7D59-4120-AE3D-36B19426E433}" type="presOf" srcId="{01D31F10-EFBB-4C37-81A1-19883132FCC5}" destId="{4F391DC1-0719-41AE-B676-A4611A391BAA}" srcOrd="0" destOrd="0" presId="urn:microsoft.com/office/officeart/2005/8/layout/process4"/>
    <dgm:cxn modelId="{80EDF8B6-2BD9-4022-B15B-3476BC103040}" type="presOf" srcId="{17A4EE6A-34EC-4BC7-8661-03F7276A80D8}" destId="{EF1860AA-16E8-43FF-8CDC-B27F22404ED5}" srcOrd="0" destOrd="0" presId="urn:microsoft.com/office/officeart/2005/8/layout/process4"/>
    <dgm:cxn modelId="{A96B73CC-3BA8-4F8F-B2A2-D644E8066777}" type="presOf" srcId="{F75A0922-6348-4F40-839F-3C6AB76740E4}" destId="{1089999C-8267-48BC-A665-5A0CF5DB29FD}" srcOrd="0" destOrd="0" presId="urn:microsoft.com/office/officeart/2005/8/layout/process4"/>
    <dgm:cxn modelId="{73C44CCF-79BF-4F10-981A-E509E415DBF9}" type="presOf" srcId="{AAA14169-7EAA-4C1B-BC81-0AC0644B6B22}" destId="{1E4F588E-03BB-45C8-87EE-6965E618E9BF}" srcOrd="1" destOrd="0" presId="urn:microsoft.com/office/officeart/2005/8/layout/process4"/>
    <dgm:cxn modelId="{3BEB9CD6-F95E-421D-AAFD-8AC8C35658BB}" type="presOf" srcId="{9509D009-D455-4B96-A125-8D28310F5179}" destId="{BBD327FD-E0BA-4777-8832-E4427CBDB707}" srcOrd="1" destOrd="0" presId="urn:microsoft.com/office/officeart/2005/8/layout/process4"/>
    <dgm:cxn modelId="{A81F9FE4-A546-4656-817F-561A715DB8B7}" srcId="{9509D009-D455-4B96-A125-8D28310F5179}" destId="{380616C1-0908-407E-9867-C2794633A264}" srcOrd="0" destOrd="0" parTransId="{956F3F8C-9115-4B06-8C1D-5851B1D64045}" sibTransId="{CFA2C853-689D-4649-9C63-EFE34D20CE86}"/>
    <dgm:cxn modelId="{CD5C618D-BC61-4230-8E24-2F85C378D467}" type="presParOf" srcId="{4F391DC1-0719-41AE-B676-A4611A391BAA}" destId="{D4C3231F-C41E-43C0-9740-8B74B5C58238}" srcOrd="0" destOrd="0" presId="urn:microsoft.com/office/officeart/2005/8/layout/process4"/>
    <dgm:cxn modelId="{F169E53E-F978-4616-911B-7EE377ABE447}" type="presParOf" srcId="{D4C3231F-C41E-43C0-9740-8B74B5C58238}" destId="{BE4611CB-CA4A-481C-AC6E-3F4AB82ACCE5}" srcOrd="0" destOrd="0" presId="urn:microsoft.com/office/officeart/2005/8/layout/process4"/>
    <dgm:cxn modelId="{199A31E7-F1E5-4E33-BF8B-8B626297FD94}" type="presParOf" srcId="{D4C3231F-C41E-43C0-9740-8B74B5C58238}" destId="{BBD327FD-E0BA-4777-8832-E4427CBDB707}" srcOrd="1" destOrd="0" presId="urn:microsoft.com/office/officeart/2005/8/layout/process4"/>
    <dgm:cxn modelId="{DAA8B53C-3C8D-4639-A518-AFA7429AB624}" type="presParOf" srcId="{D4C3231F-C41E-43C0-9740-8B74B5C58238}" destId="{9E7A8D2E-2D82-4663-9543-29F239BA6050}" srcOrd="2" destOrd="0" presId="urn:microsoft.com/office/officeart/2005/8/layout/process4"/>
    <dgm:cxn modelId="{AA94273F-6731-4AF4-B130-34E1630E3D37}" type="presParOf" srcId="{9E7A8D2E-2D82-4663-9543-29F239BA6050}" destId="{7951155A-7E89-44A9-9BF7-5C790023F098}" srcOrd="0" destOrd="0" presId="urn:microsoft.com/office/officeart/2005/8/layout/process4"/>
    <dgm:cxn modelId="{2C901092-149B-4B1B-9E75-3BDA68CB74EE}" type="presParOf" srcId="{9E7A8D2E-2D82-4663-9543-29F239BA6050}" destId="{CD5EA9AD-1FF3-4544-A506-1F718852DBF6}" srcOrd="1" destOrd="0" presId="urn:microsoft.com/office/officeart/2005/8/layout/process4"/>
    <dgm:cxn modelId="{52DDFD21-E352-424D-BD41-ECB8F2449029}" type="presParOf" srcId="{4F391DC1-0719-41AE-B676-A4611A391BAA}" destId="{65907931-0DB8-4C04-B908-D02C4050FD67}" srcOrd="1" destOrd="0" presId="urn:microsoft.com/office/officeart/2005/8/layout/process4"/>
    <dgm:cxn modelId="{88A9D95D-61AD-4A56-81DF-D2D9DC6FB220}" type="presParOf" srcId="{4F391DC1-0719-41AE-B676-A4611A391BAA}" destId="{4D6B09BE-5F40-4BEF-8F53-3AF7298788E6}" srcOrd="2" destOrd="0" presId="urn:microsoft.com/office/officeart/2005/8/layout/process4"/>
    <dgm:cxn modelId="{40F841C9-C9CF-44B7-B0A3-AE3F58411EBA}" type="presParOf" srcId="{4D6B09BE-5F40-4BEF-8F53-3AF7298788E6}" destId="{5EC9AC2B-D8D1-4BFE-B188-FF570D586A84}" srcOrd="0" destOrd="0" presId="urn:microsoft.com/office/officeart/2005/8/layout/process4"/>
    <dgm:cxn modelId="{5883E69F-48E0-4D78-834F-D5FB8DBF08FF}" type="presParOf" srcId="{4D6B09BE-5F40-4BEF-8F53-3AF7298788E6}" destId="{8C645032-AEF5-4BBE-B17B-5357735C973E}" srcOrd="1" destOrd="0" presId="urn:microsoft.com/office/officeart/2005/8/layout/process4"/>
    <dgm:cxn modelId="{60367BF7-08E2-404A-B136-97F17080B353}" type="presParOf" srcId="{4D6B09BE-5F40-4BEF-8F53-3AF7298788E6}" destId="{9BFBD914-522F-45BC-978D-2A995F294AA3}" srcOrd="2" destOrd="0" presId="urn:microsoft.com/office/officeart/2005/8/layout/process4"/>
    <dgm:cxn modelId="{B142216E-DF8A-4463-A720-CFE73EC9A956}" type="presParOf" srcId="{9BFBD914-522F-45BC-978D-2A995F294AA3}" destId="{EF1860AA-16E8-43FF-8CDC-B27F22404ED5}" srcOrd="0" destOrd="0" presId="urn:microsoft.com/office/officeart/2005/8/layout/process4"/>
    <dgm:cxn modelId="{946960A1-1019-4015-B970-E827DAFB0E9C}" type="presParOf" srcId="{9BFBD914-522F-45BC-978D-2A995F294AA3}" destId="{6734207F-FF24-4F81-ACCB-17C44A0B2C91}" srcOrd="1" destOrd="0" presId="urn:microsoft.com/office/officeart/2005/8/layout/process4"/>
    <dgm:cxn modelId="{3B05AD6F-5419-4852-A12A-6117B3E0139C}" type="presParOf" srcId="{4F391DC1-0719-41AE-B676-A4611A391BAA}" destId="{82FA41B7-2C30-4CB4-806C-A0308B1D3E66}" srcOrd="3" destOrd="0" presId="urn:microsoft.com/office/officeart/2005/8/layout/process4"/>
    <dgm:cxn modelId="{B9EA4939-CBBA-4F76-BB23-169C61D436E6}" type="presParOf" srcId="{4F391DC1-0719-41AE-B676-A4611A391BAA}" destId="{1B7EA2E0-3DA4-477D-BC15-0B305AF2F721}" srcOrd="4" destOrd="0" presId="urn:microsoft.com/office/officeart/2005/8/layout/process4"/>
    <dgm:cxn modelId="{285844AE-4705-425D-AA3F-5B35B6894586}" type="presParOf" srcId="{1B7EA2E0-3DA4-477D-BC15-0B305AF2F721}" destId="{40AEB583-4814-404E-B1E7-0A4918E9B654}" srcOrd="0" destOrd="0" presId="urn:microsoft.com/office/officeart/2005/8/layout/process4"/>
    <dgm:cxn modelId="{FC59F21E-3A44-4C14-9811-DBB67E51B604}" type="presParOf" srcId="{1B7EA2E0-3DA4-477D-BC15-0B305AF2F721}" destId="{1E4F588E-03BB-45C8-87EE-6965E618E9BF}" srcOrd="1" destOrd="0" presId="urn:microsoft.com/office/officeart/2005/8/layout/process4"/>
    <dgm:cxn modelId="{43A9FDE2-12C1-494D-9CE2-6B158796F32E}" type="presParOf" srcId="{1B7EA2E0-3DA4-477D-BC15-0B305AF2F721}" destId="{96CE1577-6B47-4FB8-BD3E-89F0A8753922}" srcOrd="2" destOrd="0" presId="urn:microsoft.com/office/officeart/2005/8/layout/process4"/>
    <dgm:cxn modelId="{59078A20-A060-4CA4-B77C-5D4F4179E130}" type="presParOf" srcId="{96CE1577-6B47-4FB8-BD3E-89F0A8753922}" destId="{1089999C-8267-48BC-A665-5A0CF5DB29FD}" srcOrd="0" destOrd="0" presId="urn:microsoft.com/office/officeart/2005/8/layout/process4"/>
    <dgm:cxn modelId="{B7892A37-A040-4322-ADB3-AFAFE51EC83F}" type="presParOf" srcId="{96CE1577-6B47-4FB8-BD3E-89F0A8753922}" destId="{ECFD427D-5D07-4820-81E5-F9AAF6F7B224}" srcOrd="1"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8D1297E-4CE8-474C-9BAF-5ADB1E838897}" type="doc">
      <dgm:prSet loTypeId="urn:microsoft.com/office/officeart/2005/8/layout/rings+Icon" loCatId="relationship" qsTypeId="urn:microsoft.com/office/officeart/2005/8/quickstyle/simple1" qsCatId="simple" csTypeId="urn:microsoft.com/office/officeart/2005/8/colors/accent1_2" csCatId="accent1" phldr="1"/>
      <dgm:spPr/>
    </dgm:pt>
    <dgm:pt modelId="{5EE3314A-7631-4932-8036-B91B7305047C}">
      <dgm:prSet phldrT="[Text]"/>
      <dgm:spPr/>
      <dgm:t>
        <a:bodyPr/>
        <a:lstStyle/>
        <a:p>
          <a:r>
            <a:rPr lang="en-US"/>
            <a:t>Academic screening</a:t>
          </a:r>
        </a:p>
      </dgm:t>
    </dgm:pt>
    <dgm:pt modelId="{E0C73A0F-B394-4D3D-B5CE-5A4E3159C966}" type="parTrans" cxnId="{4E002B38-1860-4D8C-A3FD-71EA879DB5BE}">
      <dgm:prSet/>
      <dgm:spPr/>
      <dgm:t>
        <a:bodyPr/>
        <a:lstStyle/>
        <a:p>
          <a:endParaRPr lang="en-US"/>
        </a:p>
      </dgm:t>
    </dgm:pt>
    <dgm:pt modelId="{E2C7444B-94BA-4B45-AF17-23BDBEF73D2B}" type="sibTrans" cxnId="{4E002B38-1860-4D8C-A3FD-71EA879DB5BE}">
      <dgm:prSet/>
      <dgm:spPr/>
      <dgm:t>
        <a:bodyPr/>
        <a:lstStyle/>
        <a:p>
          <a:endParaRPr lang="en-US"/>
        </a:p>
      </dgm:t>
    </dgm:pt>
    <dgm:pt modelId="{11EEB066-6209-4E3A-95D8-7B406445008D}">
      <dgm:prSet phldrT="[Text]"/>
      <dgm:spPr/>
      <dgm:t>
        <a:bodyPr/>
        <a:lstStyle/>
        <a:p>
          <a:r>
            <a:rPr lang="en-US"/>
            <a:t>Behavioral screening</a:t>
          </a:r>
        </a:p>
      </dgm:t>
    </dgm:pt>
    <dgm:pt modelId="{9EBF5946-9180-4ECA-A820-7BD7F43D1DB8}" type="parTrans" cxnId="{253BF120-72F5-4282-83C9-C758CB47B1A4}">
      <dgm:prSet/>
      <dgm:spPr/>
      <dgm:t>
        <a:bodyPr/>
        <a:lstStyle/>
        <a:p>
          <a:endParaRPr lang="en-US"/>
        </a:p>
      </dgm:t>
    </dgm:pt>
    <dgm:pt modelId="{F93E1781-D649-4626-9AA9-491840F53370}" type="sibTrans" cxnId="{253BF120-72F5-4282-83C9-C758CB47B1A4}">
      <dgm:prSet/>
      <dgm:spPr/>
      <dgm:t>
        <a:bodyPr/>
        <a:lstStyle/>
        <a:p>
          <a:endParaRPr lang="en-US"/>
        </a:p>
      </dgm:t>
    </dgm:pt>
    <dgm:pt modelId="{29B67D97-EC8B-4FA2-89E1-0F504F59B4AF}">
      <dgm:prSet phldrT="[Text]"/>
      <dgm:spPr/>
      <dgm:t>
        <a:bodyPr/>
        <a:lstStyle/>
        <a:p>
          <a:pPr algn="ctr"/>
          <a:r>
            <a:rPr lang="en-US"/>
            <a:t>Other school-wide data</a:t>
          </a:r>
        </a:p>
      </dgm:t>
    </dgm:pt>
    <dgm:pt modelId="{D7502CDC-6AA2-464C-B52D-309940C5B221}" type="parTrans" cxnId="{96F9E876-6A5C-4F6E-BD24-DDE2AAC79925}">
      <dgm:prSet/>
      <dgm:spPr/>
      <dgm:t>
        <a:bodyPr/>
        <a:lstStyle/>
        <a:p>
          <a:endParaRPr lang="en-US"/>
        </a:p>
      </dgm:t>
    </dgm:pt>
    <dgm:pt modelId="{D0545EAC-9BD2-4D30-858E-B1D01CA47259}" type="sibTrans" cxnId="{96F9E876-6A5C-4F6E-BD24-DDE2AAC79925}">
      <dgm:prSet/>
      <dgm:spPr/>
      <dgm:t>
        <a:bodyPr/>
        <a:lstStyle/>
        <a:p>
          <a:endParaRPr lang="en-US"/>
        </a:p>
      </dgm:t>
    </dgm:pt>
    <dgm:pt modelId="{5B164598-F51A-4F7E-80C7-6CA8621E005B}">
      <dgm:prSet phldrT="[Text]"/>
      <dgm:spPr/>
      <dgm:t>
        <a:bodyPr/>
        <a:lstStyle/>
        <a:p>
          <a:pPr algn="l"/>
          <a:r>
            <a:rPr lang="en-US"/>
            <a:t>Attendance</a:t>
          </a:r>
        </a:p>
      </dgm:t>
    </dgm:pt>
    <dgm:pt modelId="{5B97708A-81CA-4684-A89E-216E8FD30EB6}" type="parTrans" cxnId="{6AAB0852-6F64-40F8-BB75-EF124BFD133B}">
      <dgm:prSet/>
      <dgm:spPr/>
      <dgm:t>
        <a:bodyPr/>
        <a:lstStyle/>
        <a:p>
          <a:endParaRPr lang="en-US"/>
        </a:p>
      </dgm:t>
    </dgm:pt>
    <dgm:pt modelId="{4664A94A-30E6-48A4-B6FC-C73F2CE245F1}" type="sibTrans" cxnId="{6AAB0852-6F64-40F8-BB75-EF124BFD133B}">
      <dgm:prSet/>
      <dgm:spPr/>
      <dgm:t>
        <a:bodyPr/>
        <a:lstStyle/>
        <a:p>
          <a:endParaRPr lang="en-US"/>
        </a:p>
      </dgm:t>
    </dgm:pt>
    <dgm:pt modelId="{7AC82C03-B1F4-4F6A-A2E7-5285B140F9FD}">
      <dgm:prSet phldrT="[Text]"/>
      <dgm:spPr/>
      <dgm:t>
        <a:bodyPr/>
        <a:lstStyle/>
        <a:p>
          <a:pPr algn="l"/>
          <a:r>
            <a:rPr lang="en-US"/>
            <a:t>Office discipline referrals</a:t>
          </a:r>
        </a:p>
      </dgm:t>
    </dgm:pt>
    <dgm:pt modelId="{11A0F7A6-7264-4B38-A5EE-89117207B724}" type="parTrans" cxnId="{4B087AAC-82DC-4409-AA93-FC990CDFA2DF}">
      <dgm:prSet/>
      <dgm:spPr/>
      <dgm:t>
        <a:bodyPr/>
        <a:lstStyle/>
        <a:p>
          <a:endParaRPr lang="en-US"/>
        </a:p>
      </dgm:t>
    </dgm:pt>
    <dgm:pt modelId="{0294D8C2-0A44-4101-832F-2BD7ED7445CA}" type="sibTrans" cxnId="{4B087AAC-82DC-4409-AA93-FC990CDFA2DF}">
      <dgm:prSet/>
      <dgm:spPr/>
      <dgm:t>
        <a:bodyPr/>
        <a:lstStyle/>
        <a:p>
          <a:endParaRPr lang="en-US"/>
        </a:p>
      </dgm:t>
    </dgm:pt>
    <dgm:pt modelId="{AA39B476-268B-46C8-A047-69AA00C980FB}">
      <dgm:prSet phldrT="[Text]"/>
      <dgm:spPr/>
      <dgm:t>
        <a:bodyPr/>
        <a:lstStyle/>
        <a:p>
          <a:pPr algn="l"/>
          <a:r>
            <a:rPr lang="en-US"/>
            <a:t>Nurse visits</a:t>
          </a:r>
        </a:p>
      </dgm:t>
    </dgm:pt>
    <dgm:pt modelId="{CECFD697-7E43-4B7B-BA02-7CAE312A8C94}" type="parTrans" cxnId="{B8F15277-13B9-4E39-9691-7B66C559E021}">
      <dgm:prSet/>
      <dgm:spPr/>
      <dgm:t>
        <a:bodyPr/>
        <a:lstStyle/>
        <a:p>
          <a:endParaRPr lang="en-US"/>
        </a:p>
      </dgm:t>
    </dgm:pt>
    <dgm:pt modelId="{37D80119-7EAA-4F46-AEA7-F68C72B0576E}" type="sibTrans" cxnId="{B8F15277-13B9-4E39-9691-7B66C559E021}">
      <dgm:prSet/>
      <dgm:spPr/>
      <dgm:t>
        <a:bodyPr/>
        <a:lstStyle/>
        <a:p>
          <a:endParaRPr lang="en-US"/>
        </a:p>
      </dgm:t>
    </dgm:pt>
    <dgm:pt modelId="{6F888E31-581F-45B7-BC53-4B129B94B885}">
      <dgm:prSet phldrT="[Text]"/>
      <dgm:spPr/>
      <dgm:t>
        <a:bodyPr/>
        <a:lstStyle/>
        <a:p>
          <a:pPr algn="l"/>
          <a:r>
            <a:rPr lang="en-US"/>
            <a:t>Common formative assessments</a:t>
          </a:r>
        </a:p>
      </dgm:t>
    </dgm:pt>
    <dgm:pt modelId="{68401FB5-2A88-405F-88D8-05B71CC592FB}" type="parTrans" cxnId="{80485B0F-1878-46E8-9922-A80E74AD76CA}">
      <dgm:prSet/>
      <dgm:spPr/>
      <dgm:t>
        <a:bodyPr/>
        <a:lstStyle/>
        <a:p>
          <a:endParaRPr lang="en-US"/>
        </a:p>
      </dgm:t>
    </dgm:pt>
    <dgm:pt modelId="{2D75E99A-2EA7-429F-BE5B-88C57992F93A}" type="sibTrans" cxnId="{80485B0F-1878-46E8-9922-A80E74AD76CA}">
      <dgm:prSet/>
      <dgm:spPr/>
      <dgm:t>
        <a:bodyPr/>
        <a:lstStyle/>
        <a:p>
          <a:endParaRPr lang="en-US"/>
        </a:p>
      </dgm:t>
    </dgm:pt>
    <dgm:pt modelId="{F7866D42-79D6-4F54-815B-FADC26846878}" type="pres">
      <dgm:prSet presAssocID="{D8D1297E-4CE8-474C-9BAF-5ADB1E838897}" presName="Name0" presStyleCnt="0">
        <dgm:presLayoutVars>
          <dgm:chMax val="7"/>
          <dgm:dir/>
          <dgm:resizeHandles val="exact"/>
        </dgm:presLayoutVars>
      </dgm:prSet>
      <dgm:spPr/>
    </dgm:pt>
    <dgm:pt modelId="{5D7F02AC-4DF5-4649-AEA9-AC386BE0A093}" type="pres">
      <dgm:prSet presAssocID="{D8D1297E-4CE8-474C-9BAF-5ADB1E838897}" presName="ellipse1" presStyleLbl="vennNode1" presStyleIdx="0" presStyleCnt="3" custLinFactNeighborX="7106">
        <dgm:presLayoutVars>
          <dgm:bulletEnabled val="1"/>
        </dgm:presLayoutVars>
      </dgm:prSet>
      <dgm:spPr/>
    </dgm:pt>
    <dgm:pt modelId="{0F7A1838-9619-4766-B10C-971D0399430A}" type="pres">
      <dgm:prSet presAssocID="{D8D1297E-4CE8-474C-9BAF-5ADB1E838897}" presName="ellipse2" presStyleLbl="vennNode1" presStyleIdx="1" presStyleCnt="3">
        <dgm:presLayoutVars>
          <dgm:bulletEnabled val="1"/>
        </dgm:presLayoutVars>
      </dgm:prSet>
      <dgm:spPr/>
    </dgm:pt>
    <dgm:pt modelId="{701AAF2A-5CAB-45B2-B62E-AEA0A7FDBAD9}" type="pres">
      <dgm:prSet presAssocID="{D8D1297E-4CE8-474C-9BAF-5ADB1E838897}" presName="ellipse3" presStyleLbl="vennNode1" presStyleIdx="2" presStyleCnt="3" custLinFactNeighborX="-7106">
        <dgm:presLayoutVars>
          <dgm:bulletEnabled val="1"/>
        </dgm:presLayoutVars>
      </dgm:prSet>
      <dgm:spPr/>
    </dgm:pt>
  </dgm:ptLst>
  <dgm:cxnLst>
    <dgm:cxn modelId="{80485B0F-1878-46E8-9922-A80E74AD76CA}" srcId="{29B67D97-EC8B-4FA2-89E1-0F504F59B4AF}" destId="{6F888E31-581F-45B7-BC53-4B129B94B885}" srcOrd="3" destOrd="0" parTransId="{68401FB5-2A88-405F-88D8-05B71CC592FB}" sibTransId="{2D75E99A-2EA7-429F-BE5B-88C57992F93A}"/>
    <dgm:cxn modelId="{745A5E15-C483-41D1-AC0C-FBBE15B58885}" type="presOf" srcId="{6F888E31-581F-45B7-BC53-4B129B94B885}" destId="{701AAF2A-5CAB-45B2-B62E-AEA0A7FDBAD9}" srcOrd="0" destOrd="4" presId="urn:microsoft.com/office/officeart/2005/8/layout/rings+Icon"/>
    <dgm:cxn modelId="{253BF120-72F5-4282-83C9-C758CB47B1A4}" srcId="{D8D1297E-4CE8-474C-9BAF-5ADB1E838897}" destId="{11EEB066-6209-4E3A-95D8-7B406445008D}" srcOrd="1" destOrd="0" parTransId="{9EBF5946-9180-4ECA-A820-7BD7F43D1DB8}" sibTransId="{F93E1781-D649-4626-9AA9-491840F53370}"/>
    <dgm:cxn modelId="{B51CDF31-8645-49A4-8887-5027B81772D0}" type="presOf" srcId="{D8D1297E-4CE8-474C-9BAF-5ADB1E838897}" destId="{F7866D42-79D6-4F54-815B-FADC26846878}" srcOrd="0" destOrd="0" presId="urn:microsoft.com/office/officeart/2005/8/layout/rings+Icon"/>
    <dgm:cxn modelId="{4E002B38-1860-4D8C-A3FD-71EA879DB5BE}" srcId="{D8D1297E-4CE8-474C-9BAF-5ADB1E838897}" destId="{5EE3314A-7631-4932-8036-B91B7305047C}" srcOrd="0" destOrd="0" parTransId="{E0C73A0F-B394-4D3D-B5CE-5A4E3159C966}" sibTransId="{E2C7444B-94BA-4B45-AF17-23BDBEF73D2B}"/>
    <dgm:cxn modelId="{6AAB0852-6F64-40F8-BB75-EF124BFD133B}" srcId="{29B67D97-EC8B-4FA2-89E1-0F504F59B4AF}" destId="{5B164598-F51A-4F7E-80C7-6CA8621E005B}" srcOrd="0" destOrd="0" parTransId="{5B97708A-81CA-4684-A89E-216E8FD30EB6}" sibTransId="{4664A94A-30E6-48A4-B6FC-C73F2CE245F1}"/>
    <dgm:cxn modelId="{96F9E876-6A5C-4F6E-BD24-DDE2AAC79925}" srcId="{D8D1297E-4CE8-474C-9BAF-5ADB1E838897}" destId="{29B67D97-EC8B-4FA2-89E1-0F504F59B4AF}" srcOrd="2" destOrd="0" parTransId="{D7502CDC-6AA2-464C-B52D-309940C5B221}" sibTransId="{D0545EAC-9BD2-4D30-858E-B1D01CA47259}"/>
    <dgm:cxn modelId="{B8F15277-13B9-4E39-9691-7B66C559E021}" srcId="{29B67D97-EC8B-4FA2-89E1-0F504F59B4AF}" destId="{AA39B476-268B-46C8-A047-69AA00C980FB}" srcOrd="2" destOrd="0" parTransId="{CECFD697-7E43-4B7B-BA02-7CAE312A8C94}" sibTransId="{37D80119-7EAA-4F46-AEA7-F68C72B0576E}"/>
    <dgm:cxn modelId="{056F5078-BE2F-4FE5-8C53-465B2E4C5FA8}" type="presOf" srcId="{AA39B476-268B-46C8-A047-69AA00C980FB}" destId="{701AAF2A-5CAB-45B2-B62E-AEA0A7FDBAD9}" srcOrd="0" destOrd="3" presId="urn:microsoft.com/office/officeart/2005/8/layout/rings+Icon"/>
    <dgm:cxn modelId="{9EE36879-D0BE-403A-9992-FEEFD197E747}" type="presOf" srcId="{7AC82C03-B1F4-4F6A-A2E7-5285B140F9FD}" destId="{701AAF2A-5CAB-45B2-B62E-AEA0A7FDBAD9}" srcOrd="0" destOrd="2" presId="urn:microsoft.com/office/officeart/2005/8/layout/rings+Icon"/>
    <dgm:cxn modelId="{9FDA277D-7D4E-475F-8D91-664C62F17BFD}" type="presOf" srcId="{11EEB066-6209-4E3A-95D8-7B406445008D}" destId="{0F7A1838-9619-4766-B10C-971D0399430A}" srcOrd="0" destOrd="0" presId="urn:microsoft.com/office/officeart/2005/8/layout/rings+Icon"/>
    <dgm:cxn modelId="{4B087AAC-82DC-4409-AA93-FC990CDFA2DF}" srcId="{29B67D97-EC8B-4FA2-89E1-0F504F59B4AF}" destId="{7AC82C03-B1F4-4F6A-A2E7-5285B140F9FD}" srcOrd="1" destOrd="0" parTransId="{11A0F7A6-7264-4B38-A5EE-89117207B724}" sibTransId="{0294D8C2-0A44-4101-832F-2BD7ED7445CA}"/>
    <dgm:cxn modelId="{91E772D7-5F06-4C15-8648-6F8B44190506}" type="presOf" srcId="{5EE3314A-7631-4932-8036-B91B7305047C}" destId="{5D7F02AC-4DF5-4649-AEA9-AC386BE0A093}" srcOrd="0" destOrd="0" presId="urn:microsoft.com/office/officeart/2005/8/layout/rings+Icon"/>
    <dgm:cxn modelId="{7BA0B5E6-2885-4D6E-8065-BA014B83B5A8}" type="presOf" srcId="{5B164598-F51A-4F7E-80C7-6CA8621E005B}" destId="{701AAF2A-5CAB-45B2-B62E-AEA0A7FDBAD9}" srcOrd="0" destOrd="1" presId="urn:microsoft.com/office/officeart/2005/8/layout/rings+Icon"/>
    <dgm:cxn modelId="{54DE45F1-3126-4947-A2F2-64BCDD84C15E}" type="presOf" srcId="{29B67D97-EC8B-4FA2-89E1-0F504F59B4AF}" destId="{701AAF2A-5CAB-45B2-B62E-AEA0A7FDBAD9}" srcOrd="0" destOrd="0" presId="urn:microsoft.com/office/officeart/2005/8/layout/rings+Icon"/>
    <dgm:cxn modelId="{E1758CB2-EB4A-47B7-9FAF-85F002C2844C}" type="presParOf" srcId="{F7866D42-79D6-4F54-815B-FADC26846878}" destId="{5D7F02AC-4DF5-4649-AEA9-AC386BE0A093}" srcOrd="0" destOrd="0" presId="urn:microsoft.com/office/officeart/2005/8/layout/rings+Icon"/>
    <dgm:cxn modelId="{AC99FBDB-1497-418E-9E9B-38B20E75379E}" type="presParOf" srcId="{F7866D42-79D6-4F54-815B-FADC26846878}" destId="{0F7A1838-9619-4766-B10C-971D0399430A}" srcOrd="1" destOrd="0" presId="urn:microsoft.com/office/officeart/2005/8/layout/rings+Icon"/>
    <dgm:cxn modelId="{10E72971-591D-4D54-A876-6E1D92D5455B}" type="presParOf" srcId="{F7866D42-79D6-4F54-815B-FADC26846878}" destId="{701AAF2A-5CAB-45B2-B62E-AEA0A7FDBAD9}" srcOrd="2" destOrd="0" presId="urn:microsoft.com/office/officeart/2005/8/layout/rings+Icon"/>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87C6B1A8-1F5B-4391-8A3D-C4B798E1F4F2}" type="doc">
      <dgm:prSet loTypeId="urn:microsoft.com/office/officeart/2005/8/layout/arrow3" loCatId="relationship" qsTypeId="urn:microsoft.com/office/officeart/2005/8/quickstyle/simple1" qsCatId="simple" csTypeId="urn:microsoft.com/office/officeart/2005/8/colors/accent1_2" csCatId="accent1" phldr="1"/>
      <dgm:spPr/>
      <dgm:t>
        <a:bodyPr/>
        <a:lstStyle/>
        <a:p>
          <a:endParaRPr lang="en-US"/>
        </a:p>
      </dgm:t>
    </dgm:pt>
    <dgm:pt modelId="{3A7EEA8C-BA74-480F-9EAF-16FAB66253A2}">
      <dgm:prSet phldrT="[Text]"/>
      <dgm:spPr/>
      <dgm:t>
        <a:bodyPr/>
        <a:lstStyle/>
        <a:p>
          <a:r>
            <a:rPr lang="en-US"/>
            <a:t>Academic </a:t>
          </a:r>
        </a:p>
        <a:p>
          <a:r>
            <a:rPr lang="en-US"/>
            <a:t>Difficulties</a:t>
          </a:r>
        </a:p>
      </dgm:t>
    </dgm:pt>
    <dgm:pt modelId="{FB275F46-4B43-4E61-9D30-39567FF6162E}" type="parTrans" cxnId="{1C063DEF-DB3C-4F7C-8BDF-C554C9A29E4E}">
      <dgm:prSet/>
      <dgm:spPr/>
      <dgm:t>
        <a:bodyPr/>
        <a:lstStyle/>
        <a:p>
          <a:endParaRPr lang="en-US"/>
        </a:p>
      </dgm:t>
    </dgm:pt>
    <dgm:pt modelId="{21ED115B-FA5A-4E46-B207-C7391F13E452}" type="sibTrans" cxnId="{1C063DEF-DB3C-4F7C-8BDF-C554C9A29E4E}">
      <dgm:prSet/>
      <dgm:spPr/>
      <dgm:t>
        <a:bodyPr/>
        <a:lstStyle/>
        <a:p>
          <a:endParaRPr lang="en-US"/>
        </a:p>
      </dgm:t>
    </dgm:pt>
    <dgm:pt modelId="{7B69C00A-5BEE-47FD-B762-29B42DCDE61D}">
      <dgm:prSet phldrT="[Text]"/>
      <dgm:spPr/>
      <dgm:t>
        <a:bodyPr/>
        <a:lstStyle/>
        <a:p>
          <a:r>
            <a:rPr lang="en-US"/>
            <a:t>Behavioral or Social Difficulties</a:t>
          </a:r>
        </a:p>
      </dgm:t>
    </dgm:pt>
    <dgm:pt modelId="{61D17D7B-FF30-4F2A-AC7B-93E1E05DCF6A}" type="parTrans" cxnId="{6E425CDC-3861-41BC-9038-9EA6E714D8E2}">
      <dgm:prSet/>
      <dgm:spPr/>
      <dgm:t>
        <a:bodyPr/>
        <a:lstStyle/>
        <a:p>
          <a:endParaRPr lang="en-US"/>
        </a:p>
      </dgm:t>
    </dgm:pt>
    <dgm:pt modelId="{7EBE07A4-0771-4038-BAA3-5C79CA968465}" type="sibTrans" cxnId="{6E425CDC-3861-41BC-9038-9EA6E714D8E2}">
      <dgm:prSet/>
      <dgm:spPr/>
      <dgm:t>
        <a:bodyPr/>
        <a:lstStyle/>
        <a:p>
          <a:endParaRPr lang="en-US"/>
        </a:p>
      </dgm:t>
    </dgm:pt>
    <dgm:pt modelId="{C71717D1-2F20-4212-8C91-339242D2C785}" type="pres">
      <dgm:prSet presAssocID="{87C6B1A8-1F5B-4391-8A3D-C4B798E1F4F2}" presName="compositeShape" presStyleCnt="0">
        <dgm:presLayoutVars>
          <dgm:chMax val="2"/>
          <dgm:dir/>
          <dgm:resizeHandles val="exact"/>
        </dgm:presLayoutVars>
      </dgm:prSet>
      <dgm:spPr/>
    </dgm:pt>
    <dgm:pt modelId="{21F4E417-B5C5-4195-A11A-B931FAB2388C}" type="pres">
      <dgm:prSet presAssocID="{87C6B1A8-1F5B-4391-8A3D-C4B798E1F4F2}" presName="divider" presStyleLbl="fgShp" presStyleIdx="0" presStyleCnt="1"/>
      <dgm:spPr>
        <a:solidFill>
          <a:schemeClr val="accent5">
            <a:lumMod val="40000"/>
            <a:lumOff val="60000"/>
          </a:schemeClr>
        </a:solidFill>
      </dgm:spPr>
    </dgm:pt>
    <dgm:pt modelId="{817E873D-5FC7-47CA-9F19-09889D15DDE3}" type="pres">
      <dgm:prSet presAssocID="{3A7EEA8C-BA74-480F-9EAF-16FAB66253A2}" presName="downArrow" presStyleLbl="node1" presStyleIdx="0" presStyleCnt="2" custLinFactNeighborX="2553" custLinFactNeighborY="1923">
        <dgm:style>
          <a:lnRef idx="1">
            <a:schemeClr val="accent2"/>
          </a:lnRef>
          <a:fillRef idx="2">
            <a:schemeClr val="accent2"/>
          </a:fillRef>
          <a:effectRef idx="1">
            <a:schemeClr val="accent2"/>
          </a:effectRef>
          <a:fontRef idx="minor">
            <a:schemeClr val="dk1"/>
          </a:fontRef>
        </dgm:style>
      </dgm:prSet>
      <dgm:spPr>
        <a:solidFill>
          <a:srgbClr val="FFC000"/>
        </a:solidFill>
      </dgm:spPr>
    </dgm:pt>
    <dgm:pt modelId="{DE62BDFE-AB97-4127-B709-CD3EF1B96792}" type="pres">
      <dgm:prSet presAssocID="{3A7EEA8C-BA74-480F-9EAF-16FAB66253A2}" presName="downArrowText" presStyleLbl="revTx" presStyleIdx="0" presStyleCnt="2">
        <dgm:presLayoutVars>
          <dgm:bulletEnabled val="1"/>
        </dgm:presLayoutVars>
      </dgm:prSet>
      <dgm:spPr/>
    </dgm:pt>
    <dgm:pt modelId="{C500387C-EABF-42BD-B775-8F4BE692F130}" type="pres">
      <dgm:prSet presAssocID="{7B69C00A-5BEE-47FD-B762-29B42DCDE61D}" presName="upArrow" presStyleLbl="node1" presStyleIdx="1" presStyleCnt="2">
        <dgm:style>
          <a:lnRef idx="1">
            <a:schemeClr val="accent2"/>
          </a:lnRef>
          <a:fillRef idx="2">
            <a:schemeClr val="accent2"/>
          </a:fillRef>
          <a:effectRef idx="1">
            <a:schemeClr val="accent2"/>
          </a:effectRef>
          <a:fontRef idx="minor">
            <a:schemeClr val="dk1"/>
          </a:fontRef>
        </dgm:style>
      </dgm:prSet>
      <dgm:spPr>
        <a:solidFill>
          <a:srgbClr val="FFC000"/>
        </a:solidFill>
      </dgm:spPr>
    </dgm:pt>
    <dgm:pt modelId="{C998BD03-500C-44FD-B2E8-249D0F7A0820}" type="pres">
      <dgm:prSet presAssocID="{7B69C00A-5BEE-47FD-B762-29B42DCDE61D}" presName="upArrowText" presStyleLbl="revTx" presStyleIdx="1" presStyleCnt="2">
        <dgm:presLayoutVars>
          <dgm:bulletEnabled val="1"/>
        </dgm:presLayoutVars>
      </dgm:prSet>
      <dgm:spPr/>
    </dgm:pt>
  </dgm:ptLst>
  <dgm:cxnLst>
    <dgm:cxn modelId="{A5B5E682-43D7-4F68-807A-2FCA29925F1B}" type="presOf" srcId="{87C6B1A8-1F5B-4391-8A3D-C4B798E1F4F2}" destId="{C71717D1-2F20-4212-8C91-339242D2C785}" srcOrd="0" destOrd="0" presId="urn:microsoft.com/office/officeart/2005/8/layout/arrow3"/>
    <dgm:cxn modelId="{F3C503BA-85BE-49AF-8BD1-ACF204492D10}" type="presOf" srcId="{3A7EEA8C-BA74-480F-9EAF-16FAB66253A2}" destId="{DE62BDFE-AB97-4127-B709-CD3EF1B96792}" srcOrd="0" destOrd="0" presId="urn:microsoft.com/office/officeart/2005/8/layout/arrow3"/>
    <dgm:cxn modelId="{6E425CDC-3861-41BC-9038-9EA6E714D8E2}" srcId="{87C6B1A8-1F5B-4391-8A3D-C4B798E1F4F2}" destId="{7B69C00A-5BEE-47FD-B762-29B42DCDE61D}" srcOrd="1" destOrd="0" parTransId="{61D17D7B-FF30-4F2A-AC7B-93E1E05DCF6A}" sibTransId="{7EBE07A4-0771-4038-BAA3-5C79CA968465}"/>
    <dgm:cxn modelId="{1C063DEF-DB3C-4F7C-8BDF-C554C9A29E4E}" srcId="{87C6B1A8-1F5B-4391-8A3D-C4B798E1F4F2}" destId="{3A7EEA8C-BA74-480F-9EAF-16FAB66253A2}" srcOrd="0" destOrd="0" parTransId="{FB275F46-4B43-4E61-9D30-39567FF6162E}" sibTransId="{21ED115B-FA5A-4E46-B207-C7391F13E452}"/>
    <dgm:cxn modelId="{838640F2-52CB-42D7-A634-D4FF4B03DD9B}" type="presOf" srcId="{7B69C00A-5BEE-47FD-B762-29B42DCDE61D}" destId="{C998BD03-500C-44FD-B2E8-249D0F7A0820}" srcOrd="0" destOrd="0" presId="urn:microsoft.com/office/officeart/2005/8/layout/arrow3"/>
    <dgm:cxn modelId="{22A933D0-8BE8-4BF3-BDDF-4E223CF0029B}" type="presParOf" srcId="{C71717D1-2F20-4212-8C91-339242D2C785}" destId="{21F4E417-B5C5-4195-A11A-B931FAB2388C}" srcOrd="0" destOrd="0" presId="urn:microsoft.com/office/officeart/2005/8/layout/arrow3"/>
    <dgm:cxn modelId="{C5285D3D-7FBA-408D-9AA1-28B3315E4AFE}" type="presParOf" srcId="{C71717D1-2F20-4212-8C91-339242D2C785}" destId="{817E873D-5FC7-47CA-9F19-09889D15DDE3}" srcOrd="1" destOrd="0" presId="urn:microsoft.com/office/officeart/2005/8/layout/arrow3"/>
    <dgm:cxn modelId="{632EED1E-518E-4FCD-BFF2-AC0E7C341DE3}" type="presParOf" srcId="{C71717D1-2F20-4212-8C91-339242D2C785}" destId="{DE62BDFE-AB97-4127-B709-CD3EF1B96792}" srcOrd="2" destOrd="0" presId="urn:microsoft.com/office/officeart/2005/8/layout/arrow3"/>
    <dgm:cxn modelId="{B63CA709-4F4F-47E3-B1E5-81E4C1131599}" type="presParOf" srcId="{C71717D1-2F20-4212-8C91-339242D2C785}" destId="{C500387C-EABF-42BD-B775-8F4BE692F130}" srcOrd="3" destOrd="0" presId="urn:microsoft.com/office/officeart/2005/8/layout/arrow3"/>
    <dgm:cxn modelId="{76997475-4CC3-4466-8EDE-C24059A6BB2C}" type="presParOf" srcId="{C71717D1-2F20-4212-8C91-339242D2C785}" destId="{C998BD03-500C-44FD-B2E8-249D0F7A0820}" srcOrd="4" destOrd="0" presId="urn:microsoft.com/office/officeart/2005/8/layout/arrow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2CD1929C-5BA7-4187-AC03-DC24ED9278EB}" type="doc">
      <dgm:prSet loTypeId="urn:microsoft.com/office/officeart/2009/3/layout/BlockDescendingList" loCatId="list" qsTypeId="urn:microsoft.com/office/officeart/2005/8/quickstyle/simple1" qsCatId="simple" csTypeId="urn:microsoft.com/office/officeart/2005/8/colors/accent0_1" csCatId="mainScheme" phldr="1"/>
      <dgm:spPr/>
      <dgm:t>
        <a:bodyPr/>
        <a:lstStyle/>
        <a:p>
          <a:endParaRPr lang="en-US"/>
        </a:p>
      </dgm:t>
    </dgm:pt>
    <dgm:pt modelId="{4E86641B-3E75-414A-92C8-C6257FC059CA}">
      <dgm:prSet phldrT="[Text]" custT="1"/>
      <dgm:spPr/>
      <dgm:t>
        <a:bodyPr/>
        <a:lstStyle/>
        <a:p>
          <a:pPr algn="r">
            <a:lnSpc>
              <a:spcPct val="100000"/>
            </a:lnSpc>
            <a:spcAft>
              <a:spcPts val="300"/>
            </a:spcAft>
          </a:pPr>
          <a:r>
            <a:rPr lang="en-US" sz="1200">
              <a:latin typeface="Times New Roman" pitchFamily="18" charset="0"/>
              <a:cs typeface="Times New Roman" pitchFamily="18" charset="0"/>
            </a:rPr>
            <a:t>Ci3T: Primary Prevention</a:t>
          </a:r>
        </a:p>
      </dgm:t>
    </dgm:pt>
    <dgm:pt modelId="{C14BEA9B-8A37-4E03-8F66-B0E6840B032D}" type="parTrans" cxnId="{27EA48FA-CE99-4C20-96DE-A9D07ECF0C1A}">
      <dgm:prSet/>
      <dgm:spPr/>
      <dgm:t>
        <a:bodyPr/>
        <a:lstStyle/>
        <a:p>
          <a:endParaRPr lang="en-US" sz="1200">
            <a:latin typeface="Times New Roman" pitchFamily="18" charset="0"/>
            <a:cs typeface="Times New Roman" pitchFamily="18" charset="0"/>
          </a:endParaRPr>
        </a:p>
      </dgm:t>
    </dgm:pt>
    <dgm:pt modelId="{DB29448A-9FBA-485A-9E41-A13C780DA8D7}" type="sibTrans" cxnId="{27EA48FA-CE99-4C20-96DE-A9D07ECF0C1A}">
      <dgm:prSet/>
      <dgm:spPr/>
      <dgm:t>
        <a:bodyPr/>
        <a:lstStyle/>
        <a:p>
          <a:endParaRPr lang="en-US" sz="1200">
            <a:latin typeface="Times New Roman" pitchFamily="18" charset="0"/>
            <a:cs typeface="Times New Roman" pitchFamily="18" charset="0"/>
          </a:endParaRPr>
        </a:p>
      </dgm:t>
    </dgm:pt>
    <dgm:pt modelId="{8A1B6728-0BEA-46FF-91C7-9EA42BC7D602}">
      <dgm:prSet phldrT="[Text]" custT="1"/>
      <dgm:spPr/>
      <dgm:t>
        <a:bodyPr/>
        <a:lstStyle/>
        <a:p>
          <a:r>
            <a:rPr lang="en-US" sz="1200" b="1">
              <a:latin typeface="Times New Roman" pitchFamily="18" charset="0"/>
              <a:cs typeface="Times New Roman" pitchFamily="18" charset="0"/>
            </a:rPr>
            <a:t>Session 1: </a:t>
          </a:r>
        </a:p>
      </dgm:t>
    </dgm:pt>
    <dgm:pt modelId="{E0B18581-7FA8-4BD4-9852-7C849A324D9B}" type="parTrans" cxnId="{F48608D7-C85C-477C-8702-1D72640B5748}">
      <dgm:prSet/>
      <dgm:spPr/>
      <dgm:t>
        <a:bodyPr/>
        <a:lstStyle/>
        <a:p>
          <a:endParaRPr lang="en-US" sz="1200">
            <a:latin typeface="Times New Roman" pitchFamily="18" charset="0"/>
            <a:cs typeface="Times New Roman" pitchFamily="18" charset="0"/>
          </a:endParaRPr>
        </a:p>
      </dgm:t>
    </dgm:pt>
    <dgm:pt modelId="{C128EFC2-F7D9-4DAB-A10E-4DE8C7726C60}" type="sibTrans" cxnId="{F48608D7-C85C-477C-8702-1D72640B5748}">
      <dgm:prSet/>
      <dgm:spPr/>
      <dgm:t>
        <a:bodyPr/>
        <a:lstStyle/>
        <a:p>
          <a:endParaRPr lang="en-US" sz="1200">
            <a:latin typeface="Times New Roman" pitchFamily="18" charset="0"/>
            <a:cs typeface="Times New Roman" pitchFamily="18" charset="0"/>
          </a:endParaRPr>
        </a:p>
      </dgm:t>
    </dgm:pt>
    <dgm:pt modelId="{1F3525A5-DA50-434B-AE26-90481C0C160A}">
      <dgm:prSet phldrT="[Text]" custT="1"/>
      <dgm:spPr/>
      <dgm:t>
        <a:bodyPr/>
        <a:lstStyle/>
        <a:p>
          <a:r>
            <a:rPr lang="en-US" sz="1200">
              <a:latin typeface="Times New Roman" pitchFamily="18" charset="0"/>
              <a:cs typeface="Times New Roman" pitchFamily="18" charset="0"/>
            </a:rPr>
            <a:t>Overview of Ci3T Prevention Models</a:t>
          </a:r>
        </a:p>
        <a:p>
          <a:r>
            <a:rPr lang="en-US" sz="1200">
              <a:latin typeface="Times New Roman" pitchFamily="18" charset="0"/>
              <a:cs typeface="Times New Roman" pitchFamily="18" charset="0"/>
            </a:rPr>
            <a:t>Setting a Purpose</a:t>
          </a:r>
        </a:p>
        <a:p>
          <a:r>
            <a:rPr lang="en-US" sz="1200">
              <a:latin typeface="Times New Roman" pitchFamily="18" charset="0"/>
              <a:cs typeface="Times New Roman" pitchFamily="18" charset="0"/>
            </a:rPr>
            <a:t>Establish team meetings and roles</a:t>
          </a:r>
        </a:p>
        <a:p>
          <a:r>
            <a:rPr lang="en-US" sz="1200" b="1">
              <a:latin typeface="Times New Roman" pitchFamily="18" charset="0"/>
              <a:cs typeface="Times New Roman" pitchFamily="18" charset="0"/>
            </a:rPr>
            <a:t>Session 2:</a:t>
          </a:r>
        </a:p>
        <a:p>
          <a:r>
            <a:rPr lang="en-US" sz="1200">
              <a:latin typeface="Times New Roman" pitchFamily="18" charset="0"/>
              <a:cs typeface="Times New Roman" pitchFamily="18" charset="0"/>
            </a:rPr>
            <a:t>Mission and Purpose</a:t>
          </a:r>
        </a:p>
        <a:p>
          <a:r>
            <a:rPr lang="en-US" sz="1200">
              <a:latin typeface="Times New Roman" pitchFamily="18" charset="0"/>
              <a:cs typeface="Times New Roman" pitchFamily="18" charset="0"/>
            </a:rPr>
            <a:t>Establish Roles and Responsibilities</a:t>
          </a:r>
        </a:p>
        <a:p>
          <a:r>
            <a:rPr lang="en-US" sz="1200">
              <a:latin typeface="Times New Roman" pitchFamily="18" charset="0"/>
              <a:cs typeface="Times New Roman" pitchFamily="18" charset="0"/>
            </a:rPr>
            <a:t>Procedures for Teaching</a:t>
          </a:r>
        </a:p>
        <a:p>
          <a:r>
            <a:rPr lang="en-US" sz="1200">
              <a:latin typeface="Times New Roman" pitchFamily="18" charset="0"/>
              <a:cs typeface="Times New Roman" pitchFamily="18" charset="0"/>
            </a:rPr>
            <a:t>Procedures for Reinforcing</a:t>
          </a:r>
        </a:p>
        <a:p>
          <a:r>
            <a:rPr lang="en-US" sz="1200">
              <a:latin typeface="Times New Roman" pitchFamily="18" charset="0"/>
              <a:cs typeface="Times New Roman" pitchFamily="18" charset="0"/>
            </a:rPr>
            <a:t>Reactive Plan</a:t>
          </a:r>
        </a:p>
        <a:p>
          <a:r>
            <a:rPr lang="en-US" sz="1200" b="1">
              <a:latin typeface="Times New Roman" pitchFamily="18" charset="0"/>
              <a:cs typeface="Times New Roman" pitchFamily="18" charset="0"/>
            </a:rPr>
            <a:t>Session 3:</a:t>
          </a:r>
        </a:p>
        <a:p>
          <a:r>
            <a:rPr lang="en-US" sz="1200" b="0">
              <a:latin typeface="Times New Roman" pitchFamily="18" charset="0"/>
              <a:cs typeface="Times New Roman" pitchFamily="18" charset="0"/>
            </a:rPr>
            <a:t>Procedures for Monitoring</a:t>
          </a:r>
        </a:p>
        <a:p>
          <a:r>
            <a:rPr lang="en-US" sz="1200" b="1">
              <a:latin typeface="Times New Roman" pitchFamily="18" charset="0"/>
              <a:cs typeface="Times New Roman" pitchFamily="18" charset="0"/>
            </a:rPr>
            <a:t>Session 4: </a:t>
          </a:r>
        </a:p>
        <a:p>
          <a:r>
            <a:rPr lang="en-US" sz="1200" b="0">
              <a:latin typeface="Times New Roman" pitchFamily="18" charset="0"/>
              <a:cs typeface="Times New Roman" pitchFamily="18" charset="0"/>
            </a:rPr>
            <a:t>Revise Primary Plan using Stakeholder feedback</a:t>
          </a:r>
        </a:p>
        <a:p>
          <a:r>
            <a:rPr lang="en-US" sz="1200" b="0">
              <a:latin typeface="Times New Roman" pitchFamily="18" charset="0"/>
              <a:cs typeface="Times New Roman" pitchFamily="18" charset="0"/>
            </a:rPr>
            <a:t>Prepare presentation</a:t>
          </a:r>
        </a:p>
        <a:p>
          <a:endParaRPr lang="en-US" sz="1200">
            <a:latin typeface="Times New Roman" pitchFamily="18" charset="0"/>
            <a:cs typeface="Times New Roman" pitchFamily="18" charset="0"/>
          </a:endParaRPr>
        </a:p>
        <a:p>
          <a:endParaRPr lang="en-US" sz="1200">
            <a:latin typeface="Times New Roman" pitchFamily="18" charset="0"/>
            <a:cs typeface="Times New Roman" pitchFamily="18" charset="0"/>
          </a:endParaRPr>
        </a:p>
        <a:p>
          <a:endParaRPr lang="en-US" sz="1200">
            <a:latin typeface="Times New Roman" pitchFamily="18" charset="0"/>
            <a:cs typeface="Times New Roman" pitchFamily="18" charset="0"/>
          </a:endParaRPr>
        </a:p>
      </dgm:t>
    </dgm:pt>
    <dgm:pt modelId="{1734DBD4-9379-4E26-94D5-511C92813279}" type="parTrans" cxnId="{F8B21C00-BD45-4B37-8ED0-E90DFC035080}">
      <dgm:prSet/>
      <dgm:spPr/>
      <dgm:t>
        <a:bodyPr/>
        <a:lstStyle/>
        <a:p>
          <a:endParaRPr lang="en-US" sz="1200">
            <a:latin typeface="Times New Roman" pitchFamily="18" charset="0"/>
            <a:cs typeface="Times New Roman" pitchFamily="18" charset="0"/>
          </a:endParaRPr>
        </a:p>
      </dgm:t>
    </dgm:pt>
    <dgm:pt modelId="{322F9EFB-D11A-4705-9E65-DCF370254C35}" type="sibTrans" cxnId="{F8B21C00-BD45-4B37-8ED0-E90DFC035080}">
      <dgm:prSet/>
      <dgm:spPr/>
      <dgm:t>
        <a:bodyPr/>
        <a:lstStyle/>
        <a:p>
          <a:endParaRPr lang="en-US" sz="1200">
            <a:latin typeface="Times New Roman" pitchFamily="18" charset="0"/>
            <a:cs typeface="Times New Roman" pitchFamily="18" charset="0"/>
          </a:endParaRPr>
        </a:p>
      </dgm:t>
    </dgm:pt>
    <dgm:pt modelId="{9DC7668C-7233-4928-B301-0B8625561F43}">
      <dgm:prSet phldrT="[Text]" custT="1"/>
      <dgm:spPr/>
      <dgm:t>
        <a:bodyPr/>
        <a:lstStyle/>
        <a:p>
          <a:r>
            <a:rPr lang="en-US" sz="1200">
              <a:latin typeface="Times New Roman" pitchFamily="18" charset="0"/>
              <a:cs typeface="Times New Roman" pitchFamily="18" charset="0"/>
            </a:rPr>
            <a:t>Ci3T: Secondary Prevention</a:t>
          </a:r>
        </a:p>
      </dgm:t>
    </dgm:pt>
    <dgm:pt modelId="{3B59BFEA-50D2-4E9D-923C-B81986CD7E8D}" type="parTrans" cxnId="{8E8E128E-0EAE-4E71-9274-7B779218C38A}">
      <dgm:prSet/>
      <dgm:spPr/>
      <dgm:t>
        <a:bodyPr/>
        <a:lstStyle/>
        <a:p>
          <a:endParaRPr lang="en-US" sz="1200">
            <a:latin typeface="Times New Roman" pitchFamily="18" charset="0"/>
            <a:cs typeface="Times New Roman" pitchFamily="18" charset="0"/>
          </a:endParaRPr>
        </a:p>
      </dgm:t>
    </dgm:pt>
    <dgm:pt modelId="{5019D038-AB76-4AB3-A1B3-804FE0569F82}" type="sibTrans" cxnId="{8E8E128E-0EAE-4E71-9274-7B779218C38A}">
      <dgm:prSet/>
      <dgm:spPr/>
      <dgm:t>
        <a:bodyPr/>
        <a:lstStyle/>
        <a:p>
          <a:endParaRPr lang="en-US" sz="1200">
            <a:latin typeface="Times New Roman" pitchFamily="18" charset="0"/>
            <a:cs typeface="Times New Roman" pitchFamily="18" charset="0"/>
          </a:endParaRPr>
        </a:p>
      </dgm:t>
    </dgm:pt>
    <dgm:pt modelId="{ECCCE70E-49E3-41BC-BB16-1FA56B2816F7}">
      <dgm:prSet phldrT="[Text]" custT="1"/>
      <dgm:spPr/>
      <dgm:t>
        <a:bodyPr/>
        <a:lstStyle/>
        <a:p>
          <a:r>
            <a:rPr lang="en-US" sz="1200" b="1">
              <a:latin typeface="Times New Roman" pitchFamily="18" charset="0"/>
              <a:cs typeface="Times New Roman" pitchFamily="18" charset="0"/>
            </a:rPr>
            <a:t>Session 5:</a:t>
          </a:r>
        </a:p>
      </dgm:t>
    </dgm:pt>
    <dgm:pt modelId="{3E6F1F52-EBF9-4EE4-935F-D988E456E06A}" type="parTrans" cxnId="{90ED159B-3DB5-4F19-8218-3707ADE1A936}">
      <dgm:prSet/>
      <dgm:spPr/>
      <dgm:t>
        <a:bodyPr/>
        <a:lstStyle/>
        <a:p>
          <a:endParaRPr lang="en-US" sz="1200">
            <a:latin typeface="Times New Roman" pitchFamily="18" charset="0"/>
            <a:cs typeface="Times New Roman" pitchFamily="18" charset="0"/>
          </a:endParaRPr>
        </a:p>
      </dgm:t>
    </dgm:pt>
    <dgm:pt modelId="{5D4BA9A8-9CB4-4875-AF15-6B7E03DDF17B}" type="sibTrans" cxnId="{90ED159B-3DB5-4F19-8218-3707ADE1A936}">
      <dgm:prSet/>
      <dgm:spPr/>
      <dgm:t>
        <a:bodyPr/>
        <a:lstStyle/>
        <a:p>
          <a:endParaRPr lang="en-US" sz="1200">
            <a:latin typeface="Times New Roman" pitchFamily="18" charset="0"/>
            <a:cs typeface="Times New Roman" pitchFamily="18" charset="0"/>
          </a:endParaRPr>
        </a:p>
      </dgm:t>
    </dgm:pt>
    <dgm:pt modelId="{9E104B74-8C8C-4A37-AA38-44BFAD17368B}">
      <dgm:prSet phldrT="[Text]" custT="1"/>
      <dgm:spPr/>
      <dgm:t>
        <a:bodyPr/>
        <a:lstStyle/>
        <a:p>
          <a:r>
            <a:rPr lang="en-US" sz="1200">
              <a:latin typeface="Times New Roman" pitchFamily="18" charset="0"/>
              <a:cs typeface="Times New Roman" pitchFamily="18" charset="0"/>
            </a:rPr>
            <a:t>Overview of Teacher focused Strategies</a:t>
          </a:r>
        </a:p>
        <a:p>
          <a:r>
            <a:rPr lang="en-US" sz="1200">
              <a:latin typeface="Times New Roman" pitchFamily="18" charset="0"/>
              <a:cs typeface="Times New Roman" pitchFamily="18" charset="0"/>
            </a:rPr>
            <a:t>Overview of Student Focused Strategies</a:t>
          </a:r>
        </a:p>
        <a:p>
          <a:r>
            <a:rPr lang="en-US" sz="1200">
              <a:latin typeface="Times New Roman" pitchFamily="18" charset="0"/>
              <a:cs typeface="Times New Roman" pitchFamily="18" charset="0"/>
            </a:rPr>
            <a:t>Using data to determine which students may need Secondary (Tier 2) supports</a:t>
          </a:r>
        </a:p>
        <a:p>
          <a:r>
            <a:rPr lang="en-US" sz="1200">
              <a:latin typeface="Times New Roman" pitchFamily="18" charset="0"/>
              <a:cs typeface="Times New Roman" pitchFamily="18" charset="0"/>
            </a:rPr>
            <a:t>Draft the Secondary Intervention Grid based on existing supports</a:t>
          </a:r>
        </a:p>
        <a:p>
          <a:endParaRPr lang="en-US" sz="1200">
            <a:latin typeface="Times New Roman" pitchFamily="18" charset="0"/>
            <a:cs typeface="Times New Roman" pitchFamily="18" charset="0"/>
          </a:endParaRPr>
        </a:p>
      </dgm:t>
    </dgm:pt>
    <dgm:pt modelId="{F3E1163E-5A32-4565-AAE3-1544E03C57C0}" type="parTrans" cxnId="{B745CB68-E1EB-417B-A8F2-4383AB7D15DC}">
      <dgm:prSet/>
      <dgm:spPr/>
      <dgm:t>
        <a:bodyPr/>
        <a:lstStyle/>
        <a:p>
          <a:endParaRPr lang="en-US" sz="1200">
            <a:latin typeface="Times New Roman" pitchFamily="18" charset="0"/>
            <a:cs typeface="Times New Roman" pitchFamily="18" charset="0"/>
          </a:endParaRPr>
        </a:p>
      </dgm:t>
    </dgm:pt>
    <dgm:pt modelId="{678BAE50-D993-41C4-A455-19212F4B227C}" type="sibTrans" cxnId="{B745CB68-E1EB-417B-A8F2-4383AB7D15DC}">
      <dgm:prSet/>
      <dgm:spPr/>
      <dgm:t>
        <a:bodyPr/>
        <a:lstStyle/>
        <a:p>
          <a:endParaRPr lang="en-US" sz="1200">
            <a:latin typeface="Times New Roman" pitchFamily="18" charset="0"/>
            <a:cs typeface="Times New Roman" pitchFamily="18" charset="0"/>
          </a:endParaRPr>
        </a:p>
      </dgm:t>
    </dgm:pt>
    <dgm:pt modelId="{6EB99CF1-753E-4DAD-9945-BCB591DDA653}">
      <dgm:prSet phldrT="[Text]" custT="1"/>
      <dgm:spPr/>
      <dgm:t>
        <a:bodyPr/>
        <a:lstStyle/>
        <a:p>
          <a:r>
            <a:rPr lang="en-US" sz="1200">
              <a:latin typeface="Times New Roman" pitchFamily="18" charset="0"/>
              <a:cs typeface="Times New Roman" pitchFamily="18" charset="0"/>
            </a:rPr>
            <a:t> Ci3T: Tertiary Prevention</a:t>
          </a:r>
        </a:p>
      </dgm:t>
    </dgm:pt>
    <dgm:pt modelId="{F61BDD37-21EF-4EBA-AA56-DB2615008E5E}" type="parTrans" cxnId="{A1C16BA1-468B-46A9-AAE2-047CB0591335}">
      <dgm:prSet/>
      <dgm:spPr/>
      <dgm:t>
        <a:bodyPr/>
        <a:lstStyle/>
        <a:p>
          <a:endParaRPr lang="en-US" sz="1200">
            <a:latin typeface="Times New Roman" pitchFamily="18" charset="0"/>
            <a:cs typeface="Times New Roman" pitchFamily="18" charset="0"/>
          </a:endParaRPr>
        </a:p>
      </dgm:t>
    </dgm:pt>
    <dgm:pt modelId="{0BA90FC8-E8B3-455E-BAC2-697B40BF1AA2}" type="sibTrans" cxnId="{A1C16BA1-468B-46A9-AAE2-047CB0591335}">
      <dgm:prSet/>
      <dgm:spPr/>
      <dgm:t>
        <a:bodyPr/>
        <a:lstStyle/>
        <a:p>
          <a:endParaRPr lang="en-US" sz="1200">
            <a:latin typeface="Times New Roman" pitchFamily="18" charset="0"/>
            <a:cs typeface="Times New Roman" pitchFamily="18" charset="0"/>
          </a:endParaRPr>
        </a:p>
      </dgm:t>
    </dgm:pt>
    <dgm:pt modelId="{B5F79758-A5A9-42EC-A484-D17798226E2D}">
      <dgm:prSet phldrT="[Text]" custT="1"/>
      <dgm:spPr/>
      <dgm:t>
        <a:bodyPr/>
        <a:lstStyle/>
        <a:p>
          <a:r>
            <a:rPr lang="en-US" sz="1200" b="1">
              <a:latin typeface="Times New Roman" pitchFamily="18" charset="0"/>
              <a:cs typeface="Times New Roman" pitchFamily="18" charset="0"/>
            </a:rPr>
            <a:t>Session 6:</a:t>
          </a:r>
        </a:p>
      </dgm:t>
    </dgm:pt>
    <dgm:pt modelId="{A49B111F-9EF8-48F6-9DCE-B7648FF60119}" type="parTrans" cxnId="{007E9BD3-33F4-489E-9763-24B5B25AE434}">
      <dgm:prSet/>
      <dgm:spPr/>
      <dgm:t>
        <a:bodyPr/>
        <a:lstStyle/>
        <a:p>
          <a:endParaRPr lang="en-US" sz="1200">
            <a:latin typeface="Times New Roman" pitchFamily="18" charset="0"/>
            <a:cs typeface="Times New Roman" pitchFamily="18" charset="0"/>
          </a:endParaRPr>
        </a:p>
      </dgm:t>
    </dgm:pt>
    <dgm:pt modelId="{7D799EC4-7BE2-4E09-BF1C-942C2F2080D7}" type="sibTrans" cxnId="{007E9BD3-33F4-489E-9763-24B5B25AE434}">
      <dgm:prSet/>
      <dgm:spPr/>
      <dgm:t>
        <a:bodyPr/>
        <a:lstStyle/>
        <a:p>
          <a:endParaRPr lang="en-US" sz="1200">
            <a:latin typeface="Times New Roman" pitchFamily="18" charset="0"/>
            <a:cs typeface="Times New Roman" pitchFamily="18" charset="0"/>
          </a:endParaRPr>
        </a:p>
      </dgm:t>
    </dgm:pt>
    <dgm:pt modelId="{FFC32F24-B43C-4A9C-8CF2-41548106BC13}">
      <dgm:prSet phldrT="[Text]" custT="1"/>
      <dgm:spPr/>
      <dgm:t>
        <a:bodyPr/>
        <a:lstStyle/>
        <a:p>
          <a:r>
            <a:rPr lang="en-US" sz="1200">
              <a:latin typeface="Times New Roman" pitchFamily="18" charset="0"/>
              <a:cs typeface="Times New Roman" pitchFamily="18" charset="0"/>
            </a:rPr>
            <a:t>Final revisions of Ci3T Plan based on stakeholder feedback</a:t>
          </a:r>
        </a:p>
        <a:p>
          <a:r>
            <a:rPr lang="en-US" sz="1200">
              <a:latin typeface="Times New Roman" pitchFamily="18" charset="0"/>
              <a:cs typeface="Times New Roman" pitchFamily="18" charset="0"/>
            </a:rPr>
            <a:t>Draft Tertiary (Tier 3) Prevention Intervention Grids</a:t>
          </a:r>
        </a:p>
        <a:p>
          <a:r>
            <a:rPr lang="en-US" sz="1200">
              <a:latin typeface="Times New Roman" pitchFamily="18" charset="0"/>
              <a:cs typeface="Times New Roman" pitchFamily="18" charset="0"/>
            </a:rPr>
            <a:t>Design Implementation Manual and Plan for roll out to faculty, students, and parents</a:t>
          </a:r>
        </a:p>
        <a:p>
          <a:endParaRPr lang="en-US" sz="1200">
            <a:latin typeface="Times New Roman" pitchFamily="18" charset="0"/>
            <a:cs typeface="Times New Roman" pitchFamily="18" charset="0"/>
          </a:endParaRPr>
        </a:p>
      </dgm:t>
    </dgm:pt>
    <dgm:pt modelId="{7994BEBB-E3B8-408A-A4DA-9377ACD4C1F2}" type="parTrans" cxnId="{8DDAD3D3-BA7B-4274-B33A-8B3EAA345378}">
      <dgm:prSet/>
      <dgm:spPr/>
      <dgm:t>
        <a:bodyPr/>
        <a:lstStyle/>
        <a:p>
          <a:endParaRPr lang="en-US" sz="1200">
            <a:latin typeface="Times New Roman" pitchFamily="18" charset="0"/>
            <a:cs typeface="Times New Roman" pitchFamily="18" charset="0"/>
          </a:endParaRPr>
        </a:p>
      </dgm:t>
    </dgm:pt>
    <dgm:pt modelId="{12495495-3A5E-4671-B455-4F8828F17530}" type="sibTrans" cxnId="{8DDAD3D3-BA7B-4274-B33A-8B3EAA345378}">
      <dgm:prSet/>
      <dgm:spPr/>
      <dgm:t>
        <a:bodyPr/>
        <a:lstStyle/>
        <a:p>
          <a:endParaRPr lang="en-US" sz="1200">
            <a:latin typeface="Times New Roman" pitchFamily="18" charset="0"/>
            <a:cs typeface="Times New Roman" pitchFamily="18" charset="0"/>
          </a:endParaRPr>
        </a:p>
      </dgm:t>
    </dgm:pt>
    <dgm:pt modelId="{BD54107B-3B8F-4038-B65A-69D3D8E139BE}" type="pres">
      <dgm:prSet presAssocID="{2CD1929C-5BA7-4187-AC03-DC24ED9278EB}" presName="Name0" presStyleCnt="0">
        <dgm:presLayoutVars>
          <dgm:chMax val="7"/>
          <dgm:chPref val="7"/>
          <dgm:dir/>
          <dgm:animLvl val="lvl"/>
        </dgm:presLayoutVars>
      </dgm:prSet>
      <dgm:spPr/>
    </dgm:pt>
    <dgm:pt modelId="{630E10FB-4553-4461-A006-A299B904ABEE}" type="pres">
      <dgm:prSet presAssocID="{4E86641B-3E75-414A-92C8-C6257FC059CA}" presName="parentText_1" presStyleLbl="node1" presStyleIdx="0" presStyleCnt="3">
        <dgm:presLayoutVars>
          <dgm:chMax val="1"/>
          <dgm:chPref val="1"/>
          <dgm:bulletEnabled val="1"/>
        </dgm:presLayoutVars>
      </dgm:prSet>
      <dgm:spPr/>
    </dgm:pt>
    <dgm:pt modelId="{438BD05C-7066-4A3F-BF09-0A3D5A9E0E57}" type="pres">
      <dgm:prSet presAssocID="{4E86641B-3E75-414A-92C8-C6257FC059CA}" presName="childText_1" presStyleLbl="node1" presStyleIdx="0" presStyleCnt="3" custScaleX="167998" custLinFactNeighborX="-61144">
        <dgm:presLayoutVars>
          <dgm:chMax val="0"/>
          <dgm:chPref val="0"/>
          <dgm:bulletEnabled val="1"/>
        </dgm:presLayoutVars>
      </dgm:prSet>
      <dgm:spPr/>
    </dgm:pt>
    <dgm:pt modelId="{E4BF9C64-0696-41C1-ADDB-5D141825DC12}" type="pres">
      <dgm:prSet presAssocID="{4E86641B-3E75-414A-92C8-C6257FC059CA}" presName="accentShape_1" presStyleCnt="0"/>
      <dgm:spPr/>
    </dgm:pt>
    <dgm:pt modelId="{7D55B0F5-2046-44DB-9447-7177F48EB517}" type="pres">
      <dgm:prSet presAssocID="{4E86641B-3E75-414A-92C8-C6257FC059CA}" presName="imageRepeatNode" presStyleLbl="node1" presStyleIdx="0" presStyleCnt="3" custScaleX="147298" custLinFactNeighborX="-47358" custLinFactNeighborY="482"/>
      <dgm:spPr/>
    </dgm:pt>
    <dgm:pt modelId="{CA186FCF-FF9A-4278-B3FF-EAA6B789E606}" type="pres">
      <dgm:prSet presAssocID="{9DC7668C-7233-4928-B301-0B8625561F43}" presName="parentText_2" presStyleLbl="node1" presStyleIdx="0" presStyleCnt="3">
        <dgm:presLayoutVars>
          <dgm:chMax val="1"/>
          <dgm:chPref val="1"/>
          <dgm:bulletEnabled val="1"/>
        </dgm:presLayoutVars>
      </dgm:prSet>
      <dgm:spPr/>
    </dgm:pt>
    <dgm:pt modelId="{E06FA8CB-696A-4A94-948C-946E34183266}" type="pres">
      <dgm:prSet presAssocID="{9DC7668C-7233-4928-B301-0B8625561F43}" presName="childText_2" presStyleLbl="node2" presStyleIdx="0" presStyleCnt="0" custScaleX="154486" custScaleY="73801" custLinFactNeighborX="-13866" custLinFactNeighborY="8951">
        <dgm:presLayoutVars>
          <dgm:chMax val="0"/>
          <dgm:chPref val="0"/>
          <dgm:bulletEnabled val="1"/>
        </dgm:presLayoutVars>
      </dgm:prSet>
      <dgm:spPr/>
    </dgm:pt>
    <dgm:pt modelId="{D62F3881-8782-4479-8B64-19CA4DC4780C}" type="pres">
      <dgm:prSet presAssocID="{9DC7668C-7233-4928-B301-0B8625561F43}" presName="accentShape_2" presStyleCnt="0"/>
      <dgm:spPr/>
    </dgm:pt>
    <dgm:pt modelId="{DC30BB0B-13B9-4E17-A4CA-5BA185C94FAE}" type="pres">
      <dgm:prSet presAssocID="{9DC7668C-7233-4928-B301-0B8625561F43}" presName="imageRepeatNode" presStyleLbl="node1" presStyleIdx="1" presStyleCnt="3" custScaleX="142099" custScaleY="81516" custLinFactNeighborX="-11764" custLinFactNeighborY="9735"/>
      <dgm:spPr/>
    </dgm:pt>
    <dgm:pt modelId="{D2EB37DC-1301-4AF4-B951-7916DF097BCA}" type="pres">
      <dgm:prSet presAssocID="{6EB99CF1-753E-4DAD-9945-BCB591DDA653}" presName="parentText_3" presStyleLbl="node1" presStyleIdx="1" presStyleCnt="3">
        <dgm:presLayoutVars>
          <dgm:chMax val="1"/>
          <dgm:chPref val="1"/>
          <dgm:bulletEnabled val="1"/>
        </dgm:presLayoutVars>
      </dgm:prSet>
      <dgm:spPr/>
    </dgm:pt>
    <dgm:pt modelId="{EEF357A7-AB32-4831-A684-5154DE7AB191}" type="pres">
      <dgm:prSet presAssocID="{6EB99CF1-753E-4DAD-9945-BCB591DDA653}" presName="childText_3" presStyleLbl="node2" presStyleIdx="0" presStyleCnt="0" custScaleX="131881" custScaleY="65718" custLinFactNeighborX="21932" custLinFactNeighborY="10198">
        <dgm:presLayoutVars>
          <dgm:chMax val="0"/>
          <dgm:chPref val="0"/>
          <dgm:bulletEnabled val="1"/>
        </dgm:presLayoutVars>
      </dgm:prSet>
      <dgm:spPr/>
    </dgm:pt>
    <dgm:pt modelId="{61F254AF-04EE-4074-8DEF-1E2B443BBC4E}" type="pres">
      <dgm:prSet presAssocID="{6EB99CF1-753E-4DAD-9945-BCB591DDA653}" presName="accentShape_3" presStyleCnt="0"/>
      <dgm:spPr/>
    </dgm:pt>
    <dgm:pt modelId="{F12353C5-0B7D-429C-B02E-9CF01484525F}" type="pres">
      <dgm:prSet presAssocID="{6EB99CF1-753E-4DAD-9945-BCB591DDA653}" presName="imageRepeatNode" presStyleLbl="node1" presStyleIdx="2" presStyleCnt="3" custScaleX="136773" custScaleY="73358" custLinFactNeighborX="18345" custLinFactNeighborY="13907"/>
      <dgm:spPr/>
    </dgm:pt>
  </dgm:ptLst>
  <dgm:cxnLst>
    <dgm:cxn modelId="{F8B21C00-BD45-4B37-8ED0-E90DFC035080}" srcId="{4E86641B-3E75-414A-92C8-C6257FC059CA}" destId="{1F3525A5-DA50-434B-AE26-90481C0C160A}" srcOrd="1" destOrd="0" parTransId="{1734DBD4-9379-4E26-94D5-511C92813279}" sibTransId="{322F9EFB-D11A-4705-9E65-DCF370254C35}"/>
    <dgm:cxn modelId="{CC7AFD18-4A1A-41CA-994F-16F1A0F08EBD}" type="presOf" srcId="{8A1B6728-0BEA-46FF-91C7-9EA42BC7D602}" destId="{438BD05C-7066-4A3F-BF09-0A3D5A9E0E57}" srcOrd="0" destOrd="0" presId="urn:microsoft.com/office/officeart/2009/3/layout/BlockDescendingList"/>
    <dgm:cxn modelId="{EC84B31C-C719-4CBB-83C7-A9928BC77B3B}" type="presOf" srcId="{4E86641B-3E75-414A-92C8-C6257FC059CA}" destId="{7D55B0F5-2046-44DB-9447-7177F48EB517}" srcOrd="1" destOrd="0" presId="urn:microsoft.com/office/officeart/2009/3/layout/BlockDescendingList"/>
    <dgm:cxn modelId="{719CF01C-C102-4A3A-B76E-C0C100B51E20}" type="presOf" srcId="{9DC7668C-7233-4928-B301-0B8625561F43}" destId="{CA186FCF-FF9A-4278-B3FF-EAA6B789E606}" srcOrd="0" destOrd="0" presId="urn:microsoft.com/office/officeart/2009/3/layout/BlockDescendingList"/>
    <dgm:cxn modelId="{751E103B-C0D4-41F3-94CA-8DD95726BC2D}" type="presOf" srcId="{1F3525A5-DA50-434B-AE26-90481C0C160A}" destId="{438BD05C-7066-4A3F-BF09-0A3D5A9E0E57}" srcOrd="0" destOrd="1" presId="urn:microsoft.com/office/officeart/2009/3/layout/BlockDescendingList"/>
    <dgm:cxn modelId="{1406145E-4253-42C3-BFD7-A9ADFD0C11BC}" type="presOf" srcId="{6EB99CF1-753E-4DAD-9945-BCB591DDA653}" destId="{D2EB37DC-1301-4AF4-B951-7916DF097BCA}" srcOrd="0" destOrd="0" presId="urn:microsoft.com/office/officeart/2009/3/layout/BlockDescendingList"/>
    <dgm:cxn modelId="{B745CB68-E1EB-417B-A8F2-4383AB7D15DC}" srcId="{9DC7668C-7233-4928-B301-0B8625561F43}" destId="{9E104B74-8C8C-4A37-AA38-44BFAD17368B}" srcOrd="1" destOrd="0" parTransId="{F3E1163E-5A32-4565-AAE3-1544E03C57C0}" sibTransId="{678BAE50-D993-41C4-A455-19212F4B227C}"/>
    <dgm:cxn modelId="{C4887A50-50DF-4BDB-9AE7-6FA3202EB209}" type="presOf" srcId="{9E104B74-8C8C-4A37-AA38-44BFAD17368B}" destId="{E06FA8CB-696A-4A94-948C-946E34183266}" srcOrd="0" destOrd="1" presId="urn:microsoft.com/office/officeart/2009/3/layout/BlockDescendingList"/>
    <dgm:cxn modelId="{CE914172-119C-4CD1-97B4-C59495EC0132}" type="presOf" srcId="{4E86641B-3E75-414A-92C8-C6257FC059CA}" destId="{630E10FB-4553-4461-A006-A299B904ABEE}" srcOrd="0" destOrd="0" presId="urn:microsoft.com/office/officeart/2009/3/layout/BlockDescendingList"/>
    <dgm:cxn modelId="{7E59B158-0DF6-4988-BE53-C51DCDB4D694}" type="presOf" srcId="{ECCCE70E-49E3-41BC-BB16-1FA56B2816F7}" destId="{E06FA8CB-696A-4A94-948C-946E34183266}" srcOrd="0" destOrd="0" presId="urn:microsoft.com/office/officeart/2009/3/layout/BlockDescendingList"/>
    <dgm:cxn modelId="{8E8E128E-0EAE-4E71-9274-7B779218C38A}" srcId="{2CD1929C-5BA7-4187-AC03-DC24ED9278EB}" destId="{9DC7668C-7233-4928-B301-0B8625561F43}" srcOrd="1" destOrd="0" parTransId="{3B59BFEA-50D2-4E9D-923C-B81986CD7E8D}" sibTransId="{5019D038-AB76-4AB3-A1B3-804FE0569F82}"/>
    <dgm:cxn modelId="{A3B66D96-C1E8-4D30-8794-077656BAB70D}" type="presOf" srcId="{B5F79758-A5A9-42EC-A484-D17798226E2D}" destId="{EEF357A7-AB32-4831-A684-5154DE7AB191}" srcOrd="0" destOrd="0" presId="urn:microsoft.com/office/officeart/2009/3/layout/BlockDescendingList"/>
    <dgm:cxn modelId="{90ED159B-3DB5-4F19-8218-3707ADE1A936}" srcId="{9DC7668C-7233-4928-B301-0B8625561F43}" destId="{ECCCE70E-49E3-41BC-BB16-1FA56B2816F7}" srcOrd="0" destOrd="0" parTransId="{3E6F1F52-EBF9-4EE4-935F-D988E456E06A}" sibTransId="{5D4BA9A8-9CB4-4875-AF15-6B7E03DDF17B}"/>
    <dgm:cxn modelId="{A1C16BA1-468B-46A9-AAE2-047CB0591335}" srcId="{2CD1929C-5BA7-4187-AC03-DC24ED9278EB}" destId="{6EB99CF1-753E-4DAD-9945-BCB591DDA653}" srcOrd="2" destOrd="0" parTransId="{F61BDD37-21EF-4EBA-AA56-DB2615008E5E}" sibTransId="{0BA90FC8-E8B3-455E-BAC2-697B40BF1AA2}"/>
    <dgm:cxn modelId="{4B109CB0-0077-4F54-BF45-B8816707CE6E}" type="presOf" srcId="{9DC7668C-7233-4928-B301-0B8625561F43}" destId="{DC30BB0B-13B9-4E17-A4CA-5BA185C94FAE}" srcOrd="1" destOrd="0" presId="urn:microsoft.com/office/officeart/2009/3/layout/BlockDescendingList"/>
    <dgm:cxn modelId="{82D4DEC9-551E-428F-9F6C-F2B26462E801}" type="presOf" srcId="{2CD1929C-5BA7-4187-AC03-DC24ED9278EB}" destId="{BD54107B-3B8F-4038-B65A-69D3D8E139BE}" srcOrd="0" destOrd="0" presId="urn:microsoft.com/office/officeart/2009/3/layout/BlockDescendingList"/>
    <dgm:cxn modelId="{101B72CA-B2C1-4922-94E9-0177FA1624E9}" type="presOf" srcId="{6EB99CF1-753E-4DAD-9945-BCB591DDA653}" destId="{F12353C5-0B7D-429C-B02E-9CF01484525F}" srcOrd="1" destOrd="0" presId="urn:microsoft.com/office/officeart/2009/3/layout/BlockDescendingList"/>
    <dgm:cxn modelId="{205343D3-F949-4662-9D74-B59744784206}" type="presOf" srcId="{FFC32F24-B43C-4A9C-8CF2-41548106BC13}" destId="{EEF357A7-AB32-4831-A684-5154DE7AB191}" srcOrd="0" destOrd="1" presId="urn:microsoft.com/office/officeart/2009/3/layout/BlockDescendingList"/>
    <dgm:cxn modelId="{007E9BD3-33F4-489E-9763-24B5B25AE434}" srcId="{6EB99CF1-753E-4DAD-9945-BCB591DDA653}" destId="{B5F79758-A5A9-42EC-A484-D17798226E2D}" srcOrd="0" destOrd="0" parTransId="{A49B111F-9EF8-48F6-9DCE-B7648FF60119}" sibTransId="{7D799EC4-7BE2-4E09-BF1C-942C2F2080D7}"/>
    <dgm:cxn modelId="{8DDAD3D3-BA7B-4274-B33A-8B3EAA345378}" srcId="{6EB99CF1-753E-4DAD-9945-BCB591DDA653}" destId="{FFC32F24-B43C-4A9C-8CF2-41548106BC13}" srcOrd="1" destOrd="0" parTransId="{7994BEBB-E3B8-408A-A4DA-9377ACD4C1F2}" sibTransId="{12495495-3A5E-4671-B455-4F8828F17530}"/>
    <dgm:cxn modelId="{F48608D7-C85C-477C-8702-1D72640B5748}" srcId="{4E86641B-3E75-414A-92C8-C6257FC059CA}" destId="{8A1B6728-0BEA-46FF-91C7-9EA42BC7D602}" srcOrd="0" destOrd="0" parTransId="{E0B18581-7FA8-4BD4-9852-7C849A324D9B}" sibTransId="{C128EFC2-F7D9-4DAB-A10E-4DE8C7726C60}"/>
    <dgm:cxn modelId="{27EA48FA-CE99-4C20-96DE-A9D07ECF0C1A}" srcId="{2CD1929C-5BA7-4187-AC03-DC24ED9278EB}" destId="{4E86641B-3E75-414A-92C8-C6257FC059CA}" srcOrd="0" destOrd="0" parTransId="{C14BEA9B-8A37-4E03-8F66-B0E6840B032D}" sibTransId="{DB29448A-9FBA-485A-9E41-A13C780DA8D7}"/>
    <dgm:cxn modelId="{29171C99-7D66-464A-A67E-AD499FF1107B}" type="presParOf" srcId="{BD54107B-3B8F-4038-B65A-69D3D8E139BE}" destId="{630E10FB-4553-4461-A006-A299B904ABEE}" srcOrd="0" destOrd="0" presId="urn:microsoft.com/office/officeart/2009/3/layout/BlockDescendingList"/>
    <dgm:cxn modelId="{A205FED2-2F21-4FBC-B93A-6E7A9901A518}" type="presParOf" srcId="{BD54107B-3B8F-4038-B65A-69D3D8E139BE}" destId="{438BD05C-7066-4A3F-BF09-0A3D5A9E0E57}" srcOrd="1" destOrd="0" presId="urn:microsoft.com/office/officeart/2009/3/layout/BlockDescendingList"/>
    <dgm:cxn modelId="{950E7F7B-1FAC-48C5-BF9A-414F7823E398}" type="presParOf" srcId="{BD54107B-3B8F-4038-B65A-69D3D8E139BE}" destId="{E4BF9C64-0696-41C1-ADDB-5D141825DC12}" srcOrd="2" destOrd="0" presId="urn:microsoft.com/office/officeart/2009/3/layout/BlockDescendingList"/>
    <dgm:cxn modelId="{B8255DB4-C436-4A7A-8EC5-14C438358B31}" type="presParOf" srcId="{E4BF9C64-0696-41C1-ADDB-5D141825DC12}" destId="{7D55B0F5-2046-44DB-9447-7177F48EB517}" srcOrd="0" destOrd="0" presId="urn:microsoft.com/office/officeart/2009/3/layout/BlockDescendingList"/>
    <dgm:cxn modelId="{395D665E-A5F2-4DC2-B159-08DA6682BA98}" type="presParOf" srcId="{BD54107B-3B8F-4038-B65A-69D3D8E139BE}" destId="{CA186FCF-FF9A-4278-B3FF-EAA6B789E606}" srcOrd="3" destOrd="0" presId="urn:microsoft.com/office/officeart/2009/3/layout/BlockDescendingList"/>
    <dgm:cxn modelId="{90F17D72-FA8B-44C8-A1A6-96878648FC4B}" type="presParOf" srcId="{BD54107B-3B8F-4038-B65A-69D3D8E139BE}" destId="{E06FA8CB-696A-4A94-948C-946E34183266}" srcOrd="4" destOrd="0" presId="urn:microsoft.com/office/officeart/2009/3/layout/BlockDescendingList"/>
    <dgm:cxn modelId="{5BBEE5B4-2BD2-4490-B130-ABFEC60B214B}" type="presParOf" srcId="{BD54107B-3B8F-4038-B65A-69D3D8E139BE}" destId="{D62F3881-8782-4479-8B64-19CA4DC4780C}" srcOrd="5" destOrd="0" presId="urn:microsoft.com/office/officeart/2009/3/layout/BlockDescendingList"/>
    <dgm:cxn modelId="{9A266384-597B-462B-A495-17D3696AFF5A}" type="presParOf" srcId="{D62F3881-8782-4479-8B64-19CA4DC4780C}" destId="{DC30BB0B-13B9-4E17-A4CA-5BA185C94FAE}" srcOrd="0" destOrd="0" presId="urn:microsoft.com/office/officeart/2009/3/layout/BlockDescendingList"/>
    <dgm:cxn modelId="{047E1059-5832-44BF-B3C6-C051490A0194}" type="presParOf" srcId="{BD54107B-3B8F-4038-B65A-69D3D8E139BE}" destId="{D2EB37DC-1301-4AF4-B951-7916DF097BCA}" srcOrd="6" destOrd="0" presId="urn:microsoft.com/office/officeart/2009/3/layout/BlockDescendingList"/>
    <dgm:cxn modelId="{DDC47808-D484-4E8E-8C15-C9AA146C55D8}" type="presParOf" srcId="{BD54107B-3B8F-4038-B65A-69D3D8E139BE}" destId="{EEF357A7-AB32-4831-A684-5154DE7AB191}" srcOrd="7" destOrd="0" presId="urn:microsoft.com/office/officeart/2009/3/layout/BlockDescendingList"/>
    <dgm:cxn modelId="{A3DA121F-858C-49C5-999F-73CEFD5B96CE}" type="presParOf" srcId="{BD54107B-3B8F-4038-B65A-69D3D8E139BE}" destId="{61F254AF-04EE-4074-8DEF-1E2B443BBC4E}" srcOrd="8" destOrd="0" presId="urn:microsoft.com/office/officeart/2009/3/layout/BlockDescendingList"/>
    <dgm:cxn modelId="{924014AD-D668-49C8-B8FB-FDE07E1EBE9D}" type="presParOf" srcId="{61F254AF-04EE-4074-8DEF-1E2B443BBC4E}" destId="{F12353C5-0B7D-429C-B02E-9CF01484525F}" srcOrd="0" destOrd="0" presId="urn:microsoft.com/office/officeart/2009/3/layout/BlockDescending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3BF803-45EF-AA42-BDD2-E75CD6532912}">
      <dsp:nvSpPr>
        <dsp:cNvPr id="0" name=""/>
        <dsp:cNvSpPr/>
      </dsp:nvSpPr>
      <dsp:spPr>
        <a:xfrm>
          <a:off x="411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555467" y="1737053"/>
        <a:ext cx="1406827" cy="279227"/>
      </dsp:txXfrm>
    </dsp:sp>
    <dsp:sp modelId="{971673C2-F47C-2B46-A180-42AE3DADCE7D}">
      <dsp:nvSpPr>
        <dsp:cNvPr id="0" name=""/>
        <dsp:cNvSpPr/>
      </dsp:nvSpPr>
      <dsp:spPr>
        <a:xfrm>
          <a:off x="291772"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overview with faculty and staff; Build reactive plan</a:t>
          </a:r>
        </a:p>
      </dsp:txBody>
      <dsp:txXfrm>
        <a:off x="291772" y="1169040"/>
        <a:ext cx="1071507" cy="1725918"/>
      </dsp:txXfrm>
    </dsp:sp>
    <dsp:sp modelId="{4E92D05A-7E69-B94B-938F-8CB8794072A0}">
      <dsp:nvSpPr>
        <dsp:cNvPr id="0" name=""/>
        <dsp:cNvSpPr/>
      </dsp:nvSpPr>
      <dsp:spPr>
        <a:xfrm>
          <a:off x="149272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933137" y="1737053"/>
        <a:ext cx="1406827" cy="279227"/>
      </dsp:txXfrm>
    </dsp:sp>
    <dsp:sp modelId="{926E4446-4CD7-D94B-8D3A-223F9E75C6A3}">
      <dsp:nvSpPr>
        <dsp:cNvPr id="0" name=""/>
        <dsp:cNvSpPr/>
      </dsp:nvSpPr>
      <dsp:spPr>
        <a:xfrm rot="5400000">
          <a:off x="137303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E2514576-F97D-7E46-B8AC-CB40BA3575E4}">
      <dsp:nvSpPr>
        <dsp:cNvPr id="0" name=""/>
        <dsp:cNvSpPr/>
      </dsp:nvSpPr>
      <dsp:spPr>
        <a:xfrm>
          <a:off x="1780377"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Finalize and share expectation matrix and teaching &amp;</a:t>
          </a:r>
          <a:r>
            <a:rPr lang="en-US" sz="1300" kern="1200" baseline="0">
              <a:solidFill>
                <a:sysClr val="windowText" lastClr="000000">
                  <a:hueOff val="0"/>
                  <a:satOff val="0"/>
                  <a:lumOff val="0"/>
                  <a:alphaOff val="0"/>
                </a:sysClr>
              </a:solidFill>
              <a:latin typeface="Century Gothic" panose="020B0502020202020204"/>
              <a:ea typeface="+mn-ea"/>
              <a:cs typeface="+mn-cs"/>
            </a:rPr>
            <a:t> </a:t>
          </a:r>
          <a:r>
            <a:rPr lang="en-US" sz="1300" kern="1200">
              <a:solidFill>
                <a:sysClr val="windowText" lastClr="000000">
                  <a:hueOff val="0"/>
                  <a:satOff val="0"/>
                  <a:lumOff val="0"/>
                  <a:alphaOff val="0"/>
                </a:sysClr>
              </a:solidFill>
              <a:latin typeface="Century Gothic" panose="020B0502020202020204"/>
              <a:ea typeface="+mn-ea"/>
              <a:cs typeface="+mn-cs"/>
            </a:rPr>
            <a:t>reinforcing components</a:t>
          </a:r>
        </a:p>
      </dsp:txBody>
      <dsp:txXfrm>
        <a:off x="1780377" y="1169040"/>
        <a:ext cx="1071507" cy="1725918"/>
      </dsp:txXfrm>
    </dsp:sp>
    <dsp:sp modelId="{C6321622-D5D4-704D-9D2D-3AC563738361}">
      <dsp:nvSpPr>
        <dsp:cNvPr id="0" name=""/>
        <dsp:cNvSpPr/>
      </dsp:nvSpPr>
      <dsp:spPr>
        <a:xfrm>
          <a:off x="298132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2421742" y="1737053"/>
        <a:ext cx="1406827" cy="279227"/>
      </dsp:txXfrm>
    </dsp:sp>
    <dsp:sp modelId="{F8F04E18-85D5-ED4B-85C6-2149A776013F}">
      <dsp:nvSpPr>
        <dsp:cNvPr id="0" name=""/>
        <dsp:cNvSpPr/>
      </dsp:nvSpPr>
      <dsp:spPr>
        <a:xfrm rot="5400000">
          <a:off x="286164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C61469CC-CAB0-ED4F-B401-77F6D7D542D3}">
      <dsp:nvSpPr>
        <dsp:cNvPr id="0" name=""/>
        <dsp:cNvSpPr/>
      </dsp:nvSpPr>
      <dsp:spPr>
        <a:xfrm>
          <a:off x="3268982"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screeners; Complete assessment schedule</a:t>
          </a:r>
        </a:p>
      </dsp:txBody>
      <dsp:txXfrm>
        <a:off x="3268982" y="1169040"/>
        <a:ext cx="1071507" cy="1725918"/>
      </dsp:txXfrm>
    </dsp:sp>
    <dsp:sp modelId="{83AC6EE8-2A6A-C44F-A36F-2D642544406E}">
      <dsp:nvSpPr>
        <dsp:cNvPr id="0" name=""/>
        <dsp:cNvSpPr/>
      </dsp:nvSpPr>
      <dsp:spPr>
        <a:xfrm>
          <a:off x="446993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3910347" y="1737053"/>
        <a:ext cx="1406827" cy="279227"/>
      </dsp:txXfrm>
    </dsp:sp>
    <dsp:sp modelId="{2FB0FBF8-92A5-ED4B-AE33-17FB27DF68E8}">
      <dsp:nvSpPr>
        <dsp:cNvPr id="0" name=""/>
        <dsp:cNvSpPr/>
      </dsp:nvSpPr>
      <dsp:spPr>
        <a:xfrm rot="5400000">
          <a:off x="435024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D0F39E11-AB5B-1549-BA3D-ED6BD5BF53EE}">
      <dsp:nvSpPr>
        <dsp:cNvPr id="0" name=""/>
        <dsp:cNvSpPr/>
      </dsp:nvSpPr>
      <dsp:spPr>
        <a:xfrm>
          <a:off x="4757587"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Ci3T plan; Complete PIRS; Complete secondary grid</a:t>
          </a:r>
        </a:p>
      </dsp:txBody>
      <dsp:txXfrm>
        <a:off x="4757587" y="1169040"/>
        <a:ext cx="1071507" cy="1725918"/>
      </dsp:txXfrm>
    </dsp:sp>
    <dsp:sp modelId="{EC5ED897-6DF7-4D46-A862-C4F539649D5E}">
      <dsp:nvSpPr>
        <dsp:cNvPr id="0" name=""/>
        <dsp:cNvSpPr/>
      </dsp:nvSpPr>
      <dsp:spPr>
        <a:xfrm>
          <a:off x="595853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5398952" y="1737053"/>
        <a:ext cx="1406827" cy="279227"/>
      </dsp:txXfrm>
    </dsp:sp>
    <dsp:sp modelId="{B2E45524-4475-B74F-801B-B278A247738B}">
      <dsp:nvSpPr>
        <dsp:cNvPr id="0" name=""/>
        <dsp:cNvSpPr/>
      </dsp:nvSpPr>
      <dsp:spPr>
        <a:xfrm rot="5400000">
          <a:off x="583885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90A3C866-AB9C-F64F-8587-DBAFAD305CB9}">
      <dsp:nvSpPr>
        <dsp:cNvPr id="0" name=""/>
        <dsp:cNvSpPr/>
      </dsp:nvSpPr>
      <dsp:spPr>
        <a:xfrm>
          <a:off x="6246192"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revised Ci3T plan; Complete Ci3T Feedback Form</a:t>
          </a:r>
        </a:p>
      </dsp:txBody>
      <dsp:txXfrm>
        <a:off x="6246192" y="1169040"/>
        <a:ext cx="1071507" cy="172591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027701-4552-4E82-B8B5-201818F384E1}">
      <dsp:nvSpPr>
        <dsp:cNvPr id="0" name=""/>
        <dsp:cNvSpPr/>
      </dsp:nvSpPr>
      <dsp:spPr>
        <a:xfrm>
          <a:off x="4770" y="0"/>
          <a:ext cx="1116657" cy="3675440"/>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 1</a:t>
          </a:r>
        </a:p>
      </dsp:txBody>
      <dsp:txXfrm>
        <a:off x="37476" y="1502882"/>
        <a:ext cx="1051245" cy="1404764"/>
      </dsp:txXfrm>
    </dsp:sp>
    <dsp:sp modelId="{0304F202-A9F3-479D-BEB1-3ABB9CCAFAF9}">
      <dsp:nvSpPr>
        <dsp:cNvPr id="0" name=""/>
        <dsp:cNvSpPr/>
      </dsp:nvSpPr>
      <dsp:spPr>
        <a:xfrm>
          <a:off x="38270" y="220526"/>
          <a:ext cx="1049658" cy="1223921"/>
        </a:xfrm>
        <a:prstGeom prst="ellipse">
          <a:avLst/>
        </a:prstGeom>
        <a:blipFill dpi="0" rotWithShape="1">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FA06BBCE-464F-4266-B09B-D42E3ACE62C5}">
      <dsp:nvSpPr>
        <dsp:cNvPr id="0" name=""/>
        <dsp:cNvSpPr/>
      </dsp:nvSpPr>
      <dsp:spPr>
        <a:xfrm>
          <a:off x="1154928" y="0"/>
          <a:ext cx="1116657" cy="3675440"/>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28016" rIns="0" bIns="128016"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a:t>
          </a:r>
          <a:br>
            <a:rPr lang="en-US" sz="1800" kern="1200">
              <a:solidFill>
                <a:sysClr val="window" lastClr="FFFFFF"/>
              </a:solidFill>
              <a:latin typeface="Calibri" panose="020F0502020204030204"/>
              <a:ea typeface="+mn-ea"/>
              <a:cs typeface="+mn-cs"/>
            </a:rPr>
          </a:br>
          <a:r>
            <a:rPr lang="en-US" sz="1800" kern="1200">
              <a:solidFill>
                <a:sysClr val="window" lastClr="FFFFFF"/>
              </a:solidFill>
              <a:latin typeface="Calibri" panose="020F0502020204030204"/>
              <a:ea typeface="+mn-ea"/>
              <a:cs typeface="+mn-cs"/>
            </a:rPr>
            <a:t>2</a:t>
          </a:r>
          <a:endParaRPr lang="en-US" sz="1800" kern="1200">
            <a:solidFill>
              <a:srgbClr val="FFC000"/>
            </a:solidFill>
            <a:latin typeface="Calibri" panose="020F0502020204030204"/>
            <a:ea typeface="+mn-ea"/>
            <a:cs typeface="+mn-cs"/>
          </a:endParaRPr>
        </a:p>
      </dsp:txBody>
      <dsp:txXfrm>
        <a:off x="1187634" y="1502882"/>
        <a:ext cx="1051245" cy="1404764"/>
      </dsp:txXfrm>
    </dsp:sp>
    <dsp:sp modelId="{AF799562-D0FE-4304-8CBE-F6EBFAE4013A}">
      <dsp:nvSpPr>
        <dsp:cNvPr id="0" name=""/>
        <dsp:cNvSpPr/>
      </dsp:nvSpPr>
      <dsp:spPr>
        <a:xfrm>
          <a:off x="1188427" y="220526"/>
          <a:ext cx="1049658" cy="1223921"/>
        </a:xfrm>
        <a:prstGeom prst="ellipse">
          <a:avLst/>
        </a:prstGeom>
        <a:blipFill dpi="0" rotWithShape="1">
          <a:blip xmlns:r="http://schemas.openxmlformats.org/officeDocument/2006/relationships" r:embed="rId2"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991FE780-09B4-437E-87F1-633B9F17E51A}">
      <dsp:nvSpPr>
        <dsp:cNvPr id="0" name=""/>
        <dsp:cNvSpPr/>
      </dsp:nvSpPr>
      <dsp:spPr>
        <a:xfrm>
          <a:off x="2305085" y="0"/>
          <a:ext cx="1116657" cy="3675440"/>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endParaRPr lang="en-US" sz="1800" kern="1200">
            <a:solidFill>
              <a:sysClr val="window" lastClr="FFFFFF"/>
            </a:solidFill>
            <a:latin typeface="Calibri" panose="020F0502020204030204"/>
            <a:ea typeface="+mn-ea"/>
            <a:cs typeface="+mn-cs"/>
          </a:endParaRPr>
        </a:p>
      </dsp:txBody>
      <dsp:txXfrm>
        <a:off x="2337791" y="1502882"/>
        <a:ext cx="1051245" cy="1404764"/>
      </dsp:txXfrm>
    </dsp:sp>
    <dsp:sp modelId="{069CDC01-BE12-484D-9486-671E87A5E1A9}">
      <dsp:nvSpPr>
        <dsp:cNvPr id="0" name=""/>
        <dsp:cNvSpPr/>
      </dsp:nvSpPr>
      <dsp:spPr>
        <a:xfrm>
          <a:off x="2338585" y="220526"/>
          <a:ext cx="1049658" cy="1223921"/>
        </a:xfrm>
        <a:prstGeom prst="ellipse">
          <a:avLst/>
        </a:prstGeom>
        <a:blipFill dpi="0" rotWithShape="1">
          <a:blip xmlns:r="http://schemas.openxmlformats.org/officeDocument/2006/relationships" r:embed="rId3"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2E70E187-B08A-486D-8A45-C8A232CC337A}">
      <dsp:nvSpPr>
        <dsp:cNvPr id="0" name=""/>
        <dsp:cNvSpPr/>
      </dsp:nvSpPr>
      <dsp:spPr>
        <a:xfrm>
          <a:off x="3455242" y="0"/>
          <a:ext cx="1116657" cy="3675440"/>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28016" rIns="0" bIns="128016"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a:t>
          </a:r>
          <a:br>
            <a:rPr lang="en-US" sz="1800" kern="1200">
              <a:solidFill>
                <a:sysClr val="window" lastClr="FFFFFF"/>
              </a:solidFill>
              <a:latin typeface="Calibri" panose="020F0502020204030204"/>
              <a:ea typeface="+mn-ea"/>
              <a:cs typeface="+mn-cs"/>
            </a:rPr>
          </a:br>
          <a:r>
            <a:rPr lang="en-US" sz="1800" kern="1200">
              <a:solidFill>
                <a:sysClr val="window" lastClr="FFFFFF"/>
              </a:solidFill>
              <a:latin typeface="Calibri" panose="020F0502020204030204"/>
              <a:ea typeface="+mn-ea"/>
              <a:cs typeface="+mn-cs"/>
            </a:rPr>
            <a:t>3</a:t>
          </a:r>
          <a:endParaRPr lang="en-US" sz="1800" i="1" kern="1200">
            <a:solidFill>
              <a:srgbClr val="FFC000"/>
            </a:solidFill>
            <a:latin typeface="Calibri" panose="020F0502020204030204"/>
            <a:ea typeface="+mn-ea"/>
            <a:cs typeface="+mn-cs"/>
          </a:endParaRPr>
        </a:p>
      </dsp:txBody>
      <dsp:txXfrm>
        <a:off x="3487948" y="1502882"/>
        <a:ext cx="1051245" cy="1404764"/>
      </dsp:txXfrm>
    </dsp:sp>
    <dsp:sp modelId="{640B4EA2-5D13-4CA1-86A9-3221B0994580}">
      <dsp:nvSpPr>
        <dsp:cNvPr id="0" name=""/>
        <dsp:cNvSpPr/>
      </dsp:nvSpPr>
      <dsp:spPr>
        <a:xfrm>
          <a:off x="3488742" y="220526"/>
          <a:ext cx="1049658" cy="1223921"/>
        </a:xfrm>
        <a:prstGeom prst="ellipse">
          <a:avLst/>
        </a:prstGeom>
        <a:blipFill dpi="0" rotWithShape="1">
          <a:blip xmlns:r="http://schemas.openxmlformats.org/officeDocument/2006/relationships" r:embed="rId4"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0F17CE07-4E74-4F15-86EB-6C6567CBA919}">
      <dsp:nvSpPr>
        <dsp:cNvPr id="0" name=""/>
        <dsp:cNvSpPr/>
      </dsp:nvSpPr>
      <dsp:spPr>
        <a:xfrm>
          <a:off x="4605400" y="0"/>
          <a:ext cx="1116657" cy="3675440"/>
        </a:xfrm>
        <a:prstGeom prst="roundRect">
          <a:avLst>
            <a:gd name="adj" fmla="val 10000"/>
          </a:avLst>
        </a:prstGeom>
        <a:solidFill>
          <a:srgbClr val="EAB200"/>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a:t>
          </a:r>
          <a:br>
            <a:rPr lang="en-US" sz="1800" kern="1200">
              <a:solidFill>
                <a:sysClr val="window" lastClr="FFFFFF"/>
              </a:solidFill>
              <a:latin typeface="Calibri" panose="020F0502020204030204"/>
              <a:ea typeface="+mn-ea"/>
              <a:cs typeface="+mn-cs"/>
            </a:rPr>
          </a:br>
          <a:r>
            <a:rPr lang="en-US" sz="1800" kern="1200">
              <a:solidFill>
                <a:sysClr val="window" lastClr="FFFFFF"/>
              </a:solidFill>
              <a:latin typeface="Calibri" panose="020F0502020204030204"/>
              <a:ea typeface="+mn-ea"/>
              <a:cs typeface="+mn-cs"/>
            </a:rPr>
            <a:t>4</a:t>
          </a:r>
        </a:p>
      </dsp:txBody>
      <dsp:txXfrm>
        <a:off x="4638106" y="1502882"/>
        <a:ext cx="1051245" cy="1404764"/>
      </dsp:txXfrm>
    </dsp:sp>
    <dsp:sp modelId="{1722C8D5-9191-4617-9A5C-B2D813A9D915}">
      <dsp:nvSpPr>
        <dsp:cNvPr id="0" name=""/>
        <dsp:cNvSpPr/>
      </dsp:nvSpPr>
      <dsp:spPr>
        <a:xfrm>
          <a:off x="4638900" y="220526"/>
          <a:ext cx="1049658" cy="1223921"/>
        </a:xfrm>
        <a:prstGeom prst="ellipse">
          <a:avLst/>
        </a:prstGeom>
        <a:blipFill dpi="0" rotWithShape="1">
          <a:blip xmlns:r="http://schemas.openxmlformats.org/officeDocument/2006/relationships" r:embed="rId5"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7DF9CCCA-3B9D-4598-9B0D-5726972F0780}">
      <dsp:nvSpPr>
        <dsp:cNvPr id="0" name=""/>
        <dsp:cNvSpPr/>
      </dsp:nvSpPr>
      <dsp:spPr>
        <a:xfrm>
          <a:off x="5755557" y="0"/>
          <a:ext cx="1116657" cy="3675440"/>
        </a:xfrm>
        <a:prstGeom prst="roundRect">
          <a:avLst>
            <a:gd name="adj" fmla="val 10000"/>
          </a:avLst>
        </a:prstGeom>
        <a:solidFill>
          <a:srgbClr val="EAB200"/>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sp:txBody>
      <dsp:txXfrm>
        <a:off x="5788263" y="1502882"/>
        <a:ext cx="1051245" cy="1404764"/>
      </dsp:txXfrm>
    </dsp:sp>
    <dsp:sp modelId="{0ED1F304-354B-4320-B27C-70A3951670CA}">
      <dsp:nvSpPr>
        <dsp:cNvPr id="0" name=""/>
        <dsp:cNvSpPr/>
      </dsp:nvSpPr>
      <dsp:spPr>
        <a:xfrm>
          <a:off x="5789057" y="220526"/>
          <a:ext cx="1049658" cy="1223921"/>
        </a:xfrm>
        <a:prstGeom prst="ellipse">
          <a:avLst/>
        </a:prstGeom>
        <a:blipFill dpi="0" rotWithShape="1">
          <a:blip xmlns:r="http://schemas.openxmlformats.org/officeDocument/2006/relationships" r:embed="rId6" cstate="print">
            <a:extLst>
              <a:ext uri="{28A0092B-C50C-407E-A947-70E740481C1C}">
                <a14:useLocalDpi xmlns:a14="http://schemas.microsoft.com/office/drawing/2010/main" val="0"/>
              </a:ext>
            </a:extLst>
          </a:blip>
          <a:srcRect/>
          <a:stretch>
            <a:fillRect l="-4327" r="-3073"/>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1E2AF601-0E14-41E6-A130-E7A0A9003234}">
      <dsp:nvSpPr>
        <dsp:cNvPr id="0" name=""/>
        <dsp:cNvSpPr/>
      </dsp:nvSpPr>
      <dsp:spPr>
        <a:xfrm>
          <a:off x="6905715" y="0"/>
          <a:ext cx="1116657" cy="3675440"/>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sp:txBody>
      <dsp:txXfrm>
        <a:off x="6938421" y="1502882"/>
        <a:ext cx="1051245" cy="1404764"/>
      </dsp:txXfrm>
    </dsp:sp>
    <dsp:sp modelId="{92DE6F99-74F9-48AD-8F0A-3356A4758B7E}">
      <dsp:nvSpPr>
        <dsp:cNvPr id="0" name=""/>
        <dsp:cNvSpPr/>
      </dsp:nvSpPr>
      <dsp:spPr>
        <a:xfrm>
          <a:off x="6939215" y="220526"/>
          <a:ext cx="1049658" cy="1223921"/>
        </a:xfrm>
        <a:prstGeom prst="ellipse">
          <a:avLst/>
        </a:prstGeom>
        <a:blipFill dpi="0" rotWithShape="1">
          <a:blip xmlns:r="http://schemas.openxmlformats.org/officeDocument/2006/relationships" r:embed="rId7" cstate="print">
            <a:extLst>
              <a:ext uri="{28A0092B-C50C-407E-A947-70E740481C1C}">
                <a14:useLocalDpi xmlns:a14="http://schemas.microsoft.com/office/drawing/2010/main" val="0"/>
              </a:ext>
            </a:extLst>
          </a:blip>
          <a:srcRect/>
          <a:stretch>
            <a:fillRect l="-4117" r="-895"/>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620747C8-B56B-4616-9A1D-BDC76FE2232C}">
      <dsp:nvSpPr>
        <dsp:cNvPr id="0" name=""/>
        <dsp:cNvSpPr/>
      </dsp:nvSpPr>
      <dsp:spPr>
        <a:xfrm>
          <a:off x="8055872" y="0"/>
          <a:ext cx="1116657" cy="3675440"/>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r>
            <a:rPr lang="en-US" sz="1800" kern="1200">
              <a:solidFill>
                <a:prstClr val="white"/>
              </a:solidFill>
              <a:latin typeface="Calibri" panose="020F0502020204030204"/>
              <a:ea typeface="+mn-ea"/>
              <a:cs typeface="+mn-cs"/>
            </a:rPr>
            <a:t>SESSION</a:t>
          </a:r>
          <a:br>
            <a:rPr lang="en-US" sz="1800" kern="1200">
              <a:solidFill>
                <a:prstClr val="white"/>
              </a:solidFill>
              <a:latin typeface="Calibri" panose="020F0502020204030204"/>
              <a:ea typeface="+mn-ea"/>
              <a:cs typeface="+mn-cs"/>
            </a:rPr>
          </a:br>
          <a:r>
            <a:rPr lang="en-US" sz="1800" kern="1200">
              <a:solidFill>
                <a:prstClr val="white"/>
              </a:solidFill>
              <a:latin typeface="Calibri" panose="020F0502020204030204"/>
              <a:ea typeface="+mn-ea"/>
              <a:cs typeface="+mn-cs"/>
            </a:rPr>
            <a:t>5</a:t>
          </a:r>
        </a:p>
      </dsp:txBody>
      <dsp:txXfrm>
        <a:off x="8088578" y="1502882"/>
        <a:ext cx="1051245" cy="1404764"/>
      </dsp:txXfrm>
    </dsp:sp>
    <dsp:sp modelId="{55472D87-4270-4864-9513-C4EF84F48593}">
      <dsp:nvSpPr>
        <dsp:cNvPr id="0" name=""/>
        <dsp:cNvSpPr/>
      </dsp:nvSpPr>
      <dsp:spPr>
        <a:xfrm>
          <a:off x="8089372" y="220526"/>
          <a:ext cx="1049658" cy="1223921"/>
        </a:xfrm>
        <a:prstGeom prst="ellipse">
          <a:avLst/>
        </a:prstGeom>
        <a:blipFill dpi="0" rotWithShape="1">
          <a:blip xmlns:r="http://schemas.openxmlformats.org/officeDocument/2006/relationships" r:embed="rId8" cstate="print">
            <a:extLst>
              <a:ext uri="{28A0092B-C50C-407E-A947-70E740481C1C}">
                <a14:useLocalDpi xmlns:a14="http://schemas.microsoft.com/office/drawing/2010/main" val="0"/>
              </a:ext>
            </a:extLst>
          </a:blip>
          <a:srcRect/>
          <a:stretch>
            <a:fillRect l="-8680" r="88"/>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6C212EEF-C90E-4A39-8624-2778E48E4BE0}">
      <dsp:nvSpPr>
        <dsp:cNvPr id="0" name=""/>
        <dsp:cNvSpPr/>
      </dsp:nvSpPr>
      <dsp:spPr>
        <a:xfrm>
          <a:off x="9206030" y="0"/>
          <a:ext cx="1116657" cy="3675440"/>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endParaRPr lang="en-US" sz="1800" i="1" kern="1200">
            <a:solidFill>
              <a:srgbClr val="FFC000"/>
            </a:solidFill>
            <a:latin typeface="Calibri" panose="020F0502020204030204"/>
            <a:ea typeface="+mn-ea"/>
            <a:cs typeface="+mn-cs"/>
          </a:endParaRPr>
        </a:p>
      </dsp:txBody>
      <dsp:txXfrm>
        <a:off x="9238736" y="1502882"/>
        <a:ext cx="1051245" cy="1404764"/>
      </dsp:txXfrm>
    </dsp:sp>
    <dsp:sp modelId="{8B20BB08-94B1-48F9-9897-CB80CA7F6C0C}">
      <dsp:nvSpPr>
        <dsp:cNvPr id="0" name=""/>
        <dsp:cNvSpPr/>
      </dsp:nvSpPr>
      <dsp:spPr>
        <a:xfrm>
          <a:off x="9239529" y="220526"/>
          <a:ext cx="1049658" cy="1223921"/>
        </a:xfrm>
        <a:prstGeom prst="ellipse">
          <a:avLst/>
        </a:prstGeom>
        <a:blipFill dpi="0" rotWithShape="1">
          <a:blip xmlns:r="http://schemas.openxmlformats.org/officeDocument/2006/relationships" r:embed="rId9"/>
          <a:srcRect/>
          <a:stretch>
            <a:fillRect l="-9662" r="-10862"/>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046C3189-9723-4D48-AB42-84F0840E98A7}">
      <dsp:nvSpPr>
        <dsp:cNvPr id="0" name=""/>
        <dsp:cNvSpPr/>
      </dsp:nvSpPr>
      <dsp:spPr>
        <a:xfrm>
          <a:off x="10356187" y="0"/>
          <a:ext cx="1116657" cy="3675440"/>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en-US" sz="1800" i="1" kern="1200">
              <a:solidFill>
                <a:srgbClr val="FFC000"/>
              </a:solidFill>
              <a:latin typeface="Calibri" panose="020F0502020204030204"/>
              <a:ea typeface="+mn-ea"/>
              <a:cs typeface="+mn-cs"/>
            </a:rPr>
            <a:t>Revising for the year ahead</a:t>
          </a:r>
        </a:p>
      </dsp:txBody>
      <dsp:txXfrm>
        <a:off x="10388893" y="1502882"/>
        <a:ext cx="1051245" cy="1404764"/>
      </dsp:txXfrm>
    </dsp:sp>
    <dsp:sp modelId="{A5E4E931-3070-4D12-BE4A-A7CFF0542571}">
      <dsp:nvSpPr>
        <dsp:cNvPr id="0" name=""/>
        <dsp:cNvSpPr/>
      </dsp:nvSpPr>
      <dsp:spPr>
        <a:xfrm>
          <a:off x="10389687" y="220526"/>
          <a:ext cx="1049658" cy="1223921"/>
        </a:xfrm>
        <a:prstGeom prst="ellipse">
          <a:avLst/>
        </a:prstGeom>
        <a:blipFill dpi="0" rotWithShape="1">
          <a:blip xmlns:r="http://schemas.openxmlformats.org/officeDocument/2006/relationships" r:embed="rId10"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6CA53C31-027B-47B6-99A7-1B4548807CCF}">
      <dsp:nvSpPr>
        <dsp:cNvPr id="0" name=""/>
        <dsp:cNvSpPr/>
      </dsp:nvSpPr>
      <dsp:spPr>
        <a:xfrm>
          <a:off x="452980" y="3048230"/>
          <a:ext cx="10559406" cy="397316"/>
        </a:xfrm>
        <a:prstGeom prst="rightArrow">
          <a:avLst/>
        </a:prstGeom>
        <a:solidFill>
          <a:srgbClr val="8679EF"/>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BD327FD-E0BA-4777-8832-E4427CBDB707}">
      <dsp:nvSpPr>
        <dsp:cNvPr id="0" name=""/>
        <dsp:cNvSpPr/>
      </dsp:nvSpPr>
      <dsp:spPr>
        <a:xfrm>
          <a:off x="0" y="3410516"/>
          <a:ext cx="8229600" cy="1119407"/>
        </a:xfrm>
        <a:prstGeom prst="rect">
          <a:avLst/>
        </a:prstGeom>
        <a:solidFill>
          <a:schemeClr val="accent5"/>
        </a:solidFill>
        <a:ln w="19050" cap="flat" cmpd="sng" algn="ctr">
          <a:solidFill>
            <a:sysClr val="window" lastClr="FFFFFF">
              <a:hueOff val="0"/>
              <a:satOff val="0"/>
              <a:lumOff val="0"/>
              <a:alphaOff val="0"/>
            </a:sys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56032" tIns="256032" rIns="256032" bIns="256032" numCol="1" spcCol="1270" anchor="ctr" anchorCtr="0">
          <a:noAutofit/>
        </a:bodyPr>
        <a:lstStyle/>
        <a:p>
          <a:pPr marL="0" lvl="0" indent="0" algn="ctr" defTabSz="1600200">
            <a:lnSpc>
              <a:spcPct val="90000"/>
            </a:lnSpc>
            <a:spcBef>
              <a:spcPct val="0"/>
            </a:spcBef>
            <a:spcAft>
              <a:spcPct val="35000"/>
            </a:spcAft>
            <a:buNone/>
          </a:pPr>
          <a:r>
            <a:rPr lang="en-US" sz="3600" b="1" kern="1200">
              <a:solidFill>
                <a:sysClr val="window" lastClr="FFFFFF"/>
              </a:solidFill>
              <a:latin typeface="Calibri" panose="020F0502020204030204"/>
              <a:ea typeface="+mn-ea"/>
              <a:cs typeface="+mn-cs"/>
            </a:rPr>
            <a:t>Systematic Screening</a:t>
          </a:r>
        </a:p>
      </dsp:txBody>
      <dsp:txXfrm>
        <a:off x="0" y="3410516"/>
        <a:ext cx="8229600" cy="604480"/>
      </dsp:txXfrm>
    </dsp:sp>
    <dsp:sp modelId="{7951155A-7E89-44A9-9BF7-5C790023F098}">
      <dsp:nvSpPr>
        <dsp:cNvPr id="0" name=""/>
        <dsp:cNvSpPr/>
      </dsp:nvSpPr>
      <dsp:spPr>
        <a:xfrm>
          <a:off x="0" y="3992608"/>
          <a:ext cx="4114799" cy="514927"/>
        </a:xfrm>
        <a:prstGeom prst="rect">
          <a:avLst/>
        </a:prstGeom>
        <a:solidFill>
          <a:srgbClr val="4472C4">
            <a:alpha val="90000"/>
            <a:tint val="55000"/>
            <a:hueOff val="0"/>
            <a:satOff val="0"/>
            <a:lumOff val="0"/>
            <a:alphaOff val="0"/>
          </a:srgbClr>
        </a:solidFill>
        <a:ln w="12700" cap="flat" cmpd="sng" algn="ctr">
          <a:solidFill>
            <a:srgbClr val="4472C4">
              <a:alpha val="90000"/>
              <a:tint val="55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0472" tIns="39370" rIns="220472" bIns="39370" numCol="1" spcCol="1270" anchor="ctr" anchorCtr="0">
          <a:noAutofit/>
        </a:bodyPr>
        <a:lstStyle/>
        <a:p>
          <a:pPr marL="0" lvl="0" indent="0" algn="ctr" defTabSz="1377950">
            <a:lnSpc>
              <a:spcPct val="90000"/>
            </a:lnSpc>
            <a:spcBef>
              <a:spcPct val="0"/>
            </a:spcBef>
            <a:spcAft>
              <a:spcPct val="35000"/>
            </a:spcAft>
            <a:buNone/>
          </a:pPr>
          <a:r>
            <a:rPr lang="en-US" sz="3100" kern="1200">
              <a:solidFill>
                <a:sysClr val="windowText" lastClr="000000">
                  <a:hueOff val="0"/>
                  <a:satOff val="0"/>
                  <a:lumOff val="0"/>
                  <a:alphaOff val="0"/>
                </a:sysClr>
              </a:solidFill>
              <a:latin typeface="Calibri" panose="020F0502020204030204"/>
              <a:ea typeface="+mn-ea"/>
              <a:cs typeface="+mn-cs"/>
            </a:rPr>
            <a:t>Academic</a:t>
          </a:r>
        </a:p>
      </dsp:txBody>
      <dsp:txXfrm>
        <a:off x="0" y="3992608"/>
        <a:ext cx="4114799" cy="514927"/>
      </dsp:txXfrm>
    </dsp:sp>
    <dsp:sp modelId="{CD5EA9AD-1FF3-4544-A506-1F718852DBF6}">
      <dsp:nvSpPr>
        <dsp:cNvPr id="0" name=""/>
        <dsp:cNvSpPr/>
      </dsp:nvSpPr>
      <dsp:spPr>
        <a:xfrm>
          <a:off x="4114800" y="3992608"/>
          <a:ext cx="4114799" cy="514927"/>
        </a:xfrm>
        <a:prstGeom prst="rect">
          <a:avLst/>
        </a:prstGeom>
        <a:solidFill>
          <a:srgbClr val="4472C4">
            <a:alpha val="90000"/>
            <a:tint val="55000"/>
            <a:hueOff val="0"/>
            <a:satOff val="0"/>
            <a:lumOff val="0"/>
            <a:alphaOff val="0"/>
          </a:srgbClr>
        </a:solidFill>
        <a:ln w="12700" cap="flat" cmpd="sng" algn="ctr">
          <a:solidFill>
            <a:srgbClr val="4472C4">
              <a:alpha val="90000"/>
              <a:tint val="55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0472" tIns="39370" rIns="220472" bIns="39370" numCol="1" spcCol="1270" anchor="ctr" anchorCtr="0">
          <a:noAutofit/>
        </a:bodyPr>
        <a:lstStyle/>
        <a:p>
          <a:pPr marL="0" lvl="0" indent="0" algn="ctr" defTabSz="1377950">
            <a:lnSpc>
              <a:spcPct val="90000"/>
            </a:lnSpc>
            <a:spcBef>
              <a:spcPct val="0"/>
            </a:spcBef>
            <a:spcAft>
              <a:spcPct val="35000"/>
            </a:spcAft>
            <a:buNone/>
          </a:pPr>
          <a:r>
            <a:rPr lang="en-US" sz="3100" kern="1200">
              <a:solidFill>
                <a:sysClr val="windowText" lastClr="000000">
                  <a:hueOff val="0"/>
                  <a:satOff val="0"/>
                  <a:lumOff val="0"/>
                  <a:alphaOff val="0"/>
                </a:sysClr>
              </a:solidFill>
              <a:latin typeface="Calibri" panose="020F0502020204030204"/>
              <a:ea typeface="+mn-ea"/>
              <a:cs typeface="+mn-cs"/>
            </a:rPr>
            <a:t>Behavior</a:t>
          </a:r>
        </a:p>
      </dsp:txBody>
      <dsp:txXfrm>
        <a:off x="4114800" y="3992608"/>
        <a:ext cx="4114799" cy="514927"/>
      </dsp:txXfrm>
    </dsp:sp>
    <dsp:sp modelId="{8C645032-AEF5-4BBE-B17B-5357735C973E}">
      <dsp:nvSpPr>
        <dsp:cNvPr id="0" name=""/>
        <dsp:cNvSpPr/>
      </dsp:nvSpPr>
      <dsp:spPr>
        <a:xfrm rot="10800000">
          <a:off x="0" y="1705658"/>
          <a:ext cx="8229600" cy="1721648"/>
        </a:xfrm>
        <a:prstGeom prst="upArrowCallout">
          <a:avLst/>
        </a:prstGeom>
        <a:solidFill>
          <a:schemeClr val="accent5"/>
        </a:solidFill>
        <a:ln w="19050" cap="flat" cmpd="sng" algn="ctr">
          <a:solidFill>
            <a:sysClr val="window" lastClr="FFFFFF">
              <a:hueOff val="0"/>
              <a:satOff val="0"/>
              <a:lumOff val="0"/>
              <a:alphaOff val="0"/>
            </a:sys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56032" tIns="256032" rIns="256032" bIns="256032" numCol="1" spcCol="1270" anchor="ctr" anchorCtr="0">
          <a:noAutofit/>
        </a:bodyPr>
        <a:lstStyle/>
        <a:p>
          <a:pPr marL="0" lvl="0" indent="0" algn="ctr" defTabSz="1600200">
            <a:lnSpc>
              <a:spcPct val="90000"/>
            </a:lnSpc>
            <a:spcBef>
              <a:spcPct val="0"/>
            </a:spcBef>
            <a:spcAft>
              <a:spcPct val="35000"/>
            </a:spcAft>
            <a:buNone/>
          </a:pPr>
          <a:r>
            <a:rPr lang="en-US" sz="3600" b="1" kern="1200">
              <a:solidFill>
                <a:sysClr val="window" lastClr="FFFFFF"/>
              </a:solidFill>
              <a:latin typeface="Calibri" panose="020F0502020204030204"/>
              <a:ea typeface="+mn-ea"/>
              <a:cs typeface="+mn-cs"/>
            </a:rPr>
            <a:t>Treatment Integrity</a:t>
          </a:r>
        </a:p>
      </dsp:txBody>
      <dsp:txXfrm rot="-10800000">
        <a:off x="0" y="1917301"/>
        <a:ext cx="8229600" cy="392655"/>
      </dsp:txXfrm>
    </dsp:sp>
    <dsp:sp modelId="{EF1860AA-16E8-43FF-8CDC-B27F22404ED5}">
      <dsp:nvSpPr>
        <dsp:cNvPr id="0" name=""/>
        <dsp:cNvSpPr/>
      </dsp:nvSpPr>
      <dsp:spPr>
        <a:xfrm>
          <a:off x="0" y="2285999"/>
          <a:ext cx="4124482" cy="514773"/>
        </a:xfrm>
        <a:prstGeom prst="rect">
          <a:avLst/>
        </a:prstGeom>
        <a:solidFill>
          <a:srgbClr val="4472C4">
            <a:alpha val="90000"/>
            <a:tint val="55000"/>
            <a:hueOff val="0"/>
            <a:satOff val="0"/>
            <a:lumOff val="0"/>
            <a:alphaOff val="0"/>
          </a:srgbClr>
        </a:solidFill>
        <a:ln w="12700" cap="flat" cmpd="sng" algn="ctr">
          <a:solidFill>
            <a:srgbClr val="4472C4">
              <a:alpha val="90000"/>
              <a:tint val="55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0472" tIns="39370" rIns="220472" bIns="39370" numCol="1" spcCol="1270" anchor="ctr" anchorCtr="0">
          <a:noAutofit/>
        </a:bodyPr>
        <a:lstStyle/>
        <a:p>
          <a:pPr marL="0" lvl="0" indent="0" algn="ctr" defTabSz="1377950">
            <a:lnSpc>
              <a:spcPct val="90000"/>
            </a:lnSpc>
            <a:spcBef>
              <a:spcPct val="0"/>
            </a:spcBef>
            <a:spcAft>
              <a:spcPct val="35000"/>
            </a:spcAft>
            <a:buNone/>
          </a:pPr>
          <a:endParaRPr lang="en-US" sz="3100" kern="1200">
            <a:solidFill>
              <a:sysClr val="windowText" lastClr="000000">
                <a:hueOff val="0"/>
                <a:satOff val="0"/>
                <a:lumOff val="0"/>
                <a:alphaOff val="0"/>
              </a:sysClr>
            </a:solidFill>
            <a:latin typeface="Calibri" panose="020F0502020204030204"/>
            <a:ea typeface="+mn-ea"/>
            <a:cs typeface="+mn-cs"/>
          </a:endParaRPr>
        </a:p>
      </dsp:txBody>
      <dsp:txXfrm>
        <a:off x="0" y="2285999"/>
        <a:ext cx="4124482" cy="514773"/>
      </dsp:txXfrm>
    </dsp:sp>
    <dsp:sp modelId="{6734207F-FF24-4F81-ACCB-17C44A0B2C91}">
      <dsp:nvSpPr>
        <dsp:cNvPr id="0" name=""/>
        <dsp:cNvSpPr/>
      </dsp:nvSpPr>
      <dsp:spPr>
        <a:xfrm>
          <a:off x="4124809" y="2285999"/>
          <a:ext cx="4104464" cy="514773"/>
        </a:xfrm>
        <a:prstGeom prst="rect">
          <a:avLst/>
        </a:prstGeom>
        <a:solidFill>
          <a:srgbClr val="4472C4">
            <a:alpha val="90000"/>
            <a:tint val="55000"/>
            <a:hueOff val="0"/>
            <a:satOff val="0"/>
            <a:lumOff val="0"/>
            <a:alphaOff val="0"/>
          </a:srgbClr>
        </a:solidFill>
        <a:ln w="12700" cap="flat" cmpd="sng" algn="ctr">
          <a:solidFill>
            <a:srgbClr val="4472C4">
              <a:alpha val="90000"/>
              <a:tint val="55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0472" tIns="39370" rIns="220472" bIns="39370" numCol="1" spcCol="1270" anchor="ctr" anchorCtr="0">
          <a:noAutofit/>
        </a:bodyPr>
        <a:lstStyle/>
        <a:p>
          <a:pPr marL="0" lvl="0" indent="0" algn="ctr" defTabSz="1377950">
            <a:lnSpc>
              <a:spcPct val="90000"/>
            </a:lnSpc>
            <a:spcBef>
              <a:spcPct val="0"/>
            </a:spcBef>
            <a:spcAft>
              <a:spcPct val="35000"/>
            </a:spcAft>
            <a:buNone/>
          </a:pPr>
          <a:endParaRPr lang="en-US" sz="3100" kern="1200">
            <a:solidFill>
              <a:sysClr val="windowText" lastClr="000000">
                <a:hueOff val="0"/>
                <a:satOff val="0"/>
                <a:lumOff val="0"/>
                <a:alphaOff val="0"/>
              </a:sysClr>
            </a:solidFill>
            <a:latin typeface="Calibri" panose="020F0502020204030204"/>
            <a:ea typeface="+mn-ea"/>
            <a:cs typeface="+mn-cs"/>
          </a:endParaRPr>
        </a:p>
      </dsp:txBody>
      <dsp:txXfrm>
        <a:off x="4124809" y="2285999"/>
        <a:ext cx="4104464" cy="514773"/>
      </dsp:txXfrm>
    </dsp:sp>
    <dsp:sp modelId="{1E4F588E-03BB-45C8-87EE-6965E618E9BF}">
      <dsp:nvSpPr>
        <dsp:cNvPr id="0" name=""/>
        <dsp:cNvSpPr/>
      </dsp:nvSpPr>
      <dsp:spPr>
        <a:xfrm rot="10800000">
          <a:off x="0" y="0"/>
          <a:ext cx="8229600" cy="1721648"/>
        </a:xfrm>
        <a:prstGeom prst="upArrowCallout">
          <a:avLst/>
        </a:prstGeom>
        <a:solidFill>
          <a:schemeClr val="accent5"/>
        </a:solidFill>
        <a:ln w="19050" cap="flat" cmpd="sng" algn="ctr">
          <a:solidFill>
            <a:sysClr val="window" lastClr="FFFFFF">
              <a:hueOff val="0"/>
              <a:satOff val="0"/>
              <a:lumOff val="0"/>
              <a:alphaOff val="0"/>
            </a:sys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56032" tIns="256032" rIns="256032" bIns="256032" numCol="1" spcCol="1270" anchor="ctr" anchorCtr="0">
          <a:noAutofit/>
        </a:bodyPr>
        <a:lstStyle/>
        <a:p>
          <a:pPr marL="0" lvl="0" indent="0" algn="ctr" defTabSz="1600200">
            <a:lnSpc>
              <a:spcPct val="90000"/>
            </a:lnSpc>
            <a:spcBef>
              <a:spcPct val="0"/>
            </a:spcBef>
            <a:spcAft>
              <a:spcPct val="35000"/>
            </a:spcAft>
            <a:buNone/>
          </a:pPr>
          <a:r>
            <a:rPr lang="en-US" sz="3600" b="1" kern="1200">
              <a:solidFill>
                <a:sysClr val="window" lastClr="FFFFFF"/>
              </a:solidFill>
              <a:latin typeface="Calibri" panose="020F0502020204030204"/>
              <a:ea typeface="+mn-ea"/>
              <a:cs typeface="+mn-cs"/>
            </a:rPr>
            <a:t>Social Validity</a:t>
          </a:r>
        </a:p>
      </dsp:txBody>
      <dsp:txXfrm rot="-10800000">
        <a:off x="0" y="211643"/>
        <a:ext cx="8229600" cy="392655"/>
      </dsp:txXfrm>
    </dsp:sp>
    <dsp:sp modelId="{1089999C-8267-48BC-A665-5A0CF5DB29FD}">
      <dsp:nvSpPr>
        <dsp:cNvPr id="0" name=""/>
        <dsp:cNvSpPr/>
      </dsp:nvSpPr>
      <dsp:spPr>
        <a:xfrm>
          <a:off x="1182" y="605099"/>
          <a:ext cx="4124489" cy="514773"/>
        </a:xfrm>
        <a:prstGeom prst="rect">
          <a:avLst/>
        </a:prstGeom>
        <a:solidFill>
          <a:srgbClr val="4472C4">
            <a:alpha val="90000"/>
            <a:tint val="55000"/>
            <a:hueOff val="0"/>
            <a:satOff val="0"/>
            <a:lumOff val="0"/>
            <a:alphaOff val="0"/>
          </a:srgbClr>
        </a:solidFill>
        <a:ln w="12700" cap="flat" cmpd="sng" algn="ctr">
          <a:solidFill>
            <a:srgbClr val="4472C4">
              <a:alpha val="90000"/>
              <a:tint val="55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0472" tIns="39370" rIns="220472" bIns="39370" numCol="1" spcCol="1270" anchor="ctr" anchorCtr="0">
          <a:noAutofit/>
        </a:bodyPr>
        <a:lstStyle/>
        <a:p>
          <a:pPr marL="0" lvl="0" indent="0" algn="ctr" defTabSz="1377950">
            <a:lnSpc>
              <a:spcPct val="90000"/>
            </a:lnSpc>
            <a:spcBef>
              <a:spcPct val="0"/>
            </a:spcBef>
            <a:spcAft>
              <a:spcPct val="35000"/>
            </a:spcAft>
            <a:buNone/>
          </a:pPr>
          <a:endParaRPr lang="en-US" sz="3100" kern="1200">
            <a:solidFill>
              <a:sysClr val="windowText" lastClr="000000">
                <a:hueOff val="0"/>
                <a:satOff val="0"/>
                <a:lumOff val="0"/>
                <a:alphaOff val="0"/>
              </a:sysClr>
            </a:solidFill>
            <a:latin typeface="Calibri" panose="020F0502020204030204"/>
            <a:ea typeface="+mn-ea"/>
            <a:cs typeface="+mn-cs"/>
          </a:endParaRPr>
        </a:p>
      </dsp:txBody>
      <dsp:txXfrm>
        <a:off x="1182" y="605099"/>
        <a:ext cx="4124489" cy="514773"/>
      </dsp:txXfrm>
    </dsp:sp>
    <dsp:sp modelId="{ECFD427D-5D07-4820-81E5-F9AAF6F7B224}">
      <dsp:nvSpPr>
        <dsp:cNvPr id="0" name=""/>
        <dsp:cNvSpPr/>
      </dsp:nvSpPr>
      <dsp:spPr>
        <a:xfrm>
          <a:off x="4125672" y="605099"/>
          <a:ext cx="4102744" cy="514773"/>
        </a:xfrm>
        <a:prstGeom prst="rect">
          <a:avLst/>
        </a:prstGeom>
        <a:solidFill>
          <a:srgbClr val="4472C4">
            <a:alpha val="90000"/>
            <a:tint val="55000"/>
            <a:hueOff val="0"/>
            <a:satOff val="0"/>
            <a:lumOff val="0"/>
            <a:alphaOff val="0"/>
          </a:srgbClr>
        </a:solidFill>
        <a:ln w="12700" cap="flat" cmpd="sng" algn="ctr">
          <a:solidFill>
            <a:srgbClr val="4472C4">
              <a:alpha val="90000"/>
              <a:tint val="55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0472" tIns="39370" rIns="220472" bIns="39370" numCol="1" spcCol="1270" anchor="ctr" anchorCtr="0">
          <a:noAutofit/>
        </a:bodyPr>
        <a:lstStyle/>
        <a:p>
          <a:pPr marL="0" lvl="0" indent="0" algn="ctr" defTabSz="1377950">
            <a:lnSpc>
              <a:spcPct val="90000"/>
            </a:lnSpc>
            <a:spcBef>
              <a:spcPct val="0"/>
            </a:spcBef>
            <a:spcAft>
              <a:spcPct val="35000"/>
            </a:spcAft>
            <a:buNone/>
          </a:pPr>
          <a:endParaRPr lang="en-US" sz="3100" kern="1200">
            <a:solidFill>
              <a:sysClr val="windowText" lastClr="000000">
                <a:hueOff val="0"/>
                <a:satOff val="0"/>
                <a:lumOff val="0"/>
                <a:alphaOff val="0"/>
              </a:sysClr>
            </a:solidFill>
            <a:latin typeface="Calibri" panose="020F0502020204030204"/>
            <a:ea typeface="+mn-ea"/>
            <a:cs typeface="+mn-cs"/>
          </a:endParaRPr>
        </a:p>
      </dsp:txBody>
      <dsp:txXfrm>
        <a:off x="4125672" y="605099"/>
        <a:ext cx="4102744" cy="51477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D7F02AC-4DF5-4649-AEA9-AC386BE0A093}">
      <dsp:nvSpPr>
        <dsp:cNvPr id="0" name=""/>
        <dsp:cNvSpPr/>
      </dsp:nvSpPr>
      <dsp:spPr>
        <a:xfrm>
          <a:off x="2825095" y="0"/>
          <a:ext cx="3039363" cy="3039320"/>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t>Academic screening</a:t>
          </a:r>
        </a:p>
      </dsp:txBody>
      <dsp:txXfrm>
        <a:off x="3270199" y="445098"/>
        <a:ext cx="2149155" cy="2149124"/>
      </dsp:txXfrm>
    </dsp:sp>
    <dsp:sp modelId="{0F7A1838-9619-4766-B10C-971D0399430A}">
      <dsp:nvSpPr>
        <dsp:cNvPr id="0" name=""/>
        <dsp:cNvSpPr/>
      </dsp:nvSpPr>
      <dsp:spPr>
        <a:xfrm>
          <a:off x="4173506" y="2027057"/>
          <a:ext cx="3039363" cy="3039320"/>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t>Behavioral screening</a:t>
          </a:r>
        </a:p>
      </dsp:txBody>
      <dsp:txXfrm>
        <a:off x="4618610" y="2472155"/>
        <a:ext cx="2149155" cy="2149124"/>
      </dsp:txXfrm>
    </dsp:sp>
    <dsp:sp modelId="{701AAF2A-5CAB-45B2-B62E-AEA0A7FDBAD9}">
      <dsp:nvSpPr>
        <dsp:cNvPr id="0" name=""/>
        <dsp:cNvSpPr/>
      </dsp:nvSpPr>
      <dsp:spPr>
        <a:xfrm>
          <a:off x="5520066" y="0"/>
          <a:ext cx="3039363" cy="3039320"/>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76200" tIns="76200" rIns="76200" bIns="76200" numCol="1" spcCol="1270" anchor="t" anchorCtr="0">
          <a:noAutofit/>
        </a:bodyPr>
        <a:lstStyle/>
        <a:p>
          <a:pPr marL="0" lvl="0" indent="0" algn="ctr" defTabSz="889000">
            <a:lnSpc>
              <a:spcPct val="90000"/>
            </a:lnSpc>
            <a:spcBef>
              <a:spcPct val="0"/>
            </a:spcBef>
            <a:spcAft>
              <a:spcPct val="35000"/>
            </a:spcAft>
            <a:buNone/>
          </a:pPr>
          <a:r>
            <a:rPr lang="en-US" sz="2000" kern="1200"/>
            <a:t>Other school-wide data</a:t>
          </a:r>
        </a:p>
        <a:p>
          <a:pPr marL="171450" lvl="1" indent="-171450" algn="l" defTabSz="711200">
            <a:lnSpc>
              <a:spcPct val="90000"/>
            </a:lnSpc>
            <a:spcBef>
              <a:spcPct val="0"/>
            </a:spcBef>
            <a:spcAft>
              <a:spcPct val="15000"/>
            </a:spcAft>
            <a:buChar char="•"/>
          </a:pPr>
          <a:r>
            <a:rPr lang="en-US" sz="1600" kern="1200"/>
            <a:t>Attendance</a:t>
          </a:r>
        </a:p>
        <a:p>
          <a:pPr marL="171450" lvl="1" indent="-171450" algn="l" defTabSz="711200">
            <a:lnSpc>
              <a:spcPct val="90000"/>
            </a:lnSpc>
            <a:spcBef>
              <a:spcPct val="0"/>
            </a:spcBef>
            <a:spcAft>
              <a:spcPct val="15000"/>
            </a:spcAft>
            <a:buChar char="•"/>
          </a:pPr>
          <a:r>
            <a:rPr lang="en-US" sz="1600" kern="1200"/>
            <a:t>Office discipline referrals</a:t>
          </a:r>
        </a:p>
        <a:p>
          <a:pPr marL="171450" lvl="1" indent="-171450" algn="l" defTabSz="711200">
            <a:lnSpc>
              <a:spcPct val="90000"/>
            </a:lnSpc>
            <a:spcBef>
              <a:spcPct val="0"/>
            </a:spcBef>
            <a:spcAft>
              <a:spcPct val="15000"/>
            </a:spcAft>
            <a:buChar char="•"/>
          </a:pPr>
          <a:r>
            <a:rPr lang="en-US" sz="1600" kern="1200"/>
            <a:t>Nurse visits</a:t>
          </a:r>
        </a:p>
        <a:p>
          <a:pPr marL="171450" lvl="1" indent="-171450" algn="l" defTabSz="711200">
            <a:lnSpc>
              <a:spcPct val="90000"/>
            </a:lnSpc>
            <a:spcBef>
              <a:spcPct val="0"/>
            </a:spcBef>
            <a:spcAft>
              <a:spcPct val="15000"/>
            </a:spcAft>
            <a:buChar char="•"/>
          </a:pPr>
          <a:r>
            <a:rPr lang="en-US" sz="1600" kern="1200"/>
            <a:t>Common formative assessments</a:t>
          </a:r>
        </a:p>
      </dsp:txBody>
      <dsp:txXfrm>
        <a:off x="5965170" y="445098"/>
        <a:ext cx="2149155" cy="214912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1F4E417-B5C5-4195-A11A-B931FAB2388C}">
      <dsp:nvSpPr>
        <dsp:cNvPr id="0" name=""/>
        <dsp:cNvSpPr/>
      </dsp:nvSpPr>
      <dsp:spPr>
        <a:xfrm rot="21300000">
          <a:off x="804222" y="1568829"/>
          <a:ext cx="9008755" cy="788164"/>
        </a:xfrm>
        <a:prstGeom prst="mathMinus">
          <a:avLst/>
        </a:prstGeom>
        <a:solidFill>
          <a:schemeClr val="accent5">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17E873D-5FC7-47CA-9F19-09889D15DDE3}">
      <dsp:nvSpPr>
        <dsp:cNvPr id="0" name=""/>
        <dsp:cNvSpPr/>
      </dsp:nvSpPr>
      <dsp:spPr>
        <a:xfrm>
          <a:off x="1355381" y="226488"/>
          <a:ext cx="3185160" cy="1570329"/>
        </a:xfrm>
        <a:prstGeom prst="downArrow">
          <a:avLst/>
        </a:prstGeom>
        <a:solidFill>
          <a:srgbClr val="FFC000"/>
        </a:solidFill>
        <a:ln w="6350" cap="flat" cmpd="sng" algn="ctr">
          <a:solidFill>
            <a:schemeClr val="accent2"/>
          </a:solidFill>
          <a:prstDash val="solid"/>
          <a:miter lim="800000"/>
        </a:ln>
        <a:effectLst/>
      </dsp:spPr>
      <dsp:style>
        <a:lnRef idx="1">
          <a:schemeClr val="accent2"/>
        </a:lnRef>
        <a:fillRef idx="2">
          <a:schemeClr val="accent2"/>
        </a:fillRef>
        <a:effectRef idx="1">
          <a:schemeClr val="accent2"/>
        </a:effectRef>
        <a:fontRef idx="minor">
          <a:schemeClr val="dk1"/>
        </a:fontRef>
      </dsp:style>
    </dsp:sp>
    <dsp:sp modelId="{DE62BDFE-AB97-4127-B709-CD3EF1B96792}">
      <dsp:nvSpPr>
        <dsp:cNvPr id="0" name=""/>
        <dsp:cNvSpPr/>
      </dsp:nvSpPr>
      <dsp:spPr>
        <a:xfrm>
          <a:off x="5627116" y="0"/>
          <a:ext cx="3397504" cy="16488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3360" tIns="213360" rIns="213360" bIns="213360" numCol="1" spcCol="1270" anchor="ctr" anchorCtr="0">
          <a:noAutofit/>
        </a:bodyPr>
        <a:lstStyle/>
        <a:p>
          <a:pPr marL="0" lvl="0" indent="0" algn="ctr" defTabSz="1333500">
            <a:lnSpc>
              <a:spcPct val="90000"/>
            </a:lnSpc>
            <a:spcBef>
              <a:spcPct val="0"/>
            </a:spcBef>
            <a:spcAft>
              <a:spcPct val="35000"/>
            </a:spcAft>
            <a:buNone/>
          </a:pPr>
          <a:r>
            <a:rPr lang="en-US" sz="3000" kern="1200"/>
            <a:t>Academic </a:t>
          </a:r>
        </a:p>
        <a:p>
          <a:pPr marL="0" lvl="0" indent="0" algn="ctr" defTabSz="1333500">
            <a:lnSpc>
              <a:spcPct val="90000"/>
            </a:lnSpc>
            <a:spcBef>
              <a:spcPct val="0"/>
            </a:spcBef>
            <a:spcAft>
              <a:spcPct val="35000"/>
            </a:spcAft>
            <a:buNone/>
          </a:pPr>
          <a:r>
            <a:rPr lang="en-US" sz="3000" kern="1200"/>
            <a:t>Difficulties</a:t>
          </a:r>
        </a:p>
      </dsp:txBody>
      <dsp:txXfrm>
        <a:off x="5627116" y="0"/>
        <a:ext cx="3397504" cy="1648846"/>
      </dsp:txXfrm>
    </dsp:sp>
    <dsp:sp modelId="{C500387C-EABF-42BD-B775-8F4BE692F130}">
      <dsp:nvSpPr>
        <dsp:cNvPr id="0" name=""/>
        <dsp:cNvSpPr/>
      </dsp:nvSpPr>
      <dsp:spPr>
        <a:xfrm>
          <a:off x="6157975" y="2159203"/>
          <a:ext cx="3185160" cy="1570329"/>
        </a:xfrm>
        <a:prstGeom prst="upArrow">
          <a:avLst/>
        </a:prstGeom>
        <a:solidFill>
          <a:srgbClr val="FFC000"/>
        </a:solidFill>
        <a:ln w="6350" cap="flat" cmpd="sng" algn="ctr">
          <a:solidFill>
            <a:schemeClr val="accent2"/>
          </a:solidFill>
          <a:prstDash val="solid"/>
          <a:miter lim="800000"/>
        </a:ln>
        <a:effectLst/>
      </dsp:spPr>
      <dsp:style>
        <a:lnRef idx="1">
          <a:schemeClr val="accent2"/>
        </a:lnRef>
        <a:fillRef idx="2">
          <a:schemeClr val="accent2"/>
        </a:fillRef>
        <a:effectRef idx="1">
          <a:schemeClr val="accent2"/>
        </a:effectRef>
        <a:fontRef idx="minor">
          <a:schemeClr val="dk1"/>
        </a:fontRef>
      </dsp:style>
    </dsp:sp>
    <dsp:sp modelId="{C998BD03-500C-44FD-B2E8-249D0F7A0820}">
      <dsp:nvSpPr>
        <dsp:cNvPr id="0" name=""/>
        <dsp:cNvSpPr/>
      </dsp:nvSpPr>
      <dsp:spPr>
        <a:xfrm>
          <a:off x="1592580" y="2276977"/>
          <a:ext cx="3397504" cy="16488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3360" tIns="213360" rIns="213360" bIns="213360" numCol="1" spcCol="1270" anchor="ctr" anchorCtr="0">
          <a:noAutofit/>
        </a:bodyPr>
        <a:lstStyle/>
        <a:p>
          <a:pPr marL="0" lvl="0" indent="0" algn="ctr" defTabSz="1333500">
            <a:lnSpc>
              <a:spcPct val="90000"/>
            </a:lnSpc>
            <a:spcBef>
              <a:spcPct val="0"/>
            </a:spcBef>
            <a:spcAft>
              <a:spcPct val="35000"/>
            </a:spcAft>
            <a:buNone/>
          </a:pPr>
          <a:r>
            <a:rPr lang="en-US" sz="3000" kern="1200"/>
            <a:t>Behavioral or Social Difficulties</a:t>
          </a:r>
        </a:p>
      </dsp:txBody>
      <dsp:txXfrm>
        <a:off x="1592580" y="2276977"/>
        <a:ext cx="3397504" cy="1648846"/>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12353C5-0B7D-429C-B02E-9CF01484525F}">
      <dsp:nvSpPr>
        <dsp:cNvPr id="0" name=""/>
        <dsp:cNvSpPr/>
      </dsp:nvSpPr>
      <dsp:spPr>
        <a:xfrm>
          <a:off x="4952587" y="1782615"/>
          <a:ext cx="2136104" cy="2179762"/>
        </a:xfrm>
        <a:prstGeom prst="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0" rIns="68580" bIns="15240" numCol="1" spcCol="1270" anchor="ctr" anchorCtr="0">
          <a:noAutofit/>
        </a:bodyPr>
        <a:lstStyle/>
        <a:p>
          <a:pPr marL="0" lvl="0" indent="0" algn="r" defTabSz="533400">
            <a:lnSpc>
              <a:spcPct val="90000"/>
            </a:lnSpc>
            <a:spcBef>
              <a:spcPct val="0"/>
            </a:spcBef>
            <a:spcAft>
              <a:spcPct val="35000"/>
            </a:spcAft>
            <a:buNone/>
          </a:pPr>
          <a:r>
            <a:rPr lang="en-US" sz="1200" kern="1200">
              <a:latin typeface="Times New Roman" pitchFamily="18" charset="0"/>
              <a:cs typeface="Times New Roman" pitchFamily="18" charset="0"/>
            </a:rPr>
            <a:t> Ci3T: Tertiary Prevention</a:t>
          </a:r>
        </a:p>
      </dsp:txBody>
      <dsp:txXfrm rot="16200000">
        <a:off x="5777360" y="2485814"/>
        <a:ext cx="1961786" cy="555387"/>
      </dsp:txXfrm>
    </dsp:sp>
    <dsp:sp modelId="{DC30BB0B-13B9-4E17-A4CA-5BA185C94FAE}">
      <dsp:nvSpPr>
        <dsp:cNvPr id="0" name=""/>
        <dsp:cNvSpPr/>
      </dsp:nvSpPr>
      <dsp:spPr>
        <a:xfrm>
          <a:off x="2739325" y="1131021"/>
          <a:ext cx="2219285" cy="2829471"/>
        </a:xfrm>
        <a:prstGeom prst="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0" rIns="68580" bIns="15240" numCol="1" spcCol="1270" anchor="ctr" anchorCtr="0">
          <a:noAutofit/>
        </a:bodyPr>
        <a:lstStyle/>
        <a:p>
          <a:pPr marL="0" lvl="0" indent="0" algn="r" defTabSz="533400">
            <a:lnSpc>
              <a:spcPct val="90000"/>
            </a:lnSpc>
            <a:spcBef>
              <a:spcPct val="0"/>
            </a:spcBef>
            <a:spcAft>
              <a:spcPct val="35000"/>
            </a:spcAft>
            <a:buNone/>
          </a:pPr>
          <a:r>
            <a:rPr lang="en-US" sz="1200" kern="1200">
              <a:latin typeface="Times New Roman" pitchFamily="18" charset="0"/>
              <a:cs typeface="Times New Roman" pitchFamily="18" charset="0"/>
            </a:rPr>
            <a:t>Ci3T: Secondary Prevention</a:t>
          </a:r>
        </a:p>
      </dsp:txBody>
      <dsp:txXfrm rot="16200000">
        <a:off x="3342042" y="2115776"/>
        <a:ext cx="2546524" cy="577014"/>
      </dsp:txXfrm>
    </dsp:sp>
    <dsp:sp modelId="{7D55B0F5-2046-44DB-9447-7177F48EB517}">
      <dsp:nvSpPr>
        <dsp:cNvPr id="0" name=""/>
        <dsp:cNvSpPr/>
      </dsp:nvSpPr>
      <dsp:spPr>
        <a:xfrm>
          <a:off x="436363" y="19007"/>
          <a:ext cx="2300483" cy="3943380"/>
        </a:xfrm>
        <a:prstGeom prst="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0" rIns="68580" bIns="15240" numCol="1" spcCol="1270" anchor="ctr" anchorCtr="0">
          <a:noAutofit/>
        </a:bodyPr>
        <a:lstStyle/>
        <a:p>
          <a:pPr marL="0" lvl="0" indent="0" algn="r" defTabSz="533400">
            <a:lnSpc>
              <a:spcPct val="100000"/>
            </a:lnSpc>
            <a:spcBef>
              <a:spcPct val="0"/>
            </a:spcBef>
            <a:spcAft>
              <a:spcPts val="300"/>
            </a:spcAft>
            <a:buNone/>
          </a:pPr>
          <a:r>
            <a:rPr lang="en-US" sz="1200" kern="1200">
              <a:latin typeface="Times New Roman" pitchFamily="18" charset="0"/>
              <a:cs typeface="Times New Roman" pitchFamily="18" charset="0"/>
            </a:rPr>
            <a:t>Ci3T: Primary Prevention</a:t>
          </a:r>
        </a:p>
      </dsp:txBody>
      <dsp:txXfrm rot="16200000">
        <a:off x="606457" y="1494465"/>
        <a:ext cx="3549042" cy="598125"/>
      </dsp:txXfrm>
    </dsp:sp>
    <dsp:sp modelId="{438BD05C-7066-4A3F-BF09-0A3D5A9E0E57}">
      <dsp:nvSpPr>
        <dsp:cNvPr id="0" name=""/>
        <dsp:cNvSpPr/>
      </dsp:nvSpPr>
      <dsp:spPr>
        <a:xfrm>
          <a:off x="490330" y="0"/>
          <a:ext cx="1862878" cy="3962400"/>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en-US" sz="1200" b="1" kern="1200">
              <a:latin typeface="Times New Roman" pitchFamily="18" charset="0"/>
              <a:cs typeface="Times New Roman" pitchFamily="18" charset="0"/>
            </a:rPr>
            <a:t>Session 1: </a:t>
          </a:r>
        </a:p>
        <a:p>
          <a:pPr marL="0" lvl="0" indent="0" algn="l" defTabSz="533400">
            <a:lnSpc>
              <a:spcPct val="90000"/>
            </a:lnSpc>
            <a:spcBef>
              <a:spcPct val="0"/>
            </a:spcBef>
            <a:spcAft>
              <a:spcPct val="35000"/>
            </a:spcAft>
            <a:buNone/>
          </a:pPr>
          <a:r>
            <a:rPr lang="en-US" sz="1200" kern="1200">
              <a:latin typeface="Times New Roman" pitchFamily="18" charset="0"/>
              <a:cs typeface="Times New Roman" pitchFamily="18" charset="0"/>
            </a:rPr>
            <a:t>Overview of Ci3T Prevention Models</a:t>
          </a:r>
        </a:p>
        <a:p>
          <a:pPr marL="0" lvl="0" indent="0" algn="l" defTabSz="533400">
            <a:lnSpc>
              <a:spcPct val="90000"/>
            </a:lnSpc>
            <a:spcBef>
              <a:spcPct val="0"/>
            </a:spcBef>
            <a:spcAft>
              <a:spcPct val="35000"/>
            </a:spcAft>
            <a:buNone/>
          </a:pPr>
          <a:r>
            <a:rPr lang="en-US" sz="1200" kern="1200">
              <a:latin typeface="Times New Roman" pitchFamily="18" charset="0"/>
              <a:cs typeface="Times New Roman" pitchFamily="18" charset="0"/>
            </a:rPr>
            <a:t>Setting a Purpose</a:t>
          </a:r>
        </a:p>
        <a:p>
          <a:pPr marL="0" lvl="0" indent="0" algn="l" defTabSz="533400">
            <a:lnSpc>
              <a:spcPct val="90000"/>
            </a:lnSpc>
            <a:spcBef>
              <a:spcPct val="0"/>
            </a:spcBef>
            <a:spcAft>
              <a:spcPct val="35000"/>
            </a:spcAft>
            <a:buNone/>
          </a:pPr>
          <a:r>
            <a:rPr lang="en-US" sz="1200" kern="1200">
              <a:latin typeface="Times New Roman" pitchFamily="18" charset="0"/>
              <a:cs typeface="Times New Roman" pitchFamily="18" charset="0"/>
            </a:rPr>
            <a:t>Establish team meetings and roles</a:t>
          </a:r>
        </a:p>
        <a:p>
          <a:pPr marL="0" lvl="0" indent="0" algn="l" defTabSz="533400">
            <a:lnSpc>
              <a:spcPct val="90000"/>
            </a:lnSpc>
            <a:spcBef>
              <a:spcPct val="0"/>
            </a:spcBef>
            <a:spcAft>
              <a:spcPct val="35000"/>
            </a:spcAft>
            <a:buNone/>
          </a:pPr>
          <a:r>
            <a:rPr lang="en-US" sz="1200" b="1" kern="1200">
              <a:latin typeface="Times New Roman" pitchFamily="18" charset="0"/>
              <a:cs typeface="Times New Roman" pitchFamily="18" charset="0"/>
            </a:rPr>
            <a:t>Session 2:</a:t>
          </a:r>
        </a:p>
        <a:p>
          <a:pPr marL="0" lvl="0" indent="0" algn="l" defTabSz="533400">
            <a:lnSpc>
              <a:spcPct val="90000"/>
            </a:lnSpc>
            <a:spcBef>
              <a:spcPct val="0"/>
            </a:spcBef>
            <a:spcAft>
              <a:spcPct val="35000"/>
            </a:spcAft>
            <a:buNone/>
          </a:pPr>
          <a:r>
            <a:rPr lang="en-US" sz="1200" kern="1200">
              <a:latin typeface="Times New Roman" pitchFamily="18" charset="0"/>
              <a:cs typeface="Times New Roman" pitchFamily="18" charset="0"/>
            </a:rPr>
            <a:t>Mission and Purpose</a:t>
          </a:r>
        </a:p>
        <a:p>
          <a:pPr marL="0" lvl="0" indent="0" algn="l" defTabSz="533400">
            <a:lnSpc>
              <a:spcPct val="90000"/>
            </a:lnSpc>
            <a:spcBef>
              <a:spcPct val="0"/>
            </a:spcBef>
            <a:spcAft>
              <a:spcPct val="35000"/>
            </a:spcAft>
            <a:buNone/>
          </a:pPr>
          <a:r>
            <a:rPr lang="en-US" sz="1200" kern="1200">
              <a:latin typeface="Times New Roman" pitchFamily="18" charset="0"/>
              <a:cs typeface="Times New Roman" pitchFamily="18" charset="0"/>
            </a:rPr>
            <a:t>Establish Roles and Responsibilities</a:t>
          </a:r>
        </a:p>
        <a:p>
          <a:pPr marL="0" lvl="0" indent="0" algn="l" defTabSz="533400">
            <a:lnSpc>
              <a:spcPct val="90000"/>
            </a:lnSpc>
            <a:spcBef>
              <a:spcPct val="0"/>
            </a:spcBef>
            <a:spcAft>
              <a:spcPct val="35000"/>
            </a:spcAft>
            <a:buNone/>
          </a:pPr>
          <a:r>
            <a:rPr lang="en-US" sz="1200" kern="1200">
              <a:latin typeface="Times New Roman" pitchFamily="18" charset="0"/>
              <a:cs typeface="Times New Roman" pitchFamily="18" charset="0"/>
            </a:rPr>
            <a:t>Procedures for Teaching</a:t>
          </a:r>
        </a:p>
        <a:p>
          <a:pPr marL="0" lvl="0" indent="0" algn="l" defTabSz="533400">
            <a:lnSpc>
              <a:spcPct val="90000"/>
            </a:lnSpc>
            <a:spcBef>
              <a:spcPct val="0"/>
            </a:spcBef>
            <a:spcAft>
              <a:spcPct val="35000"/>
            </a:spcAft>
            <a:buNone/>
          </a:pPr>
          <a:r>
            <a:rPr lang="en-US" sz="1200" kern="1200">
              <a:latin typeface="Times New Roman" pitchFamily="18" charset="0"/>
              <a:cs typeface="Times New Roman" pitchFamily="18" charset="0"/>
            </a:rPr>
            <a:t>Procedures for Reinforcing</a:t>
          </a:r>
        </a:p>
        <a:p>
          <a:pPr marL="0" lvl="0" indent="0" algn="l" defTabSz="533400">
            <a:lnSpc>
              <a:spcPct val="90000"/>
            </a:lnSpc>
            <a:spcBef>
              <a:spcPct val="0"/>
            </a:spcBef>
            <a:spcAft>
              <a:spcPct val="35000"/>
            </a:spcAft>
            <a:buNone/>
          </a:pPr>
          <a:r>
            <a:rPr lang="en-US" sz="1200" kern="1200">
              <a:latin typeface="Times New Roman" pitchFamily="18" charset="0"/>
              <a:cs typeface="Times New Roman" pitchFamily="18" charset="0"/>
            </a:rPr>
            <a:t>Reactive Plan</a:t>
          </a:r>
        </a:p>
        <a:p>
          <a:pPr marL="0" lvl="0" indent="0" algn="l" defTabSz="533400">
            <a:lnSpc>
              <a:spcPct val="90000"/>
            </a:lnSpc>
            <a:spcBef>
              <a:spcPct val="0"/>
            </a:spcBef>
            <a:spcAft>
              <a:spcPct val="35000"/>
            </a:spcAft>
            <a:buNone/>
          </a:pPr>
          <a:r>
            <a:rPr lang="en-US" sz="1200" b="1" kern="1200">
              <a:latin typeface="Times New Roman" pitchFamily="18" charset="0"/>
              <a:cs typeface="Times New Roman" pitchFamily="18" charset="0"/>
            </a:rPr>
            <a:t>Session 3:</a:t>
          </a:r>
        </a:p>
        <a:p>
          <a:pPr marL="0" lvl="0" indent="0" algn="l" defTabSz="533400">
            <a:lnSpc>
              <a:spcPct val="90000"/>
            </a:lnSpc>
            <a:spcBef>
              <a:spcPct val="0"/>
            </a:spcBef>
            <a:spcAft>
              <a:spcPct val="35000"/>
            </a:spcAft>
            <a:buNone/>
          </a:pPr>
          <a:r>
            <a:rPr lang="en-US" sz="1200" b="0" kern="1200">
              <a:latin typeface="Times New Roman" pitchFamily="18" charset="0"/>
              <a:cs typeface="Times New Roman" pitchFamily="18" charset="0"/>
            </a:rPr>
            <a:t>Procedures for Monitoring</a:t>
          </a:r>
        </a:p>
        <a:p>
          <a:pPr marL="0" lvl="0" indent="0" algn="l" defTabSz="533400">
            <a:lnSpc>
              <a:spcPct val="90000"/>
            </a:lnSpc>
            <a:spcBef>
              <a:spcPct val="0"/>
            </a:spcBef>
            <a:spcAft>
              <a:spcPct val="35000"/>
            </a:spcAft>
            <a:buNone/>
          </a:pPr>
          <a:r>
            <a:rPr lang="en-US" sz="1200" b="1" kern="1200">
              <a:latin typeface="Times New Roman" pitchFamily="18" charset="0"/>
              <a:cs typeface="Times New Roman" pitchFamily="18" charset="0"/>
            </a:rPr>
            <a:t>Session 4: </a:t>
          </a:r>
        </a:p>
        <a:p>
          <a:pPr marL="0" lvl="0" indent="0" algn="l" defTabSz="533400">
            <a:lnSpc>
              <a:spcPct val="90000"/>
            </a:lnSpc>
            <a:spcBef>
              <a:spcPct val="0"/>
            </a:spcBef>
            <a:spcAft>
              <a:spcPct val="35000"/>
            </a:spcAft>
            <a:buNone/>
          </a:pPr>
          <a:r>
            <a:rPr lang="en-US" sz="1200" b="0" kern="1200">
              <a:latin typeface="Times New Roman" pitchFamily="18" charset="0"/>
              <a:cs typeface="Times New Roman" pitchFamily="18" charset="0"/>
            </a:rPr>
            <a:t>Revise Primary Plan using Stakeholder feedback</a:t>
          </a:r>
        </a:p>
        <a:p>
          <a:pPr marL="0" lvl="0" indent="0" algn="l" defTabSz="533400">
            <a:lnSpc>
              <a:spcPct val="90000"/>
            </a:lnSpc>
            <a:spcBef>
              <a:spcPct val="0"/>
            </a:spcBef>
            <a:spcAft>
              <a:spcPct val="35000"/>
            </a:spcAft>
            <a:buNone/>
          </a:pPr>
          <a:r>
            <a:rPr lang="en-US" sz="1200" b="0" kern="1200">
              <a:latin typeface="Times New Roman" pitchFamily="18" charset="0"/>
              <a:cs typeface="Times New Roman" pitchFamily="18" charset="0"/>
            </a:rPr>
            <a:t>Prepare presentation</a:t>
          </a:r>
        </a:p>
        <a:p>
          <a:pPr marL="0" lvl="0" indent="0" algn="l" defTabSz="533400">
            <a:lnSpc>
              <a:spcPct val="90000"/>
            </a:lnSpc>
            <a:spcBef>
              <a:spcPct val="0"/>
            </a:spcBef>
            <a:spcAft>
              <a:spcPct val="35000"/>
            </a:spcAft>
            <a:buNone/>
          </a:pPr>
          <a:endParaRPr lang="en-US" sz="1200" kern="1200">
            <a:latin typeface="Times New Roman" pitchFamily="18" charset="0"/>
            <a:cs typeface="Times New Roman" pitchFamily="18" charset="0"/>
          </a:endParaRPr>
        </a:p>
        <a:p>
          <a:pPr marL="0" lvl="0" indent="0" algn="l" defTabSz="533400">
            <a:lnSpc>
              <a:spcPct val="90000"/>
            </a:lnSpc>
            <a:spcBef>
              <a:spcPct val="0"/>
            </a:spcBef>
            <a:spcAft>
              <a:spcPct val="35000"/>
            </a:spcAft>
            <a:buNone/>
          </a:pPr>
          <a:endParaRPr lang="en-US" sz="1200" kern="1200">
            <a:latin typeface="Times New Roman" pitchFamily="18" charset="0"/>
            <a:cs typeface="Times New Roman" pitchFamily="18" charset="0"/>
          </a:endParaRPr>
        </a:p>
        <a:p>
          <a:pPr marL="0" lvl="0" indent="0" algn="l" defTabSz="533400">
            <a:lnSpc>
              <a:spcPct val="90000"/>
            </a:lnSpc>
            <a:spcBef>
              <a:spcPct val="0"/>
            </a:spcBef>
            <a:spcAft>
              <a:spcPct val="35000"/>
            </a:spcAft>
            <a:buNone/>
          </a:pPr>
          <a:endParaRPr lang="en-US" sz="1200" kern="1200">
            <a:latin typeface="Times New Roman" pitchFamily="18" charset="0"/>
            <a:cs typeface="Times New Roman" pitchFamily="18" charset="0"/>
          </a:endParaRPr>
        </a:p>
      </dsp:txBody>
      <dsp:txXfrm>
        <a:off x="490330" y="0"/>
        <a:ext cx="1862878" cy="3962400"/>
      </dsp:txXfrm>
    </dsp:sp>
    <dsp:sp modelId="{E06FA8CB-696A-4A94-948C-946E34183266}">
      <dsp:nvSpPr>
        <dsp:cNvPr id="0" name=""/>
        <dsp:cNvSpPr/>
      </dsp:nvSpPr>
      <dsp:spPr>
        <a:xfrm>
          <a:off x="2795957" y="1241898"/>
          <a:ext cx="1713048" cy="2575715"/>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en-US" sz="1200" b="1" kern="1200">
              <a:latin typeface="Times New Roman" pitchFamily="18" charset="0"/>
              <a:cs typeface="Times New Roman" pitchFamily="18" charset="0"/>
            </a:rPr>
            <a:t>Session 5:</a:t>
          </a:r>
        </a:p>
        <a:p>
          <a:pPr marL="0" lvl="0" indent="0" algn="l" defTabSz="533400">
            <a:lnSpc>
              <a:spcPct val="90000"/>
            </a:lnSpc>
            <a:spcBef>
              <a:spcPct val="0"/>
            </a:spcBef>
            <a:spcAft>
              <a:spcPct val="35000"/>
            </a:spcAft>
            <a:buNone/>
          </a:pPr>
          <a:r>
            <a:rPr lang="en-US" sz="1200" kern="1200">
              <a:latin typeface="Times New Roman" pitchFamily="18" charset="0"/>
              <a:cs typeface="Times New Roman" pitchFamily="18" charset="0"/>
            </a:rPr>
            <a:t>Overview of Teacher focused Strategies</a:t>
          </a:r>
        </a:p>
        <a:p>
          <a:pPr marL="0" lvl="0" indent="0" algn="l" defTabSz="533400">
            <a:lnSpc>
              <a:spcPct val="90000"/>
            </a:lnSpc>
            <a:spcBef>
              <a:spcPct val="0"/>
            </a:spcBef>
            <a:spcAft>
              <a:spcPct val="35000"/>
            </a:spcAft>
            <a:buNone/>
          </a:pPr>
          <a:r>
            <a:rPr lang="en-US" sz="1200" kern="1200">
              <a:latin typeface="Times New Roman" pitchFamily="18" charset="0"/>
              <a:cs typeface="Times New Roman" pitchFamily="18" charset="0"/>
            </a:rPr>
            <a:t>Overview of Student Focused Strategies</a:t>
          </a:r>
        </a:p>
        <a:p>
          <a:pPr marL="0" lvl="0" indent="0" algn="l" defTabSz="533400">
            <a:lnSpc>
              <a:spcPct val="90000"/>
            </a:lnSpc>
            <a:spcBef>
              <a:spcPct val="0"/>
            </a:spcBef>
            <a:spcAft>
              <a:spcPct val="35000"/>
            </a:spcAft>
            <a:buNone/>
          </a:pPr>
          <a:r>
            <a:rPr lang="en-US" sz="1200" kern="1200">
              <a:latin typeface="Times New Roman" pitchFamily="18" charset="0"/>
              <a:cs typeface="Times New Roman" pitchFamily="18" charset="0"/>
            </a:rPr>
            <a:t>Using data to determine which students may need Secondary (Tier 2) supports</a:t>
          </a:r>
        </a:p>
        <a:p>
          <a:pPr marL="0" lvl="0" indent="0" algn="l" defTabSz="533400">
            <a:lnSpc>
              <a:spcPct val="90000"/>
            </a:lnSpc>
            <a:spcBef>
              <a:spcPct val="0"/>
            </a:spcBef>
            <a:spcAft>
              <a:spcPct val="35000"/>
            </a:spcAft>
            <a:buNone/>
          </a:pPr>
          <a:r>
            <a:rPr lang="en-US" sz="1200" kern="1200">
              <a:latin typeface="Times New Roman" pitchFamily="18" charset="0"/>
              <a:cs typeface="Times New Roman" pitchFamily="18" charset="0"/>
            </a:rPr>
            <a:t>Draft the Secondary Intervention Grid based on existing supports</a:t>
          </a:r>
        </a:p>
        <a:p>
          <a:pPr marL="0" lvl="0" indent="0" algn="l" defTabSz="533400">
            <a:lnSpc>
              <a:spcPct val="90000"/>
            </a:lnSpc>
            <a:spcBef>
              <a:spcPct val="0"/>
            </a:spcBef>
            <a:spcAft>
              <a:spcPct val="35000"/>
            </a:spcAft>
            <a:buNone/>
          </a:pPr>
          <a:endParaRPr lang="en-US" sz="1200" kern="1200">
            <a:latin typeface="Times New Roman" pitchFamily="18" charset="0"/>
            <a:cs typeface="Times New Roman" pitchFamily="18" charset="0"/>
          </a:endParaRPr>
        </a:p>
      </dsp:txBody>
      <dsp:txXfrm>
        <a:off x="2795957" y="1241898"/>
        <a:ext cx="1713048" cy="2575715"/>
      </dsp:txXfrm>
    </dsp:sp>
    <dsp:sp modelId="{EEF357A7-AB32-4831-A684-5154DE7AB191}">
      <dsp:nvSpPr>
        <dsp:cNvPr id="0" name=""/>
        <dsp:cNvSpPr/>
      </dsp:nvSpPr>
      <dsp:spPr>
        <a:xfrm>
          <a:off x="5019673" y="1790680"/>
          <a:ext cx="1462388" cy="1964204"/>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en-US" sz="1200" b="1" kern="1200">
              <a:latin typeface="Times New Roman" pitchFamily="18" charset="0"/>
              <a:cs typeface="Times New Roman" pitchFamily="18" charset="0"/>
            </a:rPr>
            <a:t>Session 6:</a:t>
          </a:r>
        </a:p>
        <a:p>
          <a:pPr marL="0" lvl="0" indent="0" algn="l" defTabSz="533400">
            <a:lnSpc>
              <a:spcPct val="90000"/>
            </a:lnSpc>
            <a:spcBef>
              <a:spcPct val="0"/>
            </a:spcBef>
            <a:spcAft>
              <a:spcPct val="35000"/>
            </a:spcAft>
            <a:buNone/>
          </a:pPr>
          <a:r>
            <a:rPr lang="en-US" sz="1200" kern="1200">
              <a:latin typeface="Times New Roman" pitchFamily="18" charset="0"/>
              <a:cs typeface="Times New Roman" pitchFamily="18" charset="0"/>
            </a:rPr>
            <a:t>Final revisions of Ci3T Plan based on stakeholder feedback</a:t>
          </a:r>
        </a:p>
        <a:p>
          <a:pPr marL="0" lvl="0" indent="0" algn="l" defTabSz="533400">
            <a:lnSpc>
              <a:spcPct val="90000"/>
            </a:lnSpc>
            <a:spcBef>
              <a:spcPct val="0"/>
            </a:spcBef>
            <a:spcAft>
              <a:spcPct val="35000"/>
            </a:spcAft>
            <a:buNone/>
          </a:pPr>
          <a:r>
            <a:rPr lang="en-US" sz="1200" kern="1200">
              <a:latin typeface="Times New Roman" pitchFamily="18" charset="0"/>
              <a:cs typeface="Times New Roman" pitchFamily="18" charset="0"/>
            </a:rPr>
            <a:t>Draft Tertiary (Tier 3) Prevention Intervention Grids</a:t>
          </a:r>
        </a:p>
        <a:p>
          <a:pPr marL="0" lvl="0" indent="0" algn="l" defTabSz="533400">
            <a:lnSpc>
              <a:spcPct val="90000"/>
            </a:lnSpc>
            <a:spcBef>
              <a:spcPct val="0"/>
            </a:spcBef>
            <a:spcAft>
              <a:spcPct val="35000"/>
            </a:spcAft>
            <a:buNone/>
          </a:pPr>
          <a:r>
            <a:rPr lang="en-US" sz="1200" kern="1200">
              <a:latin typeface="Times New Roman" pitchFamily="18" charset="0"/>
              <a:cs typeface="Times New Roman" pitchFamily="18" charset="0"/>
            </a:rPr>
            <a:t>Design Implementation Manual and Plan for roll out to faculty, students, and parents</a:t>
          </a:r>
        </a:p>
        <a:p>
          <a:pPr marL="0" lvl="0" indent="0" algn="l" defTabSz="533400">
            <a:lnSpc>
              <a:spcPct val="90000"/>
            </a:lnSpc>
            <a:spcBef>
              <a:spcPct val="0"/>
            </a:spcBef>
            <a:spcAft>
              <a:spcPct val="35000"/>
            </a:spcAft>
            <a:buNone/>
          </a:pPr>
          <a:endParaRPr lang="en-US" sz="1200" kern="1200">
            <a:latin typeface="Times New Roman" pitchFamily="18" charset="0"/>
            <a:cs typeface="Times New Roman" pitchFamily="18" charset="0"/>
          </a:endParaRPr>
        </a:p>
      </dsp:txBody>
      <dsp:txXfrm>
        <a:off x="5019673" y="1790680"/>
        <a:ext cx="1462388" cy="1964204"/>
      </dsp:txXfrm>
    </dsp:sp>
  </dsp:spTree>
</dsp:drawing>
</file>

<file path=ppt/diagrams/layout1.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rings+Icon">
  <dgm:title val="Interconnected Rings"/>
  <dgm:desc val="Use to show overlapping or interconnected ideas or concepts. The first seven lines of Level 1 text correspond with a circle. Unused text does not appear, but remains available if you switch layouts.  "/>
  <dgm:catLst>
    <dgm:cat type="relationship" pri="32000"/>
    <dgm:cat type="officeonline" pri="6000"/>
  </dgm:catLst>
  <dgm:sampData useDef="1">
    <dgm:dataModel>
      <dgm:ptLst/>
      <dgm:bg/>
      <dgm:whole/>
    </dgm:dataModel>
  </dgm:sampData>
  <dgm:styleData>
    <dgm:dataModel>
      <dgm:ptLst>
        <dgm:pt modelId="0" type="doc"/>
        <dgm:pt modelId="10"/>
        <dgm:pt modelId="20"/>
      </dgm:ptLst>
      <dgm:cxnLst>
        <dgm:cxn modelId="30" srcId="0" destId="10" srcOrd="0" destOrd="0"/>
        <dgm:cxn modelId="40" srcId="0" destId="20" srcOrd="1" destOrd="0"/>
      </dgm:cxnLst>
      <dgm:bg/>
      <dgm:whole/>
    </dgm:dataModel>
  </dgm:styleData>
  <dgm:clrData>
    <dgm:dataModel>
      <dgm:ptLst>
        <dgm:pt modelId="0" type="doc"/>
        <dgm:pt modelId="10"/>
        <dgm:pt modelId="20"/>
        <dgm:pt modelId="30"/>
        <dgm:pt modelId="40"/>
      </dgm:ptLst>
      <dgm:cxnLst>
        <dgm:cxn modelId="50" srcId="0" destId="10" srcOrd="0" destOrd="0"/>
        <dgm:cxn modelId="60" srcId="0" destId="20" srcOrd="1" destOrd="0"/>
        <dgm:cxn modelId="70" srcId="0" destId="30" srcOrd="2" destOrd="0"/>
        <dgm:cxn modelId="80" srcId="0" destId="40" srcOrd="2" destOrd="0"/>
      </dgm:cxnLst>
      <dgm:bg/>
      <dgm:whole/>
    </dgm:dataModel>
  </dgm:clrData>
  <dgm:layoutNode name="Name0">
    <dgm:varLst>
      <dgm:chMax val="7"/>
      <dgm:dir/>
      <dgm:resizeHandles val="exact"/>
    </dgm:varLst>
    <dgm:choose name="Name1">
      <dgm:if name="Name2" axis="ch" ptType="node" func="cnt" op="lt" val="1">
        <dgm:alg type="composite"/>
        <dgm:shape xmlns:r="http://schemas.openxmlformats.org/officeDocument/2006/relationships" r:blip="">
          <dgm:adjLst/>
        </dgm:shape>
        <dgm:presOf/>
        <dgm:constrLst/>
        <dgm:ruleLst/>
      </dgm:if>
      <dgm:if name="Name3" axis="ch" ptType="node" func="cnt" op="equ" val="1">
        <dgm:alg type="composite">
          <dgm:param type="ar" val="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dgm:constr type="h" for="ch" forName="ellipse1" refType="h"/>
        </dgm:constrLst>
      </dgm:if>
      <dgm:if name="Name4" axis="ch" ptType="node" func="cnt" op="equ" val="2">
        <dgm:alg type="composite">
          <dgm:param type="ar" val="0.908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6602"/>
          <dgm:constr type="h" for="ch" forName="ellipse1" refType="h" fact="0.5999"/>
          <dgm:constr type="l" for="ch" forName="ellipse2" refType="w" fact="0.3398"/>
          <dgm:constr type="t" for="ch" forName="ellipse2" refType="h" fact="0.4001"/>
          <dgm:constr type="w" for="ch" forName="ellipse2" refType="w" fact="0.6602"/>
          <dgm:constr type="h" for="ch" forName="ellipse2" refType="h" fact="0.5999"/>
        </dgm:constrLst>
      </dgm:if>
      <dgm:if name="Name5" axis="ch" ptType="node" func="cnt" op="equ" val="3">
        <dgm:alg type="composite">
          <dgm:param type="ar" val="1.217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4929"/>
          <dgm:constr type="h" for="ch" forName="ellipse1" refType="h" fact="0.5999"/>
          <dgm:constr type="l" for="ch" forName="ellipse2" refType="w" fact="0.2537"/>
          <dgm:constr type="t" for="ch" forName="ellipse2" refType="h" fact="0.4001"/>
          <dgm:constr type="w" for="ch" forName="ellipse2" refType="w" fact="0.4929"/>
          <dgm:constr type="h" for="ch" forName="ellipse2" refType="h" fact="0.5999"/>
          <dgm:constr type="l" for="ch" forName="ellipse3" refType="w" fact="0.5071"/>
          <dgm:constr type="t" for="ch" forName="ellipse3" refType="h" fact="0"/>
          <dgm:constr type="w" for="ch" forName="ellipse3" refType="w" fact="0.4929"/>
          <dgm:constr type="h" for="ch" forName="ellipse3" refType="h" fact="0.5999"/>
        </dgm:constrLst>
      </dgm:if>
      <dgm:if name="Name6" axis="ch" ptType="node" func="cnt" op="equ" val="4">
        <dgm:alg type="composite">
          <dgm:param type="ar" val="1.5255"/>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932"/>
          <dgm:constr type="h" for="ch" forName="ellipse1" refType="h" fact="0.5999"/>
          <dgm:constr type="l" for="ch" forName="ellipse2" refType="w" fact="0.2023"/>
          <dgm:constr type="t" for="ch" forName="ellipse2" refType="h" fact="0.4001"/>
          <dgm:constr type="w" for="ch" forName="ellipse2" refType="w" fact="0.3932"/>
          <dgm:constr type="h" for="ch" forName="ellipse2" refType="h" fact="0.5999"/>
          <dgm:constr type="l" for="ch" forName="ellipse3" refType="w" fact="0.4045"/>
          <dgm:constr type="t" for="ch" forName="ellipse3" refType="h" fact="0"/>
          <dgm:constr type="w" for="ch" forName="ellipse3" refType="w" fact="0.3932"/>
          <dgm:constr type="h" for="ch" forName="ellipse3" refType="h" fact="0.5999"/>
          <dgm:constr type="l" for="ch" forName="ellipse4" refType="w" fact="0.6068"/>
          <dgm:constr type="t" for="ch" forName="ellipse4" refType="h" fact="0.4001"/>
          <dgm:constr type="w" for="ch" forName="ellipse4" refType="w" fact="0.3932"/>
          <dgm:constr type="h" for="ch" forName="ellipse4" refType="h" fact="0.5999"/>
        </dgm:constrLst>
      </dgm:if>
      <dgm:if name="Name7" axis="ch" ptType="node" func="cnt" op="equ" val="5">
        <dgm:alg type="composite">
          <dgm:param type="ar" val="1.834"/>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271"/>
          <dgm:constr type="h" for="ch" forName="ellipse1" refType="h" fact="0.5999"/>
          <dgm:constr type="l" for="ch" forName="ellipse2" refType="w" fact="0.1682"/>
          <dgm:constr type="t" for="ch" forName="ellipse2" refType="h" fact="0.4001"/>
          <dgm:constr type="w" for="ch" forName="ellipse2" refType="w" fact="0.3271"/>
          <dgm:constr type="h" for="ch" forName="ellipse2" refType="h" fact="0.5999"/>
          <dgm:constr type="l" for="ch" forName="ellipse3" refType="w" fact="0.3365"/>
          <dgm:constr type="t" for="ch" forName="ellipse3" refType="h" fact="0"/>
          <dgm:constr type="w" for="ch" forName="ellipse3" refType="w" fact="0.3271"/>
          <dgm:constr type="h" for="ch" forName="ellipse3" refType="h" fact="0.5999"/>
          <dgm:constr type="l" for="ch" forName="ellipse4" refType="w" fact="0.5047"/>
          <dgm:constr type="t" for="ch" forName="ellipse4" refType="h" fact="0.4001"/>
          <dgm:constr type="w" for="ch" forName="ellipse4" refType="w" fact="0.3271"/>
          <dgm:constr type="h" for="ch" forName="ellipse4" refType="h" fact="0.5999"/>
          <dgm:constr type="l" for="ch" forName="ellipse5" refType="w" fact="0.6729"/>
          <dgm:constr type="t" for="ch" forName="ellipse5" refType="h" fact="0"/>
          <dgm:constr type="w" for="ch" forName="ellipse5" refType="w" fact="0.3271"/>
          <dgm:constr type="h" for="ch" forName="ellipse5" refType="h" fact="0.5999"/>
        </dgm:constrLst>
      </dgm:if>
      <dgm:if name="Name8" axis="ch" ptType="node" func="cnt" op="equ" val="6">
        <dgm:alg type="composite">
          <dgm:param type="ar" val="2.1873"/>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78"/>
          <dgm:constr type="h" for="ch" forName="ellipse1" refType="h" fact="0.6081"/>
          <dgm:constr type="l" for="ch" forName="ellipse2" refType="w" fact="0.1444"/>
          <dgm:constr type="t" for="ch" forName="ellipse2" refType="h" fact="0.3919"/>
          <dgm:constr type="w" for="ch" forName="ellipse2" refType="w" fact="0.278"/>
          <dgm:constr type="h" for="ch" forName="ellipse2" refType="h" fact="0.6081"/>
          <dgm:constr type="l" for="ch" forName="ellipse3" refType="w" fact="0.2888"/>
          <dgm:constr type="t" for="ch" forName="ellipse3" refType="h" fact="0"/>
          <dgm:constr type="w" for="ch" forName="ellipse3" refType="w" fact="0.278"/>
          <dgm:constr type="h" for="ch" forName="ellipse3" refType="h" fact="0.6081"/>
          <dgm:constr type="l" for="ch" forName="ellipse4" refType="w" fact="0.4332"/>
          <dgm:constr type="t" for="ch" forName="ellipse4" refType="h" fact="0.3919"/>
          <dgm:constr type="w" for="ch" forName="ellipse4" refType="w" fact="0.278"/>
          <dgm:constr type="h" for="ch" forName="ellipse4" refType="h" fact="0.6081"/>
          <dgm:constr type="l" for="ch" forName="ellipse5" refType="w" fact="0.5776"/>
          <dgm:constr type="t" for="ch" forName="ellipse5" refType="h" fact="0"/>
          <dgm:constr type="w" for="ch" forName="ellipse5" refType="w" fact="0.278"/>
          <dgm:constr type="h" for="ch" forName="ellipse5" refType="h" fact="0.6081"/>
          <dgm:constr type="l" for="ch" forName="ellipse6" refType="w" fact="0.722"/>
          <dgm:constr type="t" for="ch" forName="ellipse6" refType="h" fact="0.3919"/>
          <dgm:constr type="w" for="ch" forName="ellipse6" refType="w" fact="0.278"/>
          <dgm:constr type="h" for="ch" forName="ellipse6" refType="h" fact="0.6081"/>
        </dgm:constrLst>
      </dgm:if>
      <dgm:else name="Name9">
        <dgm:alg type="composite">
          <dgm:param type="ar" val="2.346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455"/>
          <dgm:constr type="h" for="ch" forName="ellipse1" refType="h" fact="0.5761"/>
          <dgm:constr type="l" for="ch" forName="ellipse2" refType="w" fact="0.1257"/>
          <dgm:constr type="t" for="ch" forName="ellipse2" refType="h" fact="0.4239"/>
          <dgm:constr type="w" for="ch" forName="ellipse2" refType="w" fact="0.2455"/>
          <dgm:constr type="h" for="ch" forName="ellipse2" refType="h" fact="0.5761"/>
          <dgm:constr type="l" for="ch" forName="ellipse3" refType="w" fact="0.2515"/>
          <dgm:constr type="t" for="ch" forName="ellipse3" refType="h" fact="0"/>
          <dgm:constr type="w" for="ch" forName="ellipse3" refType="w" fact="0.2455"/>
          <dgm:constr type="h" for="ch" forName="ellipse3" refType="h" fact="0.5761"/>
          <dgm:constr type="l" for="ch" forName="ellipse4" refType="w" fact="0.3772"/>
          <dgm:constr type="t" for="ch" forName="ellipse4" refType="h" fact="0.4239"/>
          <dgm:constr type="w" for="ch" forName="ellipse4" refType="w" fact="0.2455"/>
          <dgm:constr type="h" for="ch" forName="ellipse4" refType="h" fact="0.5761"/>
          <dgm:constr type="l" for="ch" forName="ellipse5" refType="w" fact="0.503"/>
          <dgm:constr type="t" for="ch" forName="ellipse5" refType="h" fact="0"/>
          <dgm:constr type="w" for="ch" forName="ellipse5" refType="w" fact="0.2455"/>
          <dgm:constr type="h" for="ch" forName="ellipse5" refType="h" fact="0.5761"/>
          <dgm:constr type="l" for="ch" forName="ellipse6" refType="w" fact="0.6287"/>
          <dgm:constr type="t" for="ch" forName="ellipse6" refType="h" fact="0.4239"/>
          <dgm:constr type="w" for="ch" forName="ellipse6" refType="w" fact="0.2455"/>
          <dgm:constr type="h" for="ch" forName="ellipse6" refType="h" fact="0.5761"/>
          <dgm:constr type="l" for="ch" forName="ellipse7" refType="w" fact="0.7545"/>
          <dgm:constr type="t" for="ch" forName="ellipse7" refType="h" fact="0"/>
          <dgm:constr type="w" for="ch" forName="ellipse7" refType="w" fact="0.2455"/>
          <dgm:constr type="h" for="ch" forName="ellipse7" refType="h" fact="0.5761"/>
        </dgm:constrLst>
      </dgm:else>
    </dgm:choose>
    <dgm:choose name="Name10">
      <dgm:if name="Name11" axis="ch" ptType="node" func="cnt" op="gte" val="1">
        <dgm:layoutNode name="ellipse1" styleLbl="vennNode1">
          <dgm:varLst>
            <dgm:bulletEnabled val="1"/>
          </dgm:varLst>
          <dgm:alg type="tx"/>
          <dgm:shape xmlns:r="http://schemas.openxmlformats.org/officeDocument/2006/relationships" type="ellipse" r:blip="">
            <dgm:adjLst/>
          </dgm:shape>
          <dgm:choose name="Name12">
            <dgm:if name="Name13" func="var" arg="dir" op="equ" val="norm">
              <dgm:presOf axis="ch desOrSelf" ptType="node node" st="1 1" cnt="1 0"/>
            </dgm:if>
            <dgm:else name="Name14">
              <dgm:choose name="Name15">
                <dgm:if name="Name16" axis="ch" ptType="node" func="cnt" op="equ" val="1">
                  <dgm:presOf axis="ch desOrSelf" ptType="node node" st="1 1" cnt="1 0"/>
                </dgm:if>
                <dgm:if name="Name17" axis="ch" ptType="node" func="cnt" op="equ" val="2">
                  <dgm:presOf axis="ch desOrSelf" ptType="node node" st="2 1" cnt="1 0"/>
                </dgm:if>
                <dgm:if name="Name18" axis="ch" ptType="node" func="cnt" op="equ" val="3">
                  <dgm:presOf axis="ch desOrSelf" ptType="node node" st="3 1" cnt="1 0"/>
                </dgm:if>
                <dgm:if name="Name19" axis="ch" ptType="node" func="cnt" op="equ" val="4">
                  <dgm:presOf axis="ch desOrSelf" ptType="node node" st="4 1" cnt="1 0"/>
                </dgm:if>
                <dgm:if name="Name20" axis="ch" ptType="node" func="cnt" op="equ" val="5">
                  <dgm:presOf axis="ch desOrSelf" ptType="node node" st="5 1" cnt="1 0"/>
                </dgm:if>
                <dgm:if name="Name21" axis="ch" ptType="node" func="cnt" op="equ" val="6">
                  <dgm:presOf axis="ch desOrSelf" ptType="node node" st="6 1" cnt="1 0"/>
                </dgm:if>
                <dgm:if name="Name22" axis="ch" ptType="node" func="cnt" op="gte" val="7">
                  <dgm:presOf axis="ch desOrSelf" ptType="node node" st="7 1" cnt="1 0"/>
                </dgm:if>
                <dgm:else name="Name2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4"/>
    </dgm:choose>
    <dgm:choose name="Name25">
      <dgm:if name="Name26" axis="ch" ptType="node" func="cnt" op="gte" val="2">
        <dgm:layoutNode name="ellipse2" styleLbl="vennNode1">
          <dgm:varLst>
            <dgm:bulletEnabled val="1"/>
          </dgm:varLst>
          <dgm:alg type="tx"/>
          <dgm:choose name="Name27">
            <dgm:if name="Name28" func="var" arg="dir" op="equ" val="norm">
              <dgm:shape xmlns:r="http://schemas.openxmlformats.org/officeDocument/2006/relationships" type="ellipse" r:blip="">
                <dgm:adjLst/>
              </dgm:shape>
              <dgm:presOf axis="ch desOrSelf" ptType="node node" st="2 1" cnt="1 0"/>
            </dgm:if>
            <dgm:else name="Name29">
              <dgm:shape xmlns:r="http://schemas.openxmlformats.org/officeDocument/2006/relationships" type="ellipse" r:blip="" zOrderOff="-2">
                <dgm:adjLst/>
              </dgm:shape>
              <dgm:choose name="Name30">
                <dgm:if name="Name31" axis="ch" ptType="node" func="cnt" op="equ" val="2">
                  <dgm:presOf axis="ch desOrSelf" ptType="node node" st="1 1" cnt="1 0"/>
                </dgm:if>
                <dgm:if name="Name32" axis="ch" ptType="node" func="cnt" op="equ" val="3">
                  <dgm:presOf axis="ch desOrSelf" ptType="node node" st="2 1" cnt="1 0"/>
                </dgm:if>
                <dgm:if name="Name33" axis="ch" ptType="node" func="cnt" op="equ" val="4">
                  <dgm:presOf axis="ch desOrSelf" ptType="node node" st="3 1" cnt="1 0"/>
                </dgm:if>
                <dgm:if name="Name34" axis="ch" ptType="node" func="cnt" op="equ" val="5">
                  <dgm:presOf axis="ch desOrSelf" ptType="node node" st="4 1" cnt="1 0"/>
                </dgm:if>
                <dgm:if name="Name35" axis="ch" ptType="node" func="cnt" op="equ" val="6">
                  <dgm:presOf axis="ch desOrSelf" ptType="node node" st="5 1" cnt="1 0"/>
                </dgm:if>
                <dgm:if name="Name36" axis="ch" ptType="node" func="cnt" op="gte" val="7">
                  <dgm:presOf axis="ch desOrSelf" ptType="node node" st="6 1" cnt="1 0"/>
                </dgm:if>
                <dgm:else name="Name37"/>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8"/>
    </dgm:choose>
    <dgm:choose name="Name39">
      <dgm:if name="Name40" axis="ch" ptType="node" func="cnt" op="gte" val="3">
        <dgm:layoutNode name="ellipse3" styleLbl="vennNode1">
          <dgm:varLst>
            <dgm:bulletEnabled val="1"/>
          </dgm:varLst>
          <dgm:alg type="tx"/>
          <dgm:shape xmlns:r="http://schemas.openxmlformats.org/officeDocument/2006/relationships" type="ellipse" r:blip="">
            <dgm:adjLst/>
          </dgm:shape>
          <dgm:choose name="Name41">
            <dgm:if name="Name42" func="var" arg="dir" op="equ" val="norm">
              <dgm:shape xmlns:r="http://schemas.openxmlformats.org/officeDocument/2006/relationships" type="ellipse" r:blip="">
                <dgm:adjLst/>
              </dgm:shape>
              <dgm:presOf axis="ch desOrSelf" ptType="node node" st="3 1" cnt="1 0"/>
            </dgm:if>
            <dgm:else name="Name43">
              <dgm:shape xmlns:r="http://schemas.openxmlformats.org/officeDocument/2006/relationships" type="ellipse" r:blip="" zOrderOff="-4">
                <dgm:adjLst/>
              </dgm:shape>
              <dgm:choose name="Name44">
                <dgm:if name="Name45" axis="ch" ptType="node" func="cnt" op="equ" val="3">
                  <dgm:presOf axis="ch desOrSelf" ptType="node node" st="1 1" cnt="1 0"/>
                </dgm:if>
                <dgm:if name="Name46" axis="ch" ptType="node" func="cnt" op="equ" val="4">
                  <dgm:presOf axis="ch desOrSelf" ptType="node node" st="2 1" cnt="1 0"/>
                </dgm:if>
                <dgm:if name="Name47" axis="ch" ptType="node" func="cnt" op="equ" val="5">
                  <dgm:presOf axis="ch desOrSelf" ptType="node node" st="3 1" cnt="1 0"/>
                </dgm:if>
                <dgm:if name="Name48" axis="ch" ptType="node" func="cnt" op="equ" val="6">
                  <dgm:presOf axis="ch desOrSelf" ptType="node node" st="4 1" cnt="1 0"/>
                </dgm:if>
                <dgm:if name="Name49" axis="ch" ptType="node" func="cnt" op="gte" val="7">
                  <dgm:presOf axis="ch desOrSelf" ptType="node node" st="5 1" cnt="1 0"/>
                </dgm:if>
                <dgm:else name="Name50"/>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1"/>
    </dgm:choose>
    <dgm:choose name="Name52">
      <dgm:if name="Name53" axis="ch" ptType="node" func="cnt" op="gte" val="4">
        <dgm:layoutNode name="ellipse4" styleLbl="vennNode1">
          <dgm:varLst>
            <dgm:bulletEnabled val="1"/>
          </dgm:varLst>
          <dgm:alg type="tx"/>
          <dgm:choose name="Name54">
            <dgm:if name="Name55" func="var" arg="dir" op="equ" val="norm">
              <dgm:shape xmlns:r="http://schemas.openxmlformats.org/officeDocument/2006/relationships" type="ellipse" r:blip="">
                <dgm:adjLst/>
              </dgm:shape>
              <dgm:presOf axis="ch desOrSelf" ptType="node node" st="4 1" cnt="1 0"/>
            </dgm:if>
            <dgm:else name="Name56">
              <dgm:shape xmlns:r="http://schemas.openxmlformats.org/officeDocument/2006/relationships" type="ellipse" r:blip="" zOrderOff="-6">
                <dgm:adjLst/>
              </dgm:shape>
              <dgm:choose name="Name57">
                <dgm:if name="Name58" axis="ch" ptType="node" func="cnt" op="equ" val="4">
                  <dgm:presOf axis="ch desOrSelf" ptType="node node" st="1 1" cnt="1 0"/>
                </dgm:if>
                <dgm:if name="Name59" axis="ch" ptType="node" func="cnt" op="equ" val="5">
                  <dgm:presOf axis="ch desOrSelf" ptType="node node" st="2 1" cnt="1 0"/>
                </dgm:if>
                <dgm:if name="Name60" axis="ch" ptType="node" func="cnt" op="equ" val="6">
                  <dgm:presOf axis="ch desOrSelf" ptType="node node" st="3 1" cnt="1 0"/>
                </dgm:if>
                <dgm:if name="Name61" axis="ch" ptType="node" func="cnt" op="gte" val="7">
                  <dgm:presOf axis="ch desOrSelf" ptType="node node" st="4 1" cnt="1 0"/>
                </dgm:if>
                <dgm:else name="Name62"/>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3"/>
    </dgm:choose>
    <dgm:choose name="Name64">
      <dgm:if name="Name65" axis="ch" ptType="node" func="cnt" op="gte" val="5">
        <dgm:layoutNode name="ellipse5" styleLbl="vennNode1">
          <dgm:varLst>
            <dgm:bulletEnabled val="1"/>
          </dgm:varLst>
          <dgm:alg type="tx"/>
          <dgm:choose name="Name66">
            <dgm:if name="Name67" func="var" arg="dir" op="equ" val="norm">
              <dgm:shape xmlns:r="http://schemas.openxmlformats.org/officeDocument/2006/relationships" type="ellipse" r:blip="">
                <dgm:adjLst/>
              </dgm:shape>
              <dgm:presOf axis="ch desOrSelf" ptType="node node" st="5 1" cnt="1 0"/>
            </dgm:if>
            <dgm:else name="Name68">
              <dgm:shape xmlns:r="http://schemas.openxmlformats.org/officeDocument/2006/relationships" type="ellipse" r:blip="" zOrderOff="-8">
                <dgm:adjLst/>
              </dgm:shape>
              <dgm:choose name="Name69">
                <dgm:if name="Name70" axis="ch" ptType="node" func="cnt" op="equ" val="5">
                  <dgm:presOf axis="ch desOrSelf" ptType="node node" st="1 1" cnt="1 0"/>
                </dgm:if>
                <dgm:if name="Name71" axis="ch" ptType="node" func="cnt" op="equ" val="6">
                  <dgm:presOf axis="ch desOrSelf" ptType="node node" st="2 1" cnt="1 0"/>
                </dgm:if>
                <dgm:if name="Name72" axis="ch" ptType="node" func="cnt" op="gte" val="7">
                  <dgm:presOf axis="ch desOrSelf" ptType="node node" st="3 1" cnt="1 0"/>
                </dgm:if>
                <dgm:else name="Name7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4"/>
    </dgm:choose>
    <dgm:choose name="Name75">
      <dgm:if name="Name76" axis="ch" ptType="node" func="cnt" op="gte" val="6">
        <dgm:layoutNode name="ellipse6" styleLbl="vennNode1">
          <dgm:varLst>
            <dgm:bulletEnabled val="1"/>
          </dgm:varLst>
          <dgm:alg type="tx"/>
          <dgm:choose name="Name77">
            <dgm:if name="Name78" func="var" arg="dir" op="equ" val="norm">
              <dgm:shape xmlns:r="http://schemas.openxmlformats.org/officeDocument/2006/relationships" type="ellipse" r:blip="">
                <dgm:adjLst/>
              </dgm:shape>
              <dgm:presOf axis="ch desOrSelf" ptType="node node" st="6 1" cnt="1 0"/>
            </dgm:if>
            <dgm:else name="Name79">
              <dgm:shape xmlns:r="http://schemas.openxmlformats.org/officeDocument/2006/relationships" type="ellipse" r:blip="" zOrderOff="-10">
                <dgm:adjLst/>
              </dgm:shape>
              <dgm:choose name="Name80">
                <dgm:if name="Name81" axis="ch" ptType="node" func="cnt" op="equ" val="6">
                  <dgm:presOf axis="ch desOrSelf" ptType="node node" st="1 1" cnt="1 0"/>
                </dgm:if>
                <dgm:if name="Name82" axis="ch" ptType="node" func="cnt" op="gte" val="7">
                  <dgm:presOf axis="ch desOrSelf" ptType="node node" st="2 1" cnt="1 0"/>
                </dgm:if>
                <dgm:else name="Name8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choose name="Name85">
      <dgm:if name="Name86" axis="ch" ptType="node" func="cnt" op="gte" val="7">
        <dgm:layoutNode name="ellipse7" styleLbl="vennNode1">
          <dgm:varLst>
            <dgm:bulletEnabled val="1"/>
          </dgm:varLst>
          <dgm:alg type="tx"/>
          <dgm:choose name="Name87">
            <dgm:if name="Name88" func="var" arg="dir" op="equ" val="norm">
              <dgm:shape xmlns:r="http://schemas.openxmlformats.org/officeDocument/2006/relationships" type="ellipse" r:blip="">
                <dgm:adjLst/>
              </dgm:shape>
              <dgm:presOf axis="ch desOrSelf" ptType="node node" st="7 1" cnt="1 0"/>
            </dgm:if>
            <dgm:else name="Name89">
              <dgm:shape xmlns:r="http://schemas.openxmlformats.org/officeDocument/2006/relationships" type="ellipse" r:blip="" zOrderOff="-12">
                <dgm:adjLst/>
              </dgm:shape>
              <dgm:presOf axis="ch desOrSelf" ptType="node node" st="1 1" cnt="1 0"/>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dgm:layoutDef>
</file>

<file path=ppt/diagrams/layout5.xml><?xml version="1.0" encoding="utf-8"?>
<dgm:layoutDef xmlns:dgm="http://schemas.openxmlformats.org/drawingml/2006/diagram" xmlns:a="http://schemas.openxmlformats.org/drawingml/2006/main" uniqueId="urn:microsoft.com/office/officeart/2005/8/layout/arrow3">
  <dgm:title val=""/>
  <dgm:desc val=""/>
  <dgm:catLst>
    <dgm:cat type="relationship" pri="5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param type="horzAlign" val="none"/>
      <dgm:param type="vertAlign" val="none"/>
    </dgm:alg>
    <dgm:shape xmlns:r="http://schemas.openxmlformats.org/officeDocument/2006/relationships" r:blip="">
      <dgm:adjLst/>
    </dgm:shape>
    <dgm:presOf/>
    <dgm:choose name="Name0">
      <dgm:if name="Name1" func="var" arg="dir" op="equ" val="norm">
        <dgm:choose name="Name2">
          <dgm:if name="Name3" axis="ch" ptType="node" func="cnt" op="gte" val="2">
            <dgm:constrLst>
              <dgm:constr type="w" for="ch" forName="divider" refType="w"/>
              <dgm:constr type="h" for="ch" forName="divider" refType="w" fact="0.2"/>
              <dgm:constr type="h" for="ch" forName="divider" refType="h" op="gte" fact="0.2"/>
              <dgm:constr type="h" for="ch" forName="divider" refType="h" op="lte" fact="0.4"/>
              <dgm:constr type="ctrX" for="ch" forName="divider" refType="w" fact="0.5"/>
              <dgm:constr type="ctrY" for="ch" forName="divider" refType="h" fact="0.5"/>
              <dgm:constr type="w" for="ch" forName="downArrow" refType="w" fact="0.3"/>
              <dgm:constr type="h" for="ch" forName="downArrow" refType="h" fact="0.4"/>
              <dgm:constr type="l" for="ch" forName="downArrow" refType="w" fact="0.1"/>
              <dgm:constr type="t" for="ch" forName="downArrow" refType="h" fact="0.05"/>
              <dgm:constr type="lOff" for="ch" forName="downArrow" refType="w" fact="0.02"/>
              <dgm:constr type="w" for="ch" forName="downArrowText" refType="w" fact="0.32"/>
              <dgm:constr type="h" for="ch" forName="downArrowText" refType="h" fact="0.42"/>
              <dgm:constr type="t" for="ch" forName="downArrowText"/>
              <dgm:constr type="r" for="ch" forName="downArrowText" refType="w" fact="0.85"/>
              <dgm:constr type="w" for="ch" forName="upArrow" refType="w" fact="0.3"/>
              <dgm:constr type="h" for="ch" forName="upArrow" refType="h" fact="0.4"/>
              <dgm:constr type="b" for="ch" forName="upArrow" refType="h" fact="0.95"/>
              <dgm:constr type="r" for="ch" forName="upArrow" refType="w" fact="0.9"/>
              <dgm:constr type="rOff" for="ch" forName="upArrow" refType="w" fact="-0.02"/>
              <dgm:constr type="w" for="ch" forName="upArrowText" refType="w" fact="0.32"/>
              <dgm:constr type="h" for="ch" forName="upArrowText" refType="h" fact="0.42"/>
              <dgm:constr type="b" for="ch" forName="upArrowText" refType="h"/>
              <dgm:constr type="l" for="ch" forName="upArrowText" refType="w" fact="0.15"/>
              <dgm:constr type="primFontSz" for="ch" ptType="node" op="equ" val="65"/>
            </dgm:constrLst>
          </dgm:if>
          <dgm:else name="Name4">
            <dgm:constrLst>
              <dgm:constr type="w" for="ch" forName="downArrow" refType="w" fact="0.4"/>
              <dgm:constr type="h" for="ch" forName="downArrow" refType="h" fact="0.8"/>
              <dgm:constr type="l" for="ch" forName="downArrow" refType="w" fact="0.02"/>
              <dgm:constr type="t" for="ch" forName="downArrow" refType="h" fact="0.05"/>
              <dgm:constr type="lOff" for="ch" forName="downArrow" refType="w" fact="0.02"/>
              <dgm:constr type="w" for="ch" forName="downArrowText" refType="w" fact="0.5"/>
              <dgm:constr type="h" for="ch" forName="downArrowText" refType="h"/>
              <dgm:constr type="t" for="ch" forName="downArrowText"/>
              <dgm:constr type="r" for="ch" forName="downArrowText" refType="w"/>
              <dgm:constr type="primFontSz" for="ch" ptType="node" op="equ" val="65"/>
            </dgm:constrLst>
          </dgm:else>
        </dgm:choose>
      </dgm:if>
      <dgm:else name="Name5">
        <dgm:choose name="Name6">
          <dgm:if name="Name7" axis="ch" ptType="node" func="cnt" op="gte" val="2">
            <dgm:constrLst>
              <dgm:constr type="w" for="ch" forName="divider" refType="w"/>
              <dgm:constr type="h" for="ch" forName="divider" refType="w" fact="0.2"/>
              <dgm:constr type="h" for="ch" forName="divider" refType="h" op="gte" fact="0.2"/>
              <dgm:constr type="h" for="ch" forName="divider" refType="h" op="lte" fact="0.4"/>
              <dgm:constr type="ctrX" for="ch" forName="divider" refType="w" fact="0.5"/>
              <dgm:constr type="ctrY" for="ch" forName="divider" refType="h" fact="0.5"/>
              <dgm:constr type="w" for="ch" forName="downArrow" refType="w" fact="0.3"/>
              <dgm:constr type="h" for="ch" forName="downArrow" refType="h" fact="0.4"/>
              <dgm:constr type="r" for="ch" forName="downArrow" refType="w" fact="0.9"/>
              <dgm:constr type="t" for="ch" forName="downArrow" refType="h" fact="0.05"/>
              <dgm:constr type="rOff" for="ch" forName="downArrow" refType="w" fact="-0.02"/>
              <dgm:constr type="w" for="ch" forName="downArrowText" refType="w" fact="0.32"/>
              <dgm:constr type="h" for="ch" forName="downArrowText" refType="h" fact="0.42"/>
              <dgm:constr type="t" for="ch" forName="downArrowText"/>
              <dgm:constr type="l" for="ch" forName="downArrowText" refType="w" fact="0.15"/>
              <dgm:constr type="w" for="ch" forName="upArrow" refType="w" fact="0.3"/>
              <dgm:constr type="h" for="ch" forName="upArrow" refType="h" fact="0.4"/>
              <dgm:constr type="b" for="ch" forName="upArrow" refType="h" fact="0.95"/>
              <dgm:constr type="l" for="ch" forName="upArrow" refType="w" fact="0.1"/>
              <dgm:constr type="lOff" for="ch" forName="upArrow" refType="w" fact="0.02"/>
              <dgm:constr type="w" for="ch" forName="upArrowText" refType="w" fact="0.32"/>
              <dgm:constr type="h" for="ch" forName="upArrowText" refType="h" fact="0.42"/>
              <dgm:constr type="b" for="ch" forName="upArrowText" refType="h"/>
              <dgm:constr type="r" for="ch" forName="upArrowText" refType="w" fact="0.85"/>
              <dgm:constr type="primFontSz" for="ch" ptType="node" op="equ" val="65"/>
            </dgm:constrLst>
          </dgm:if>
          <dgm:else name="Name8">
            <dgm:constrLst>
              <dgm:constr type="w" for="ch" forName="downArrow" refType="w" fact="0.4"/>
              <dgm:constr type="h" for="ch" forName="downArrow" refType="h" fact="0.8"/>
              <dgm:constr type="r" for="ch" forName="downArrow" refType="w" fact="0.98"/>
              <dgm:constr type="t" for="ch" forName="downArrow" refType="h" fact="0.05"/>
              <dgm:constr type="rOff" for="ch" forName="downArrow" refType="w" fact="-0.02"/>
              <dgm:constr type="w" for="ch" forName="downArrowText" refType="w" fact="0.5"/>
              <dgm:constr type="h" for="ch" forName="downArrowText" refType="h"/>
              <dgm:constr type="t" for="ch" forName="downArrowText"/>
              <dgm:constr type="l" for="ch" forName="downArrowText"/>
              <dgm:constr type="primFontSz" for="ch" ptType="node" op="equ" val="65"/>
            </dgm:constrLst>
          </dgm:else>
        </dgm:choose>
      </dgm:else>
    </dgm:choose>
    <dgm:ruleLst/>
    <dgm:choose name="Name9">
      <dgm:if name="Name10" axis="ch" ptType="node" func="cnt" op="gte" val="2">
        <dgm:layoutNode name="divider" styleLbl="fgShp">
          <dgm:alg type="sp"/>
          <dgm:choose name="Name11">
            <dgm:if name="Name12" func="var" arg="dir" op="equ" val="norm">
              <dgm:shape xmlns:r="http://schemas.openxmlformats.org/officeDocument/2006/relationships" rot="-5" type="mathMinus" r:blip="">
                <dgm:adjLst/>
              </dgm:shape>
            </dgm:if>
            <dgm:else name="Name13">
              <dgm:shape xmlns:r="http://schemas.openxmlformats.org/officeDocument/2006/relationships" rot="5" type="mathMinus" r:blip="">
                <dgm:adjLst/>
              </dgm:shape>
            </dgm:else>
          </dgm:choose>
          <dgm:presOf/>
          <dgm:constrLst/>
          <dgm:ruleLst/>
        </dgm:layoutNode>
      </dgm:if>
      <dgm:else name="Name14"/>
    </dgm:choose>
    <dgm:forEach name="Name15" axis="ch" ptType="node" cnt="1">
      <dgm:layoutNode name="downArrow" styleLbl="node1">
        <dgm:alg type="sp"/>
        <dgm:shape xmlns:r="http://schemas.openxmlformats.org/officeDocument/2006/relationships" type="downArrow" r:blip="">
          <dgm:adjLst/>
        </dgm:shape>
        <dgm:presOf/>
        <dgm:constrLst/>
        <dgm:ruleLst/>
      </dgm:layoutNode>
      <dgm:layoutNode name="downArrowText" styleLbl="revTx">
        <dgm:varLst>
          <dgm:bulletEnabled val="1"/>
        </dgm:varLst>
        <dgm:alg type="tx">
          <dgm:param type="txAnchorVertCh" val="mid"/>
        </dgm:alg>
        <dgm:shape xmlns:r="http://schemas.openxmlformats.org/officeDocument/2006/relationships" type="rect" r:blip="">
          <dgm:adjLst/>
        </dgm:shape>
        <dgm:presOf axis="desOrSelf" ptType="node"/>
        <dgm:constrLst/>
        <dgm:ruleLst>
          <dgm:rule type="primFontSz" val="5" fact="NaN" max="NaN"/>
        </dgm:ruleLst>
      </dgm:layoutNode>
    </dgm:forEach>
    <dgm:forEach name="Name16" axis="ch" ptType="node" st="2" cnt="1">
      <dgm:layoutNode name="upArrow" styleLbl="node1">
        <dgm:alg type="sp"/>
        <dgm:shape xmlns:r="http://schemas.openxmlformats.org/officeDocument/2006/relationships" type="upArrow" r:blip="">
          <dgm:adjLst/>
        </dgm:shape>
        <dgm:presOf/>
        <dgm:constrLst/>
        <dgm:ruleLst/>
      </dgm:layoutNode>
      <dgm:layoutNode name="upArrowText" styleLbl="revTx">
        <dgm:varLst>
          <dgm:bulletEnabled val="1"/>
        </dgm:varLst>
        <dgm:alg type="tx">
          <dgm:param type="txAnchorVertCh" val="mid"/>
        </dgm:alg>
        <dgm:shape xmlns:r="http://schemas.openxmlformats.org/officeDocument/2006/relationships" type="rect" r:blip="">
          <dgm:adjLst/>
        </dgm:shape>
        <dgm:presOf axis="desOrSelf" ptType="node"/>
        <dgm:constrLst/>
        <dgm:ruleLst>
          <dgm:rule type="primFontSz" val="5" fact="NaN" max="NaN"/>
        </dgm:ruleLst>
      </dgm:layoutNode>
    </dgm:forEach>
  </dgm:layoutNode>
</dgm:layoutDef>
</file>

<file path=ppt/diagrams/layout6.xml><?xml version="1.0" encoding="utf-8"?>
<dgm:layoutDef xmlns:dgm="http://schemas.openxmlformats.org/drawingml/2006/diagram" xmlns:a="http://schemas.openxmlformats.org/drawingml/2006/main" uniqueId="urn:microsoft.com/office/officeart/2009/3/layout/BlockDescendingList">
  <dgm:title val=""/>
  <dgm:desc val=""/>
  <dgm:catLst>
    <dgm:cat type="list" pri="18500"/>
  </dgm:catLst>
  <dgm:sampData>
    <dgm:dataModel>
      <dgm:ptLst>
        <dgm:pt modelId="0" type="doc"/>
        <dgm:pt modelId="10">
          <dgm:prSet phldr="1"/>
        </dgm:pt>
        <dgm:pt modelId="11">
          <dgm:prSet phldr="1"/>
        </dgm:pt>
        <dgm:pt modelId="12">
          <dgm:prSet phldr="1"/>
        </dgm:pt>
        <dgm:pt modelId="20">
          <dgm:prSet phldr="1"/>
        </dgm:pt>
        <dgm:pt modelId="21">
          <dgm:prSet phldr="1"/>
        </dgm:pt>
        <dgm:pt modelId="22">
          <dgm:prSet phldr="1"/>
        </dgm:pt>
        <dgm:pt modelId="30">
          <dgm:prSet phldr="1"/>
        </dgm:pt>
        <dgm:pt modelId="31">
          <dgm:prSet phldr="1"/>
        </dgm:pt>
        <dgm:pt modelId="32">
          <dgm:prSet phldr="1"/>
        </dgm:pt>
      </dgm:ptLst>
      <dgm:cxnLst>
        <dgm:cxn modelId="40" srcId="0" destId="10" srcOrd="0" destOrd="0"/>
        <dgm:cxn modelId="13" srcId="10" destId="11" srcOrd="0" destOrd="0"/>
        <dgm:cxn modelId="14" srcId="10" destId="12" srcOrd="0" destOrd="0"/>
        <dgm:cxn modelId="50" srcId="0" destId="20" srcOrd="1" destOrd="0"/>
        <dgm:cxn modelId="23" srcId="20" destId="21" srcOrd="0" destOrd="0"/>
        <dgm:cxn modelId="24" srcId="20" destId="22" srcOrd="0" destOrd="0"/>
        <dgm:cxn modelId="60" srcId="0" destId="30" srcOrd="2" destOrd="0"/>
        <dgm:cxn modelId="33" srcId="30" destId="31" srcOrd="0" destOrd="0"/>
        <dgm:cxn modelId="34" srcId="30" destId="32" srcOrd="0"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70">
          <dgm:prSet phldr="1"/>
        </dgm:pt>
      </dgm:ptLst>
      <dgm:cxnLst>
        <dgm:cxn modelId="40" srcId="0" destId="10" srcOrd="0" destOrd="0"/>
        <dgm:cxn modelId="50" srcId="0" destId="20" srcOrd="1" destOrd="0"/>
        <dgm:cxn modelId="60" srcId="0" destId="30" srcOrd="2" destOrd="0"/>
        <dgm:cxn modelId="80" srcId="0" destId="7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axis="ch" ptType="node" func="cnt" op="equ" val="1">
        <dgm:alg type="composite">
          <dgm:param type="ar" val="0.5516"/>
        </dgm:alg>
        <dgm:choose name="Name3">
          <dgm:if name="Name4" func="var" arg="dir" op="equ" val="norm">
            <dgm:constrLst>
              <dgm:constr type="primFontSz" for="des" forName="childText_1" val="65"/>
              <dgm:constr type="primFontSz" for="des" forName="parentText_1" val="65"/>
              <dgm:constr type="primFontSz" for="des" forName="childText_1" refType="primFontSz" refFor="des" refForName="parentText_1" op="lte"/>
              <dgm:constr type="l" for="ch" forName="accentShape_1" refType="w" fact="0"/>
              <dgm:constr type="t" for="ch" forName="accentShape_1" refType="h" fact="0"/>
              <dgm:constr type="w" for="ch" forName="accentShape_1" refType="w" fact="0.7146"/>
              <dgm:constr type="h" for="ch" forName="accentShape_1" refType="h" fact="0.9952"/>
              <dgm:constr type="l" for="ch" forName="parentText_1" refType="w" fact="0.513"/>
              <dgm:constr type="t" for="ch" forName="parentText_1" refType="h" fact="0"/>
              <dgm:constr type="w" for="ch" forName="parentText_1" refType="w" refFor="ch" refForName="accentShape_1" fact="0.26"/>
              <dgm:constr type="h" for="ch" forName="parentText_1" refType="h" fact="0.78"/>
              <dgm:constr type="l" for="ch" forName="childText_1" refType="w" fact="0"/>
              <dgm:constr type="t" for="ch" forName="childText_1" refType="h" fact="0"/>
              <dgm:constr type="w" for="ch" forName="childText_1" refType="w" refFor="ch" refForName="accentShape_1" fact="0.71"/>
              <dgm:constr type="h" for="ch" forName="childText_1" refType="h"/>
            </dgm:constrLst>
          </dgm:if>
          <dgm:else name="Name5">
            <dgm:constrLst>
              <dgm:constr type="primFontSz" for="des" forName="childText_1" val="65"/>
              <dgm:constr type="primFontSz" for="des" forName="parentText_1" val="65"/>
              <dgm:constr type="primFontSz" for="des" forName="childText_1" refType="primFontSz" refFor="des" refForName="parentText_1" op="lte"/>
              <dgm:constr type="l" for="ch" forName="accentShape_1" refType="w" fact="0"/>
              <dgm:constr type="t" for="ch" forName="accentShape_1" refType="h" fact="0"/>
              <dgm:constr type="w" for="ch" forName="accentShape_1" refType="w" fact="0.7146"/>
              <dgm:constr type="h" for="ch" forName="accentShape_1" refType="h" fact="0.9952"/>
              <dgm:constr type="l" for="ch" forName="parentText_1" refType="w" fact="0.513"/>
              <dgm:constr type="t" for="ch" forName="parentText_1" refType="h" fact="0"/>
              <dgm:constr type="w" for="ch" forName="parentText_1" refType="w" refFor="ch" refForName="accentShape_1" fact="0.26"/>
              <dgm:constr type="h" for="ch" forName="parentText_1" refType="h" fact="0.78"/>
              <dgm:constr type="l" for="ch" forName="childText_1" refType="w" fact="0"/>
              <dgm:constr type="t" for="ch" forName="childText_1" refType="h" fact="0"/>
              <dgm:constr type="w" for="ch" forName="childText_1" refType="w" refFor="ch" refForName="accentShape_1" fact="0.71"/>
              <dgm:constr type="h" for="ch" forName="childText_1" refType="h"/>
            </dgm:constrLst>
          </dgm:else>
        </dgm:choose>
      </dgm:if>
      <dgm:if name="Name6" axis="ch" ptType="node" func="cnt" op="equ" val="2">
        <dgm:alg type="composite">
          <dgm:param type="ar" val="0.9804"/>
        </dgm:alg>
        <dgm:choose name="Name7">
          <dgm:if name="Name8" func="var" arg="dir" op="equ" val="norm">
            <dgm:constrLst>
              <dgm:constr type="primFontSz" for="des" forName="childText_1" val="65"/>
              <dgm:constr type="primFontSz" for="des" forName="parentText_1" val="65"/>
              <dgm:constr type="primFontSz" for="des" forName="childText_1" refType="primFontSz" refFor="des" refForName="parentText_1" op="lte"/>
              <dgm:constr type="primFontSz" for="des" forName="childText_2" refType="primFontSz" refFor="des" refForName="parentText_1" op="lte"/>
              <dgm:constr type="primFontSz" for="des" forName="childText_1" refType="primFontSz" refFor="des" refForName="parentText_2" op="lte"/>
              <dgm:constr type="primFontSz" for="des" forName="childText_2" refType="primFontSz" refFor="des" refForName="parentText_2" op="lte"/>
              <dgm:constr type="primFontSz" for="des" forName="parentText_2" refType="primFontSz" refFor="des" refForName="parentText_1" op="equ"/>
              <dgm:constr type="primFontSz" for="des" forName="childText_2" refType="primFontSz" refFor="des" refForName="childText_1" op="equ"/>
              <dgm:constr type="l" for="ch" forName="accentShape_2" refType="w" fact="0.4393"/>
              <dgm:constr type="t" for="ch" forName="accentShape_2" refType="h" fact="0.1192"/>
              <dgm:constr type="w" for="ch" forName="accentShape_2" refType="w" fact="0.4021"/>
              <dgm:constr type="h" for="ch" forName="accentShape_2" refType="h" fact="0.876"/>
              <dgm:constr type="l" for="ch" forName="accentShape_1" refType="w" fact="0"/>
              <dgm:constr type="t" for="ch" forName="accentShape_1" refType="h" fact="0"/>
              <dgm:constr type="w" for="ch" forName="accentShape_1" refType="w" fact="0.4021"/>
              <dgm:constr type="h" for="ch" forName="accentShape_1" refType="h" fact="0.9952"/>
              <dgm:constr type="l" for="ch" forName="parentText_1" refType="w" fact="0.2946"/>
              <dgm:constr type="t" for="ch" forName="parentText_1" refType="h" fact="0"/>
              <dgm:constr type="w" for="ch" forName="parentText_1" refType="w" refFor="ch" refForName="accentShape_1" fact="0.26"/>
              <dgm:constr type="h" for="ch" forName="parentText_1" refType="h" fact="0.78"/>
              <dgm:constr type="l" for="ch" forName="parentText_2" refType="w" fact="0.7339"/>
              <dgm:constr type="t" for="ch" forName="parentText_2" refType="h" fact="0.1192"/>
              <dgm:constr type="w" for="ch" forName="parentText_2" refType="w" refFor="ch" refForName="accentShape_1" fact="0.26"/>
              <dgm:constr type="h" for="ch" forName="parentText_2" refType="h" fact="0.78"/>
              <dgm:constr type="l" for="ch" forName="childText_1" refType="w" fact="0"/>
              <dgm:constr type="t" for="ch" forName="childText_1" refType="h" fact="0"/>
              <dgm:constr type="w" for="ch" forName="childText_1" refType="w" refFor="ch" refForName="accentShape_1" fact="0.71"/>
              <dgm:constr type="h" for="ch" forName="childText_1" refType="h"/>
              <dgm:constr type="l" for="ch" forName="childText_2" refType="w" fact="0.4393"/>
              <dgm:constr type="t" for="ch" forName="childText_2" refType="h" fact="0.1192"/>
              <dgm:constr type="w" for="ch" forName="childText_2" refType="w" refFor="ch" refForName="accentShape_2" fact="0.71"/>
              <dgm:constr type="h" for="ch" forName="childText_2" refType="h" fact="0.8808"/>
            </dgm:constrLst>
          </dgm:if>
          <dgm:else name="Name9">
            <dgm:constrLst>
              <dgm:constr type="primFontSz" for="des" forName="childText_1" val="65"/>
              <dgm:constr type="primFontSz" for="des" forName="parentText_1" val="65"/>
              <dgm:constr type="primFontSz" for="des" forName="childText_1" refType="primFontSz" refFor="des" refForName="parentText_1" op="lte"/>
              <dgm:constr type="primFontSz" for="des" forName="childText_2" refType="primFontSz" refFor="des" refForName="parentText_1" op="lte"/>
              <dgm:constr type="primFontSz" for="des" forName="childText_1" refType="primFontSz" refFor="des" refForName="parentText_2" op="lte"/>
              <dgm:constr type="primFontSz" for="des" forName="childText_2" refType="primFontSz" refFor="des" refForName="parentText_2" op="lte"/>
              <dgm:constr type="primFontSz" for="des" forName="parentText_2" refType="primFontSz" refFor="des" refForName="parentText_1" op="equ"/>
              <dgm:constr type="primFontSz" for="des" forName="childText_2" refType="primFontSz" refFor="des" refForName="childText_1" op="equ"/>
              <dgm:constr type="l" for="ch" forName="accentShape_1" refType="w" fact="0.4393"/>
              <dgm:constr type="t" for="ch" forName="accentShape_2" refType="h" fact="0.1192"/>
              <dgm:constr type="w" for="ch" forName="accentShape_2" refType="w" fact="0.4021"/>
              <dgm:constr type="h" for="ch" forName="accentShape_2" refType="h" fact="0.876"/>
              <dgm:constr type="l" for="ch" forName="accentShape_2" refType="w" fact="0"/>
              <dgm:constr type="t" for="ch" forName="accentShape_1" refType="h" fact="0"/>
              <dgm:constr type="w" for="ch" forName="accentShape_1" refType="w" fact="0.4021"/>
              <dgm:constr type="h" for="ch" forName="accentShape_1" refType="h" fact="0.9952"/>
              <dgm:constr type="l" for="ch" forName="parentText_2" refType="w" fact="0.2946"/>
              <dgm:constr type="t" for="ch" forName="parentText_1" refType="h" fact="0"/>
              <dgm:constr type="w" for="ch" forName="parentText_1" refType="w" refFor="ch" refForName="accentShape_1" fact="0.26"/>
              <dgm:constr type="h" for="ch" forName="parentText_1" refType="h" fact="0.78"/>
              <dgm:constr type="l" for="ch" forName="parentText_1" refType="w" fact="0.7339"/>
              <dgm:constr type="t" for="ch" forName="parentText_2" refType="h" fact="0.1192"/>
              <dgm:constr type="w" for="ch" forName="parentText_2" refType="w" refFor="ch" refForName="accentShape_1" fact="0.26"/>
              <dgm:constr type="h" for="ch" forName="parentText_2" refType="h" fact="0.78"/>
              <dgm:constr type="l" for="ch" forName="childText_2" refType="w" fact="0"/>
              <dgm:constr type="t" for="ch" forName="childText_1" refType="h" fact="0"/>
              <dgm:constr type="w" for="ch" forName="childText_1" refType="w" refFor="ch" refForName="accentShape_1" fact="0.71"/>
              <dgm:constr type="h" for="ch" forName="childText_1" refType="h"/>
              <dgm:constr type="l" for="ch" forName="childText_1" refType="w" fact="0.4393"/>
              <dgm:constr type="t" for="ch" forName="childText_2" refType="h" fact="0.1192"/>
              <dgm:constr type="w" for="ch" forName="childText_2" refType="w" refFor="ch" refForName="accentShape_2" fact="0.71"/>
              <dgm:constr type="h" for="ch" forName="childText_2" refType="h" fact="0.8808"/>
            </dgm:constrLst>
          </dgm:else>
        </dgm:choose>
      </dgm:if>
      <dgm:if name="Name10" axis="ch" ptType="node" func="cnt" op="equ" val="3">
        <dgm:alg type="composite">
          <dgm:param type="ar" val="1.4097"/>
        </dgm:alg>
        <dgm:choose name="Name11">
          <dgm:if name="Name12" func="var" arg="dir" op="equ" val="norm">
            <dgm:constrLst>
              <dgm:constr type="primFontSz" for="des" forName="childText_1" val="65"/>
              <dgm:constr type="primFontSz" for="des" forName="parentText_1" val="65"/>
              <dgm:constr type="primFontSz" for="des" forName="childText_1" refType="primFontSz" refFor="des" refForName="parentText_1" op="lte"/>
              <dgm:constr type="primFontSz" for="des" forName="childText_2" refType="primFontSz" refFor="des" refForName="parentText_1" op="lte"/>
              <dgm:constr type="primFontSz" for="des" forName="childText_3" refType="primFontSz" refFor="des" refForName="parentText_1" op="lte"/>
              <dgm:constr type="primFontSz" for="des" forName="childText_1" refType="primFontSz" refFor="des" refForName="parentText_2" op="lte"/>
              <dgm:constr type="primFontSz" for="des" forName="childText_2" refType="primFontSz" refFor="des" refForName="parentText_2" op="lte"/>
              <dgm:constr type="primFontSz" for="des" forName="childText_3" refType="primFontSz" refFor="des" refForName="parentText_2" op="lte"/>
              <dgm:constr type="primFontSz" for="des" forName="childText_1" refType="primFontSz" refFor="des" refForName="parentText_3" op="lte"/>
              <dgm:constr type="primFontSz" for="des" forName="childText_2" refType="primFontSz" refFor="des" refForName="parentText_3" op="lte"/>
              <dgm:constr type="primFontSz" for="des" forName="childText_3" refType="primFontSz" refFor="des" refForName="parentText_3" op="lte"/>
              <dgm:constr type="primFontSz" for="des" forName="parentText_2" refType="primFontSz" refFor="des" refForName="parentText_1" op="equ"/>
              <dgm:constr type="primFontSz" for="des" forName="parentText_3" refType="primFontSz" refFor="des" refForName="parentText_1" op="equ"/>
              <dgm:constr type="primFontSz" for="des" forName="childText_2" refType="primFontSz" refFor="des" refForName="childText_1" op="equ"/>
              <dgm:constr type="primFontSz" for="des" forName="childText_3" refType="primFontSz" refFor="des" refForName="childText_1" op="equ"/>
              <dgm:constr type="l" for="ch" forName="accentShape_1" refType="w" fact="0"/>
              <dgm:constr type="t" for="ch" forName="accentShape_1" refType="h" fact="0"/>
              <dgm:constr type="w" for="ch" forName="accentShape_1" refType="w" fact="0.2796"/>
              <dgm:constr type="h" for="ch" forName="accentShape_1" refType="h" fact="0.9952"/>
              <dgm:constr type="l" for="ch" forName="accentShape_2" refType="w" fact="0.3055"/>
              <dgm:constr type="t" for="ch" forName="accentShape_2" refType="h" fact="0.1192"/>
              <dgm:constr type="w" for="ch" forName="accentShape_2" refType="w" fact="0.2796"/>
              <dgm:constr type="h" for="ch" forName="accentShape_2" refType="h" fact="0.876"/>
              <dgm:constr type="l" for="ch" forName="accentShape_3" refType="w" fact="0.6101"/>
              <dgm:constr type="t" for="ch" forName="accentShape_3" refType="h" fact="0.2457"/>
              <dgm:constr type="w" for="ch" forName="accentShape_3" refType="w" fact="0.2796"/>
              <dgm:constr type="h" for="ch" forName="accentShape_3" refType="h" fact="0.7499"/>
              <dgm:constr type="l" for="ch" forName="parentText_1" refType="w" fact="0.2"/>
              <dgm:constr type="t" for="ch" forName="parentText_1" refType="h" fact="0"/>
              <dgm:constr type="w" for="ch" forName="parentText_1" refType="w" refFor="ch" refForName="accentShape_1" fact="0.26"/>
              <dgm:constr type="h" for="ch" forName="parentText_1" refType="h" refFor="ch" refForName="accentShape_1" fact="0.9"/>
              <dgm:constr type="l" for="ch" forName="parentText_2" refType="w" fact="0.5055"/>
              <dgm:constr type="t" for="ch" forName="parentText_2" refType="h" fact="0.1192"/>
              <dgm:constr type="w" for="ch" forName="parentText_2" refType="w" refFor="ch" refForName="accentShape_2" fact="0.26"/>
              <dgm:constr type="h" for="ch" forName="parentText_2" refType="h" refFor="ch" refForName="accentShape_2" fact="0.9"/>
              <dgm:constr type="l" for="ch" forName="parentText_3" refType="w" fact="0.8101"/>
              <dgm:constr type="t" for="ch" forName="parentText_3" refType="h" fact="0.2457"/>
              <dgm:constr type="w" for="ch" forName="parentText_3" refType="w" refFor="ch" refForName="accentShape_3" fact="0.26"/>
              <dgm:constr type="h" for="ch" forName="parentText_3" refType="h" refFor="ch" refForName="accentShape_3" fact="0.9"/>
              <dgm:constr type="l" for="ch" forName="childText_1" refType="w" fact="0"/>
              <dgm:constr type="t" for="ch" forName="childText_1" refType="h" fact="0"/>
              <dgm:constr type="w" for="ch" forName="childText_1" refType="w" refFor="ch" refForName="accentShape_1" fact="0.71"/>
              <dgm:constr type="h" for="ch" forName="childText_1" refType="h"/>
              <dgm:constr type="l" for="ch" forName="childText_2" refType="w" fact="0.3055"/>
              <dgm:constr type="t" for="ch" forName="childText_2" refType="h" fact="0.1192"/>
              <dgm:constr type="w" for="ch" forName="childText_2" refType="w" refFor="ch" refForName="accentShape_2" fact="0.71"/>
              <dgm:constr type="h" for="ch" forName="childText_2" refType="h" fact="0.8808"/>
              <dgm:constr type="l" for="ch" forName="childText_3" refType="w" fact="0.6101"/>
              <dgm:constr type="t" for="ch" forName="childText_3" refType="h" fact="0.2457"/>
              <dgm:constr type="w" for="ch" forName="childText_3" refType="w" refFor="ch" refForName="accentShape_3" fact="0.71"/>
              <dgm:constr type="h" for="ch" forName="childText_3" refType="h" fact="0.7543"/>
            </dgm:constrLst>
          </dgm:if>
          <dgm:else name="Name13">
            <dgm:constrLst>
              <dgm:constr type="primFontSz" for="des" forName="childText_1" val="65"/>
              <dgm:constr type="primFontSz" for="des" forName="parentText_1" val="65"/>
              <dgm:constr type="primFontSz" for="des" forName="childText_1" refType="primFontSz" refFor="des" refForName="parentText_1" op="lte"/>
              <dgm:constr type="primFontSz" for="des" forName="childText_2" refType="primFontSz" refFor="des" refForName="parentText_1" op="lte"/>
              <dgm:constr type="primFontSz" for="des" forName="childText_3" refType="primFontSz" refFor="des" refForName="parentText_1" op="lte"/>
              <dgm:constr type="primFontSz" for="des" forName="childText_1" refType="primFontSz" refFor="des" refForName="parentText_2" op="lte"/>
              <dgm:constr type="primFontSz" for="des" forName="childText_2" refType="primFontSz" refFor="des" refForName="parentText_2" op="lte"/>
              <dgm:constr type="primFontSz" for="des" forName="childText_3" refType="primFontSz" refFor="des" refForName="parentText_2" op="lte"/>
              <dgm:constr type="primFontSz" for="des" forName="childText_1" refType="primFontSz" refFor="des" refForName="parentText_3" op="lte"/>
              <dgm:constr type="primFontSz" for="des" forName="childText_2" refType="primFontSz" refFor="des" refForName="parentText_3" op="lte"/>
              <dgm:constr type="primFontSz" for="des" forName="childText_3" refType="primFontSz" refFor="des" refForName="parentText_3" op="lte"/>
              <dgm:constr type="primFontSz" for="des" forName="parentText_2" refType="primFontSz" refFor="des" refForName="parentText_1" op="equ"/>
              <dgm:constr type="primFontSz" for="des" forName="parentText_3" refType="primFontSz" refFor="des" refForName="parentText_1" op="equ"/>
              <dgm:constr type="primFontSz" for="des" forName="childText_2" refType="primFontSz" refFor="des" refForName="childText_1" op="equ"/>
              <dgm:constr type="primFontSz" for="des" forName="childText_3" refType="primFontSz" refFor="des" refForName="childText_1" op="equ"/>
              <dgm:constr type="l" for="ch" forName="accentShape_3" refType="w" fact="0"/>
              <dgm:constr type="t" for="ch" forName="accentShape_1" refType="h" fact="0"/>
              <dgm:constr type="w" for="ch" forName="accentShape_1" refType="w" fact="0.2796"/>
              <dgm:constr type="h" for="ch" forName="accentShape_1" refType="h" fact="0.9952"/>
              <dgm:constr type="l" for="ch" forName="accentShape_2" refType="w" fact="0.3055"/>
              <dgm:constr type="t" for="ch" forName="accentShape_2" refType="h" fact="0.1192"/>
              <dgm:constr type="w" for="ch" forName="accentShape_2" refType="w" fact="0.2796"/>
              <dgm:constr type="h" for="ch" forName="accentShape_2" refType="h" fact="0.876"/>
              <dgm:constr type="l" for="ch" forName="accentShape_1" refType="w" fact="0.6101"/>
              <dgm:constr type="t" for="ch" forName="accentShape_3" refType="h" fact="0.2457"/>
              <dgm:constr type="w" for="ch" forName="accentShape_3" refType="w" fact="0.2796"/>
              <dgm:constr type="h" for="ch" forName="accentShape_3" refType="h" fact="0.7499"/>
              <dgm:constr type="l" for="ch" forName="parentText_3" refType="w" fact="0.2"/>
              <dgm:constr type="t" for="ch" forName="parentText_1" refType="h" fact="0"/>
              <dgm:constr type="w" for="ch" forName="parentText_1" refType="w" refFor="ch" refForName="accentShape_1" fact="0.26"/>
              <dgm:constr type="h" for="ch" forName="parentText_1" refType="h" refFor="ch" refForName="accentShape_1" fact="0.9"/>
              <dgm:constr type="l" for="ch" forName="parentText_2" refType="w" fact="0.5055"/>
              <dgm:constr type="t" for="ch" forName="parentText_2" refType="h" fact="0.1192"/>
              <dgm:constr type="w" for="ch" forName="parentText_2" refType="w" refFor="ch" refForName="accentShape_2" fact="0.26"/>
              <dgm:constr type="h" for="ch" forName="parentText_2" refType="h" refFor="ch" refForName="accentShape_2" fact="0.9"/>
              <dgm:constr type="l" for="ch" forName="parentText_1" refType="w" fact="0.8101"/>
              <dgm:constr type="t" for="ch" forName="parentText_3" refType="h" fact="0.2457"/>
              <dgm:constr type="w" for="ch" forName="parentText_3" refType="w" refFor="ch" refForName="accentShape_3" fact="0.26"/>
              <dgm:constr type="h" for="ch" forName="parentText_3" refType="h" refFor="ch" refForName="accentShape_3" fact="0.9"/>
              <dgm:constr type="l" for="ch" forName="childText_3" refType="w" fact="0"/>
              <dgm:constr type="t" for="ch" forName="childText_1" refType="h" fact="0"/>
              <dgm:constr type="w" for="ch" forName="childText_1" refType="w" refFor="ch" refForName="accentShape_1" fact="0.71"/>
              <dgm:constr type="h" for="ch" forName="childText_1" refType="h"/>
              <dgm:constr type="l" for="ch" forName="childText_2" refType="w" fact="0.3055"/>
              <dgm:constr type="t" for="ch" forName="childText_2" refType="h" fact="0.1192"/>
              <dgm:constr type="w" for="ch" forName="childText_2" refType="w" refFor="ch" refForName="accentShape_2" fact="0.71"/>
              <dgm:constr type="h" for="ch" forName="childText_2" refType="h" fact="0.8808"/>
              <dgm:constr type="l" for="ch" forName="childText_1" refType="w" fact="0.6101"/>
              <dgm:constr type="t" for="ch" forName="childText_3" refType="h" fact="0.2457"/>
              <dgm:constr type="w" for="ch" forName="childText_3" refType="w" refFor="ch" refForName="accentShape_3" fact="0.71"/>
              <dgm:constr type="h" for="ch" forName="childText_3" refType="h" fact="0.7543"/>
            </dgm:constrLst>
          </dgm:else>
        </dgm:choose>
      </dgm:if>
      <dgm:if name="Name14" axis="ch" ptType="node" func="cnt" op="equ" val="4">
        <dgm:alg type="composite">
          <dgm:param type="ar" val="1.8305"/>
        </dgm:alg>
        <dgm:choose name="Name15">
          <dgm:if name="Name16" func="var" arg="dir" op="equ" val="norm">
            <dgm:constrLst>
              <dgm:constr type="primFontSz" for="des" forName="childText_1" val="65"/>
              <dgm:constr type="primFontSz" for="des" forName="parentText_1" val="65"/>
              <dgm:constr type="primFontSz" for="des" forName="childText_1" refType="primFontSz" refFor="des" refForName="parentText_1" op="lte"/>
              <dgm:constr type="primFontSz" for="des" forName="childText_2" refType="primFontSz" refFor="des" refForName="parentText_1" op="lte"/>
              <dgm:constr type="primFontSz" for="des" forName="childText_3" refType="primFontSz" refFor="des" refForName="parentText_1" op="lte"/>
              <dgm:constr type="primFontSz" for="des" forName="childText_4" refType="primFontSz" refFor="des" refForName="parentText_1" op="lte"/>
              <dgm:constr type="primFontSz" for="des" forName="childText_1" refType="primFontSz" refFor="des" refForName="parentText_2" op="lte"/>
              <dgm:constr type="primFontSz" for="des" forName="childText_2" refType="primFontSz" refFor="des" refForName="parentText_2" op="lte"/>
              <dgm:constr type="primFontSz" for="des" forName="childText_3" refType="primFontSz" refFor="des" refForName="parentText_2" op="lte"/>
              <dgm:constr type="primFontSz" for="des" forName="childText_4" refType="primFontSz" refFor="des" refForName="parentText_2" op="lte"/>
              <dgm:constr type="primFontSz" for="des" forName="childText_1" refType="primFontSz" refFor="des" refForName="parentText_3" op="lte"/>
              <dgm:constr type="primFontSz" for="des" forName="childText_2" refType="primFontSz" refFor="des" refForName="parentText_3" op="lte"/>
              <dgm:constr type="primFontSz" for="des" forName="childText_3" refType="primFontSz" refFor="des" refForName="parentText_3" op="lte"/>
              <dgm:constr type="primFontSz" for="des" forName="childText_4" refType="primFontSz" refFor="des" refForName="parentText_3" op="lte"/>
              <dgm:constr type="primFontSz" for="des" forName="childText_1" refType="primFontSz" refFor="des" refForName="parentText_4" op="lte"/>
              <dgm:constr type="primFontSz" for="des" forName="childText_2" refType="primFontSz" refFor="des" refForName="parentText_4" op="lte"/>
              <dgm:constr type="primFontSz" for="des" forName="childText_3" refType="primFontSz" refFor="des" refForName="parentText_4" op="lte"/>
              <dgm:constr type="primFontSz" for="des" forName="childText_4" refType="primFontSz" refFor="des" refForName="parentText_4" op="lte"/>
              <dgm:constr type="primFontSz" for="des" forName="parentText_2" refType="primFontSz" refFor="des" refForName="parentText_1" op="equ"/>
              <dgm:constr type="primFontSz" for="des" forName="parentText_3" refType="primFontSz" refFor="des" refForName="parentText_1" op="equ"/>
              <dgm:constr type="primFontSz" for="des" forName="parentText_4" refType="primFontSz" refFor="des" refForName="parentText_1" op="equ"/>
              <dgm:constr type="primFontSz" for="des" forName="childText_2" refType="primFontSz" refFor="des" refForName="childText_1" op="equ"/>
              <dgm:constr type="primFontSz" for="des" forName="childText_3" refType="primFontSz" refFor="des" refForName="childText_1" op="equ"/>
              <dgm:constr type="primFontSz" for="des" forName="childText_4" refType="primFontSz" refFor="des" refForName="childText_1" op="equ"/>
              <dgm:constr type="l" for="ch" forName="accentShape_1" refType="w" fact="0"/>
              <dgm:constr type="t" for="ch" forName="accentShape_1" refType="h" fact="0"/>
              <dgm:constr type="w" for="ch" forName="accentShape_1" refType="w" fact="0.2153"/>
              <dgm:constr type="h" for="ch" forName="accentShape_1" refType="h" fact="0.9952"/>
              <dgm:constr type="l" for="ch" forName="accentShape_2" refType="w" fact="0.2353"/>
              <dgm:constr type="t" for="ch" forName="accentShape_2" refType="h" fact="0.1192"/>
              <dgm:constr type="w" for="ch" forName="accentShape_2" refType="w" fact="0.2153"/>
              <dgm:constr type="h" for="ch" forName="accentShape_2" refType="h" fact="0.876"/>
              <dgm:constr type="l" for="ch" forName="accentShape_3" refType="w" fact="0.4699"/>
              <dgm:constr type="t" for="ch" forName="accentShape_3" refType="h" fact="0.2457"/>
              <dgm:constr type="w" for="ch" forName="accentShape_3" refType="w" fact="0.2153"/>
              <dgm:constr type="h" for="ch" forName="accentShape_3" refType="h" fact="0.7495"/>
              <dgm:constr type="l" for="ch" forName="accentShape_4" refType="w" fact="0.6997"/>
              <dgm:constr type="t" for="ch" forName="accentShape_4" refType="h" fact="0.3696"/>
              <dgm:constr type="w" for="ch" forName="accentShape_4" refType="w" fact="0.2153"/>
              <dgm:constr type="h" for="ch" forName="accentShape_4" refType="h" fact="0.6256"/>
              <dgm:constr type="l" for="ch" forName="parentText_1" refType="w" fact="0.16"/>
              <dgm:constr type="t" for="ch" forName="parentText_1" refType="h" fact="0"/>
              <dgm:constr type="w" for="ch" forName="parentText_1" refType="w" refFor="ch" refForName="accentShape_1" fact="0.26"/>
              <dgm:constr type="h" for="ch" forName="parentText_1" refType="h" refFor="ch" refForName="accentShape_1" fact="0.9"/>
              <dgm:constr type="l" for="ch" forName="parentText_2" refType="w" fact="0.3953"/>
              <dgm:constr type="t" for="ch" forName="parentText_2" refType="h" fact="0.1192"/>
              <dgm:constr type="w" for="ch" forName="parentText_2" refType="w" refFor="ch" refForName="accentShape_2" fact="0.26"/>
              <dgm:constr type="h" for="ch" forName="parentText_2" refType="h" refFor="ch" refForName="accentShape_2" fact="0.9"/>
              <dgm:constr type="l" for="ch" forName="parentText_3" refType="w" fact="0.6299"/>
              <dgm:constr type="t" for="ch" forName="parentText_3" refType="h" fact="0.2457"/>
              <dgm:constr type="w" for="ch" forName="parentText_3" refType="w" refFor="ch" refForName="accentShape_3" fact="0.26"/>
              <dgm:constr type="h" for="ch" forName="parentText_3" refType="h" refFor="ch" refForName="accentShape_3" fact="0.9"/>
              <dgm:constr type="l" for="ch" forName="parentText_4" refType="w" fact="0.8597"/>
              <dgm:constr type="t" for="ch" forName="parentText_4" refType="h" fact="0.3696"/>
              <dgm:constr type="w" for="ch" forName="parentText_4" refType="w" refFor="ch" refForName="accentShape_4" fact="0.26"/>
              <dgm:constr type="h" for="ch" forName="parentText_4" refType="h" refFor="ch" refForName="accentShape_4" fact="0.9"/>
              <dgm:constr type="l" for="ch" forName="childText_1" refType="w" fact="0"/>
              <dgm:constr type="t" for="ch" forName="childText_1" refType="h" fact="0"/>
              <dgm:constr type="w" for="ch" forName="childText_1" refType="w" refFor="ch" refForName="accentShape_1" fact="0.71"/>
              <dgm:constr type="h" for="ch" forName="childText_1" refType="h"/>
              <dgm:constr type="l" for="ch" forName="childText_2" refType="w" fact="0.2353"/>
              <dgm:constr type="t" for="ch" forName="childText_2" refType="h" fact="0.1192"/>
              <dgm:constr type="w" for="ch" forName="childText_2" refType="w" refFor="ch" refForName="accentShape_2" fact="0.71"/>
              <dgm:constr type="h" for="ch" forName="childText_2" refType="h" fact="0.8808"/>
              <dgm:constr type="l" for="ch" forName="childText_3" refType="w" fact="0.4699"/>
              <dgm:constr type="t" for="ch" forName="childText_3" refType="h" fact="0.2457"/>
              <dgm:constr type="w" for="ch" forName="childText_3" refType="w" refFor="ch" refForName="accentShape_3" fact="0.71"/>
              <dgm:constr type="h" for="ch" forName="childText_3" refType="h" fact="0.7543"/>
              <dgm:constr type="l" for="ch" forName="childText_4" refType="w" fact="0.6997"/>
              <dgm:constr type="t" for="ch" forName="childText_4" refType="h" fact="0.3696"/>
              <dgm:constr type="w" for="ch" forName="childText_4" refType="w" refFor="ch" refForName="accentShape_4" fact="0.71"/>
              <dgm:constr type="h" for="ch" forName="childText_4" refType="h" fact="0.6261"/>
            </dgm:constrLst>
          </dgm:if>
          <dgm:else name="Name17">
            <dgm:constrLst>
              <dgm:constr type="primFontSz" for="des" forName="childText_1" val="65"/>
              <dgm:constr type="primFontSz" for="des" forName="parentText_1" val="65"/>
              <dgm:constr type="primFontSz" for="des" forName="childText_1" refType="primFontSz" refFor="des" refForName="parentText_1" op="lte"/>
              <dgm:constr type="primFontSz" for="des" forName="childText_2" refType="primFontSz" refFor="des" refForName="parentText_1" op="lte"/>
              <dgm:constr type="primFontSz" for="des" forName="childText_3" refType="primFontSz" refFor="des" refForName="parentText_1" op="lte"/>
              <dgm:constr type="primFontSz" for="des" forName="childText_4" refType="primFontSz" refFor="des" refForName="parentText_1" op="lte"/>
              <dgm:constr type="primFontSz" for="des" forName="childText_1" refType="primFontSz" refFor="des" refForName="parentText_2" op="lte"/>
              <dgm:constr type="primFontSz" for="des" forName="childText_2" refType="primFontSz" refFor="des" refForName="parentText_2" op="lte"/>
              <dgm:constr type="primFontSz" for="des" forName="childText_3" refType="primFontSz" refFor="des" refForName="parentText_2" op="lte"/>
              <dgm:constr type="primFontSz" for="des" forName="childText_4" refType="primFontSz" refFor="des" refForName="parentText_2" op="lte"/>
              <dgm:constr type="primFontSz" for="des" forName="childText_1" refType="primFontSz" refFor="des" refForName="parentText_3" op="lte"/>
              <dgm:constr type="primFontSz" for="des" forName="childText_2" refType="primFontSz" refFor="des" refForName="parentText_3" op="lte"/>
              <dgm:constr type="primFontSz" for="des" forName="childText_3" refType="primFontSz" refFor="des" refForName="parentText_3" op="lte"/>
              <dgm:constr type="primFontSz" for="des" forName="childText_4" refType="primFontSz" refFor="des" refForName="parentText_3" op="lte"/>
              <dgm:constr type="primFontSz" for="des" forName="childText_1" refType="primFontSz" refFor="des" refForName="parentText_4" op="lte"/>
              <dgm:constr type="primFontSz" for="des" forName="childText_2" refType="primFontSz" refFor="des" refForName="parentText_4" op="lte"/>
              <dgm:constr type="primFontSz" for="des" forName="childText_3" refType="primFontSz" refFor="des" refForName="parentText_4" op="lte"/>
              <dgm:constr type="primFontSz" for="des" forName="childText_4" refType="primFontSz" refFor="des" refForName="parentText_4" op="lte"/>
              <dgm:constr type="primFontSz" for="des" forName="parentText_2" refType="primFontSz" refFor="des" refForName="parentText_1" op="equ"/>
              <dgm:constr type="primFontSz" for="des" forName="parentText_3" refType="primFontSz" refFor="des" refForName="parentText_1" op="equ"/>
              <dgm:constr type="primFontSz" for="des" forName="parentText_4" refType="primFontSz" refFor="des" refForName="parentText_1" op="equ"/>
              <dgm:constr type="primFontSz" for="des" forName="childText_2" refType="primFontSz" refFor="des" refForName="childText_1" op="equ"/>
              <dgm:constr type="primFontSz" for="des" forName="childText_3" refType="primFontSz" refFor="des" refForName="childText_1" op="equ"/>
              <dgm:constr type="primFontSz" for="des" forName="childText_4" refType="primFontSz" refFor="des" refForName="childText_1" op="equ"/>
              <dgm:constr type="l" for="ch" forName="accentShape_4" refType="w" fact="0"/>
              <dgm:constr type="t" for="ch" forName="accentShape_1" refType="h" fact="0"/>
              <dgm:constr type="w" for="ch" forName="accentShape_1" refType="w" fact="0.2153"/>
              <dgm:constr type="h" for="ch" forName="accentShape_1" refType="h" fact="0.9952"/>
              <dgm:constr type="l" for="ch" forName="accentShape_3" refType="w" fact="0.2353"/>
              <dgm:constr type="t" for="ch" forName="accentShape_2" refType="h" fact="0.1192"/>
              <dgm:constr type="w" for="ch" forName="accentShape_2" refType="w" fact="0.2153"/>
              <dgm:constr type="h" for="ch" forName="accentShape_2" refType="h" fact="0.876"/>
              <dgm:constr type="l" for="ch" forName="accentShape_2" refType="w" fact="0.4699"/>
              <dgm:constr type="t" for="ch" forName="accentShape_3" refType="h" fact="0.2457"/>
              <dgm:constr type="w" for="ch" forName="accentShape_3" refType="w" fact="0.2153"/>
              <dgm:constr type="h" for="ch" forName="accentShape_3" refType="h" fact="0.7495"/>
              <dgm:constr type="l" for="ch" forName="accentShape_1" refType="w" fact="0.6997"/>
              <dgm:constr type="t" for="ch" forName="accentShape_4" refType="h" fact="0.3696"/>
              <dgm:constr type="w" for="ch" forName="accentShape_4" refType="w" fact="0.2153"/>
              <dgm:constr type="h" for="ch" forName="accentShape_4" refType="h" fact="0.6256"/>
              <dgm:constr type="l" for="ch" forName="parentText_4" refType="w" fact="0.16"/>
              <dgm:constr type="t" for="ch" forName="parentText_1" refType="h" fact="0"/>
              <dgm:constr type="w" for="ch" forName="parentText_1" refType="w" refFor="ch" refForName="accentShape_1" fact="0.26"/>
              <dgm:constr type="h" for="ch" forName="parentText_1" refType="h" refFor="ch" refForName="accentShape_1" fact="0.9"/>
              <dgm:constr type="l" for="ch" forName="parentText_3" refType="w" fact="0.3953"/>
              <dgm:constr type="t" for="ch" forName="parentText_2" refType="h" fact="0.1192"/>
              <dgm:constr type="w" for="ch" forName="parentText_2" refType="w" refFor="ch" refForName="accentShape_2" fact="0.26"/>
              <dgm:constr type="h" for="ch" forName="parentText_2" refType="h" refFor="ch" refForName="accentShape_2" fact="0.9"/>
              <dgm:constr type="l" for="ch" forName="parentText_2" refType="w" fact="0.6299"/>
              <dgm:constr type="t" for="ch" forName="parentText_3" refType="h" fact="0.2457"/>
              <dgm:constr type="w" for="ch" forName="parentText_3" refType="w" refFor="ch" refForName="accentShape_3" fact="0.26"/>
              <dgm:constr type="h" for="ch" forName="parentText_3" refType="h" refFor="ch" refForName="accentShape_3" fact="0.9"/>
              <dgm:constr type="l" for="ch" forName="parentText_1" refType="w" fact="0.8597"/>
              <dgm:constr type="t" for="ch" forName="parentText_4" refType="h" fact="0.3696"/>
              <dgm:constr type="w" for="ch" forName="parentText_4" refType="w" refFor="ch" refForName="accentShape_4" fact="0.26"/>
              <dgm:constr type="h" for="ch" forName="parentText_4" refType="h" refFor="ch" refForName="accentShape_4" fact="0.9"/>
              <dgm:constr type="l" for="ch" forName="childText_4" refType="w" fact="0"/>
              <dgm:constr type="t" for="ch" forName="childText_1" refType="h" fact="0"/>
              <dgm:constr type="w" for="ch" forName="childText_1" refType="w" refFor="ch" refForName="accentShape_1" fact="0.71"/>
              <dgm:constr type="h" for="ch" forName="childText_1" refType="h"/>
              <dgm:constr type="l" for="ch" forName="childText_3" refType="w" fact="0.2353"/>
              <dgm:constr type="t" for="ch" forName="childText_2" refType="h" fact="0.1192"/>
              <dgm:constr type="w" for="ch" forName="childText_2" refType="w" refFor="ch" refForName="accentShape_2" fact="0.71"/>
              <dgm:constr type="h" for="ch" forName="childText_2" refType="h" fact="0.8808"/>
              <dgm:constr type="l" for="ch" forName="childText_2" refType="w" fact="0.4699"/>
              <dgm:constr type="t" for="ch" forName="childText_3" refType="h" fact="0.2457"/>
              <dgm:constr type="w" for="ch" forName="childText_3" refType="w" refFor="ch" refForName="accentShape_3" fact="0.71"/>
              <dgm:constr type="h" for="ch" forName="childText_3" refType="h" fact="0.7543"/>
              <dgm:constr type="l" for="ch" forName="childText_1" refType="w" fact="0.6997"/>
              <dgm:constr type="t" for="ch" forName="childText_4" refType="h" fact="0.3696"/>
              <dgm:constr type="w" for="ch" forName="childText_4" refType="w" refFor="ch" refForName="accentShape_4" fact="0.71"/>
              <dgm:constr type="h" for="ch" forName="childText_4" refType="h" fact="0.6261"/>
            </dgm:constrLst>
          </dgm:else>
        </dgm:choose>
      </dgm:if>
      <dgm:if name="Name18" axis="ch" ptType="node" func="cnt" op="equ" val="5">
        <dgm:alg type="composite">
          <dgm:param type="ar" val="2.0125"/>
        </dgm:alg>
        <dgm:choose name="Name19">
          <dgm:if name="Name20" func="var" arg="dir" op="equ" val="norm">
            <dgm:constrLst>
              <dgm:constr type="primFontSz" for="des" forName="childText_1" val="65"/>
              <dgm:constr type="primFontSz" for="des" forName="parentText_1" val="65"/>
              <dgm:constr type="primFontSz" for="des" forName="childText_1" refType="primFontSz" refFor="des" refForName="parentText_1" op="lte"/>
              <dgm:constr type="primFontSz" for="des" forName="childText_2" refType="primFontSz" refFor="des" refForName="parentText_1" op="lte"/>
              <dgm:constr type="primFontSz" for="des" forName="childText_3" refType="primFontSz" refFor="des" refForName="parentText_1" op="lte"/>
              <dgm:constr type="primFontSz" for="des" forName="childText_4" refType="primFontSz" refFor="des" refForName="parentText_1" op="lte"/>
              <dgm:constr type="primFontSz" for="des" forName="childText_5" refType="primFontSz" refFor="des" refForName="parentText_1" op="lte"/>
              <dgm:constr type="primFontSz" for="des" forName="childText_1" refType="primFontSz" refFor="des" refForName="parentText_2" op="lte"/>
              <dgm:constr type="primFontSz" for="des" forName="childText_2" refType="primFontSz" refFor="des" refForName="parentText_2" op="lte"/>
              <dgm:constr type="primFontSz" for="des" forName="childText_3" refType="primFontSz" refFor="des" refForName="parentText_2" op="lte"/>
              <dgm:constr type="primFontSz" for="des" forName="childText_4" refType="primFontSz" refFor="des" refForName="parentText_2" op="lte"/>
              <dgm:constr type="primFontSz" for="des" forName="childText_5" refType="primFontSz" refFor="des" refForName="parentText_2" op="lte"/>
              <dgm:constr type="primFontSz" for="des" forName="childText_1" refType="primFontSz" refFor="des" refForName="parentText_3" op="lte"/>
              <dgm:constr type="primFontSz" for="des" forName="childText_2" refType="primFontSz" refFor="des" refForName="parentText_3" op="lte"/>
              <dgm:constr type="primFontSz" for="des" forName="childText_3" refType="primFontSz" refFor="des" refForName="parentText_3" op="lte"/>
              <dgm:constr type="primFontSz" for="des" forName="childText_4" refType="primFontSz" refFor="des" refForName="parentText_3" op="lte"/>
              <dgm:constr type="primFontSz" for="des" forName="childText_5" refType="primFontSz" refFor="des" refForName="parentText_3" op="lte"/>
              <dgm:constr type="primFontSz" for="des" forName="childText_1" refType="primFontSz" refFor="des" refForName="parentText_4" op="lte"/>
              <dgm:constr type="primFontSz" for="des" forName="childText_2" refType="primFontSz" refFor="des" refForName="parentText_4" op="lte"/>
              <dgm:constr type="primFontSz" for="des" forName="childText_3" refType="primFontSz" refFor="des" refForName="parentText_4" op="lte"/>
              <dgm:constr type="primFontSz" for="des" forName="childText_4" refType="primFontSz" refFor="des" refForName="parentText_4" op="lte"/>
              <dgm:constr type="primFontSz" for="des" forName="childText_5" refType="primFontSz" refFor="des" refForName="parentText_4" op="lte"/>
              <dgm:constr type="primFontSz" for="des" forName="childText_1" refType="primFontSz" refFor="des" refForName="parentText_5" op="lte"/>
              <dgm:constr type="primFontSz" for="des" forName="childText_2" refType="primFontSz" refFor="des" refForName="parentText_5" op="lte"/>
              <dgm:constr type="primFontSz" for="des" forName="childText_3" refType="primFontSz" refFor="des" refForName="parentText_5" op="lte"/>
              <dgm:constr type="primFontSz" for="des" forName="childText_4" refType="primFontSz" refFor="des" refForName="parentText_5" op="lte"/>
              <dgm:constr type="primFontSz" for="des" forName="childText_5" refType="primFontSz" refFor="des" refForName="parentText_5" op="lte"/>
              <dgm:constr type="primFontSz" for="des" forName="parentText_2" refType="primFontSz" refFor="des" refForName="parentText_1" op="equ"/>
              <dgm:constr type="primFontSz" for="des" forName="parentText_3" refType="primFontSz" refFor="des" refForName="parentText_1" op="equ"/>
              <dgm:constr type="primFontSz" for="des" forName="parentText_4" refType="primFontSz" refFor="des" refForName="parentText_1" op="equ"/>
              <dgm:constr type="primFontSz" for="des" forName="parentText_5" refType="primFontSz" refFor="des" refForName="parentText_1" op="equ"/>
              <dgm:constr type="primFontSz" for="des" forName="childText_2" refType="primFontSz" refFor="des" refForName="childText_1" op="equ"/>
              <dgm:constr type="primFontSz" for="des" forName="childText_3" refType="primFontSz" refFor="des" refForName="childText_1" op="equ"/>
              <dgm:constr type="primFontSz" for="des" forName="childText_4" refType="primFontSz" refFor="des" refForName="childText_1" op="equ"/>
              <dgm:constr type="primFontSz" for="des" forName="childText_5" refType="primFontSz" refFor="des" refForName="childText_1" op="equ"/>
              <dgm:constr type="l" for="ch" forName="accentShape_1" refType="w" fact="0"/>
              <dgm:constr type="t" for="ch" forName="accentShape_1" refType="h" fact="0"/>
              <dgm:constr type="w" for="ch" forName="accentShape_1" refType="w" fact="0.1759"/>
              <dgm:constr type="h" for="ch" forName="accentShape_1" refType="h" fact="0.9952"/>
              <dgm:constr type="l" for="ch" forName="accentShape_2" refType="w" fact="0.192"/>
              <dgm:constr type="t" for="ch" forName="accentShape_2" refType="h" fact="0.1196"/>
              <dgm:constr type="w" for="ch" forName="accentShape_2" refType="w" fact="0.1759"/>
              <dgm:constr type="h" for="ch" forName="accentShape_2" refType="h" fact="0.876"/>
              <dgm:constr type="l" for="ch" forName="accentShape_3" refType="w" fact="0.384"/>
              <dgm:constr type="t" for="ch" forName="accentShape_3" refType="h" fact="0.2457"/>
              <dgm:constr type="w" for="ch" forName="accentShape_3" refType="w" fact="0.1759"/>
              <dgm:constr type="h" for="ch" forName="accentShape_3" refType="h" fact="0.7499"/>
              <dgm:constr type="l" for="ch" forName="accentShape_4" refType="w" fact="0.5759"/>
              <dgm:constr type="t" for="ch" forName="accentShape_4" refType="h" fact="0.3739"/>
              <dgm:constr type="w" for="ch" forName="accentShape_4" refType="w" fact="0.1759"/>
              <dgm:constr type="h" for="ch" forName="accentShape_4" refType="h" fact="0.6217"/>
              <dgm:constr type="l" for="ch" forName="accentShape_5" refType="w" fact="0.7679"/>
              <dgm:constr type="t" for="ch" forName="accentShape_5" refType="h" fact="0.5"/>
              <dgm:constr type="w" for="ch" forName="accentShape_5" refType="w" fact="0.1759"/>
              <dgm:constr type="h" for="ch" forName="accentShape_5" refType="h" fact="0.4956"/>
              <dgm:constr type="l" for="ch" forName="parentText_1" refType="w" fact="0.125"/>
              <dgm:constr type="t" for="ch" forName="parentText_1" refType="h" fact="0"/>
              <dgm:constr type="w" for="ch" forName="parentText_1" refType="w" refFor="ch" refForName="accentShape_1" fact="0.26"/>
              <dgm:constr type="h" for="ch" forName="parentText_1" refType="h" refFor="ch" refForName="accentShape_1" fact="0.9"/>
              <dgm:constr type="l" for="ch" forName="parentText_2" refType="w" fact="0.317"/>
              <dgm:constr type="t" for="ch" forName="parentText_2" refType="h" fact="0.1196"/>
              <dgm:constr type="w" for="ch" forName="parentText_2" refType="w" refFor="ch" refForName="accentShape_2" fact="0.26"/>
              <dgm:constr type="h" for="ch" forName="parentText_2" refType="h" refFor="ch" refForName="accentShape_2" fact="0.9"/>
              <dgm:constr type="l" for="ch" forName="parentText_3" refType="w" fact="0.509"/>
              <dgm:constr type="t" for="ch" forName="parentText_3" refType="h" fact="0.2457"/>
              <dgm:constr type="w" for="ch" forName="parentText_3" refType="w" refFor="ch" refForName="accentShape_3" fact="0.26"/>
              <dgm:constr type="h" for="ch" forName="parentText_3" refType="h" refFor="ch" refForName="accentShape_3" fact="0.9"/>
              <dgm:constr type="l" for="ch" forName="parentText_4" refType="w" fact="0.7009"/>
              <dgm:constr type="t" for="ch" forName="parentText_4" refType="h" fact="0.3739"/>
              <dgm:constr type="w" for="ch" forName="parentText_4" refType="w" refFor="ch" refForName="accentShape_4" fact="0.26"/>
              <dgm:constr type="h" for="ch" forName="parentText_4" refType="h" refFor="ch" refForName="accentShape_4" fact="0.9"/>
              <dgm:constr type="l" for="ch" forName="parentText_5" refType="w" fact="0.8929"/>
              <dgm:constr type="t" for="ch" forName="parentText_5" refType="h" fact="0.5"/>
              <dgm:constr type="w" for="ch" forName="parentText_5" refType="w" refFor="ch" refForName="accentShape_5" fact="0.26"/>
              <dgm:constr type="h" for="ch" forName="parentText_5" refType="h" refFor="ch" refForName="accentShape_5" fact="0.9"/>
              <dgm:constr type="l" for="ch" forName="childText_1" refType="w" fact="0"/>
              <dgm:constr type="t" for="ch" forName="childText_1" refType="h" fact="0"/>
              <dgm:constr type="w" for="ch" forName="childText_1" refType="w" refFor="ch" refForName="accentShape_1" fact="0.71"/>
              <dgm:constr type="h" for="ch" forName="childText_1" refType="h"/>
              <dgm:constr type="l" for="ch" forName="childText_2" refType="w" fact="0.192"/>
              <dgm:constr type="t" for="ch" forName="childText_2" refType="h" fact="0.1192"/>
              <dgm:constr type="w" for="ch" forName="childText_2" refType="w" refFor="ch" refForName="accentShape_2" fact="0.71"/>
              <dgm:constr type="h" for="ch" forName="childText_2" refType="h" fact="0.876"/>
              <dgm:constr type="l" for="ch" forName="childText_3" refType="w" fact="0.384"/>
              <dgm:constr type="t" for="ch" forName="childText_3" refType="h" fact="0.2457"/>
              <dgm:constr type="w" for="ch" forName="childText_3" refType="w" refFor="ch" refForName="accentShape_3" fact="0.71"/>
              <dgm:constr type="h" for="ch" forName="childText_3" refType="h" fact="0.7499"/>
              <dgm:constr type="l" for="ch" forName="childText_4" refType="w" fact="0.5759"/>
              <dgm:constr type="t" for="ch" forName="childText_4" refType="h" fact="0.3739"/>
              <dgm:constr type="w" for="ch" forName="childText_4" refType="w" refFor="ch" refForName="accentShape_4" fact="0.71"/>
              <dgm:constr type="h" for="ch" forName="childText_4" refType="h" fact="0.6217"/>
              <dgm:constr type="l" for="ch" forName="childText_5" refType="w" fact="0.7679"/>
              <dgm:constr type="t" for="ch" forName="childText_5" refType="h" fact="0.5001"/>
              <dgm:constr type="w" for="ch" forName="childText_5" refType="w" refFor="ch" refForName="accentShape_5" fact="0.71"/>
              <dgm:constr type="h" for="ch" forName="childText_5" refType="h" fact="0.4956"/>
            </dgm:constrLst>
          </dgm:if>
          <dgm:else name="Name21">
            <dgm:constrLst>
              <dgm:constr type="primFontSz" for="des" forName="childText_1" val="65"/>
              <dgm:constr type="primFontSz" for="des" forName="parentText_1" val="65"/>
              <dgm:constr type="primFontSz" for="des" forName="childText_1" refType="primFontSz" refFor="des" refForName="parentText_1" op="lte"/>
              <dgm:constr type="primFontSz" for="des" forName="childText_2" refType="primFontSz" refFor="des" refForName="parentText_1" op="lte"/>
              <dgm:constr type="primFontSz" for="des" forName="childText_3" refType="primFontSz" refFor="des" refForName="parentText_1" op="lte"/>
              <dgm:constr type="primFontSz" for="des" forName="childText_4" refType="primFontSz" refFor="des" refForName="parentText_1" op="lte"/>
              <dgm:constr type="primFontSz" for="des" forName="childText_5" refType="primFontSz" refFor="des" refForName="parentText_1" op="lte"/>
              <dgm:constr type="primFontSz" for="des" forName="childText_1" refType="primFontSz" refFor="des" refForName="parentText_2" op="lte"/>
              <dgm:constr type="primFontSz" for="des" forName="childText_2" refType="primFontSz" refFor="des" refForName="parentText_2" op="lte"/>
              <dgm:constr type="primFontSz" for="des" forName="childText_3" refType="primFontSz" refFor="des" refForName="parentText_2" op="lte"/>
              <dgm:constr type="primFontSz" for="des" forName="childText_4" refType="primFontSz" refFor="des" refForName="parentText_2" op="lte"/>
              <dgm:constr type="primFontSz" for="des" forName="childText_5" refType="primFontSz" refFor="des" refForName="parentText_2" op="lte"/>
              <dgm:constr type="primFontSz" for="des" forName="childText_1" refType="primFontSz" refFor="des" refForName="parentText_3" op="lte"/>
              <dgm:constr type="primFontSz" for="des" forName="childText_2" refType="primFontSz" refFor="des" refForName="parentText_3" op="lte"/>
              <dgm:constr type="primFontSz" for="des" forName="childText_3" refType="primFontSz" refFor="des" refForName="parentText_3" op="lte"/>
              <dgm:constr type="primFontSz" for="des" forName="childText_4" refType="primFontSz" refFor="des" refForName="parentText_3" op="lte"/>
              <dgm:constr type="primFontSz" for="des" forName="childText_5" refType="primFontSz" refFor="des" refForName="parentText_3" op="lte"/>
              <dgm:constr type="primFontSz" for="des" forName="childText_1" refType="primFontSz" refFor="des" refForName="parentText_4" op="lte"/>
              <dgm:constr type="primFontSz" for="des" forName="childText_2" refType="primFontSz" refFor="des" refForName="parentText_4" op="lte"/>
              <dgm:constr type="primFontSz" for="des" forName="childText_3" refType="primFontSz" refFor="des" refForName="parentText_4" op="lte"/>
              <dgm:constr type="primFontSz" for="des" forName="childText_4" refType="primFontSz" refFor="des" refForName="parentText_4" op="lte"/>
              <dgm:constr type="primFontSz" for="des" forName="childText_5" refType="primFontSz" refFor="des" refForName="parentText_4" op="lte"/>
              <dgm:constr type="primFontSz" for="des" forName="childText_1" refType="primFontSz" refFor="des" refForName="parentText_5" op="lte"/>
              <dgm:constr type="primFontSz" for="des" forName="childText_2" refType="primFontSz" refFor="des" refForName="parentText_5" op="lte"/>
              <dgm:constr type="primFontSz" for="des" forName="childText_3" refType="primFontSz" refFor="des" refForName="parentText_5" op="lte"/>
              <dgm:constr type="primFontSz" for="des" forName="childText_4" refType="primFontSz" refFor="des" refForName="parentText_5" op="lte"/>
              <dgm:constr type="primFontSz" for="des" forName="childText_5" refType="primFontSz" refFor="des" refForName="parentText_5" op="lte"/>
              <dgm:constr type="primFontSz" for="des" forName="parentText_2" refType="primFontSz" refFor="des" refForName="parentText_1" op="equ"/>
              <dgm:constr type="primFontSz" for="des" forName="parentText_3" refType="primFontSz" refFor="des" refForName="parentText_1" op="equ"/>
              <dgm:constr type="primFontSz" for="des" forName="parentText_4" refType="primFontSz" refFor="des" refForName="parentText_1" op="equ"/>
              <dgm:constr type="primFontSz" for="des" forName="parentText_5" refType="primFontSz" refFor="des" refForName="parentText_1" op="equ"/>
              <dgm:constr type="primFontSz" for="des" forName="childText_2" refType="primFontSz" refFor="des" refForName="childText_1" op="equ"/>
              <dgm:constr type="primFontSz" for="des" forName="childText_3" refType="primFontSz" refFor="des" refForName="childText_1" op="equ"/>
              <dgm:constr type="primFontSz" for="des" forName="childText_4" refType="primFontSz" refFor="des" refForName="childText_1" op="equ"/>
              <dgm:constr type="primFontSz" for="des" forName="childText_5" refType="primFontSz" refFor="des" refForName="childText_1" op="equ"/>
              <dgm:constr type="l" for="ch" forName="accentShape_5" refType="w" fact="0"/>
              <dgm:constr type="t" for="ch" forName="accentShape_1" refType="h" fact="0"/>
              <dgm:constr type="w" for="ch" forName="accentShape_1" refType="w" fact="0.1759"/>
              <dgm:constr type="h" for="ch" forName="accentShape_1" refType="h" fact="0.9952"/>
              <dgm:constr type="l" for="ch" forName="accentShape_4" refType="w" fact="0.192"/>
              <dgm:constr type="t" for="ch" forName="accentShape_2" refType="h" fact="0.1196"/>
              <dgm:constr type="w" for="ch" forName="accentShape_2" refType="w" fact="0.1759"/>
              <dgm:constr type="h" for="ch" forName="accentShape_2" refType="h" fact="0.876"/>
              <dgm:constr type="l" for="ch" forName="accentShape_3" refType="w" fact="0.384"/>
              <dgm:constr type="t" for="ch" forName="accentShape_3" refType="h" fact="0.2457"/>
              <dgm:constr type="w" for="ch" forName="accentShape_3" refType="w" fact="0.1759"/>
              <dgm:constr type="h" for="ch" forName="accentShape_3" refType="h" fact="0.7499"/>
              <dgm:constr type="l" for="ch" forName="accentShape_2" refType="w" fact="0.5759"/>
              <dgm:constr type="t" for="ch" forName="accentShape_4" refType="h" fact="0.3739"/>
              <dgm:constr type="w" for="ch" forName="accentShape_4" refType="w" fact="0.1759"/>
              <dgm:constr type="h" for="ch" forName="accentShape_4" refType="h" fact="0.6217"/>
              <dgm:constr type="l" for="ch" forName="accentShape_1" refType="w" fact="0.7679"/>
              <dgm:constr type="t" for="ch" forName="accentShape_5" refType="h" fact="0.5"/>
              <dgm:constr type="w" for="ch" forName="accentShape_5" refType="w" fact="0.1759"/>
              <dgm:constr type="h" for="ch" forName="accentShape_5" refType="h" fact="0.4956"/>
              <dgm:constr type="l" for="ch" forName="parentText_5" refType="w" fact="0.125"/>
              <dgm:constr type="t" for="ch" forName="parentText_1" refType="h" fact="0"/>
              <dgm:constr type="w" for="ch" forName="parentText_1" refType="w" refFor="ch" refForName="accentShape_1" fact="0.26"/>
              <dgm:constr type="h" for="ch" forName="parentText_1" refType="h" refFor="ch" refForName="accentShape_1" fact="0.9"/>
              <dgm:constr type="l" for="ch" forName="parentText_4" refType="w" fact="0.317"/>
              <dgm:constr type="t" for="ch" forName="parentText_2" refType="h" fact="0.1196"/>
              <dgm:constr type="w" for="ch" forName="parentText_2" refType="w" refFor="ch" refForName="accentShape_2" fact="0.26"/>
              <dgm:constr type="h" for="ch" forName="parentText_2" refType="h" refFor="ch" refForName="accentShape_2" fact="0.9"/>
              <dgm:constr type="l" for="ch" forName="parentText_3" refType="w" fact="0.509"/>
              <dgm:constr type="t" for="ch" forName="parentText_3" refType="h" fact="0.2457"/>
              <dgm:constr type="w" for="ch" forName="parentText_3" refType="w" refFor="ch" refForName="accentShape_3" fact="0.26"/>
              <dgm:constr type="h" for="ch" forName="parentText_3" refType="h" refFor="ch" refForName="accentShape_3" fact="0.9"/>
              <dgm:constr type="l" for="ch" forName="parentText_2" refType="w" fact="0.7009"/>
              <dgm:constr type="t" for="ch" forName="parentText_4" refType="h" fact="0.3739"/>
              <dgm:constr type="w" for="ch" forName="parentText_4" refType="w" refFor="ch" refForName="accentShape_4" fact="0.26"/>
              <dgm:constr type="h" for="ch" forName="parentText_4" refType="h" refFor="ch" refForName="accentShape_4" fact="0.9"/>
              <dgm:constr type="l" for="ch" forName="parentText_1" refType="w" fact="0.8929"/>
              <dgm:constr type="t" for="ch" forName="parentText_5" refType="h" fact="0.5"/>
              <dgm:constr type="w" for="ch" forName="parentText_5" refType="w" refFor="ch" refForName="accentShape_5" fact="0.26"/>
              <dgm:constr type="h" for="ch" forName="parentText_5" refType="h" refFor="ch" refForName="accentShape_5" fact="0.9"/>
              <dgm:constr type="l" for="ch" forName="childText_5" refType="w" fact="0"/>
              <dgm:constr type="t" for="ch" forName="childText_1" refType="h" fact="0"/>
              <dgm:constr type="w" for="ch" forName="childText_1" refType="w" refFor="ch" refForName="accentShape_1" fact="0.71"/>
              <dgm:constr type="h" for="ch" forName="childText_1" refType="h"/>
              <dgm:constr type="l" for="ch" forName="childText_4" refType="w" fact="0.192"/>
              <dgm:constr type="t" for="ch" forName="childText_2" refType="h" fact="0.1192"/>
              <dgm:constr type="w" for="ch" forName="childText_2" refType="w" refFor="ch" refForName="accentShape_2" fact="0.71"/>
              <dgm:constr type="h" for="ch" forName="childText_2" refType="h" fact="0.876"/>
              <dgm:constr type="l" for="ch" forName="childText_3" refType="w" fact="0.384"/>
              <dgm:constr type="t" for="ch" forName="childText_3" refType="h" fact="0.2457"/>
              <dgm:constr type="w" for="ch" forName="childText_3" refType="w" refFor="ch" refForName="accentShape_3" fact="0.71"/>
              <dgm:constr type="h" for="ch" forName="childText_3" refType="h" fact="0.7499"/>
              <dgm:constr type="l" for="ch" forName="childText_2" refType="w" fact="0.5759"/>
              <dgm:constr type="t" for="ch" forName="childText_4" refType="h" fact="0.3739"/>
              <dgm:constr type="w" for="ch" forName="childText_4" refType="w" refFor="ch" refForName="accentShape_4" fact="0.71"/>
              <dgm:constr type="h" for="ch" forName="childText_4" refType="h" fact="0.6261"/>
              <dgm:constr type="l" for="ch" forName="childText_1" refType="w" fact="0.7679"/>
              <dgm:constr type="t" for="ch" forName="childText_5" refType="h" fact="0.5001"/>
              <dgm:constr type="w" for="ch" forName="childText_5" refType="w" refFor="ch" refForName="accentShape_5" fact="0.71"/>
              <dgm:constr type="h" for="ch" forName="childText_5" refType="h" fact="0.4999"/>
            </dgm:constrLst>
          </dgm:else>
        </dgm:choose>
      </dgm:if>
      <dgm:if name="Name22" axis="ch" ptType="node" func="cnt" op="equ" val="6">
        <dgm:alg type="composite">
          <dgm:param type="ar" val="2.4006"/>
        </dgm:alg>
        <dgm:shape xmlns:r="http://schemas.openxmlformats.org/officeDocument/2006/relationships" r:blip="">
          <dgm:adjLst/>
        </dgm:shape>
        <dgm:choose name="Name23">
          <dgm:if name="Name24" func="var" arg="dir" op="equ" val="norm">
            <dgm:constrLst>
              <dgm:constr type="primFontSz" for="des" forName="childText_1" val="65"/>
              <dgm:constr type="primFontSz" for="des" forName="parentText_1" val="65"/>
              <dgm:constr type="primFontSz" for="des" forName="childText_1" refType="primFontSz" refFor="des" refForName="parentText_1" op="lte"/>
              <dgm:constr type="primFontSz" for="des" forName="childText_2" refType="primFontSz" refFor="des" refForName="parentText_1" op="lte"/>
              <dgm:constr type="primFontSz" for="des" forName="childText_3" refType="primFontSz" refFor="des" refForName="parentText_1" op="lte"/>
              <dgm:constr type="primFontSz" for="des" forName="childText_4" refType="primFontSz" refFor="des" refForName="parentText_1" op="lte"/>
              <dgm:constr type="primFontSz" for="des" forName="childText_5" refType="primFontSz" refFor="des" refForName="parentText_1" op="lte"/>
              <dgm:constr type="primFontSz" for="des" forName="childText_6" refType="primFontSz" refFor="des" refForName="parentText_1" op="lte"/>
              <dgm:constr type="primFontSz" for="des" forName="childText_1" refType="primFontSz" refFor="des" refForName="parentText_2" op="lte"/>
              <dgm:constr type="primFontSz" for="des" forName="childText_2" refType="primFontSz" refFor="des" refForName="parentText_2" op="lte"/>
              <dgm:constr type="primFontSz" for="des" forName="childText_3" refType="primFontSz" refFor="des" refForName="parentText_2" op="lte"/>
              <dgm:constr type="primFontSz" for="des" forName="childText_4" refType="primFontSz" refFor="des" refForName="parentText_2" op="lte"/>
              <dgm:constr type="primFontSz" for="des" forName="childText_5" refType="primFontSz" refFor="des" refForName="parentText_2" op="lte"/>
              <dgm:constr type="primFontSz" for="des" forName="childText_6" refType="primFontSz" refFor="des" refForName="parentText_2" op="lte"/>
              <dgm:constr type="primFontSz" for="des" forName="childText_1" refType="primFontSz" refFor="des" refForName="parentText_3" op="lte"/>
              <dgm:constr type="primFontSz" for="des" forName="childText_2" refType="primFontSz" refFor="des" refForName="parentText_3" op="lte"/>
              <dgm:constr type="primFontSz" for="des" forName="childText_3" refType="primFontSz" refFor="des" refForName="parentText_3" op="lte"/>
              <dgm:constr type="primFontSz" for="des" forName="childText_4" refType="primFontSz" refFor="des" refForName="parentText_3" op="lte"/>
              <dgm:constr type="primFontSz" for="des" forName="childText_5" refType="primFontSz" refFor="des" refForName="parentText_3" op="lte"/>
              <dgm:constr type="primFontSz" for="des" forName="childText_6" refType="primFontSz" refFor="des" refForName="parentText_3" op="lte"/>
              <dgm:constr type="primFontSz" for="des" forName="childText_1" refType="primFontSz" refFor="des" refForName="parentText_4" op="lte"/>
              <dgm:constr type="primFontSz" for="des" forName="childText_2" refType="primFontSz" refFor="des" refForName="parentText_4" op="lte"/>
              <dgm:constr type="primFontSz" for="des" forName="childText_3" refType="primFontSz" refFor="des" refForName="parentText_4" op="lte"/>
              <dgm:constr type="primFontSz" for="des" forName="childText_4" refType="primFontSz" refFor="des" refForName="parentText_4" op="lte"/>
              <dgm:constr type="primFontSz" for="des" forName="childText_5" refType="primFontSz" refFor="des" refForName="parentText_4" op="lte"/>
              <dgm:constr type="primFontSz" for="des" forName="childText_6" refType="primFontSz" refFor="des" refForName="parentText_4" op="lte"/>
              <dgm:constr type="primFontSz" for="des" forName="childText_1" refType="primFontSz" refFor="des" refForName="parentText_5" op="lte"/>
              <dgm:constr type="primFontSz" for="des" forName="childText_2" refType="primFontSz" refFor="des" refForName="parentText_5" op="lte"/>
              <dgm:constr type="primFontSz" for="des" forName="childText_3" refType="primFontSz" refFor="des" refForName="parentText_5" op="lte"/>
              <dgm:constr type="primFontSz" for="des" forName="childText_4" refType="primFontSz" refFor="des" refForName="parentText_5" op="lte"/>
              <dgm:constr type="primFontSz" for="des" forName="childText_5" refType="primFontSz" refFor="des" refForName="parentText_5" op="lte"/>
              <dgm:constr type="primFontSz" for="des" forName="childText_6" refType="primFontSz" refFor="des" refForName="parentText_5" op="lte"/>
              <dgm:constr type="primFontSz" for="des" forName="childText_1" refType="primFontSz" refFor="des" refForName="parentText_6" op="lte"/>
              <dgm:constr type="primFontSz" for="des" forName="childText_2" refType="primFontSz" refFor="des" refForName="parentText_6" op="lte"/>
              <dgm:constr type="primFontSz" for="des" forName="childText_3" refType="primFontSz" refFor="des" refForName="parentText_6" op="lte"/>
              <dgm:constr type="primFontSz" for="des" forName="childText_4" refType="primFontSz" refFor="des" refForName="parentText_6" op="lte"/>
              <dgm:constr type="primFontSz" for="des" forName="childText_5" refType="primFontSz" refFor="des" refForName="parentText_6" op="lte"/>
              <dgm:constr type="primFontSz" for="des" forName="childText_6" refType="primFontSz" refFor="des" refForName="parentText_6" op="lte"/>
              <dgm:constr type="primFontSz" for="des" forName="parentText_2" refType="primFontSz" refFor="des" refForName="parentText_1" op="equ"/>
              <dgm:constr type="primFontSz" for="des" forName="parentText_3" refType="primFontSz" refFor="des" refForName="parentText_1" op="equ"/>
              <dgm:constr type="primFontSz" for="des" forName="parentText_4" refType="primFontSz" refFor="des" refForName="parentText_1" op="equ"/>
              <dgm:constr type="primFontSz" for="des" forName="parentText_5" refType="primFontSz" refFor="des" refForName="parentText_1" op="equ"/>
              <dgm:constr type="primFontSz" for="des" forName="parentText_6" refType="primFontSz" refFor="des" refForName="parentText_1" op="equ"/>
              <dgm:constr type="primFontSz" for="des" forName="childText_2" refType="primFontSz" refFor="des" refForName="childText_1" op="equ"/>
              <dgm:constr type="primFontSz" for="des" forName="childText_3" refType="primFontSz" refFor="des" refForName="childText_1" op="equ"/>
              <dgm:constr type="primFontSz" for="des" forName="childText_4" refType="primFontSz" refFor="des" refForName="childText_1" op="equ"/>
              <dgm:constr type="primFontSz" for="des" forName="childText_5" refType="primFontSz" refFor="des" refForName="childText_1" op="equ"/>
              <dgm:constr type="primFontSz" for="des" forName="childText_6" refType="primFontSz" refFor="des" refForName="childText_1" op="equ"/>
              <dgm:constr type="l" for="ch" forName="accentShape_1" refType="w" fact="0"/>
              <dgm:constr type="t" for="ch" forName="accentShape_1" refType="h" fact="0"/>
              <dgm:constr type="w" for="ch" forName="accentShape_1" refType="w" fact="0.1473"/>
              <dgm:constr type="h" for="ch" forName="accentShape_1" refType="h"/>
              <dgm:constr type="l" for="ch" forName="accentShape_2" refType="w" fact="0.1608"/>
              <dgm:constr type="t" for="ch" forName="accentShape_2" refType="h" fact="0.1"/>
              <dgm:constr type="w" for="ch" forName="accentShape_2" refType="w" fact="0.1473"/>
              <dgm:constr type="h" for="ch" forName="accentShape_2" refType="h" fact="0.9"/>
              <dgm:constr type="l" for="ch" forName="accentShape_3" refType="w" fact="0.3216"/>
              <dgm:constr type="t" for="ch" forName="accentShape_3" refType="h" fact="0.2"/>
              <dgm:constr type="w" for="ch" forName="accentShape_3" refType="w" fact="0.1473"/>
              <dgm:constr type="h" for="ch" forName="accentShape_3" refType="h" fact="0.8"/>
              <dgm:constr type="l" for="ch" forName="accentShape_4" refType="w" fact="0.4824"/>
              <dgm:constr type="t" for="ch" forName="accentShape_4" refType="h" fact="0.3"/>
              <dgm:constr type="w" for="ch" forName="accentShape_4" refType="w" fact="0.1473"/>
              <dgm:constr type="h" for="ch" forName="accentShape_4" refType="h" fact="0.7"/>
              <dgm:constr type="l" for="ch" forName="accentShape_5" refType="w" fact="0.6432"/>
              <dgm:constr type="t" for="ch" forName="accentShape_5" refType="h" fact="0.4"/>
              <dgm:constr type="w" for="ch" forName="accentShape_5" refType="w" fact="0.1473"/>
              <dgm:constr type="h" for="ch" forName="accentShape_5" refType="h" fact="0.6"/>
              <dgm:constr type="l" for="ch" forName="accentShape_6" refType="w" fact="0.8056"/>
              <dgm:constr type="t" for="ch" forName="accentShape_6" refType="h" fact="0.5"/>
              <dgm:constr type="w" for="ch" forName="accentShape_6" refType="w" fact="0.1473"/>
              <dgm:constr type="h" for="ch" forName="accentShape_6" refType="h" fact="0.5"/>
              <dgm:constr type="l" for="ch" forName="childText_1" refType="w" fact="0"/>
              <dgm:constr type="t" for="ch" forName="childText_1" refType="h" fact="0"/>
              <dgm:constr type="w" for="ch" forName="childText_1" refType="w" refFor="ch" refForName="accentShape_1" fact="0.7"/>
              <dgm:constr type="h" for="ch" forName="childText_1" refType="h" refFor="ch" refForName="accentShape_1"/>
              <dgm:constr type="l" for="ch" forName="childText_2" refType="w" fact="0.1608"/>
              <dgm:constr type="t" for="ch" forName="childText_2" refType="h" fact="0.1"/>
              <dgm:constr type="w" for="ch" forName="childText_2" refType="w" refFor="ch" refForName="accentShape_2" fact="0.7"/>
              <dgm:constr type="h" for="ch" forName="childText_2" refType="h" refFor="ch" refForName="accentShape_2"/>
              <dgm:constr type="l" for="ch" forName="childText_3" refType="w" fact="0.3216"/>
              <dgm:constr type="t" for="ch" forName="childText_3" refType="h" fact="0.2"/>
              <dgm:constr type="w" for="ch" forName="childText_3" refType="w" refFor="ch" refForName="accentShape_3" fact="0.7"/>
              <dgm:constr type="h" for="ch" forName="childText_3" refType="h" refFor="ch" refForName="accentShape_3"/>
              <dgm:constr type="l" for="ch" forName="childText_4" refType="w" fact="0.4824"/>
              <dgm:constr type="t" for="ch" forName="childText_4" refType="h" fact="0.3"/>
              <dgm:constr type="w" for="ch" forName="childText_4" refType="w" refFor="ch" refForName="accentShape_4" fact="0.7"/>
              <dgm:constr type="h" for="ch" forName="childText_4" refType="h" refFor="ch" refForName="accentShape_4"/>
              <dgm:constr type="l" for="ch" forName="childText_5" refType="w" fact="0.6432"/>
              <dgm:constr type="t" for="ch" forName="childText_5" refType="h" fact="0.4"/>
              <dgm:constr type="w" for="ch" forName="childText_5" refType="w" refFor="ch" refForName="accentShape_5" fact="0.7"/>
              <dgm:constr type="h" for="ch" forName="childText_5" refType="h" refFor="ch" refForName="accentShape_5"/>
              <dgm:constr type="l" for="ch" forName="childText_6" refType="w" fact="0.8056"/>
              <dgm:constr type="t" for="ch" forName="childText_6" refType="h" fact="0.5"/>
              <dgm:constr type="w" for="ch" forName="childText_6" refType="w" refFor="ch" refForName="accentShape_6" fact="0.7"/>
              <dgm:constr type="h" for="ch" forName="childText_6" refType="h" refFor="ch" refForName="accentShape_6"/>
              <dgm:constr type="l" for="ch" forName="parentText_1" refType="w" fact="0.1045"/>
              <dgm:constr type="t" for="ch" forName="parentText_1" refType="h" fact="0"/>
              <dgm:constr type="w" for="ch" forName="parentText_1" refType="w" refFor="ch" refForName="accentShape_1" fact="0.26"/>
              <dgm:constr type="h" for="ch" forName="parentText_1" refType="h" refFor="ch" refForName="accentShape_1" fact="0.9"/>
              <dgm:constr type="l" for="ch" forName="parentText_2" refType="w" fact="0.2653"/>
              <dgm:constr type="t" for="ch" forName="parentText_2" refType="h" fact="0.1"/>
              <dgm:constr type="w" for="ch" forName="parentText_2" refType="w" refFor="ch" refForName="accentShape_2" fact="0.26"/>
              <dgm:constr type="h" for="ch" forName="parentText_2" refType="h" refFor="ch" refForName="accentShape_2" fact="0.9"/>
              <dgm:constr type="l" for="ch" forName="parentText_3" refType="w" fact="0.4261"/>
              <dgm:constr type="t" for="ch" forName="parentText_3" refType="h" fact="0.2"/>
              <dgm:constr type="w" for="ch" forName="parentText_3" refType="w" refFor="ch" refForName="accentShape_3" fact="0.26"/>
              <dgm:constr type="h" for="ch" forName="parentText_3" refType="h" refFor="ch" refForName="accentShape_3" fact="0.9"/>
              <dgm:constr type="l" for="ch" forName="parentText_4" refType="w" fact="0.5869"/>
              <dgm:constr type="t" for="ch" forName="parentText_4" refType="h" fact="0.3"/>
              <dgm:constr type="w" for="ch" forName="parentText_4" refType="w" refFor="ch" refForName="accentShape_4" fact="0.26"/>
              <dgm:constr type="h" for="ch" forName="parentText_4" refType="h" refFor="ch" refForName="accentShape_4" fact="0.9"/>
              <dgm:constr type="l" for="ch" forName="parentText_5" refType="w" fact="0.7477"/>
              <dgm:constr type="t" for="ch" forName="parentText_5" refType="h" fact="0.4"/>
              <dgm:constr type="w" for="ch" forName="parentText_5" refType="w" refFor="ch" refForName="accentShape_5" fact="0.26"/>
              <dgm:constr type="h" for="ch" forName="parentText_5" refType="h" refFor="ch" refForName="accentShape_5" fact="0.9"/>
              <dgm:constr type="l" for="ch" forName="parentText_6" refType="w" fact="0.9101"/>
              <dgm:constr type="t" for="ch" forName="parentText_6" refType="h" fact="0.5"/>
              <dgm:constr type="w" for="ch" forName="parentText_6" refType="w" refFor="ch" refForName="accentShape_6" fact="0.26"/>
              <dgm:constr type="h" for="ch" forName="parentText_6" refType="h" refFor="ch" refForName="accentShape_6" fact="0.9"/>
            </dgm:constrLst>
          </dgm:if>
          <dgm:else name="Name25">
            <dgm:constrLst>
              <dgm:constr type="primFontSz" for="des" forName="childText_1" val="65"/>
              <dgm:constr type="primFontSz" for="des" forName="parentText_1" val="65"/>
              <dgm:constr type="primFontSz" for="des" forName="childText_1" refType="primFontSz" refFor="des" refForName="parentText_1" op="lte"/>
              <dgm:constr type="primFontSz" for="des" forName="childText_2" refType="primFontSz" refFor="des" refForName="parentText_1" op="lte"/>
              <dgm:constr type="primFontSz" for="des" forName="childText_3" refType="primFontSz" refFor="des" refForName="parentText_1" op="lte"/>
              <dgm:constr type="primFontSz" for="des" forName="childText_4" refType="primFontSz" refFor="des" refForName="parentText_1" op="lte"/>
              <dgm:constr type="primFontSz" for="des" forName="childText_5" refType="primFontSz" refFor="des" refForName="parentText_1" op="lte"/>
              <dgm:constr type="primFontSz" for="des" forName="childText_6" refType="primFontSz" refFor="des" refForName="parentText_1" op="lte"/>
              <dgm:constr type="primFontSz" for="des" forName="childText_1" refType="primFontSz" refFor="des" refForName="parentText_2" op="lte"/>
              <dgm:constr type="primFontSz" for="des" forName="childText_2" refType="primFontSz" refFor="des" refForName="parentText_2" op="lte"/>
              <dgm:constr type="primFontSz" for="des" forName="childText_3" refType="primFontSz" refFor="des" refForName="parentText_2" op="lte"/>
              <dgm:constr type="primFontSz" for="des" forName="childText_4" refType="primFontSz" refFor="des" refForName="parentText_2" op="lte"/>
              <dgm:constr type="primFontSz" for="des" forName="childText_5" refType="primFontSz" refFor="des" refForName="parentText_2" op="lte"/>
              <dgm:constr type="primFontSz" for="des" forName="childText_6" refType="primFontSz" refFor="des" refForName="parentText_2" op="lte"/>
              <dgm:constr type="primFontSz" for="des" forName="childText_1" refType="primFontSz" refFor="des" refForName="parentText_3" op="lte"/>
              <dgm:constr type="primFontSz" for="des" forName="childText_2" refType="primFontSz" refFor="des" refForName="parentText_3" op="lte"/>
              <dgm:constr type="primFontSz" for="des" forName="childText_3" refType="primFontSz" refFor="des" refForName="parentText_3" op="lte"/>
              <dgm:constr type="primFontSz" for="des" forName="childText_4" refType="primFontSz" refFor="des" refForName="parentText_3" op="lte"/>
              <dgm:constr type="primFontSz" for="des" forName="childText_5" refType="primFontSz" refFor="des" refForName="parentText_3" op="lte"/>
              <dgm:constr type="primFontSz" for="des" forName="childText_6" refType="primFontSz" refFor="des" refForName="parentText_3" op="lte"/>
              <dgm:constr type="primFontSz" for="des" forName="childText_1" refType="primFontSz" refFor="des" refForName="parentText_4" op="lte"/>
              <dgm:constr type="primFontSz" for="des" forName="childText_2" refType="primFontSz" refFor="des" refForName="parentText_4" op="lte"/>
              <dgm:constr type="primFontSz" for="des" forName="childText_3" refType="primFontSz" refFor="des" refForName="parentText_4" op="lte"/>
              <dgm:constr type="primFontSz" for="des" forName="childText_4" refType="primFontSz" refFor="des" refForName="parentText_4" op="lte"/>
              <dgm:constr type="primFontSz" for="des" forName="childText_5" refType="primFontSz" refFor="des" refForName="parentText_4" op="lte"/>
              <dgm:constr type="primFontSz" for="des" forName="childText_6" refType="primFontSz" refFor="des" refForName="parentText_4" op="lte"/>
              <dgm:constr type="primFontSz" for="des" forName="childText_1" refType="primFontSz" refFor="des" refForName="parentText_5" op="lte"/>
              <dgm:constr type="primFontSz" for="des" forName="childText_2" refType="primFontSz" refFor="des" refForName="parentText_5" op="lte"/>
              <dgm:constr type="primFontSz" for="des" forName="childText_3" refType="primFontSz" refFor="des" refForName="parentText_5" op="lte"/>
              <dgm:constr type="primFontSz" for="des" forName="childText_4" refType="primFontSz" refFor="des" refForName="parentText_5" op="lte"/>
              <dgm:constr type="primFontSz" for="des" forName="childText_5" refType="primFontSz" refFor="des" refForName="parentText_5" op="lte"/>
              <dgm:constr type="primFontSz" for="des" forName="childText_6" refType="primFontSz" refFor="des" refForName="parentText_5" op="lte"/>
              <dgm:constr type="primFontSz" for="des" forName="childText_1" refType="primFontSz" refFor="des" refForName="parentText_6" op="lte"/>
              <dgm:constr type="primFontSz" for="des" forName="childText_2" refType="primFontSz" refFor="des" refForName="parentText_6" op="lte"/>
              <dgm:constr type="primFontSz" for="des" forName="childText_3" refType="primFontSz" refFor="des" refForName="parentText_6" op="lte"/>
              <dgm:constr type="primFontSz" for="des" forName="childText_4" refType="primFontSz" refFor="des" refForName="parentText_6" op="lte"/>
              <dgm:constr type="primFontSz" for="des" forName="childText_5" refType="primFontSz" refFor="des" refForName="parentText_6" op="lte"/>
              <dgm:constr type="primFontSz" for="des" forName="childText_6" refType="primFontSz" refFor="des" refForName="parentText_6" op="lte"/>
              <dgm:constr type="primFontSz" for="des" forName="parentText_2" refType="primFontSz" refFor="des" refForName="parentText_1" op="equ"/>
              <dgm:constr type="primFontSz" for="des" forName="parentText_3" refType="primFontSz" refFor="des" refForName="parentText_1" op="equ"/>
              <dgm:constr type="primFontSz" for="des" forName="parentText_4" refType="primFontSz" refFor="des" refForName="parentText_1" op="equ"/>
              <dgm:constr type="primFontSz" for="des" forName="parentText_5" refType="primFontSz" refFor="des" refForName="parentText_1" op="equ"/>
              <dgm:constr type="primFontSz" for="des" forName="parentText_6" refType="primFontSz" refFor="des" refForName="parentText_1" op="equ"/>
              <dgm:constr type="primFontSz" for="des" forName="childText_2" refType="primFontSz" refFor="des" refForName="childText_1" op="equ"/>
              <dgm:constr type="primFontSz" for="des" forName="childText_3" refType="primFontSz" refFor="des" refForName="childText_1" op="equ"/>
              <dgm:constr type="primFontSz" for="des" forName="childText_4" refType="primFontSz" refFor="des" refForName="childText_1" op="equ"/>
              <dgm:constr type="primFontSz" for="des" forName="childText_5" refType="primFontSz" refFor="des" refForName="childText_1" op="equ"/>
              <dgm:constr type="primFontSz" for="des" forName="childText_6" refType="primFontSz" refFor="des" refForName="childText_1" op="equ"/>
              <dgm:constr type="l" for="ch" forName="accentShape_6" refType="w" fact="0"/>
              <dgm:constr type="t" for="ch" forName="accentShape_1" refType="h" fact="0"/>
              <dgm:constr type="w" for="ch" forName="accentShape_1" refType="w" fact="0.1473"/>
              <dgm:constr type="h" for="ch" forName="accentShape_1" refType="h"/>
              <dgm:constr type="l" for="ch" forName="accentShape_5" refType="w" fact="0.1608"/>
              <dgm:constr type="t" for="ch" forName="accentShape_2" refType="h" fact="0.1"/>
              <dgm:constr type="w" for="ch" forName="accentShape_2" refType="w" fact="0.1473"/>
              <dgm:constr type="h" for="ch" forName="accentShape_2" refType="h" fact="0.9"/>
              <dgm:constr type="l" for="ch" forName="accentShape_4" refType="w" fact="0.3216"/>
              <dgm:constr type="t" for="ch" forName="accentShape_3" refType="h" fact="0.2"/>
              <dgm:constr type="w" for="ch" forName="accentShape_3" refType="w" fact="0.1473"/>
              <dgm:constr type="h" for="ch" forName="accentShape_3" refType="h" fact="0.8"/>
              <dgm:constr type="l" for="ch" forName="accentShape_3" refType="w" fact="0.4824"/>
              <dgm:constr type="t" for="ch" forName="accentShape_4" refType="h" fact="0.3"/>
              <dgm:constr type="w" for="ch" forName="accentShape_4" refType="w" fact="0.1473"/>
              <dgm:constr type="h" for="ch" forName="accentShape_4" refType="h" fact="0.7"/>
              <dgm:constr type="l" for="ch" forName="accentShape_2" refType="w" fact="0.6432"/>
              <dgm:constr type="t" for="ch" forName="accentShape_5" refType="h" fact="0.4"/>
              <dgm:constr type="w" for="ch" forName="accentShape_5" refType="w" fact="0.1473"/>
              <dgm:constr type="h" for="ch" forName="accentShape_5" refType="h" fact="0.6"/>
              <dgm:constr type="l" for="ch" forName="accentShape_1" refType="w" fact="0.8056"/>
              <dgm:constr type="t" for="ch" forName="accentShape_6" refType="h" fact="0.5"/>
              <dgm:constr type="w" for="ch" forName="accentShape_6" refType="w" fact="0.1473"/>
              <dgm:constr type="h" for="ch" forName="accentShape_6" refType="h" fact="0.5"/>
              <dgm:constr type="l" for="ch" forName="childText_6" refType="w" fact="0"/>
              <dgm:constr type="t" for="ch" forName="childText_1" refType="h" fact="0"/>
              <dgm:constr type="w" for="ch" forName="childText_1" refType="w" refFor="ch" refForName="accentShape_1" fact="0.7"/>
              <dgm:constr type="h" for="ch" forName="childText_1" refType="h" refFor="ch" refForName="accentShape_1"/>
              <dgm:constr type="l" for="ch" forName="childText_5" refType="w" fact="0.1608"/>
              <dgm:constr type="t" for="ch" forName="childText_2" refType="h" fact="0.1"/>
              <dgm:constr type="w" for="ch" forName="childText_2" refType="w" refFor="ch" refForName="accentShape_2" fact="0.7"/>
              <dgm:constr type="h" for="ch" forName="childText_2" refType="h" refFor="ch" refForName="accentShape_2"/>
              <dgm:constr type="l" for="ch" forName="childText_4" refType="w" fact="0.3216"/>
              <dgm:constr type="t" for="ch" forName="childText_3" refType="h" fact="0.2"/>
              <dgm:constr type="w" for="ch" forName="childText_3" refType="w" refFor="ch" refForName="accentShape_3" fact="0.7"/>
              <dgm:constr type="h" for="ch" forName="childText_3" refType="h" refFor="ch" refForName="accentShape_3"/>
              <dgm:constr type="l" for="ch" forName="childText_3" refType="w" fact="0.4824"/>
              <dgm:constr type="t" for="ch" forName="childText_4" refType="h" fact="0.3"/>
              <dgm:constr type="w" for="ch" forName="childText_4" refType="w" refFor="ch" refForName="accentShape_4" fact="0.7"/>
              <dgm:constr type="h" for="ch" forName="childText_4" refType="h" refFor="ch" refForName="accentShape_4"/>
              <dgm:constr type="l" for="ch" forName="childText_2" refType="w" fact="0.6432"/>
              <dgm:constr type="t" for="ch" forName="childText_5" refType="h" fact="0.4"/>
              <dgm:constr type="w" for="ch" forName="childText_5" refType="w" refFor="ch" refForName="accentShape_5" fact="0.7"/>
              <dgm:constr type="h" for="ch" forName="childText_5" refType="h" refFor="ch" refForName="accentShape_5"/>
              <dgm:constr type="l" for="ch" forName="childText_1" refType="w" fact="0.8056"/>
              <dgm:constr type="t" for="ch" forName="childText_6" refType="h" fact="0.5"/>
              <dgm:constr type="w" for="ch" forName="childText_6" refType="w" refFor="ch" refForName="accentShape_6" fact="0.7"/>
              <dgm:constr type="h" for="ch" forName="childText_6" refType="h" refFor="ch" refForName="accentShape_6"/>
              <dgm:constr type="l" for="ch" forName="parentText_6" refType="w" fact="0.1045"/>
              <dgm:constr type="t" for="ch" forName="parentText_1" refType="h" fact="0"/>
              <dgm:constr type="w" for="ch" forName="parentText_1" refType="w" refFor="ch" refForName="accentShape_1" fact="0.26"/>
              <dgm:constr type="h" for="ch" forName="parentText_1" refType="h" refFor="ch" refForName="accentShape_1" fact="0.9"/>
              <dgm:constr type="l" for="ch" forName="parentText_5" refType="w" fact="0.2653"/>
              <dgm:constr type="t" for="ch" forName="parentText_2" refType="h" fact="0.1"/>
              <dgm:constr type="w" for="ch" forName="parentText_2" refType="w" refFor="ch" refForName="accentShape_2" fact="0.26"/>
              <dgm:constr type="h" for="ch" forName="parentText_2" refType="h" refFor="ch" refForName="accentShape_2" fact="0.9"/>
              <dgm:constr type="l" for="ch" forName="parentText_4" refType="w" fact="0.4261"/>
              <dgm:constr type="t" for="ch" forName="parentText_3" refType="h" fact="0.2"/>
              <dgm:constr type="w" for="ch" forName="parentText_3" refType="w" refFor="ch" refForName="accentShape_3" fact="0.26"/>
              <dgm:constr type="h" for="ch" forName="parentText_3" refType="h" refFor="ch" refForName="accentShape_3" fact="0.9"/>
              <dgm:constr type="l" for="ch" forName="parentText_3" refType="w" fact="0.5869"/>
              <dgm:constr type="t" for="ch" forName="parentText_4" refType="h" fact="0.3"/>
              <dgm:constr type="w" for="ch" forName="parentText_4" refType="w" refFor="ch" refForName="accentShape_4" fact="0.26"/>
              <dgm:constr type="h" for="ch" forName="parentText_4" refType="h" refFor="ch" refForName="accentShape_4" fact="0.9"/>
              <dgm:constr type="l" for="ch" forName="parentText_2" refType="w" fact="0.7477"/>
              <dgm:constr type="t" for="ch" forName="parentText_5" refType="h" fact="0.4"/>
              <dgm:constr type="w" for="ch" forName="parentText_5" refType="w" refFor="ch" refForName="accentShape_5" fact="0.26"/>
              <dgm:constr type="h" for="ch" forName="parentText_5" refType="h" refFor="ch" refForName="accentShape_5" fact="0.9"/>
              <dgm:constr type="l" for="ch" forName="parentText_1" refType="w" fact="0.9101"/>
              <dgm:constr type="t" for="ch" forName="parentText_6" refType="h" fact="0.5"/>
              <dgm:constr type="w" for="ch" forName="parentText_6" refType="w" refFor="ch" refForName="accentShape_6" fact="0.26"/>
              <dgm:constr type="h" for="ch" forName="parentText_6" refType="h" refFor="ch" refForName="accentShape_6" fact="0.9"/>
            </dgm:constrLst>
          </dgm:else>
        </dgm:choose>
      </dgm:if>
      <dgm:else name="Name26">
        <dgm:alg type="composite">
          <dgm:param type="ar" val="2.7874"/>
        </dgm:alg>
        <dgm:shape xmlns:r="http://schemas.openxmlformats.org/officeDocument/2006/relationships" r:blip="">
          <dgm:adjLst/>
        </dgm:shape>
        <dgm:choose name="Name27">
          <dgm:if name="Name28" func="var" arg="dir" op="equ" val="norm">
            <dgm:constrLst>
              <dgm:constr type="primFontSz" for="des" forName="childText_1" val="65"/>
              <dgm:constr type="primFontSz" for="des" forName="parentText_1" val="65"/>
              <dgm:constr type="primFontSz" for="des" forName="childText_1" refType="primFontSz" refFor="des" refForName="parentText_1" op="lte"/>
              <dgm:constr type="primFontSz" for="des" forName="childText_2" refType="primFontSz" refFor="des" refForName="parentText_1" op="lte"/>
              <dgm:constr type="primFontSz" for="des" forName="childText_3" refType="primFontSz" refFor="des" refForName="parentText_1" op="lte"/>
              <dgm:constr type="primFontSz" for="des" forName="childText_4" refType="primFontSz" refFor="des" refForName="parentText_1" op="lte"/>
              <dgm:constr type="primFontSz" for="des" forName="childText_5" refType="primFontSz" refFor="des" refForName="parentText_1" op="lte"/>
              <dgm:constr type="primFontSz" for="des" forName="childText_6" refType="primFontSz" refFor="des" refForName="parentText_1" op="lte"/>
              <dgm:constr type="primFontSz" for="des" forName="childText_7" refType="primFontSz" refFor="des" refForName="parentText_1" op="lte"/>
              <dgm:constr type="primFontSz" for="des" forName="childText_1" refType="primFontSz" refFor="des" refForName="parentText_2" op="lte"/>
              <dgm:constr type="primFontSz" for="des" forName="childText_2" refType="primFontSz" refFor="des" refForName="parentText_2" op="lte"/>
              <dgm:constr type="primFontSz" for="des" forName="childText_3" refType="primFontSz" refFor="des" refForName="parentText_2" op="lte"/>
              <dgm:constr type="primFontSz" for="des" forName="childText_4" refType="primFontSz" refFor="des" refForName="parentText_2" op="lte"/>
              <dgm:constr type="primFontSz" for="des" forName="childText_5" refType="primFontSz" refFor="des" refForName="parentText_2" op="lte"/>
              <dgm:constr type="primFontSz" for="des" forName="childText_6" refType="primFontSz" refFor="des" refForName="parentText_2" op="lte"/>
              <dgm:constr type="primFontSz" for="des" forName="childText_7" refType="primFontSz" refFor="des" refForName="parentText_2" op="lte"/>
              <dgm:constr type="primFontSz" for="des" forName="childText_1" refType="primFontSz" refFor="des" refForName="parentText_3" op="lte"/>
              <dgm:constr type="primFontSz" for="des" forName="childText_2" refType="primFontSz" refFor="des" refForName="parentText_3" op="lte"/>
              <dgm:constr type="primFontSz" for="des" forName="childText_3" refType="primFontSz" refFor="des" refForName="parentText_3" op="lte"/>
              <dgm:constr type="primFontSz" for="des" forName="childText_4" refType="primFontSz" refFor="des" refForName="parentText_3" op="lte"/>
              <dgm:constr type="primFontSz" for="des" forName="childText_5" refType="primFontSz" refFor="des" refForName="parentText_3" op="lte"/>
              <dgm:constr type="primFontSz" for="des" forName="childText_6" refType="primFontSz" refFor="des" refForName="parentText_3" op="lte"/>
              <dgm:constr type="primFontSz" for="des" forName="childText_7" refType="primFontSz" refFor="des" refForName="parentText_3" op="lte"/>
              <dgm:constr type="primFontSz" for="des" forName="childText_1" refType="primFontSz" refFor="des" refForName="parentText_4" op="lte"/>
              <dgm:constr type="primFontSz" for="des" forName="childText_2" refType="primFontSz" refFor="des" refForName="parentText_4" op="lte"/>
              <dgm:constr type="primFontSz" for="des" forName="childText_3" refType="primFontSz" refFor="des" refForName="parentText_4" op="lte"/>
              <dgm:constr type="primFontSz" for="des" forName="childText_4" refType="primFontSz" refFor="des" refForName="parentText_4" op="lte"/>
              <dgm:constr type="primFontSz" for="des" forName="childText_5" refType="primFontSz" refFor="des" refForName="parentText_4" op="lte"/>
              <dgm:constr type="primFontSz" for="des" forName="childText_6" refType="primFontSz" refFor="des" refForName="parentText_4" op="lte"/>
              <dgm:constr type="primFontSz" for="des" forName="childText_7" refType="primFontSz" refFor="des" refForName="parentText_4" op="lte"/>
              <dgm:constr type="primFontSz" for="des" forName="childText_1" refType="primFontSz" refFor="des" refForName="parentText_5" op="lte"/>
              <dgm:constr type="primFontSz" for="des" forName="childText_2" refType="primFontSz" refFor="des" refForName="parentText_5" op="lte"/>
              <dgm:constr type="primFontSz" for="des" forName="childText_3" refType="primFontSz" refFor="des" refForName="parentText_5" op="lte"/>
              <dgm:constr type="primFontSz" for="des" forName="childText_4" refType="primFontSz" refFor="des" refForName="parentText_5" op="lte"/>
              <dgm:constr type="primFontSz" for="des" forName="childText_5" refType="primFontSz" refFor="des" refForName="parentText_5" op="lte"/>
              <dgm:constr type="primFontSz" for="des" forName="childText_6" refType="primFontSz" refFor="des" refForName="parentText_5" op="lte"/>
              <dgm:constr type="primFontSz" for="des" forName="childText_7" refType="primFontSz" refFor="des" refForName="parentText_5" op="lte"/>
              <dgm:constr type="primFontSz" for="des" forName="childText_1" refType="primFontSz" refFor="des" refForName="parentText_6" op="lte"/>
              <dgm:constr type="primFontSz" for="des" forName="childText_2" refType="primFontSz" refFor="des" refForName="parentText_6" op="lte"/>
              <dgm:constr type="primFontSz" for="des" forName="childText_3" refType="primFontSz" refFor="des" refForName="parentText_6" op="lte"/>
              <dgm:constr type="primFontSz" for="des" forName="childText_4" refType="primFontSz" refFor="des" refForName="parentText_6" op="lte"/>
              <dgm:constr type="primFontSz" for="des" forName="childText_5" refType="primFontSz" refFor="des" refForName="parentText_6" op="lte"/>
              <dgm:constr type="primFontSz" for="des" forName="childText_6" refType="primFontSz" refFor="des" refForName="parentText_6" op="lte"/>
              <dgm:constr type="primFontSz" for="des" forName="childText_7" refType="primFontSz" refFor="des" refForName="parentText_6" op="lte"/>
              <dgm:constr type="primFontSz" for="des" forName="childText_1" refType="primFontSz" refFor="des" refForName="parentText_7" op="lte"/>
              <dgm:constr type="primFontSz" for="des" forName="childText_2" refType="primFontSz" refFor="des" refForName="parentText_7" op="lte"/>
              <dgm:constr type="primFontSz" for="des" forName="childText_3" refType="primFontSz" refFor="des" refForName="parentText_7" op="lte"/>
              <dgm:constr type="primFontSz" for="des" forName="childText_4" refType="primFontSz" refFor="des" refForName="parentText_7" op="lte"/>
              <dgm:constr type="primFontSz" for="des" forName="childText_5" refType="primFontSz" refFor="des" refForName="parentText_7" op="lte"/>
              <dgm:constr type="primFontSz" for="des" forName="childText_6" refType="primFontSz" refFor="des" refForName="parentText_7" op="lte"/>
              <dgm:constr type="primFontSz" for="des" forName="childText_7" refType="primFontSz" refFor="des" refForName="parentText_7" op="lte"/>
              <dgm:constr type="primFontSz" for="des" forName="parentText_2" refType="primFontSz" refFor="des" refForName="parentText_1" op="equ"/>
              <dgm:constr type="primFontSz" for="des" forName="parentText_3" refType="primFontSz" refFor="des" refForName="parentText_1" op="equ"/>
              <dgm:constr type="primFontSz" for="des" forName="parentText_4" refType="primFontSz" refFor="des" refForName="parentText_1" op="equ"/>
              <dgm:constr type="primFontSz" for="des" forName="parentText_5" refType="primFontSz" refFor="des" refForName="parentText_1" op="equ"/>
              <dgm:constr type="primFontSz" for="des" forName="parentText_6" refType="primFontSz" refFor="des" refForName="parentText_1" op="equ"/>
              <dgm:constr type="primFontSz" for="des" forName="parentText_7" refType="primFontSz" refFor="des" refForName="parentText_1" op="equ"/>
              <dgm:constr type="primFontSz" for="des" forName="childText_2" refType="primFontSz" refFor="des" refForName="childText_1" op="equ"/>
              <dgm:constr type="primFontSz" for="des" forName="childText_3" refType="primFontSz" refFor="des" refForName="childText_1" op="equ"/>
              <dgm:constr type="primFontSz" for="des" forName="childText_4" refType="primFontSz" refFor="des" refForName="childText_1" op="equ"/>
              <dgm:constr type="primFontSz" for="des" forName="childText_5" refType="primFontSz" refFor="des" refForName="childText_1" op="equ"/>
              <dgm:constr type="primFontSz" for="des" forName="childText_6" refType="primFontSz" refFor="des" refForName="childText_1" op="equ"/>
              <dgm:constr type="primFontSz" for="des" forName="childText_7" refType="primFontSz" refFor="des" refForName="childText_1" op="equ"/>
              <dgm:constr type="l" for="ch" forName="accentShape_1" refType="w" fact="0"/>
              <dgm:constr type="t" for="ch" forName="accentShape_1" refType="h" fact="0"/>
              <dgm:constr type="w" for="ch" forName="accentShape_1" refType="w" fact="0.1269"/>
              <dgm:constr type="h" for="ch" forName="accentShape_1" refType="h"/>
              <dgm:constr type="l" for="ch" forName="accentShape_2" refType="w" fact="0.1385"/>
              <dgm:constr type="t" for="ch" forName="accentShape_2" refType="h" fact="0.0833"/>
              <dgm:constr type="w" for="ch" forName="accentShape_2" refType="w" fact="0.1269"/>
              <dgm:constr type="h" for="ch" forName="accentShape_2" refType="h" fact="0.9165"/>
              <dgm:constr type="l" for="ch" forName="accentShape_3" refType="w" fact="0.277"/>
              <dgm:constr type="t" for="ch" forName="accentShape_3" refType="h" fact="0.1666"/>
              <dgm:constr type="w" for="ch" forName="accentShape_3" refType="w" fact="0.1269"/>
              <dgm:constr type="h" for="ch" forName="accentShape_3" refType="h" fact="0.8332"/>
              <dgm:constr type="l" for="ch" forName="accentShape_4" refType="w" fact="0.4155"/>
              <dgm:constr type="t" for="ch" forName="accentShape_4" refType="h" fact="0.2499"/>
              <dgm:constr type="w" for="ch" forName="accentShape_4" refType="w" fact="0.1269"/>
              <dgm:constr type="h" for="ch" forName="accentShape_4" refType="h" fact="0.7499"/>
              <dgm:constr type="l" for="ch" forName="accentShape_5" refType="w" fact="0.5539"/>
              <dgm:constr type="t" for="ch" forName="accentShape_5" refType="h" fact="0.3332"/>
              <dgm:constr type="w" for="ch" forName="accentShape_5" refType="w" fact="0.1269"/>
              <dgm:constr type="h" for="ch" forName="accentShape_5" refType="h" fact="0.6666"/>
              <dgm:constr type="l" for="ch" forName="accentShape_6" refType="w" fact="0.6938"/>
              <dgm:constr type="t" for="ch" forName="accentShape_6" refType="h" fact="0.4165"/>
              <dgm:constr type="w" for="ch" forName="accentShape_6" refType="w" fact="0.1269"/>
              <dgm:constr type="h" for="ch" forName="accentShape_6" refType="h" fact="0.5833"/>
              <dgm:constr type="l" for="ch" forName="accentShape_7" refType="w" fact="0.8326"/>
              <dgm:constr type="t" for="ch" forName="accentShape_7" refType="h" fact="0.5"/>
              <dgm:constr type="w" for="ch" forName="accentShape_7" refType="w" fact="0.1269"/>
              <dgm:constr type="h" for="ch" forName="accentShape_7" refType="h" fact="0.5"/>
              <dgm:constr type="l" for="ch" forName="parentText_1" refType="w" fact="0.0888"/>
              <dgm:constr type="t" for="ch" forName="parentText_1" refType="h" fact="0"/>
              <dgm:constr type="w" for="ch" forName="parentText_1" refType="w" refFor="ch" refForName="accentShape_1" fact="0.26"/>
              <dgm:constr type="h" for="ch" forName="parentText_1" refType="h" refFor="ch" refForName="accentShape_1" fact="0.9"/>
              <dgm:constr type="l" for="ch" forName="parentText_2" refType="w" fact="0.2273"/>
              <dgm:constr type="t" for="ch" forName="parentText_2" refType="h" fact="0.0833"/>
              <dgm:constr type="w" for="ch" forName="parentText_2" refType="w" refFor="ch" refForName="accentShape_2" fact="0.26"/>
              <dgm:constr type="h" for="ch" forName="parentText_2" refType="h" refFor="ch" refForName="accentShape_2" fact="0.9"/>
              <dgm:constr type="l" for="ch" forName="parentText_3" refType="w" fact="0.36583"/>
              <dgm:constr type="t" for="ch" forName="parentText_3" refType="h" fact="0.1666"/>
              <dgm:constr type="w" for="ch" forName="parentText_3" refType="w" refFor="ch" refForName="accentShape_3" fact="0.26"/>
              <dgm:constr type="h" for="ch" forName="parentText_3" refType="h" refFor="ch" refForName="accentShape_3" fact="0.9"/>
              <dgm:constr type="l" for="ch" forName="parentText_4" refType="w" fact="0.5043"/>
              <dgm:constr type="t" for="ch" forName="parentText_4" refType="h" fact="0.2499"/>
              <dgm:constr type="w" for="ch" forName="parentText_4" refType="w" refFor="ch" refForName="accentShape_4" fact="0.26"/>
              <dgm:constr type="h" for="ch" forName="parentText_4" refType="h" refFor="ch" refForName="accentShape_4" fact="0.9"/>
              <dgm:constr type="l" for="ch" forName="parentText_5" refType="w" fact="0.6427"/>
              <dgm:constr type="t" for="ch" forName="parentText_5" refType="h" fact="0.3332"/>
              <dgm:constr type="w" for="ch" forName="parentText_5" refType="w" refFor="ch" refForName="accentShape_5" fact="0.26"/>
              <dgm:constr type="h" for="ch" forName="parentText_5" refType="h" refFor="ch" refForName="accentShape_5" fact="0.9"/>
              <dgm:constr type="l" for="ch" forName="parentText_6" refType="w" fact="0.78263"/>
              <dgm:constr type="t" for="ch" forName="parentText_6" refType="h" fact="0.4165"/>
              <dgm:constr type="w" for="ch" forName="parentText_6" refType="w" refFor="ch" refForName="accentShape_6" fact="0.26"/>
              <dgm:constr type="h" for="ch" forName="parentText_6" refType="h" refFor="ch" refForName="accentShape_6" fact="0.9"/>
              <dgm:constr type="l" for="ch" forName="parentText_7" refType="w" fact="0.92143"/>
              <dgm:constr type="t" for="ch" forName="parentText_7" refType="h" fact="0.5"/>
              <dgm:constr type="w" for="ch" forName="parentText_7" refType="w" refFor="ch" refForName="accentShape_7" fact="0.26"/>
              <dgm:constr type="h" for="ch" forName="parentText_7" refType="h" refFor="ch" refForName="accentShape_7" fact="0.9"/>
              <dgm:constr type="l" for="ch" forName="childText_1" refType="w" fact="0"/>
              <dgm:constr type="t" for="ch" forName="childText_1" refType="h" fact="0"/>
              <dgm:constr type="w" for="ch" forName="childText_1" refType="w" refFor="ch" refForName="accentShape_1" fact="0.7"/>
              <dgm:constr type="h" for="ch" forName="childText_1" refType="h" refFor="ch" refForName="accentShape_1"/>
              <dgm:constr type="l" for="ch" forName="childText_2" refType="w" fact="0.1385"/>
              <dgm:constr type="t" for="ch" forName="childText_2" refType="h" fact="0.0833"/>
              <dgm:constr type="w" for="ch" forName="childText_2" refType="w" refFor="ch" refForName="accentShape_2" fact="0.7"/>
              <dgm:constr type="h" for="ch" forName="childText_2" refType="h" refFor="ch" refForName="accentShape_2"/>
              <dgm:constr type="l" for="ch" forName="childText_3" refType="w" fact="0.277"/>
              <dgm:constr type="t" for="ch" forName="childText_3" refType="h" fact="0.1666"/>
              <dgm:constr type="w" for="ch" forName="childText_3" refType="w" refFor="ch" refForName="accentShape_3" fact="0.7"/>
              <dgm:constr type="h" for="ch" forName="childText_3" refType="h" refFor="ch" refForName="accentShape_3"/>
              <dgm:constr type="l" for="ch" forName="childText_4" refType="w" fact="0.4155"/>
              <dgm:constr type="t" for="ch" forName="childText_4" refType="h" fact="0.2499"/>
              <dgm:constr type="w" for="ch" forName="childText_4" refType="w" refFor="ch" refForName="accentShape_4" fact="0.7"/>
              <dgm:constr type="h" for="ch" forName="childText_4" refType="h" refFor="ch" refForName="accentShape_4"/>
              <dgm:constr type="l" for="ch" forName="childText_5" refType="w" fact="0.5539"/>
              <dgm:constr type="t" for="ch" forName="childText_5" refType="h" fact="0.3332"/>
              <dgm:constr type="w" for="ch" forName="childText_5" refType="w" refFor="ch" refForName="accentShape_5" fact="0.7"/>
              <dgm:constr type="h" for="ch" forName="childText_5" refType="h" refFor="ch" refForName="accentShape_5"/>
              <dgm:constr type="l" for="ch" forName="childText_6" refType="w" fact="0.6938"/>
              <dgm:constr type="t" for="ch" forName="childText_6" refType="h" fact="0.4165"/>
              <dgm:constr type="w" for="ch" forName="childText_6" refType="w" refFor="ch" refForName="accentShape_6" fact="0.7"/>
              <dgm:constr type="h" for="ch" forName="childText_6" refType="h" refFor="ch" refForName="accentShape_6"/>
              <dgm:constr type="l" for="ch" forName="childText_7" refType="w" fact="0.8326"/>
              <dgm:constr type="t" for="ch" forName="childText_7" refType="h" fact="0.5"/>
              <dgm:constr type="w" for="ch" forName="childText_7" refType="w" refFor="ch" refForName="accentShape_7" fact="0.7"/>
              <dgm:constr type="h" for="ch" forName="childText_7" refType="h" refFor="ch" refForName="accentShape_7"/>
            </dgm:constrLst>
          </dgm:if>
          <dgm:else name="Name29">
            <dgm:constrLst>
              <dgm:constr type="primFontSz" for="des" forName="childText_1" val="65"/>
              <dgm:constr type="primFontSz" for="des" forName="parentText_1" val="65"/>
              <dgm:constr type="primFontSz" for="des" forName="childText_1" refType="primFontSz" refFor="des" refForName="parentText_1" op="lte"/>
              <dgm:constr type="primFontSz" for="des" forName="childText_2" refType="primFontSz" refFor="des" refForName="parentText_1" op="lte"/>
              <dgm:constr type="primFontSz" for="des" forName="childText_3" refType="primFontSz" refFor="des" refForName="parentText_1" op="lte"/>
              <dgm:constr type="primFontSz" for="des" forName="childText_4" refType="primFontSz" refFor="des" refForName="parentText_1" op="lte"/>
              <dgm:constr type="primFontSz" for="des" forName="childText_5" refType="primFontSz" refFor="des" refForName="parentText_1" op="lte"/>
              <dgm:constr type="primFontSz" for="des" forName="childText_6" refType="primFontSz" refFor="des" refForName="parentText_1" op="lte"/>
              <dgm:constr type="primFontSz" for="des" forName="childText_7" refType="primFontSz" refFor="des" refForName="parentText_1" op="lte"/>
              <dgm:constr type="primFontSz" for="des" forName="childText_1" refType="primFontSz" refFor="des" refForName="parentText_2" op="lte"/>
              <dgm:constr type="primFontSz" for="des" forName="childText_2" refType="primFontSz" refFor="des" refForName="parentText_2" op="lte"/>
              <dgm:constr type="primFontSz" for="des" forName="childText_3" refType="primFontSz" refFor="des" refForName="parentText_2" op="lte"/>
              <dgm:constr type="primFontSz" for="des" forName="childText_4" refType="primFontSz" refFor="des" refForName="parentText_2" op="lte"/>
              <dgm:constr type="primFontSz" for="des" forName="childText_5" refType="primFontSz" refFor="des" refForName="parentText_2" op="lte"/>
              <dgm:constr type="primFontSz" for="des" forName="childText_6" refType="primFontSz" refFor="des" refForName="parentText_2" op="lte"/>
              <dgm:constr type="primFontSz" for="des" forName="childText_7" refType="primFontSz" refFor="des" refForName="parentText_2" op="lte"/>
              <dgm:constr type="primFontSz" for="des" forName="childText_1" refType="primFontSz" refFor="des" refForName="parentText_3" op="lte"/>
              <dgm:constr type="primFontSz" for="des" forName="childText_2" refType="primFontSz" refFor="des" refForName="parentText_3" op="lte"/>
              <dgm:constr type="primFontSz" for="des" forName="childText_3" refType="primFontSz" refFor="des" refForName="parentText_3" op="lte"/>
              <dgm:constr type="primFontSz" for="des" forName="childText_4" refType="primFontSz" refFor="des" refForName="parentText_3" op="lte"/>
              <dgm:constr type="primFontSz" for="des" forName="childText_5" refType="primFontSz" refFor="des" refForName="parentText_3" op="lte"/>
              <dgm:constr type="primFontSz" for="des" forName="childText_6" refType="primFontSz" refFor="des" refForName="parentText_3" op="lte"/>
              <dgm:constr type="primFontSz" for="des" forName="childText_7" refType="primFontSz" refFor="des" refForName="parentText_3" op="lte"/>
              <dgm:constr type="primFontSz" for="des" forName="childText_1" refType="primFontSz" refFor="des" refForName="parentText_4" op="lte"/>
              <dgm:constr type="primFontSz" for="des" forName="childText_2" refType="primFontSz" refFor="des" refForName="parentText_4" op="lte"/>
              <dgm:constr type="primFontSz" for="des" forName="childText_3" refType="primFontSz" refFor="des" refForName="parentText_4" op="lte"/>
              <dgm:constr type="primFontSz" for="des" forName="childText_4" refType="primFontSz" refFor="des" refForName="parentText_4" op="lte"/>
              <dgm:constr type="primFontSz" for="des" forName="childText_5" refType="primFontSz" refFor="des" refForName="parentText_4" op="lte"/>
              <dgm:constr type="primFontSz" for="des" forName="childText_6" refType="primFontSz" refFor="des" refForName="parentText_4" op="lte"/>
              <dgm:constr type="primFontSz" for="des" forName="childText_7" refType="primFontSz" refFor="des" refForName="parentText_4" op="lte"/>
              <dgm:constr type="primFontSz" for="des" forName="childText_1" refType="primFontSz" refFor="des" refForName="parentText_5" op="lte"/>
              <dgm:constr type="primFontSz" for="des" forName="childText_2" refType="primFontSz" refFor="des" refForName="parentText_5" op="lte"/>
              <dgm:constr type="primFontSz" for="des" forName="childText_3" refType="primFontSz" refFor="des" refForName="parentText_5" op="lte"/>
              <dgm:constr type="primFontSz" for="des" forName="childText_4" refType="primFontSz" refFor="des" refForName="parentText_5" op="lte"/>
              <dgm:constr type="primFontSz" for="des" forName="childText_5" refType="primFontSz" refFor="des" refForName="parentText_5" op="lte"/>
              <dgm:constr type="primFontSz" for="des" forName="childText_6" refType="primFontSz" refFor="des" refForName="parentText_5" op="lte"/>
              <dgm:constr type="primFontSz" for="des" forName="childText_7" refType="primFontSz" refFor="des" refForName="parentText_5" op="lte"/>
              <dgm:constr type="primFontSz" for="des" forName="childText_1" refType="primFontSz" refFor="des" refForName="parentText_6" op="lte"/>
              <dgm:constr type="primFontSz" for="des" forName="childText_2" refType="primFontSz" refFor="des" refForName="parentText_6" op="lte"/>
              <dgm:constr type="primFontSz" for="des" forName="childText_3" refType="primFontSz" refFor="des" refForName="parentText_6" op="lte"/>
              <dgm:constr type="primFontSz" for="des" forName="childText_4" refType="primFontSz" refFor="des" refForName="parentText_6" op="lte"/>
              <dgm:constr type="primFontSz" for="des" forName="childText_5" refType="primFontSz" refFor="des" refForName="parentText_6" op="lte"/>
              <dgm:constr type="primFontSz" for="des" forName="childText_6" refType="primFontSz" refFor="des" refForName="parentText_6" op="lte"/>
              <dgm:constr type="primFontSz" for="des" forName="childText_7" refType="primFontSz" refFor="des" refForName="parentText_6" op="lte"/>
              <dgm:constr type="primFontSz" for="des" forName="childText_1" refType="primFontSz" refFor="des" refForName="parentText_7" op="lte"/>
              <dgm:constr type="primFontSz" for="des" forName="childText_2" refType="primFontSz" refFor="des" refForName="parentText_7" op="lte"/>
              <dgm:constr type="primFontSz" for="des" forName="childText_3" refType="primFontSz" refFor="des" refForName="parentText_7" op="lte"/>
              <dgm:constr type="primFontSz" for="des" forName="childText_4" refType="primFontSz" refFor="des" refForName="parentText_7" op="lte"/>
              <dgm:constr type="primFontSz" for="des" forName="childText_5" refType="primFontSz" refFor="des" refForName="parentText_7" op="lte"/>
              <dgm:constr type="primFontSz" for="des" forName="childText_6" refType="primFontSz" refFor="des" refForName="parentText_7" op="lte"/>
              <dgm:constr type="primFontSz" for="des" forName="childText_7" refType="primFontSz" refFor="des" refForName="parentText_7" op="lte"/>
              <dgm:constr type="primFontSz" for="des" forName="parentText_2" refType="primFontSz" refFor="des" refForName="parentText_1" op="equ"/>
              <dgm:constr type="primFontSz" for="des" forName="parentText_3" refType="primFontSz" refFor="des" refForName="parentText_1" op="equ"/>
              <dgm:constr type="primFontSz" for="des" forName="parentText_4" refType="primFontSz" refFor="des" refForName="parentText_1" op="equ"/>
              <dgm:constr type="primFontSz" for="des" forName="parentText_5" refType="primFontSz" refFor="des" refForName="parentText_1" op="equ"/>
              <dgm:constr type="primFontSz" for="des" forName="parentText_6" refType="primFontSz" refFor="des" refForName="parentText_1" op="equ"/>
              <dgm:constr type="primFontSz" for="des" forName="parentText_7" refType="primFontSz" refFor="des" refForName="parentText_1" op="equ"/>
              <dgm:constr type="primFontSz" for="des" forName="childText_2" refType="primFontSz" refFor="des" refForName="childText_1" op="equ"/>
              <dgm:constr type="primFontSz" for="des" forName="childText_3" refType="primFontSz" refFor="des" refForName="childText_1" op="equ"/>
              <dgm:constr type="primFontSz" for="des" forName="childText_4" refType="primFontSz" refFor="des" refForName="childText_1" op="equ"/>
              <dgm:constr type="primFontSz" for="des" forName="childText_5" refType="primFontSz" refFor="des" refForName="childText_1" op="equ"/>
              <dgm:constr type="primFontSz" for="des" forName="childText_6" refType="primFontSz" refFor="des" refForName="childText_1" op="equ"/>
              <dgm:constr type="primFontSz" for="des" forName="childText_7" refType="primFontSz" refFor="des" refForName="childText_1" op="equ"/>
              <dgm:constr type="l" for="ch" forName="accentShape_7" refType="w" fact="0"/>
              <dgm:constr type="t" for="ch" forName="accentShape_1" refType="h" fact="0"/>
              <dgm:constr type="w" for="ch" forName="accentShape_1" refType="w" fact="0.1269"/>
              <dgm:constr type="h" for="ch" forName="accentShape_1" refType="h"/>
              <dgm:constr type="l" for="ch" forName="accentShape_6" refType="w" fact="0.1385"/>
              <dgm:constr type="t" for="ch" forName="accentShape_2" refType="h" fact="0.0833"/>
              <dgm:constr type="w" for="ch" forName="accentShape_2" refType="w" fact="0.1269"/>
              <dgm:constr type="h" for="ch" forName="accentShape_2" refType="h" fact="0.9165"/>
              <dgm:constr type="l" for="ch" forName="accentShape_5" refType="w" fact="0.277"/>
              <dgm:constr type="t" for="ch" forName="accentShape_3" refType="h" fact="0.1666"/>
              <dgm:constr type="w" for="ch" forName="accentShape_3" refType="w" fact="0.1269"/>
              <dgm:constr type="h" for="ch" forName="accentShape_3" refType="h" fact="0.8332"/>
              <dgm:constr type="l" for="ch" forName="accentShape_4" refType="w" fact="0.4155"/>
              <dgm:constr type="t" for="ch" forName="accentShape_4" refType="h" fact="0.2499"/>
              <dgm:constr type="w" for="ch" forName="accentShape_4" refType="w" fact="0.1269"/>
              <dgm:constr type="h" for="ch" forName="accentShape_4" refType="h" fact="0.7499"/>
              <dgm:constr type="l" for="ch" forName="accentShape_3" refType="w" fact="0.5539"/>
              <dgm:constr type="t" for="ch" forName="accentShape_5" refType="h" fact="0.3332"/>
              <dgm:constr type="w" for="ch" forName="accentShape_5" refType="w" fact="0.1269"/>
              <dgm:constr type="h" for="ch" forName="accentShape_5" refType="h" fact="0.6666"/>
              <dgm:constr type="l" for="ch" forName="accentShape_2" refType="w" fact="0.6938"/>
              <dgm:constr type="t" for="ch" forName="accentShape_6" refType="h" fact="0.4165"/>
              <dgm:constr type="w" for="ch" forName="accentShape_6" refType="w" fact="0.1269"/>
              <dgm:constr type="h" for="ch" forName="accentShape_6" refType="h" fact="0.5833"/>
              <dgm:constr type="l" for="ch" forName="accentShape_1" refType="w" fact="0.8326"/>
              <dgm:constr type="t" for="ch" forName="accentShape_7" refType="h" fact="0.5"/>
              <dgm:constr type="w" for="ch" forName="accentShape_7" refType="w" fact="0.1269"/>
              <dgm:constr type="h" for="ch" forName="accentShape_7" refType="h" fact="0.5"/>
              <dgm:constr type="l" for="ch" forName="parentText_7" refType="w" fact="0.0888"/>
              <dgm:constr type="t" for="ch" forName="parentText_1" refType="h" fact="0"/>
              <dgm:constr type="w" for="ch" forName="parentText_1" refType="w" refFor="ch" refForName="accentShape_1" fact="0.26"/>
              <dgm:constr type="h" for="ch" forName="parentText_1" refType="h" refFor="ch" refForName="accentShape_1" fact="0.9"/>
              <dgm:constr type="l" for="ch" forName="parentText_6" refType="w" fact="0.2273"/>
              <dgm:constr type="t" for="ch" forName="parentText_2" refType="h" fact="0.0833"/>
              <dgm:constr type="w" for="ch" forName="parentText_2" refType="w" refFor="ch" refForName="accentShape_2" fact="0.26"/>
              <dgm:constr type="h" for="ch" forName="parentText_2" refType="h" refFor="ch" refForName="accentShape_2" fact="0.9"/>
              <dgm:constr type="l" for="ch" forName="parentText_5" refType="w" fact="0.36583"/>
              <dgm:constr type="t" for="ch" forName="parentText_3" refType="h" fact="0.1666"/>
              <dgm:constr type="w" for="ch" forName="parentText_3" refType="w" refFor="ch" refForName="accentShape_3" fact="0.26"/>
              <dgm:constr type="h" for="ch" forName="parentText_3" refType="h" refFor="ch" refForName="accentShape_3" fact="0.9"/>
              <dgm:constr type="l" for="ch" forName="parentText_4" refType="w" fact="0.5043"/>
              <dgm:constr type="t" for="ch" forName="parentText_4" refType="h" fact="0.2499"/>
              <dgm:constr type="w" for="ch" forName="parentText_4" refType="w" refFor="ch" refForName="accentShape_4" fact="0.26"/>
              <dgm:constr type="h" for="ch" forName="parentText_4" refType="h" refFor="ch" refForName="accentShape_4" fact="0.9"/>
              <dgm:constr type="l" for="ch" forName="parentText_3" refType="w" fact="0.6427"/>
              <dgm:constr type="t" for="ch" forName="parentText_5" refType="h" fact="0.3332"/>
              <dgm:constr type="w" for="ch" forName="parentText_5" refType="w" refFor="ch" refForName="accentShape_5" fact="0.26"/>
              <dgm:constr type="h" for="ch" forName="parentText_5" refType="h" refFor="ch" refForName="accentShape_5" fact="0.9"/>
              <dgm:constr type="l" for="ch" forName="parentText_2" refType="w" fact="0.78263"/>
              <dgm:constr type="t" for="ch" forName="parentText_6" refType="h" fact="0.4165"/>
              <dgm:constr type="w" for="ch" forName="parentText_6" refType="w" refFor="ch" refForName="accentShape_6" fact="0.26"/>
              <dgm:constr type="h" for="ch" forName="parentText_6" refType="h" refFor="ch" refForName="accentShape_6" fact="0.9"/>
              <dgm:constr type="l" for="ch" forName="parentText_1" refType="w" fact="0.92143"/>
              <dgm:constr type="t" for="ch" forName="parentText_7" refType="h" fact="0.5"/>
              <dgm:constr type="w" for="ch" forName="parentText_7" refType="w" refFor="ch" refForName="accentShape_7" fact="0.26"/>
              <dgm:constr type="h" for="ch" forName="parentText_7" refType="h" refFor="ch" refForName="accentShape_7" fact="0.9"/>
              <dgm:constr type="l" for="ch" forName="childText_7" refType="w" fact="0"/>
              <dgm:constr type="t" for="ch" forName="childText_1" refType="h" fact="0"/>
              <dgm:constr type="w" for="ch" forName="childText_1" refType="w" refFor="ch" refForName="accentShape_1" fact="0.7"/>
              <dgm:constr type="h" for="ch" forName="childText_1" refType="h" refFor="ch" refForName="accentShape_1"/>
              <dgm:constr type="l" for="ch" forName="childText_6" refType="w" fact="0.1385"/>
              <dgm:constr type="t" for="ch" forName="childText_2" refType="h" fact="0.0833"/>
              <dgm:constr type="w" for="ch" forName="childText_2" refType="w" refFor="ch" refForName="accentShape_2" fact="0.7"/>
              <dgm:constr type="h" for="ch" forName="childText_2" refType="h" refFor="ch" refForName="accentShape_2"/>
              <dgm:constr type="l" for="ch" forName="childText_5" refType="w" fact="0.277"/>
              <dgm:constr type="t" for="ch" forName="childText_3" refType="h" fact="0.1666"/>
              <dgm:constr type="w" for="ch" forName="childText_3" refType="w" refFor="ch" refForName="accentShape_3" fact="0.7"/>
              <dgm:constr type="h" for="ch" forName="childText_3" refType="h" refFor="ch" refForName="accentShape_3"/>
              <dgm:constr type="l" for="ch" forName="childText_4" refType="w" fact="0.4155"/>
              <dgm:constr type="t" for="ch" forName="childText_4" refType="h" fact="0.2499"/>
              <dgm:constr type="w" for="ch" forName="childText_4" refType="w" refFor="ch" refForName="accentShape_4" fact="0.7"/>
              <dgm:constr type="h" for="ch" forName="childText_4" refType="h" refFor="ch" refForName="accentShape_4"/>
              <dgm:constr type="l" for="ch" forName="childText_3" refType="w" fact="0.5539"/>
              <dgm:constr type="t" for="ch" forName="childText_5" refType="h" fact="0.3332"/>
              <dgm:constr type="w" for="ch" forName="childText_5" refType="w" refFor="ch" refForName="accentShape_5" fact="0.7"/>
              <dgm:constr type="h" for="ch" forName="childText_5" refType="h" refFor="ch" refForName="accentShape_5"/>
              <dgm:constr type="l" for="ch" forName="childText_2" refType="w" fact="0.6938"/>
              <dgm:constr type="t" for="ch" forName="childText_6" refType="h" fact="0.4165"/>
              <dgm:constr type="w" for="ch" forName="childText_6" refType="w" refFor="ch" refForName="accentShape_6" fact="0.7"/>
              <dgm:constr type="h" for="ch" forName="childText_6" refType="h" refFor="ch" refForName="accentShape_6"/>
              <dgm:constr type="l" for="ch" forName="childText_1" refType="w" fact="0.8326"/>
              <dgm:constr type="t" for="ch" forName="childText_7" refType="h" fact="0.5"/>
              <dgm:constr type="w" for="ch" forName="childText_7" refType="w" refFor="ch" refForName="accentShape_7" fact="0.7"/>
              <dgm:constr type="h" for="ch" forName="childText_7" refType="h" refFor="ch" refForName="accentShape_7"/>
            </dgm:constrLst>
          </dgm:else>
        </dgm:choose>
      </dgm:else>
    </dgm:choose>
    <dgm:forEach name="wrapper" axis="self" ptType="parTrans">
      <dgm:forEach name="accentRepeat" axis="self">
        <dgm:layoutNode name="imageRepeatNode" styleLbl="node1">
          <dgm:alg type="sp"/>
          <dgm:shape xmlns:r="http://schemas.openxmlformats.org/officeDocument/2006/relationships" type="rect" r:blip="" zOrderOff="-10">
            <dgm:adjLst/>
          </dgm:shape>
          <dgm:presOf axis="self"/>
        </dgm:layoutNode>
      </dgm:forEach>
    </dgm:forEach>
    <dgm:forEach name="Name30" axis="ch" ptType="node" cnt="1">
      <dgm:layoutNode name="parentText_1" styleLbl="node1">
        <dgm:varLst>
          <dgm:chMax val="1"/>
          <dgm:chPref val="1"/>
          <dgm:bulletEnabled val="1"/>
        </dgm:varLst>
        <dgm:alg type="tx">
          <dgm:param type="parTxLTRAlign" val="r"/>
          <dgm:param type="shpTxLTRAlignCh" val="r"/>
          <dgm:param type="txAnchorVertCh" val="mid"/>
          <dgm:param type="autoTxRot" val="grav"/>
        </dgm:alg>
        <dgm:shape xmlns:r="http://schemas.openxmlformats.org/officeDocument/2006/relationships" rot="-90" type="rect" r:blip="" hideGeom="1">
          <dgm:adjLst/>
        </dgm:shape>
        <dgm:presOf axis="self" ptType="node"/>
        <dgm:constrLst>
          <dgm:constr type="lMarg" refType="primFontSz" fact="0.3"/>
          <dgm:constr type="rMarg" refType="primFontSz" fact="0.45"/>
          <dgm:constr type="tMarg" refType="primFontSz" fact="0"/>
          <dgm:constr type="bMarg" refType="primFontSz" fact="0.1"/>
        </dgm:constrLst>
        <dgm:ruleLst>
          <dgm:rule type="primFontSz" val="5" fact="NaN" max="NaN"/>
        </dgm:ruleLst>
      </dgm:layoutNode>
      <dgm:layoutNode name="childText_1" styleLbl="node1">
        <dgm:varLst>
          <dgm:chMax val="0"/>
          <dgm:chPref val="0"/>
          <dgm:bulletEnabled val="1"/>
        </dgm:varLst>
        <dgm:alg type="tx">
          <dgm:param type="txAnchorVert" val="t"/>
          <dgm:param type="parTxLTRAlign" val="l"/>
        </dgm:alg>
        <dgm:shape xmlns:r="http://schemas.openxmlformats.org/officeDocument/2006/relationships" type="rect" r:blip="" hideGeom="1">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Shape_1">
        <dgm:alg type="sp"/>
        <dgm:shape xmlns:r="http://schemas.openxmlformats.org/officeDocument/2006/relationships" r:blip="">
          <dgm:adjLst/>
        </dgm:shape>
        <dgm:presOf/>
        <dgm:constrLst/>
        <dgm:forEach name="Name31" ref="accentRepeat"/>
      </dgm:layoutNode>
    </dgm:forEach>
    <dgm:forEach name="Name32" axis="ch" ptType="node" st="2" cnt="1">
      <dgm:layoutNode name="parentText_2">
        <dgm:varLst>
          <dgm:chMax val="1"/>
          <dgm:chPref val="1"/>
          <dgm:bulletEnabled val="1"/>
        </dgm:varLst>
        <dgm:alg type="tx">
          <dgm:param type="parTxLTRAlign" val="r"/>
          <dgm:param type="shpTxLTRAlignCh" val="r"/>
          <dgm:param type="txAnchorVertCh" val="mid"/>
          <dgm:param type="autoTxRot" val="grav"/>
        </dgm:alg>
        <dgm:shape xmlns:r="http://schemas.openxmlformats.org/officeDocument/2006/relationships" rot="-90" type="rect" r:blip="" hideGeom="1">
          <dgm:adjLst/>
        </dgm:shape>
        <dgm:presOf axis="self" ptType="node"/>
        <dgm:constrLst>
          <dgm:constr type="lMarg" refType="primFontSz" fact="0.3"/>
          <dgm:constr type="rMarg" refType="primFontSz" fact="0.45"/>
          <dgm:constr type="tMarg" refType="primFontSz" fact="0"/>
          <dgm:constr type="bMarg" refType="primFontSz" fact="0.1"/>
        </dgm:constrLst>
        <dgm:ruleLst>
          <dgm:rule type="primFontSz" val="5" fact="NaN" max="NaN"/>
        </dgm:ruleLst>
      </dgm:layoutNode>
      <dgm:layoutNode name="childText_2">
        <dgm:varLst>
          <dgm:chMax val="0"/>
          <dgm:chPref val="0"/>
          <dgm:bulletEnabled val="1"/>
        </dgm:varLst>
        <dgm:alg type="tx">
          <dgm:param type="txAnchorVert" val="t"/>
          <dgm:param type="parTxLTRAlign" val="l"/>
        </dgm:alg>
        <dgm:shape xmlns:r="http://schemas.openxmlformats.org/officeDocument/2006/relationships" type="rect" r:blip="" hideGeom="1">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Shape_2">
        <dgm:alg type="sp"/>
        <dgm:shape xmlns:r="http://schemas.openxmlformats.org/officeDocument/2006/relationships" r:blip="">
          <dgm:adjLst/>
        </dgm:shape>
        <dgm:presOf/>
        <dgm:constrLst/>
        <dgm:forEach name="Name33" ref="accentRepeat"/>
      </dgm:layoutNode>
    </dgm:forEach>
    <dgm:forEach name="Name34" axis="ch" ptType="node" st="3" cnt="1">
      <dgm:layoutNode name="parentText_3">
        <dgm:varLst>
          <dgm:chMax val="1"/>
          <dgm:chPref val="1"/>
          <dgm:bulletEnabled val="1"/>
        </dgm:varLst>
        <dgm:alg type="tx">
          <dgm:param type="parTxLTRAlign" val="r"/>
          <dgm:param type="shpTxLTRAlignCh" val="r"/>
          <dgm:param type="txAnchorVertCh" val="mid"/>
          <dgm:param type="autoTxRot" val="grav"/>
        </dgm:alg>
        <dgm:shape xmlns:r="http://schemas.openxmlformats.org/officeDocument/2006/relationships" rot="-90" type="rect" r:blip="" hideGeom="1">
          <dgm:adjLst/>
        </dgm:shape>
        <dgm:presOf axis="self" ptType="node"/>
        <dgm:constrLst>
          <dgm:constr type="lMarg" refType="primFontSz" fact="0.3"/>
          <dgm:constr type="rMarg" refType="primFontSz" fact="0.45"/>
          <dgm:constr type="tMarg" refType="primFontSz" fact="0"/>
          <dgm:constr type="bMarg" refType="primFontSz" fact="0.1"/>
        </dgm:constrLst>
        <dgm:ruleLst>
          <dgm:rule type="primFontSz" val="5" fact="NaN" max="NaN"/>
        </dgm:ruleLst>
      </dgm:layoutNode>
      <dgm:layoutNode name="childText_3">
        <dgm:varLst>
          <dgm:chMax val="0"/>
          <dgm:chPref val="0"/>
          <dgm:bulletEnabled val="1"/>
        </dgm:varLst>
        <dgm:alg type="tx">
          <dgm:param type="txAnchorVert" val="t"/>
          <dgm:param type="parTxLTRAlign" val="l"/>
        </dgm:alg>
        <dgm:shape xmlns:r="http://schemas.openxmlformats.org/officeDocument/2006/relationships" type="rect" r:blip="" hideGeom="1">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Shape_3">
        <dgm:alg type="sp"/>
        <dgm:shape xmlns:r="http://schemas.openxmlformats.org/officeDocument/2006/relationships" r:blip="">
          <dgm:adjLst/>
        </dgm:shape>
        <dgm:presOf/>
        <dgm:constrLst/>
        <dgm:forEach name="Name35" ref="accentRepeat"/>
      </dgm:layoutNode>
    </dgm:forEach>
    <dgm:forEach name="Name36" axis="ch" ptType="node" st="4" cnt="1">
      <dgm:layoutNode name="parentText_4">
        <dgm:varLst>
          <dgm:chMax val="1"/>
          <dgm:chPref val="1"/>
          <dgm:bulletEnabled val="1"/>
        </dgm:varLst>
        <dgm:alg type="tx">
          <dgm:param type="parTxLTRAlign" val="r"/>
          <dgm:param type="shpTxLTRAlignCh" val="r"/>
          <dgm:param type="txAnchorVertCh" val="mid"/>
          <dgm:param type="autoTxRot" val="grav"/>
        </dgm:alg>
        <dgm:shape xmlns:r="http://schemas.openxmlformats.org/officeDocument/2006/relationships" rot="-90" type="rect" r:blip="" hideGeom="1">
          <dgm:adjLst/>
        </dgm:shape>
        <dgm:presOf axis="self" ptType="node"/>
        <dgm:constrLst>
          <dgm:constr type="lMarg" refType="primFontSz" fact="0.3"/>
          <dgm:constr type="rMarg" refType="primFontSz" fact="0.45"/>
          <dgm:constr type="tMarg" refType="primFontSz" fact="0"/>
          <dgm:constr type="bMarg" refType="primFontSz" fact="0.1"/>
        </dgm:constrLst>
        <dgm:ruleLst>
          <dgm:rule type="primFontSz" val="5" fact="NaN" max="NaN"/>
        </dgm:ruleLst>
      </dgm:layoutNode>
      <dgm:layoutNode name="childText_4">
        <dgm:varLst>
          <dgm:chMax val="0"/>
          <dgm:chPref val="0"/>
          <dgm:bulletEnabled val="1"/>
        </dgm:varLst>
        <dgm:alg type="tx">
          <dgm:param type="txAnchorVert" val="t"/>
          <dgm:param type="parTxLTRAlign" val="l"/>
        </dgm:alg>
        <dgm:shape xmlns:r="http://schemas.openxmlformats.org/officeDocument/2006/relationships" type="rect" r:blip="" hideGeom="1">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Shape_4">
        <dgm:alg type="sp"/>
        <dgm:shape xmlns:r="http://schemas.openxmlformats.org/officeDocument/2006/relationships" r:blip="">
          <dgm:adjLst/>
        </dgm:shape>
        <dgm:presOf/>
        <dgm:constrLst/>
        <dgm:forEach name="Name37" ref="accentRepeat"/>
      </dgm:layoutNode>
    </dgm:forEach>
    <dgm:forEach name="Name38" axis="ch" ptType="node" st="5" cnt="1">
      <dgm:layoutNode name="parentText_5">
        <dgm:varLst>
          <dgm:chMax val="1"/>
          <dgm:chPref val="1"/>
          <dgm:bulletEnabled val="1"/>
        </dgm:varLst>
        <dgm:alg type="tx">
          <dgm:param type="parTxLTRAlign" val="r"/>
          <dgm:param type="shpTxLTRAlignCh" val="r"/>
          <dgm:param type="txAnchorVertCh" val="mid"/>
          <dgm:param type="autoTxRot" val="grav"/>
        </dgm:alg>
        <dgm:shape xmlns:r="http://schemas.openxmlformats.org/officeDocument/2006/relationships" rot="-90" type="rect" r:blip="" hideGeom="1">
          <dgm:adjLst/>
        </dgm:shape>
        <dgm:presOf axis="self" ptType="node"/>
        <dgm:constrLst>
          <dgm:constr type="lMarg" refType="primFontSz" fact="0.3"/>
          <dgm:constr type="rMarg" refType="primFontSz" fact="0.45"/>
          <dgm:constr type="tMarg" refType="primFontSz" fact="0"/>
          <dgm:constr type="bMarg" refType="primFontSz" fact="0.1"/>
        </dgm:constrLst>
        <dgm:ruleLst>
          <dgm:rule type="primFontSz" val="5" fact="NaN" max="NaN"/>
        </dgm:ruleLst>
      </dgm:layoutNode>
      <dgm:layoutNode name="childText_5">
        <dgm:varLst>
          <dgm:chMax val="0"/>
          <dgm:chPref val="0"/>
          <dgm:bulletEnabled val="1"/>
        </dgm:varLst>
        <dgm:alg type="tx">
          <dgm:param type="txAnchorVert" val="t"/>
          <dgm:param type="parTxLTRAlign" val="l"/>
        </dgm:alg>
        <dgm:shape xmlns:r="http://schemas.openxmlformats.org/officeDocument/2006/relationships" type="rect" r:blip="" hideGeom="1">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Shape_5">
        <dgm:alg type="sp"/>
        <dgm:shape xmlns:r="http://schemas.openxmlformats.org/officeDocument/2006/relationships" r:blip="">
          <dgm:adjLst/>
        </dgm:shape>
        <dgm:presOf/>
        <dgm:constrLst/>
        <dgm:forEach name="Name39" ref="accentRepeat"/>
      </dgm:layoutNode>
    </dgm:forEach>
    <dgm:forEach name="Name40" axis="ch" ptType="node" st="6" cnt="1">
      <dgm:layoutNode name="parentText_6">
        <dgm:varLst>
          <dgm:chMax val="1"/>
          <dgm:chPref val="1"/>
          <dgm:bulletEnabled val="1"/>
        </dgm:varLst>
        <dgm:alg type="tx">
          <dgm:param type="parTxLTRAlign" val="r"/>
          <dgm:param type="shpTxLTRAlignCh" val="r"/>
          <dgm:param type="txAnchorVertCh" val="mid"/>
          <dgm:param type="autoTxRot" val="grav"/>
        </dgm:alg>
        <dgm:shape xmlns:r="http://schemas.openxmlformats.org/officeDocument/2006/relationships" rot="-90" type="rect" r:blip="" hideGeom="1">
          <dgm:adjLst/>
        </dgm:shape>
        <dgm:presOf axis="self" ptType="node"/>
        <dgm:constrLst>
          <dgm:constr type="lMarg" refType="primFontSz" fact="0.3"/>
          <dgm:constr type="rMarg" refType="primFontSz" fact="0.3"/>
          <dgm:constr type="tMarg" refType="primFontSz" fact="0"/>
          <dgm:constr type="bMarg" refType="primFontSz" fact="0.1"/>
        </dgm:constrLst>
        <dgm:ruleLst>
          <dgm:rule type="primFontSz" val="5" fact="NaN" max="NaN"/>
        </dgm:ruleLst>
      </dgm:layoutNode>
      <dgm:layoutNode name="childText_6">
        <dgm:varLst>
          <dgm:chMax val="0"/>
          <dgm:chPref val="0"/>
          <dgm:bulletEnabled val="1"/>
        </dgm:varLst>
        <dgm:alg type="tx">
          <dgm:param type="txAnchorVert" val="t"/>
          <dgm:param type="parTxLTRAlign" val="l"/>
        </dgm:alg>
        <dgm:shape xmlns:r="http://schemas.openxmlformats.org/officeDocument/2006/relationships" type="rect" r:blip="" hideGeom="1">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Shape_6">
        <dgm:alg type="sp"/>
        <dgm:shape xmlns:r="http://schemas.openxmlformats.org/officeDocument/2006/relationships" r:blip="">
          <dgm:adjLst/>
        </dgm:shape>
        <dgm:presOf/>
        <dgm:constrLst/>
        <dgm:forEach name="Name41" ref="accentRepeat"/>
      </dgm:layoutNode>
    </dgm:forEach>
    <dgm:forEach name="Name42" axis="ch" ptType="node" st="7" cnt="1">
      <dgm:layoutNode name="parentText_7">
        <dgm:varLst>
          <dgm:chMax val="1"/>
          <dgm:chPref val="1"/>
          <dgm:bulletEnabled val="1"/>
        </dgm:varLst>
        <dgm:alg type="tx">
          <dgm:param type="parTxLTRAlign" val="r"/>
          <dgm:param type="shpTxLTRAlignCh" val="r"/>
          <dgm:param type="txAnchorVertCh" val="mid"/>
          <dgm:param type="autoTxRot" val="grav"/>
        </dgm:alg>
        <dgm:shape xmlns:r="http://schemas.openxmlformats.org/officeDocument/2006/relationships" rot="-90" type="rect" r:blip="" hideGeom="1">
          <dgm:adjLst/>
        </dgm:shape>
        <dgm:presOf axis="self" ptType="node"/>
        <dgm:constrLst>
          <dgm:constr type="lMarg" refType="primFontSz" fact="0.3"/>
          <dgm:constr type="rMarg" refType="primFontSz" fact="0.3"/>
          <dgm:constr type="tMarg" refType="primFontSz" fact="0"/>
          <dgm:constr type="bMarg" refType="primFontSz" fact="0.1"/>
        </dgm:constrLst>
        <dgm:ruleLst>
          <dgm:rule type="primFontSz" val="5" fact="NaN" max="NaN"/>
        </dgm:ruleLst>
      </dgm:layoutNode>
      <dgm:layoutNode name="childText_7">
        <dgm:varLst>
          <dgm:chMax val="0"/>
          <dgm:chPref val="0"/>
          <dgm:bulletEnabled val="1"/>
        </dgm:varLst>
        <dgm:alg type="tx">
          <dgm:param type="txAnchorVert" val="t"/>
          <dgm:param type="parTxLTRAlign" val="l"/>
        </dgm:alg>
        <dgm:shape xmlns:r="http://schemas.openxmlformats.org/officeDocument/2006/relationships" type="rect" r:blip="" hideGeom="1">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Shape_7">
        <dgm:alg type="sp"/>
        <dgm:shape xmlns:r="http://schemas.openxmlformats.org/officeDocument/2006/relationships" r:blip="">
          <dgm:adjLst/>
        </dgm:shape>
        <dgm:presOf/>
        <dgm:constrLst/>
        <dgm:forEach name="Name43" ref="accentRepea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0.32673</cdr:x>
      <cdr:y>0.06667</cdr:y>
    </cdr:from>
    <cdr:to>
      <cdr:x>0.32673</cdr:x>
      <cdr:y>0.86667</cdr:y>
    </cdr:to>
    <cdr:sp macro="" textlink="">
      <cdr:nvSpPr>
        <cdr:cNvPr id="3" name="Straight Connector 2"/>
        <cdr:cNvSpPr/>
      </cdr:nvSpPr>
      <cdr:spPr>
        <a:xfrm xmlns:a="http://schemas.openxmlformats.org/drawingml/2006/main" rot="5400000">
          <a:off x="685800" y="2133600"/>
          <a:ext cx="3657601" cy="1"/>
        </a:xfrm>
        <a:prstGeom xmlns:a="http://schemas.openxmlformats.org/drawingml/2006/main" prst="line">
          <a:avLst/>
        </a:prstGeom>
        <a:ln xmlns:a="http://schemas.openxmlformats.org/drawingml/2006/main">
          <a:solidFill>
            <a:schemeClr val="tx1"/>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txBody>
        <a:bodyPr xmlns:a="http://schemas.openxmlformats.org/drawingml/2006/main" vertOverflow="clip"/>
        <a:lstStyle xmlns:a="http://schemas.openxmlformats.org/drawingml/2006/main"/>
        <a:p xmlns:a="http://schemas.openxmlformats.org/drawingml/2006/main">
          <a:endParaRPr lang="en-US"/>
        </a:p>
      </cdr:txBody>
    </cdr:sp>
  </cdr:relSizeAnchor>
  <cdr:relSizeAnchor xmlns:cdr="http://schemas.openxmlformats.org/drawingml/2006/chartDrawing">
    <cdr:from>
      <cdr:x>0.64356</cdr:x>
      <cdr:y>0.06667</cdr:y>
    </cdr:from>
    <cdr:to>
      <cdr:x>0.64356</cdr:x>
      <cdr:y>0.86667</cdr:y>
    </cdr:to>
    <cdr:sp macro="" textlink="">
      <cdr:nvSpPr>
        <cdr:cNvPr id="8" name="Straight Connector 7"/>
        <cdr:cNvSpPr/>
      </cdr:nvSpPr>
      <cdr:spPr>
        <a:xfrm xmlns:a="http://schemas.openxmlformats.org/drawingml/2006/main" rot="5400000">
          <a:off x="3124200" y="2133600"/>
          <a:ext cx="3657600" cy="0"/>
        </a:xfrm>
        <a:prstGeom xmlns:a="http://schemas.openxmlformats.org/drawingml/2006/main" prst="line">
          <a:avLst/>
        </a:prstGeom>
        <a:ln xmlns:a="http://schemas.openxmlformats.org/drawingml/2006/main">
          <a:solidFill>
            <a:schemeClr val="tx1"/>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txBody>
        <a:bodyPr xmlns:a="http://schemas.openxmlformats.org/drawingml/2006/main" vertOverflow="clip"/>
        <a:lstStyle xmlns:a="http://schemas.openxmlformats.org/drawingml/2006/main"/>
        <a:p xmlns:a="http://schemas.openxmlformats.org/drawingml/2006/main">
          <a:endParaRPr lang="en-US"/>
        </a:p>
      </cdr:txBody>
    </cdr:sp>
  </cdr:relSizeAnchor>
  <cdr:relSizeAnchor xmlns:cdr="http://schemas.openxmlformats.org/drawingml/2006/chartDrawing">
    <cdr:from>
      <cdr:x>0.84821</cdr:x>
      <cdr:y>0.06667</cdr:y>
    </cdr:from>
    <cdr:to>
      <cdr:x>0.84821</cdr:x>
      <cdr:y>0.86667</cdr:y>
    </cdr:to>
    <cdr:sp macro="" textlink="">
      <cdr:nvSpPr>
        <cdr:cNvPr id="10" name="Straight Connector 9"/>
        <cdr:cNvSpPr/>
      </cdr:nvSpPr>
      <cdr:spPr>
        <a:xfrm xmlns:a="http://schemas.openxmlformats.org/drawingml/2006/main" rot="5400000">
          <a:off x="5410200" y="2133600"/>
          <a:ext cx="3657602" cy="2"/>
        </a:xfrm>
        <a:prstGeom xmlns:a="http://schemas.openxmlformats.org/drawingml/2006/main" prst="line">
          <a:avLst/>
        </a:prstGeom>
        <a:ln xmlns:a="http://schemas.openxmlformats.org/drawingml/2006/main">
          <a:solidFill>
            <a:schemeClr val="tx1"/>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txBody>
        <a:bodyPr xmlns:a="http://schemas.openxmlformats.org/drawingml/2006/main" vertOverflow="clip"/>
        <a:lstStyle xmlns:a="http://schemas.openxmlformats.org/drawingml/2006/main"/>
        <a:p xmlns:a="http://schemas.openxmlformats.org/drawingml/2006/main">
          <a:endParaRPr lang="en-US"/>
        </a:p>
      </cdr:txBody>
    </cdr:sp>
  </cdr:relSizeAnchor>
  <cdr:relSizeAnchor xmlns:cdr="http://schemas.openxmlformats.org/drawingml/2006/chartDrawing">
    <cdr:from>
      <cdr:x>0.13393</cdr:x>
      <cdr:y>0.03333</cdr:y>
    </cdr:from>
    <cdr:to>
      <cdr:x>0.30357</cdr:x>
      <cdr:y>0.08333</cdr:y>
    </cdr:to>
    <cdr:sp macro="" textlink="">
      <cdr:nvSpPr>
        <cdr:cNvPr id="9" name="TextBox 8"/>
        <cdr:cNvSpPr txBox="1"/>
      </cdr:nvSpPr>
      <cdr:spPr>
        <a:xfrm xmlns:a="http://schemas.openxmlformats.org/drawingml/2006/main">
          <a:off x="1143000" y="152400"/>
          <a:ext cx="1447800" cy="2286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dirty="0"/>
            <a:t>Baseline 1</a:t>
          </a:r>
          <a:endParaRPr lang="en-US" sz="1100" dirty="0"/>
        </a:p>
      </cdr:txBody>
    </cdr:sp>
  </cdr:relSizeAnchor>
  <cdr:relSizeAnchor xmlns:cdr="http://schemas.openxmlformats.org/drawingml/2006/chartDrawing">
    <cdr:from>
      <cdr:x>0.65179</cdr:x>
      <cdr:y>0.03333</cdr:y>
    </cdr:from>
    <cdr:to>
      <cdr:x>0.82143</cdr:x>
      <cdr:y>0.08333</cdr:y>
    </cdr:to>
    <cdr:sp macro="" textlink="">
      <cdr:nvSpPr>
        <cdr:cNvPr id="12" name="TextBox 1"/>
        <cdr:cNvSpPr txBox="1"/>
      </cdr:nvSpPr>
      <cdr:spPr>
        <a:xfrm xmlns:a="http://schemas.openxmlformats.org/drawingml/2006/main">
          <a:off x="5562600" y="152400"/>
          <a:ext cx="1447800" cy="228600"/>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Georgia"/>
            </a:defRPr>
          </a:lvl1pPr>
          <a:lvl2pPr marL="457200" indent="0">
            <a:defRPr sz="1100">
              <a:latin typeface="Georgia"/>
            </a:defRPr>
          </a:lvl2pPr>
          <a:lvl3pPr marL="914400" indent="0">
            <a:defRPr sz="1100">
              <a:latin typeface="Georgia"/>
            </a:defRPr>
          </a:lvl3pPr>
          <a:lvl4pPr marL="1371600" indent="0">
            <a:defRPr sz="1100">
              <a:latin typeface="Georgia"/>
            </a:defRPr>
          </a:lvl4pPr>
          <a:lvl5pPr marL="1828800" indent="0">
            <a:defRPr sz="1100">
              <a:latin typeface="Georgia"/>
            </a:defRPr>
          </a:lvl5pPr>
          <a:lvl6pPr marL="2286000" indent="0">
            <a:defRPr sz="1100">
              <a:latin typeface="Georgia"/>
            </a:defRPr>
          </a:lvl6pPr>
          <a:lvl7pPr marL="2743200" indent="0">
            <a:defRPr sz="1100">
              <a:latin typeface="Georgia"/>
            </a:defRPr>
          </a:lvl7pPr>
          <a:lvl8pPr marL="3200400" indent="0">
            <a:defRPr sz="1100">
              <a:latin typeface="Georgia"/>
            </a:defRPr>
          </a:lvl8pPr>
          <a:lvl9pPr marL="3657600" indent="0">
            <a:defRPr sz="1100">
              <a:latin typeface="Georgia"/>
            </a:defRPr>
          </a:lvl9pPr>
        </a:lstStyle>
        <a:p xmlns:a="http://schemas.openxmlformats.org/drawingml/2006/main">
          <a:r>
            <a:rPr lang="en-US" dirty="0"/>
            <a:t>         Baseline 2</a:t>
          </a:r>
          <a:endParaRPr lang="en-US" sz="1100" dirty="0"/>
        </a:p>
      </cdr:txBody>
    </cdr:sp>
  </cdr:relSizeAnchor>
  <cdr:relSizeAnchor xmlns:cdr="http://schemas.openxmlformats.org/drawingml/2006/chartDrawing">
    <cdr:from>
      <cdr:x>0.84821</cdr:x>
      <cdr:y>0.03333</cdr:y>
    </cdr:from>
    <cdr:to>
      <cdr:x>1</cdr:x>
      <cdr:y>0.08333</cdr:y>
    </cdr:to>
    <cdr:sp macro="" textlink="">
      <cdr:nvSpPr>
        <cdr:cNvPr id="13" name="TextBox 1"/>
        <cdr:cNvSpPr txBox="1"/>
      </cdr:nvSpPr>
      <cdr:spPr>
        <a:xfrm xmlns:a="http://schemas.openxmlformats.org/drawingml/2006/main">
          <a:off x="7239000" y="152400"/>
          <a:ext cx="1295400" cy="228600"/>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Georgia"/>
            </a:defRPr>
          </a:lvl1pPr>
          <a:lvl2pPr marL="457200" indent="0">
            <a:defRPr sz="1100">
              <a:latin typeface="Georgia"/>
            </a:defRPr>
          </a:lvl2pPr>
          <a:lvl3pPr marL="914400" indent="0">
            <a:defRPr sz="1100">
              <a:latin typeface="Georgia"/>
            </a:defRPr>
          </a:lvl3pPr>
          <a:lvl4pPr marL="1371600" indent="0">
            <a:defRPr sz="1100">
              <a:latin typeface="Georgia"/>
            </a:defRPr>
          </a:lvl4pPr>
          <a:lvl5pPr marL="1828800" indent="0">
            <a:defRPr sz="1100">
              <a:latin typeface="Georgia"/>
            </a:defRPr>
          </a:lvl5pPr>
          <a:lvl6pPr marL="2286000" indent="0">
            <a:defRPr sz="1100">
              <a:latin typeface="Georgia"/>
            </a:defRPr>
          </a:lvl6pPr>
          <a:lvl7pPr marL="2743200" indent="0">
            <a:defRPr sz="1100">
              <a:latin typeface="Georgia"/>
            </a:defRPr>
          </a:lvl7pPr>
          <a:lvl8pPr marL="3200400" indent="0">
            <a:defRPr sz="1100">
              <a:latin typeface="Georgia"/>
            </a:defRPr>
          </a:lvl8pPr>
          <a:lvl9pPr marL="3657600" indent="0">
            <a:defRPr sz="1100">
              <a:latin typeface="Georgia"/>
            </a:defRPr>
          </a:lvl9pPr>
        </a:lstStyle>
        <a:p xmlns:a="http://schemas.openxmlformats.org/drawingml/2006/main">
          <a:r>
            <a:rPr lang="en-US" dirty="0"/>
            <a:t>Intervention 2</a:t>
          </a:r>
          <a:endParaRPr lang="en-US" sz="1100" dirty="0"/>
        </a:p>
      </cdr:txBody>
    </cdr:sp>
  </cdr:relSizeAnchor>
  <cdr:relSizeAnchor xmlns:cdr="http://schemas.openxmlformats.org/drawingml/2006/chartDrawing">
    <cdr:from>
      <cdr:x>0.39286</cdr:x>
      <cdr:y>0.03333</cdr:y>
    </cdr:from>
    <cdr:to>
      <cdr:x>0.5625</cdr:x>
      <cdr:y>0.08333</cdr:y>
    </cdr:to>
    <cdr:sp macro="" textlink="">
      <cdr:nvSpPr>
        <cdr:cNvPr id="14" name="TextBox 1"/>
        <cdr:cNvSpPr txBox="1"/>
      </cdr:nvSpPr>
      <cdr:spPr>
        <a:xfrm xmlns:a="http://schemas.openxmlformats.org/drawingml/2006/main">
          <a:off x="3352800" y="152400"/>
          <a:ext cx="1447800" cy="228600"/>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Georgia"/>
            </a:defRPr>
          </a:lvl1pPr>
          <a:lvl2pPr marL="457200" indent="0">
            <a:defRPr sz="1100">
              <a:latin typeface="Georgia"/>
            </a:defRPr>
          </a:lvl2pPr>
          <a:lvl3pPr marL="914400" indent="0">
            <a:defRPr sz="1100">
              <a:latin typeface="Georgia"/>
            </a:defRPr>
          </a:lvl3pPr>
          <a:lvl4pPr marL="1371600" indent="0">
            <a:defRPr sz="1100">
              <a:latin typeface="Georgia"/>
            </a:defRPr>
          </a:lvl4pPr>
          <a:lvl5pPr marL="1828800" indent="0">
            <a:defRPr sz="1100">
              <a:latin typeface="Georgia"/>
            </a:defRPr>
          </a:lvl5pPr>
          <a:lvl6pPr marL="2286000" indent="0">
            <a:defRPr sz="1100">
              <a:latin typeface="Georgia"/>
            </a:defRPr>
          </a:lvl6pPr>
          <a:lvl7pPr marL="2743200" indent="0">
            <a:defRPr sz="1100">
              <a:latin typeface="Georgia"/>
            </a:defRPr>
          </a:lvl7pPr>
          <a:lvl8pPr marL="3200400" indent="0">
            <a:defRPr sz="1100">
              <a:latin typeface="Georgia"/>
            </a:defRPr>
          </a:lvl8pPr>
          <a:lvl9pPr marL="3657600" indent="0">
            <a:defRPr sz="1100">
              <a:latin typeface="Georgia"/>
            </a:defRPr>
          </a:lvl9pPr>
        </a:lstStyle>
        <a:p xmlns:a="http://schemas.openxmlformats.org/drawingml/2006/main">
          <a:r>
            <a:rPr lang="en-US" dirty="0"/>
            <a:t>Intervention 1</a:t>
          </a:r>
          <a:endParaRPr lang="en-US" sz="1100" dirty="0"/>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1F6B44D-42BB-F849-A9E0-25535464354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D9C25D48-9968-694B-8B18-EF6CBB26887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6987C75-5A4D-0F4C-98F9-12B3A7808E58}" type="datetimeFigureOut">
              <a:rPr lang="en-US" smtClean="0"/>
              <a:t>1/17/2024</a:t>
            </a:fld>
            <a:endParaRPr lang="en-US"/>
          </a:p>
        </p:txBody>
      </p:sp>
      <p:sp>
        <p:nvSpPr>
          <p:cNvPr id="4" name="Footer Placeholder 3">
            <a:extLst>
              <a:ext uri="{FF2B5EF4-FFF2-40B4-BE49-F238E27FC236}">
                <a16:creationId xmlns:a16="http://schemas.microsoft.com/office/drawing/2014/main" id="{C36B3588-481A-1946-93AC-0F7052634B8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9294096D-8EB7-D248-91EB-DD3604D059D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9330417-F1C9-8B48-B37E-051459DA4198}" type="slidenum">
              <a:rPr lang="en-US" smtClean="0"/>
              <a:t>‹#›</a:t>
            </a:fld>
            <a:endParaRPr lang="en-US"/>
          </a:p>
        </p:txBody>
      </p:sp>
    </p:spTree>
    <p:extLst>
      <p:ext uri="{BB962C8B-B14F-4D97-AF65-F5344CB8AC3E}">
        <p14:creationId xmlns:p14="http://schemas.microsoft.com/office/powerpoint/2010/main" val="272035651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57DBB8B-29CE-48D0-9A6A-E621DDA1FB07}" type="datetimeFigureOut">
              <a:rPr lang="en-US" smtClean="0"/>
              <a:t>1/17/2024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8D11C9F-81FA-4052-9B37-1EF4A4EF7E85}" type="slidenum">
              <a:rPr lang="en-US" smtClean="0"/>
              <a:t>‹#›</a:t>
            </a:fld>
            <a:endParaRPr lang="en-US"/>
          </a:p>
        </p:txBody>
      </p:sp>
    </p:spTree>
    <p:extLst>
      <p:ext uri="{BB962C8B-B14F-4D97-AF65-F5344CB8AC3E}">
        <p14:creationId xmlns:p14="http://schemas.microsoft.com/office/powerpoint/2010/main" val="34646430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2535814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Might consider beginning by looking at data broadly </a:t>
            </a:r>
          </a:p>
          <a:p>
            <a:pPr marL="171450" indent="-171450">
              <a:buFont typeface="Arial" panose="020B0604020202020204" pitchFamily="34" charset="0"/>
              <a:buChar char="•"/>
            </a:pPr>
            <a:r>
              <a:rPr lang="en-US"/>
              <a:t>compared against district or state benchmarks</a:t>
            </a:r>
          </a:p>
          <a:p>
            <a:pPr marL="171450" indent="-171450">
              <a:buFont typeface="Arial" panose="020B0604020202020204" pitchFamily="34" charset="0"/>
              <a:buChar char="•"/>
            </a:pPr>
            <a:r>
              <a:rPr lang="en-US"/>
              <a:t>Subgroup analyses</a:t>
            </a:r>
          </a:p>
          <a:p>
            <a:endParaRPr lang="en-US"/>
          </a:p>
          <a:p>
            <a:endParaRPr lang="en-US"/>
          </a:p>
        </p:txBody>
      </p:sp>
      <p:sp>
        <p:nvSpPr>
          <p:cNvPr id="4" name="Slide Number Placeholder 3"/>
          <p:cNvSpPr>
            <a:spLocks noGrp="1"/>
          </p:cNvSpPr>
          <p:nvPr>
            <p:ph type="sldNum" sz="quarter" idx="5"/>
          </p:nvPr>
        </p:nvSpPr>
        <p:spPr/>
        <p:txBody>
          <a:bodyPr/>
          <a:lstStyle/>
          <a:p>
            <a:fld id="{58D11C9F-81FA-4052-9B37-1EF4A4EF7E85}" type="slidenum">
              <a:rPr lang="en-US" smtClean="0"/>
              <a:t>28</a:t>
            </a:fld>
            <a:endParaRPr lang="en-US"/>
          </a:p>
        </p:txBody>
      </p:sp>
    </p:spTree>
    <p:extLst>
      <p:ext uri="{BB962C8B-B14F-4D97-AF65-F5344CB8AC3E}">
        <p14:creationId xmlns:p14="http://schemas.microsoft.com/office/powerpoint/2010/main" val="34457231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Then, might zoom in at the grade-level looking at distribution across risk category, mastery, or growth</a:t>
            </a:r>
          </a:p>
        </p:txBody>
      </p:sp>
      <p:sp>
        <p:nvSpPr>
          <p:cNvPr id="4" name="Slide Number Placeholder 3"/>
          <p:cNvSpPr>
            <a:spLocks noGrp="1"/>
          </p:cNvSpPr>
          <p:nvPr>
            <p:ph type="sldNum" sz="quarter" idx="5"/>
          </p:nvPr>
        </p:nvSpPr>
        <p:spPr/>
        <p:txBody>
          <a:bodyPr/>
          <a:lstStyle/>
          <a:p>
            <a:fld id="{58D11C9F-81FA-4052-9B37-1EF4A4EF7E85}" type="slidenum">
              <a:rPr lang="en-US" smtClean="0"/>
              <a:t>29</a:t>
            </a:fld>
            <a:endParaRPr lang="en-US"/>
          </a:p>
        </p:txBody>
      </p:sp>
    </p:spTree>
    <p:extLst>
      <p:ext uri="{BB962C8B-B14F-4D97-AF65-F5344CB8AC3E}">
        <p14:creationId xmlns:p14="http://schemas.microsoft.com/office/powerpoint/2010/main" val="16621240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8D11C9F-81FA-4052-9B37-1EF4A4EF7E85}" type="slidenum">
              <a:rPr lang="en-US" smtClean="0"/>
              <a:t>30</a:t>
            </a:fld>
            <a:endParaRPr lang="en-US"/>
          </a:p>
        </p:txBody>
      </p:sp>
    </p:spTree>
    <p:extLst>
      <p:ext uri="{BB962C8B-B14F-4D97-AF65-F5344CB8AC3E}">
        <p14:creationId xmlns:p14="http://schemas.microsoft.com/office/powerpoint/2010/main" val="28950360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8D11C9F-81FA-4052-9B37-1EF4A4EF7E85}" type="slidenum">
              <a:rPr lang="en-US" smtClean="0"/>
              <a:t>31</a:t>
            </a:fld>
            <a:endParaRPr lang="en-US"/>
          </a:p>
        </p:txBody>
      </p:sp>
    </p:spTree>
    <p:extLst>
      <p:ext uri="{BB962C8B-B14F-4D97-AF65-F5344CB8AC3E}">
        <p14:creationId xmlns:p14="http://schemas.microsoft.com/office/powerpoint/2010/main" val="33429168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8DC0F87-2C23-4936-AB1B-811C8C21A2C5}" type="slidenum">
              <a:rPr lang="en-US" smtClean="0"/>
              <a:t>48</a:t>
            </a:fld>
            <a:endParaRPr lang="en-US"/>
          </a:p>
        </p:txBody>
      </p:sp>
    </p:spTree>
    <p:extLst>
      <p:ext uri="{BB962C8B-B14F-4D97-AF65-F5344CB8AC3E}">
        <p14:creationId xmlns:p14="http://schemas.microsoft.com/office/powerpoint/2010/main" val="7032100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gn="l">
              <a:buFont typeface="Arial" panose="020B0604020202020204" pitchFamily="34" charset="0"/>
              <a:buChar char="•"/>
            </a:pPr>
            <a:r>
              <a:rPr lang="en-US" sz="1200"/>
              <a:t>Identify the academic learning objectives.</a:t>
            </a:r>
          </a:p>
          <a:p>
            <a:pPr marL="171450" indent="-171450" algn="l">
              <a:buFont typeface="Arial" panose="020B0604020202020204" pitchFamily="34" charset="0"/>
              <a:buChar char="•"/>
            </a:pPr>
            <a:r>
              <a:rPr lang="en-US" sz="1200"/>
              <a:t>Identify the social skills objectives.</a:t>
            </a:r>
          </a:p>
          <a:p>
            <a:pPr marL="171450" indent="-171450" algn="l">
              <a:buFont typeface="Arial" panose="020B0604020202020204" pitchFamily="34" charset="0"/>
              <a:buChar char="•"/>
            </a:pPr>
            <a:r>
              <a:rPr lang="en-US" sz="1200"/>
              <a:t>Selected the behavioral expectations needed</a:t>
            </a:r>
            <a:endParaRPr lang="en-US"/>
          </a:p>
        </p:txBody>
      </p:sp>
      <p:sp>
        <p:nvSpPr>
          <p:cNvPr id="4" name="Slide Number Placeholder 3"/>
          <p:cNvSpPr>
            <a:spLocks noGrp="1"/>
          </p:cNvSpPr>
          <p:nvPr>
            <p:ph type="sldNum" sz="quarter" idx="5"/>
          </p:nvPr>
        </p:nvSpPr>
        <p:spPr/>
        <p:txBody>
          <a:bodyPr/>
          <a:lstStyle/>
          <a:p>
            <a:fld id="{58D11C9F-81FA-4052-9B37-1EF4A4EF7E85}" type="slidenum">
              <a:rPr lang="en-US" smtClean="0"/>
              <a:t>49</a:t>
            </a:fld>
            <a:endParaRPr lang="en-US"/>
          </a:p>
        </p:txBody>
      </p:sp>
    </p:spTree>
    <p:extLst>
      <p:ext uri="{BB962C8B-B14F-4D97-AF65-F5344CB8AC3E}">
        <p14:creationId xmlns:p14="http://schemas.microsoft.com/office/powerpoint/2010/main" val="6509498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A0920D2-CF02-4E21-8F58-CF89D17648DE}" type="slidenum">
              <a:rPr lang="en-US" smtClean="0"/>
              <a:t>50</a:t>
            </a:fld>
            <a:endParaRPr lang="en-US"/>
          </a:p>
        </p:txBody>
      </p:sp>
    </p:spTree>
    <p:extLst>
      <p:ext uri="{BB962C8B-B14F-4D97-AF65-F5344CB8AC3E}">
        <p14:creationId xmlns:p14="http://schemas.microsoft.com/office/powerpoint/2010/main" val="18153945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For example, </a:t>
            </a:r>
          </a:p>
          <a:p>
            <a:r>
              <a:rPr lang="en-US"/>
              <a:t>Does</a:t>
            </a:r>
            <a:r>
              <a:rPr lang="en-US" baseline="0"/>
              <a:t> the lesson require team work? Discussions from multiple perspectives? Sharing materials? Use of digital media? Use of classroom materials? </a:t>
            </a:r>
          </a:p>
          <a:p>
            <a:r>
              <a:rPr lang="en-US" baseline="0"/>
              <a:t>Social skills needed to engage in those activities… respect ideas different than you own, seek to understand the perspective of others, take turns, offer your own ideas, listen to others, use of reliable resources online, </a:t>
            </a:r>
          </a:p>
          <a:p>
            <a:r>
              <a:rPr lang="en-US" baseline="0"/>
              <a:t>Behaviors: treat materials with care, look at the speaker, one speaker at a time, keep unrelated materials put away, ask for a turn, ask questions to understand others, include only your original work or properly cited work in your assignment.</a:t>
            </a:r>
          </a:p>
          <a:p>
            <a:endParaRPr lang="en-US"/>
          </a:p>
        </p:txBody>
      </p:sp>
    </p:spTree>
    <p:extLst>
      <p:ext uri="{BB962C8B-B14F-4D97-AF65-F5344CB8AC3E}">
        <p14:creationId xmlns:p14="http://schemas.microsoft.com/office/powerpoint/2010/main" val="329871075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 minute video </a:t>
            </a:r>
          </a:p>
          <a:p>
            <a:r>
              <a:rPr lang="en-US" dirty="0"/>
              <a:t>Second Step - https://</a:t>
            </a:r>
            <a:r>
              <a:rPr lang="en-US" dirty="0" err="1"/>
              <a:t>www.youtube.com</a:t>
            </a:r>
            <a:r>
              <a:rPr lang="en-US" dirty="0"/>
              <a:t>/</a:t>
            </a:r>
            <a:r>
              <a:rPr lang="en-US" dirty="0" err="1"/>
              <a:t>watch?v</a:t>
            </a:r>
            <a:r>
              <a:rPr lang="en-US" dirty="0"/>
              <a:t>=gjaZ05kKQWc </a:t>
            </a:r>
          </a:p>
        </p:txBody>
      </p:sp>
      <p:sp>
        <p:nvSpPr>
          <p:cNvPr id="4" name="Slide Number Placeholder 3"/>
          <p:cNvSpPr>
            <a:spLocks noGrp="1"/>
          </p:cNvSpPr>
          <p:nvPr>
            <p:ph type="sldNum" sz="quarter" idx="5"/>
          </p:nvPr>
        </p:nvSpPr>
        <p:spPr/>
        <p:txBody>
          <a:bodyPr/>
          <a:lstStyle/>
          <a:p>
            <a:fld id="{58D11C9F-81FA-4052-9B37-1EF4A4EF7E85}" type="slidenum">
              <a:rPr lang="en-US" smtClean="0"/>
              <a:t>52</a:t>
            </a:fld>
            <a:endParaRPr lang="en-US"/>
          </a:p>
        </p:txBody>
      </p:sp>
    </p:spTree>
    <p:extLst>
      <p:ext uri="{BB962C8B-B14F-4D97-AF65-F5344CB8AC3E}">
        <p14:creationId xmlns:p14="http://schemas.microsoft.com/office/powerpoint/2010/main" val="133370802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Rot="1" noChangeAspect="1" noChangeArrowheads="1" noTextEdit="1"/>
          </p:cNvSpPr>
          <p:nvPr>
            <p:ph type="sldImg"/>
          </p:nvPr>
        </p:nvSpPr>
        <p:spPr bwMode="auto">
          <a:xfrm>
            <a:off x="685800" y="1143000"/>
            <a:ext cx="5486400" cy="3086100"/>
          </a:xfrm>
          <a:noFill/>
          <a:ln>
            <a:solidFill>
              <a:srgbClr val="000000"/>
            </a:solidFill>
            <a:miter lim="800000"/>
            <a:headEnd/>
            <a:tailEnd/>
          </a:ln>
        </p:spPr>
      </p:sp>
      <p:sp>
        <p:nvSpPr>
          <p:cNvPr id="53251" name="Rectangle 3"/>
          <p:cNvSpPr>
            <a:spLocks noGrp="1" noChangeArrowheads="1"/>
          </p:cNvSpPr>
          <p:nvPr>
            <p:ph type="body" idx="1"/>
          </p:nvPr>
        </p:nvSpPr>
        <p:spPr bwMode="auto">
          <a:noFill/>
        </p:spPr>
        <p:txBody>
          <a:bodyPr wrap="square" lIns="94182" tIns="47092" rIns="94182" bIns="47092" numCol="1" anchor="t" anchorCtr="0" compatLnSpc="1">
            <a:prstTxWarp prst="textNoShape">
              <a:avLst/>
            </a:prstTxWarp>
          </a:bodyPr>
          <a:lstStyle/>
          <a:p>
            <a:pPr marL="235454" indent="-235454">
              <a:lnSpc>
                <a:spcPct val="80000"/>
              </a:lnSpc>
            </a:pPr>
            <a:r>
              <a:rPr lang="en-US" sz="1000" b="0"/>
              <a:t>15-min timer</a:t>
            </a:r>
          </a:p>
        </p:txBody>
      </p:sp>
    </p:spTree>
    <p:extLst>
      <p:ext uri="{BB962C8B-B14F-4D97-AF65-F5344CB8AC3E}">
        <p14:creationId xmlns:p14="http://schemas.microsoft.com/office/powerpoint/2010/main" val="35385077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Infographic - https://www.ci3t.org/measures </a:t>
            </a:r>
          </a:p>
        </p:txBody>
      </p:sp>
      <p:sp>
        <p:nvSpPr>
          <p:cNvPr id="4" name="Slide Number Placeholder 3"/>
          <p:cNvSpPr>
            <a:spLocks noGrp="1"/>
          </p:cNvSpPr>
          <p:nvPr>
            <p:ph type="sldNum" sz="quarter" idx="5"/>
          </p:nvPr>
        </p:nvSpPr>
        <p:spPr/>
        <p:txBody>
          <a:bodyPr/>
          <a:lstStyle/>
          <a:p>
            <a:fld id="{58D11C9F-81FA-4052-9B37-1EF4A4EF7E85}" type="slidenum">
              <a:rPr lang="en-US" smtClean="0"/>
              <a:t>14</a:t>
            </a:fld>
            <a:endParaRPr lang="en-US"/>
          </a:p>
        </p:txBody>
      </p:sp>
    </p:spTree>
    <p:extLst>
      <p:ext uri="{BB962C8B-B14F-4D97-AF65-F5344CB8AC3E}">
        <p14:creationId xmlns:p14="http://schemas.microsoft.com/office/powerpoint/2010/main" val="152455982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Slide Image Placeholder 1"/>
          <p:cNvSpPr>
            <a:spLocks noGrp="1" noRot="1" noChangeAspect="1" noTextEdit="1"/>
          </p:cNvSpPr>
          <p:nvPr>
            <p:ph type="sldImg"/>
          </p:nvPr>
        </p:nvSpPr>
        <p:spPr>
          <a:xfrm>
            <a:off x="395288" y="692150"/>
            <a:ext cx="6072187" cy="3416300"/>
          </a:xfrm>
          <a:ln/>
        </p:spPr>
      </p:sp>
      <p:sp>
        <p:nvSpPr>
          <p:cNvPr id="124931" name="Notes Placeholder 2"/>
          <p:cNvSpPr>
            <a:spLocks noGrp="1"/>
          </p:cNvSpPr>
          <p:nvPr>
            <p:ph type="body" idx="1"/>
          </p:nvPr>
        </p:nvSpPr>
        <p:spPr>
          <a:xfrm>
            <a:off x="912813" y="4344988"/>
            <a:ext cx="5032375" cy="41132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995" tIns="45191" rIns="91995" bIns="45191"/>
          <a:lstStyle/>
          <a:p>
            <a:endParaRPr lang="en-US" altLang="en-US"/>
          </a:p>
        </p:txBody>
      </p:sp>
      <p:sp>
        <p:nvSpPr>
          <p:cNvPr id="2" name="Footer Placeholder 1"/>
          <p:cNvSpPr>
            <a:spLocks noGrp="1"/>
          </p:cNvSpPr>
          <p:nvPr>
            <p:ph type="ftr" sz="quarter" idx="4"/>
          </p:nvPr>
        </p:nvSpPr>
        <p:spPr/>
        <p:txBody>
          <a:bodyPr/>
          <a:lstStyle/>
          <a:p>
            <a:pPr>
              <a:defRPr/>
            </a:pPr>
            <a:r>
              <a:rPr lang="en-US"/>
              <a:t>Lane and Oakes 2013</a:t>
            </a:r>
          </a:p>
        </p:txBody>
      </p:sp>
    </p:spTree>
    <p:extLst>
      <p:ext uri="{BB962C8B-B14F-4D97-AF65-F5344CB8AC3E}">
        <p14:creationId xmlns:p14="http://schemas.microsoft.com/office/powerpoint/2010/main" val="121936811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Slide Image Placeholder 1"/>
          <p:cNvSpPr>
            <a:spLocks noGrp="1" noRot="1" noChangeAspect="1" noTextEdit="1"/>
          </p:cNvSpPr>
          <p:nvPr>
            <p:ph type="sldImg"/>
          </p:nvPr>
        </p:nvSpPr>
        <p:spPr>
          <a:xfrm>
            <a:off x="395288" y="692150"/>
            <a:ext cx="6072187" cy="3416300"/>
          </a:xfrm>
          <a:ln/>
        </p:spPr>
      </p:sp>
      <p:sp>
        <p:nvSpPr>
          <p:cNvPr id="124931" name="Notes Placeholder 2"/>
          <p:cNvSpPr>
            <a:spLocks noGrp="1"/>
          </p:cNvSpPr>
          <p:nvPr>
            <p:ph type="body" idx="1"/>
          </p:nvPr>
        </p:nvSpPr>
        <p:spPr>
          <a:xfrm>
            <a:off x="912813" y="4344988"/>
            <a:ext cx="5032375" cy="41132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995" tIns="45191" rIns="91995" bIns="45191"/>
          <a:lstStyle/>
          <a:p>
            <a:endParaRPr lang="en-US" altLang="en-US"/>
          </a:p>
        </p:txBody>
      </p:sp>
      <p:sp>
        <p:nvSpPr>
          <p:cNvPr id="2" name="Footer Placeholder 1"/>
          <p:cNvSpPr>
            <a:spLocks noGrp="1"/>
          </p:cNvSpPr>
          <p:nvPr>
            <p:ph type="ftr" sz="quarter" idx="4"/>
          </p:nvPr>
        </p:nvSpPr>
        <p:spPr/>
        <p:txBody>
          <a:bodyPr/>
          <a:lstStyle/>
          <a:p>
            <a:pPr>
              <a:defRPr/>
            </a:pPr>
            <a:r>
              <a:rPr lang="en-US"/>
              <a:t>Lane and Oakes 2013</a:t>
            </a:r>
          </a:p>
        </p:txBody>
      </p:sp>
    </p:spTree>
    <p:extLst>
      <p:ext uri="{BB962C8B-B14F-4D97-AF65-F5344CB8AC3E}">
        <p14:creationId xmlns:p14="http://schemas.microsoft.com/office/powerpoint/2010/main" val="296230938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Slide Image Placeholder 1"/>
          <p:cNvSpPr>
            <a:spLocks noGrp="1" noRot="1" noChangeAspect="1" noTextEdit="1"/>
          </p:cNvSpPr>
          <p:nvPr>
            <p:ph type="sldImg"/>
          </p:nvPr>
        </p:nvSpPr>
        <p:spPr>
          <a:xfrm>
            <a:off x="395288" y="692150"/>
            <a:ext cx="6072187" cy="3416300"/>
          </a:xfrm>
          <a:ln/>
        </p:spPr>
      </p:sp>
      <p:sp>
        <p:nvSpPr>
          <p:cNvPr id="124931" name="Notes Placeholder 2"/>
          <p:cNvSpPr>
            <a:spLocks noGrp="1"/>
          </p:cNvSpPr>
          <p:nvPr>
            <p:ph type="body" idx="1"/>
          </p:nvPr>
        </p:nvSpPr>
        <p:spPr>
          <a:xfrm>
            <a:off x="912813" y="4344988"/>
            <a:ext cx="5032375" cy="41132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995" tIns="45191" rIns="91995" bIns="45191"/>
          <a:lstStyle/>
          <a:p>
            <a:endParaRPr lang="en-US" altLang="en-US"/>
          </a:p>
        </p:txBody>
      </p:sp>
      <p:sp>
        <p:nvSpPr>
          <p:cNvPr id="2" name="Footer Placeholder 1"/>
          <p:cNvSpPr>
            <a:spLocks noGrp="1"/>
          </p:cNvSpPr>
          <p:nvPr>
            <p:ph type="ftr" sz="quarter" idx="4"/>
          </p:nvPr>
        </p:nvSpPr>
        <p:spPr/>
        <p:txBody>
          <a:bodyPr/>
          <a:lstStyle/>
          <a:p>
            <a:pPr>
              <a:defRPr/>
            </a:pPr>
            <a:r>
              <a:rPr lang="en-US"/>
              <a:t>Lane and Oakes 2013</a:t>
            </a:r>
          </a:p>
        </p:txBody>
      </p:sp>
    </p:spTree>
    <p:extLst>
      <p:ext uri="{BB962C8B-B14F-4D97-AF65-F5344CB8AC3E}">
        <p14:creationId xmlns:p14="http://schemas.microsoft.com/office/powerpoint/2010/main" val="63235294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Slide Image Placeholder 1"/>
          <p:cNvSpPr>
            <a:spLocks noGrp="1" noRot="1" noChangeAspect="1" noTextEdit="1"/>
          </p:cNvSpPr>
          <p:nvPr>
            <p:ph type="sldImg"/>
          </p:nvPr>
        </p:nvSpPr>
        <p:spPr>
          <a:xfrm>
            <a:off x="395288" y="692150"/>
            <a:ext cx="6072187" cy="3416300"/>
          </a:xfrm>
          <a:ln/>
        </p:spPr>
      </p:sp>
      <p:sp>
        <p:nvSpPr>
          <p:cNvPr id="124931" name="Notes Placeholder 2"/>
          <p:cNvSpPr>
            <a:spLocks noGrp="1"/>
          </p:cNvSpPr>
          <p:nvPr>
            <p:ph type="body" idx="1"/>
          </p:nvPr>
        </p:nvSpPr>
        <p:spPr>
          <a:xfrm>
            <a:off x="912813" y="4344988"/>
            <a:ext cx="5032375" cy="41132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995" tIns="45191" rIns="91995" bIns="45191"/>
          <a:lstStyle/>
          <a:p>
            <a:endParaRPr lang="en-US" altLang="en-US"/>
          </a:p>
        </p:txBody>
      </p:sp>
      <p:sp>
        <p:nvSpPr>
          <p:cNvPr id="2" name="Footer Placeholder 1"/>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prstClr val="black"/>
                </a:solidFill>
                <a:effectLst/>
                <a:uLnTx/>
                <a:uFillTx/>
                <a:latin typeface="Calibri" panose="020F0502020204030204"/>
                <a:ea typeface="+mn-ea"/>
                <a:cs typeface="+mn-cs"/>
              </a:rPr>
              <a:t>Lane and Oakes 2013</a:t>
            </a:r>
          </a:p>
        </p:txBody>
      </p:sp>
    </p:spTree>
    <p:extLst>
      <p:ext uri="{BB962C8B-B14F-4D97-AF65-F5344CB8AC3E}">
        <p14:creationId xmlns:p14="http://schemas.microsoft.com/office/powerpoint/2010/main" val="342514933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slide is a prompt for the presenter to pause, navigate to the website, download the behavior contracts PowerPoint, and use that to present for ~15 minutes (see pacing guide)</a:t>
            </a:r>
          </a:p>
        </p:txBody>
      </p:sp>
      <p:sp>
        <p:nvSpPr>
          <p:cNvPr id="4" name="Slide Number Placeholder 3"/>
          <p:cNvSpPr>
            <a:spLocks noGrp="1"/>
          </p:cNvSpPr>
          <p:nvPr>
            <p:ph type="sldNum" sz="quarter" idx="5"/>
          </p:nvPr>
        </p:nvSpPr>
        <p:spPr/>
        <p:txBody>
          <a:bodyPr/>
          <a:lstStyle/>
          <a:p>
            <a:fld id="{58D11C9F-81FA-4052-9B37-1EF4A4EF7E85}" type="slidenum">
              <a:rPr lang="en-US" smtClean="0"/>
              <a:t>64</a:t>
            </a:fld>
            <a:endParaRPr lang="en-US"/>
          </a:p>
        </p:txBody>
      </p:sp>
    </p:spTree>
    <p:extLst>
      <p:ext uri="{BB962C8B-B14F-4D97-AF65-F5344CB8AC3E}">
        <p14:creationId xmlns:p14="http://schemas.microsoft.com/office/powerpoint/2010/main" val="361499948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EMPOWER Session 4 included a deep dive into Behavior Contracts and Self-Regulated Strategy Development for Writing. You can find a recording of that session along with the PowerPoint and pacing guide in the accordion on the </a:t>
            </a:r>
            <a:r>
              <a:rPr lang="en-US"/>
              <a:t>professional learning tab</a:t>
            </a:r>
            <a:endParaRPr lang="en-US" dirty="0"/>
          </a:p>
        </p:txBody>
      </p:sp>
      <p:sp>
        <p:nvSpPr>
          <p:cNvPr id="4" name="Slide Number Placeholder 3"/>
          <p:cNvSpPr>
            <a:spLocks noGrp="1"/>
          </p:cNvSpPr>
          <p:nvPr>
            <p:ph type="sldNum" sz="quarter" idx="5"/>
          </p:nvPr>
        </p:nvSpPr>
        <p:spPr/>
        <p:txBody>
          <a:bodyPr/>
          <a:lstStyle/>
          <a:p>
            <a:fld id="{58D11C9F-81FA-4052-9B37-1EF4A4EF7E85}" type="slidenum">
              <a:rPr lang="en-US" smtClean="0"/>
              <a:t>65</a:t>
            </a:fld>
            <a:endParaRPr lang="en-US"/>
          </a:p>
        </p:txBody>
      </p:sp>
    </p:spTree>
    <p:extLst>
      <p:ext uri="{BB962C8B-B14F-4D97-AF65-F5344CB8AC3E}">
        <p14:creationId xmlns:p14="http://schemas.microsoft.com/office/powerpoint/2010/main" val="410118301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Slide Image Placeholder 1"/>
          <p:cNvSpPr>
            <a:spLocks noGrp="1" noRot="1" noChangeAspect="1" noTextEdit="1"/>
          </p:cNvSpPr>
          <p:nvPr>
            <p:ph type="sldImg"/>
          </p:nvPr>
        </p:nvSpPr>
        <p:spPr>
          <a:ln/>
        </p:spPr>
      </p:sp>
      <p:sp>
        <p:nvSpPr>
          <p:cNvPr id="2549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 </a:t>
            </a:r>
          </a:p>
        </p:txBody>
      </p:sp>
      <p:sp>
        <p:nvSpPr>
          <p:cNvPr id="4" name="Footer Placeholder 3"/>
          <p:cNvSpPr>
            <a:spLocks noGrp="1"/>
          </p:cNvSpPr>
          <p:nvPr>
            <p:ph type="ftr" sz="quarter" idx="4"/>
          </p:nvPr>
        </p:nvSpPr>
        <p:spPr/>
        <p:txBody>
          <a:bodyPr/>
          <a:lstStyle/>
          <a:p>
            <a:pPr>
              <a:defRPr/>
            </a:pPr>
            <a:r>
              <a:rPr lang="en-US"/>
              <a:t>Lane and Oakes 2013</a:t>
            </a:r>
          </a:p>
        </p:txBody>
      </p:sp>
      <p:sp>
        <p:nvSpPr>
          <p:cNvPr id="254981"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anose="020B0604030504040204" pitchFamily="34" charset="0"/>
                <a:ea typeface="MS PGothic" panose="020B0600070205080204" pitchFamily="34" charset="-128"/>
              </a:defRPr>
            </a:lvl1pPr>
            <a:lvl2pPr marL="742950" indent="-285750">
              <a:defRPr>
                <a:solidFill>
                  <a:schemeClr val="tx1"/>
                </a:solidFill>
                <a:latin typeface="Verdana" panose="020B0604030504040204" pitchFamily="34" charset="0"/>
                <a:ea typeface="MS PGothic" panose="020B0600070205080204" pitchFamily="34" charset="-128"/>
              </a:defRPr>
            </a:lvl2pPr>
            <a:lvl3pPr marL="1143000" indent="-228600">
              <a:defRPr>
                <a:solidFill>
                  <a:schemeClr val="tx1"/>
                </a:solidFill>
                <a:latin typeface="Verdana" panose="020B0604030504040204" pitchFamily="34" charset="0"/>
                <a:ea typeface="MS PGothic" panose="020B0600070205080204" pitchFamily="34" charset="-128"/>
              </a:defRPr>
            </a:lvl3pPr>
            <a:lvl4pPr marL="1600200" indent="-228600">
              <a:defRPr>
                <a:solidFill>
                  <a:schemeClr val="tx1"/>
                </a:solidFill>
                <a:latin typeface="Verdana" panose="020B0604030504040204" pitchFamily="34" charset="0"/>
                <a:ea typeface="MS PGothic" panose="020B0600070205080204" pitchFamily="34" charset="-128"/>
              </a:defRPr>
            </a:lvl4pPr>
            <a:lvl5pPr marL="2057400" indent="-228600">
              <a:defRPr>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fld id="{261F6130-B069-4569-9097-BE6F1AE632AF}" type="slidenum">
              <a:rPr lang="en-US" altLang="en-US" smtClean="0"/>
              <a:pPr/>
              <a:t>68</a:t>
            </a:fld>
            <a:endParaRPr lang="en-US" altLang="en-US"/>
          </a:p>
        </p:txBody>
      </p:sp>
    </p:spTree>
    <p:extLst>
      <p:ext uri="{BB962C8B-B14F-4D97-AF65-F5344CB8AC3E}">
        <p14:creationId xmlns:p14="http://schemas.microsoft.com/office/powerpoint/2010/main" val="127835084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5" name="Slide Image Placeholder 1"/>
          <p:cNvSpPr>
            <a:spLocks noGrp="1" noRot="1" noChangeAspect="1" noTextEdit="1"/>
          </p:cNvSpPr>
          <p:nvPr>
            <p:ph type="sldImg"/>
          </p:nvPr>
        </p:nvSpPr>
        <p:spPr bwMode="auto">
          <a:xfrm>
            <a:off x="395288" y="692150"/>
            <a:ext cx="6070600" cy="3416300"/>
          </a:xfrm>
          <a:noFill/>
          <a:ln>
            <a:solidFill>
              <a:srgbClr val="000000"/>
            </a:solidFill>
            <a:miter lim="800000"/>
            <a:headEnd/>
            <a:tailEnd/>
          </a:ln>
        </p:spPr>
      </p:sp>
      <p:sp>
        <p:nvSpPr>
          <p:cNvPr id="262146" name="Notes Placeholder 2"/>
          <p:cNvSpPr>
            <a:spLocks noGrp="1"/>
          </p:cNvSpPr>
          <p:nvPr>
            <p:ph type="body" idx="1"/>
          </p:nvPr>
        </p:nvSpPr>
        <p:spPr bwMode="auto">
          <a:xfrm>
            <a:off x="912813" y="4343400"/>
            <a:ext cx="5032375" cy="4114800"/>
          </a:xfrm>
          <a:noFill/>
        </p:spPr>
        <p:txBody>
          <a:bodyPr wrap="square" lIns="92684" tIns="45528" rIns="92684" bIns="45528" numCol="1" anchor="t" anchorCtr="0" compatLnSpc="1">
            <a:prstTxWarp prst="textNoShape">
              <a:avLst/>
            </a:prstTxWarp>
          </a:bodyPr>
          <a:lstStyle/>
          <a:p>
            <a:pPr>
              <a:spcBef>
                <a:spcPct val="0"/>
              </a:spcBef>
            </a:pPr>
            <a:endParaRPr lang="en-US"/>
          </a:p>
        </p:txBody>
      </p:sp>
    </p:spTree>
    <p:extLst>
      <p:ext uri="{BB962C8B-B14F-4D97-AF65-F5344CB8AC3E}">
        <p14:creationId xmlns:p14="http://schemas.microsoft.com/office/powerpoint/2010/main" val="56755095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84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p>
        </p:txBody>
      </p:sp>
      <p:sp>
        <p:nvSpPr>
          <p:cNvPr id="129028"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61821" indent="-293008">
              <a:defRPr>
                <a:solidFill>
                  <a:schemeClr val="tx1"/>
                </a:solidFill>
                <a:latin typeface="Calibri" pitchFamily="34" charset="0"/>
              </a:defRPr>
            </a:lvl2pPr>
            <a:lvl3pPr marL="1172032" indent="-234406">
              <a:defRPr>
                <a:solidFill>
                  <a:schemeClr val="tx1"/>
                </a:solidFill>
                <a:latin typeface="Calibri" pitchFamily="34" charset="0"/>
              </a:defRPr>
            </a:lvl3pPr>
            <a:lvl4pPr marL="1640845" indent="-234406">
              <a:defRPr>
                <a:solidFill>
                  <a:schemeClr val="tx1"/>
                </a:solidFill>
                <a:latin typeface="Calibri" pitchFamily="34" charset="0"/>
              </a:defRPr>
            </a:lvl4pPr>
            <a:lvl5pPr marL="2109658" indent="-234406">
              <a:defRPr>
                <a:solidFill>
                  <a:schemeClr val="tx1"/>
                </a:solidFill>
                <a:latin typeface="Calibri" pitchFamily="34" charset="0"/>
              </a:defRPr>
            </a:lvl5pPr>
            <a:lvl6pPr marL="2578471" indent="-234406" fontAlgn="base">
              <a:spcBef>
                <a:spcPct val="0"/>
              </a:spcBef>
              <a:spcAft>
                <a:spcPct val="0"/>
              </a:spcAft>
              <a:defRPr>
                <a:solidFill>
                  <a:schemeClr val="tx1"/>
                </a:solidFill>
                <a:latin typeface="Calibri" pitchFamily="34" charset="0"/>
              </a:defRPr>
            </a:lvl6pPr>
            <a:lvl7pPr marL="3047284" indent="-234406" fontAlgn="base">
              <a:spcBef>
                <a:spcPct val="0"/>
              </a:spcBef>
              <a:spcAft>
                <a:spcPct val="0"/>
              </a:spcAft>
              <a:defRPr>
                <a:solidFill>
                  <a:schemeClr val="tx1"/>
                </a:solidFill>
                <a:latin typeface="Calibri" pitchFamily="34" charset="0"/>
              </a:defRPr>
            </a:lvl7pPr>
            <a:lvl8pPr marL="3516097" indent="-234406" fontAlgn="base">
              <a:spcBef>
                <a:spcPct val="0"/>
              </a:spcBef>
              <a:spcAft>
                <a:spcPct val="0"/>
              </a:spcAft>
              <a:defRPr>
                <a:solidFill>
                  <a:schemeClr val="tx1"/>
                </a:solidFill>
                <a:latin typeface="Calibri" pitchFamily="34" charset="0"/>
              </a:defRPr>
            </a:lvl8pPr>
            <a:lvl9pPr marL="3984909" indent="-234406" fontAlgn="base">
              <a:spcBef>
                <a:spcPct val="0"/>
              </a:spcBef>
              <a:spcAft>
                <a:spcPct val="0"/>
              </a:spcAft>
              <a:defRPr>
                <a:solidFill>
                  <a:schemeClr val="tx1"/>
                </a:solidFill>
                <a:latin typeface="Calibri"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3629A501-26CA-478F-B831-AF3B2BBCA52E}" type="slidenum">
              <a:rPr kumimoji="0" lang="en-US" sz="1300" b="0" i="0" u="none" strike="noStrike" kern="1200" cap="none" spc="0" normalizeH="0" baseline="0" noProof="0" smtClean="0">
                <a:ln>
                  <a:noFill/>
                </a:ln>
                <a:solidFill>
                  <a:srgbClr val="000000"/>
                </a:solidFill>
                <a:effectLst/>
                <a:uLnTx/>
                <a:uFillTx/>
                <a:latin typeface="Calibri"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70</a:t>
            </a:fld>
            <a:endParaRPr kumimoji="0" lang="en-US" sz="1300" b="0" i="0" u="none" strike="noStrike" kern="1200" cap="none" spc="0" normalizeH="0" baseline="0" noProof="0">
              <a:ln>
                <a:noFill/>
              </a:ln>
              <a:solidFill>
                <a:srgbClr val="000000"/>
              </a:solidFill>
              <a:effectLst/>
              <a:uLnTx/>
              <a:uFillTx/>
              <a:latin typeface="Calibri" pitchFamily="34" charset="0"/>
              <a:ea typeface="MS PGothic" panose="020B0600070205080204" pitchFamily="34" charset="-128"/>
              <a:cs typeface="+mn-cs"/>
            </a:endParaRPr>
          </a:p>
        </p:txBody>
      </p:sp>
      <p:sp>
        <p:nvSpPr>
          <p:cNvPr id="2" name="Footer Placeholder 1"/>
          <p:cNvSpPr>
            <a:spLocks noGrp="1"/>
          </p:cNvSpPr>
          <p:nvPr>
            <p:ph type="ftr" sz="quarter" idx="1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300" b="0" i="0" u="none" strike="noStrike" kern="1200" cap="none" spc="0" normalizeH="0" baseline="0" noProof="0">
                <a:ln>
                  <a:noFill/>
                </a:ln>
                <a:solidFill>
                  <a:prstClr val="black"/>
                </a:solidFill>
                <a:effectLst/>
                <a:uLnTx/>
                <a:uFillTx/>
                <a:latin typeface="Verdana" pitchFamily="34" charset="0"/>
                <a:ea typeface="+mn-ea"/>
                <a:cs typeface="+mn-cs"/>
              </a:rPr>
              <a:t>Lane and Oakes 2013</a:t>
            </a:r>
          </a:p>
        </p:txBody>
      </p:sp>
    </p:spTree>
    <p:extLst>
      <p:ext uri="{BB962C8B-B14F-4D97-AF65-F5344CB8AC3E}">
        <p14:creationId xmlns:p14="http://schemas.microsoft.com/office/powerpoint/2010/main" val="267888237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2968688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ADC8702-A81F-469D-86FF-FB33C8A1E0D8}" type="slidenum">
              <a:rPr lang="en-US" smtClean="0"/>
              <a:t>16</a:t>
            </a:fld>
            <a:endParaRPr lang="en-US"/>
          </a:p>
        </p:txBody>
      </p:sp>
    </p:spTree>
    <p:extLst>
      <p:ext uri="{BB962C8B-B14F-4D97-AF65-F5344CB8AC3E}">
        <p14:creationId xmlns:p14="http://schemas.microsoft.com/office/powerpoint/2010/main" val="102465443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Rot="1" noChangeAspect="1" noChangeArrowheads="1" noTextEdit="1"/>
          </p:cNvSpPr>
          <p:nvPr>
            <p:ph type="sldImg"/>
          </p:nvPr>
        </p:nvSpPr>
        <p:spPr bwMode="auto">
          <a:xfrm>
            <a:off x="685800" y="1143000"/>
            <a:ext cx="5486400" cy="3086100"/>
          </a:xfrm>
          <a:noFill/>
          <a:ln>
            <a:solidFill>
              <a:srgbClr val="000000"/>
            </a:solidFill>
            <a:miter lim="800000"/>
            <a:headEnd/>
            <a:tailEnd/>
          </a:ln>
        </p:spPr>
      </p:sp>
      <p:sp>
        <p:nvSpPr>
          <p:cNvPr id="53251" name="Rectangle 3"/>
          <p:cNvSpPr>
            <a:spLocks noGrp="1" noChangeArrowheads="1"/>
          </p:cNvSpPr>
          <p:nvPr>
            <p:ph type="body" idx="1"/>
          </p:nvPr>
        </p:nvSpPr>
        <p:spPr bwMode="auto">
          <a:noFill/>
        </p:spPr>
        <p:txBody>
          <a:bodyPr wrap="square" lIns="94182" tIns="47092" rIns="94182" bIns="47092" numCol="1" anchor="t" anchorCtr="0" compatLnSpc="1">
            <a:prstTxWarp prst="textNoShape">
              <a:avLst/>
            </a:prstTxWarp>
          </a:bodyPr>
          <a:lstStyle/>
          <a:p>
            <a:pPr marL="235454" indent="-235454">
              <a:lnSpc>
                <a:spcPct val="80000"/>
              </a:lnSpc>
            </a:pPr>
            <a:r>
              <a:rPr lang="en-US" sz="1000" b="0"/>
              <a:t>15-min timer</a:t>
            </a:r>
          </a:p>
        </p:txBody>
      </p:sp>
    </p:spTree>
    <p:extLst>
      <p:ext uri="{BB962C8B-B14F-4D97-AF65-F5344CB8AC3E}">
        <p14:creationId xmlns:p14="http://schemas.microsoft.com/office/powerpoint/2010/main" val="428850980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Rot="1" noChangeAspect="1" noChangeArrowheads="1" noTextEdit="1"/>
          </p:cNvSpPr>
          <p:nvPr>
            <p:ph type="sldImg"/>
          </p:nvPr>
        </p:nvSpPr>
        <p:spPr bwMode="auto">
          <a:xfrm>
            <a:off x="685800" y="1143000"/>
            <a:ext cx="5486400" cy="3086100"/>
          </a:xfrm>
          <a:noFill/>
          <a:ln>
            <a:solidFill>
              <a:srgbClr val="000000"/>
            </a:solidFill>
            <a:miter lim="800000"/>
            <a:headEnd/>
            <a:tailEnd/>
          </a:ln>
        </p:spPr>
      </p:sp>
      <p:sp>
        <p:nvSpPr>
          <p:cNvPr id="53251" name="Rectangle 3"/>
          <p:cNvSpPr>
            <a:spLocks noGrp="1" noChangeArrowheads="1"/>
          </p:cNvSpPr>
          <p:nvPr>
            <p:ph type="body" idx="1"/>
          </p:nvPr>
        </p:nvSpPr>
        <p:spPr bwMode="auto">
          <a:noFill/>
        </p:spPr>
        <p:txBody>
          <a:bodyPr wrap="square" lIns="94182" tIns="47092" rIns="94182" bIns="47092" numCol="1" anchor="t" anchorCtr="0" compatLnSpc="1">
            <a:prstTxWarp prst="textNoShape">
              <a:avLst/>
            </a:prstTxWarp>
          </a:bodyPr>
          <a:lstStyle/>
          <a:p>
            <a:pPr marL="235454" indent="-235454">
              <a:lnSpc>
                <a:spcPct val="80000"/>
              </a:lnSpc>
            </a:pPr>
            <a:r>
              <a:rPr lang="en-US" sz="1000" b="0"/>
              <a:t>15-min timer</a:t>
            </a:r>
          </a:p>
        </p:txBody>
      </p:sp>
    </p:spTree>
    <p:extLst>
      <p:ext uri="{BB962C8B-B14F-4D97-AF65-F5344CB8AC3E}">
        <p14:creationId xmlns:p14="http://schemas.microsoft.com/office/powerpoint/2010/main" val="151192601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D2CA205-88A7-43FC-A6E6-8F54A7AB39DB}" type="slidenum">
              <a:rPr lang="en-US" smtClean="0">
                <a:solidFill>
                  <a:prstClr val="black"/>
                </a:solidFill>
              </a:rPr>
              <a:pPr/>
              <a:t>93</a:t>
            </a:fld>
            <a:endParaRPr lang="en-US">
              <a:solidFill>
                <a:prstClr val="black"/>
              </a:solidFill>
            </a:endParaRPr>
          </a:p>
        </p:txBody>
      </p:sp>
    </p:spTree>
    <p:extLst>
      <p:ext uri="{BB962C8B-B14F-4D97-AF65-F5344CB8AC3E}">
        <p14:creationId xmlns:p14="http://schemas.microsoft.com/office/powerpoint/2010/main" val="53742281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Can sign up for sessions OR access the recording!</a:t>
            </a:r>
          </a:p>
        </p:txBody>
      </p:sp>
      <p:sp>
        <p:nvSpPr>
          <p:cNvPr id="4" name="Slide Number Placeholder 3"/>
          <p:cNvSpPr>
            <a:spLocks noGrp="1"/>
          </p:cNvSpPr>
          <p:nvPr>
            <p:ph type="sldNum" sz="quarter" idx="5"/>
          </p:nvPr>
        </p:nvSpPr>
        <p:spPr/>
        <p:txBody>
          <a:bodyPr/>
          <a:lstStyle/>
          <a:p>
            <a:fld id="{58D11C9F-81FA-4052-9B37-1EF4A4EF7E85}" type="slidenum">
              <a:rPr lang="en-US" smtClean="0"/>
              <a:t>95</a:t>
            </a:fld>
            <a:endParaRPr lang="en-US"/>
          </a:p>
        </p:txBody>
      </p:sp>
    </p:spTree>
    <p:extLst>
      <p:ext uri="{BB962C8B-B14F-4D97-AF65-F5344CB8AC3E}">
        <p14:creationId xmlns:p14="http://schemas.microsoft.com/office/powerpoint/2010/main" val="220646459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5F421B6-B46F-4440-B41D-82D0FEFAF04D}" type="slidenum">
              <a:rPr lang="en-US" smtClean="0">
                <a:solidFill>
                  <a:prstClr val="black"/>
                </a:solidFill>
              </a:rPr>
              <a:pPr/>
              <a:t>99</a:t>
            </a:fld>
            <a:endParaRPr lang="en-US">
              <a:solidFill>
                <a:prstClr val="black"/>
              </a:solidFill>
            </a:endParaRPr>
          </a:p>
        </p:txBody>
      </p:sp>
    </p:spTree>
    <p:extLst>
      <p:ext uri="{BB962C8B-B14F-4D97-AF65-F5344CB8AC3E}">
        <p14:creationId xmlns:p14="http://schemas.microsoft.com/office/powerpoint/2010/main" val="324398805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Tag us in your Ci3T highlights- we’d love to see Ci3T in action! Follow us on Twitter or Instagram for updates and links to resources! @Ci3TModel</a:t>
            </a:r>
          </a:p>
          <a:p>
            <a:endParaRPr lang="en-US"/>
          </a:p>
          <a:p>
            <a:r>
              <a:rPr lang="en-US"/>
              <a:t>You will receive a brief session evaluation – we value your feedback and would greatly appreciate you taking a few minutes to share your thoughts on what you liked about the session and how we can improve</a:t>
            </a:r>
          </a:p>
          <a:p>
            <a:endParaRPr lang="en-US"/>
          </a:p>
        </p:txBody>
      </p:sp>
      <p:sp>
        <p:nvSpPr>
          <p:cNvPr id="4" name="Slide Number Placeholder 3"/>
          <p:cNvSpPr>
            <a:spLocks noGrp="1"/>
          </p:cNvSpPr>
          <p:nvPr>
            <p:ph type="sldNum" sz="quarter" idx="5"/>
          </p:nvPr>
        </p:nvSpPr>
        <p:spPr/>
        <p:txBody>
          <a:bodyPr/>
          <a:lstStyle/>
          <a:p>
            <a:fld id="{58D11C9F-81FA-4052-9B37-1EF4A4EF7E85}" type="slidenum">
              <a:rPr lang="en-US" smtClean="0"/>
              <a:t>101</a:t>
            </a:fld>
            <a:endParaRPr lang="en-US"/>
          </a:p>
        </p:txBody>
      </p:sp>
    </p:spTree>
    <p:extLst>
      <p:ext uri="{BB962C8B-B14F-4D97-AF65-F5344CB8AC3E}">
        <p14:creationId xmlns:p14="http://schemas.microsoft.com/office/powerpoint/2010/main" val="25316638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t>***note to presenter*** </a:t>
            </a:r>
            <a:r>
              <a:rPr lang="en-US" dirty="0"/>
              <a:t>If you would like to feature middle or high school data – hide the elementary slides (22-23) and unhide the middle or high school slides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If you would like to update this slide with data from your school or district- Fill in &lt;year&gt; based on current academic year. This is located in column A of the data sheet. Edit by right clicking and selecting “Edit data”.</a:t>
            </a:r>
          </a:p>
        </p:txBody>
      </p:sp>
      <p:sp>
        <p:nvSpPr>
          <p:cNvPr id="4" name="Slide Number Placeholder 3"/>
          <p:cNvSpPr>
            <a:spLocks noGrp="1"/>
          </p:cNvSpPr>
          <p:nvPr>
            <p:ph type="sldNum" sz="quarter" idx="5"/>
          </p:nvPr>
        </p:nvSpPr>
        <p:spPr/>
        <p:txBody>
          <a:bodyPr/>
          <a:lstStyle/>
          <a:p>
            <a:fld id="{45A2F364-F0C4-4B2D-822E-43EBCE1F570C}" type="slidenum">
              <a:rPr lang="en-US" smtClean="0"/>
              <a:t>22</a:t>
            </a:fld>
            <a:endParaRPr lang="en-US"/>
          </a:p>
        </p:txBody>
      </p:sp>
    </p:spTree>
    <p:extLst>
      <p:ext uri="{BB962C8B-B14F-4D97-AF65-F5344CB8AC3E}">
        <p14:creationId xmlns:p14="http://schemas.microsoft.com/office/powerpoint/2010/main" val="10146911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If you would like to update this slide with data from your school or district- Fill in &lt;year&gt; based on current academic year. This is located in column A of the data sheet. Edit by right clicking and selecting “Edit data”.</a:t>
            </a:r>
          </a:p>
        </p:txBody>
      </p:sp>
      <p:sp>
        <p:nvSpPr>
          <p:cNvPr id="4" name="Slide Number Placeholder 3"/>
          <p:cNvSpPr>
            <a:spLocks noGrp="1"/>
          </p:cNvSpPr>
          <p:nvPr>
            <p:ph type="sldNum" sz="quarter" idx="5"/>
          </p:nvPr>
        </p:nvSpPr>
        <p:spPr/>
        <p:txBody>
          <a:bodyPr/>
          <a:lstStyle/>
          <a:p>
            <a:fld id="{45A2F364-F0C4-4B2D-822E-43EBCE1F570C}" type="slidenum">
              <a:rPr lang="en-US" smtClean="0"/>
              <a:t>23</a:t>
            </a:fld>
            <a:endParaRPr lang="en-US"/>
          </a:p>
        </p:txBody>
      </p:sp>
    </p:spTree>
    <p:extLst>
      <p:ext uri="{BB962C8B-B14F-4D97-AF65-F5344CB8AC3E}">
        <p14:creationId xmlns:p14="http://schemas.microsoft.com/office/powerpoint/2010/main" val="28590796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If you would like to update this slide with data from your school or district- Fill in &lt;year&gt; based on current academic year. This is located in column A of the data sheet. Edit by right clicking and selecting “Edit data”.</a:t>
            </a:r>
          </a:p>
        </p:txBody>
      </p:sp>
      <p:sp>
        <p:nvSpPr>
          <p:cNvPr id="4" name="Slide Number Placeholder 3"/>
          <p:cNvSpPr>
            <a:spLocks noGrp="1"/>
          </p:cNvSpPr>
          <p:nvPr>
            <p:ph type="sldNum" sz="quarter" idx="5"/>
          </p:nvPr>
        </p:nvSpPr>
        <p:spPr/>
        <p:txBody>
          <a:bodyPr/>
          <a:lstStyle/>
          <a:p>
            <a:fld id="{45A2F364-F0C4-4B2D-822E-43EBCE1F570C}" type="slidenum">
              <a:rPr lang="en-US" smtClean="0"/>
              <a:t>24</a:t>
            </a:fld>
            <a:endParaRPr lang="en-US"/>
          </a:p>
        </p:txBody>
      </p:sp>
    </p:spTree>
    <p:extLst>
      <p:ext uri="{BB962C8B-B14F-4D97-AF65-F5344CB8AC3E}">
        <p14:creationId xmlns:p14="http://schemas.microsoft.com/office/powerpoint/2010/main" val="38516736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If you would like to update this slide with data from your school or district- Fill in &lt;year&gt; based on current academic year. This is located in column A of the data sheet. Edit by right clicking and selecting “Edit data”.</a:t>
            </a:r>
          </a:p>
        </p:txBody>
      </p:sp>
      <p:sp>
        <p:nvSpPr>
          <p:cNvPr id="4" name="Slide Number Placeholder 3"/>
          <p:cNvSpPr>
            <a:spLocks noGrp="1"/>
          </p:cNvSpPr>
          <p:nvPr>
            <p:ph type="sldNum" sz="quarter" idx="5"/>
          </p:nvPr>
        </p:nvSpPr>
        <p:spPr/>
        <p:txBody>
          <a:bodyPr/>
          <a:lstStyle/>
          <a:p>
            <a:fld id="{45A2F364-F0C4-4B2D-822E-43EBCE1F570C}" type="slidenum">
              <a:rPr lang="en-US" smtClean="0"/>
              <a:t>25</a:t>
            </a:fld>
            <a:endParaRPr lang="en-US"/>
          </a:p>
        </p:txBody>
      </p:sp>
    </p:spTree>
    <p:extLst>
      <p:ext uri="{BB962C8B-B14F-4D97-AF65-F5344CB8AC3E}">
        <p14:creationId xmlns:p14="http://schemas.microsoft.com/office/powerpoint/2010/main" val="16248333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If you would like to update this slide with data from your school or district- Fill in &lt;year&gt; based on current academic year. This is located in column A of the data sheet. Edit by right clicking and selecting “Edit data”.</a:t>
            </a:r>
          </a:p>
        </p:txBody>
      </p:sp>
      <p:sp>
        <p:nvSpPr>
          <p:cNvPr id="4" name="Slide Number Placeholder 3"/>
          <p:cNvSpPr>
            <a:spLocks noGrp="1"/>
          </p:cNvSpPr>
          <p:nvPr>
            <p:ph type="sldNum" sz="quarter" idx="5"/>
          </p:nvPr>
        </p:nvSpPr>
        <p:spPr/>
        <p:txBody>
          <a:bodyPr/>
          <a:lstStyle/>
          <a:p>
            <a:fld id="{45A2F364-F0C4-4B2D-822E-43EBCE1F570C}" type="slidenum">
              <a:rPr lang="en-US" smtClean="0"/>
              <a:t>26</a:t>
            </a:fld>
            <a:endParaRPr lang="en-US"/>
          </a:p>
        </p:txBody>
      </p:sp>
    </p:spTree>
    <p:extLst>
      <p:ext uri="{BB962C8B-B14F-4D97-AF65-F5344CB8AC3E}">
        <p14:creationId xmlns:p14="http://schemas.microsoft.com/office/powerpoint/2010/main" val="39883694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If you would like to update this slide with data from your school or district- Fill in &lt;year&gt; based on current academic year. This is located in column A of the data sheet. Edit by right clicking and selecting “Edit data”.</a:t>
            </a:r>
          </a:p>
        </p:txBody>
      </p:sp>
      <p:sp>
        <p:nvSpPr>
          <p:cNvPr id="4" name="Slide Number Placeholder 3"/>
          <p:cNvSpPr>
            <a:spLocks noGrp="1"/>
          </p:cNvSpPr>
          <p:nvPr>
            <p:ph type="sldNum" sz="quarter" idx="5"/>
          </p:nvPr>
        </p:nvSpPr>
        <p:spPr/>
        <p:txBody>
          <a:bodyPr/>
          <a:lstStyle/>
          <a:p>
            <a:fld id="{45A2F364-F0C4-4B2D-822E-43EBCE1F570C}" type="slidenum">
              <a:rPr lang="en-US" smtClean="0"/>
              <a:t>27</a:t>
            </a:fld>
            <a:endParaRPr lang="en-US"/>
          </a:p>
        </p:txBody>
      </p:sp>
    </p:spTree>
    <p:extLst>
      <p:ext uri="{BB962C8B-B14F-4D97-AF65-F5344CB8AC3E}">
        <p14:creationId xmlns:p14="http://schemas.microsoft.com/office/powerpoint/2010/main" val="172740885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Master" Target="../slideMasters/slideMaster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Layouts/_rels/slideLayout1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Master" Target="../slideMasters/slideMaster1.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8" Type="http://schemas.openxmlformats.org/officeDocument/2006/relationships/hyperlink" Target="https://opendoodles.com/" TargetMode="External"/><Relationship Id="rId13" Type="http://schemas.openxmlformats.org/officeDocument/2006/relationships/hyperlink" Target="https://www.iconfinder.com/free_icons" TargetMode="External"/><Relationship Id="rId18" Type="http://schemas.openxmlformats.org/officeDocument/2006/relationships/hyperlink" Target="https://24slides.com/presentation-examples" TargetMode="External"/><Relationship Id="rId3" Type="http://schemas.openxmlformats.org/officeDocument/2006/relationships/hyperlink" Target="https://unsplash.com/" TargetMode="External"/><Relationship Id="rId7" Type="http://schemas.openxmlformats.org/officeDocument/2006/relationships/hyperlink" Target="https://www.drawkit.io/" TargetMode="External"/><Relationship Id="rId12" Type="http://schemas.openxmlformats.org/officeDocument/2006/relationships/hyperlink" Target="https://thenounproject.com/" TargetMode="External"/><Relationship Id="rId17" Type="http://schemas.openxmlformats.org/officeDocument/2006/relationships/hyperlink" Target="https://creativecommons.org/licenses/" TargetMode="External"/><Relationship Id="rId2" Type="http://schemas.openxmlformats.org/officeDocument/2006/relationships/hyperlink" Target="https://pixabay.com/" TargetMode="External"/><Relationship Id="rId16" Type="http://schemas.openxmlformats.org/officeDocument/2006/relationships/hyperlink" Target="https://www.canva.com/" TargetMode="External"/><Relationship Id="rId1" Type="http://schemas.openxmlformats.org/officeDocument/2006/relationships/slideMaster" Target="../slideMasters/slideMaster1.xml"/><Relationship Id="rId6" Type="http://schemas.openxmlformats.org/officeDocument/2006/relationships/hyperlink" Target="https://www.humaaans.com/" TargetMode="External"/><Relationship Id="rId11" Type="http://schemas.openxmlformats.org/officeDocument/2006/relationships/hyperlink" Target="https://www.flaticon.com/" TargetMode="External"/><Relationship Id="rId5" Type="http://schemas.openxmlformats.org/officeDocument/2006/relationships/hyperlink" Target="https://www.blackillustrations.com/" TargetMode="External"/><Relationship Id="rId15" Type="http://schemas.openxmlformats.org/officeDocument/2006/relationships/hyperlink" Target="https://blog.snappa.com/free-stock-photos/" TargetMode="External"/><Relationship Id="rId10" Type="http://schemas.openxmlformats.org/officeDocument/2006/relationships/hyperlink" Target="https://freepik.com/" TargetMode="External"/><Relationship Id="rId4" Type="http://schemas.openxmlformats.org/officeDocument/2006/relationships/hyperlink" Target="https://lukaszadam.com/illustrations" TargetMode="External"/><Relationship Id="rId9" Type="http://schemas.openxmlformats.org/officeDocument/2006/relationships/hyperlink" Target="https://absurd.design/" TargetMode="External"/><Relationship Id="rId14" Type="http://schemas.openxmlformats.org/officeDocument/2006/relationships/hyperlink" Target="https://www.pexels.com/" TargetMode="Externa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F11FBD-495F-BE41-8148-85102874645F}"/>
              </a:ext>
            </a:extLst>
          </p:cNvPr>
          <p:cNvSpPr>
            <a:spLocks noGrp="1"/>
          </p:cNvSpPr>
          <p:nvPr>
            <p:ph type="ctrTitle"/>
          </p:nvPr>
        </p:nvSpPr>
        <p:spPr>
          <a:xfrm>
            <a:off x="838200" y="1122363"/>
            <a:ext cx="105156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01F6DA2-5E5E-8240-89B8-56DAAFED9C67}"/>
              </a:ext>
            </a:extLst>
          </p:cNvPr>
          <p:cNvSpPr>
            <a:spLocks noGrp="1"/>
          </p:cNvSpPr>
          <p:nvPr>
            <p:ph type="subTitle" idx="1"/>
          </p:nvPr>
        </p:nvSpPr>
        <p:spPr>
          <a:xfrm>
            <a:off x="838200" y="3602038"/>
            <a:ext cx="10515600" cy="1655762"/>
          </a:xfrm>
        </p:spPr>
        <p:txBody>
          <a:bodyPr/>
          <a:lstStyle>
            <a:lvl1pPr marL="0" indent="0" algn="ctr">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7" name="Picture 6">
            <a:extLst>
              <a:ext uri="{FF2B5EF4-FFF2-40B4-BE49-F238E27FC236}">
                <a16:creationId xmlns:a16="http://schemas.microsoft.com/office/drawing/2014/main" id="{E43D232E-8082-3540-9359-00E264FDD8D5}"/>
              </a:ext>
            </a:extLst>
          </p:cNvPr>
          <p:cNvPicPr>
            <a:picLocks noChangeAspect="1"/>
          </p:cNvPicPr>
          <p:nvPr userDrawn="1"/>
        </p:nvPicPr>
        <p:blipFill>
          <a:blip r:embed="rId2"/>
          <a:stretch>
            <a:fillRect/>
          </a:stretch>
        </p:blipFill>
        <p:spPr>
          <a:xfrm>
            <a:off x="97041" y="6173954"/>
            <a:ext cx="3624056" cy="593150"/>
          </a:xfrm>
          <a:prstGeom prst="rect">
            <a:avLst/>
          </a:prstGeom>
        </p:spPr>
      </p:pic>
    </p:spTree>
    <p:extLst>
      <p:ext uri="{BB962C8B-B14F-4D97-AF65-F5344CB8AC3E}">
        <p14:creationId xmlns:p14="http://schemas.microsoft.com/office/powerpoint/2010/main" val="17327436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_Log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B2DC11-DD4D-3344-9EAB-425775B559C7}" type="datetimeFigureOut">
              <a:rPr lang="en-US" smtClean="0"/>
              <a:t>1/17/2024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5" name="Picture 4" descr="A close up of a sign&#10;&#10;Description automatically generated">
            <a:extLst>
              <a:ext uri="{FF2B5EF4-FFF2-40B4-BE49-F238E27FC236}">
                <a16:creationId xmlns:a16="http://schemas.microsoft.com/office/drawing/2014/main" id="{CF600849-390B-784E-9278-0BA760801D90}"/>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b="21968"/>
          <a:stretch/>
        </p:blipFill>
        <p:spPr>
          <a:xfrm>
            <a:off x="10871236" y="5609559"/>
            <a:ext cx="1134809" cy="885510"/>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8009037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Ci3T Model">
    <p:spTree>
      <p:nvGrpSpPr>
        <p:cNvPr id="1" name=""/>
        <p:cNvGrpSpPr/>
        <p:nvPr/>
      </p:nvGrpSpPr>
      <p:grpSpPr>
        <a:xfrm>
          <a:off x="0" y="0"/>
          <a:ext cx="0" cy="0"/>
          <a:chOff x="0" y="0"/>
          <a:chExt cx="0" cy="0"/>
        </a:xfrm>
      </p:grpSpPr>
      <p:sp>
        <p:nvSpPr>
          <p:cNvPr id="36" name="Green Triangle">
            <a:extLst>
              <a:ext uri="{FF2B5EF4-FFF2-40B4-BE49-F238E27FC236}">
                <a16:creationId xmlns:a16="http://schemas.microsoft.com/office/drawing/2014/main" id="{F7568AB8-0F23-3146-9F9D-66896C0CBB0E}"/>
              </a:ext>
            </a:extLst>
          </p:cNvPr>
          <p:cNvSpPr/>
          <p:nvPr userDrawn="1"/>
        </p:nvSpPr>
        <p:spPr>
          <a:xfrm>
            <a:off x="1947333" y="3132668"/>
            <a:ext cx="8297334" cy="3640666"/>
          </a:xfrm>
          <a:prstGeom prst="trapezoid">
            <a:avLst>
              <a:gd name="adj" fmla="val 72862"/>
            </a:avLst>
          </a:prstGeom>
          <a:solidFill>
            <a:srgbClr val="0099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prstClr val="white"/>
              </a:solidFill>
              <a:effectLst/>
              <a:uLnTx/>
              <a:uFillTx/>
              <a:latin typeface="Calibri"/>
              <a:ea typeface="+mn-ea"/>
              <a:cs typeface="+mn-cs"/>
            </a:endParaRPr>
          </a:p>
        </p:txBody>
      </p:sp>
      <p:sp>
        <p:nvSpPr>
          <p:cNvPr id="37" name="Yellow Triangle">
            <a:extLst>
              <a:ext uri="{FF2B5EF4-FFF2-40B4-BE49-F238E27FC236}">
                <a16:creationId xmlns:a16="http://schemas.microsoft.com/office/drawing/2014/main" id="{5B63712D-B1E2-5C4C-A2A9-C4A76DDA5AB6}"/>
              </a:ext>
            </a:extLst>
          </p:cNvPr>
          <p:cNvSpPr/>
          <p:nvPr userDrawn="1"/>
        </p:nvSpPr>
        <p:spPr>
          <a:xfrm>
            <a:off x="4590106" y="1846280"/>
            <a:ext cx="3008769" cy="1286934"/>
          </a:xfrm>
          <a:prstGeom prst="trapezoid">
            <a:avLst>
              <a:gd name="adj" fmla="val 72862"/>
            </a:avLst>
          </a:prstGeom>
          <a:solidFill>
            <a:srgbClr val="FFFF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8" name="Red Triangle">
            <a:extLst>
              <a:ext uri="{FF2B5EF4-FFF2-40B4-BE49-F238E27FC236}">
                <a16:creationId xmlns:a16="http://schemas.microsoft.com/office/drawing/2014/main" id="{748F2DCB-B3EE-CC42-A5BB-F0E32D7A6058}"/>
              </a:ext>
            </a:extLst>
          </p:cNvPr>
          <p:cNvSpPr/>
          <p:nvPr userDrawn="1"/>
        </p:nvSpPr>
        <p:spPr>
          <a:xfrm>
            <a:off x="5519596" y="1059255"/>
            <a:ext cx="1134701" cy="787564"/>
          </a:xfrm>
          <a:prstGeom prst="triangle">
            <a:avLst/>
          </a:prstGeom>
          <a:solidFill>
            <a:srgbClr val="FE0002"/>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cxnSp>
        <p:nvCxnSpPr>
          <p:cNvPr id="39" name="Straight Connector 38">
            <a:extLst>
              <a:ext uri="{FF2B5EF4-FFF2-40B4-BE49-F238E27FC236}">
                <a16:creationId xmlns:a16="http://schemas.microsoft.com/office/drawing/2014/main" id="{91090D35-6573-FC49-B7A6-CAEBC909BB69}"/>
              </a:ext>
            </a:extLst>
          </p:cNvPr>
          <p:cNvCxnSpPr/>
          <p:nvPr userDrawn="1"/>
        </p:nvCxnSpPr>
        <p:spPr>
          <a:xfrm>
            <a:off x="2607406" y="5947646"/>
            <a:ext cx="6995160" cy="0"/>
          </a:xfrm>
          <a:prstGeom prst="line">
            <a:avLst/>
          </a:prstGeom>
          <a:noFill/>
          <a:ln w="38100" cap="flat" cmpd="sng" algn="ctr">
            <a:solidFill>
              <a:srgbClr val="008C00"/>
            </a:solidFill>
            <a:prstDash val="sysDot"/>
          </a:ln>
          <a:effectLst/>
        </p:spPr>
      </p:cxnSp>
      <p:cxnSp>
        <p:nvCxnSpPr>
          <p:cNvPr id="40" name="Straight Connector 39">
            <a:extLst>
              <a:ext uri="{FF2B5EF4-FFF2-40B4-BE49-F238E27FC236}">
                <a16:creationId xmlns:a16="http://schemas.microsoft.com/office/drawing/2014/main" id="{E237C45E-D61F-C04E-8D39-6896E17FD022}"/>
              </a:ext>
            </a:extLst>
          </p:cNvPr>
          <p:cNvCxnSpPr/>
          <p:nvPr userDrawn="1"/>
        </p:nvCxnSpPr>
        <p:spPr>
          <a:xfrm flipH="1">
            <a:off x="4889942" y="6008511"/>
            <a:ext cx="2444" cy="731520"/>
          </a:xfrm>
          <a:prstGeom prst="line">
            <a:avLst/>
          </a:prstGeom>
          <a:noFill/>
          <a:ln w="38100" cap="flat" cmpd="sng" algn="ctr">
            <a:solidFill>
              <a:srgbClr val="008C00"/>
            </a:solidFill>
            <a:prstDash val="sysDot"/>
          </a:ln>
          <a:effectLst/>
        </p:spPr>
      </p:cxnSp>
      <p:cxnSp>
        <p:nvCxnSpPr>
          <p:cNvPr id="41" name="Straight Connector 40">
            <a:extLst>
              <a:ext uri="{FF2B5EF4-FFF2-40B4-BE49-F238E27FC236}">
                <a16:creationId xmlns:a16="http://schemas.microsoft.com/office/drawing/2014/main" id="{DA8F9F2A-2758-A147-88D3-B61F693DAE1B}"/>
              </a:ext>
            </a:extLst>
          </p:cNvPr>
          <p:cNvCxnSpPr/>
          <p:nvPr userDrawn="1"/>
        </p:nvCxnSpPr>
        <p:spPr>
          <a:xfrm flipH="1">
            <a:off x="7286778" y="6008511"/>
            <a:ext cx="2444" cy="731520"/>
          </a:xfrm>
          <a:prstGeom prst="line">
            <a:avLst/>
          </a:prstGeom>
          <a:noFill/>
          <a:ln w="38100" cap="flat" cmpd="sng" algn="ctr">
            <a:solidFill>
              <a:srgbClr val="008C00"/>
            </a:solidFill>
            <a:prstDash val="sysDot"/>
          </a:ln>
          <a:effectLst/>
        </p:spPr>
      </p:cxnSp>
      <p:sp>
        <p:nvSpPr>
          <p:cNvPr id="42" name="Domains">
            <a:extLst>
              <a:ext uri="{FF2B5EF4-FFF2-40B4-BE49-F238E27FC236}">
                <a16:creationId xmlns:a16="http://schemas.microsoft.com/office/drawing/2014/main" id="{AC2C215A-B488-2F45-A740-8DDEDA9048E7}"/>
              </a:ext>
            </a:extLst>
          </p:cNvPr>
          <p:cNvSpPr txBox="1"/>
          <p:nvPr userDrawn="1"/>
        </p:nvSpPr>
        <p:spPr>
          <a:xfrm>
            <a:off x="1947333" y="6096000"/>
            <a:ext cx="8297334" cy="669414"/>
          </a:xfrm>
          <a:prstGeom prst="rect">
            <a:avLst/>
          </a:prstGeom>
          <a:noFill/>
          <a:ln>
            <a:noFill/>
          </a:ln>
        </p:spPr>
        <p:txBody>
          <a:bodyPr wrap="square">
            <a:spAutoFit/>
          </a:bodyPr>
          <a:lstStyle/>
          <a:p>
            <a:pPr>
              <a:tabLst>
                <a:tab pos="1541463" algn="ctr"/>
                <a:tab pos="2851150" algn="ctr"/>
                <a:tab pos="4056063" algn="ctr"/>
                <a:tab pos="5253038" algn="ctr"/>
                <a:tab pos="6570663" algn="ctr"/>
              </a:tabLst>
              <a:defRPr/>
            </a:pPr>
            <a:r>
              <a:rPr lang="en-US" sz="2400" b="1">
                <a:solidFill>
                  <a:prstClr val="white"/>
                </a:solidFill>
                <a:effectLst>
                  <a:outerShdw blurRad="38100" dist="38100" dir="2700000" algn="tl">
                    <a:srgbClr val="000000">
                      <a:alpha val="43137"/>
                    </a:srgbClr>
                  </a:outerShdw>
                </a:effectLst>
                <a:latin typeface="Calibri"/>
                <a:cs typeface="Arial" charset="0"/>
              </a:rPr>
              <a:t>	Academic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Behavioral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Social</a:t>
            </a:r>
          </a:p>
          <a:p>
            <a:pPr>
              <a:lnSpc>
                <a:spcPct val="75000"/>
              </a:lnSpc>
              <a:tabLst>
                <a:tab pos="1541463" algn="ctr"/>
                <a:tab pos="4056063" algn="ctr"/>
                <a:tab pos="6570663" algn="ctr"/>
              </a:tabLst>
              <a:defRPr/>
            </a:pPr>
            <a:r>
              <a:rPr lang="en-US">
                <a:solidFill>
                  <a:prstClr val="black">
                    <a:lumMod val="85000"/>
                    <a:lumOff val="15000"/>
                  </a:prstClr>
                </a:solidFill>
                <a:latin typeface="Calibri"/>
                <a:cs typeface="Arial" charset="0"/>
              </a:rPr>
              <a:t>	Validated Curricula	PBIS Framework	Validated Curricula</a:t>
            </a:r>
          </a:p>
        </p:txBody>
      </p:sp>
      <p:sp>
        <p:nvSpPr>
          <p:cNvPr id="43" name="Goal 3">
            <a:extLst>
              <a:ext uri="{FF2B5EF4-FFF2-40B4-BE49-F238E27FC236}">
                <a16:creationId xmlns:a16="http://schemas.microsoft.com/office/drawing/2014/main" id="{4F0367BA-DE0F-DE46-80B6-55D46F5130F6}"/>
              </a:ext>
            </a:extLst>
          </p:cNvPr>
          <p:cNvSpPr/>
          <p:nvPr userDrawn="1"/>
        </p:nvSpPr>
        <p:spPr>
          <a:xfrm flipH="1">
            <a:off x="7164572" y="805649"/>
            <a:ext cx="3485321" cy="914400"/>
          </a:xfrm>
          <a:prstGeom prst="homePlate">
            <a:avLst/>
          </a:prstGeom>
          <a:solidFill>
            <a:srgbClr val="1F497D"/>
          </a:solidFill>
          <a:ln w="25400" cap="flat" cmpd="sng" algn="ctr">
            <a:solidFill>
              <a:srgbClr val="4F81BD">
                <a:shade val="50000"/>
              </a:srgbClr>
            </a:solidFill>
            <a:prstDash val="solid"/>
          </a:ln>
          <a:effectLst/>
        </p:spPr>
        <p:txBody>
          <a:bodyPr lIns="228600"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sng" strike="noStrike" kern="0" cap="none" spc="0" normalizeH="0" baseline="0" noProof="0">
                <a:ln>
                  <a:noFill/>
                </a:ln>
                <a:solidFill>
                  <a:srgbClr val="EEECE1"/>
                </a:solidFill>
                <a:effectLst/>
                <a:uLnTx/>
                <a:uFillTx/>
                <a:latin typeface="Calibri"/>
                <a:ea typeface="+mn-ea"/>
                <a:cs typeface="+mn-cs"/>
              </a:rPr>
              <a:t>Goal: Reduce Harm</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mn-cs"/>
              </a:rPr>
              <a:t>Specialized individual systems</a:t>
            </a:r>
            <a:br>
              <a:rPr kumimoji="0" lang="en-US" sz="1800" b="1" i="0" u="none" strike="noStrike" kern="0" cap="none" spc="0" normalizeH="0" baseline="0" noProof="0">
                <a:ln>
                  <a:noFill/>
                </a:ln>
                <a:solidFill>
                  <a:prstClr val="white"/>
                </a:solidFill>
                <a:effectLst/>
                <a:uLnTx/>
                <a:uFillTx/>
                <a:latin typeface="Calibri"/>
                <a:ea typeface="+mn-ea"/>
                <a:cs typeface="+mn-cs"/>
              </a:rPr>
            </a:br>
            <a:r>
              <a:rPr kumimoji="0" lang="en-US" sz="1800" b="1" i="0" u="none" strike="noStrike" kern="0" cap="none" spc="0" normalizeH="0" baseline="0" noProof="0">
                <a:ln>
                  <a:noFill/>
                </a:ln>
                <a:solidFill>
                  <a:prstClr val="white"/>
                </a:solidFill>
                <a:effectLst/>
                <a:uLnTx/>
                <a:uFillTx/>
                <a:latin typeface="Calibri"/>
                <a:ea typeface="+mn-ea"/>
                <a:cs typeface="+mn-cs"/>
              </a:rPr>
              <a:t>       for students with high risk</a:t>
            </a:r>
          </a:p>
        </p:txBody>
      </p:sp>
      <p:sp>
        <p:nvSpPr>
          <p:cNvPr id="44" name="Goal 2">
            <a:extLst>
              <a:ext uri="{FF2B5EF4-FFF2-40B4-BE49-F238E27FC236}">
                <a16:creationId xmlns:a16="http://schemas.microsoft.com/office/drawing/2014/main" id="{CE3623A0-87FA-B144-8700-BFAB962D159F}"/>
              </a:ext>
            </a:extLst>
          </p:cNvPr>
          <p:cNvSpPr/>
          <p:nvPr userDrawn="1"/>
        </p:nvSpPr>
        <p:spPr>
          <a:xfrm rot="10800000" flipH="1" flipV="1">
            <a:off x="1537625" y="1858317"/>
            <a:ext cx="3072384" cy="914400"/>
          </a:xfrm>
          <a:prstGeom prst="homePlate">
            <a:avLst/>
          </a:prstGeom>
          <a:solidFill>
            <a:srgbClr val="1F497D"/>
          </a:solidFill>
          <a:ln w="25400" cap="flat" cmpd="sng" algn="ctr">
            <a:solidFill>
              <a:srgbClr val="4F81BD">
                <a:shade val="50000"/>
              </a:srgbClr>
            </a:solidFill>
            <a:prstDash val="solid"/>
          </a:ln>
          <a:effectLst/>
        </p:spPr>
        <p:txBody>
          <a:bodyPr vert="horz" wrap="square" lIns="91440"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sng" strike="noStrike" kern="0" cap="none" spc="0" normalizeH="0" baseline="0" noProof="0">
                <a:ln>
                  <a:noFill/>
                </a:ln>
                <a:solidFill>
                  <a:srgbClr val="EEECE1"/>
                </a:solidFill>
                <a:effectLst/>
                <a:uLnTx/>
                <a:uFillTx/>
                <a:latin typeface="Calibri"/>
                <a:ea typeface="+mn-ea"/>
                <a:cs typeface="Arial" charset="0"/>
              </a:rPr>
              <a:t>Goal: Reverse Harm</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Arial" charset="0"/>
              </a:rPr>
              <a:t>Specialized group systems </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Arial" charset="0"/>
              </a:rPr>
              <a:t>for students at risk</a:t>
            </a: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5" name="Goal 1">
            <a:extLst>
              <a:ext uri="{FF2B5EF4-FFF2-40B4-BE49-F238E27FC236}">
                <a16:creationId xmlns:a16="http://schemas.microsoft.com/office/drawing/2014/main" id="{21CDEB5D-36CB-7441-82AE-59E7BEBA4BF2}"/>
              </a:ext>
            </a:extLst>
          </p:cNvPr>
          <p:cNvSpPr/>
          <p:nvPr userDrawn="1"/>
        </p:nvSpPr>
        <p:spPr>
          <a:xfrm flipH="1">
            <a:off x="6838152" y="3740744"/>
            <a:ext cx="3813048" cy="914400"/>
          </a:xfrm>
          <a:prstGeom prst="homePlate">
            <a:avLst/>
          </a:prstGeom>
          <a:solidFill>
            <a:srgbClr val="1F497D"/>
          </a:solidFill>
          <a:ln w="25400" cap="flat" cmpd="sng" algn="ctr">
            <a:solidFill>
              <a:srgbClr val="4F81BD">
                <a:shade val="50000"/>
              </a:srgbClr>
            </a:solidFill>
            <a:prstDash val="solid"/>
          </a:ln>
          <a:effectLst/>
        </p:spPr>
        <p:txBody>
          <a:bodyPr lIns="228600"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sng" strike="noStrike" kern="0" cap="none" spc="0" normalizeH="0" baseline="0" noProof="0">
                <a:ln>
                  <a:noFill/>
                </a:ln>
                <a:solidFill>
                  <a:srgbClr val="EEECE1"/>
                </a:solidFill>
                <a:effectLst/>
                <a:uLnTx/>
                <a:uFillTx/>
                <a:latin typeface="Calibri"/>
                <a:ea typeface="+mn-ea"/>
                <a:cs typeface="+mn-cs"/>
              </a:rPr>
              <a:t>Goal: Prevent Harm</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mn-cs"/>
              </a:rPr>
              <a:t>School/classroom-wide systems for all students, staff, &amp; settings</a:t>
            </a:r>
          </a:p>
        </p:txBody>
      </p:sp>
      <p:sp>
        <p:nvSpPr>
          <p:cNvPr id="46" name="Tier 3">
            <a:extLst>
              <a:ext uri="{FF2B5EF4-FFF2-40B4-BE49-F238E27FC236}">
                <a16:creationId xmlns:a16="http://schemas.microsoft.com/office/drawing/2014/main" id="{35E31CA1-B710-6E49-A60F-3E7FC73C9F07}"/>
              </a:ext>
            </a:extLst>
          </p:cNvPr>
          <p:cNvSpPr txBox="1">
            <a:spLocks noChangeArrowheads="1"/>
          </p:cNvSpPr>
          <p:nvPr userDrawn="1"/>
        </p:nvSpPr>
        <p:spPr bwMode="auto">
          <a:xfrm>
            <a:off x="4159045" y="1126204"/>
            <a:ext cx="3810000" cy="8002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3</a:t>
            </a:r>
          </a:p>
          <a:p>
            <a:pPr marL="0" marR="0" lvl="0" indent="0" algn="ctr" defTabSz="914400" eaLnBrk="1" fontAlgn="base" latinLnBrk="0" hangingPunct="1">
              <a:lnSpc>
                <a:spcPct val="75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Tertiary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≈5%</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a:t>
            </a:r>
          </a:p>
        </p:txBody>
      </p:sp>
      <p:sp>
        <p:nvSpPr>
          <p:cNvPr id="47" name="Tier 2">
            <a:extLst>
              <a:ext uri="{FF2B5EF4-FFF2-40B4-BE49-F238E27FC236}">
                <a16:creationId xmlns:a16="http://schemas.microsoft.com/office/drawing/2014/main" id="{D6F2DF6B-139A-D446-9AB9-1D6EF011D157}"/>
              </a:ext>
            </a:extLst>
          </p:cNvPr>
          <p:cNvSpPr txBox="1">
            <a:spLocks noChangeArrowheads="1"/>
          </p:cNvSpPr>
          <p:nvPr userDrawn="1"/>
        </p:nvSpPr>
        <p:spPr bwMode="auto">
          <a:xfrm>
            <a:off x="4000500" y="2301968"/>
            <a:ext cx="4191000" cy="837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Tier 2</a:t>
            </a:r>
          </a:p>
          <a:p>
            <a:pPr marL="0" marR="0" lvl="0" indent="0" algn="ctr" defTabSz="914400" eaLnBrk="1" fontAlgn="base" latinLnBrk="0" hangingPunct="1">
              <a:lnSpc>
                <a:spcPct val="85000"/>
              </a:lnSpc>
              <a:spcBef>
                <a:spcPct val="0"/>
              </a:spcBef>
              <a:spcAft>
                <a:spcPct val="0"/>
              </a:spcAft>
              <a:buClrTx/>
              <a:buSzTx/>
              <a:buFontTx/>
              <a:buNone/>
              <a:tabLst/>
              <a:defRPr/>
            </a:pP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Secondary Prevention (</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panose="020B0604020202020204" pitchFamily="34" charset="0"/>
              </a:rPr>
              <a:t>≈15%</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 </a:t>
            </a:r>
          </a:p>
        </p:txBody>
      </p:sp>
      <p:sp>
        <p:nvSpPr>
          <p:cNvPr id="48" name="Tier 1">
            <a:extLst>
              <a:ext uri="{FF2B5EF4-FFF2-40B4-BE49-F238E27FC236}">
                <a16:creationId xmlns:a16="http://schemas.microsoft.com/office/drawing/2014/main" id="{93576CA4-B1CA-2A46-A9C2-69BA5AA79A65}"/>
              </a:ext>
            </a:extLst>
          </p:cNvPr>
          <p:cNvSpPr txBox="1">
            <a:spLocks noChangeArrowheads="1"/>
          </p:cNvSpPr>
          <p:nvPr userDrawn="1"/>
        </p:nvSpPr>
        <p:spPr bwMode="auto">
          <a:xfrm>
            <a:off x="4000500" y="4600925"/>
            <a:ext cx="4191000" cy="8925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1</a:t>
            </a:r>
          </a:p>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Primary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≈80%</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 </a:t>
            </a:r>
          </a:p>
        </p:txBody>
      </p:sp>
      <p:sp>
        <p:nvSpPr>
          <p:cNvPr id="49" name="Reference">
            <a:extLst>
              <a:ext uri="{FF2B5EF4-FFF2-40B4-BE49-F238E27FC236}">
                <a16:creationId xmlns:a16="http://schemas.microsoft.com/office/drawing/2014/main" id="{5DE09BF2-66B8-DF4E-8B80-9230EF68AE1B}"/>
              </a:ext>
            </a:extLst>
          </p:cNvPr>
          <p:cNvSpPr txBox="1"/>
          <p:nvPr userDrawn="1"/>
        </p:nvSpPr>
        <p:spPr>
          <a:xfrm>
            <a:off x="4222955" y="395891"/>
            <a:ext cx="3746090" cy="400110"/>
          </a:xfrm>
          <a:prstGeom prst="rect">
            <a:avLst/>
          </a:prstGeom>
          <a:noFill/>
        </p:spPr>
        <p:txBody>
          <a:bodyPr wrap="none" rtlCol="0">
            <a:spAutoFit/>
          </a:bodyPr>
          <a:lstStyle/>
          <a:p>
            <a:r>
              <a:rPr lang="en-US" sz="2000">
                <a:solidFill>
                  <a:prstClr val="black"/>
                </a:solidFill>
                <a:latin typeface="Calibri"/>
              </a:rPr>
              <a:t>(Lane, </a:t>
            </a:r>
            <a:r>
              <a:rPr lang="en-US" sz="2000" err="1">
                <a:solidFill>
                  <a:prstClr val="black"/>
                </a:solidFill>
                <a:latin typeface="Calibri"/>
              </a:rPr>
              <a:t>Kalberg</a:t>
            </a:r>
            <a:r>
              <a:rPr lang="en-US" sz="2000">
                <a:solidFill>
                  <a:prstClr val="black"/>
                </a:solidFill>
                <a:latin typeface="Calibri"/>
              </a:rPr>
              <a:t>, &amp; </a:t>
            </a:r>
            <a:r>
              <a:rPr lang="en-US" sz="2000" err="1">
                <a:solidFill>
                  <a:prstClr val="black"/>
                </a:solidFill>
                <a:latin typeface="Calibri"/>
              </a:rPr>
              <a:t>Menzies</a:t>
            </a:r>
            <a:r>
              <a:rPr lang="en-US" sz="2000">
                <a:solidFill>
                  <a:prstClr val="black"/>
                </a:solidFill>
                <a:latin typeface="Calibri"/>
              </a:rPr>
              <a:t>, 2009)</a:t>
            </a:r>
          </a:p>
        </p:txBody>
      </p:sp>
      <p:sp>
        <p:nvSpPr>
          <p:cNvPr id="50" name="Title">
            <a:extLst>
              <a:ext uri="{FF2B5EF4-FFF2-40B4-BE49-F238E27FC236}">
                <a16:creationId xmlns:a16="http://schemas.microsoft.com/office/drawing/2014/main" id="{0F6EC5B7-73E7-634F-9BC6-89486E7D089F}"/>
              </a:ext>
            </a:extLst>
          </p:cNvPr>
          <p:cNvSpPr txBox="1">
            <a:spLocks noChangeArrowheads="1"/>
          </p:cNvSpPr>
          <p:nvPr userDrawn="1"/>
        </p:nvSpPr>
        <p:spPr bwMode="auto">
          <a:xfrm>
            <a:off x="1524000" y="0"/>
            <a:ext cx="9144000" cy="800219"/>
          </a:xfrm>
          <a:prstGeom prst="rect">
            <a:avLst/>
          </a:prstGeom>
          <a:noFill/>
          <a:ln>
            <a:noFill/>
          </a:ln>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600" b="1" i="0" u="none" strike="noStrike" kern="0" cap="none" spc="0" normalizeH="0" baseline="0" noProof="0">
                <a:ln>
                  <a:noFill/>
                </a:ln>
                <a:solidFill>
                  <a:prstClr val="black"/>
                </a:solidFill>
                <a:effectLst/>
                <a:uLnTx/>
                <a:uFillTx/>
                <a:latin typeface="Calibri" pitchFamily="-109" charset="0"/>
                <a:cs typeface="Arial" charset="0"/>
              </a:rPr>
              <a:t>Comprehensive, Integrated, Three-Tiered Model of Prevention</a:t>
            </a:r>
            <a:endParaRPr kumimoji="0" lang="en-US" sz="2800" b="1" i="0" u="none" strike="noStrike" kern="0" cap="none" spc="0" normalizeH="0" baseline="0" noProof="0">
              <a:ln>
                <a:noFill/>
              </a:ln>
              <a:solidFill>
                <a:prstClr val="black"/>
              </a:solidFill>
              <a:effectLst/>
              <a:uLnTx/>
              <a:uFillTx/>
              <a:latin typeface="Calibri" pitchFamily="-109" charset="0"/>
              <a:cs typeface="Arial" charset="0"/>
            </a:endParaRPr>
          </a:p>
        </p:txBody>
      </p:sp>
    </p:spTree>
    <p:extLst>
      <p:ext uri="{BB962C8B-B14F-4D97-AF65-F5344CB8AC3E}">
        <p14:creationId xmlns:p14="http://schemas.microsoft.com/office/powerpoint/2010/main" val="41553432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Ci3T Model Watermark">
    <p:spTree>
      <p:nvGrpSpPr>
        <p:cNvPr id="1" name=""/>
        <p:cNvGrpSpPr/>
        <p:nvPr/>
      </p:nvGrpSpPr>
      <p:grpSpPr>
        <a:xfrm>
          <a:off x="0" y="0"/>
          <a:ext cx="0" cy="0"/>
          <a:chOff x="0" y="0"/>
          <a:chExt cx="0" cy="0"/>
        </a:xfrm>
      </p:grpSpPr>
      <p:sp>
        <p:nvSpPr>
          <p:cNvPr id="36" name="Green Triangle">
            <a:extLst>
              <a:ext uri="{FF2B5EF4-FFF2-40B4-BE49-F238E27FC236}">
                <a16:creationId xmlns:a16="http://schemas.microsoft.com/office/drawing/2014/main" id="{F7568AB8-0F23-3146-9F9D-66896C0CBB0E}"/>
              </a:ext>
            </a:extLst>
          </p:cNvPr>
          <p:cNvSpPr/>
          <p:nvPr userDrawn="1"/>
        </p:nvSpPr>
        <p:spPr>
          <a:xfrm>
            <a:off x="1947333" y="3132668"/>
            <a:ext cx="8297334" cy="3640666"/>
          </a:xfrm>
          <a:prstGeom prst="trapezoid">
            <a:avLst>
              <a:gd name="adj" fmla="val 72862"/>
            </a:avLst>
          </a:prstGeom>
          <a:solidFill>
            <a:srgbClr val="0099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prstClr val="white"/>
              </a:solidFill>
              <a:effectLst/>
              <a:uLnTx/>
              <a:uFillTx/>
              <a:latin typeface="Calibri"/>
              <a:ea typeface="+mn-ea"/>
              <a:cs typeface="+mn-cs"/>
            </a:endParaRPr>
          </a:p>
        </p:txBody>
      </p:sp>
      <p:sp>
        <p:nvSpPr>
          <p:cNvPr id="37" name="Yellow Triangle">
            <a:extLst>
              <a:ext uri="{FF2B5EF4-FFF2-40B4-BE49-F238E27FC236}">
                <a16:creationId xmlns:a16="http://schemas.microsoft.com/office/drawing/2014/main" id="{5B63712D-B1E2-5C4C-A2A9-C4A76DDA5AB6}"/>
              </a:ext>
            </a:extLst>
          </p:cNvPr>
          <p:cNvSpPr/>
          <p:nvPr userDrawn="1"/>
        </p:nvSpPr>
        <p:spPr>
          <a:xfrm>
            <a:off x="4590106" y="1846280"/>
            <a:ext cx="3008769" cy="1286934"/>
          </a:xfrm>
          <a:prstGeom prst="trapezoid">
            <a:avLst>
              <a:gd name="adj" fmla="val 72862"/>
            </a:avLst>
          </a:prstGeom>
          <a:solidFill>
            <a:srgbClr val="FFFF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8" name="Red Triangle">
            <a:extLst>
              <a:ext uri="{FF2B5EF4-FFF2-40B4-BE49-F238E27FC236}">
                <a16:creationId xmlns:a16="http://schemas.microsoft.com/office/drawing/2014/main" id="{748F2DCB-B3EE-CC42-A5BB-F0E32D7A6058}"/>
              </a:ext>
            </a:extLst>
          </p:cNvPr>
          <p:cNvSpPr/>
          <p:nvPr userDrawn="1"/>
        </p:nvSpPr>
        <p:spPr>
          <a:xfrm>
            <a:off x="5519596" y="1059255"/>
            <a:ext cx="1134701" cy="787564"/>
          </a:xfrm>
          <a:prstGeom prst="triangle">
            <a:avLst/>
          </a:prstGeom>
          <a:solidFill>
            <a:srgbClr val="FE0002"/>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cxnSp>
        <p:nvCxnSpPr>
          <p:cNvPr id="39" name="Straight Connector 38">
            <a:extLst>
              <a:ext uri="{FF2B5EF4-FFF2-40B4-BE49-F238E27FC236}">
                <a16:creationId xmlns:a16="http://schemas.microsoft.com/office/drawing/2014/main" id="{91090D35-6573-FC49-B7A6-CAEBC909BB69}"/>
              </a:ext>
            </a:extLst>
          </p:cNvPr>
          <p:cNvCxnSpPr/>
          <p:nvPr userDrawn="1"/>
        </p:nvCxnSpPr>
        <p:spPr>
          <a:xfrm>
            <a:off x="2607406" y="5947646"/>
            <a:ext cx="6995160" cy="0"/>
          </a:xfrm>
          <a:prstGeom prst="line">
            <a:avLst/>
          </a:prstGeom>
          <a:noFill/>
          <a:ln w="38100" cap="flat" cmpd="sng" algn="ctr">
            <a:solidFill>
              <a:srgbClr val="008C00"/>
            </a:solidFill>
            <a:prstDash val="sysDot"/>
          </a:ln>
          <a:effectLst/>
        </p:spPr>
      </p:cxnSp>
      <p:cxnSp>
        <p:nvCxnSpPr>
          <p:cNvPr id="40" name="Straight Connector 39">
            <a:extLst>
              <a:ext uri="{FF2B5EF4-FFF2-40B4-BE49-F238E27FC236}">
                <a16:creationId xmlns:a16="http://schemas.microsoft.com/office/drawing/2014/main" id="{E237C45E-D61F-C04E-8D39-6896E17FD022}"/>
              </a:ext>
            </a:extLst>
          </p:cNvPr>
          <p:cNvCxnSpPr/>
          <p:nvPr userDrawn="1"/>
        </p:nvCxnSpPr>
        <p:spPr>
          <a:xfrm flipH="1">
            <a:off x="4889942" y="6008511"/>
            <a:ext cx="2444" cy="731520"/>
          </a:xfrm>
          <a:prstGeom prst="line">
            <a:avLst/>
          </a:prstGeom>
          <a:noFill/>
          <a:ln w="38100" cap="flat" cmpd="sng" algn="ctr">
            <a:solidFill>
              <a:srgbClr val="008C00"/>
            </a:solidFill>
            <a:prstDash val="sysDot"/>
          </a:ln>
          <a:effectLst/>
        </p:spPr>
      </p:cxnSp>
      <p:cxnSp>
        <p:nvCxnSpPr>
          <p:cNvPr id="41" name="Straight Connector 40">
            <a:extLst>
              <a:ext uri="{FF2B5EF4-FFF2-40B4-BE49-F238E27FC236}">
                <a16:creationId xmlns:a16="http://schemas.microsoft.com/office/drawing/2014/main" id="{DA8F9F2A-2758-A147-88D3-B61F693DAE1B}"/>
              </a:ext>
            </a:extLst>
          </p:cNvPr>
          <p:cNvCxnSpPr/>
          <p:nvPr userDrawn="1"/>
        </p:nvCxnSpPr>
        <p:spPr>
          <a:xfrm flipH="1">
            <a:off x="7286778" y="6008511"/>
            <a:ext cx="2444" cy="731520"/>
          </a:xfrm>
          <a:prstGeom prst="line">
            <a:avLst/>
          </a:prstGeom>
          <a:noFill/>
          <a:ln w="38100" cap="flat" cmpd="sng" algn="ctr">
            <a:solidFill>
              <a:srgbClr val="008C00"/>
            </a:solidFill>
            <a:prstDash val="sysDot"/>
          </a:ln>
          <a:effectLst/>
        </p:spPr>
      </p:cxnSp>
      <p:sp>
        <p:nvSpPr>
          <p:cNvPr id="42" name="Domains">
            <a:extLst>
              <a:ext uri="{FF2B5EF4-FFF2-40B4-BE49-F238E27FC236}">
                <a16:creationId xmlns:a16="http://schemas.microsoft.com/office/drawing/2014/main" id="{AC2C215A-B488-2F45-A740-8DDEDA9048E7}"/>
              </a:ext>
            </a:extLst>
          </p:cNvPr>
          <p:cNvSpPr txBox="1"/>
          <p:nvPr userDrawn="1"/>
        </p:nvSpPr>
        <p:spPr>
          <a:xfrm>
            <a:off x="1947333" y="6096000"/>
            <a:ext cx="8297334" cy="669414"/>
          </a:xfrm>
          <a:prstGeom prst="rect">
            <a:avLst/>
          </a:prstGeom>
          <a:noFill/>
          <a:ln>
            <a:noFill/>
          </a:ln>
        </p:spPr>
        <p:txBody>
          <a:bodyPr wrap="square">
            <a:spAutoFit/>
          </a:bodyPr>
          <a:lstStyle/>
          <a:p>
            <a:pPr>
              <a:tabLst>
                <a:tab pos="1541463" algn="ctr"/>
                <a:tab pos="2851150" algn="ctr"/>
                <a:tab pos="4056063" algn="ctr"/>
                <a:tab pos="5253038" algn="ctr"/>
                <a:tab pos="6570663" algn="ctr"/>
              </a:tabLst>
              <a:defRPr/>
            </a:pPr>
            <a:r>
              <a:rPr lang="en-US" sz="2400" b="1">
                <a:solidFill>
                  <a:prstClr val="white"/>
                </a:solidFill>
                <a:effectLst>
                  <a:outerShdw blurRad="38100" dist="38100" dir="2700000" algn="tl">
                    <a:srgbClr val="000000">
                      <a:alpha val="43137"/>
                    </a:srgbClr>
                  </a:outerShdw>
                </a:effectLst>
                <a:latin typeface="Calibri"/>
                <a:cs typeface="Arial" charset="0"/>
              </a:rPr>
              <a:t>	Academic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Behavioral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Social</a:t>
            </a:r>
          </a:p>
          <a:p>
            <a:pPr>
              <a:lnSpc>
                <a:spcPct val="75000"/>
              </a:lnSpc>
              <a:tabLst>
                <a:tab pos="1541463" algn="ctr"/>
                <a:tab pos="4056063" algn="ctr"/>
                <a:tab pos="6570663" algn="ctr"/>
              </a:tabLst>
              <a:defRPr/>
            </a:pPr>
            <a:r>
              <a:rPr lang="en-US">
                <a:solidFill>
                  <a:prstClr val="black">
                    <a:lumMod val="85000"/>
                    <a:lumOff val="15000"/>
                  </a:prstClr>
                </a:solidFill>
                <a:latin typeface="Calibri"/>
                <a:cs typeface="Arial" charset="0"/>
              </a:rPr>
              <a:t>	Validated Curricula	PBIS Framework	Validated Curricula</a:t>
            </a:r>
          </a:p>
        </p:txBody>
      </p:sp>
      <p:sp>
        <p:nvSpPr>
          <p:cNvPr id="46" name="Tier 3">
            <a:extLst>
              <a:ext uri="{FF2B5EF4-FFF2-40B4-BE49-F238E27FC236}">
                <a16:creationId xmlns:a16="http://schemas.microsoft.com/office/drawing/2014/main" id="{35E31CA1-B710-6E49-A60F-3E7FC73C9F07}"/>
              </a:ext>
            </a:extLst>
          </p:cNvPr>
          <p:cNvSpPr txBox="1">
            <a:spLocks noChangeArrowheads="1"/>
          </p:cNvSpPr>
          <p:nvPr userDrawn="1"/>
        </p:nvSpPr>
        <p:spPr bwMode="auto">
          <a:xfrm>
            <a:off x="4159045" y="1126204"/>
            <a:ext cx="3810000" cy="8002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3</a:t>
            </a:r>
          </a:p>
          <a:p>
            <a:pPr marL="0" marR="0" lvl="0" indent="0" algn="ctr" defTabSz="914400" eaLnBrk="1" fontAlgn="base" latinLnBrk="0" hangingPunct="1">
              <a:lnSpc>
                <a:spcPct val="75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Tertiary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≈5%</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a:t>
            </a:r>
          </a:p>
        </p:txBody>
      </p:sp>
      <p:sp>
        <p:nvSpPr>
          <p:cNvPr id="47" name="Tier 2">
            <a:extLst>
              <a:ext uri="{FF2B5EF4-FFF2-40B4-BE49-F238E27FC236}">
                <a16:creationId xmlns:a16="http://schemas.microsoft.com/office/drawing/2014/main" id="{D6F2DF6B-139A-D446-9AB9-1D6EF011D157}"/>
              </a:ext>
            </a:extLst>
          </p:cNvPr>
          <p:cNvSpPr txBox="1">
            <a:spLocks noChangeArrowheads="1"/>
          </p:cNvSpPr>
          <p:nvPr userDrawn="1"/>
        </p:nvSpPr>
        <p:spPr bwMode="auto">
          <a:xfrm>
            <a:off x="4000500" y="2301968"/>
            <a:ext cx="4191000" cy="837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Tier 2</a:t>
            </a:r>
          </a:p>
          <a:p>
            <a:pPr marL="0" marR="0" lvl="0" indent="0" algn="ctr" defTabSz="914400" eaLnBrk="1" fontAlgn="base" latinLnBrk="0" hangingPunct="1">
              <a:lnSpc>
                <a:spcPct val="85000"/>
              </a:lnSpc>
              <a:spcBef>
                <a:spcPct val="0"/>
              </a:spcBef>
              <a:spcAft>
                <a:spcPct val="0"/>
              </a:spcAft>
              <a:buClrTx/>
              <a:buSzTx/>
              <a:buFontTx/>
              <a:buNone/>
              <a:tabLst/>
              <a:defRPr/>
            </a:pP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Secondary Prevention (</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panose="020B0604020202020204" pitchFamily="34" charset="0"/>
              </a:rPr>
              <a:t>≈15%</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 </a:t>
            </a:r>
          </a:p>
        </p:txBody>
      </p:sp>
      <p:sp>
        <p:nvSpPr>
          <p:cNvPr id="48" name="Tier 1">
            <a:extLst>
              <a:ext uri="{FF2B5EF4-FFF2-40B4-BE49-F238E27FC236}">
                <a16:creationId xmlns:a16="http://schemas.microsoft.com/office/drawing/2014/main" id="{93576CA4-B1CA-2A46-A9C2-69BA5AA79A65}"/>
              </a:ext>
            </a:extLst>
          </p:cNvPr>
          <p:cNvSpPr txBox="1">
            <a:spLocks noChangeArrowheads="1"/>
          </p:cNvSpPr>
          <p:nvPr userDrawn="1"/>
        </p:nvSpPr>
        <p:spPr bwMode="auto">
          <a:xfrm>
            <a:off x="4000500" y="4600925"/>
            <a:ext cx="4191000" cy="8925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1</a:t>
            </a:r>
          </a:p>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Primary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≈80%</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 </a:t>
            </a:r>
          </a:p>
        </p:txBody>
      </p:sp>
      <p:sp>
        <p:nvSpPr>
          <p:cNvPr id="49" name="Reference">
            <a:extLst>
              <a:ext uri="{FF2B5EF4-FFF2-40B4-BE49-F238E27FC236}">
                <a16:creationId xmlns:a16="http://schemas.microsoft.com/office/drawing/2014/main" id="{5DE09BF2-66B8-DF4E-8B80-9230EF68AE1B}"/>
              </a:ext>
            </a:extLst>
          </p:cNvPr>
          <p:cNvSpPr txBox="1"/>
          <p:nvPr userDrawn="1"/>
        </p:nvSpPr>
        <p:spPr>
          <a:xfrm>
            <a:off x="4222955" y="395891"/>
            <a:ext cx="3746090" cy="400110"/>
          </a:xfrm>
          <a:prstGeom prst="rect">
            <a:avLst/>
          </a:prstGeom>
          <a:noFill/>
        </p:spPr>
        <p:txBody>
          <a:bodyPr wrap="none" rtlCol="0">
            <a:spAutoFit/>
          </a:bodyPr>
          <a:lstStyle/>
          <a:p>
            <a:r>
              <a:rPr lang="en-US" sz="2000">
                <a:solidFill>
                  <a:prstClr val="black"/>
                </a:solidFill>
                <a:latin typeface="Calibri"/>
              </a:rPr>
              <a:t>(Lane, </a:t>
            </a:r>
            <a:r>
              <a:rPr lang="en-US" sz="2000" err="1">
                <a:solidFill>
                  <a:prstClr val="black"/>
                </a:solidFill>
                <a:latin typeface="Calibri"/>
              </a:rPr>
              <a:t>Kalberg</a:t>
            </a:r>
            <a:r>
              <a:rPr lang="en-US" sz="2000">
                <a:solidFill>
                  <a:prstClr val="black"/>
                </a:solidFill>
                <a:latin typeface="Calibri"/>
              </a:rPr>
              <a:t>, &amp; </a:t>
            </a:r>
            <a:r>
              <a:rPr lang="en-US" sz="2000" err="1">
                <a:solidFill>
                  <a:prstClr val="black"/>
                </a:solidFill>
                <a:latin typeface="Calibri"/>
              </a:rPr>
              <a:t>Menzies</a:t>
            </a:r>
            <a:r>
              <a:rPr lang="en-US" sz="2000">
                <a:solidFill>
                  <a:prstClr val="black"/>
                </a:solidFill>
                <a:latin typeface="Calibri"/>
              </a:rPr>
              <a:t>, 2009)</a:t>
            </a:r>
          </a:p>
        </p:txBody>
      </p:sp>
      <p:sp>
        <p:nvSpPr>
          <p:cNvPr id="50" name="Title">
            <a:extLst>
              <a:ext uri="{FF2B5EF4-FFF2-40B4-BE49-F238E27FC236}">
                <a16:creationId xmlns:a16="http://schemas.microsoft.com/office/drawing/2014/main" id="{0F6EC5B7-73E7-634F-9BC6-89486E7D089F}"/>
              </a:ext>
            </a:extLst>
          </p:cNvPr>
          <p:cNvSpPr txBox="1">
            <a:spLocks noChangeArrowheads="1"/>
          </p:cNvSpPr>
          <p:nvPr userDrawn="1"/>
        </p:nvSpPr>
        <p:spPr bwMode="auto">
          <a:xfrm>
            <a:off x="1524000" y="0"/>
            <a:ext cx="9144000" cy="800219"/>
          </a:xfrm>
          <a:prstGeom prst="rect">
            <a:avLst/>
          </a:prstGeom>
          <a:noFill/>
          <a:ln>
            <a:noFill/>
          </a:ln>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600" b="1" i="0" u="none" strike="noStrike" kern="0" cap="none" spc="0" normalizeH="0" baseline="0" noProof="0">
                <a:ln>
                  <a:noFill/>
                </a:ln>
                <a:solidFill>
                  <a:prstClr val="black"/>
                </a:solidFill>
                <a:effectLst/>
                <a:uLnTx/>
                <a:uFillTx/>
                <a:latin typeface="Calibri" pitchFamily="-109" charset="0"/>
                <a:cs typeface="Arial" charset="0"/>
              </a:rPr>
              <a:t>Comprehensive, Integrated, Three-Tiered Model of Prevention</a:t>
            </a:r>
            <a:endParaRPr kumimoji="0" lang="en-US" sz="2800" b="1" i="0" u="none" strike="noStrike" kern="0" cap="none" spc="0" normalizeH="0" baseline="0" noProof="0">
              <a:ln>
                <a:noFill/>
              </a:ln>
              <a:solidFill>
                <a:prstClr val="black"/>
              </a:solidFill>
              <a:effectLst/>
              <a:uLnTx/>
              <a:uFillTx/>
              <a:latin typeface="Calibri" pitchFamily="-109" charset="0"/>
              <a:cs typeface="Arial" charset="0"/>
            </a:endParaRPr>
          </a:p>
        </p:txBody>
      </p:sp>
      <p:sp>
        <p:nvSpPr>
          <p:cNvPr id="17" name="Watermark Covering">
            <a:extLst>
              <a:ext uri="{FF2B5EF4-FFF2-40B4-BE49-F238E27FC236}">
                <a16:creationId xmlns:a16="http://schemas.microsoft.com/office/drawing/2014/main" id="{67D09180-788D-E344-8F4B-7E44FC1CF388}"/>
              </a:ext>
            </a:extLst>
          </p:cNvPr>
          <p:cNvSpPr/>
          <p:nvPr userDrawn="1"/>
        </p:nvSpPr>
        <p:spPr>
          <a:xfrm>
            <a:off x="1524" y="0"/>
            <a:ext cx="12188952" cy="6858000"/>
          </a:xfrm>
          <a:prstGeom prst="rect">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a:solidFill>
                <a:prstClr val="white"/>
              </a:solidFill>
            </a:endParaRPr>
          </a:p>
        </p:txBody>
      </p:sp>
    </p:spTree>
    <p:extLst>
      <p:ext uri="{BB962C8B-B14F-4D97-AF65-F5344CB8AC3E}">
        <p14:creationId xmlns:p14="http://schemas.microsoft.com/office/powerpoint/2010/main" val="26950700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Ci3T Training Series">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4B334141-A06E-1E45-AA81-D2B0530A4CD5}"/>
              </a:ext>
            </a:extLst>
          </p:cNvPr>
          <p:cNvGrpSpPr/>
          <p:nvPr userDrawn="1"/>
        </p:nvGrpSpPr>
        <p:grpSpPr>
          <a:xfrm>
            <a:off x="2175020" y="980151"/>
            <a:ext cx="8870360" cy="4064000"/>
            <a:chOff x="112165" y="751543"/>
            <a:chExt cx="8870360" cy="4064000"/>
          </a:xfrm>
        </p:grpSpPr>
        <p:sp>
          <p:nvSpPr>
            <p:cNvPr id="18" name="Freeform 17">
              <a:extLst>
                <a:ext uri="{FF2B5EF4-FFF2-40B4-BE49-F238E27FC236}">
                  <a16:creationId xmlns:a16="http://schemas.microsoft.com/office/drawing/2014/main" id="{2562E0D1-9494-8C4A-8020-23CB861B02F1}"/>
                </a:ext>
              </a:extLst>
            </p:cNvPr>
            <p:cNvSpPr/>
            <p:nvPr/>
          </p:nvSpPr>
          <p:spPr>
            <a:xfrm>
              <a:off x="112165"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1:</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2 hours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Ci3T model overview</a:t>
              </a:r>
            </a:p>
          </p:txBody>
        </p:sp>
        <p:sp>
          <p:nvSpPr>
            <p:cNvPr id="19" name="Freeform 18">
              <a:extLst>
                <a:ext uri="{FF2B5EF4-FFF2-40B4-BE49-F238E27FC236}">
                  <a16:creationId xmlns:a16="http://schemas.microsoft.com/office/drawing/2014/main" id="{3853A3C8-8CC4-FB48-9CA8-11EE3F95102D}"/>
                </a:ext>
              </a:extLst>
            </p:cNvPr>
            <p:cNvSpPr/>
            <p:nvPr/>
          </p:nvSpPr>
          <p:spPr>
            <a:xfrm>
              <a:off x="1597770"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2:</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Full day</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Building the primary prevention plan</a:t>
              </a:r>
            </a:p>
          </p:txBody>
        </p:sp>
        <p:sp>
          <p:nvSpPr>
            <p:cNvPr id="20" name="Freeform 19">
              <a:extLst>
                <a:ext uri="{FF2B5EF4-FFF2-40B4-BE49-F238E27FC236}">
                  <a16:creationId xmlns:a16="http://schemas.microsoft.com/office/drawing/2014/main" id="{A976C4A6-EF26-6F48-84FE-26DBBAE88F55}"/>
                </a:ext>
              </a:extLst>
            </p:cNvPr>
            <p:cNvSpPr/>
            <p:nvPr/>
          </p:nvSpPr>
          <p:spPr>
            <a:xfrm>
              <a:off x="3083375"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3:</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2 hours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How to monitor the plan</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Student team members attend</a:t>
              </a:r>
            </a:p>
          </p:txBody>
        </p:sp>
        <p:sp>
          <p:nvSpPr>
            <p:cNvPr id="21" name="Freeform 20">
              <a:extLst>
                <a:ext uri="{FF2B5EF4-FFF2-40B4-BE49-F238E27FC236}">
                  <a16:creationId xmlns:a16="http://schemas.microsoft.com/office/drawing/2014/main" id="{AD789F3A-520C-974B-8221-612D55FB6851}"/>
                </a:ext>
              </a:extLst>
            </p:cNvPr>
            <p:cNvSpPr/>
            <p:nvPr/>
          </p:nvSpPr>
          <p:spPr>
            <a:xfrm>
              <a:off x="4568980"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57785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4:</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Full day</a:t>
              </a:r>
            </a:p>
            <a:p>
              <a:pPr marL="127000" marR="0" lvl="1" indent="-127000" defTabSz="44450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Building Tier 2 supports</a:t>
              </a:r>
            </a:p>
          </p:txBody>
        </p:sp>
        <p:sp>
          <p:nvSpPr>
            <p:cNvPr id="22" name="Freeform 21">
              <a:extLst>
                <a:ext uri="{FF2B5EF4-FFF2-40B4-BE49-F238E27FC236}">
                  <a16:creationId xmlns:a16="http://schemas.microsoft.com/office/drawing/2014/main" id="{32392249-C53C-C74E-99A3-9C61977E1126}"/>
                </a:ext>
              </a:extLst>
            </p:cNvPr>
            <p:cNvSpPr/>
            <p:nvPr/>
          </p:nvSpPr>
          <p:spPr>
            <a:xfrm>
              <a:off x="6054585"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5:</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2 hours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Building Tier 3 supports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Student team members attend</a:t>
              </a:r>
            </a:p>
          </p:txBody>
        </p:sp>
        <p:sp>
          <p:nvSpPr>
            <p:cNvPr id="23" name="Freeform 22">
              <a:extLst>
                <a:ext uri="{FF2B5EF4-FFF2-40B4-BE49-F238E27FC236}">
                  <a16:creationId xmlns:a16="http://schemas.microsoft.com/office/drawing/2014/main" id="{827B41B5-A935-2D40-B796-7AA7416675B5}"/>
                </a:ext>
              </a:extLst>
            </p:cNvPr>
            <p:cNvSpPr/>
            <p:nvPr/>
          </p:nvSpPr>
          <p:spPr>
            <a:xfrm>
              <a:off x="7540190"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6:</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Full day</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Preparing to implement</a:t>
              </a:r>
            </a:p>
          </p:txBody>
        </p:sp>
        <p:sp>
          <p:nvSpPr>
            <p:cNvPr id="24" name="Right Arrow 23">
              <a:extLst>
                <a:ext uri="{FF2B5EF4-FFF2-40B4-BE49-F238E27FC236}">
                  <a16:creationId xmlns:a16="http://schemas.microsoft.com/office/drawing/2014/main" id="{398F122F-8F14-D140-8BE2-313DAFDD70A9}"/>
                </a:ext>
              </a:extLst>
            </p:cNvPr>
            <p:cNvSpPr/>
            <p:nvPr/>
          </p:nvSpPr>
          <p:spPr>
            <a:xfrm>
              <a:off x="466880" y="3743324"/>
              <a:ext cx="8160930" cy="614363"/>
            </a:xfrm>
            <a:prstGeom prst="rightArrow">
              <a:avLst/>
            </a:prstGeom>
            <a:gradFill rotWithShape="1">
              <a:gsLst>
                <a:gs pos="0">
                  <a:srgbClr val="0F6FC6">
                    <a:tint val="60000"/>
                    <a:hueOff val="0"/>
                    <a:satOff val="0"/>
                    <a:lumOff val="0"/>
                    <a:alphaOff val="0"/>
                    <a:tint val="98000"/>
                    <a:lumMod val="114000"/>
                  </a:srgbClr>
                </a:gs>
                <a:gs pos="100000">
                  <a:srgbClr val="0F6FC6">
                    <a:tint val="60000"/>
                    <a:hueOff val="0"/>
                    <a:satOff val="0"/>
                    <a:lumOff val="0"/>
                    <a:alphaOff val="0"/>
                    <a:shade val="90000"/>
                    <a:lumMod val="84000"/>
                  </a:srgbClr>
                </a:gs>
              </a:gsLst>
              <a:lin ang="5400000" scaled="0"/>
            </a:gradFill>
            <a:ln>
              <a:noFill/>
            </a:ln>
            <a:effectLst>
              <a:outerShdw blurRad="38100" dist="25400" dir="5400000" rotWithShape="0">
                <a:srgbClr val="000000">
                  <a:alpha val="45000"/>
                </a:srgbClr>
              </a:outerShdw>
            </a:effectLst>
          </p:spPr>
        </p:sp>
      </p:grpSp>
      <p:sp>
        <p:nvSpPr>
          <p:cNvPr id="25" name="Title 1">
            <a:extLst>
              <a:ext uri="{FF2B5EF4-FFF2-40B4-BE49-F238E27FC236}">
                <a16:creationId xmlns:a16="http://schemas.microsoft.com/office/drawing/2014/main" id="{7A516B1B-1E52-CF43-8D80-44DCFF114B25}"/>
              </a:ext>
            </a:extLst>
          </p:cNvPr>
          <p:cNvSpPr txBox="1">
            <a:spLocks/>
          </p:cNvSpPr>
          <p:nvPr userDrawn="1"/>
        </p:nvSpPr>
        <p:spPr>
          <a:xfrm>
            <a:off x="1524000" y="100013"/>
            <a:ext cx="9144000" cy="796932"/>
          </a:xfrm>
          <a:prstGeom prst="rect">
            <a:avLst/>
          </a:prstGeom>
        </p:spPr>
        <p:txBody>
          <a:bodyPr vert="horz" lIns="91440" tIns="45720" rIns="91440" bIns="45720" rtlCol="0" anchor="ctr">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a:ln>
                  <a:noFill/>
                </a:ln>
                <a:solidFill>
                  <a:sysClr val="windowText" lastClr="000000"/>
                </a:solidFill>
                <a:effectLst/>
                <a:uLnTx/>
                <a:uFillTx/>
                <a:latin typeface="Calibri" charset="0"/>
                <a:ea typeface="Calibri" charset="0"/>
                <a:cs typeface="Calibri" charset="0"/>
              </a:rPr>
              <a:t>Ci3T Professional Learning Series</a:t>
            </a:r>
          </a:p>
        </p:txBody>
      </p:sp>
      <p:graphicFrame>
        <p:nvGraphicFramePr>
          <p:cNvPr id="26" name="Diagram 25">
            <a:extLst>
              <a:ext uri="{FF2B5EF4-FFF2-40B4-BE49-F238E27FC236}">
                <a16:creationId xmlns:a16="http://schemas.microsoft.com/office/drawing/2014/main" id="{83BA793E-BFFA-2642-A6A3-E68E4EC23829}"/>
              </a:ext>
            </a:extLst>
          </p:cNvPr>
          <p:cNvGraphicFramePr/>
          <p:nvPr userDrawn="1"/>
        </p:nvGraphicFramePr>
        <p:xfrm>
          <a:off x="2777230" y="3597282"/>
          <a:ext cx="7400925"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7" name="Freeform 26">
            <a:extLst>
              <a:ext uri="{FF2B5EF4-FFF2-40B4-BE49-F238E27FC236}">
                <a16:creationId xmlns:a16="http://schemas.microsoft.com/office/drawing/2014/main" id="{0DA30D2D-A1E2-154C-BEC6-DBB838EB43D1}"/>
              </a:ext>
            </a:extLst>
          </p:cNvPr>
          <p:cNvSpPr/>
          <p:nvPr userDrawn="1"/>
        </p:nvSpPr>
        <p:spPr>
          <a:xfrm>
            <a:off x="11088650" y="980151"/>
            <a:ext cx="573602" cy="3606144"/>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alphaOff val="0"/>
                  <a:tint val="98000"/>
                  <a:lumMod val="50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vert270" wrap="none" lIns="91440" tIns="91440" rIns="91440" bIns="91440" numCol="1" spcCol="1270" anchor="ctr" anchorCtr="0">
            <a:noAutofit/>
          </a:bodyPr>
          <a:lstStyle/>
          <a:p>
            <a:pPr marL="0" marR="0" lvl="0" indent="0" algn="ctr"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Implementation</a:t>
            </a:r>
          </a:p>
        </p:txBody>
      </p:sp>
      <p:sp>
        <p:nvSpPr>
          <p:cNvPr id="28" name="Freeform 27">
            <a:extLst>
              <a:ext uri="{FF2B5EF4-FFF2-40B4-BE49-F238E27FC236}">
                <a16:creationId xmlns:a16="http://schemas.microsoft.com/office/drawing/2014/main" id="{1EDBD56A-2A7B-3844-8A65-BF7393F6562D}"/>
              </a:ext>
            </a:extLst>
          </p:cNvPr>
          <p:cNvSpPr/>
          <p:nvPr userDrawn="1"/>
        </p:nvSpPr>
        <p:spPr>
          <a:xfrm>
            <a:off x="538855" y="980151"/>
            <a:ext cx="1592895" cy="3606144"/>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alphaOff val="0"/>
                  <a:tint val="98000"/>
                  <a:lumMod val="50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0"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Pre-Training Activities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Team member selection</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Schoolwide Expectations Survey for Specific Settings (SESSS)</a:t>
            </a:r>
          </a:p>
        </p:txBody>
      </p:sp>
    </p:spTree>
    <p:extLst>
      <p:ext uri="{BB962C8B-B14F-4D97-AF65-F5344CB8AC3E}">
        <p14:creationId xmlns:p14="http://schemas.microsoft.com/office/powerpoint/2010/main" val="14625517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Ci3T Imp Series">
    <p:spTree>
      <p:nvGrpSpPr>
        <p:cNvPr id="1" name=""/>
        <p:cNvGrpSpPr/>
        <p:nvPr/>
      </p:nvGrpSpPr>
      <p:grpSpPr>
        <a:xfrm>
          <a:off x="0" y="0"/>
          <a:ext cx="0" cy="0"/>
          <a:chOff x="0" y="0"/>
          <a:chExt cx="0" cy="0"/>
        </a:xfrm>
      </p:grpSpPr>
      <p:graphicFrame>
        <p:nvGraphicFramePr>
          <p:cNvPr id="12" name="Diagram 11">
            <a:extLst>
              <a:ext uri="{FF2B5EF4-FFF2-40B4-BE49-F238E27FC236}">
                <a16:creationId xmlns:a16="http://schemas.microsoft.com/office/drawing/2014/main" id="{61974619-D344-094C-8112-721DAE16AB40}"/>
              </a:ext>
            </a:extLst>
          </p:cNvPr>
          <p:cNvGraphicFramePr/>
          <p:nvPr userDrawn="1"/>
        </p:nvGraphicFramePr>
        <p:xfrm>
          <a:off x="351711" y="1697430"/>
          <a:ext cx="11477616" cy="36754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3" name="TextBox 12">
            <a:extLst>
              <a:ext uri="{FF2B5EF4-FFF2-40B4-BE49-F238E27FC236}">
                <a16:creationId xmlns:a16="http://schemas.microsoft.com/office/drawing/2014/main" id="{B0A84E59-D065-8B41-ADE7-CF3647177614}"/>
              </a:ext>
            </a:extLst>
          </p:cNvPr>
          <p:cNvSpPr txBox="1"/>
          <p:nvPr userDrawn="1"/>
        </p:nvSpPr>
        <p:spPr>
          <a:xfrm>
            <a:off x="1569129" y="5305873"/>
            <a:ext cx="1700784" cy="574863"/>
          </a:xfrm>
          <a:prstGeom prst="roundRect">
            <a:avLst/>
          </a:prstGeom>
          <a:solidFill>
            <a:srgbClr val="FFC000">
              <a:lumMod val="60000"/>
              <a:lumOff val="40000"/>
            </a:srgbClr>
          </a:solidFill>
          <a:ln>
            <a:solidFill>
              <a:srgbClr val="FFC000">
                <a:lumMod val="50000"/>
              </a:srgbClr>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Fall T.I. Window (4 wks)</a:t>
            </a:r>
          </a:p>
          <a:p>
            <a:pPr marL="0" marR="0" lvl="0" indent="0" defTabSz="457200" eaLnBrk="1" fontAlgn="auto" latinLnBrk="0" hangingPunct="1">
              <a:lnSpc>
                <a:spcPct val="80000"/>
              </a:lnSpc>
              <a:spcBef>
                <a:spcPts val="0"/>
              </a:spcBef>
              <a:spcAft>
                <a:spcPts val="0"/>
              </a:spcAft>
              <a:buClrTx/>
              <a:buSzTx/>
              <a:buFontTx/>
              <a:buNone/>
              <a:tabLst>
                <a:tab pos="458788" algn="ctr"/>
                <a:tab pos="1257300" algn="ctr"/>
              </a:tabLst>
              <a:defRPr/>
            </a:pPr>
            <a:r>
              <a:rPr kumimoji="0" lang="en-US" sz="1200" b="0" i="0" u="none" strike="noStrike" kern="0" cap="none" spc="0" normalizeH="0" baseline="0" noProof="0">
                <a:ln>
                  <a:noFill/>
                </a:ln>
                <a:solidFill>
                  <a:prstClr val="black"/>
                </a:solidFill>
                <a:effectLst/>
                <a:uLnTx/>
                <a:uFillTx/>
                <a:latin typeface="Calibri" panose="020F0502020204030204"/>
              </a:rPr>
              <a:t>	October	November</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4</a:t>
            </a:r>
            <a:r>
              <a:rPr kumimoji="0" lang="en-US" sz="1200" b="0" i="0" u="none" strike="noStrike" kern="0" cap="none" spc="0" normalizeH="0" baseline="30000" noProof="0">
                <a:ln>
                  <a:noFill/>
                </a:ln>
                <a:solidFill>
                  <a:prstClr val="black"/>
                </a:solidFill>
                <a:effectLst/>
                <a:uLnTx/>
                <a:uFillTx/>
                <a:latin typeface="Calibri" panose="020F0502020204030204"/>
              </a:rPr>
              <a:t>th</a:t>
            </a:r>
            <a:r>
              <a:rPr kumimoji="0" lang="en-US" sz="1200" b="0" i="0" u="none" strike="noStrike" kern="0" cap="none" spc="0" normalizeH="0" baseline="0" noProof="0">
                <a:ln>
                  <a:noFill/>
                </a:ln>
                <a:solidFill>
                  <a:prstClr val="black"/>
                </a:solidFill>
                <a:effectLst/>
                <a:uLnTx/>
                <a:uFillTx/>
                <a:latin typeface="Calibri" panose="020F0502020204030204"/>
              </a:rPr>
              <a:t> Monday – 3</a:t>
            </a:r>
            <a:r>
              <a:rPr kumimoji="0" lang="en-US" sz="1200" b="0" i="0" u="none" strike="noStrike" kern="0" cap="none" spc="0" normalizeH="0" baseline="30000" noProof="0">
                <a:ln>
                  <a:noFill/>
                </a:ln>
                <a:solidFill>
                  <a:prstClr val="black"/>
                </a:solidFill>
                <a:effectLst/>
                <a:uLnTx/>
                <a:uFillTx/>
                <a:latin typeface="Calibri" panose="020F0502020204030204"/>
              </a:rPr>
              <a:t>rd</a:t>
            </a:r>
            <a:r>
              <a:rPr kumimoji="0" lang="en-US" sz="1200" b="0" i="0" u="none" strike="noStrike" kern="0" cap="none" spc="0" normalizeH="0" baseline="0" noProof="0">
                <a:ln>
                  <a:noFill/>
                </a:ln>
                <a:solidFill>
                  <a:prstClr val="black"/>
                </a:solidFill>
                <a:effectLst/>
                <a:uLnTx/>
                <a:uFillTx/>
                <a:latin typeface="Calibri" panose="020F0502020204030204"/>
              </a:rPr>
              <a:t> Friday</a:t>
            </a:r>
          </a:p>
        </p:txBody>
      </p:sp>
      <p:sp>
        <p:nvSpPr>
          <p:cNvPr id="14" name="TextBox 13">
            <a:extLst>
              <a:ext uri="{FF2B5EF4-FFF2-40B4-BE49-F238E27FC236}">
                <a16:creationId xmlns:a16="http://schemas.microsoft.com/office/drawing/2014/main" id="{7501B37E-28A3-5342-8C43-3FD08364B315}"/>
              </a:ext>
            </a:extLst>
          </p:cNvPr>
          <p:cNvSpPr txBox="1"/>
          <p:nvPr userDrawn="1"/>
        </p:nvSpPr>
        <p:spPr>
          <a:xfrm>
            <a:off x="6188114" y="5305873"/>
            <a:ext cx="1700784" cy="574863"/>
          </a:xfrm>
          <a:prstGeom prst="roundRect">
            <a:avLst/>
          </a:prstGeom>
          <a:solidFill>
            <a:srgbClr val="70AD47">
              <a:lumMod val="60000"/>
              <a:lumOff val="40000"/>
            </a:srgbClr>
          </a:solidFill>
          <a:ln>
            <a:solidFill>
              <a:srgbClr val="70AD47">
                <a:lumMod val="50000"/>
              </a:srgbClr>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Spring T.I. Window (4 wks)</a:t>
            </a:r>
          </a:p>
          <a:p>
            <a:pPr marL="0" marR="0" lvl="0" indent="0" defTabSz="457200" eaLnBrk="1" fontAlgn="auto" latinLnBrk="0" hangingPunct="1">
              <a:lnSpc>
                <a:spcPct val="80000"/>
              </a:lnSpc>
              <a:spcBef>
                <a:spcPts val="0"/>
              </a:spcBef>
              <a:spcAft>
                <a:spcPts val="0"/>
              </a:spcAft>
              <a:buClrTx/>
              <a:buSzTx/>
              <a:buFontTx/>
              <a:buNone/>
              <a:tabLst>
                <a:tab pos="458788" algn="ctr"/>
                <a:tab pos="1257300" algn="ctr"/>
              </a:tabLst>
              <a:defRPr/>
            </a:pPr>
            <a:r>
              <a:rPr kumimoji="0" lang="en-US" sz="1200" b="0" i="0" u="none" strike="noStrike" kern="0" cap="none" spc="0" normalizeH="0" baseline="0" noProof="0">
                <a:ln>
                  <a:noFill/>
                </a:ln>
                <a:solidFill>
                  <a:prstClr val="black"/>
                </a:solidFill>
                <a:effectLst/>
                <a:uLnTx/>
                <a:uFillTx/>
                <a:latin typeface="Calibri" panose="020F0502020204030204"/>
              </a:rPr>
              <a:t>	February	March</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2</a:t>
            </a:r>
            <a:r>
              <a:rPr kumimoji="0" lang="en-US" sz="1200" b="0" i="0" u="none" strike="noStrike" kern="0" cap="none" spc="0" normalizeH="0" baseline="30000" noProof="0">
                <a:ln>
                  <a:noFill/>
                </a:ln>
                <a:solidFill>
                  <a:prstClr val="black"/>
                </a:solidFill>
                <a:effectLst/>
                <a:uLnTx/>
                <a:uFillTx/>
                <a:latin typeface="Calibri" panose="020F0502020204030204"/>
              </a:rPr>
              <a:t>nd</a:t>
            </a:r>
            <a:r>
              <a:rPr kumimoji="0" lang="en-US" sz="1200" b="0" i="0" u="none" strike="noStrike" kern="0" cap="none" spc="0" normalizeH="0" baseline="0" noProof="0">
                <a:ln>
                  <a:noFill/>
                </a:ln>
                <a:solidFill>
                  <a:prstClr val="black"/>
                </a:solidFill>
                <a:effectLst/>
                <a:uLnTx/>
                <a:uFillTx/>
                <a:latin typeface="Calibri" panose="020F0502020204030204"/>
              </a:rPr>
              <a:t> Monday – 2</a:t>
            </a:r>
            <a:r>
              <a:rPr kumimoji="0" lang="en-US" sz="1200" b="0" i="0" u="none" strike="noStrike" kern="0" cap="none" spc="0" normalizeH="0" baseline="30000" noProof="0">
                <a:ln>
                  <a:noFill/>
                </a:ln>
                <a:solidFill>
                  <a:prstClr val="black"/>
                </a:solidFill>
                <a:effectLst/>
                <a:uLnTx/>
                <a:uFillTx/>
                <a:latin typeface="Calibri" panose="020F0502020204030204"/>
              </a:rPr>
              <a:t>nd</a:t>
            </a:r>
            <a:r>
              <a:rPr kumimoji="0" lang="en-US" sz="1200" b="0" i="0" u="none" strike="noStrike" kern="0" cap="none" spc="0" normalizeH="0" baseline="0" noProof="0">
                <a:ln>
                  <a:noFill/>
                </a:ln>
                <a:solidFill>
                  <a:prstClr val="black"/>
                </a:solidFill>
                <a:effectLst/>
                <a:uLnTx/>
                <a:uFillTx/>
                <a:latin typeface="Calibri" panose="020F0502020204030204"/>
              </a:rPr>
              <a:t> Friday</a:t>
            </a:r>
          </a:p>
        </p:txBody>
      </p:sp>
      <p:sp>
        <p:nvSpPr>
          <p:cNvPr id="15" name="TextBox 14">
            <a:extLst>
              <a:ext uri="{FF2B5EF4-FFF2-40B4-BE49-F238E27FC236}">
                <a16:creationId xmlns:a16="http://schemas.microsoft.com/office/drawing/2014/main" id="{18AC8789-1BD6-8548-A0C0-DEB353F04016}"/>
              </a:ext>
            </a:extLst>
          </p:cNvPr>
          <p:cNvSpPr txBox="1"/>
          <p:nvPr userDrawn="1"/>
        </p:nvSpPr>
        <p:spPr>
          <a:xfrm>
            <a:off x="351710" y="127770"/>
            <a:ext cx="8829675" cy="1569660"/>
          </a:xfrm>
          <a:prstGeom prst="rect">
            <a:avLst/>
          </a:prstGeom>
          <a:noFill/>
        </p:spPr>
        <p:txBody>
          <a:bodyPr wrap="square" rtlCol="0">
            <a:spAutoFit/>
          </a:bodyPr>
          <a:lstStyle/>
          <a:p>
            <a:pPr defTabSz="457200"/>
            <a:r>
              <a:rPr lang="en-US" sz="4800">
                <a:solidFill>
                  <a:prstClr val="black"/>
                </a:solidFill>
                <a:latin typeface="Calibri" panose="020F0502020204030204"/>
              </a:rPr>
              <a:t>Ci3T </a:t>
            </a:r>
            <a:r>
              <a:rPr lang="en-US" sz="4800" b="1" cap="small">
                <a:ln w="3175">
                  <a:solidFill>
                    <a:prstClr val="black"/>
                  </a:solidFill>
                </a:ln>
                <a:solidFill>
                  <a:srgbClr val="4472C4"/>
                </a:solidFill>
                <a:latin typeface="Calibri" panose="020F0502020204030204"/>
              </a:rPr>
              <a:t>IMPLEMENTATION</a:t>
            </a:r>
            <a:br>
              <a:rPr lang="en-US" sz="4800">
                <a:solidFill>
                  <a:prstClr val="black"/>
                </a:solidFill>
                <a:latin typeface="Calibri" panose="020F0502020204030204"/>
              </a:rPr>
            </a:br>
            <a:r>
              <a:rPr lang="en-US" sz="4800">
                <a:solidFill>
                  <a:prstClr val="black"/>
                </a:solidFill>
                <a:latin typeface="Calibri" panose="020F0502020204030204"/>
              </a:rPr>
              <a:t>Professional Learning Series</a:t>
            </a:r>
          </a:p>
        </p:txBody>
      </p:sp>
      <p:sp>
        <p:nvSpPr>
          <p:cNvPr id="16" name="TextBox 15">
            <a:extLst>
              <a:ext uri="{FF2B5EF4-FFF2-40B4-BE49-F238E27FC236}">
                <a16:creationId xmlns:a16="http://schemas.microsoft.com/office/drawing/2014/main" id="{7F51A2F2-7364-8F42-9858-DAC1CC4DFA02}"/>
              </a:ext>
            </a:extLst>
          </p:cNvPr>
          <p:cNvSpPr txBox="1"/>
          <p:nvPr userDrawn="1"/>
        </p:nvSpPr>
        <p:spPr>
          <a:xfrm>
            <a:off x="1056341" y="3914317"/>
            <a:ext cx="865238" cy="1312899"/>
          </a:xfrm>
          <a:prstGeom prst="roundRect">
            <a:avLst/>
          </a:prstGeom>
          <a:solidFill>
            <a:srgbClr val="FFC000"/>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Fall Screening Window</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__(2 </a:t>
            </a:r>
            <a:r>
              <a:rPr kumimoji="0" lang="en-US" sz="1200" b="0" i="0" u="sng" strike="noStrike" kern="0" cap="none" spc="0" normalizeH="0" baseline="0" noProof="0" err="1">
                <a:ln>
                  <a:noFill/>
                </a:ln>
                <a:solidFill>
                  <a:prstClr val="black"/>
                </a:solidFill>
                <a:effectLst/>
                <a:uLnTx/>
                <a:uFillTx/>
                <a:latin typeface="Calibri" panose="020F0502020204030204"/>
              </a:rPr>
              <a:t>wks</a:t>
            </a:r>
            <a:r>
              <a:rPr kumimoji="0" lang="en-US" sz="1200" b="0" i="0" u="sng" strike="noStrike" kern="0" cap="none" spc="0" normalizeH="0" baseline="0" noProof="0">
                <a:ln>
                  <a:noFill/>
                </a:ln>
                <a:solidFill>
                  <a:prstClr val="black"/>
                </a:solidFill>
                <a:effectLst/>
                <a:uLnTx/>
                <a:uFillTx/>
                <a:latin typeface="Calibri" panose="020F0502020204030204"/>
              </a:rPr>
              <a:t>)__</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Opens 4-6 weeks after school begins</a:t>
            </a:r>
          </a:p>
        </p:txBody>
      </p:sp>
      <p:sp>
        <p:nvSpPr>
          <p:cNvPr id="17" name="TextBox 16">
            <a:extLst>
              <a:ext uri="{FF2B5EF4-FFF2-40B4-BE49-F238E27FC236}">
                <a16:creationId xmlns:a16="http://schemas.microsoft.com/office/drawing/2014/main" id="{2414E135-197D-D04E-9226-B7344814D73F}"/>
              </a:ext>
            </a:extLst>
          </p:cNvPr>
          <p:cNvSpPr txBox="1"/>
          <p:nvPr userDrawn="1"/>
        </p:nvSpPr>
        <p:spPr>
          <a:xfrm>
            <a:off x="3932592" y="3914317"/>
            <a:ext cx="868680" cy="1312899"/>
          </a:xfrm>
          <a:prstGeom prst="roundRect">
            <a:avLst/>
          </a:prstGeom>
          <a:solidFill>
            <a:srgbClr val="5B9BD5"/>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Winter Screening Window</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__(2 </a:t>
            </a:r>
            <a:r>
              <a:rPr kumimoji="0" lang="en-US" sz="1200" b="0" i="0" u="sng" strike="noStrike" kern="0" cap="none" spc="0" normalizeH="0" baseline="0" noProof="0" err="1">
                <a:ln>
                  <a:noFill/>
                </a:ln>
                <a:solidFill>
                  <a:prstClr val="black"/>
                </a:solidFill>
                <a:effectLst/>
                <a:uLnTx/>
                <a:uFillTx/>
                <a:latin typeface="Calibri" panose="020F0502020204030204"/>
              </a:rPr>
              <a:t>wks</a:t>
            </a:r>
            <a:r>
              <a:rPr kumimoji="0" lang="en-US" sz="1200" b="0" i="0" u="sng" strike="noStrike" kern="0" cap="none" spc="0" normalizeH="0" baseline="0" noProof="0">
                <a:ln>
                  <a:noFill/>
                </a:ln>
                <a:solidFill>
                  <a:prstClr val="black"/>
                </a:solidFill>
                <a:effectLst/>
                <a:uLnTx/>
                <a:uFillTx/>
                <a:latin typeface="Calibri" panose="020F0502020204030204"/>
              </a:rPr>
              <a:t>)__</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First 2 weeks of December</a:t>
            </a:r>
          </a:p>
        </p:txBody>
      </p:sp>
      <p:sp>
        <p:nvSpPr>
          <p:cNvPr id="18" name="TextBox 17">
            <a:extLst>
              <a:ext uri="{FF2B5EF4-FFF2-40B4-BE49-F238E27FC236}">
                <a16:creationId xmlns:a16="http://schemas.microsoft.com/office/drawing/2014/main" id="{C942C00F-C118-6E4A-B513-0A13238C5802}"/>
              </a:ext>
            </a:extLst>
          </p:cNvPr>
          <p:cNvSpPr txBox="1"/>
          <p:nvPr userDrawn="1"/>
        </p:nvSpPr>
        <p:spPr>
          <a:xfrm>
            <a:off x="9135144" y="3914317"/>
            <a:ext cx="868680" cy="1312899"/>
          </a:xfrm>
          <a:prstGeom prst="roundRect">
            <a:avLst/>
          </a:prstGeom>
          <a:solidFill>
            <a:srgbClr val="70AD47"/>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Spring Screening Window</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__(2 </a:t>
            </a:r>
            <a:r>
              <a:rPr kumimoji="0" lang="en-US" sz="1200" b="0" i="0" u="sng" strike="noStrike" kern="0" cap="none" spc="0" normalizeH="0" baseline="0" noProof="0" err="1">
                <a:ln>
                  <a:noFill/>
                </a:ln>
                <a:solidFill>
                  <a:prstClr val="black"/>
                </a:solidFill>
                <a:effectLst/>
                <a:uLnTx/>
                <a:uFillTx/>
                <a:latin typeface="Calibri" panose="020F0502020204030204"/>
              </a:rPr>
              <a:t>wks</a:t>
            </a:r>
            <a:r>
              <a:rPr kumimoji="0" lang="en-US" sz="1200" b="0" i="0" u="sng" strike="noStrike" kern="0" cap="none" spc="0" normalizeH="0" baseline="0" noProof="0">
                <a:ln>
                  <a:noFill/>
                </a:ln>
                <a:solidFill>
                  <a:prstClr val="black"/>
                </a:solidFill>
                <a:effectLst/>
                <a:uLnTx/>
                <a:uFillTx/>
                <a:latin typeface="Calibri" panose="020F0502020204030204"/>
              </a:rPr>
              <a:t>)__</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Opens 4-6 weeks before school ends</a:t>
            </a:r>
          </a:p>
        </p:txBody>
      </p:sp>
    </p:spTree>
    <p:extLst>
      <p:ext uri="{BB962C8B-B14F-4D97-AF65-F5344CB8AC3E}">
        <p14:creationId xmlns:p14="http://schemas.microsoft.com/office/powerpoint/2010/main" val="252325763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Whiteboar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74C06DF-5FE6-5F41-9985-6F788AEFFB36}"/>
              </a:ext>
            </a:extLst>
          </p:cNvPr>
          <p:cNvPicPr>
            <a:picLocks/>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67911841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Whiteboard Sassy">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E49F326-64E6-7743-A147-00E6237E46D2}"/>
              </a:ext>
            </a:extLst>
          </p:cNvPr>
          <p:cNvPicPr>
            <a:picLocks/>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0106239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Paper: Davi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A22BABB-0BFE-D44C-9C7C-98BB463FE037}"/>
              </a:ext>
            </a:extLst>
          </p:cNvPr>
          <p:cNvPicPr>
            <a:picLocks/>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90587546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Paper: Emily">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50331FC-660F-594A-9DFB-530BE5375998}"/>
              </a:ext>
            </a:extLst>
          </p:cNvPr>
          <p:cNvPicPr>
            <a:picLocks/>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6449821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Notepad">
    <p:spTree>
      <p:nvGrpSpPr>
        <p:cNvPr id="1" name=""/>
        <p:cNvGrpSpPr/>
        <p:nvPr/>
      </p:nvGrpSpPr>
      <p:grpSpPr>
        <a:xfrm>
          <a:off x="0" y="0"/>
          <a:ext cx="0" cy="0"/>
          <a:chOff x="0" y="0"/>
          <a:chExt cx="0" cy="0"/>
        </a:xfrm>
      </p:grpSpPr>
      <p:pic>
        <p:nvPicPr>
          <p:cNvPr id="5" name="Content Placeholder 3">
            <a:extLst>
              <a:ext uri="{FF2B5EF4-FFF2-40B4-BE49-F238E27FC236}">
                <a16:creationId xmlns:a16="http://schemas.microsoft.com/office/drawing/2014/main" id="{15828486-9D7A-1649-BE91-4E2ACF6A61B7}"/>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bwMode="auto">
          <a:xfrm>
            <a:off x="3324225" y="115263"/>
            <a:ext cx="5543551" cy="665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278520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Low-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B2DC11-DD4D-3344-9EAB-425775B559C7}" type="datetimeFigureOut">
              <a:rPr lang="en-US" smtClean="0"/>
              <a:t>1/17/2024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7" name="Picture 6" descr="A close up of a sign&#10;&#10;Description automatically generated">
            <a:extLst>
              <a:ext uri="{FF2B5EF4-FFF2-40B4-BE49-F238E27FC236}">
                <a16:creationId xmlns:a16="http://schemas.microsoft.com/office/drawing/2014/main" id="{A213AC10-A39E-D04F-B9C8-0350CDA52BD9}"/>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b="22799"/>
          <a:stretch/>
        </p:blipFill>
        <p:spPr>
          <a:xfrm>
            <a:off x="10871236" y="5609558"/>
            <a:ext cx="1134809" cy="876083"/>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363672116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obj" preserve="1">
  <p:cSld name="Quotation">
    <p:bg>
      <p:bgPr>
        <a:gradFill flip="none" rotWithShape="1">
          <a:gsLst>
            <a:gs pos="0">
              <a:schemeClr val="accent1">
                <a:lumMod val="40000"/>
                <a:lumOff val="60000"/>
              </a:schemeClr>
            </a:gs>
            <a:gs pos="38000">
              <a:schemeClr val="accent1">
                <a:lumMod val="95000"/>
                <a:lumOff val="5000"/>
              </a:schemeClr>
            </a:gs>
            <a:gs pos="88000">
              <a:srgbClr val="00594E"/>
            </a:gs>
          </a:gsLst>
          <a:path path="circle">
            <a:fillToRect l="50000" t="130000" r="50000" b="-30000"/>
          </a:path>
          <a:tileRect/>
        </a:gra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D6FF510-08C2-2149-9896-B6FFD67CBA11}"/>
              </a:ext>
            </a:extLst>
          </p:cNvPr>
          <p:cNvSpPr/>
          <p:nvPr userDrawn="1"/>
        </p:nvSpPr>
        <p:spPr>
          <a:xfrm>
            <a:off x="6392" y="-1522471"/>
            <a:ext cx="4679486" cy="10864513"/>
          </a:xfrm>
          <a:prstGeom prst="rect">
            <a:avLst/>
          </a:prstGeom>
          <a:noFill/>
        </p:spPr>
        <p:txBody>
          <a:bodyPr wrap="none" lIns="91440" tIns="45720" rIns="91440" bIns="45720">
            <a:spAutoFit/>
          </a:bodyPr>
          <a:lstStyle/>
          <a:p>
            <a:pPr algn="ctr"/>
            <a:r>
              <a:rPr lang="en-US" sz="70000" b="1" cap="none" spc="50">
                <a:ln w="0"/>
                <a:solidFill>
                  <a:srgbClr val="00594E"/>
                </a:solidFill>
                <a:effectLst>
                  <a:glow rad="63500">
                    <a:srgbClr val="00594E">
                      <a:alpha val="40000"/>
                    </a:srgbClr>
                  </a:glow>
                </a:effectLst>
                <a:latin typeface="Times New Roman" panose="02020603050405020304" pitchFamily="18" charset="0"/>
                <a:cs typeface="Times New Roman" panose="02020603050405020304" pitchFamily="18" charset="0"/>
              </a:rPr>
              <a:t>“</a:t>
            </a:r>
          </a:p>
        </p:txBody>
      </p:sp>
      <p:sp>
        <p:nvSpPr>
          <p:cNvPr id="2" name="Title 1"/>
          <p:cNvSpPr>
            <a:spLocks noGrp="1"/>
          </p:cNvSpPr>
          <p:nvPr>
            <p:ph type="title"/>
          </p:nvPr>
        </p:nvSpPr>
        <p:spPr/>
        <p:txBody>
          <a:bodyPr lIns="0"/>
          <a:lstStyle>
            <a:lvl1pPr>
              <a:defRPr>
                <a:solidFill>
                  <a:schemeClr val="bg1"/>
                </a:solidFill>
              </a:defRPr>
            </a:lvl1pPr>
          </a:lstStyle>
          <a:p>
            <a:r>
              <a:rPr lang="en-US"/>
              <a:t>Click to edit Master title style</a:t>
            </a:r>
          </a:p>
        </p:txBody>
      </p:sp>
      <p:sp>
        <p:nvSpPr>
          <p:cNvPr id="3" name="Content Placeholder 2"/>
          <p:cNvSpPr>
            <a:spLocks noGrp="1"/>
          </p:cNvSpPr>
          <p:nvPr>
            <p:ph idx="1" hasCustomPrompt="1"/>
          </p:nvPr>
        </p:nvSpPr>
        <p:spPr>
          <a:xfrm>
            <a:off x="838200" y="1825625"/>
            <a:ext cx="10515600" cy="5032375"/>
          </a:xfrm>
        </p:spPr>
        <p:txBody>
          <a:bodyPr lIns="0" tIns="0" rIns="0" bIns="0">
            <a:noAutofit/>
          </a:bodyPr>
          <a:lstStyle>
            <a:lvl1pPr marL="228600" indent="-228600">
              <a:buFont typeface="System Font Regular"/>
              <a:buChar char="❝"/>
              <a:defRPr sz="36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9965435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3B2DC11-DD4D-3344-9EAB-425775B559C7}" type="datetimeFigureOut">
              <a:rPr lang="en-US" smtClean="0"/>
              <a:t>1/17/2024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357645916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3B2DC11-DD4D-3344-9EAB-425775B559C7}" type="datetimeFigureOut">
              <a:rPr lang="en-US" smtClean="0"/>
              <a:t>1/17/2024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214152966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B2DC11-DD4D-3344-9EAB-425775B559C7}" type="datetimeFigureOut">
              <a:rPr lang="en-US" smtClean="0"/>
              <a:t>1/17/2024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1443634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B2DC11-DD4D-3344-9EAB-425775B559C7}" type="datetimeFigureOut">
              <a:rPr lang="en-US" smtClean="0"/>
              <a:t>1/17/2024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199335416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Resources">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FF95C6A-2CE7-D54B-95E3-529CC7140770}"/>
              </a:ext>
            </a:extLst>
          </p:cNvPr>
          <p:cNvSpPr txBox="1"/>
          <p:nvPr userDrawn="1"/>
        </p:nvSpPr>
        <p:spPr>
          <a:xfrm>
            <a:off x="838200" y="1902691"/>
            <a:ext cx="7022617" cy="4031873"/>
          </a:xfrm>
          <a:prstGeom prst="rect">
            <a:avLst/>
          </a:prstGeom>
          <a:noFill/>
        </p:spPr>
        <p:txBody>
          <a:bodyPr wrap="square" rtlCol="0">
            <a:spAutoFit/>
          </a:bodyPr>
          <a:lstStyle/>
          <a:p>
            <a:pPr marL="285750" lvl="0" indent="-285750">
              <a:buFont typeface="Arial" panose="020B0604020202020204" pitchFamily="34" charset="0"/>
              <a:buChar char="•"/>
            </a:pPr>
            <a:r>
              <a:rPr lang="en-US" sz="1600"/>
              <a:t>Photos, illustrations, videos, music, and more </a:t>
            </a:r>
            <a:r>
              <a:rPr lang="en-US" sz="1600">
                <a:hlinkClick r:id="rId2"/>
              </a:rPr>
              <a:t>https://pixabay.com</a:t>
            </a:r>
            <a:r>
              <a:rPr lang="en-US" sz="1600"/>
              <a:t> </a:t>
            </a:r>
          </a:p>
          <a:p>
            <a:pPr marL="285750" lvl="0" indent="-285750">
              <a:buFont typeface="Arial" panose="020B0604020202020204" pitchFamily="34" charset="0"/>
              <a:buChar char="•"/>
            </a:pPr>
            <a:r>
              <a:rPr lang="en-US" sz="1600"/>
              <a:t>Photos </a:t>
            </a:r>
            <a:r>
              <a:rPr lang="en-US" sz="1600">
                <a:hlinkClick r:id="rId3"/>
              </a:rPr>
              <a:t>https://unsplash.com</a:t>
            </a:r>
            <a:r>
              <a:rPr lang="en-US" sz="1600"/>
              <a:t> </a:t>
            </a:r>
          </a:p>
          <a:p>
            <a:pPr marL="285750" lvl="0" indent="-285750">
              <a:buFont typeface="Arial" panose="020B0604020202020204" pitchFamily="34" charset="0"/>
              <a:buChar char="•"/>
            </a:pPr>
            <a:r>
              <a:rPr lang="en-US" sz="1600"/>
              <a:t>Illustrations </a:t>
            </a:r>
            <a:r>
              <a:rPr lang="en-US" sz="1600">
                <a:hlinkClick r:id="rId4"/>
              </a:rPr>
              <a:t>https://lukaszadam.com/illustrations</a:t>
            </a:r>
            <a:r>
              <a:rPr lang="en-US" sz="1600"/>
              <a:t> </a:t>
            </a:r>
          </a:p>
          <a:p>
            <a:pPr marL="285750" lvl="0" indent="-285750">
              <a:buFont typeface="Arial" panose="020B0604020202020204" pitchFamily="34" charset="0"/>
              <a:buChar char="•"/>
            </a:pPr>
            <a:r>
              <a:rPr lang="en-US" sz="1600"/>
              <a:t>Black Illustrations </a:t>
            </a:r>
            <a:r>
              <a:rPr lang="en-US" sz="1600">
                <a:hlinkClick r:id="rId5"/>
              </a:rPr>
              <a:t>https://www.blackillustrations.com</a:t>
            </a:r>
            <a:r>
              <a:rPr lang="en-US" sz="1600"/>
              <a:t> </a:t>
            </a:r>
          </a:p>
          <a:p>
            <a:pPr marL="285750" lvl="0" indent="-285750">
              <a:buFont typeface="Arial" panose="020B0604020202020204" pitchFamily="34" charset="0"/>
              <a:buChar char="•"/>
            </a:pPr>
            <a:r>
              <a:rPr lang="en-US" sz="1600" err="1"/>
              <a:t>Humaaans</a:t>
            </a:r>
            <a:r>
              <a:rPr lang="en-US" sz="1600"/>
              <a:t> </a:t>
            </a:r>
            <a:r>
              <a:rPr lang="en-US" sz="1600">
                <a:hlinkClick r:id="rId6"/>
              </a:rPr>
              <a:t>https://www.humaaans.com/</a:t>
            </a:r>
            <a:r>
              <a:rPr lang="en-US" sz="1600"/>
              <a:t> </a:t>
            </a:r>
          </a:p>
          <a:p>
            <a:pPr marL="285750" lvl="0" indent="-285750">
              <a:buFont typeface="Arial" panose="020B0604020202020204" pitchFamily="34" charset="0"/>
              <a:buChar char="•"/>
            </a:pPr>
            <a:r>
              <a:rPr lang="en-US" sz="1600" err="1"/>
              <a:t>Drawkit</a:t>
            </a:r>
            <a:r>
              <a:rPr lang="en-US" sz="1600"/>
              <a:t> illustrations and icons </a:t>
            </a:r>
            <a:r>
              <a:rPr lang="en-US" sz="1600">
                <a:hlinkClick r:id="rId7"/>
              </a:rPr>
              <a:t>https://www.drawkit.io/</a:t>
            </a:r>
            <a:r>
              <a:rPr lang="en-US" sz="1600"/>
              <a:t> </a:t>
            </a:r>
          </a:p>
          <a:p>
            <a:pPr marL="285750" lvl="0" indent="-285750">
              <a:buFont typeface="Arial" panose="020B0604020202020204" pitchFamily="34" charset="0"/>
              <a:buChar char="•"/>
            </a:pPr>
            <a:r>
              <a:rPr lang="en-US" sz="1600"/>
              <a:t>Open Doodles sketched illustrations </a:t>
            </a:r>
            <a:r>
              <a:rPr lang="en-US" sz="1600">
                <a:hlinkClick r:id="rId8"/>
              </a:rPr>
              <a:t>https://opendoodles.com</a:t>
            </a:r>
            <a:r>
              <a:rPr lang="en-US" sz="1600"/>
              <a:t> </a:t>
            </a:r>
          </a:p>
          <a:p>
            <a:pPr marL="285750" lvl="0" indent="-285750">
              <a:buFont typeface="Arial" panose="020B0604020202020204" pitchFamily="34" charset="0"/>
              <a:buChar char="•"/>
            </a:pPr>
            <a:r>
              <a:rPr lang="en-US" sz="1600"/>
              <a:t>Absurd Design (attribution link required) </a:t>
            </a:r>
            <a:r>
              <a:rPr lang="en-US" sz="1600">
                <a:hlinkClick r:id="rId9"/>
              </a:rPr>
              <a:t>https://absurd.design</a:t>
            </a:r>
            <a:r>
              <a:rPr lang="en-US" sz="1600"/>
              <a:t> </a:t>
            </a:r>
          </a:p>
          <a:p>
            <a:pPr marL="285750" lvl="0" indent="-285750">
              <a:buFont typeface="Arial" panose="020B0604020202020204" pitchFamily="34" charset="0"/>
              <a:buChar char="•"/>
            </a:pPr>
            <a:r>
              <a:rPr lang="en-US" sz="1600" err="1"/>
              <a:t>freepik</a:t>
            </a:r>
            <a:r>
              <a:rPr lang="en-US" sz="1600"/>
              <a:t> and icons (attribution link required) </a:t>
            </a:r>
            <a:r>
              <a:rPr lang="en-US" sz="1600">
                <a:hlinkClick r:id="rId10"/>
              </a:rPr>
              <a:t>https://freepik.com</a:t>
            </a:r>
            <a:r>
              <a:rPr lang="en-US" sz="1600"/>
              <a:t> </a:t>
            </a:r>
          </a:p>
          <a:p>
            <a:pPr marL="285750" lvl="0" indent="-285750">
              <a:buFont typeface="Arial" panose="020B0604020202020204" pitchFamily="34" charset="0"/>
              <a:buChar char="•"/>
            </a:pPr>
            <a:r>
              <a:rPr lang="en-US" sz="1600"/>
              <a:t>Icons (free account and attribution link required) </a:t>
            </a:r>
            <a:r>
              <a:rPr lang="en-US" sz="1600">
                <a:hlinkClick r:id="rId11"/>
              </a:rPr>
              <a:t>https://www.flaticon.com</a:t>
            </a:r>
            <a:r>
              <a:rPr lang="en-US" sz="1600"/>
              <a:t> </a:t>
            </a:r>
          </a:p>
          <a:p>
            <a:pPr marL="285750" lvl="0" indent="-285750">
              <a:buFont typeface="Arial" panose="020B0604020202020204" pitchFamily="34" charset="0"/>
              <a:buChar char="•"/>
            </a:pPr>
            <a:r>
              <a:rPr lang="en-US" sz="1600"/>
              <a:t>Icons (free account and attribution link required) </a:t>
            </a:r>
            <a:r>
              <a:rPr lang="en-US" sz="1600">
                <a:hlinkClick r:id="rId12"/>
              </a:rPr>
              <a:t>https://thenounproject.com</a:t>
            </a:r>
            <a:r>
              <a:rPr lang="en-US" sz="1600"/>
              <a:t> </a:t>
            </a:r>
          </a:p>
          <a:p>
            <a:pPr marL="742950" lvl="1" indent="-285750">
              <a:buFont typeface="Courier New" panose="02070309020205020404" pitchFamily="49" charset="0"/>
              <a:buChar char="o"/>
            </a:pPr>
            <a:r>
              <a:rPr lang="en-US" sz="1600" i="1"/>
              <a:t>…or use Mark Buckman’s paid account with no attribution required</a:t>
            </a:r>
          </a:p>
          <a:p>
            <a:pPr marL="285750" lvl="0" indent="-285750">
              <a:buFont typeface="Arial" panose="020B0604020202020204" pitchFamily="34" charset="0"/>
              <a:buChar char="•"/>
            </a:pPr>
            <a:r>
              <a:rPr lang="en-US" sz="1600"/>
              <a:t>Icons (attribution link required) </a:t>
            </a:r>
            <a:r>
              <a:rPr lang="en-US" sz="1600">
                <a:hlinkClick r:id="rId13"/>
              </a:rPr>
              <a:t>https://www.iconfinder.com/free_icons</a:t>
            </a:r>
            <a:endParaRPr lang="en-US" sz="1600"/>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a:t>Stock photos </a:t>
            </a:r>
            <a:r>
              <a:rPr lang="en-US" sz="1600">
                <a:hlinkClick r:id="rId14"/>
              </a:rPr>
              <a:t>https://www.pexels.com/</a:t>
            </a:r>
            <a:endParaRPr lang="en-US" sz="1600"/>
          </a:p>
          <a:p>
            <a:pPr marL="285750" lvl="0" indent="-285750">
              <a:buFont typeface="Arial" panose="020B0604020202020204" pitchFamily="34" charset="0"/>
              <a:buChar char="•"/>
            </a:pPr>
            <a:r>
              <a:rPr lang="en-US" sz="1600"/>
              <a:t>21 free stock photo sites </a:t>
            </a:r>
            <a:r>
              <a:rPr lang="en-US" sz="1600">
                <a:hlinkClick r:id="rId15"/>
              </a:rPr>
              <a:t>https://blog.snappa.com/free-stock-photos/</a:t>
            </a:r>
            <a:r>
              <a:rPr lang="en-US" sz="1600"/>
              <a:t> </a:t>
            </a:r>
          </a:p>
        </p:txBody>
      </p:sp>
      <p:sp>
        <p:nvSpPr>
          <p:cNvPr id="8" name="TextBox 7">
            <a:extLst>
              <a:ext uri="{FF2B5EF4-FFF2-40B4-BE49-F238E27FC236}">
                <a16:creationId xmlns:a16="http://schemas.microsoft.com/office/drawing/2014/main" id="{9DD62A4A-5AA7-DF40-9D97-CA75D2131A59}"/>
              </a:ext>
            </a:extLst>
          </p:cNvPr>
          <p:cNvSpPr txBox="1"/>
          <p:nvPr userDrawn="1"/>
        </p:nvSpPr>
        <p:spPr>
          <a:xfrm>
            <a:off x="7860817" y="1902691"/>
            <a:ext cx="4321952" cy="2062103"/>
          </a:xfrm>
          <a:prstGeom prst="rect">
            <a:avLst/>
          </a:prstGeom>
          <a:noFill/>
        </p:spPr>
        <p:txBody>
          <a:bodyPr wrap="none" rtlCol="0">
            <a:spAutoFit/>
          </a:bodyPr>
          <a:lstStyle/>
          <a:p>
            <a:pPr marL="0" indent="0">
              <a:buFont typeface="Arial" panose="020B0604020202020204" pitchFamily="34" charset="0"/>
              <a:buNone/>
            </a:pPr>
            <a:r>
              <a:rPr lang="en-US" sz="1600"/>
              <a:t>Infographic maker:</a:t>
            </a:r>
          </a:p>
          <a:p>
            <a:pPr marL="285750" indent="-285750">
              <a:buFont typeface="Arial" panose="020B0604020202020204" pitchFamily="34" charset="0"/>
              <a:buChar char="•"/>
            </a:pPr>
            <a:r>
              <a:rPr lang="en-US" sz="1600">
                <a:hlinkClick r:id="rId16"/>
              </a:rPr>
              <a:t>https://www.canva.com</a:t>
            </a:r>
            <a:r>
              <a:rPr lang="en-US" sz="1600"/>
              <a:t> </a:t>
            </a:r>
          </a:p>
          <a:p>
            <a:pPr marL="0" indent="0">
              <a:buFont typeface="Arial" panose="020B0604020202020204" pitchFamily="34" charset="0"/>
              <a:buNone/>
            </a:pPr>
            <a:endParaRPr lang="en-US" sz="1600"/>
          </a:p>
          <a:p>
            <a:pPr marL="0" indent="0">
              <a:buFont typeface="Arial" panose="020B0604020202020204" pitchFamily="34" charset="0"/>
              <a:buNone/>
            </a:pPr>
            <a:r>
              <a:rPr lang="en-US" sz="1600"/>
              <a:t>Creative Commons Licenses</a:t>
            </a:r>
          </a:p>
          <a:p>
            <a:pPr marL="285750" indent="-285750">
              <a:buFont typeface="Arial" panose="020B0604020202020204" pitchFamily="34" charset="0"/>
              <a:buChar char="•"/>
            </a:pPr>
            <a:r>
              <a:rPr lang="en-US" sz="1600">
                <a:hlinkClick r:id="rId17"/>
              </a:rPr>
              <a:t>https://creativecommons.org/licenses/</a:t>
            </a:r>
            <a:r>
              <a:rPr lang="en-US" sz="1600"/>
              <a:t> </a:t>
            </a:r>
          </a:p>
          <a:p>
            <a:pPr marL="0" indent="0">
              <a:buFont typeface="Arial" panose="020B0604020202020204" pitchFamily="34" charset="0"/>
              <a:buNone/>
            </a:pPr>
            <a:endParaRPr lang="en-US" sz="1600"/>
          </a:p>
          <a:p>
            <a:pPr marL="0" indent="0">
              <a:buFont typeface="Arial" panose="020B0604020202020204" pitchFamily="34" charset="0"/>
              <a:buNone/>
            </a:pPr>
            <a:r>
              <a:rPr lang="en-US" sz="1600"/>
              <a:t>Impressive/inspirational PowerPoint Examples</a:t>
            </a:r>
          </a:p>
          <a:p>
            <a:pPr marL="285750" indent="-285750">
              <a:buFont typeface="Arial" panose="020B0604020202020204" pitchFamily="34" charset="0"/>
              <a:buChar char="•"/>
            </a:pPr>
            <a:r>
              <a:rPr lang="en-US" sz="1600">
                <a:hlinkClick r:id="rId18"/>
              </a:rPr>
              <a:t>https://24slides.com/presentation-examples</a:t>
            </a:r>
            <a:r>
              <a:rPr lang="en-US" sz="1600"/>
              <a:t> </a:t>
            </a:r>
          </a:p>
        </p:txBody>
      </p:sp>
      <p:sp>
        <p:nvSpPr>
          <p:cNvPr id="3" name="TextBox 2">
            <a:extLst>
              <a:ext uri="{FF2B5EF4-FFF2-40B4-BE49-F238E27FC236}">
                <a16:creationId xmlns:a16="http://schemas.microsoft.com/office/drawing/2014/main" id="{D9F2D00A-44B5-CF41-8CF0-1AD5895A79E8}"/>
              </a:ext>
            </a:extLst>
          </p:cNvPr>
          <p:cNvSpPr txBox="1"/>
          <p:nvPr userDrawn="1"/>
        </p:nvSpPr>
        <p:spPr>
          <a:xfrm>
            <a:off x="838200" y="603504"/>
            <a:ext cx="10425033" cy="830997"/>
          </a:xfrm>
          <a:prstGeom prst="rect">
            <a:avLst/>
          </a:prstGeom>
          <a:noFill/>
        </p:spPr>
        <p:txBody>
          <a:bodyPr wrap="none" rtlCol="0">
            <a:spAutoFit/>
          </a:bodyPr>
          <a:lstStyle/>
          <a:p>
            <a:r>
              <a:rPr lang="en-US" sz="4800">
                <a:solidFill>
                  <a:schemeClr val="tx2"/>
                </a:solidFill>
                <a:latin typeface="+mj-lt"/>
              </a:rPr>
              <a:t>Resources (free for commercial use)</a:t>
            </a:r>
          </a:p>
        </p:txBody>
      </p:sp>
    </p:spTree>
    <p:extLst>
      <p:ext uri="{BB962C8B-B14F-4D97-AF65-F5344CB8AC3E}">
        <p14:creationId xmlns:p14="http://schemas.microsoft.com/office/powerpoint/2010/main" val="277813919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Ci3T_Style_Guide">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B67E7E9-A100-AE49-AEC9-65BE3D9E7337}"/>
              </a:ext>
            </a:extLst>
          </p:cNvPr>
          <p:cNvPicPr>
            <a:picLocks noChangeAspect="1"/>
          </p:cNvPicPr>
          <p:nvPr userDrawn="1"/>
        </p:nvPicPr>
        <p:blipFill rotWithShape="1">
          <a:blip r:embed="rId2"/>
          <a:srcRect l="5202" t="5361" r="4075" b="4329"/>
          <a:stretch/>
        </p:blipFill>
        <p:spPr>
          <a:xfrm>
            <a:off x="772440" y="0"/>
            <a:ext cx="10647120" cy="6858000"/>
          </a:xfrm>
          <a:prstGeom prst="rect">
            <a:avLst/>
          </a:prstGeom>
        </p:spPr>
      </p:pic>
    </p:spTree>
    <p:extLst>
      <p:ext uri="{BB962C8B-B14F-4D97-AF65-F5344CB8AC3E}">
        <p14:creationId xmlns:p14="http://schemas.microsoft.com/office/powerpoint/2010/main" val="186470391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44476"/>
            <a:ext cx="11184467"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9"/>
          <p:cNvSpPr>
            <a:spLocks noGrp="1"/>
          </p:cNvSpPr>
          <p:nvPr>
            <p:ph type="dt" sz="half" idx="10"/>
          </p:nvPr>
        </p:nvSpPr>
        <p:spPr>
          <a:xfrm>
            <a:off x="609600" y="6356351"/>
            <a:ext cx="2844800" cy="365125"/>
          </a:xfrm>
          <a:prstGeom prst="rect">
            <a:avLst/>
          </a:prstGeom>
        </p:spPr>
        <p:txBody>
          <a:bodyPr/>
          <a:lstStyle>
            <a:lvl1pPr>
              <a:defRPr>
                <a:solidFill>
                  <a:srgbClr val="46464A">
                    <a:shade val="90000"/>
                  </a:srgbClr>
                </a:solidFill>
              </a:defRPr>
            </a:lvl1pPr>
          </a:lstStyle>
          <a:p>
            <a:pPr>
              <a:defRPr/>
            </a:pPr>
            <a:endParaRPr lang="en-US"/>
          </a:p>
        </p:txBody>
      </p:sp>
      <p:sp>
        <p:nvSpPr>
          <p:cNvPr id="4" name="Footer Placeholder 21"/>
          <p:cNvSpPr>
            <a:spLocks noGrp="1"/>
          </p:cNvSpPr>
          <p:nvPr>
            <p:ph type="ftr" sz="quarter" idx="11"/>
          </p:nvPr>
        </p:nvSpPr>
        <p:spPr>
          <a:xfrm>
            <a:off x="4165600" y="6356351"/>
            <a:ext cx="3860800" cy="365125"/>
          </a:xfrm>
          <a:prstGeom prst="rect">
            <a:avLst/>
          </a:prstGeom>
        </p:spPr>
        <p:txBody>
          <a:bodyPr/>
          <a:lstStyle>
            <a:lvl1pPr>
              <a:defRPr>
                <a:solidFill>
                  <a:srgbClr val="46464A">
                    <a:shade val="90000"/>
                  </a:srgbClr>
                </a:solidFill>
              </a:defRPr>
            </a:lvl1pPr>
          </a:lstStyle>
          <a:p>
            <a:pPr>
              <a:defRPr/>
            </a:pPr>
            <a:r>
              <a:rPr lang="en-US"/>
              <a:t>IRB # 100863</a:t>
            </a:r>
          </a:p>
        </p:txBody>
      </p:sp>
      <p:sp>
        <p:nvSpPr>
          <p:cNvPr id="5" name="Slide Number Placeholder 17"/>
          <p:cNvSpPr>
            <a:spLocks noGrp="1"/>
          </p:cNvSpPr>
          <p:nvPr>
            <p:ph type="sldNum" sz="quarter" idx="12"/>
          </p:nvPr>
        </p:nvSpPr>
        <p:spPr>
          <a:xfrm>
            <a:off x="8737600" y="6356351"/>
            <a:ext cx="2844800" cy="365125"/>
          </a:xfrm>
          <a:prstGeom prst="rect">
            <a:avLst/>
          </a:prstGeom>
        </p:spPr>
        <p:txBody>
          <a:bodyPr vert="horz" wrap="square" lIns="91440" tIns="45720" rIns="91440" bIns="45720" numCol="1" anchor="t" anchorCtr="0" compatLnSpc="1">
            <a:prstTxWarp prst="textNoShape">
              <a:avLst/>
            </a:prstTxWarp>
          </a:bodyPr>
          <a:lstStyle>
            <a:lvl1pPr>
              <a:defRPr>
                <a:solidFill>
                  <a:srgbClr val="424246"/>
                </a:solidFill>
              </a:defRPr>
            </a:lvl1pPr>
          </a:lstStyle>
          <a:p>
            <a:fld id="{AD8C5752-3634-4A47-A36B-784E85709ABA}" type="slidenum">
              <a:rPr lang="en-US" altLang="en-US"/>
              <a:pPr/>
              <a:t>‹#›</a:t>
            </a:fld>
            <a:endParaRPr lang="en-US" altLang="en-US"/>
          </a:p>
        </p:txBody>
      </p:sp>
    </p:spTree>
    <p:extLst>
      <p:ext uri="{BB962C8B-B14F-4D97-AF65-F5344CB8AC3E}">
        <p14:creationId xmlns:p14="http://schemas.microsoft.com/office/powerpoint/2010/main" val="33540704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B2DC11-DD4D-3344-9EAB-425775B559C7}" type="datetimeFigureOut">
              <a:rPr lang="en-US" smtClean="0"/>
              <a:t>1/17/2024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pic>
        <p:nvPicPr>
          <p:cNvPr id="8" name="Picture 7">
            <a:extLst>
              <a:ext uri="{FF2B5EF4-FFF2-40B4-BE49-F238E27FC236}">
                <a16:creationId xmlns:a16="http://schemas.microsoft.com/office/drawing/2014/main" id="{E99EF1DD-1C58-F442-9D60-B70273AF2B84}"/>
              </a:ext>
            </a:extLst>
          </p:cNvPr>
          <p:cNvPicPr>
            <a:picLocks noChangeAspect="1"/>
          </p:cNvPicPr>
          <p:nvPr userDrawn="1"/>
        </p:nvPicPr>
        <p:blipFill>
          <a:blip r:embed="rId2"/>
          <a:stretch>
            <a:fillRect/>
          </a:stretch>
        </p:blipFill>
        <p:spPr>
          <a:xfrm>
            <a:off x="5279576" y="224074"/>
            <a:ext cx="1632848" cy="654953"/>
          </a:xfrm>
          <a:prstGeom prst="rect">
            <a:avLst/>
          </a:prstGeom>
        </p:spPr>
      </p:pic>
    </p:spTree>
    <p:extLst>
      <p:ext uri="{BB962C8B-B14F-4D97-AF65-F5344CB8AC3E}">
        <p14:creationId xmlns:p14="http://schemas.microsoft.com/office/powerpoint/2010/main" val="13661597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secHead" preserve="1">
  <p:cSld name="Section Header Giant Triangl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3F9F635-ED95-194A-9C23-2978794ACB6B}"/>
              </a:ext>
            </a:extLst>
          </p:cNvPr>
          <p:cNvPicPr/>
          <p:nvPr userDrawn="1"/>
        </p:nvPicPr>
        <p:blipFill rotWithShape="1">
          <a:blip r:embed="rId2" cstate="screen">
            <a:alphaModFix amt="15000"/>
            <a:extLst>
              <a:ext uri="{28A0092B-C50C-407E-A947-70E740481C1C}">
                <a14:useLocalDpi xmlns:a14="http://schemas.microsoft.com/office/drawing/2010/main" val="0"/>
              </a:ext>
            </a:extLst>
          </a:blip>
          <a:srcRect/>
          <a:stretch/>
        </p:blipFill>
        <p:spPr>
          <a:xfrm>
            <a:off x="-43544" y="-21772"/>
            <a:ext cx="6743281" cy="6897357"/>
          </a:xfrm>
          <a:prstGeom prst="rect">
            <a:avLst/>
          </a:prstGeom>
        </p:spPr>
      </p:pic>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B2DC11-DD4D-3344-9EAB-425775B559C7}" type="datetimeFigureOut">
              <a:rPr lang="en-US" smtClean="0"/>
              <a:t>1/17/2024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23919139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Giant Triangle &amp; Bar">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3F9F635-ED95-194A-9C23-2978794ACB6B}"/>
              </a:ext>
            </a:extLst>
          </p:cNvPr>
          <p:cNvPicPr/>
          <p:nvPr userDrawn="1"/>
        </p:nvPicPr>
        <p:blipFill rotWithShape="1">
          <a:blip r:embed="rId2" cstate="screen">
            <a:extLst>
              <a:ext uri="{28A0092B-C50C-407E-A947-70E740481C1C}">
                <a14:useLocalDpi xmlns:a14="http://schemas.microsoft.com/office/drawing/2010/main" val="0"/>
              </a:ext>
            </a:extLst>
          </a:blip>
          <a:srcRect/>
          <a:stretch/>
        </p:blipFill>
        <p:spPr>
          <a:xfrm>
            <a:off x="0" y="0"/>
            <a:ext cx="6743281" cy="6897357"/>
          </a:xfrm>
          <a:prstGeom prst="rect">
            <a:avLst/>
          </a:prstGeom>
        </p:spPr>
      </p:pic>
      <p:sp>
        <p:nvSpPr>
          <p:cNvPr id="2" name="Title 1"/>
          <p:cNvSpPr>
            <a:spLocks noGrp="1"/>
          </p:cNvSpPr>
          <p:nvPr>
            <p:ph type="title"/>
          </p:nvPr>
        </p:nvSpPr>
        <p:spPr>
          <a:xfrm>
            <a:off x="3581400" y="1709738"/>
            <a:ext cx="8610600" cy="2852737"/>
          </a:xfrm>
          <a:custGeom>
            <a:avLst/>
            <a:gdLst>
              <a:gd name="connsiteX0" fmla="*/ 0 w 8610600"/>
              <a:gd name="connsiteY0" fmla="*/ 0 h 2852737"/>
              <a:gd name="connsiteX1" fmla="*/ 8610600 w 8610600"/>
              <a:gd name="connsiteY1" fmla="*/ 0 h 2852737"/>
              <a:gd name="connsiteX2" fmla="*/ 8610600 w 8610600"/>
              <a:gd name="connsiteY2" fmla="*/ 2852737 h 2852737"/>
              <a:gd name="connsiteX3" fmla="*/ 0 w 8610600"/>
              <a:gd name="connsiteY3" fmla="*/ 2852737 h 2852737"/>
              <a:gd name="connsiteX4" fmla="*/ 0 w 8610600"/>
              <a:gd name="connsiteY4" fmla="*/ 0 h 2852737"/>
              <a:gd name="connsiteX0" fmla="*/ 0 w 8610600"/>
              <a:gd name="connsiteY0" fmla="*/ 0 h 2852737"/>
              <a:gd name="connsiteX1" fmla="*/ 8610600 w 8610600"/>
              <a:gd name="connsiteY1" fmla="*/ 0 h 2852737"/>
              <a:gd name="connsiteX2" fmla="*/ 8610600 w 8610600"/>
              <a:gd name="connsiteY2" fmla="*/ 2852737 h 2852737"/>
              <a:gd name="connsiteX3" fmla="*/ 1643605 w 8610600"/>
              <a:gd name="connsiteY3" fmla="*/ 2841162 h 2852737"/>
              <a:gd name="connsiteX4" fmla="*/ 0 w 8610600"/>
              <a:gd name="connsiteY4" fmla="*/ 0 h 28527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10600" h="2852737">
                <a:moveTo>
                  <a:pt x="0" y="0"/>
                </a:moveTo>
                <a:lnTo>
                  <a:pt x="8610600" y="0"/>
                </a:lnTo>
                <a:lnTo>
                  <a:pt x="8610600" y="2852737"/>
                </a:lnTo>
                <a:lnTo>
                  <a:pt x="1643605" y="2841162"/>
                </a:lnTo>
                <a:lnTo>
                  <a:pt x="0" y="0"/>
                </a:lnTo>
                <a:close/>
              </a:path>
            </a:pathLst>
          </a:custGeom>
          <a:solidFill>
            <a:srgbClr val="FFC000"/>
          </a:solidFill>
        </p:spPr>
        <p:txBody>
          <a:bodyPr lIns="1371600" anchor="ctr" anchorCtr="0"/>
          <a:lstStyle>
            <a:lvl1pPr>
              <a:defRPr sz="6000">
                <a:solidFill>
                  <a:schemeClr val="tx1"/>
                </a:solidFill>
              </a:defRPr>
            </a:lvl1pPr>
          </a:lstStyle>
          <a:p>
            <a:r>
              <a:rPr lang="en-US"/>
              <a:t>Click to edit Master title style</a:t>
            </a:r>
          </a:p>
        </p:txBody>
      </p:sp>
      <p:sp>
        <p:nvSpPr>
          <p:cNvPr id="3" name="Text Placeholder 2"/>
          <p:cNvSpPr>
            <a:spLocks noGrp="1"/>
          </p:cNvSpPr>
          <p:nvPr>
            <p:ph type="body" idx="1"/>
          </p:nvPr>
        </p:nvSpPr>
        <p:spPr>
          <a:xfrm>
            <a:off x="5578996" y="4589463"/>
            <a:ext cx="6613004"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B2DC11-DD4D-3344-9EAB-425775B559C7}" type="datetimeFigureOut">
              <a:rPr lang="en-US" smtClean="0"/>
              <a:t>1/17/2024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29832437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Bottom-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3B2DC11-DD4D-3344-9EAB-425775B559C7}" type="datetimeFigureOut">
              <a:rPr lang="en-US" smtClean="0"/>
              <a:t>1/17/2024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9" name="Picture 8" descr="A close up of a sign&#10;&#10;Description automatically generated">
            <a:extLst>
              <a:ext uri="{FF2B5EF4-FFF2-40B4-BE49-F238E27FC236}">
                <a16:creationId xmlns:a16="http://schemas.microsoft.com/office/drawing/2014/main" id="{FFC1C379-1FB3-A54B-A801-896B503F6498}"/>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b="21968"/>
          <a:stretch/>
        </p:blipFill>
        <p:spPr>
          <a:xfrm>
            <a:off x="10871236" y="5609559"/>
            <a:ext cx="1134809" cy="885510"/>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7760708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Bottom-R">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3B2DC11-DD4D-3344-9EAB-425775B559C7}" type="datetimeFigureOut">
              <a:rPr lang="en-US" smtClean="0"/>
              <a:t>1/17/2024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11" name="Picture 10" descr="A close up of a sign&#10;&#10;Description automatically generated">
            <a:extLst>
              <a:ext uri="{FF2B5EF4-FFF2-40B4-BE49-F238E27FC236}">
                <a16:creationId xmlns:a16="http://schemas.microsoft.com/office/drawing/2014/main" id="{6AB7A92D-26CA-8E4A-91B3-DAA129A804E4}"/>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b="21968"/>
          <a:stretch/>
        </p:blipFill>
        <p:spPr>
          <a:xfrm>
            <a:off x="10871236" y="5609559"/>
            <a:ext cx="1134809" cy="885510"/>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31004128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3B2DC11-DD4D-3344-9EAB-425775B559C7}" type="datetimeFigureOut">
              <a:rPr lang="en-US" smtClean="0"/>
              <a:t>1/17/2024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25522820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B2DC11-DD4D-3344-9EAB-425775B559C7}" type="datetimeFigureOut">
              <a:rPr lang="en-US" smtClean="0"/>
              <a:t>1/17/2024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35586773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B2DC11-DD4D-3344-9EAB-425775B559C7}" type="datetimeFigureOut">
              <a:rPr lang="en-US" smtClean="0"/>
              <a:t>1/17/2024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A0A29FA-1078-6A4A-8847-68C718895826}" type="slidenum">
              <a:rPr lang="en-US" smtClean="0"/>
              <a:t>‹#›</a:t>
            </a:fld>
            <a:endParaRPr lang="en-US"/>
          </a:p>
        </p:txBody>
      </p:sp>
    </p:spTree>
    <p:extLst>
      <p:ext uri="{BB962C8B-B14F-4D97-AF65-F5344CB8AC3E}">
        <p14:creationId xmlns:p14="http://schemas.microsoft.com/office/powerpoint/2010/main" val="3300153613"/>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63" r:id="rId3"/>
    <p:sldLayoutId id="2147483681" r:id="rId4"/>
    <p:sldLayoutId id="2147483682" r:id="rId5"/>
    <p:sldLayoutId id="2147483678" r:id="rId6"/>
    <p:sldLayoutId id="2147483679" r:id="rId7"/>
    <p:sldLayoutId id="2147483666" r:id="rId8"/>
    <p:sldLayoutId id="2147483667" r:id="rId9"/>
    <p:sldLayoutId id="2147483680" r:id="rId10"/>
    <p:sldLayoutId id="2147483683" r:id="rId11"/>
    <p:sldLayoutId id="2147483684" r:id="rId12"/>
    <p:sldLayoutId id="2147483685" r:id="rId13"/>
    <p:sldLayoutId id="2147483686" r:id="rId14"/>
    <p:sldLayoutId id="2147483687" r:id="rId15"/>
    <p:sldLayoutId id="2147483688" r:id="rId16"/>
    <p:sldLayoutId id="2147483689" r:id="rId17"/>
    <p:sldLayoutId id="2147483690" r:id="rId18"/>
    <p:sldLayoutId id="2147483691" r:id="rId19"/>
    <p:sldLayoutId id="2147483692" r:id="rId20"/>
    <p:sldLayoutId id="2147483668" r:id="rId21"/>
    <p:sldLayoutId id="2147483669" r:id="rId22"/>
    <p:sldLayoutId id="2147483670" r:id="rId23"/>
    <p:sldLayoutId id="2147483671" r:id="rId24"/>
    <p:sldLayoutId id="2147483672" r:id="rId25"/>
    <p:sldLayoutId id="2147483673" r:id="rId26"/>
    <p:sldLayoutId id="2147483693" r:id="rId27"/>
  </p:sldLayoutIdLst>
  <p:txStyles>
    <p:title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SzPct val="75000"/>
        <a:buFont typeface="Courier New" panose="02070309020205020404" pitchFamily="49" charset="0"/>
        <a:buChar char="o"/>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Wingdings" pitchFamily="2" charset="2"/>
        <a:buChar char="§"/>
        <a:defRPr sz="2000" kern="1200">
          <a:solidFill>
            <a:schemeClr val="accent4"/>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xml"/><Relationship Id="rId1" Type="http://schemas.openxmlformats.org/officeDocument/2006/relationships/slideLayout" Target="../slideLayouts/slideLayout9.xml"/><Relationship Id="rId4" Type="http://schemas.openxmlformats.org/officeDocument/2006/relationships/image" Target="../media/image28.jpeg"/></Relationships>
</file>

<file path=ppt/slides/_rels/slide100.xml.rels><?xml version="1.0" encoding="UTF-8" standalone="yes"?>
<Relationships xmlns="http://schemas.openxmlformats.org/package/2006/relationships"><Relationship Id="rId2" Type="http://schemas.openxmlformats.org/officeDocument/2006/relationships/image" Target="../media/image166.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5.xml"/><Relationship Id="rId1" Type="http://schemas.openxmlformats.org/officeDocument/2006/relationships/slideLayout" Target="../slideLayouts/slideLayout6.xml"/><Relationship Id="rId5" Type="http://schemas.openxmlformats.org/officeDocument/2006/relationships/image" Target="../media/image168.png"/><Relationship Id="rId4" Type="http://schemas.openxmlformats.org/officeDocument/2006/relationships/image" Target="../media/image167.png"/></Relationships>
</file>

<file path=ppt/slides/_rels/slide1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diagramData" Target="../diagrams/data3.xml"/><Relationship Id="rId7" Type="http://schemas.microsoft.com/office/2007/relationships/diagramDrawing" Target="../diagrams/drawing3.xml"/><Relationship Id="rId12" Type="http://schemas.openxmlformats.org/officeDocument/2006/relationships/hyperlink" Target="http://www.ci3t.org/measures"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3.xml"/><Relationship Id="rId11" Type="http://schemas.openxmlformats.org/officeDocument/2006/relationships/image" Target="../media/image34.png"/><Relationship Id="rId5" Type="http://schemas.openxmlformats.org/officeDocument/2006/relationships/diagramQuickStyle" Target="../diagrams/quickStyle3.xml"/><Relationship Id="rId10" Type="http://schemas.openxmlformats.org/officeDocument/2006/relationships/image" Target="../media/image31.png"/><Relationship Id="rId4" Type="http://schemas.openxmlformats.org/officeDocument/2006/relationships/diagramLayout" Target="../diagrams/layout3.xml"/><Relationship Id="rId9" Type="http://schemas.openxmlformats.org/officeDocument/2006/relationships/image" Target="../media/image33.png"/></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image" Target="../media/image35.png"/><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1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2.png"/><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0.xml"/><Relationship Id="rId5" Type="http://schemas.openxmlformats.org/officeDocument/2006/relationships/image" Target="../media/image50.png"/><Relationship Id="rId4" Type="http://schemas.openxmlformats.org/officeDocument/2006/relationships/image" Target="../media/image49.png"/></Relationships>
</file>

<file path=ppt/slides/_rels/slide2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53.png"/><Relationship Id="rId4" Type="http://schemas.openxmlformats.org/officeDocument/2006/relationships/image" Target="../media/image52.png"/></Relationships>
</file>

<file path=ppt/slides/_rels/slide2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36.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9.xml"/></Relationships>
</file>

<file path=ppt/slides/_rels/slide3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0.png"/><Relationship Id="rId1" Type="http://schemas.openxmlformats.org/officeDocument/2006/relationships/slideLayout" Target="../slideLayouts/slideLayout10.xml"/><Relationship Id="rId4" Type="http://schemas.openxmlformats.org/officeDocument/2006/relationships/image" Target="../media/image63.svg"/></Relationships>
</file>

<file path=ppt/slides/_rels/slide39.xml.rels><?xml version="1.0" encoding="UTF-8" standalone="yes"?>
<Relationships xmlns="http://schemas.openxmlformats.org/package/2006/relationships"><Relationship Id="rId3" Type="http://schemas.openxmlformats.org/officeDocument/2006/relationships/image" Target="../media/image63.svg"/><Relationship Id="rId2" Type="http://schemas.openxmlformats.org/officeDocument/2006/relationships/image" Target="../media/image62.png"/><Relationship Id="rId1" Type="http://schemas.openxmlformats.org/officeDocument/2006/relationships/slideLayout" Target="../slideLayouts/slideLayout10.xml"/><Relationship Id="rId5" Type="http://schemas.openxmlformats.org/officeDocument/2006/relationships/image" Target="../media/image65.svg"/><Relationship Id="rId4" Type="http://schemas.openxmlformats.org/officeDocument/2006/relationships/image" Target="../media/image6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3" Type="http://schemas.openxmlformats.org/officeDocument/2006/relationships/image" Target="../media/image63.svg"/><Relationship Id="rId2" Type="http://schemas.openxmlformats.org/officeDocument/2006/relationships/image" Target="../media/image62.png"/><Relationship Id="rId1" Type="http://schemas.openxmlformats.org/officeDocument/2006/relationships/slideLayout" Target="../slideLayouts/slideLayout10.xml"/><Relationship Id="rId5" Type="http://schemas.openxmlformats.org/officeDocument/2006/relationships/image" Target="../media/image67.svg"/><Relationship Id="rId4" Type="http://schemas.openxmlformats.org/officeDocument/2006/relationships/image" Target="../media/image66.png"/></Relationships>
</file>

<file path=ppt/slides/_rels/slide41.xml.rels><?xml version="1.0" encoding="UTF-8" standalone="yes"?>
<Relationships xmlns="http://schemas.openxmlformats.org/package/2006/relationships"><Relationship Id="rId3" Type="http://schemas.openxmlformats.org/officeDocument/2006/relationships/image" Target="../media/image63.svg"/><Relationship Id="rId7" Type="http://schemas.openxmlformats.org/officeDocument/2006/relationships/image" Target="../media/image71.png"/><Relationship Id="rId2" Type="http://schemas.openxmlformats.org/officeDocument/2006/relationships/image" Target="../media/image62.png"/><Relationship Id="rId1" Type="http://schemas.openxmlformats.org/officeDocument/2006/relationships/slideLayout" Target="../slideLayouts/slideLayout10.xml"/><Relationship Id="rId6" Type="http://schemas.openxmlformats.org/officeDocument/2006/relationships/image" Target="../media/image70.jpeg"/><Relationship Id="rId5" Type="http://schemas.openxmlformats.org/officeDocument/2006/relationships/image" Target="../media/image69.svg"/><Relationship Id="rId4" Type="http://schemas.openxmlformats.org/officeDocument/2006/relationships/image" Target="../media/image68.png"/></Relationships>
</file>

<file path=ppt/slides/_rels/slide42.xml.rels><?xml version="1.0" encoding="UTF-8" standalone="yes"?>
<Relationships xmlns="http://schemas.openxmlformats.org/package/2006/relationships"><Relationship Id="rId3" Type="http://schemas.openxmlformats.org/officeDocument/2006/relationships/image" Target="../media/image63.svg"/><Relationship Id="rId2" Type="http://schemas.openxmlformats.org/officeDocument/2006/relationships/image" Target="../media/image62.png"/><Relationship Id="rId1" Type="http://schemas.openxmlformats.org/officeDocument/2006/relationships/slideLayout" Target="../slideLayouts/slideLayout10.xml"/></Relationships>
</file>

<file path=ppt/slides/_rels/slide43.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73.jpeg"/><Relationship Id="rId7" Type="http://schemas.openxmlformats.org/officeDocument/2006/relationships/image" Target="../media/image77.png"/><Relationship Id="rId2" Type="http://schemas.openxmlformats.org/officeDocument/2006/relationships/image" Target="../media/image72.png"/><Relationship Id="rId1" Type="http://schemas.openxmlformats.org/officeDocument/2006/relationships/slideLayout" Target="../slideLayouts/slideLayout2.xml"/><Relationship Id="rId6" Type="http://schemas.openxmlformats.org/officeDocument/2006/relationships/image" Target="../media/image76.jpeg"/><Relationship Id="rId5" Type="http://schemas.openxmlformats.org/officeDocument/2006/relationships/image" Target="../media/image75.png"/><Relationship Id="rId10" Type="http://schemas.openxmlformats.org/officeDocument/2006/relationships/image" Target="../media/image80.png"/><Relationship Id="rId4" Type="http://schemas.openxmlformats.org/officeDocument/2006/relationships/image" Target="../media/image74.jpeg"/><Relationship Id="rId9" Type="http://schemas.openxmlformats.org/officeDocument/2006/relationships/image" Target="../media/image79.png"/></Relationships>
</file>

<file path=ppt/slides/_rels/slide44.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6.xml"/><Relationship Id="rId4" Type="http://schemas.openxmlformats.org/officeDocument/2006/relationships/hyperlink" Target="https://www.ci3t.org/pl" TargetMode="Externa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83.jpeg"/><Relationship Id="rId1" Type="http://schemas.openxmlformats.org/officeDocument/2006/relationships/slideLayout" Target="../slideLayouts/slideLayout9.xml"/></Relationships>
</file>

<file path=ppt/slides/_rels/slide48.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49.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8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video" Target="https://www.youtube.com/embed/gjaZ05kKQWc?feature=oembed" TargetMode="External"/><Relationship Id="rId4" Type="http://schemas.openxmlformats.org/officeDocument/2006/relationships/image" Target="../media/image87.jpeg"/></Relationships>
</file>

<file path=ppt/slides/_rels/slide53.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6.xml"/><Relationship Id="rId5" Type="http://schemas.openxmlformats.org/officeDocument/2006/relationships/image" Target="../media/image91.jpeg"/><Relationship Id="rId4" Type="http://schemas.openxmlformats.org/officeDocument/2006/relationships/image" Target="../media/image90.jpe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5.xml.rels><?xml version="1.0" encoding="UTF-8" standalone="yes"?>
<Relationships xmlns="http://schemas.openxmlformats.org/package/2006/relationships"><Relationship Id="rId8" Type="http://schemas.openxmlformats.org/officeDocument/2006/relationships/image" Target="../media/image97.jpeg"/><Relationship Id="rId13" Type="http://schemas.openxmlformats.org/officeDocument/2006/relationships/image" Target="../media/image102.jpeg"/><Relationship Id="rId18" Type="http://schemas.openxmlformats.org/officeDocument/2006/relationships/image" Target="../media/image107.jpeg"/><Relationship Id="rId3" Type="http://schemas.openxmlformats.org/officeDocument/2006/relationships/image" Target="../media/image92.jpeg"/><Relationship Id="rId7" Type="http://schemas.openxmlformats.org/officeDocument/2006/relationships/image" Target="../media/image96.jpeg"/><Relationship Id="rId12" Type="http://schemas.openxmlformats.org/officeDocument/2006/relationships/image" Target="../media/image101.jpeg"/><Relationship Id="rId17" Type="http://schemas.openxmlformats.org/officeDocument/2006/relationships/image" Target="../media/image106.jpeg"/><Relationship Id="rId2" Type="http://schemas.openxmlformats.org/officeDocument/2006/relationships/notesSlide" Target="../notesSlides/notesSlide19.xml"/><Relationship Id="rId16" Type="http://schemas.openxmlformats.org/officeDocument/2006/relationships/image" Target="../media/image105.jpeg"/><Relationship Id="rId1" Type="http://schemas.openxmlformats.org/officeDocument/2006/relationships/slideLayout" Target="../slideLayouts/slideLayout10.xml"/><Relationship Id="rId6" Type="http://schemas.openxmlformats.org/officeDocument/2006/relationships/image" Target="../media/image95.jpeg"/><Relationship Id="rId11" Type="http://schemas.openxmlformats.org/officeDocument/2006/relationships/image" Target="../media/image100.jpeg"/><Relationship Id="rId5" Type="http://schemas.openxmlformats.org/officeDocument/2006/relationships/image" Target="../media/image94.jpeg"/><Relationship Id="rId15" Type="http://schemas.openxmlformats.org/officeDocument/2006/relationships/image" Target="../media/image104.jpeg"/><Relationship Id="rId10" Type="http://schemas.openxmlformats.org/officeDocument/2006/relationships/image" Target="../media/image99.jpeg"/><Relationship Id="rId19" Type="http://schemas.openxmlformats.org/officeDocument/2006/relationships/image" Target="../media/image108.jpeg"/><Relationship Id="rId4" Type="http://schemas.openxmlformats.org/officeDocument/2006/relationships/image" Target="../media/image93.jpeg"/><Relationship Id="rId9" Type="http://schemas.openxmlformats.org/officeDocument/2006/relationships/image" Target="../media/image98.jpeg"/><Relationship Id="rId14" Type="http://schemas.openxmlformats.org/officeDocument/2006/relationships/image" Target="../media/image103.jpe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12.xml"/></Relationships>
</file>

<file path=ppt/slides/_rels/slide58.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20.xml"/><Relationship Id="rId1" Type="http://schemas.openxmlformats.org/officeDocument/2006/relationships/slideLayout" Target="../slideLayouts/slideLayout9.xml"/></Relationships>
</file>

<file path=ppt/slides/_rels/slide59.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21.xml"/><Relationship Id="rId1" Type="http://schemas.openxmlformats.org/officeDocument/2006/relationships/slideLayout" Target="../slideLayouts/slideLayout9.xml"/><Relationship Id="rId4" Type="http://schemas.openxmlformats.org/officeDocument/2006/relationships/image" Target="../media/image11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112.gif"/><Relationship Id="rId2" Type="http://schemas.openxmlformats.org/officeDocument/2006/relationships/notesSlide" Target="../notesSlides/notesSlide22.xml"/><Relationship Id="rId1" Type="http://schemas.openxmlformats.org/officeDocument/2006/relationships/slideLayout" Target="../slideLayouts/slideLayout9.xml"/><Relationship Id="rId4" Type="http://schemas.openxmlformats.org/officeDocument/2006/relationships/image" Target="../media/image110.png"/></Relationships>
</file>

<file path=ppt/slides/_rels/slide61.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23.xml"/><Relationship Id="rId1" Type="http://schemas.openxmlformats.org/officeDocument/2006/relationships/slideLayout" Target="../slideLayouts/slideLayout9.xml"/><Relationship Id="rId4" Type="http://schemas.openxmlformats.org/officeDocument/2006/relationships/image" Target="../media/image110.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115.svg"/><Relationship Id="rId2" Type="http://schemas.openxmlformats.org/officeDocument/2006/relationships/image" Target="../media/image114.png"/><Relationship Id="rId1" Type="http://schemas.openxmlformats.org/officeDocument/2006/relationships/slideLayout" Target="../slideLayouts/slideLayout2.xml"/><Relationship Id="rId4" Type="http://schemas.openxmlformats.org/officeDocument/2006/relationships/image" Target="../media/image116.png"/></Relationships>
</file>

<file path=ppt/slides/_rels/slide64.xml.rels><?xml version="1.0" encoding="UTF-8" standalone="yes"?>
<Relationships xmlns="http://schemas.openxmlformats.org/package/2006/relationships"><Relationship Id="rId8" Type="http://schemas.openxmlformats.org/officeDocument/2006/relationships/image" Target="../media/image121.png"/><Relationship Id="rId3" Type="http://schemas.openxmlformats.org/officeDocument/2006/relationships/image" Target="../media/image117.png"/><Relationship Id="rId7" Type="http://schemas.openxmlformats.org/officeDocument/2006/relationships/image" Target="../media/image120.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119.png"/><Relationship Id="rId5" Type="http://schemas.openxmlformats.org/officeDocument/2006/relationships/hyperlink" Target="https://www.ci3t.org/pl" TargetMode="External"/><Relationship Id="rId4" Type="http://schemas.openxmlformats.org/officeDocument/2006/relationships/image" Target="../media/image118.png"/><Relationship Id="rId9" Type="http://schemas.openxmlformats.org/officeDocument/2006/relationships/image" Target="../media/image122.svg"/></Relationships>
</file>

<file path=ppt/slides/_rels/slide65.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hyperlink" Target="https://www.ci3t.org/pl" TargetMode="External"/><Relationship Id="rId4" Type="http://schemas.openxmlformats.org/officeDocument/2006/relationships/image" Target="../media/image124.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12.xml"/></Relationships>
</file>

<file path=ppt/slides/_rels/slide68.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26.xml"/><Relationship Id="rId1" Type="http://schemas.openxmlformats.org/officeDocument/2006/relationships/slideLayout" Target="../slideLayouts/slideLayout27.xml"/></Relationships>
</file>

<file path=ppt/slides/_rels/slide69.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27.xml"/><Relationship Id="rId1" Type="http://schemas.openxmlformats.org/officeDocument/2006/relationships/slideLayout" Target="../slideLayouts/slideLayout9.xml"/><Relationship Id="rId4" Type="http://schemas.openxmlformats.org/officeDocument/2006/relationships/image" Target="../media/image127.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28.xml"/><Relationship Id="rId1" Type="http://schemas.openxmlformats.org/officeDocument/2006/relationships/slideLayout" Target="../slideLayouts/slideLayout9.xml"/><Relationship Id="rId4" Type="http://schemas.openxmlformats.org/officeDocument/2006/relationships/image" Target="../media/image130.jpeg"/></Relationships>
</file>

<file path=ppt/slides/_rels/slide71.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image" Target="../media/image131.png"/><Relationship Id="rId1" Type="http://schemas.openxmlformats.org/officeDocument/2006/relationships/slideLayout" Target="../slideLayouts/slideLayout10.xml"/><Relationship Id="rId5" Type="http://schemas.openxmlformats.org/officeDocument/2006/relationships/image" Target="../media/image134.png"/><Relationship Id="rId4" Type="http://schemas.openxmlformats.org/officeDocument/2006/relationships/image" Target="../media/image133.png"/></Relationships>
</file>

<file path=ppt/slides/_rels/slide72.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9.xml"/></Relationships>
</file>

<file path=ppt/slides/_rels/slide73.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137.png"/></Relationships>
</file>

<file path=ppt/slides/_rels/slide74.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image" Target="../media/image138.png"/><Relationship Id="rId1" Type="http://schemas.openxmlformats.org/officeDocument/2006/relationships/slideLayout" Target="../slideLayouts/slideLayout2.xml"/><Relationship Id="rId4" Type="http://schemas.openxmlformats.org/officeDocument/2006/relationships/image" Target="../media/image117.png"/></Relationships>
</file>

<file path=ppt/slides/_rels/slide75.xml.rels><?xml version="1.0" encoding="UTF-8" standalone="yes"?>
<Relationships xmlns="http://schemas.openxmlformats.org/package/2006/relationships"><Relationship Id="rId8" Type="http://schemas.openxmlformats.org/officeDocument/2006/relationships/image" Target="../media/image145.svg"/><Relationship Id="rId13" Type="http://schemas.openxmlformats.org/officeDocument/2006/relationships/image" Target="../media/image96.jpeg"/><Relationship Id="rId18" Type="http://schemas.openxmlformats.org/officeDocument/2006/relationships/image" Target="../media/image101.jpeg"/><Relationship Id="rId3" Type="http://schemas.openxmlformats.org/officeDocument/2006/relationships/image" Target="../media/image140.png"/><Relationship Id="rId21" Type="http://schemas.openxmlformats.org/officeDocument/2006/relationships/image" Target="../media/image104.jpeg"/><Relationship Id="rId7" Type="http://schemas.openxmlformats.org/officeDocument/2006/relationships/image" Target="../media/image144.png"/><Relationship Id="rId12" Type="http://schemas.openxmlformats.org/officeDocument/2006/relationships/image" Target="../media/image95.jpeg"/><Relationship Id="rId17" Type="http://schemas.openxmlformats.org/officeDocument/2006/relationships/image" Target="../media/image100.jpeg"/><Relationship Id="rId25" Type="http://schemas.openxmlformats.org/officeDocument/2006/relationships/image" Target="../media/image108.jpeg"/><Relationship Id="rId2" Type="http://schemas.openxmlformats.org/officeDocument/2006/relationships/notesSlide" Target="../notesSlides/notesSlide30.xml"/><Relationship Id="rId16" Type="http://schemas.openxmlformats.org/officeDocument/2006/relationships/image" Target="../media/image99.jpeg"/><Relationship Id="rId20" Type="http://schemas.openxmlformats.org/officeDocument/2006/relationships/image" Target="../media/image103.jpeg"/><Relationship Id="rId1" Type="http://schemas.openxmlformats.org/officeDocument/2006/relationships/slideLayout" Target="../slideLayouts/slideLayout10.xml"/><Relationship Id="rId6" Type="http://schemas.openxmlformats.org/officeDocument/2006/relationships/image" Target="../media/image143.svg"/><Relationship Id="rId11" Type="http://schemas.openxmlformats.org/officeDocument/2006/relationships/image" Target="../media/image94.jpeg"/><Relationship Id="rId24" Type="http://schemas.openxmlformats.org/officeDocument/2006/relationships/image" Target="../media/image107.jpeg"/><Relationship Id="rId5" Type="http://schemas.openxmlformats.org/officeDocument/2006/relationships/image" Target="../media/image142.png"/><Relationship Id="rId15" Type="http://schemas.openxmlformats.org/officeDocument/2006/relationships/image" Target="../media/image98.jpeg"/><Relationship Id="rId23" Type="http://schemas.openxmlformats.org/officeDocument/2006/relationships/image" Target="../media/image106.jpeg"/><Relationship Id="rId10" Type="http://schemas.openxmlformats.org/officeDocument/2006/relationships/image" Target="../media/image93.jpeg"/><Relationship Id="rId19" Type="http://schemas.openxmlformats.org/officeDocument/2006/relationships/image" Target="../media/image102.jpeg"/><Relationship Id="rId4" Type="http://schemas.openxmlformats.org/officeDocument/2006/relationships/image" Target="../media/image141.svg"/><Relationship Id="rId9" Type="http://schemas.openxmlformats.org/officeDocument/2006/relationships/image" Target="../media/image92.jpeg"/><Relationship Id="rId14" Type="http://schemas.openxmlformats.org/officeDocument/2006/relationships/image" Target="../media/image97.jpeg"/><Relationship Id="rId22" Type="http://schemas.openxmlformats.org/officeDocument/2006/relationships/image" Target="../media/image105.jpeg"/></Relationships>
</file>

<file path=ppt/slides/_rels/slide76.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38.png"/><Relationship Id="rId1" Type="http://schemas.openxmlformats.org/officeDocument/2006/relationships/slideLayout" Target="../slideLayouts/slideLayout8.xml"/></Relationships>
</file>

<file path=ppt/slides/_rels/slide77.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38.png"/><Relationship Id="rId1" Type="http://schemas.openxmlformats.org/officeDocument/2006/relationships/slideLayout" Target="../slideLayouts/slideLayout8.xml"/></Relationships>
</file>

<file path=ppt/slides/_rels/slide78.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38.png"/><Relationship Id="rId1" Type="http://schemas.openxmlformats.org/officeDocument/2006/relationships/slideLayout" Target="../slideLayouts/slideLayout8.xml"/></Relationships>
</file>

<file path=ppt/slides/_rels/slide79.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38.pn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image" Target="../media/image138.png"/><Relationship Id="rId1" Type="http://schemas.openxmlformats.org/officeDocument/2006/relationships/slideLayout" Target="../slideLayouts/slideLayout8.xml"/><Relationship Id="rId6" Type="http://schemas.openxmlformats.org/officeDocument/2006/relationships/image" Target="../media/image131.png"/><Relationship Id="rId5" Type="http://schemas.openxmlformats.org/officeDocument/2006/relationships/image" Target="../media/image132.png"/><Relationship Id="rId4" Type="http://schemas.openxmlformats.org/officeDocument/2006/relationships/image" Target="../media/image133.png"/></Relationships>
</file>

<file path=ppt/slides/_rels/slide81.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image" Target="../media/image146.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149.svg"/><Relationship Id="rId2" Type="http://schemas.openxmlformats.org/officeDocument/2006/relationships/image" Target="../media/image148.png"/><Relationship Id="rId1" Type="http://schemas.openxmlformats.org/officeDocument/2006/relationships/slideLayout" Target="../slideLayouts/slideLayout2.xml"/><Relationship Id="rId6" Type="http://schemas.openxmlformats.org/officeDocument/2006/relationships/image" Target="../media/image152.svg"/><Relationship Id="rId5" Type="http://schemas.openxmlformats.org/officeDocument/2006/relationships/image" Target="../media/image151.png"/><Relationship Id="rId4" Type="http://schemas.openxmlformats.org/officeDocument/2006/relationships/image" Target="../media/image150.png"/></Relationships>
</file>

<file path=ppt/slides/_rels/slide83.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image" Target="../media/image153.png"/><Relationship Id="rId1" Type="http://schemas.openxmlformats.org/officeDocument/2006/relationships/slideLayout" Target="../slideLayouts/slideLayout2.xml"/><Relationship Id="rId4" Type="http://schemas.openxmlformats.org/officeDocument/2006/relationships/image" Target="../media/image154.svg"/></Relationships>
</file>

<file path=ppt/slides/_rels/slide84.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image" Target="../media/image155.emf"/><Relationship Id="rId1" Type="http://schemas.openxmlformats.org/officeDocument/2006/relationships/slideLayout" Target="../slideLayouts/slideLayout2.xml"/><Relationship Id="rId4" Type="http://schemas.openxmlformats.org/officeDocument/2006/relationships/image" Target="../media/image157.sv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image" Target="../media/image158.png"/><Relationship Id="rId1" Type="http://schemas.openxmlformats.org/officeDocument/2006/relationships/slideLayout" Target="../slideLayouts/slideLayout2.xml"/><Relationship Id="rId6" Type="http://schemas.openxmlformats.org/officeDocument/2006/relationships/image" Target="../media/image157.svg"/><Relationship Id="rId5" Type="http://schemas.openxmlformats.org/officeDocument/2006/relationships/image" Target="../media/image156.png"/><Relationship Id="rId4" Type="http://schemas.openxmlformats.org/officeDocument/2006/relationships/image" Target="../media/image152.svg"/></Relationships>
</file>

<file path=ppt/slides/_rels/slide88.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image" Target="../media/image159.png"/><Relationship Id="rId1" Type="http://schemas.openxmlformats.org/officeDocument/2006/relationships/slideLayout" Target="../slideLayouts/slideLayout2.xml"/><Relationship Id="rId6" Type="http://schemas.openxmlformats.org/officeDocument/2006/relationships/image" Target="../media/image157.svg"/><Relationship Id="rId5" Type="http://schemas.openxmlformats.org/officeDocument/2006/relationships/image" Target="../media/image156.png"/><Relationship Id="rId4" Type="http://schemas.openxmlformats.org/officeDocument/2006/relationships/image" Target="../media/image152.svg"/></Relationships>
</file>

<file path=ppt/slides/_rels/slide89.xml.rels><?xml version="1.0" encoding="UTF-8" standalone="yes"?>
<Relationships xmlns="http://schemas.openxmlformats.org/package/2006/relationships"><Relationship Id="rId8" Type="http://schemas.openxmlformats.org/officeDocument/2006/relationships/image" Target="../media/image157.svg"/><Relationship Id="rId3" Type="http://schemas.openxmlformats.org/officeDocument/2006/relationships/image" Target="../media/image152.svg"/><Relationship Id="rId7" Type="http://schemas.openxmlformats.org/officeDocument/2006/relationships/image" Target="../media/image156.png"/><Relationship Id="rId2" Type="http://schemas.openxmlformats.org/officeDocument/2006/relationships/image" Target="../media/image151.png"/><Relationship Id="rId1" Type="http://schemas.openxmlformats.org/officeDocument/2006/relationships/slideLayout" Target="../slideLayouts/slideLayout2.xml"/><Relationship Id="rId6" Type="http://schemas.openxmlformats.org/officeDocument/2006/relationships/image" Target="../media/image162.svg"/><Relationship Id="rId5" Type="http://schemas.openxmlformats.org/officeDocument/2006/relationships/image" Target="../media/image161.png"/><Relationship Id="rId4" Type="http://schemas.openxmlformats.org/officeDocument/2006/relationships/image" Target="../media/image160.png"/></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90.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image" Target="../media/image163.emf"/><Relationship Id="rId1" Type="http://schemas.openxmlformats.org/officeDocument/2006/relationships/slideLayout" Target="../slideLayouts/slideLayout2.xml"/><Relationship Id="rId4" Type="http://schemas.openxmlformats.org/officeDocument/2006/relationships/image" Target="../media/image157.svg"/></Relationships>
</file>

<file path=ppt/slides/_rels/slide91.xml.rels><?xml version="1.0" encoding="UTF-8" standalone="yes"?>
<Relationships xmlns="http://schemas.openxmlformats.org/package/2006/relationships"><Relationship Id="rId8" Type="http://schemas.openxmlformats.org/officeDocument/2006/relationships/image" Target="../media/image97.jpeg"/><Relationship Id="rId13" Type="http://schemas.openxmlformats.org/officeDocument/2006/relationships/image" Target="../media/image102.jpeg"/><Relationship Id="rId18" Type="http://schemas.openxmlformats.org/officeDocument/2006/relationships/image" Target="../media/image107.jpeg"/><Relationship Id="rId3" Type="http://schemas.openxmlformats.org/officeDocument/2006/relationships/image" Target="../media/image92.jpeg"/><Relationship Id="rId7" Type="http://schemas.openxmlformats.org/officeDocument/2006/relationships/image" Target="../media/image96.jpeg"/><Relationship Id="rId12" Type="http://schemas.openxmlformats.org/officeDocument/2006/relationships/image" Target="../media/image101.jpeg"/><Relationship Id="rId17" Type="http://schemas.openxmlformats.org/officeDocument/2006/relationships/image" Target="../media/image106.jpeg"/><Relationship Id="rId2" Type="http://schemas.openxmlformats.org/officeDocument/2006/relationships/notesSlide" Target="../notesSlides/notesSlide31.xml"/><Relationship Id="rId16" Type="http://schemas.openxmlformats.org/officeDocument/2006/relationships/image" Target="../media/image105.jpeg"/><Relationship Id="rId1" Type="http://schemas.openxmlformats.org/officeDocument/2006/relationships/slideLayout" Target="../slideLayouts/slideLayout10.xml"/><Relationship Id="rId6" Type="http://schemas.openxmlformats.org/officeDocument/2006/relationships/image" Target="../media/image95.jpeg"/><Relationship Id="rId11" Type="http://schemas.openxmlformats.org/officeDocument/2006/relationships/image" Target="../media/image100.jpeg"/><Relationship Id="rId5" Type="http://schemas.openxmlformats.org/officeDocument/2006/relationships/image" Target="../media/image94.jpeg"/><Relationship Id="rId15" Type="http://schemas.openxmlformats.org/officeDocument/2006/relationships/image" Target="../media/image104.jpeg"/><Relationship Id="rId10" Type="http://schemas.openxmlformats.org/officeDocument/2006/relationships/image" Target="../media/image99.jpeg"/><Relationship Id="rId19" Type="http://schemas.openxmlformats.org/officeDocument/2006/relationships/image" Target="../media/image108.jpeg"/><Relationship Id="rId4" Type="http://schemas.openxmlformats.org/officeDocument/2006/relationships/image" Target="../media/image93.jpeg"/><Relationship Id="rId9" Type="http://schemas.openxmlformats.org/officeDocument/2006/relationships/image" Target="../media/image98.jpeg"/><Relationship Id="rId14" Type="http://schemas.openxmlformats.org/officeDocument/2006/relationships/image" Target="../media/image103.jpe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3.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32.xml"/><Relationship Id="rId1" Type="http://schemas.openxmlformats.org/officeDocument/2006/relationships/slideLayout" Target="../slideLayouts/slideLayout9.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95.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124.png"/></Relationships>
</file>

<file path=ppt/slides/_rels/slide96.xml.rels><?xml version="1.0" encoding="UTF-8" standalone="yes"?>
<Relationships xmlns="http://schemas.openxmlformats.org/package/2006/relationships"><Relationship Id="rId2" Type="http://schemas.openxmlformats.org/officeDocument/2006/relationships/image" Target="../media/image164.png"/><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hyperlink" Target="http://www.ci3t.org/pl" TargetMode="External"/><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image" Target="../media/image165.png"/><Relationship Id="rId4" Type="http://schemas.openxmlformats.org/officeDocument/2006/relationships/hyperlink" Target="http://www.ci3t.org/fabi"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BCB212-66F0-4C3B-B653-2843DDCD3BEE}"/>
              </a:ext>
            </a:extLst>
          </p:cNvPr>
          <p:cNvSpPr>
            <a:spLocks noGrp="1"/>
          </p:cNvSpPr>
          <p:nvPr>
            <p:ph type="ctrTitle"/>
          </p:nvPr>
        </p:nvSpPr>
        <p:spPr/>
        <p:txBody>
          <a:bodyPr>
            <a:noAutofit/>
          </a:bodyPr>
          <a:lstStyle/>
          <a:p>
            <a:r>
              <a:rPr lang="en-US" sz="4400">
                <a:ea typeface="+mj-lt"/>
                <a:cs typeface="+mj-lt"/>
              </a:rPr>
              <a:t>Implementing Comprehensive, Integrated, Three-tiered (Ci3T) Models:</a:t>
            </a:r>
            <a:br>
              <a:rPr lang="en-US" sz="4400">
                <a:ea typeface="+mj-lt"/>
                <a:cs typeface="+mj-lt"/>
              </a:rPr>
            </a:br>
            <a:r>
              <a:rPr lang="en-US" sz="4400">
                <a:ea typeface="+mj-lt"/>
                <a:cs typeface="+mj-lt"/>
              </a:rPr>
              <a:t>Supporting Student Success Across the Tiers</a:t>
            </a:r>
            <a:endParaRPr lang="en-US" sz="4400"/>
          </a:p>
        </p:txBody>
      </p:sp>
      <p:sp>
        <p:nvSpPr>
          <p:cNvPr id="3" name="Subtitle 2">
            <a:extLst>
              <a:ext uri="{FF2B5EF4-FFF2-40B4-BE49-F238E27FC236}">
                <a16:creationId xmlns:a16="http://schemas.microsoft.com/office/drawing/2014/main" id="{5A566965-2075-4DCB-AE1F-BE391667D1F1}"/>
              </a:ext>
            </a:extLst>
          </p:cNvPr>
          <p:cNvSpPr>
            <a:spLocks noGrp="1"/>
          </p:cNvSpPr>
          <p:nvPr>
            <p:ph type="subTitle" idx="1"/>
          </p:nvPr>
        </p:nvSpPr>
        <p:spPr>
          <a:xfrm>
            <a:off x="838200" y="3208786"/>
            <a:ext cx="10515600" cy="1655762"/>
          </a:xfrm>
        </p:spPr>
        <p:txBody>
          <a:bodyPr anchor="ctr"/>
          <a:lstStyle/>
          <a:p>
            <a:r>
              <a:rPr lang="en-US">
                <a:ea typeface="+mn-lt"/>
                <a:cs typeface="+mn-lt"/>
              </a:rPr>
              <a:t>Ci3T Implementation Series and Delivery – Session 4</a:t>
            </a:r>
            <a:endParaRPr lang="en-US"/>
          </a:p>
        </p:txBody>
      </p:sp>
      <p:graphicFrame>
        <p:nvGraphicFramePr>
          <p:cNvPr id="5" name="Table 4">
            <a:extLst>
              <a:ext uri="{FF2B5EF4-FFF2-40B4-BE49-F238E27FC236}">
                <a16:creationId xmlns:a16="http://schemas.microsoft.com/office/drawing/2014/main" id="{6AD5A57D-47C6-0956-5DEE-519A7802B4AC}"/>
              </a:ext>
            </a:extLst>
          </p:cNvPr>
          <p:cNvGraphicFramePr>
            <a:graphicFrameLocks/>
          </p:cNvGraphicFramePr>
          <p:nvPr>
            <p:extLst>
              <p:ext uri="{D42A27DB-BD31-4B8C-83A1-F6EECF244321}">
                <p14:modId xmlns:p14="http://schemas.microsoft.com/office/powerpoint/2010/main" val="3047856604"/>
              </p:ext>
            </p:extLst>
          </p:nvPr>
        </p:nvGraphicFramePr>
        <p:xfrm>
          <a:off x="3439031" y="4563371"/>
          <a:ext cx="5313938" cy="1705341"/>
        </p:xfrm>
        <a:graphic>
          <a:graphicData uri="http://schemas.openxmlformats.org/drawingml/2006/table">
            <a:tbl>
              <a:tblPr firstRow="1" bandRow="1">
                <a:tableStyleId>{FABFCF23-3B69-468F-B69F-88F6DE6A72F2}</a:tableStyleId>
              </a:tblPr>
              <a:tblGrid>
                <a:gridCol w="2656969">
                  <a:extLst>
                    <a:ext uri="{9D8B030D-6E8A-4147-A177-3AD203B41FA5}">
                      <a16:colId xmlns:a16="http://schemas.microsoft.com/office/drawing/2014/main" val="364340752"/>
                    </a:ext>
                  </a:extLst>
                </a:gridCol>
                <a:gridCol w="2656969">
                  <a:extLst>
                    <a:ext uri="{9D8B030D-6E8A-4147-A177-3AD203B41FA5}">
                      <a16:colId xmlns:a16="http://schemas.microsoft.com/office/drawing/2014/main" val="3530202880"/>
                    </a:ext>
                  </a:extLst>
                </a:gridCol>
              </a:tblGrid>
              <a:tr h="308355">
                <a:tc gridSpan="2">
                  <a:txBody>
                    <a:bodyPr/>
                    <a:lstStyle/>
                    <a:p>
                      <a:pPr algn="ctr"/>
                      <a:r>
                        <a:rPr lang="en-US" sz="1600"/>
                        <a:t>Presenters and Contributors</a:t>
                      </a:r>
                    </a:p>
                  </a:txBody>
                  <a:tcPr/>
                </a:tc>
                <a:tc hMerge="1">
                  <a:txBody>
                    <a:bodyPr/>
                    <a:lstStyle/>
                    <a:p>
                      <a:pPr algn="ctr"/>
                      <a:r>
                        <a:rPr lang="en-US" sz="2800"/>
                        <a:t>Contributors</a:t>
                      </a:r>
                    </a:p>
                  </a:txBody>
                  <a:tcPr/>
                </a:tc>
                <a:extLst>
                  <a:ext uri="{0D108BD9-81ED-4DB2-BD59-A6C34878D82A}">
                    <a16:rowId xmlns:a16="http://schemas.microsoft.com/office/drawing/2014/main" val="705803472"/>
                  </a:ext>
                </a:extLst>
              </a:tr>
              <a:tr h="45668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a:t>Allison M. Bernard</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a:t>Wendy Peia Oakes</a:t>
                      </a:r>
                    </a:p>
                  </a:txBody>
                  <a:tcPr anchor="ctr"/>
                </a:tc>
                <a:extLst>
                  <a:ext uri="{0D108BD9-81ED-4DB2-BD59-A6C34878D82A}">
                    <a16:rowId xmlns:a16="http://schemas.microsoft.com/office/drawing/2014/main" val="1612033340"/>
                  </a:ext>
                </a:extLst>
              </a:tr>
              <a:tr h="45668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a:t>Mark M. Buckman</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a:t>Elise Sarasin</a:t>
                      </a:r>
                    </a:p>
                  </a:txBody>
                  <a:tcPr anchor="ctr"/>
                </a:tc>
                <a:extLst>
                  <a:ext uri="{0D108BD9-81ED-4DB2-BD59-A6C34878D82A}">
                    <a16:rowId xmlns:a16="http://schemas.microsoft.com/office/drawing/2014/main" val="3471309851"/>
                  </a:ext>
                </a:extLst>
              </a:tr>
              <a:tr h="45668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a:t>Kathleen Lynne Lane</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a:t>Rebecca L. Sherod</a:t>
                      </a:r>
                    </a:p>
                  </a:txBody>
                  <a:tcPr anchor="ctr"/>
                </a:tc>
                <a:extLst>
                  <a:ext uri="{0D108BD9-81ED-4DB2-BD59-A6C34878D82A}">
                    <a16:rowId xmlns:a16="http://schemas.microsoft.com/office/drawing/2014/main" val="896822466"/>
                  </a:ext>
                </a:extLst>
              </a:tr>
            </a:tbl>
          </a:graphicData>
        </a:graphic>
      </p:graphicFrame>
    </p:spTree>
    <p:extLst>
      <p:ext uri="{BB962C8B-B14F-4D97-AF65-F5344CB8AC3E}">
        <p14:creationId xmlns:p14="http://schemas.microsoft.com/office/powerpoint/2010/main" val="39291942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5389475" y="196210"/>
            <a:ext cx="4936881" cy="6407441"/>
          </a:xfrm>
          <a:prstGeom prst="rect">
            <a:avLst/>
          </a:prstGeom>
          <a:ln>
            <a:solidFill>
              <a:schemeClr val="accent1"/>
            </a:solidFill>
          </a:ln>
          <a:effectLst>
            <a:outerShdw blurRad="292100" dist="139700" dir="2700000" algn="tl" rotWithShape="0">
              <a:srgbClr val="333333">
                <a:alpha val="65000"/>
              </a:srgbClr>
            </a:outerShdw>
          </a:effectLst>
        </p:spPr>
      </p:pic>
      <p:sp>
        <p:nvSpPr>
          <p:cNvPr id="5" name="Rounded Rectangle 4"/>
          <p:cNvSpPr/>
          <p:nvPr/>
        </p:nvSpPr>
        <p:spPr>
          <a:xfrm>
            <a:off x="1524000" y="321685"/>
            <a:ext cx="4407570" cy="1959428"/>
          </a:xfrm>
          <a:prstGeom prst="roundRect">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3175"/>
            <a:r>
              <a:rPr lang="en-US" sz="2800" b="1">
                <a:solidFill>
                  <a:prstClr val="white"/>
                </a:solidFill>
              </a:rPr>
              <a:t>IM18 Ci3T Leadership Team Meeting Agenda TEMPLATE</a:t>
            </a:r>
          </a:p>
        </p:txBody>
      </p:sp>
      <p:sp>
        <p:nvSpPr>
          <p:cNvPr id="7" name="Oval 6"/>
          <p:cNvSpPr/>
          <p:nvPr/>
        </p:nvSpPr>
        <p:spPr>
          <a:xfrm>
            <a:off x="2194260" y="3100694"/>
            <a:ext cx="3067050" cy="1295401"/>
          </a:xfrm>
          <a:prstGeom prst="ellipse">
            <a:avLst/>
          </a:prstGeom>
          <a:solidFill>
            <a:srgbClr val="12252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defRPr/>
            </a:pPr>
            <a:r>
              <a:rPr lang="en-US" sz="2400" b="1">
                <a:solidFill>
                  <a:prstClr val="white"/>
                </a:solidFill>
                <a:latin typeface="Calisto MT"/>
              </a:rPr>
              <a:t>Predictability</a:t>
            </a:r>
          </a:p>
        </p:txBody>
      </p:sp>
      <p:pic>
        <p:nvPicPr>
          <p:cNvPr id="6" name="Picture 5">
            <a:extLst>
              <a:ext uri="{FF2B5EF4-FFF2-40B4-BE49-F238E27FC236}">
                <a16:creationId xmlns:a16="http://schemas.microsoft.com/office/drawing/2014/main" id="{07BD7457-1BD6-401D-914D-4BF2477F55F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39599" y="2559885"/>
            <a:ext cx="3179617" cy="4114800"/>
          </a:xfrm>
          <a:prstGeom prst="rect">
            <a:avLst/>
          </a:prstGeom>
          <a:ln>
            <a:solidFill>
              <a:schemeClr val="tx1">
                <a:lumMod val="50000"/>
                <a:lumOff val="50000"/>
              </a:schemeClr>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106139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700" fill="hold"/>
                                        <p:tgtEl>
                                          <p:spTgt spid="7"/>
                                        </p:tgtEl>
                                        <p:attrNameLst>
                                          <p:attrName>ppt_w</p:attrName>
                                        </p:attrNameLst>
                                      </p:cBhvr>
                                      <p:tavLst>
                                        <p:tav tm="0">
                                          <p:val>
                                            <p:strVal val="#ppt_w*0.70"/>
                                          </p:val>
                                        </p:tav>
                                        <p:tav tm="100000">
                                          <p:val>
                                            <p:strVal val="#ppt_w"/>
                                          </p:val>
                                        </p:tav>
                                      </p:tavLst>
                                    </p:anim>
                                    <p:anim calcmode="lin" valueType="num">
                                      <p:cBhvr>
                                        <p:cTn id="8" dur="700" fill="hold"/>
                                        <p:tgtEl>
                                          <p:spTgt spid="7"/>
                                        </p:tgtEl>
                                        <p:attrNameLst>
                                          <p:attrName>ppt_h</p:attrName>
                                        </p:attrNameLst>
                                      </p:cBhvr>
                                      <p:tavLst>
                                        <p:tav tm="0">
                                          <p:val>
                                            <p:strVal val="#ppt_h"/>
                                          </p:val>
                                        </p:tav>
                                        <p:tav tm="100000">
                                          <p:val>
                                            <p:strVal val="#ppt_h"/>
                                          </p:val>
                                        </p:tav>
                                      </p:tavLst>
                                    </p:anim>
                                    <p:animEffect transition="in" filter="fade">
                                      <p:cBhvr>
                                        <p:cTn id="9" dur="7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additive="base">
                                        <p:cTn id="14" dur="500" fill="hold"/>
                                        <p:tgtEl>
                                          <p:spTgt spid="6"/>
                                        </p:tgtEl>
                                        <p:attrNameLst>
                                          <p:attrName>ppt_x</p:attrName>
                                        </p:attrNameLst>
                                      </p:cBhvr>
                                      <p:tavLst>
                                        <p:tav tm="0">
                                          <p:val>
                                            <p:strVal val="#ppt_x"/>
                                          </p:val>
                                        </p:tav>
                                        <p:tav tm="100000">
                                          <p:val>
                                            <p:strVal val="#ppt_x"/>
                                          </p:val>
                                        </p:tav>
                                      </p:tavLst>
                                    </p:anim>
                                    <p:anim calcmode="lin" valueType="num">
                                      <p:cBhvr additive="base">
                                        <p:cTn id="15"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0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Content Placeholder 3">
            <a:extLst>
              <a:ext uri="{FF2B5EF4-FFF2-40B4-BE49-F238E27FC236}">
                <a16:creationId xmlns:a16="http://schemas.microsoft.com/office/drawing/2014/main" id="{BF3FA8F6-7F31-EA07-CFF2-D81D89E6B1C5}"/>
              </a:ext>
            </a:extLst>
          </p:cNvPr>
          <p:cNvPicPr>
            <a:picLocks noGrp="1" noChangeAspect="1"/>
          </p:cNvPicPr>
          <p:nvPr>
            <p:ph idx="1"/>
          </p:nvPr>
        </p:nvPicPr>
        <p:blipFill rotWithShape="1">
          <a:blip r:embed="rId2"/>
          <a:srcRect t="130" b="24884"/>
          <a:stretch/>
        </p:blipFill>
        <p:spPr>
          <a:xfrm>
            <a:off x="20" y="1282"/>
            <a:ext cx="12191980" cy="6856718"/>
          </a:xfrm>
          <a:prstGeom prst="rect">
            <a:avLst/>
          </a:prstGeom>
        </p:spPr>
      </p:pic>
    </p:spTree>
    <p:extLst>
      <p:ext uri="{BB962C8B-B14F-4D97-AF65-F5344CB8AC3E}">
        <p14:creationId xmlns:p14="http://schemas.microsoft.com/office/powerpoint/2010/main" val="493981727"/>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53BCDB-6ABC-2999-EE5B-0C0865C5F431}"/>
              </a:ext>
            </a:extLst>
          </p:cNvPr>
          <p:cNvSpPr>
            <a:spLocks noGrp="1"/>
          </p:cNvSpPr>
          <p:nvPr>
            <p:ph type="title"/>
          </p:nvPr>
        </p:nvSpPr>
        <p:spPr/>
        <p:txBody>
          <a:bodyPr/>
          <a:lstStyle/>
          <a:p>
            <a:r>
              <a:rPr lang="en-US"/>
              <a:t>Comprehensive, Integrated, Three-tiered (Ci3T) Model of Prevention</a:t>
            </a:r>
          </a:p>
        </p:txBody>
      </p:sp>
      <p:pic>
        <p:nvPicPr>
          <p:cNvPr id="5" name="Content Placeholder 4">
            <a:extLst>
              <a:ext uri="{FF2B5EF4-FFF2-40B4-BE49-F238E27FC236}">
                <a16:creationId xmlns:a16="http://schemas.microsoft.com/office/drawing/2014/main" id="{8BF59313-D841-5819-2198-4DA5DF081C9B}"/>
              </a:ext>
            </a:extLst>
          </p:cNvPr>
          <p:cNvPicPr>
            <a:picLocks noGrp="1" noChangeAspect="1"/>
          </p:cNvPicPr>
          <p:nvPr>
            <p:ph sz="half" idx="1"/>
          </p:nvPr>
        </p:nvPicPr>
        <p:blipFill rotWithShape="1">
          <a:blip r:embed="rId3"/>
          <a:srcRect t="31" b="31"/>
          <a:stretch/>
        </p:blipFill>
        <p:spPr>
          <a:xfrm>
            <a:off x="404962" y="1923093"/>
            <a:ext cx="3649706" cy="3779761"/>
          </a:xfrm>
          <a:prstGeom prst="rect">
            <a:avLst/>
          </a:prstGeom>
        </p:spPr>
      </p:pic>
      <p:pic>
        <p:nvPicPr>
          <p:cNvPr id="7" name="Picture 6">
            <a:extLst>
              <a:ext uri="{FF2B5EF4-FFF2-40B4-BE49-F238E27FC236}">
                <a16:creationId xmlns:a16="http://schemas.microsoft.com/office/drawing/2014/main" id="{36EEE3DD-D0FD-D7F0-CF98-334C448A8BE2}"/>
              </a:ext>
            </a:extLst>
          </p:cNvPr>
          <p:cNvPicPr>
            <a:picLocks noChangeAspect="1"/>
          </p:cNvPicPr>
          <p:nvPr/>
        </p:nvPicPr>
        <p:blipFill rotWithShape="1">
          <a:blip r:embed="rId4"/>
          <a:srcRect t="17214" b="-1"/>
          <a:stretch/>
        </p:blipFill>
        <p:spPr>
          <a:xfrm>
            <a:off x="4313141" y="3429000"/>
            <a:ext cx="3671597" cy="2098390"/>
          </a:xfrm>
          <a:prstGeom prst="roundRect">
            <a:avLst>
              <a:gd name="adj" fmla="val 3542"/>
            </a:avLst>
          </a:prstGeom>
          <a:solidFill>
            <a:srgbClr val="FFFFFF">
              <a:shade val="85000"/>
            </a:srgbClr>
          </a:solidFill>
          <a:ln>
            <a:noFill/>
          </a:ln>
          <a:effectLst>
            <a:outerShdw blurRad="63500" sx="102000" sy="102000" algn="ctr" rotWithShape="0">
              <a:prstClr val="black">
                <a:alpha val="40000"/>
              </a:prstClr>
            </a:outerShdw>
          </a:effectLst>
        </p:spPr>
      </p:pic>
      <p:pic>
        <p:nvPicPr>
          <p:cNvPr id="6" name="Picture 5">
            <a:extLst>
              <a:ext uri="{FF2B5EF4-FFF2-40B4-BE49-F238E27FC236}">
                <a16:creationId xmlns:a16="http://schemas.microsoft.com/office/drawing/2014/main" id="{C51FC7AB-45E2-6AA9-8CCE-8BFF6E1B3C12}"/>
              </a:ext>
            </a:extLst>
          </p:cNvPr>
          <p:cNvPicPr>
            <a:picLocks noChangeAspect="1"/>
          </p:cNvPicPr>
          <p:nvPr/>
        </p:nvPicPr>
        <p:blipFill>
          <a:blip r:embed="rId5"/>
          <a:stretch>
            <a:fillRect/>
          </a:stretch>
        </p:blipFill>
        <p:spPr>
          <a:xfrm>
            <a:off x="8287703" y="2277118"/>
            <a:ext cx="3549626" cy="3071713"/>
          </a:xfrm>
          <a:prstGeom prst="rect">
            <a:avLst/>
          </a:prstGeom>
          <a:ln>
            <a:solidFill>
              <a:schemeClr val="tx1"/>
            </a:solidFill>
          </a:ln>
        </p:spPr>
      </p:pic>
      <p:sp>
        <p:nvSpPr>
          <p:cNvPr id="3" name="TextBox 2">
            <a:extLst>
              <a:ext uri="{FF2B5EF4-FFF2-40B4-BE49-F238E27FC236}">
                <a16:creationId xmlns:a16="http://schemas.microsoft.com/office/drawing/2014/main" id="{8DE50600-4C27-29CB-BCD6-CCA9E11D18F7}"/>
              </a:ext>
            </a:extLst>
          </p:cNvPr>
          <p:cNvSpPr txBox="1"/>
          <p:nvPr/>
        </p:nvSpPr>
        <p:spPr>
          <a:xfrm>
            <a:off x="4357633" y="1860019"/>
            <a:ext cx="3671597" cy="923330"/>
          </a:xfrm>
          <a:prstGeom prst="rect">
            <a:avLst/>
          </a:prstGeom>
        </p:spPr>
        <p:style>
          <a:lnRef idx="2">
            <a:schemeClr val="accent5">
              <a:shade val="15000"/>
            </a:schemeClr>
          </a:lnRef>
          <a:fillRef idx="1">
            <a:schemeClr val="accent5"/>
          </a:fillRef>
          <a:effectRef idx="0">
            <a:schemeClr val="accent5"/>
          </a:effectRef>
          <a:fontRef idx="minor">
            <a:schemeClr val="lt1"/>
          </a:fontRef>
        </p:style>
        <p:txBody>
          <a:bodyPr wrap="square" rtlCol="0">
            <a:spAutoFit/>
          </a:bodyPr>
          <a:lstStyle/>
          <a:p>
            <a:r>
              <a:rPr lang="en-US" sz="5400">
                <a:solidFill>
                  <a:schemeClr val="bg1"/>
                </a:solidFill>
                <a:latin typeface="+mj-lt"/>
              </a:rPr>
              <a:t>Thank</a:t>
            </a:r>
            <a:r>
              <a:rPr lang="en-US" sz="5400">
                <a:solidFill>
                  <a:schemeClr val="bg1"/>
                </a:solidFill>
              </a:rPr>
              <a:t> you!</a:t>
            </a:r>
          </a:p>
        </p:txBody>
      </p:sp>
    </p:spTree>
    <p:extLst>
      <p:ext uri="{BB962C8B-B14F-4D97-AF65-F5344CB8AC3E}">
        <p14:creationId xmlns:p14="http://schemas.microsoft.com/office/powerpoint/2010/main" val="30865761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9244103" y="100114"/>
            <a:ext cx="1788780" cy="1978944"/>
          </a:xfrm>
          <a:prstGeom prst="rect">
            <a:avLst/>
          </a:prstGeom>
        </p:spPr>
      </p:pic>
      <p:sp>
        <p:nvSpPr>
          <p:cNvPr id="2" name="Title 1"/>
          <p:cNvSpPr>
            <a:spLocks noGrp="1"/>
          </p:cNvSpPr>
          <p:nvPr>
            <p:ph type="title"/>
          </p:nvPr>
        </p:nvSpPr>
        <p:spPr/>
        <p:txBody>
          <a:bodyPr>
            <a:noAutofit/>
          </a:bodyPr>
          <a:lstStyle/>
          <a:p>
            <a:br>
              <a:rPr lang="en-US"/>
            </a:br>
            <a:r>
              <a:rPr lang="en-US"/>
              <a:t>Goals for this Implementation Year</a:t>
            </a:r>
            <a:br>
              <a:rPr lang="en-US"/>
            </a:br>
            <a:endParaRPr lang="en-US"/>
          </a:p>
        </p:txBody>
      </p:sp>
      <p:sp>
        <p:nvSpPr>
          <p:cNvPr id="3" name="Content Placeholder 2"/>
          <p:cNvSpPr>
            <a:spLocks noGrp="1"/>
          </p:cNvSpPr>
          <p:nvPr>
            <p:ph idx="1"/>
          </p:nvPr>
        </p:nvSpPr>
        <p:spPr/>
        <p:txBody>
          <a:bodyPr>
            <a:noAutofit/>
          </a:bodyPr>
          <a:lstStyle/>
          <a:p>
            <a:pPr>
              <a:spcBef>
                <a:spcPts val="600"/>
              </a:spcBef>
            </a:pPr>
            <a:r>
              <a:rPr lang="en-US" sz="2400"/>
              <a:t>Establish effective Ci3T leadership structures</a:t>
            </a:r>
          </a:p>
          <a:p>
            <a:pPr>
              <a:spcBef>
                <a:spcPts val="600"/>
              </a:spcBef>
            </a:pPr>
            <a:r>
              <a:rPr lang="en-US" sz="2400"/>
              <a:t>Gain a deeper understanding of Ci3T models of prevention</a:t>
            </a:r>
          </a:p>
          <a:p>
            <a:pPr>
              <a:spcBef>
                <a:spcPts val="600"/>
              </a:spcBef>
            </a:pPr>
            <a:r>
              <a:rPr lang="en-US" sz="2400"/>
              <a:t>Implement your school’s plan with high fidelity</a:t>
            </a:r>
          </a:p>
          <a:p>
            <a:pPr>
              <a:spcBef>
                <a:spcPts val="600"/>
              </a:spcBef>
            </a:pPr>
            <a:r>
              <a:rPr lang="en-US" sz="2400"/>
              <a:t>Collect and use social validity and treatment integrity data to monitor Ci3T plan implementation</a:t>
            </a:r>
          </a:p>
          <a:p>
            <a:pPr>
              <a:spcBef>
                <a:spcPts val="600"/>
              </a:spcBef>
            </a:pPr>
            <a:r>
              <a:rPr lang="en-US" sz="2400"/>
              <a:t>Collect student academic and behavioral outcome data to inform Ci3T implementation efforts</a:t>
            </a:r>
          </a:p>
          <a:p>
            <a:pPr>
              <a:spcBef>
                <a:spcPts val="600"/>
              </a:spcBef>
            </a:pPr>
            <a:r>
              <a:rPr lang="en-US" sz="2400"/>
              <a:t>Share data with all stakeholders regularly (e.g., monthly, quarterly)</a:t>
            </a:r>
          </a:p>
          <a:p>
            <a:pPr>
              <a:spcBef>
                <a:spcPts val="600"/>
              </a:spcBef>
            </a:pPr>
            <a:r>
              <a:rPr lang="en-US" sz="2400"/>
              <a:t>Identify areas of additional professional learning for faculty and staff and support faculty and staff access to professional learning</a:t>
            </a:r>
          </a:p>
          <a:p>
            <a:pPr>
              <a:spcBef>
                <a:spcPts val="600"/>
              </a:spcBef>
            </a:pPr>
            <a:r>
              <a:rPr lang="en-US" sz="2400"/>
              <a:t>Address any barriers to implementing your Ci3T model</a:t>
            </a:r>
          </a:p>
          <a:p>
            <a:pPr marL="0" indent="0">
              <a:spcBef>
                <a:spcPts val="600"/>
              </a:spcBef>
              <a:buNone/>
            </a:pPr>
            <a:endParaRPr lang="en-US" sz="2400"/>
          </a:p>
        </p:txBody>
      </p:sp>
    </p:spTree>
    <p:extLst>
      <p:ext uri="{BB962C8B-B14F-4D97-AF65-F5344CB8AC3E}">
        <p14:creationId xmlns:p14="http://schemas.microsoft.com/office/powerpoint/2010/main" val="28134985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E4BECA-BC9A-034F-93CB-46FEA8537B36}"/>
              </a:ext>
            </a:extLst>
          </p:cNvPr>
          <p:cNvSpPr>
            <a:spLocks noGrp="1"/>
          </p:cNvSpPr>
          <p:nvPr>
            <p:ph type="title"/>
          </p:nvPr>
        </p:nvSpPr>
        <p:spPr/>
        <p:txBody>
          <a:bodyPr/>
          <a:lstStyle/>
          <a:p>
            <a:r>
              <a:rPr lang="en-US"/>
              <a:t>Data-Informed Decision-Making</a:t>
            </a:r>
          </a:p>
        </p:txBody>
      </p:sp>
      <p:sp>
        <p:nvSpPr>
          <p:cNvPr id="3" name="Text Placeholder 2">
            <a:extLst>
              <a:ext uri="{FF2B5EF4-FFF2-40B4-BE49-F238E27FC236}">
                <a16:creationId xmlns:a16="http://schemas.microsoft.com/office/drawing/2014/main" id="{35E409CC-DE1A-1C88-943D-BD03F73F629A}"/>
              </a:ext>
            </a:extLst>
          </p:cNvPr>
          <p:cNvSpPr>
            <a:spLocks noGrp="1"/>
          </p:cNvSpPr>
          <p:nvPr>
            <p:ph type="body" idx="1"/>
          </p:nvPr>
        </p:nvSpPr>
        <p:spPr/>
        <p:txBody>
          <a:bodyPr/>
          <a:lstStyle/>
          <a:p>
            <a:r>
              <a:rPr lang="en-US"/>
              <a:t>Sharing Data with Stakeholders</a:t>
            </a:r>
          </a:p>
          <a:p>
            <a:r>
              <a:rPr lang="en-US"/>
              <a:t>Using Data to Inform Professional Learning and Instruction</a:t>
            </a:r>
          </a:p>
        </p:txBody>
      </p:sp>
    </p:spTree>
    <p:extLst>
      <p:ext uri="{BB962C8B-B14F-4D97-AF65-F5344CB8AC3E}">
        <p14:creationId xmlns:p14="http://schemas.microsoft.com/office/powerpoint/2010/main" val="9153961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3C6E50BF-84C1-7E42-9663-942095B957C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51957" y="152400"/>
            <a:ext cx="8449415" cy="6529094"/>
          </a:xfrm>
          <a:prstGeom prst="rect">
            <a:avLst/>
          </a:prstGeom>
          <a:ln>
            <a:noFill/>
          </a:ln>
          <a:effectLst>
            <a:outerShdw blurRad="292100" dist="139700" dir="2700000" algn="tl" rotWithShape="0">
              <a:srgbClr val="333333">
                <a:alpha val="65000"/>
              </a:srgbClr>
            </a:outerShdw>
          </a:effectLst>
        </p:spPr>
      </p:pic>
      <p:sp>
        <p:nvSpPr>
          <p:cNvPr id="12" name="Rounded Rectangle 11">
            <a:extLst>
              <a:ext uri="{FF2B5EF4-FFF2-40B4-BE49-F238E27FC236}">
                <a16:creationId xmlns:a16="http://schemas.microsoft.com/office/drawing/2014/main" id="{212967E6-D19C-2248-9F3D-5F6F72EC562C}"/>
              </a:ext>
            </a:extLst>
          </p:cNvPr>
          <p:cNvSpPr/>
          <p:nvPr/>
        </p:nvSpPr>
        <p:spPr>
          <a:xfrm rot="5400000">
            <a:off x="1277745" y="721650"/>
            <a:ext cx="1671274" cy="2509935"/>
          </a:xfrm>
          <a:prstGeom prst="roundRect">
            <a:avLst/>
          </a:prstGeom>
          <a:noFill/>
          <a:ln>
            <a:solidFill>
              <a:schemeClr val="accent5">
                <a:lumMod val="40000"/>
                <a:lumOff val="60000"/>
              </a:schemeClr>
            </a:solidFill>
          </a:ln>
          <a:effectLst>
            <a:glow rad="139700">
              <a:srgbClr val="00B0F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ounded Rectangle 12">
            <a:extLst>
              <a:ext uri="{FF2B5EF4-FFF2-40B4-BE49-F238E27FC236}">
                <a16:creationId xmlns:a16="http://schemas.microsoft.com/office/drawing/2014/main" id="{6C6F184B-D454-524E-8284-77849D660310}"/>
              </a:ext>
            </a:extLst>
          </p:cNvPr>
          <p:cNvSpPr/>
          <p:nvPr/>
        </p:nvSpPr>
        <p:spPr>
          <a:xfrm rot="5400000">
            <a:off x="3696791" y="3469121"/>
            <a:ext cx="1759748" cy="2416629"/>
          </a:xfrm>
          <a:prstGeom prst="roundRect">
            <a:avLst/>
          </a:prstGeom>
          <a:noFill/>
          <a:ln>
            <a:solidFill>
              <a:schemeClr val="accent5">
                <a:lumMod val="40000"/>
                <a:lumOff val="60000"/>
              </a:schemeClr>
            </a:solidFill>
          </a:ln>
          <a:effectLst>
            <a:glow rad="139700">
              <a:srgbClr val="00B0F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a:extLst>
              <a:ext uri="{FF2B5EF4-FFF2-40B4-BE49-F238E27FC236}">
                <a16:creationId xmlns:a16="http://schemas.microsoft.com/office/drawing/2014/main" id="{A54254C8-AC84-0740-A97B-1673BD79874F}"/>
              </a:ext>
            </a:extLst>
          </p:cNvPr>
          <p:cNvSpPr/>
          <p:nvPr/>
        </p:nvSpPr>
        <p:spPr>
          <a:xfrm rot="5400000">
            <a:off x="6015058" y="941719"/>
            <a:ext cx="2077769" cy="2537925"/>
          </a:xfrm>
          <a:prstGeom prst="roundRect">
            <a:avLst/>
          </a:prstGeom>
          <a:noFill/>
          <a:ln>
            <a:solidFill>
              <a:schemeClr val="accent5">
                <a:lumMod val="40000"/>
                <a:lumOff val="60000"/>
              </a:schemeClr>
            </a:solidFill>
          </a:ln>
          <a:effectLst>
            <a:glow rad="139700">
              <a:srgbClr val="00B0F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A picture containing text, measuring stick&#10;&#10;Description automatically generated">
            <a:extLst>
              <a:ext uri="{FF2B5EF4-FFF2-40B4-BE49-F238E27FC236}">
                <a16:creationId xmlns:a16="http://schemas.microsoft.com/office/drawing/2014/main" id="{0270C888-911D-4C66-B394-44EB4AC075EA}"/>
              </a:ext>
            </a:extLst>
          </p:cNvPr>
          <p:cNvPicPr>
            <a:picLocks noChangeAspect="1"/>
          </p:cNvPicPr>
          <p:nvPr/>
        </p:nvPicPr>
        <p:blipFill>
          <a:blip r:embed="rId3"/>
          <a:stretch>
            <a:fillRect/>
          </a:stretch>
        </p:blipFill>
        <p:spPr>
          <a:xfrm>
            <a:off x="9390020" y="152400"/>
            <a:ext cx="2543950" cy="3291880"/>
          </a:xfrm>
          <a:prstGeom prst="rect">
            <a:avLst/>
          </a:prstGeom>
          <a:ln>
            <a:solidFill>
              <a:schemeClr val="tx1"/>
            </a:solidFill>
          </a:ln>
        </p:spPr>
      </p:pic>
      <p:sp>
        <p:nvSpPr>
          <p:cNvPr id="5" name="Rounded Rectangle 11">
            <a:extLst>
              <a:ext uri="{FF2B5EF4-FFF2-40B4-BE49-F238E27FC236}">
                <a16:creationId xmlns:a16="http://schemas.microsoft.com/office/drawing/2014/main" id="{F7030482-7A87-B3DA-BD33-C69D3D59135F}"/>
              </a:ext>
            </a:extLst>
          </p:cNvPr>
          <p:cNvSpPr/>
          <p:nvPr/>
        </p:nvSpPr>
        <p:spPr>
          <a:xfrm rot="5400000">
            <a:off x="1201427" y="2586831"/>
            <a:ext cx="1671274" cy="2509935"/>
          </a:xfrm>
          <a:prstGeom prst="roundRect">
            <a:avLst/>
          </a:prstGeom>
          <a:noFill/>
          <a:ln>
            <a:solidFill>
              <a:schemeClr val="accent5">
                <a:lumMod val="40000"/>
                <a:lumOff val="60000"/>
              </a:schemeClr>
            </a:solidFill>
          </a:ln>
          <a:effectLst>
            <a:glow rad="139700">
              <a:srgbClr val="00B0F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ounded Rectangle 12">
            <a:extLst>
              <a:ext uri="{FF2B5EF4-FFF2-40B4-BE49-F238E27FC236}">
                <a16:creationId xmlns:a16="http://schemas.microsoft.com/office/drawing/2014/main" id="{2C825CD0-FE5B-B84F-9F06-B5E9CB190F12}"/>
              </a:ext>
            </a:extLst>
          </p:cNvPr>
          <p:cNvSpPr/>
          <p:nvPr/>
        </p:nvSpPr>
        <p:spPr>
          <a:xfrm rot="5400000">
            <a:off x="4066526" y="1062006"/>
            <a:ext cx="943960" cy="2416629"/>
          </a:xfrm>
          <a:prstGeom prst="roundRect">
            <a:avLst/>
          </a:prstGeom>
          <a:noFill/>
          <a:ln>
            <a:solidFill>
              <a:schemeClr val="accent5">
                <a:lumMod val="40000"/>
                <a:lumOff val="60000"/>
              </a:schemeClr>
            </a:solidFill>
          </a:ln>
          <a:effectLst>
            <a:glow rad="139700">
              <a:srgbClr val="00B0F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763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barn(inVertical)">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barn(inVertical)">
                                      <p:cBhvr>
                                        <p:cTn id="2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5" grpId="0" animBg="1"/>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71DF4C-A026-E041-8D5B-8384E05DA34E}"/>
              </a:ext>
            </a:extLst>
          </p:cNvPr>
          <p:cNvSpPr>
            <a:spLocks noGrp="1"/>
          </p:cNvSpPr>
          <p:nvPr>
            <p:ph type="title"/>
          </p:nvPr>
        </p:nvSpPr>
        <p:spPr/>
        <p:txBody>
          <a:bodyPr/>
          <a:lstStyle/>
          <a:p>
            <a:r>
              <a:rPr lang="en-US"/>
              <a:t>Essential Components of </a:t>
            </a:r>
            <a:br>
              <a:rPr lang="en-US"/>
            </a:br>
            <a:r>
              <a:rPr lang="en-US"/>
              <a:t>Primary Prevention Efforts</a:t>
            </a:r>
          </a:p>
        </p:txBody>
      </p:sp>
      <p:graphicFrame>
        <p:nvGraphicFramePr>
          <p:cNvPr id="12" name="Content Placeholder 4">
            <a:extLst>
              <a:ext uri="{FF2B5EF4-FFF2-40B4-BE49-F238E27FC236}">
                <a16:creationId xmlns:a16="http://schemas.microsoft.com/office/drawing/2014/main" id="{AC8CEEF1-B7B5-1B40-A8D2-D660A9946D46}"/>
              </a:ext>
            </a:extLst>
          </p:cNvPr>
          <p:cNvGraphicFramePr>
            <a:graphicFrameLocks/>
          </p:cNvGraphicFramePr>
          <p:nvPr/>
        </p:nvGraphicFramePr>
        <p:xfrm>
          <a:off x="1686560" y="1925320"/>
          <a:ext cx="8229600" cy="45307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3" name="Picture 12" title="Ci3T Implementation Report powerpoint">
            <a:extLst>
              <a:ext uri="{FF2B5EF4-FFF2-40B4-BE49-F238E27FC236}">
                <a16:creationId xmlns:a16="http://schemas.microsoft.com/office/drawing/2014/main" id="{14375E84-5915-8A4D-B437-BB791CE504AD}"/>
              </a:ext>
            </a:extLst>
          </p:cNvPr>
          <p:cNvPicPr>
            <a:picLocks noChangeAspect="1"/>
          </p:cNvPicPr>
          <p:nvPr/>
        </p:nvPicPr>
        <p:blipFill>
          <a:blip r:embed="rId8"/>
          <a:stretch>
            <a:fillRect/>
          </a:stretch>
        </p:blipFill>
        <p:spPr>
          <a:xfrm>
            <a:off x="196853" y="2225816"/>
            <a:ext cx="2176813" cy="1635029"/>
          </a:xfrm>
          <a:prstGeom prst="rect">
            <a:avLst/>
          </a:prstGeom>
          <a:ln>
            <a:noFill/>
          </a:ln>
          <a:effectLst>
            <a:outerShdw blurRad="292100" dist="139700" dir="2700000" algn="tl" rotWithShape="0">
              <a:srgbClr val="333333">
                <a:alpha val="65000"/>
              </a:srgbClr>
            </a:outerShdw>
          </a:effectLst>
        </p:spPr>
      </p:pic>
      <p:pic>
        <p:nvPicPr>
          <p:cNvPr id="15" name="Picture 14" title="Behavior screening summary powerpoint">
            <a:extLst>
              <a:ext uri="{FF2B5EF4-FFF2-40B4-BE49-F238E27FC236}">
                <a16:creationId xmlns:a16="http://schemas.microsoft.com/office/drawing/2014/main" id="{7DA0847E-8EC5-EF45-8B4C-70C75791D89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360758" y="4292497"/>
            <a:ext cx="2099006" cy="1567280"/>
          </a:xfrm>
          <a:prstGeom prst="rect">
            <a:avLst/>
          </a:prstGeom>
          <a:ln>
            <a:solidFill>
              <a:sysClr val="windowText" lastClr="000000">
                <a:lumMod val="50000"/>
                <a:lumOff val="50000"/>
              </a:sysClr>
            </a:solidFill>
          </a:ln>
          <a:effectLst>
            <a:outerShdw blurRad="292100" dist="139700" dir="2700000" algn="tl" rotWithShape="0">
              <a:srgbClr val="333333">
                <a:alpha val="65000"/>
              </a:srgbClr>
            </a:outerShdw>
          </a:effectLst>
        </p:spPr>
      </p:pic>
      <p:pic>
        <p:nvPicPr>
          <p:cNvPr id="7" name="Picture 6" descr="A picture containing text, measuring stick&#10;&#10;Description automatically generated">
            <a:extLst>
              <a:ext uri="{FF2B5EF4-FFF2-40B4-BE49-F238E27FC236}">
                <a16:creationId xmlns:a16="http://schemas.microsoft.com/office/drawing/2014/main" id="{35A09957-B873-4686-A463-F5135D02C7D1}"/>
              </a:ext>
            </a:extLst>
          </p:cNvPr>
          <p:cNvPicPr>
            <a:picLocks noChangeAspect="1"/>
          </p:cNvPicPr>
          <p:nvPr/>
        </p:nvPicPr>
        <p:blipFill>
          <a:blip r:embed="rId10"/>
          <a:stretch>
            <a:fillRect/>
          </a:stretch>
        </p:blipFill>
        <p:spPr>
          <a:xfrm>
            <a:off x="604167" y="3708400"/>
            <a:ext cx="1602327" cy="2073416"/>
          </a:xfrm>
          <a:prstGeom prst="rect">
            <a:avLst/>
          </a:prstGeom>
          <a:ln>
            <a:solidFill>
              <a:schemeClr val="tx1"/>
            </a:solidFill>
          </a:ln>
        </p:spPr>
      </p:pic>
      <p:pic>
        <p:nvPicPr>
          <p:cNvPr id="3" name="Picture 2">
            <a:extLst>
              <a:ext uri="{FF2B5EF4-FFF2-40B4-BE49-F238E27FC236}">
                <a16:creationId xmlns:a16="http://schemas.microsoft.com/office/drawing/2014/main" id="{0771C984-845A-3B25-7E8C-F6E05FAF9A80}"/>
              </a:ext>
            </a:extLst>
          </p:cNvPr>
          <p:cNvPicPr>
            <a:picLocks noChangeAspect="1"/>
          </p:cNvPicPr>
          <p:nvPr/>
        </p:nvPicPr>
        <p:blipFill>
          <a:blip r:embed="rId11"/>
          <a:stretch>
            <a:fillRect/>
          </a:stretch>
        </p:blipFill>
        <p:spPr>
          <a:xfrm>
            <a:off x="9317329" y="694716"/>
            <a:ext cx="1739944" cy="2633704"/>
          </a:xfrm>
          <a:prstGeom prst="rect">
            <a:avLst/>
          </a:prstGeom>
          <a:ln>
            <a:solidFill>
              <a:schemeClr val="tx1"/>
            </a:solidFill>
          </a:ln>
        </p:spPr>
      </p:pic>
      <p:sp>
        <p:nvSpPr>
          <p:cNvPr id="4" name="TextBox 3">
            <a:extLst>
              <a:ext uri="{FF2B5EF4-FFF2-40B4-BE49-F238E27FC236}">
                <a16:creationId xmlns:a16="http://schemas.microsoft.com/office/drawing/2014/main" id="{F93A20E5-3DBA-F971-042B-D1BE2ED0D50F}"/>
              </a:ext>
            </a:extLst>
          </p:cNvPr>
          <p:cNvSpPr txBox="1"/>
          <p:nvPr/>
        </p:nvSpPr>
        <p:spPr>
          <a:xfrm>
            <a:off x="10049655" y="3457277"/>
            <a:ext cx="2015236" cy="338554"/>
          </a:xfrm>
          <a:prstGeom prst="rect">
            <a:avLst/>
          </a:prstGeom>
        </p:spPr>
        <p:style>
          <a:lnRef idx="2">
            <a:schemeClr val="accent6">
              <a:shade val="15000"/>
            </a:schemeClr>
          </a:lnRef>
          <a:fillRef idx="1">
            <a:schemeClr val="accent6"/>
          </a:fillRef>
          <a:effectRef idx="0">
            <a:schemeClr val="accent6"/>
          </a:effectRef>
          <a:fontRef idx="minor">
            <a:schemeClr val="lt1"/>
          </a:fontRef>
        </p:style>
        <p:txBody>
          <a:bodyPr wrap="square">
            <a:spAutoFit/>
          </a:bodyPr>
          <a:lstStyle/>
          <a:p>
            <a:pPr algn="ctr"/>
            <a:r>
              <a:rPr lang="en-US" sz="1600">
                <a:solidFill>
                  <a:schemeClr val="bg1"/>
                </a:solidFill>
                <a:hlinkClick r:id="rId12">
                  <a:extLst>
                    <a:ext uri="{A12FA001-AC4F-418D-AE19-62706E023703}">
                      <ahyp:hlinkClr xmlns:ahyp="http://schemas.microsoft.com/office/drawing/2018/hyperlinkcolor" val="tx"/>
                    </a:ext>
                  </a:extLst>
                </a:hlinkClick>
              </a:rPr>
              <a:t>ci3t.org/measures</a:t>
            </a:r>
            <a:r>
              <a:rPr lang="en-US" sz="1600">
                <a:solidFill>
                  <a:schemeClr val="bg1"/>
                </a:solidFill>
              </a:rPr>
              <a:t>  </a:t>
            </a:r>
          </a:p>
        </p:txBody>
      </p:sp>
    </p:spTree>
    <p:extLst>
      <p:ext uri="{BB962C8B-B14F-4D97-AF65-F5344CB8AC3E}">
        <p14:creationId xmlns:p14="http://schemas.microsoft.com/office/powerpoint/2010/main" val="33692499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C05587-26FB-4614-8B6C-3018EF73213A}"/>
              </a:ext>
            </a:extLst>
          </p:cNvPr>
          <p:cNvSpPr>
            <a:spLocks noGrp="1"/>
          </p:cNvSpPr>
          <p:nvPr>
            <p:ph type="title"/>
          </p:nvPr>
        </p:nvSpPr>
        <p:spPr/>
        <p:txBody>
          <a:bodyPr/>
          <a:lstStyle/>
          <a:p>
            <a:r>
              <a:rPr lang="en-US"/>
              <a:t>Sharing and Using Your Data</a:t>
            </a:r>
          </a:p>
        </p:txBody>
      </p:sp>
      <p:grpSp>
        <p:nvGrpSpPr>
          <p:cNvPr id="10" name="Group 9">
            <a:extLst>
              <a:ext uri="{FF2B5EF4-FFF2-40B4-BE49-F238E27FC236}">
                <a16:creationId xmlns:a16="http://schemas.microsoft.com/office/drawing/2014/main" id="{B6DEE262-415B-4AF8-A16A-054501F6A021}"/>
              </a:ext>
            </a:extLst>
          </p:cNvPr>
          <p:cNvGrpSpPr/>
          <p:nvPr/>
        </p:nvGrpSpPr>
        <p:grpSpPr>
          <a:xfrm>
            <a:off x="590426" y="1690689"/>
            <a:ext cx="11011148" cy="4338775"/>
            <a:chOff x="838200" y="1690686"/>
            <a:chExt cx="11011148" cy="4338775"/>
          </a:xfrm>
        </p:grpSpPr>
        <p:pic>
          <p:nvPicPr>
            <p:cNvPr id="5" name="Picture 4" descr="Table&#10;&#10;Description automatically generated">
              <a:extLst>
                <a:ext uri="{FF2B5EF4-FFF2-40B4-BE49-F238E27FC236}">
                  <a16:creationId xmlns:a16="http://schemas.microsoft.com/office/drawing/2014/main" id="{847ABF50-F997-4D24-B053-8138E172D7E8}"/>
                </a:ext>
              </a:extLst>
            </p:cNvPr>
            <p:cNvPicPr>
              <a:picLocks noChangeAspect="1"/>
            </p:cNvPicPr>
            <p:nvPr/>
          </p:nvPicPr>
          <p:blipFill>
            <a:blip r:embed="rId2"/>
            <a:stretch>
              <a:fillRect/>
            </a:stretch>
          </p:blipFill>
          <p:spPr>
            <a:xfrm>
              <a:off x="838200" y="4071141"/>
              <a:ext cx="3478133" cy="1956449"/>
            </a:xfrm>
            <a:prstGeom prst="rect">
              <a:avLst/>
            </a:prstGeom>
            <a:ln>
              <a:solidFill>
                <a:schemeClr val="tx1"/>
              </a:solidFill>
            </a:ln>
          </p:spPr>
        </p:pic>
        <p:pic>
          <p:nvPicPr>
            <p:cNvPr id="7" name="Picture 6" descr="Table&#10;&#10;Description automatically generated">
              <a:extLst>
                <a:ext uri="{FF2B5EF4-FFF2-40B4-BE49-F238E27FC236}">
                  <a16:creationId xmlns:a16="http://schemas.microsoft.com/office/drawing/2014/main" id="{DF87BD5D-E208-45CD-B756-C531304DB74D}"/>
                </a:ext>
              </a:extLst>
            </p:cNvPr>
            <p:cNvPicPr>
              <a:picLocks noChangeAspect="1"/>
            </p:cNvPicPr>
            <p:nvPr/>
          </p:nvPicPr>
          <p:blipFill>
            <a:blip r:embed="rId3"/>
            <a:stretch>
              <a:fillRect/>
            </a:stretch>
          </p:blipFill>
          <p:spPr>
            <a:xfrm>
              <a:off x="4603045" y="1690686"/>
              <a:ext cx="3478133" cy="1956449"/>
            </a:xfrm>
            <a:prstGeom prst="rect">
              <a:avLst/>
            </a:prstGeom>
            <a:ln>
              <a:solidFill>
                <a:schemeClr val="tx1"/>
              </a:solidFill>
            </a:ln>
          </p:spPr>
        </p:pic>
        <p:pic>
          <p:nvPicPr>
            <p:cNvPr id="9" name="Picture 8" descr="Graphical user interface, text, application&#10;&#10;Description automatically generated">
              <a:extLst>
                <a:ext uri="{FF2B5EF4-FFF2-40B4-BE49-F238E27FC236}">
                  <a16:creationId xmlns:a16="http://schemas.microsoft.com/office/drawing/2014/main" id="{F96DCC7B-6478-4435-8CD4-310A62F427A9}"/>
                </a:ext>
              </a:extLst>
            </p:cNvPr>
            <p:cNvPicPr>
              <a:picLocks noChangeAspect="1"/>
            </p:cNvPicPr>
            <p:nvPr/>
          </p:nvPicPr>
          <p:blipFill>
            <a:blip r:embed="rId4"/>
            <a:stretch>
              <a:fillRect/>
            </a:stretch>
          </p:blipFill>
          <p:spPr>
            <a:xfrm>
              <a:off x="838200" y="1690686"/>
              <a:ext cx="3478133" cy="1956449"/>
            </a:xfrm>
            <a:prstGeom prst="rect">
              <a:avLst/>
            </a:prstGeom>
            <a:ln>
              <a:solidFill>
                <a:schemeClr val="tx1"/>
              </a:solidFill>
            </a:ln>
          </p:spPr>
        </p:pic>
        <p:pic>
          <p:nvPicPr>
            <p:cNvPr id="11" name="Picture 10" descr="Chart&#10;&#10;Description automatically generated">
              <a:extLst>
                <a:ext uri="{FF2B5EF4-FFF2-40B4-BE49-F238E27FC236}">
                  <a16:creationId xmlns:a16="http://schemas.microsoft.com/office/drawing/2014/main" id="{34276E4B-9988-4B3C-AE8B-1A208660E38C}"/>
                </a:ext>
              </a:extLst>
            </p:cNvPr>
            <p:cNvPicPr>
              <a:picLocks noChangeAspect="1"/>
            </p:cNvPicPr>
            <p:nvPr/>
          </p:nvPicPr>
          <p:blipFill>
            <a:blip r:embed="rId5"/>
            <a:stretch>
              <a:fillRect/>
            </a:stretch>
          </p:blipFill>
          <p:spPr>
            <a:xfrm>
              <a:off x="4603045" y="4071141"/>
              <a:ext cx="3478133" cy="1956449"/>
            </a:xfrm>
            <a:prstGeom prst="rect">
              <a:avLst/>
            </a:prstGeom>
            <a:ln>
              <a:solidFill>
                <a:schemeClr val="tx1"/>
              </a:solidFill>
            </a:ln>
          </p:spPr>
        </p:pic>
        <p:pic>
          <p:nvPicPr>
            <p:cNvPr id="4" name="Picture 3" descr="Chart, bar chart&#10;&#10;Description automatically generated">
              <a:extLst>
                <a:ext uri="{FF2B5EF4-FFF2-40B4-BE49-F238E27FC236}">
                  <a16:creationId xmlns:a16="http://schemas.microsoft.com/office/drawing/2014/main" id="{8FFCA1FD-5EFF-4AC0-91FE-03BD727AEAC5}"/>
                </a:ext>
              </a:extLst>
            </p:cNvPr>
            <p:cNvPicPr>
              <a:picLocks noChangeAspect="1"/>
            </p:cNvPicPr>
            <p:nvPr/>
          </p:nvPicPr>
          <p:blipFill>
            <a:blip r:embed="rId6"/>
            <a:stretch>
              <a:fillRect/>
            </a:stretch>
          </p:blipFill>
          <p:spPr>
            <a:xfrm>
              <a:off x="8367890" y="4071141"/>
              <a:ext cx="3481458" cy="1958320"/>
            </a:xfrm>
            <a:prstGeom prst="rect">
              <a:avLst/>
            </a:prstGeom>
            <a:ln>
              <a:solidFill>
                <a:schemeClr val="tx1"/>
              </a:solidFill>
            </a:ln>
          </p:spPr>
        </p:pic>
      </p:grpSp>
      <p:pic>
        <p:nvPicPr>
          <p:cNvPr id="14" name="Picture 13" descr="Chart, bar chart&#10;&#10;Description automatically generated">
            <a:extLst>
              <a:ext uri="{FF2B5EF4-FFF2-40B4-BE49-F238E27FC236}">
                <a16:creationId xmlns:a16="http://schemas.microsoft.com/office/drawing/2014/main" id="{935C4DBA-D446-402E-A2A1-C45E9CA3160D}"/>
              </a:ext>
            </a:extLst>
          </p:cNvPr>
          <p:cNvPicPr>
            <a:picLocks noChangeAspect="1"/>
          </p:cNvPicPr>
          <p:nvPr/>
        </p:nvPicPr>
        <p:blipFill>
          <a:blip r:embed="rId7"/>
          <a:stretch>
            <a:fillRect/>
          </a:stretch>
        </p:blipFill>
        <p:spPr>
          <a:xfrm>
            <a:off x="8123442" y="1690688"/>
            <a:ext cx="3478132" cy="1956449"/>
          </a:xfrm>
          <a:prstGeom prst="rect">
            <a:avLst/>
          </a:prstGeom>
          <a:ln>
            <a:solidFill>
              <a:schemeClr val="tx1"/>
            </a:solidFill>
          </a:ln>
        </p:spPr>
      </p:pic>
    </p:spTree>
    <p:extLst>
      <p:ext uri="{BB962C8B-B14F-4D97-AF65-F5344CB8AC3E}">
        <p14:creationId xmlns:p14="http://schemas.microsoft.com/office/powerpoint/2010/main" val="40634574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t="22449" b="26557"/>
          <a:stretch/>
        </p:blipFill>
        <p:spPr>
          <a:xfrm>
            <a:off x="1658470" y="1951946"/>
            <a:ext cx="8875059" cy="3497132"/>
          </a:xfrm>
          <a:prstGeom prst="rect">
            <a:avLst/>
          </a:prstGeom>
          <a:ln>
            <a:noFill/>
          </a:ln>
          <a:effectLst>
            <a:outerShdw blurRad="292100" dist="139700" dir="2700000" algn="tl" rotWithShape="0">
              <a:srgbClr val="333333">
                <a:alpha val="65000"/>
              </a:srgbClr>
            </a:outerShdw>
          </a:effectLst>
        </p:spPr>
      </p:pic>
      <p:sp>
        <p:nvSpPr>
          <p:cNvPr id="2" name="Title 1"/>
          <p:cNvSpPr>
            <a:spLocks noGrp="1"/>
          </p:cNvSpPr>
          <p:nvPr>
            <p:ph type="title"/>
          </p:nvPr>
        </p:nvSpPr>
        <p:spPr/>
        <p:txBody>
          <a:bodyPr>
            <a:normAutofit/>
          </a:bodyPr>
          <a:lstStyle/>
          <a:p>
            <a:r>
              <a:rPr lang="en-US"/>
              <a:t>Ci3T Primary Plan</a:t>
            </a:r>
            <a:br>
              <a:rPr lang="en-US"/>
            </a:br>
            <a:r>
              <a:rPr lang="en-US"/>
              <a:t>Procedures for Monitoring: Elementary</a:t>
            </a:r>
          </a:p>
        </p:txBody>
      </p:sp>
      <p:sp>
        <p:nvSpPr>
          <p:cNvPr id="8" name="Rectangle 7">
            <a:extLst>
              <a:ext uri="{FF2B5EF4-FFF2-40B4-BE49-F238E27FC236}">
                <a16:creationId xmlns:a16="http://schemas.microsoft.com/office/drawing/2014/main" id="{0B71E0E7-D7B2-6748-99A7-142803FFAEA2}"/>
              </a:ext>
            </a:extLst>
          </p:cNvPr>
          <p:cNvSpPr/>
          <p:nvPr/>
        </p:nvSpPr>
        <p:spPr>
          <a:xfrm>
            <a:off x="4353826" y="3641685"/>
            <a:ext cx="5685525" cy="1706603"/>
          </a:xfrm>
          <a:prstGeom prst="rect">
            <a:avLst/>
          </a:prstGeom>
          <a:noFill/>
          <a:ln w="19050">
            <a:solidFill>
              <a:schemeClr val="accent5"/>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3" name="Right Arrow 2">
            <a:extLst>
              <a:ext uri="{FF2B5EF4-FFF2-40B4-BE49-F238E27FC236}">
                <a16:creationId xmlns:a16="http://schemas.microsoft.com/office/drawing/2014/main" id="{40A7CC71-D957-9649-8255-74C1AD03141C}"/>
              </a:ext>
            </a:extLst>
          </p:cNvPr>
          <p:cNvSpPr/>
          <p:nvPr/>
        </p:nvSpPr>
        <p:spPr>
          <a:xfrm>
            <a:off x="4353826" y="5271878"/>
            <a:ext cx="5370897" cy="1325563"/>
          </a:xfrm>
          <a:prstGeom prst="rightArrow">
            <a:avLst/>
          </a:prstGeom>
          <a:solidFill>
            <a:schemeClr val="accent5"/>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bg1"/>
                </a:solidFill>
              </a:rPr>
              <a:t>Program Measures and Goals</a:t>
            </a:r>
          </a:p>
        </p:txBody>
      </p:sp>
    </p:spTree>
    <p:extLst>
      <p:ext uri="{BB962C8B-B14F-4D97-AF65-F5344CB8AC3E}">
        <p14:creationId xmlns:p14="http://schemas.microsoft.com/office/powerpoint/2010/main" val="2895398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50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par>
                          <p:cTn id="8" fill="hold">
                            <p:stCondLst>
                              <p:cond delay="1000"/>
                            </p:stCondLst>
                            <p:childTnLst>
                              <p:par>
                                <p:cTn id="9" presetID="22" presetClass="entr" presetSubtype="8" fill="hold" grpId="0" nodeType="afterEffect">
                                  <p:stCondLst>
                                    <p:cond delay="50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E4AC47AF-C189-44B5-9C87-D96F11153CA7}"/>
              </a:ext>
            </a:extLst>
          </p:cNvPr>
          <p:cNvGraphicFramePr>
            <a:graphicFrameLocks noGrp="1"/>
          </p:cNvGraphicFramePr>
          <p:nvPr/>
        </p:nvGraphicFramePr>
        <p:xfrm>
          <a:off x="838203" y="4766179"/>
          <a:ext cx="10515594" cy="1657273"/>
        </p:xfrm>
        <a:graphic>
          <a:graphicData uri="http://schemas.openxmlformats.org/drawingml/2006/table">
            <a:tbl>
              <a:tblPr/>
              <a:tblGrid>
                <a:gridCol w="3276184">
                  <a:extLst>
                    <a:ext uri="{9D8B030D-6E8A-4147-A177-3AD203B41FA5}">
                      <a16:colId xmlns:a16="http://schemas.microsoft.com/office/drawing/2014/main" val="3881984548"/>
                    </a:ext>
                  </a:extLst>
                </a:gridCol>
                <a:gridCol w="723941">
                  <a:extLst>
                    <a:ext uri="{9D8B030D-6E8A-4147-A177-3AD203B41FA5}">
                      <a16:colId xmlns:a16="http://schemas.microsoft.com/office/drawing/2014/main" val="4062504578"/>
                    </a:ext>
                  </a:extLst>
                </a:gridCol>
                <a:gridCol w="723941">
                  <a:extLst>
                    <a:ext uri="{9D8B030D-6E8A-4147-A177-3AD203B41FA5}">
                      <a16:colId xmlns:a16="http://schemas.microsoft.com/office/drawing/2014/main" val="2234624148"/>
                    </a:ext>
                  </a:extLst>
                </a:gridCol>
                <a:gridCol w="723941">
                  <a:extLst>
                    <a:ext uri="{9D8B030D-6E8A-4147-A177-3AD203B41FA5}">
                      <a16:colId xmlns:a16="http://schemas.microsoft.com/office/drawing/2014/main" val="1490865270"/>
                    </a:ext>
                  </a:extLst>
                </a:gridCol>
                <a:gridCol w="723941">
                  <a:extLst>
                    <a:ext uri="{9D8B030D-6E8A-4147-A177-3AD203B41FA5}">
                      <a16:colId xmlns:a16="http://schemas.microsoft.com/office/drawing/2014/main" val="1811185777"/>
                    </a:ext>
                  </a:extLst>
                </a:gridCol>
                <a:gridCol w="723941">
                  <a:extLst>
                    <a:ext uri="{9D8B030D-6E8A-4147-A177-3AD203B41FA5}">
                      <a16:colId xmlns:a16="http://schemas.microsoft.com/office/drawing/2014/main" val="1445764450"/>
                    </a:ext>
                  </a:extLst>
                </a:gridCol>
                <a:gridCol w="723941">
                  <a:extLst>
                    <a:ext uri="{9D8B030D-6E8A-4147-A177-3AD203B41FA5}">
                      <a16:colId xmlns:a16="http://schemas.microsoft.com/office/drawing/2014/main" val="1992934058"/>
                    </a:ext>
                  </a:extLst>
                </a:gridCol>
                <a:gridCol w="723941">
                  <a:extLst>
                    <a:ext uri="{9D8B030D-6E8A-4147-A177-3AD203B41FA5}">
                      <a16:colId xmlns:a16="http://schemas.microsoft.com/office/drawing/2014/main" val="1250120798"/>
                    </a:ext>
                  </a:extLst>
                </a:gridCol>
                <a:gridCol w="723941">
                  <a:extLst>
                    <a:ext uri="{9D8B030D-6E8A-4147-A177-3AD203B41FA5}">
                      <a16:colId xmlns:a16="http://schemas.microsoft.com/office/drawing/2014/main" val="2912596141"/>
                    </a:ext>
                  </a:extLst>
                </a:gridCol>
                <a:gridCol w="723941">
                  <a:extLst>
                    <a:ext uri="{9D8B030D-6E8A-4147-A177-3AD203B41FA5}">
                      <a16:colId xmlns:a16="http://schemas.microsoft.com/office/drawing/2014/main" val="2493206772"/>
                    </a:ext>
                  </a:extLst>
                </a:gridCol>
                <a:gridCol w="723941">
                  <a:extLst>
                    <a:ext uri="{9D8B030D-6E8A-4147-A177-3AD203B41FA5}">
                      <a16:colId xmlns:a16="http://schemas.microsoft.com/office/drawing/2014/main" val="2001735523"/>
                    </a:ext>
                  </a:extLst>
                </a:gridCol>
              </a:tblGrid>
              <a:tr h="118200">
                <a:tc gridSpan="11">
                  <a:txBody>
                    <a:bodyPr/>
                    <a:lstStyle/>
                    <a:p>
                      <a:pPr marL="0" marR="0">
                        <a:lnSpc>
                          <a:spcPct val="118000"/>
                        </a:lnSpc>
                        <a:spcBef>
                          <a:spcPts val="0"/>
                        </a:spcBef>
                        <a:spcAft>
                          <a:spcPts val="0"/>
                        </a:spcAft>
                      </a:pPr>
                      <a:r>
                        <a:rPr lang="en-US" sz="1700" b="1" kern="1400">
                          <a:solidFill>
                            <a:srgbClr val="000000"/>
                          </a:solidFill>
                          <a:effectLst/>
                          <a:latin typeface="Times New Roman" panose="02020603050405020304" pitchFamily="18" charset="0"/>
                          <a:ea typeface="Times New Roman" panose="02020603050405020304" pitchFamily="18" charset="0"/>
                        </a:rPr>
                        <a:t>Program Measures</a:t>
                      </a:r>
                      <a:endParaRPr lang="en-US" sz="1700">
                        <a:effectLst/>
                        <a:latin typeface="Times New Roman" panose="02020603050405020304" pitchFamily="18" charset="0"/>
                        <a:ea typeface="Times New Roman" panose="02020603050405020304" pitchFamily="18" charset="0"/>
                      </a:endParaRPr>
                    </a:p>
                  </a:txBody>
                  <a:tcPr marL="82028" marR="82028" marT="41014" marB="4101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502609216"/>
                  </a:ext>
                </a:extLst>
              </a:tr>
              <a:tr h="144240">
                <a:tc>
                  <a:txBody>
                    <a:bodyPr/>
                    <a:lstStyle/>
                    <a:p>
                      <a:pPr marL="0" marR="0">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Primary Intervention Rating Scale </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endParaRPr lang="en-US" sz="1700">
                        <a:effectLst/>
                        <a:latin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endParaRPr lang="en-US" sz="1700">
                        <a:effectLst/>
                        <a:latin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X</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endParaRPr lang="en-US" sz="1700">
                        <a:effectLst/>
                        <a:latin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endParaRPr lang="en-US" sz="1700">
                        <a:effectLst/>
                        <a:latin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endParaRPr lang="en-US" sz="1700">
                        <a:effectLst/>
                        <a:latin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endParaRPr lang="en-US" sz="1700">
                        <a:effectLst/>
                        <a:latin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X</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endParaRPr lang="en-US" sz="1700">
                        <a:effectLst/>
                        <a:latin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spcBef>
                          <a:spcPts val="0"/>
                        </a:spcBef>
                        <a:spcAft>
                          <a:spcPts val="0"/>
                        </a:spcAft>
                      </a:pPr>
                      <a:r>
                        <a:rPr lang="en-US" sz="1700">
                          <a:effectLst/>
                          <a:latin typeface="Times New Roman" panose="02020603050405020304" pitchFamily="18" charset="0"/>
                        </a:rPr>
                        <a:t> </a:t>
                      </a:r>
                    </a:p>
                  </a:txBody>
                  <a:tcPr marL="47639" marR="47639" marT="0"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extLst>
                  <a:ext uri="{0D108BD9-81ED-4DB2-BD59-A6C34878D82A}">
                    <a16:rowId xmlns:a16="http://schemas.microsoft.com/office/drawing/2014/main" val="3876173859"/>
                  </a:ext>
                </a:extLst>
              </a:tr>
              <a:tr h="144240">
                <a:tc>
                  <a:txBody>
                    <a:bodyPr/>
                    <a:lstStyle/>
                    <a:p>
                      <a:pPr marL="0" marR="0">
                        <a:spcBef>
                          <a:spcPts val="0"/>
                        </a:spcBef>
                        <a:spcAft>
                          <a:spcPts val="0"/>
                        </a:spcAft>
                      </a:pPr>
                      <a:r>
                        <a:rPr lang="en-US" sz="1700">
                          <a:effectLst/>
                          <a:latin typeface="Times New Roman" panose="02020603050405020304" pitchFamily="18" charset="0"/>
                          <a:ea typeface="Times New Roman" panose="02020603050405020304" pitchFamily="18" charset="0"/>
                        </a:rPr>
                        <a:t>School-wide Evaluation Tool</a:t>
                      </a:r>
                    </a:p>
                  </a:txBody>
                  <a:tcPr marL="47639" marR="47639" marT="0" marB="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endParaRPr lang="en-US" sz="1700">
                        <a:effectLst/>
                        <a:latin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endParaRPr lang="en-US" sz="1700">
                        <a:effectLst/>
                        <a:latin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X</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endParaRPr lang="en-US" sz="1700">
                        <a:effectLst/>
                        <a:latin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endParaRPr lang="en-US" sz="1700">
                        <a:effectLst/>
                        <a:latin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endParaRPr lang="en-US" sz="1700">
                        <a:effectLst/>
                        <a:latin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endParaRPr lang="en-US" sz="1700">
                        <a:effectLst/>
                        <a:latin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X</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endParaRPr lang="en-US" sz="1700">
                        <a:effectLst/>
                        <a:latin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spcBef>
                          <a:spcPts val="0"/>
                        </a:spcBef>
                        <a:spcAft>
                          <a:spcPts val="0"/>
                        </a:spcAft>
                      </a:pPr>
                      <a:r>
                        <a:rPr lang="en-US" sz="1700">
                          <a:effectLst/>
                          <a:latin typeface="Times New Roman" panose="02020603050405020304" pitchFamily="18" charset="0"/>
                        </a:rPr>
                        <a:t> </a:t>
                      </a:r>
                    </a:p>
                  </a:txBody>
                  <a:tcPr marL="47639" marR="47639" marT="0"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extLst>
                  <a:ext uri="{0D108BD9-81ED-4DB2-BD59-A6C34878D82A}">
                    <a16:rowId xmlns:a16="http://schemas.microsoft.com/office/drawing/2014/main" val="1504777253"/>
                  </a:ext>
                </a:extLst>
              </a:tr>
              <a:tr h="144240">
                <a:tc>
                  <a:txBody>
                    <a:bodyPr/>
                    <a:lstStyle/>
                    <a:p>
                      <a:pPr marL="0" marR="0">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Ci3T TI: Teacher Self-Report</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endParaRPr lang="en-US" sz="1700">
                        <a:effectLst/>
                        <a:latin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endParaRPr lang="en-US" sz="1700">
                        <a:effectLst/>
                        <a:latin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X</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endParaRPr lang="en-US" sz="1700">
                        <a:effectLst/>
                        <a:latin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endParaRPr lang="en-US" sz="1700">
                        <a:effectLst/>
                        <a:latin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endParaRPr lang="en-US" sz="1700">
                        <a:effectLst/>
                        <a:latin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endParaRPr lang="en-US" sz="1700">
                        <a:effectLst/>
                        <a:latin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X</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endParaRPr lang="en-US" sz="1700">
                        <a:effectLst/>
                        <a:latin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spcBef>
                          <a:spcPts val="0"/>
                        </a:spcBef>
                        <a:spcAft>
                          <a:spcPts val="0"/>
                        </a:spcAft>
                      </a:pPr>
                      <a:r>
                        <a:rPr lang="en-US" sz="1700">
                          <a:effectLst/>
                          <a:latin typeface="Times New Roman" panose="02020603050405020304" pitchFamily="18" charset="0"/>
                        </a:rPr>
                        <a:t> </a:t>
                      </a:r>
                    </a:p>
                  </a:txBody>
                  <a:tcPr marL="47639" marR="47639" marT="0"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extLst>
                  <a:ext uri="{0D108BD9-81ED-4DB2-BD59-A6C34878D82A}">
                    <a16:rowId xmlns:a16="http://schemas.microsoft.com/office/drawing/2014/main" val="3276527023"/>
                  </a:ext>
                </a:extLst>
              </a:tr>
              <a:tr h="144240">
                <a:tc>
                  <a:txBody>
                    <a:bodyPr/>
                    <a:lstStyle/>
                    <a:p>
                      <a:pPr marL="0" marR="0">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Ci3T TI: Direct Observation</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spcBef>
                          <a:spcPts val="0"/>
                        </a:spcBef>
                        <a:spcAft>
                          <a:spcPts val="0"/>
                        </a:spcAft>
                      </a:pPr>
                      <a:r>
                        <a:rPr lang="en-US" sz="1700">
                          <a:effectLst/>
                          <a:latin typeface="Times New Roman" panose="02020603050405020304" pitchFamily="18" charset="0"/>
                          <a:ea typeface="Times New Roman" panose="02020603050405020304" pitchFamily="18" charset="0"/>
                        </a:rPr>
                        <a:t> </a:t>
                      </a: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spcBef>
                          <a:spcPts val="0"/>
                        </a:spcBef>
                        <a:spcAft>
                          <a:spcPts val="0"/>
                        </a:spcAft>
                      </a:pPr>
                      <a:r>
                        <a:rPr lang="en-US" sz="1700">
                          <a:effectLst/>
                          <a:latin typeface="Times New Roman" panose="02020603050405020304" pitchFamily="18" charset="0"/>
                          <a:ea typeface="Times New Roman" panose="02020603050405020304" pitchFamily="18" charset="0"/>
                        </a:rPr>
                        <a:t> </a:t>
                      </a: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X</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spcBef>
                          <a:spcPts val="0"/>
                        </a:spcBef>
                        <a:spcAft>
                          <a:spcPts val="0"/>
                        </a:spcAft>
                      </a:pPr>
                      <a:r>
                        <a:rPr lang="en-US" sz="1700">
                          <a:effectLst/>
                          <a:latin typeface="Times New Roman" panose="02020603050405020304" pitchFamily="18" charset="0"/>
                          <a:ea typeface="Times New Roman" panose="02020603050405020304" pitchFamily="18" charset="0"/>
                        </a:rPr>
                        <a:t> </a:t>
                      </a: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spcBef>
                          <a:spcPts val="0"/>
                        </a:spcBef>
                        <a:spcAft>
                          <a:spcPts val="0"/>
                        </a:spcAft>
                      </a:pPr>
                      <a:r>
                        <a:rPr lang="en-US" sz="1700">
                          <a:effectLst/>
                          <a:latin typeface="Times New Roman" panose="02020603050405020304" pitchFamily="18" charset="0"/>
                          <a:ea typeface="Times New Roman" panose="02020603050405020304" pitchFamily="18" charset="0"/>
                        </a:rPr>
                        <a:t> </a:t>
                      </a: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spcBef>
                          <a:spcPts val="0"/>
                        </a:spcBef>
                        <a:spcAft>
                          <a:spcPts val="0"/>
                        </a:spcAft>
                      </a:pPr>
                      <a:r>
                        <a:rPr lang="en-US" sz="1700">
                          <a:effectLst/>
                          <a:latin typeface="Times New Roman" panose="02020603050405020304" pitchFamily="18" charset="0"/>
                          <a:ea typeface="Times New Roman" panose="02020603050405020304" pitchFamily="18" charset="0"/>
                        </a:rPr>
                        <a:t> </a:t>
                      </a: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spcBef>
                          <a:spcPts val="0"/>
                        </a:spcBef>
                        <a:spcAft>
                          <a:spcPts val="0"/>
                        </a:spcAft>
                      </a:pPr>
                      <a:r>
                        <a:rPr lang="en-US" sz="1700">
                          <a:effectLst/>
                          <a:latin typeface="Times New Roman" panose="02020603050405020304" pitchFamily="18" charset="0"/>
                          <a:ea typeface="Times New Roman" panose="02020603050405020304" pitchFamily="18" charset="0"/>
                        </a:rPr>
                        <a:t> </a:t>
                      </a: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X</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spcBef>
                          <a:spcPts val="0"/>
                        </a:spcBef>
                        <a:spcAft>
                          <a:spcPts val="0"/>
                        </a:spcAft>
                      </a:pPr>
                      <a:r>
                        <a:rPr lang="en-US" sz="1700">
                          <a:effectLst/>
                          <a:latin typeface="Times New Roman" panose="02020603050405020304" pitchFamily="18" charset="0"/>
                          <a:ea typeface="Times New Roman" panose="02020603050405020304" pitchFamily="18" charset="0"/>
                        </a:rPr>
                        <a:t> </a:t>
                      </a: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spcBef>
                          <a:spcPts val="0"/>
                        </a:spcBef>
                        <a:spcAft>
                          <a:spcPts val="0"/>
                        </a:spcAft>
                      </a:pPr>
                      <a:r>
                        <a:rPr lang="en-US" sz="1700">
                          <a:effectLst/>
                          <a:latin typeface="Times New Roman" panose="02020603050405020304" pitchFamily="18" charset="0"/>
                          <a:ea typeface="Times New Roman" panose="02020603050405020304" pitchFamily="18" charset="0"/>
                        </a:rPr>
                        <a:t> </a:t>
                      </a:r>
                    </a:p>
                  </a:txBody>
                  <a:tcPr marL="47639" marR="47639" marT="0"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extLst>
                  <a:ext uri="{0D108BD9-81ED-4DB2-BD59-A6C34878D82A}">
                    <a16:rowId xmlns:a16="http://schemas.microsoft.com/office/drawing/2014/main" val="3683129939"/>
                  </a:ext>
                </a:extLst>
              </a:tr>
              <a:tr h="144240">
                <a:tc>
                  <a:txBody>
                    <a:bodyPr/>
                    <a:lstStyle/>
                    <a:p>
                      <a:pPr marL="0" marR="0">
                        <a:spcBef>
                          <a:spcPts val="0"/>
                        </a:spcBef>
                        <a:spcAft>
                          <a:spcPts val="0"/>
                        </a:spcAft>
                      </a:pPr>
                      <a:r>
                        <a:rPr lang="en-US" sz="1700" i="1" kern="1400">
                          <a:solidFill>
                            <a:srgbClr val="000000"/>
                          </a:solidFill>
                          <a:effectLst/>
                          <a:latin typeface="Times New Roman" panose="02020603050405020304" pitchFamily="18" charset="0"/>
                          <a:ea typeface="Times New Roman" panose="02020603050405020304" pitchFamily="18" charset="0"/>
                        </a:rPr>
                        <a:t>Second Step®</a:t>
                      </a:r>
                      <a:r>
                        <a:rPr lang="en-US" sz="1700" kern="1400">
                          <a:solidFill>
                            <a:srgbClr val="000000"/>
                          </a:solidFill>
                          <a:effectLst/>
                          <a:latin typeface="Times New Roman" panose="02020603050405020304" pitchFamily="18" charset="0"/>
                          <a:ea typeface="Times New Roman" panose="02020603050405020304" pitchFamily="18" charset="0"/>
                        </a:rPr>
                        <a:t> Treatment Integrity</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spcBef>
                          <a:spcPts val="0"/>
                        </a:spcBef>
                        <a:spcAft>
                          <a:spcPts val="0"/>
                        </a:spcAft>
                      </a:pPr>
                      <a:r>
                        <a:rPr lang="en-US" sz="1700" b="1" kern="1400">
                          <a:solidFill>
                            <a:srgbClr val="000000"/>
                          </a:solidFill>
                          <a:effectLst/>
                          <a:latin typeface="Times New Roman" panose="02020603050405020304" pitchFamily="18" charset="0"/>
                          <a:ea typeface="Times New Roman" panose="02020603050405020304" pitchFamily="18" charset="0"/>
                        </a:rPr>
                        <a:t> </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spcBef>
                          <a:spcPts val="0"/>
                        </a:spcBef>
                        <a:spcAft>
                          <a:spcPts val="0"/>
                        </a:spcAft>
                      </a:pPr>
                      <a:r>
                        <a:rPr lang="en-US" sz="1700" b="1" kern="1400">
                          <a:solidFill>
                            <a:srgbClr val="000000"/>
                          </a:solidFill>
                          <a:effectLst/>
                          <a:latin typeface="Times New Roman" panose="02020603050405020304" pitchFamily="18" charset="0"/>
                          <a:ea typeface="Times New Roman" panose="02020603050405020304" pitchFamily="18" charset="0"/>
                        </a:rPr>
                        <a:t> </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X</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 </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 </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 </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 </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X</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spcBef>
                          <a:spcPts val="0"/>
                        </a:spcBef>
                        <a:spcAft>
                          <a:spcPts val="0"/>
                        </a:spcAft>
                      </a:pPr>
                      <a:r>
                        <a:rPr lang="en-US" sz="1700" b="1" kern="1400">
                          <a:solidFill>
                            <a:srgbClr val="000000"/>
                          </a:solidFill>
                          <a:effectLst/>
                          <a:latin typeface="Times New Roman" panose="02020603050405020304" pitchFamily="18" charset="0"/>
                          <a:ea typeface="Times New Roman" panose="02020603050405020304" pitchFamily="18" charset="0"/>
                        </a:rPr>
                        <a:t> </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spcBef>
                          <a:spcPts val="0"/>
                        </a:spcBef>
                        <a:spcAft>
                          <a:spcPts val="0"/>
                        </a:spcAft>
                      </a:pPr>
                      <a:r>
                        <a:rPr lang="en-US" sz="1700" b="1" kern="1400">
                          <a:solidFill>
                            <a:srgbClr val="000000"/>
                          </a:solidFill>
                          <a:effectLst/>
                          <a:latin typeface="Times New Roman" panose="02020603050405020304" pitchFamily="18" charset="0"/>
                          <a:ea typeface="Times New Roman" panose="02020603050405020304" pitchFamily="18" charset="0"/>
                        </a:rPr>
                        <a:t> </a:t>
                      </a:r>
                    </a:p>
                  </a:txBody>
                  <a:tcPr marL="47639" marR="47639" marT="0"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extLst>
                  <a:ext uri="{0D108BD9-81ED-4DB2-BD59-A6C34878D82A}">
                    <a16:rowId xmlns:a16="http://schemas.microsoft.com/office/drawing/2014/main" val="3861032454"/>
                  </a:ext>
                </a:extLst>
              </a:tr>
            </a:tbl>
          </a:graphicData>
        </a:graphic>
      </p:graphicFrame>
      <p:graphicFrame>
        <p:nvGraphicFramePr>
          <p:cNvPr id="3" name="Table 2">
            <a:extLst>
              <a:ext uri="{FF2B5EF4-FFF2-40B4-BE49-F238E27FC236}">
                <a16:creationId xmlns:a16="http://schemas.microsoft.com/office/drawing/2014/main" id="{75F23141-81B8-490D-965D-FC572AAF16F3}"/>
              </a:ext>
            </a:extLst>
          </p:cNvPr>
          <p:cNvGraphicFramePr>
            <a:graphicFrameLocks noGrp="1"/>
          </p:cNvGraphicFramePr>
          <p:nvPr/>
        </p:nvGraphicFramePr>
        <p:xfrm>
          <a:off x="838203" y="262189"/>
          <a:ext cx="10515594" cy="4503990"/>
        </p:xfrm>
        <a:graphic>
          <a:graphicData uri="http://schemas.openxmlformats.org/drawingml/2006/table">
            <a:tbl>
              <a:tblPr/>
              <a:tblGrid>
                <a:gridCol w="3276184">
                  <a:extLst>
                    <a:ext uri="{9D8B030D-6E8A-4147-A177-3AD203B41FA5}">
                      <a16:colId xmlns:a16="http://schemas.microsoft.com/office/drawing/2014/main" val="3881984548"/>
                    </a:ext>
                  </a:extLst>
                </a:gridCol>
                <a:gridCol w="723941">
                  <a:extLst>
                    <a:ext uri="{9D8B030D-6E8A-4147-A177-3AD203B41FA5}">
                      <a16:colId xmlns:a16="http://schemas.microsoft.com/office/drawing/2014/main" val="4062504578"/>
                    </a:ext>
                  </a:extLst>
                </a:gridCol>
                <a:gridCol w="723941">
                  <a:extLst>
                    <a:ext uri="{9D8B030D-6E8A-4147-A177-3AD203B41FA5}">
                      <a16:colId xmlns:a16="http://schemas.microsoft.com/office/drawing/2014/main" val="2234624148"/>
                    </a:ext>
                  </a:extLst>
                </a:gridCol>
                <a:gridCol w="723941">
                  <a:extLst>
                    <a:ext uri="{9D8B030D-6E8A-4147-A177-3AD203B41FA5}">
                      <a16:colId xmlns:a16="http://schemas.microsoft.com/office/drawing/2014/main" val="1490865270"/>
                    </a:ext>
                  </a:extLst>
                </a:gridCol>
                <a:gridCol w="723941">
                  <a:extLst>
                    <a:ext uri="{9D8B030D-6E8A-4147-A177-3AD203B41FA5}">
                      <a16:colId xmlns:a16="http://schemas.microsoft.com/office/drawing/2014/main" val="1811185777"/>
                    </a:ext>
                  </a:extLst>
                </a:gridCol>
                <a:gridCol w="723941">
                  <a:extLst>
                    <a:ext uri="{9D8B030D-6E8A-4147-A177-3AD203B41FA5}">
                      <a16:colId xmlns:a16="http://schemas.microsoft.com/office/drawing/2014/main" val="1445764450"/>
                    </a:ext>
                  </a:extLst>
                </a:gridCol>
                <a:gridCol w="723941">
                  <a:extLst>
                    <a:ext uri="{9D8B030D-6E8A-4147-A177-3AD203B41FA5}">
                      <a16:colId xmlns:a16="http://schemas.microsoft.com/office/drawing/2014/main" val="1992934058"/>
                    </a:ext>
                  </a:extLst>
                </a:gridCol>
                <a:gridCol w="723941">
                  <a:extLst>
                    <a:ext uri="{9D8B030D-6E8A-4147-A177-3AD203B41FA5}">
                      <a16:colId xmlns:a16="http://schemas.microsoft.com/office/drawing/2014/main" val="1250120798"/>
                    </a:ext>
                  </a:extLst>
                </a:gridCol>
                <a:gridCol w="723941">
                  <a:extLst>
                    <a:ext uri="{9D8B030D-6E8A-4147-A177-3AD203B41FA5}">
                      <a16:colId xmlns:a16="http://schemas.microsoft.com/office/drawing/2014/main" val="2912596141"/>
                    </a:ext>
                  </a:extLst>
                </a:gridCol>
                <a:gridCol w="723941">
                  <a:extLst>
                    <a:ext uri="{9D8B030D-6E8A-4147-A177-3AD203B41FA5}">
                      <a16:colId xmlns:a16="http://schemas.microsoft.com/office/drawing/2014/main" val="2493206772"/>
                    </a:ext>
                  </a:extLst>
                </a:gridCol>
                <a:gridCol w="723941">
                  <a:extLst>
                    <a:ext uri="{9D8B030D-6E8A-4147-A177-3AD203B41FA5}">
                      <a16:colId xmlns:a16="http://schemas.microsoft.com/office/drawing/2014/main" val="2001735523"/>
                    </a:ext>
                  </a:extLst>
                </a:gridCol>
              </a:tblGrid>
              <a:tr h="232901">
                <a:tc gridSpan="11">
                  <a:txBody>
                    <a:bodyPr/>
                    <a:lstStyle/>
                    <a:p>
                      <a:pPr marL="0" marR="0" algn="ctr">
                        <a:spcBef>
                          <a:spcPts val="0"/>
                        </a:spcBef>
                        <a:spcAft>
                          <a:spcPts val="0"/>
                        </a:spcAft>
                      </a:pPr>
                      <a:r>
                        <a:rPr lang="en-US" sz="1700" b="1" kern="1200">
                          <a:effectLst/>
                          <a:latin typeface="Times New Roman" panose="02020603050405020304" pitchFamily="18" charset="0"/>
                          <a:ea typeface="Times New Roman" panose="02020603050405020304" pitchFamily="18" charset="0"/>
                        </a:rPr>
                        <a:t>Sample Elementary Assessment Schedule</a:t>
                      </a:r>
                      <a:endParaRPr lang="en-US" sz="1700">
                        <a:effectLst/>
                        <a:latin typeface="Times New Roman" panose="02020603050405020304" pitchFamily="18" charset="0"/>
                        <a:ea typeface="Times New Roman" panose="02020603050405020304" pitchFamily="18" charset="0"/>
                      </a:endParaRPr>
                    </a:p>
                  </a:txBody>
                  <a:tcPr marL="82028" marR="82028" marT="41014" marB="4101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184632484"/>
                  </a:ext>
                </a:extLst>
              </a:tr>
              <a:tr h="255838">
                <a:tc>
                  <a:txBody>
                    <a:bodyPr/>
                    <a:lstStyle/>
                    <a:p>
                      <a:pPr marL="0" marR="0">
                        <a:lnSpc>
                          <a:spcPct val="118000"/>
                        </a:lnSpc>
                        <a:spcBef>
                          <a:spcPts val="0"/>
                        </a:spcBef>
                        <a:spcAft>
                          <a:spcPts val="0"/>
                        </a:spcAft>
                      </a:pPr>
                      <a:r>
                        <a:rPr lang="en-US" sz="1700" b="1" kern="1400">
                          <a:solidFill>
                            <a:srgbClr val="000000"/>
                          </a:solidFill>
                          <a:effectLst/>
                          <a:latin typeface="Times New Roman" panose="02020603050405020304" pitchFamily="18" charset="0"/>
                          <a:ea typeface="Times New Roman" panose="02020603050405020304" pitchFamily="18" charset="0"/>
                        </a:rPr>
                        <a:t>Measure</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lnSpc>
                          <a:spcPct val="118000"/>
                        </a:lnSpc>
                        <a:spcBef>
                          <a:spcPts val="0"/>
                        </a:spcBef>
                        <a:spcAft>
                          <a:spcPts val="0"/>
                        </a:spcAft>
                      </a:pPr>
                      <a:r>
                        <a:rPr lang="en-US" sz="1700" b="1" kern="1400">
                          <a:solidFill>
                            <a:srgbClr val="000000"/>
                          </a:solidFill>
                          <a:effectLst/>
                          <a:latin typeface="Times New Roman" panose="02020603050405020304" pitchFamily="18" charset="0"/>
                          <a:ea typeface="Times New Roman" panose="02020603050405020304" pitchFamily="18" charset="0"/>
                        </a:rPr>
                        <a:t>Aug</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lnSpc>
                          <a:spcPct val="118000"/>
                        </a:lnSpc>
                        <a:spcBef>
                          <a:spcPts val="0"/>
                        </a:spcBef>
                        <a:spcAft>
                          <a:spcPts val="0"/>
                        </a:spcAft>
                      </a:pPr>
                      <a:r>
                        <a:rPr lang="en-US" sz="1700" b="1" kern="1400">
                          <a:solidFill>
                            <a:srgbClr val="000000"/>
                          </a:solidFill>
                          <a:effectLst/>
                          <a:latin typeface="Times New Roman" panose="02020603050405020304" pitchFamily="18" charset="0"/>
                          <a:ea typeface="Times New Roman" panose="02020603050405020304" pitchFamily="18" charset="0"/>
                        </a:rPr>
                        <a:t>Sep</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lnSpc>
                          <a:spcPct val="118000"/>
                        </a:lnSpc>
                        <a:spcBef>
                          <a:spcPts val="0"/>
                        </a:spcBef>
                        <a:spcAft>
                          <a:spcPts val="0"/>
                        </a:spcAft>
                      </a:pPr>
                      <a:r>
                        <a:rPr lang="en-US" sz="1700" b="1" kern="1400">
                          <a:solidFill>
                            <a:srgbClr val="000000"/>
                          </a:solidFill>
                          <a:effectLst/>
                          <a:latin typeface="Times New Roman" panose="02020603050405020304" pitchFamily="18" charset="0"/>
                          <a:ea typeface="Times New Roman" panose="02020603050405020304" pitchFamily="18" charset="0"/>
                        </a:rPr>
                        <a:t>Oct</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lnSpc>
                          <a:spcPct val="118000"/>
                        </a:lnSpc>
                        <a:spcBef>
                          <a:spcPts val="0"/>
                        </a:spcBef>
                        <a:spcAft>
                          <a:spcPts val="0"/>
                        </a:spcAft>
                      </a:pPr>
                      <a:r>
                        <a:rPr lang="en-US" sz="1700" b="1" kern="1400">
                          <a:solidFill>
                            <a:srgbClr val="000000"/>
                          </a:solidFill>
                          <a:effectLst/>
                          <a:latin typeface="Times New Roman" panose="02020603050405020304" pitchFamily="18" charset="0"/>
                          <a:ea typeface="Times New Roman" panose="02020603050405020304" pitchFamily="18" charset="0"/>
                        </a:rPr>
                        <a:t>Nov</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lnSpc>
                          <a:spcPct val="118000"/>
                        </a:lnSpc>
                        <a:spcBef>
                          <a:spcPts val="0"/>
                        </a:spcBef>
                        <a:spcAft>
                          <a:spcPts val="0"/>
                        </a:spcAft>
                      </a:pPr>
                      <a:r>
                        <a:rPr lang="en-US" sz="1700" b="1" kern="1400">
                          <a:solidFill>
                            <a:srgbClr val="000000"/>
                          </a:solidFill>
                          <a:effectLst/>
                          <a:latin typeface="Times New Roman" panose="02020603050405020304" pitchFamily="18" charset="0"/>
                          <a:ea typeface="Times New Roman" panose="02020603050405020304" pitchFamily="18" charset="0"/>
                        </a:rPr>
                        <a:t>Dec</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lnSpc>
                          <a:spcPct val="118000"/>
                        </a:lnSpc>
                        <a:spcBef>
                          <a:spcPts val="0"/>
                        </a:spcBef>
                        <a:spcAft>
                          <a:spcPts val="0"/>
                        </a:spcAft>
                      </a:pPr>
                      <a:r>
                        <a:rPr lang="en-US" sz="1700" b="1" kern="1400">
                          <a:solidFill>
                            <a:srgbClr val="000000"/>
                          </a:solidFill>
                          <a:effectLst/>
                          <a:latin typeface="Times New Roman" panose="02020603050405020304" pitchFamily="18" charset="0"/>
                          <a:ea typeface="Times New Roman" panose="02020603050405020304" pitchFamily="18" charset="0"/>
                        </a:rPr>
                        <a:t>Jan</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lnSpc>
                          <a:spcPct val="118000"/>
                        </a:lnSpc>
                        <a:spcBef>
                          <a:spcPts val="0"/>
                        </a:spcBef>
                        <a:spcAft>
                          <a:spcPts val="0"/>
                        </a:spcAft>
                      </a:pPr>
                      <a:r>
                        <a:rPr lang="en-US" sz="1700" b="1" kern="1400">
                          <a:solidFill>
                            <a:srgbClr val="000000"/>
                          </a:solidFill>
                          <a:effectLst/>
                          <a:latin typeface="Times New Roman" panose="02020603050405020304" pitchFamily="18" charset="0"/>
                          <a:ea typeface="Times New Roman" panose="02020603050405020304" pitchFamily="18" charset="0"/>
                        </a:rPr>
                        <a:t>Feb</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lnSpc>
                          <a:spcPct val="118000"/>
                        </a:lnSpc>
                        <a:spcBef>
                          <a:spcPts val="0"/>
                        </a:spcBef>
                        <a:spcAft>
                          <a:spcPts val="0"/>
                        </a:spcAft>
                      </a:pPr>
                      <a:r>
                        <a:rPr lang="en-US" sz="1700" b="1" kern="1400">
                          <a:solidFill>
                            <a:srgbClr val="000000"/>
                          </a:solidFill>
                          <a:effectLst/>
                          <a:latin typeface="Times New Roman" panose="02020603050405020304" pitchFamily="18" charset="0"/>
                          <a:ea typeface="Times New Roman" panose="02020603050405020304" pitchFamily="18" charset="0"/>
                        </a:rPr>
                        <a:t>Mar</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lnSpc>
                          <a:spcPct val="118000"/>
                        </a:lnSpc>
                        <a:spcBef>
                          <a:spcPts val="0"/>
                        </a:spcBef>
                        <a:spcAft>
                          <a:spcPts val="0"/>
                        </a:spcAft>
                      </a:pPr>
                      <a:r>
                        <a:rPr lang="en-US" sz="1700" b="1" kern="1400">
                          <a:solidFill>
                            <a:srgbClr val="000000"/>
                          </a:solidFill>
                          <a:effectLst/>
                          <a:latin typeface="Times New Roman" panose="02020603050405020304" pitchFamily="18" charset="0"/>
                          <a:ea typeface="Times New Roman" panose="02020603050405020304" pitchFamily="18" charset="0"/>
                        </a:rPr>
                        <a:t>Apr</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lnSpc>
                          <a:spcPct val="118000"/>
                        </a:lnSpc>
                        <a:spcBef>
                          <a:spcPts val="0"/>
                        </a:spcBef>
                        <a:spcAft>
                          <a:spcPts val="0"/>
                        </a:spcAft>
                      </a:pPr>
                      <a:r>
                        <a:rPr lang="en-US" sz="1700" b="1" kern="1400">
                          <a:solidFill>
                            <a:srgbClr val="000000"/>
                          </a:solidFill>
                          <a:effectLst/>
                          <a:latin typeface="Times New Roman" panose="02020603050405020304" pitchFamily="18" charset="0"/>
                          <a:ea typeface="Times New Roman" panose="02020603050405020304" pitchFamily="18" charset="0"/>
                        </a:rPr>
                        <a:t>May</a:t>
                      </a:r>
                    </a:p>
                  </a:txBody>
                  <a:tcPr marL="47639" marR="47639" marT="0"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extLst>
                  <a:ext uri="{0D108BD9-81ED-4DB2-BD59-A6C34878D82A}">
                    <a16:rowId xmlns:a16="http://schemas.microsoft.com/office/drawing/2014/main" val="461819868"/>
                  </a:ext>
                </a:extLst>
              </a:tr>
              <a:tr h="160560">
                <a:tc gridSpan="11">
                  <a:txBody>
                    <a:bodyPr/>
                    <a:lstStyle/>
                    <a:p>
                      <a:pPr marL="0" marR="0">
                        <a:lnSpc>
                          <a:spcPct val="118000"/>
                        </a:lnSpc>
                        <a:spcBef>
                          <a:spcPts val="0"/>
                        </a:spcBef>
                        <a:spcAft>
                          <a:spcPts val="0"/>
                        </a:spcAft>
                      </a:pPr>
                      <a:r>
                        <a:rPr lang="en-US" sz="1700" b="1" kern="1400">
                          <a:solidFill>
                            <a:srgbClr val="000000"/>
                          </a:solidFill>
                          <a:effectLst/>
                          <a:latin typeface="Times New Roman" panose="02020603050405020304" pitchFamily="18" charset="0"/>
                          <a:ea typeface="Times New Roman" panose="02020603050405020304" pitchFamily="18" charset="0"/>
                        </a:rPr>
                        <a:t>School Demographics</a:t>
                      </a:r>
                      <a:endParaRPr lang="en-US" sz="1700">
                        <a:effectLst/>
                        <a:latin typeface="Times New Roman" panose="02020603050405020304" pitchFamily="18" charset="0"/>
                        <a:ea typeface="Times New Roman" panose="02020603050405020304" pitchFamily="18" charset="0"/>
                      </a:endParaRPr>
                    </a:p>
                  </a:txBody>
                  <a:tcPr marL="82028" marR="82028" marT="41014" marB="4101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350250171"/>
                  </a:ext>
                </a:extLst>
              </a:tr>
              <a:tr h="160560">
                <a:tc>
                  <a:txBody>
                    <a:bodyPr/>
                    <a:lstStyle/>
                    <a:p>
                      <a:pPr marL="0" marR="0">
                        <a:lnSpc>
                          <a:spcPct val="118000"/>
                        </a:lnSpc>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Student Demographic Information</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lnSpc>
                          <a:spcPct val="118000"/>
                        </a:lnSpc>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X</a:t>
                      </a:r>
                      <a:endParaRPr lang="en-US" sz="1700">
                        <a:effectLst/>
                        <a:latin typeface="Times New Roman" panose="02020603050405020304" pitchFamily="18" charset="0"/>
                        <a:ea typeface="Times New Roman" panose="02020603050405020304" pitchFamily="18" charset="0"/>
                      </a:endParaRPr>
                    </a:p>
                  </a:txBody>
                  <a:tcPr marL="47639" marR="476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lnSpc>
                          <a:spcPct val="118000"/>
                        </a:lnSpc>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X</a:t>
                      </a:r>
                      <a:endParaRPr lang="en-US" sz="1700">
                        <a:effectLst/>
                        <a:latin typeface="Times New Roman" panose="02020603050405020304" pitchFamily="18" charset="0"/>
                        <a:ea typeface="Times New Roman" panose="02020603050405020304" pitchFamily="18" charset="0"/>
                      </a:endParaRPr>
                    </a:p>
                  </a:txBody>
                  <a:tcPr marL="47639" marR="476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lnSpc>
                          <a:spcPct val="118000"/>
                        </a:lnSpc>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X </a:t>
                      </a:r>
                      <a:endParaRPr lang="en-US" sz="1700">
                        <a:effectLst/>
                        <a:latin typeface="Times New Roman" panose="02020603050405020304" pitchFamily="18" charset="0"/>
                        <a:ea typeface="Times New Roman" panose="02020603050405020304" pitchFamily="18" charset="0"/>
                      </a:endParaRPr>
                    </a:p>
                  </a:txBody>
                  <a:tcPr marL="47639" marR="476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lnSpc>
                          <a:spcPct val="118000"/>
                        </a:lnSpc>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 X</a:t>
                      </a:r>
                      <a:endParaRPr lang="en-US" sz="1700">
                        <a:effectLst/>
                        <a:latin typeface="Times New Roman" panose="02020603050405020304" pitchFamily="18" charset="0"/>
                        <a:ea typeface="Times New Roman" panose="02020603050405020304" pitchFamily="18" charset="0"/>
                      </a:endParaRPr>
                    </a:p>
                  </a:txBody>
                  <a:tcPr marL="47639" marR="476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lnSpc>
                          <a:spcPct val="118000"/>
                        </a:lnSpc>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X </a:t>
                      </a:r>
                      <a:endParaRPr lang="en-US" sz="1700">
                        <a:effectLst/>
                        <a:latin typeface="Times New Roman" panose="02020603050405020304" pitchFamily="18" charset="0"/>
                        <a:ea typeface="Times New Roman" panose="02020603050405020304" pitchFamily="18" charset="0"/>
                      </a:endParaRPr>
                    </a:p>
                  </a:txBody>
                  <a:tcPr marL="47639" marR="476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lnSpc>
                          <a:spcPct val="118000"/>
                        </a:lnSpc>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 X</a:t>
                      </a:r>
                      <a:endParaRPr lang="en-US" sz="1700">
                        <a:effectLst/>
                        <a:latin typeface="Times New Roman" panose="02020603050405020304" pitchFamily="18" charset="0"/>
                        <a:ea typeface="Times New Roman" panose="02020603050405020304" pitchFamily="18" charset="0"/>
                      </a:endParaRPr>
                    </a:p>
                  </a:txBody>
                  <a:tcPr marL="47639" marR="476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lnSpc>
                          <a:spcPct val="118000"/>
                        </a:lnSpc>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 X</a:t>
                      </a:r>
                      <a:endParaRPr lang="en-US" sz="1700">
                        <a:effectLst/>
                        <a:latin typeface="Times New Roman" panose="02020603050405020304" pitchFamily="18" charset="0"/>
                        <a:ea typeface="Times New Roman" panose="02020603050405020304" pitchFamily="18" charset="0"/>
                      </a:endParaRPr>
                    </a:p>
                  </a:txBody>
                  <a:tcPr marL="47639" marR="476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lnSpc>
                          <a:spcPct val="118000"/>
                        </a:lnSpc>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 X</a:t>
                      </a:r>
                      <a:endParaRPr lang="en-US" sz="1700">
                        <a:effectLst/>
                        <a:latin typeface="Times New Roman" panose="02020603050405020304" pitchFamily="18" charset="0"/>
                        <a:ea typeface="Times New Roman" panose="02020603050405020304" pitchFamily="18" charset="0"/>
                      </a:endParaRPr>
                    </a:p>
                  </a:txBody>
                  <a:tcPr marL="47639" marR="476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lnSpc>
                          <a:spcPct val="118000"/>
                        </a:lnSpc>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 X</a:t>
                      </a:r>
                      <a:endParaRPr lang="en-US" sz="1700">
                        <a:effectLst/>
                        <a:latin typeface="Times New Roman" panose="02020603050405020304" pitchFamily="18" charset="0"/>
                        <a:ea typeface="Times New Roman" panose="02020603050405020304" pitchFamily="18" charset="0"/>
                      </a:endParaRPr>
                    </a:p>
                  </a:txBody>
                  <a:tcPr marL="47639" marR="476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lnSpc>
                          <a:spcPct val="118000"/>
                        </a:lnSpc>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 X</a:t>
                      </a:r>
                    </a:p>
                  </a:txBody>
                  <a:tcPr marL="47639" marR="47639" marT="0" marB="0">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extLst>
                  <a:ext uri="{0D108BD9-81ED-4DB2-BD59-A6C34878D82A}">
                    <a16:rowId xmlns:a16="http://schemas.microsoft.com/office/drawing/2014/main" val="1312651209"/>
                  </a:ext>
                </a:extLst>
              </a:tr>
              <a:tr h="169383">
                <a:tc gridSpan="11">
                  <a:txBody>
                    <a:bodyPr/>
                    <a:lstStyle/>
                    <a:p>
                      <a:pPr marL="0" marR="0">
                        <a:lnSpc>
                          <a:spcPct val="118000"/>
                        </a:lnSpc>
                        <a:spcBef>
                          <a:spcPts val="0"/>
                        </a:spcBef>
                        <a:spcAft>
                          <a:spcPts val="0"/>
                        </a:spcAft>
                      </a:pPr>
                      <a:r>
                        <a:rPr lang="en-US" sz="1700" b="1" kern="1400">
                          <a:solidFill>
                            <a:srgbClr val="000000"/>
                          </a:solidFill>
                          <a:effectLst/>
                          <a:latin typeface="Times New Roman" panose="02020603050405020304" pitchFamily="18" charset="0"/>
                          <a:ea typeface="Times New Roman" panose="02020603050405020304" pitchFamily="18" charset="0"/>
                        </a:rPr>
                        <a:t>Screening Measures</a:t>
                      </a:r>
                      <a:endParaRPr lang="en-US" sz="1700">
                        <a:effectLst/>
                        <a:latin typeface="Times New Roman" panose="02020603050405020304" pitchFamily="18" charset="0"/>
                        <a:ea typeface="Times New Roman" panose="02020603050405020304" pitchFamily="18" charset="0"/>
                      </a:endParaRPr>
                    </a:p>
                  </a:txBody>
                  <a:tcPr marL="82028" marR="82028" marT="41014" marB="4101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393328996"/>
                  </a:ext>
                </a:extLst>
              </a:tr>
              <a:tr h="177763">
                <a:tc>
                  <a:txBody>
                    <a:bodyPr/>
                    <a:lstStyle/>
                    <a:p>
                      <a:pPr marL="0" marR="0">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Behavior Screeners: SRSS-IE</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endParaRPr lang="en-US" sz="1700">
                        <a:effectLst/>
                        <a:latin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lnSpc>
                          <a:spcPct val="118000"/>
                        </a:lnSpc>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X</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endParaRPr lang="en-US" sz="1700">
                        <a:effectLst/>
                        <a:latin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endParaRPr lang="en-US" sz="1700">
                        <a:effectLst/>
                        <a:latin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lnSpc>
                          <a:spcPct val="118000"/>
                        </a:lnSpc>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X</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endParaRPr lang="en-US" sz="1700">
                        <a:effectLst/>
                        <a:latin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endParaRPr lang="en-US" sz="1700">
                        <a:effectLst/>
                        <a:latin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endParaRPr lang="en-US" sz="1700">
                        <a:effectLst/>
                        <a:latin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lnSpc>
                          <a:spcPct val="118000"/>
                        </a:lnSpc>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X</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spcBef>
                          <a:spcPts val="0"/>
                        </a:spcBef>
                        <a:spcAft>
                          <a:spcPts val="0"/>
                        </a:spcAft>
                      </a:pPr>
                      <a:r>
                        <a:rPr lang="en-US" sz="1700">
                          <a:effectLst/>
                          <a:latin typeface="Times New Roman" panose="02020603050405020304" pitchFamily="18" charset="0"/>
                        </a:rPr>
                        <a:t> </a:t>
                      </a:r>
                    </a:p>
                  </a:txBody>
                  <a:tcPr marL="47639" marR="47639" marT="0"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extLst>
                  <a:ext uri="{0D108BD9-81ED-4DB2-BD59-A6C34878D82A}">
                    <a16:rowId xmlns:a16="http://schemas.microsoft.com/office/drawing/2014/main" val="1830347614"/>
                  </a:ext>
                </a:extLst>
              </a:tr>
              <a:tr h="218740">
                <a:tc>
                  <a:txBody>
                    <a:bodyPr/>
                    <a:lstStyle/>
                    <a:p>
                      <a:pPr marL="0" marR="0">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Academic Screeners: AIMSWeb</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lnSpc>
                          <a:spcPct val="118000"/>
                        </a:lnSpc>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X</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lnSpc>
                          <a:spcPct val="118000"/>
                        </a:lnSpc>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X</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endParaRPr lang="en-US" sz="1700">
                        <a:effectLst/>
                        <a:latin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endParaRPr lang="en-US" sz="1700">
                        <a:effectLst/>
                        <a:latin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endParaRPr lang="en-US" sz="1700">
                        <a:effectLst/>
                        <a:latin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lnSpc>
                          <a:spcPct val="118000"/>
                        </a:lnSpc>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X</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endParaRPr lang="en-US" sz="1700">
                        <a:effectLst/>
                        <a:latin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endParaRPr lang="en-US" sz="1700">
                        <a:effectLst/>
                        <a:latin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endParaRPr lang="en-US" sz="1700">
                        <a:effectLst/>
                        <a:latin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lnSpc>
                          <a:spcPct val="118000"/>
                        </a:lnSpc>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X</a:t>
                      </a:r>
                    </a:p>
                  </a:txBody>
                  <a:tcPr marL="47639" marR="47639" marT="0"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extLst>
                  <a:ext uri="{0D108BD9-81ED-4DB2-BD59-A6C34878D82A}">
                    <a16:rowId xmlns:a16="http://schemas.microsoft.com/office/drawing/2014/main" val="3623027825"/>
                  </a:ext>
                </a:extLst>
              </a:tr>
              <a:tr h="160560">
                <a:tc gridSpan="11">
                  <a:txBody>
                    <a:bodyPr/>
                    <a:lstStyle/>
                    <a:p>
                      <a:pPr marL="0" marR="0">
                        <a:lnSpc>
                          <a:spcPct val="118000"/>
                        </a:lnSpc>
                        <a:spcBef>
                          <a:spcPts val="0"/>
                        </a:spcBef>
                        <a:spcAft>
                          <a:spcPts val="0"/>
                        </a:spcAft>
                      </a:pPr>
                      <a:r>
                        <a:rPr lang="en-US" sz="1700" b="1" kern="1400">
                          <a:solidFill>
                            <a:srgbClr val="000000"/>
                          </a:solidFill>
                          <a:effectLst/>
                          <a:latin typeface="Times New Roman" panose="02020603050405020304" pitchFamily="18" charset="0"/>
                          <a:ea typeface="Times New Roman" panose="02020603050405020304" pitchFamily="18" charset="0"/>
                        </a:rPr>
                        <a:t>Student Outcome Measures - Academic</a:t>
                      </a:r>
                      <a:endParaRPr lang="en-US" sz="1700">
                        <a:effectLst/>
                        <a:latin typeface="Times New Roman" panose="02020603050405020304" pitchFamily="18" charset="0"/>
                        <a:ea typeface="Times New Roman" panose="02020603050405020304" pitchFamily="18" charset="0"/>
                      </a:endParaRPr>
                    </a:p>
                  </a:txBody>
                  <a:tcPr marL="82028" marR="82028" marT="41014" marB="4101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319771258"/>
                  </a:ext>
                </a:extLst>
              </a:tr>
              <a:tr h="127037">
                <a:tc>
                  <a:txBody>
                    <a:bodyPr/>
                    <a:lstStyle/>
                    <a:p>
                      <a:pPr marL="0" marR="0">
                        <a:lnSpc>
                          <a:spcPct val="118000"/>
                        </a:lnSpc>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State &amp; District assessment</a:t>
                      </a:r>
                      <a:endParaRPr lang="en-US" sz="1700">
                        <a:effectLst/>
                        <a:latin typeface="Times New Roman" panose="02020603050405020304" pitchFamily="18" charset="0"/>
                        <a:ea typeface="Times New Roman" panose="02020603050405020304" pitchFamily="18" charset="0"/>
                      </a:endParaRPr>
                    </a:p>
                  </a:txBody>
                  <a:tcPr marL="47639" marR="47639" marT="0" marB="0">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endParaRPr lang="en-US" sz="1700">
                        <a:effectLst/>
                        <a:latin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endParaRPr lang="en-US" sz="1700">
                        <a:effectLst/>
                        <a:latin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endParaRPr lang="en-US" sz="1700">
                        <a:effectLst/>
                        <a:latin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endParaRPr lang="en-US" sz="1700">
                        <a:effectLst/>
                        <a:latin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endParaRPr lang="en-US" sz="1700">
                        <a:effectLst/>
                        <a:latin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endParaRPr lang="en-US" sz="1700">
                        <a:effectLst/>
                        <a:latin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endParaRPr lang="en-US" sz="1700">
                        <a:effectLst/>
                        <a:latin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lnSpc>
                          <a:spcPct val="118000"/>
                        </a:lnSpc>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X</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lnSpc>
                          <a:spcPct val="118000"/>
                        </a:lnSpc>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X</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spcBef>
                          <a:spcPts val="0"/>
                        </a:spcBef>
                        <a:spcAft>
                          <a:spcPts val="0"/>
                        </a:spcAft>
                      </a:pPr>
                      <a:r>
                        <a:rPr lang="en-US" sz="1700">
                          <a:effectLst/>
                          <a:latin typeface="Times New Roman" panose="02020603050405020304" pitchFamily="18" charset="0"/>
                        </a:rPr>
                        <a:t> </a:t>
                      </a:r>
                    </a:p>
                  </a:txBody>
                  <a:tcPr marL="47639" marR="47639" marT="0"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extLst>
                  <a:ext uri="{0D108BD9-81ED-4DB2-BD59-A6C34878D82A}">
                    <a16:rowId xmlns:a16="http://schemas.microsoft.com/office/drawing/2014/main" val="2142984333"/>
                  </a:ext>
                </a:extLst>
              </a:tr>
              <a:tr h="130566">
                <a:tc>
                  <a:txBody>
                    <a:bodyPr/>
                    <a:lstStyle/>
                    <a:p>
                      <a:pPr marL="0" marR="0">
                        <a:lnSpc>
                          <a:spcPct val="118000"/>
                        </a:lnSpc>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Progress reports</a:t>
                      </a:r>
                      <a:endParaRPr lang="en-US" sz="1700">
                        <a:effectLst/>
                        <a:latin typeface="Times New Roman" panose="02020603050405020304" pitchFamily="18" charset="0"/>
                        <a:ea typeface="Times New Roman" panose="02020603050405020304" pitchFamily="18" charset="0"/>
                      </a:endParaRPr>
                    </a:p>
                  </a:txBody>
                  <a:tcPr marL="47639" marR="47639" marT="0" marB="0">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endParaRPr lang="en-US" sz="1700">
                        <a:effectLst/>
                        <a:latin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endParaRPr lang="en-US" sz="1700">
                        <a:effectLst/>
                        <a:latin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endParaRPr lang="en-US" sz="1700">
                        <a:effectLst/>
                        <a:latin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lnSpc>
                          <a:spcPct val="118000"/>
                        </a:lnSpc>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X</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endParaRPr lang="en-US" sz="1700">
                        <a:effectLst/>
                        <a:latin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endParaRPr lang="en-US" sz="1700">
                        <a:effectLst/>
                        <a:latin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lnSpc>
                          <a:spcPct val="118000"/>
                        </a:lnSpc>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X</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endParaRPr lang="en-US" sz="1700">
                        <a:effectLst/>
                        <a:latin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endParaRPr lang="en-US" sz="1700">
                        <a:effectLst/>
                        <a:latin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lnSpc>
                          <a:spcPct val="118000"/>
                        </a:lnSpc>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X</a:t>
                      </a:r>
                    </a:p>
                  </a:txBody>
                  <a:tcPr marL="47639" marR="47639" marT="0"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extLst>
                  <a:ext uri="{0D108BD9-81ED-4DB2-BD59-A6C34878D82A}">
                    <a16:rowId xmlns:a16="http://schemas.microsoft.com/office/drawing/2014/main" val="1277660522"/>
                  </a:ext>
                </a:extLst>
              </a:tr>
              <a:tr h="186586">
                <a:tc gridSpan="11">
                  <a:txBody>
                    <a:bodyPr/>
                    <a:lstStyle/>
                    <a:p>
                      <a:pPr marL="0" marR="0">
                        <a:lnSpc>
                          <a:spcPct val="118000"/>
                        </a:lnSpc>
                        <a:spcBef>
                          <a:spcPts val="0"/>
                        </a:spcBef>
                        <a:spcAft>
                          <a:spcPts val="0"/>
                        </a:spcAft>
                      </a:pPr>
                      <a:r>
                        <a:rPr lang="en-US" sz="1700" b="1" kern="1400">
                          <a:solidFill>
                            <a:srgbClr val="000000"/>
                          </a:solidFill>
                          <a:effectLst/>
                          <a:latin typeface="Times New Roman" panose="02020603050405020304" pitchFamily="18" charset="0"/>
                          <a:ea typeface="Times New Roman" panose="02020603050405020304" pitchFamily="18" charset="0"/>
                        </a:rPr>
                        <a:t>Student Outcome Measures - Behavior</a:t>
                      </a:r>
                      <a:endParaRPr lang="en-US" sz="1700">
                        <a:effectLst/>
                        <a:latin typeface="Times New Roman" panose="02020603050405020304" pitchFamily="18" charset="0"/>
                        <a:ea typeface="Times New Roman" panose="02020603050405020304" pitchFamily="18" charset="0"/>
                      </a:endParaRPr>
                    </a:p>
                  </a:txBody>
                  <a:tcPr marL="82028" marR="82028" marT="41014" marB="4101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332437607"/>
                  </a:ext>
                </a:extLst>
              </a:tr>
              <a:tr h="127037">
                <a:tc>
                  <a:txBody>
                    <a:bodyPr/>
                    <a:lstStyle/>
                    <a:p>
                      <a:pPr marL="0" marR="0">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Absences</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endParaRPr lang="en-US" sz="1700">
                        <a:effectLst/>
                        <a:latin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X</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X</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X</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X</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X</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X</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X</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X</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spcBef>
                          <a:spcPts val="0"/>
                        </a:spcBef>
                        <a:spcAft>
                          <a:spcPts val="0"/>
                        </a:spcAft>
                      </a:pPr>
                      <a:r>
                        <a:rPr lang="en-US" sz="1700">
                          <a:effectLst/>
                          <a:latin typeface="Times New Roman" panose="02020603050405020304" pitchFamily="18" charset="0"/>
                        </a:rPr>
                        <a:t> </a:t>
                      </a:r>
                    </a:p>
                  </a:txBody>
                  <a:tcPr marL="47639" marR="47639" marT="0"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extLst>
                  <a:ext uri="{0D108BD9-81ED-4DB2-BD59-A6C34878D82A}">
                    <a16:rowId xmlns:a16="http://schemas.microsoft.com/office/drawing/2014/main" val="1037911992"/>
                  </a:ext>
                </a:extLst>
              </a:tr>
              <a:tr h="138946">
                <a:tc>
                  <a:txBody>
                    <a:bodyPr/>
                    <a:lstStyle/>
                    <a:p>
                      <a:pPr marL="0" marR="0">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Office discipline referrals (ODR)</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endParaRPr lang="en-US" sz="1700">
                        <a:effectLst/>
                        <a:latin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X</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endParaRPr lang="en-US" sz="1700">
                        <a:effectLst/>
                        <a:latin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endParaRPr lang="en-US" sz="1700">
                        <a:effectLst/>
                        <a:latin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X</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endParaRPr lang="en-US" sz="1700">
                        <a:effectLst/>
                        <a:latin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endParaRPr lang="en-US" sz="1700">
                        <a:effectLst/>
                        <a:latin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endParaRPr lang="en-US" sz="1700">
                        <a:effectLst/>
                        <a:latin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X</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spcBef>
                          <a:spcPts val="0"/>
                        </a:spcBef>
                        <a:spcAft>
                          <a:spcPts val="0"/>
                        </a:spcAft>
                      </a:pPr>
                      <a:r>
                        <a:rPr lang="en-US" sz="1700">
                          <a:effectLst/>
                          <a:latin typeface="Times New Roman" panose="02020603050405020304" pitchFamily="18" charset="0"/>
                        </a:rPr>
                        <a:t> </a:t>
                      </a:r>
                    </a:p>
                  </a:txBody>
                  <a:tcPr marL="47639" marR="47639" marT="0"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extLst>
                  <a:ext uri="{0D108BD9-81ED-4DB2-BD59-A6C34878D82A}">
                    <a16:rowId xmlns:a16="http://schemas.microsoft.com/office/drawing/2014/main" val="508103628"/>
                  </a:ext>
                </a:extLst>
              </a:tr>
              <a:tr h="143358">
                <a:tc>
                  <a:txBody>
                    <a:bodyPr/>
                    <a:lstStyle/>
                    <a:p>
                      <a:pPr marL="0" marR="0">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Counselor referrals</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X</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X</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X</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X</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X</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X</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X</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X</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X</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X</a:t>
                      </a:r>
                    </a:p>
                  </a:txBody>
                  <a:tcPr marL="47639" marR="47639" marT="0"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extLst>
                  <a:ext uri="{0D108BD9-81ED-4DB2-BD59-A6C34878D82A}">
                    <a16:rowId xmlns:a16="http://schemas.microsoft.com/office/drawing/2014/main" val="2939964601"/>
                  </a:ext>
                </a:extLst>
              </a:tr>
              <a:tr h="143358">
                <a:tc>
                  <a:txBody>
                    <a:bodyPr/>
                    <a:lstStyle/>
                    <a:p>
                      <a:pPr marL="0" marR="0">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Nurse visits</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X</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X</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X</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X</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X</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X</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X</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X</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X</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X</a:t>
                      </a:r>
                    </a:p>
                  </a:txBody>
                  <a:tcPr marL="47639" marR="47639" marT="0"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extLst>
                  <a:ext uri="{0D108BD9-81ED-4DB2-BD59-A6C34878D82A}">
                    <a16:rowId xmlns:a16="http://schemas.microsoft.com/office/drawing/2014/main" val="1749646401"/>
                  </a:ext>
                </a:extLst>
              </a:tr>
            </a:tbl>
          </a:graphicData>
        </a:graphic>
      </p:graphicFrame>
      <p:sp>
        <p:nvSpPr>
          <p:cNvPr id="4" name="Rectangle 3">
            <a:extLst>
              <a:ext uri="{FF2B5EF4-FFF2-40B4-BE49-F238E27FC236}">
                <a16:creationId xmlns:a16="http://schemas.microsoft.com/office/drawing/2014/main" id="{B063C4E0-E6FA-4118-BECE-7653DC1246CF}"/>
              </a:ext>
            </a:extLst>
          </p:cNvPr>
          <p:cNvSpPr/>
          <p:nvPr/>
        </p:nvSpPr>
        <p:spPr>
          <a:xfrm>
            <a:off x="838196" y="4766179"/>
            <a:ext cx="10515594" cy="1657273"/>
          </a:xfrm>
          <a:prstGeom prst="rect">
            <a:avLst/>
          </a:prstGeom>
          <a:noFill/>
          <a:ln w="5715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742087E3-8F01-4945-A86D-3D4953A3E089}"/>
              </a:ext>
            </a:extLst>
          </p:cNvPr>
          <p:cNvSpPr txBox="1"/>
          <p:nvPr/>
        </p:nvSpPr>
        <p:spPr>
          <a:xfrm>
            <a:off x="838196" y="6423452"/>
            <a:ext cx="10515601" cy="415498"/>
          </a:xfrm>
          <a:prstGeom prst="rect">
            <a:avLst/>
          </a:prstGeom>
          <a:noFill/>
        </p:spPr>
        <p:txBody>
          <a:bodyPr wrap="square">
            <a:spAutoFit/>
          </a:bodyPr>
          <a:lstStyle/>
          <a:p>
            <a:pPr marL="0" marR="0">
              <a:spcBef>
                <a:spcPts val="0"/>
              </a:spcBef>
              <a:spcAft>
                <a:spcPts val="0"/>
              </a:spcAft>
              <a:tabLst>
                <a:tab pos="2743200" algn="ctr"/>
                <a:tab pos="5486400" algn="r"/>
              </a:tabLst>
            </a:pPr>
            <a:r>
              <a:rPr lang="en-US" sz="1050">
                <a:effectLst/>
                <a:latin typeface="Times New Roman" panose="02020603050405020304" pitchFamily="18" charset="0"/>
                <a:ea typeface="Times New Roman" panose="02020603050405020304" pitchFamily="18" charset="0"/>
              </a:rPr>
              <a:t>Adapted from </a:t>
            </a:r>
            <a:r>
              <a:rPr lang="en-US" sz="1050">
                <a:solidFill>
                  <a:srgbClr val="000000"/>
                </a:solidFill>
                <a:effectLst/>
                <a:latin typeface="Times New Roman" panose="02020603050405020304" pitchFamily="18" charset="0"/>
                <a:ea typeface="Calibri" panose="020F0502020204030204" pitchFamily="34" charset="0"/>
              </a:rPr>
              <a:t>Lane, K. L., Oakes, W. P., Cantwell, E. D., &amp; Royer, D. J. (2018). </a:t>
            </a:r>
            <a:r>
              <a:rPr lang="en-US" sz="1050" i="1">
                <a:solidFill>
                  <a:srgbClr val="000000"/>
                </a:solidFill>
                <a:effectLst/>
                <a:latin typeface="Times New Roman" panose="02020603050405020304" pitchFamily="18" charset="0"/>
                <a:ea typeface="Calibri" panose="020F0502020204030204" pitchFamily="34" charset="0"/>
              </a:rPr>
              <a:t>Building and installing comprehensive, integrated, three-tiered (Ci3T) models of prevention: A practical guide to supporting school success V1.2. </a:t>
            </a:r>
            <a:r>
              <a:rPr lang="en-US" sz="1050">
                <a:solidFill>
                  <a:srgbClr val="000000"/>
                </a:solidFill>
                <a:effectLst/>
                <a:latin typeface="Times New Roman" panose="02020603050405020304" pitchFamily="18" charset="0"/>
                <a:ea typeface="Calibri" panose="020F0502020204030204" pitchFamily="34" charset="0"/>
              </a:rPr>
              <a:t>KOI Education. (Interactive eBook)</a:t>
            </a:r>
            <a:endParaRPr lang="en-US" sz="110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994101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mph" presetSubtype="0" nodeType="clickEffect">
                                  <p:stCondLst>
                                    <p:cond delay="0"/>
                                  </p:stCondLst>
                                  <p:childTnLst>
                                    <p:set>
                                      <p:cBhvr>
                                        <p:cTn id="6" dur="indefinite"/>
                                        <p:tgtEl>
                                          <p:spTgt spid="3"/>
                                        </p:tgtEl>
                                        <p:attrNameLst>
                                          <p:attrName>style.opacity</p:attrName>
                                        </p:attrNameLst>
                                      </p:cBhvr>
                                      <p:to>
                                        <p:strVal val="0.25"/>
                                      </p:to>
                                    </p:set>
                                    <p:animEffect filter="image" prLst="opacity: 0.25">
                                      <p:cBhvr rctx="IE">
                                        <p:cTn id="7" dur="indefinite"/>
                                        <p:tgtEl>
                                          <p:spTgt spid="3"/>
                                        </p:tgtEl>
                                      </p:cBhvr>
                                    </p:animEffect>
                                  </p:childTnLst>
                                </p:cTn>
                              </p:par>
                              <p:par>
                                <p:cTn id="8" presetID="1"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measuring stick&#10;&#10;Description automatically generated">
            <a:extLst>
              <a:ext uri="{FF2B5EF4-FFF2-40B4-BE49-F238E27FC236}">
                <a16:creationId xmlns:a16="http://schemas.microsoft.com/office/drawing/2014/main" id="{C8AEDA0F-2A62-44A7-BAF8-0FF7B6DD7ACB}"/>
              </a:ext>
            </a:extLst>
          </p:cNvPr>
          <p:cNvPicPr>
            <a:picLocks noChangeAspect="1"/>
          </p:cNvPicPr>
          <p:nvPr/>
        </p:nvPicPr>
        <p:blipFill>
          <a:blip r:embed="rId2"/>
          <a:stretch>
            <a:fillRect/>
          </a:stretch>
        </p:blipFill>
        <p:spPr>
          <a:xfrm>
            <a:off x="103119" y="127818"/>
            <a:ext cx="2803782" cy="3628105"/>
          </a:xfrm>
          <a:prstGeom prst="rect">
            <a:avLst/>
          </a:prstGeom>
          <a:ln>
            <a:solidFill>
              <a:schemeClr val="tx1"/>
            </a:solidFill>
          </a:ln>
        </p:spPr>
      </p:pic>
      <p:pic>
        <p:nvPicPr>
          <p:cNvPr id="5" name="Picture 4">
            <a:extLst>
              <a:ext uri="{FF2B5EF4-FFF2-40B4-BE49-F238E27FC236}">
                <a16:creationId xmlns:a16="http://schemas.microsoft.com/office/drawing/2014/main" id="{04100678-64B9-4F99-BA3C-F7E9988D42BE}"/>
              </a:ext>
            </a:extLst>
          </p:cNvPr>
          <p:cNvPicPr>
            <a:picLocks noChangeAspect="1"/>
          </p:cNvPicPr>
          <p:nvPr/>
        </p:nvPicPr>
        <p:blipFill>
          <a:blip r:embed="rId3"/>
          <a:srcRect/>
          <a:stretch/>
        </p:blipFill>
        <p:spPr>
          <a:xfrm>
            <a:off x="3527850" y="127818"/>
            <a:ext cx="5136300" cy="6646977"/>
          </a:xfrm>
          <a:prstGeom prst="rect">
            <a:avLst/>
          </a:prstGeom>
          <a:ln>
            <a:solidFill>
              <a:schemeClr val="tx1"/>
            </a:solidFill>
          </a:ln>
        </p:spPr>
      </p:pic>
    </p:spTree>
    <p:extLst>
      <p:ext uri="{BB962C8B-B14F-4D97-AF65-F5344CB8AC3E}">
        <p14:creationId xmlns:p14="http://schemas.microsoft.com/office/powerpoint/2010/main" val="369736881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measuring stick&#10;&#10;Description automatically generated">
            <a:extLst>
              <a:ext uri="{FF2B5EF4-FFF2-40B4-BE49-F238E27FC236}">
                <a16:creationId xmlns:a16="http://schemas.microsoft.com/office/drawing/2014/main" id="{C8AEDA0F-2A62-44A7-BAF8-0FF7B6DD7ACB}"/>
              </a:ext>
            </a:extLst>
          </p:cNvPr>
          <p:cNvPicPr>
            <a:picLocks noChangeAspect="1"/>
          </p:cNvPicPr>
          <p:nvPr/>
        </p:nvPicPr>
        <p:blipFill>
          <a:blip r:embed="rId2"/>
          <a:stretch>
            <a:fillRect/>
          </a:stretch>
        </p:blipFill>
        <p:spPr>
          <a:xfrm>
            <a:off x="103119" y="127818"/>
            <a:ext cx="2803782" cy="3628105"/>
          </a:xfrm>
          <a:prstGeom prst="rect">
            <a:avLst/>
          </a:prstGeom>
          <a:ln>
            <a:solidFill>
              <a:schemeClr val="tx1"/>
            </a:solidFill>
          </a:ln>
        </p:spPr>
      </p:pic>
      <p:pic>
        <p:nvPicPr>
          <p:cNvPr id="5" name="Picture 4">
            <a:extLst>
              <a:ext uri="{FF2B5EF4-FFF2-40B4-BE49-F238E27FC236}">
                <a16:creationId xmlns:a16="http://schemas.microsoft.com/office/drawing/2014/main" id="{04100678-64B9-4F99-BA3C-F7E9988D42BE}"/>
              </a:ext>
            </a:extLst>
          </p:cNvPr>
          <p:cNvPicPr>
            <a:picLocks noChangeAspect="1"/>
          </p:cNvPicPr>
          <p:nvPr/>
        </p:nvPicPr>
        <p:blipFill>
          <a:blip r:embed="rId3"/>
          <a:srcRect/>
          <a:stretch/>
        </p:blipFill>
        <p:spPr>
          <a:xfrm>
            <a:off x="3529346" y="129754"/>
            <a:ext cx="5133308" cy="6643104"/>
          </a:xfrm>
          <a:prstGeom prst="rect">
            <a:avLst/>
          </a:prstGeom>
          <a:ln>
            <a:solidFill>
              <a:schemeClr val="tx1"/>
            </a:solidFill>
          </a:ln>
        </p:spPr>
      </p:pic>
    </p:spTree>
    <p:extLst>
      <p:ext uri="{BB962C8B-B14F-4D97-AF65-F5344CB8AC3E}">
        <p14:creationId xmlns:p14="http://schemas.microsoft.com/office/powerpoint/2010/main" val="6813577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4246796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8AEDA0F-2A62-44A7-BAF8-0FF7B6DD7ACB}"/>
              </a:ext>
            </a:extLst>
          </p:cNvPr>
          <p:cNvPicPr>
            <a:picLocks noChangeAspect="1"/>
          </p:cNvPicPr>
          <p:nvPr/>
        </p:nvPicPr>
        <p:blipFill>
          <a:blip r:embed="rId2"/>
          <a:srcRect/>
          <a:stretch/>
        </p:blipFill>
        <p:spPr>
          <a:xfrm>
            <a:off x="103236" y="127818"/>
            <a:ext cx="2803548" cy="3628105"/>
          </a:xfrm>
          <a:prstGeom prst="rect">
            <a:avLst/>
          </a:prstGeom>
          <a:ln>
            <a:solidFill>
              <a:schemeClr val="tx1"/>
            </a:solidFill>
          </a:ln>
        </p:spPr>
      </p:pic>
      <p:pic>
        <p:nvPicPr>
          <p:cNvPr id="6" name="Picture 5">
            <a:extLst>
              <a:ext uri="{FF2B5EF4-FFF2-40B4-BE49-F238E27FC236}">
                <a16:creationId xmlns:a16="http://schemas.microsoft.com/office/drawing/2014/main" id="{B81F4068-665F-45CA-92E7-66152FB6BC63}"/>
              </a:ext>
            </a:extLst>
          </p:cNvPr>
          <p:cNvPicPr>
            <a:picLocks noChangeAspect="1"/>
          </p:cNvPicPr>
          <p:nvPr/>
        </p:nvPicPr>
        <p:blipFill>
          <a:blip r:embed="rId3"/>
          <a:srcRect/>
          <a:stretch/>
        </p:blipFill>
        <p:spPr>
          <a:xfrm>
            <a:off x="3527850" y="127819"/>
            <a:ext cx="5136298" cy="6646974"/>
          </a:xfrm>
          <a:prstGeom prst="rect">
            <a:avLst/>
          </a:prstGeom>
          <a:ln>
            <a:solidFill>
              <a:schemeClr val="tx1"/>
            </a:solidFill>
          </a:ln>
        </p:spPr>
      </p:pic>
    </p:spTree>
    <p:extLst>
      <p:ext uri="{BB962C8B-B14F-4D97-AF65-F5344CB8AC3E}">
        <p14:creationId xmlns:p14="http://schemas.microsoft.com/office/powerpoint/2010/main" val="178785505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757C277-31A3-49F1-BB2B-F59E0E349A36}"/>
              </a:ext>
            </a:extLst>
          </p:cNvPr>
          <p:cNvPicPr>
            <a:picLocks noChangeAspect="1"/>
          </p:cNvPicPr>
          <p:nvPr/>
        </p:nvPicPr>
        <p:blipFill>
          <a:blip r:embed="rId2"/>
          <a:stretch>
            <a:fillRect/>
          </a:stretch>
        </p:blipFill>
        <p:spPr>
          <a:xfrm>
            <a:off x="8373016" y="3429000"/>
            <a:ext cx="2368398" cy="3098357"/>
          </a:xfrm>
          <a:prstGeom prst="rect">
            <a:avLst/>
          </a:prstGeom>
          <a:ln>
            <a:solidFill>
              <a:schemeClr val="tx1"/>
            </a:solidFill>
          </a:ln>
        </p:spPr>
      </p:pic>
      <p:pic>
        <p:nvPicPr>
          <p:cNvPr id="3" name="Picture 2">
            <a:extLst>
              <a:ext uri="{FF2B5EF4-FFF2-40B4-BE49-F238E27FC236}">
                <a16:creationId xmlns:a16="http://schemas.microsoft.com/office/drawing/2014/main" id="{8A6AA4C2-CB5A-4653-B75F-A2652EC90511}"/>
              </a:ext>
            </a:extLst>
          </p:cNvPr>
          <p:cNvPicPr>
            <a:picLocks noChangeAspect="1"/>
          </p:cNvPicPr>
          <p:nvPr/>
        </p:nvPicPr>
        <p:blipFill>
          <a:blip r:embed="rId3"/>
          <a:stretch>
            <a:fillRect/>
          </a:stretch>
        </p:blipFill>
        <p:spPr>
          <a:xfrm>
            <a:off x="1078598" y="2041082"/>
            <a:ext cx="3443215" cy="4486275"/>
          </a:xfrm>
          <a:prstGeom prst="rect">
            <a:avLst/>
          </a:prstGeom>
          <a:ln>
            <a:solidFill>
              <a:schemeClr val="tx1"/>
            </a:solidFill>
          </a:ln>
        </p:spPr>
      </p:pic>
      <p:pic>
        <p:nvPicPr>
          <p:cNvPr id="7" name="Picture 6" descr="Graphical user interface, application&#10;&#10;Description automatically generated">
            <a:extLst>
              <a:ext uri="{FF2B5EF4-FFF2-40B4-BE49-F238E27FC236}">
                <a16:creationId xmlns:a16="http://schemas.microsoft.com/office/drawing/2014/main" id="{8EE127C9-8CC5-46CE-8C3E-A384F6338BE5}"/>
              </a:ext>
            </a:extLst>
          </p:cNvPr>
          <p:cNvPicPr>
            <a:picLocks noChangeAspect="1"/>
          </p:cNvPicPr>
          <p:nvPr/>
        </p:nvPicPr>
        <p:blipFill rotWithShape="1">
          <a:blip r:embed="rId4"/>
          <a:srcRect l="2199" t="16389" r="31311" b="16528"/>
          <a:stretch/>
        </p:blipFill>
        <p:spPr>
          <a:xfrm>
            <a:off x="4660322" y="2037653"/>
            <a:ext cx="3439318" cy="4489704"/>
          </a:xfrm>
          <a:prstGeom prst="rect">
            <a:avLst/>
          </a:prstGeom>
          <a:ln>
            <a:solidFill>
              <a:schemeClr val="tx1"/>
            </a:solidFill>
          </a:ln>
        </p:spPr>
      </p:pic>
      <p:pic>
        <p:nvPicPr>
          <p:cNvPr id="5" name="Picture 4" descr="Chart&#10;&#10;Description automatically generated">
            <a:extLst>
              <a:ext uri="{FF2B5EF4-FFF2-40B4-BE49-F238E27FC236}">
                <a16:creationId xmlns:a16="http://schemas.microsoft.com/office/drawing/2014/main" id="{7FD879AD-A196-4389-9285-DE7819797854}"/>
              </a:ext>
            </a:extLst>
          </p:cNvPr>
          <p:cNvPicPr>
            <a:picLocks noChangeAspect="1"/>
          </p:cNvPicPr>
          <p:nvPr/>
        </p:nvPicPr>
        <p:blipFill rotWithShape="1">
          <a:blip r:embed="rId5"/>
          <a:srcRect l="10278" t="24444" r="10816" b="40833"/>
          <a:stretch/>
        </p:blipFill>
        <p:spPr>
          <a:xfrm>
            <a:off x="7800975" y="1096662"/>
            <a:ext cx="3910984" cy="2227212"/>
          </a:xfrm>
          <a:prstGeom prst="rect">
            <a:avLst/>
          </a:prstGeom>
          <a:ln>
            <a:solidFill>
              <a:schemeClr val="tx1"/>
            </a:solidFill>
          </a:ln>
        </p:spPr>
      </p:pic>
      <p:sp>
        <p:nvSpPr>
          <p:cNvPr id="6" name="Title 1">
            <a:extLst>
              <a:ext uri="{FF2B5EF4-FFF2-40B4-BE49-F238E27FC236}">
                <a16:creationId xmlns:a16="http://schemas.microsoft.com/office/drawing/2014/main" id="{258CB5C9-16C7-6C69-D8C9-DA22AC515317}"/>
              </a:ext>
            </a:extLst>
          </p:cNvPr>
          <p:cNvSpPr txBox="1">
            <a:spLocks/>
          </p:cNvSpPr>
          <p:nvPr/>
        </p:nvSpPr>
        <p:spPr>
          <a:xfrm>
            <a:off x="838200" y="365125"/>
            <a:ext cx="10515600" cy="1325563"/>
          </a:xfrm>
          <a:prstGeom prst="rect">
            <a:avLst/>
          </a:prstGeom>
        </p:spPr>
        <p:txBody>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a:t>Tiered Fidelity Inventory (TFI)</a:t>
            </a:r>
          </a:p>
        </p:txBody>
      </p:sp>
    </p:spTree>
    <p:extLst>
      <p:ext uri="{BB962C8B-B14F-4D97-AF65-F5344CB8AC3E}">
        <p14:creationId xmlns:p14="http://schemas.microsoft.com/office/powerpoint/2010/main" val="420684069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5A7428-1D70-4E33-B193-BD019826DDA2}"/>
              </a:ext>
            </a:extLst>
          </p:cNvPr>
          <p:cNvSpPr>
            <a:spLocks noGrp="1"/>
          </p:cNvSpPr>
          <p:nvPr>
            <p:ph type="title"/>
          </p:nvPr>
        </p:nvSpPr>
        <p:spPr>
          <a:solidFill>
            <a:schemeClr val="accent2">
              <a:lumMod val="20000"/>
              <a:lumOff val="80000"/>
            </a:schemeClr>
          </a:solidFill>
          <a:effectLst>
            <a:softEdge rad="127000"/>
          </a:effectLst>
        </p:spPr>
        <p:txBody>
          <a:bodyPr>
            <a:normAutofit/>
          </a:bodyPr>
          <a:lstStyle/>
          <a:p>
            <a:pPr algn="ctr"/>
            <a:r>
              <a:rPr lang="en-US" sz="4000"/>
              <a:t>Winter 2022</a:t>
            </a:r>
            <a:br>
              <a:rPr lang="en-US" sz="4000"/>
            </a:br>
            <a:r>
              <a:rPr lang="en-US" sz="3200"/>
              <a:t>SRSS-</a:t>
            </a:r>
            <a:r>
              <a:rPr lang="en-US" sz="3200" u="sng"/>
              <a:t>Externalizing </a:t>
            </a:r>
            <a:r>
              <a:rPr lang="en-US" sz="3200"/>
              <a:t>Results – Elementary School Level</a:t>
            </a:r>
            <a:endParaRPr lang="en-US" sz="4000"/>
          </a:p>
        </p:txBody>
      </p:sp>
      <p:graphicFrame>
        <p:nvGraphicFramePr>
          <p:cNvPr id="5" name="Chart 4">
            <a:extLst>
              <a:ext uri="{FF2B5EF4-FFF2-40B4-BE49-F238E27FC236}">
                <a16:creationId xmlns:a16="http://schemas.microsoft.com/office/drawing/2014/main" id="{2E699412-F23A-490A-ABBA-74BDE1D78D16}"/>
              </a:ext>
            </a:extLst>
          </p:cNvPr>
          <p:cNvGraphicFramePr/>
          <p:nvPr/>
        </p:nvGraphicFramePr>
        <p:xfrm>
          <a:off x="538938" y="1706649"/>
          <a:ext cx="11008591" cy="4792951"/>
        </p:xfrm>
        <a:graphic>
          <a:graphicData uri="http://schemas.openxmlformats.org/drawingml/2006/chart">
            <c:chart xmlns:c="http://schemas.openxmlformats.org/drawingml/2006/chart" xmlns:r="http://schemas.openxmlformats.org/officeDocument/2006/relationships" r:id="rId3"/>
          </a:graphicData>
        </a:graphic>
      </p:graphicFrame>
      <p:sp>
        <p:nvSpPr>
          <p:cNvPr id="9" name="Rectangle 8">
            <a:extLst>
              <a:ext uri="{FF2B5EF4-FFF2-40B4-BE49-F238E27FC236}">
                <a16:creationId xmlns:a16="http://schemas.microsoft.com/office/drawing/2014/main" id="{D6E72BFA-4A4D-4F16-9513-68A6ED4C0C83}"/>
              </a:ext>
            </a:extLst>
          </p:cNvPr>
          <p:cNvSpPr/>
          <p:nvPr/>
        </p:nvSpPr>
        <p:spPr>
          <a:xfrm>
            <a:off x="2976838" y="1690688"/>
            <a:ext cx="40233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66</a:t>
            </a:r>
          </a:p>
        </p:txBody>
      </p:sp>
      <p:sp>
        <p:nvSpPr>
          <p:cNvPr id="11" name="Rectangle 10">
            <a:extLst>
              <a:ext uri="{FF2B5EF4-FFF2-40B4-BE49-F238E27FC236}">
                <a16:creationId xmlns:a16="http://schemas.microsoft.com/office/drawing/2014/main" id="{CA4B4E3C-684B-4363-A3DA-60E579543B65}"/>
              </a:ext>
            </a:extLst>
          </p:cNvPr>
          <p:cNvSpPr/>
          <p:nvPr/>
        </p:nvSpPr>
        <p:spPr>
          <a:xfrm>
            <a:off x="2935238" y="3086509"/>
            <a:ext cx="422302"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125</a:t>
            </a:r>
          </a:p>
        </p:txBody>
      </p:sp>
      <p:sp>
        <p:nvSpPr>
          <p:cNvPr id="13" name="Rectangle 12">
            <a:extLst>
              <a:ext uri="{FF2B5EF4-FFF2-40B4-BE49-F238E27FC236}">
                <a16:creationId xmlns:a16="http://schemas.microsoft.com/office/drawing/2014/main" id="{05BE7812-9552-43F2-9CE7-7146EB841E59}"/>
              </a:ext>
            </a:extLst>
          </p:cNvPr>
          <p:cNvSpPr/>
          <p:nvPr/>
        </p:nvSpPr>
        <p:spPr>
          <a:xfrm>
            <a:off x="2945433" y="3453415"/>
            <a:ext cx="465147"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305</a:t>
            </a:r>
          </a:p>
        </p:txBody>
      </p:sp>
      <p:sp>
        <p:nvSpPr>
          <p:cNvPr id="10" name="Rectangle 9">
            <a:extLst>
              <a:ext uri="{FF2B5EF4-FFF2-40B4-BE49-F238E27FC236}">
                <a16:creationId xmlns:a16="http://schemas.microsoft.com/office/drawing/2014/main" id="{3CD5F843-B179-43AE-9202-B178FF35F915}"/>
              </a:ext>
            </a:extLst>
          </p:cNvPr>
          <p:cNvSpPr/>
          <p:nvPr/>
        </p:nvSpPr>
        <p:spPr>
          <a:xfrm>
            <a:off x="3953024" y="1690688"/>
            <a:ext cx="40233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44</a:t>
            </a:r>
          </a:p>
        </p:txBody>
      </p:sp>
      <p:sp>
        <p:nvSpPr>
          <p:cNvPr id="17" name="Rectangle: Rounded Corners 16">
            <a:extLst>
              <a:ext uri="{FF2B5EF4-FFF2-40B4-BE49-F238E27FC236}">
                <a16:creationId xmlns:a16="http://schemas.microsoft.com/office/drawing/2014/main" id="{87EE6B98-2F8A-485D-9BBF-FE2AE46E0776}"/>
              </a:ext>
            </a:extLst>
          </p:cNvPr>
          <p:cNvSpPr/>
          <p:nvPr/>
        </p:nvSpPr>
        <p:spPr>
          <a:xfrm>
            <a:off x="4902729" y="1690688"/>
            <a:ext cx="40233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33</a:t>
            </a:r>
          </a:p>
        </p:txBody>
      </p:sp>
      <p:sp>
        <p:nvSpPr>
          <p:cNvPr id="18" name="Rectangle: Rounded Corners 17">
            <a:extLst>
              <a:ext uri="{FF2B5EF4-FFF2-40B4-BE49-F238E27FC236}">
                <a16:creationId xmlns:a16="http://schemas.microsoft.com/office/drawing/2014/main" id="{E0089D20-C08E-4A8F-B3D9-9395AF8295EA}"/>
              </a:ext>
            </a:extLst>
          </p:cNvPr>
          <p:cNvSpPr/>
          <p:nvPr/>
        </p:nvSpPr>
        <p:spPr>
          <a:xfrm>
            <a:off x="4885875" y="2908980"/>
            <a:ext cx="402336"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109</a:t>
            </a:r>
          </a:p>
        </p:txBody>
      </p:sp>
      <p:sp>
        <p:nvSpPr>
          <p:cNvPr id="19" name="Rectangle: Rounded Corners 18">
            <a:extLst>
              <a:ext uri="{FF2B5EF4-FFF2-40B4-BE49-F238E27FC236}">
                <a16:creationId xmlns:a16="http://schemas.microsoft.com/office/drawing/2014/main" id="{80B61446-B10B-4910-957C-3013F62B30C9}"/>
              </a:ext>
            </a:extLst>
          </p:cNvPr>
          <p:cNvSpPr/>
          <p:nvPr/>
        </p:nvSpPr>
        <p:spPr>
          <a:xfrm>
            <a:off x="4871324" y="3453415"/>
            <a:ext cx="465147"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287</a:t>
            </a:r>
          </a:p>
        </p:txBody>
      </p:sp>
      <p:sp>
        <p:nvSpPr>
          <p:cNvPr id="21" name="Rectangle: Rounded Corners 20">
            <a:extLst>
              <a:ext uri="{FF2B5EF4-FFF2-40B4-BE49-F238E27FC236}">
                <a16:creationId xmlns:a16="http://schemas.microsoft.com/office/drawing/2014/main" id="{B81539E4-F0AF-452A-A85A-3B2BC891E14E}"/>
              </a:ext>
            </a:extLst>
          </p:cNvPr>
          <p:cNvSpPr/>
          <p:nvPr/>
        </p:nvSpPr>
        <p:spPr>
          <a:xfrm>
            <a:off x="5842065" y="1690688"/>
            <a:ext cx="40233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35</a:t>
            </a:r>
          </a:p>
        </p:txBody>
      </p:sp>
      <p:sp>
        <p:nvSpPr>
          <p:cNvPr id="22" name="Rectangle: Rounded Corners 21">
            <a:extLst>
              <a:ext uri="{FF2B5EF4-FFF2-40B4-BE49-F238E27FC236}">
                <a16:creationId xmlns:a16="http://schemas.microsoft.com/office/drawing/2014/main" id="{6D0C1A40-31A9-4C46-888F-D43B667F3952}"/>
              </a:ext>
            </a:extLst>
          </p:cNvPr>
          <p:cNvSpPr/>
          <p:nvPr/>
        </p:nvSpPr>
        <p:spPr>
          <a:xfrm>
            <a:off x="5842065" y="2863851"/>
            <a:ext cx="402336"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97</a:t>
            </a:r>
          </a:p>
        </p:txBody>
      </p:sp>
      <p:sp>
        <p:nvSpPr>
          <p:cNvPr id="23" name="Rectangle: Rounded Corners 22">
            <a:extLst>
              <a:ext uri="{FF2B5EF4-FFF2-40B4-BE49-F238E27FC236}">
                <a16:creationId xmlns:a16="http://schemas.microsoft.com/office/drawing/2014/main" id="{20EDD72E-2D33-48D5-81B5-3DBB6F004B2E}"/>
              </a:ext>
            </a:extLst>
          </p:cNvPr>
          <p:cNvSpPr/>
          <p:nvPr/>
        </p:nvSpPr>
        <p:spPr>
          <a:xfrm>
            <a:off x="5810660" y="3453415"/>
            <a:ext cx="465147"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332</a:t>
            </a:r>
          </a:p>
        </p:txBody>
      </p:sp>
      <p:sp>
        <p:nvSpPr>
          <p:cNvPr id="25" name="Rectangle: Rounded Corners 24">
            <a:extLst>
              <a:ext uri="{FF2B5EF4-FFF2-40B4-BE49-F238E27FC236}">
                <a16:creationId xmlns:a16="http://schemas.microsoft.com/office/drawing/2014/main" id="{E7F025AD-54AD-4AC5-8D5F-628C6993B5A2}"/>
              </a:ext>
            </a:extLst>
          </p:cNvPr>
          <p:cNvSpPr/>
          <p:nvPr/>
        </p:nvSpPr>
        <p:spPr>
          <a:xfrm>
            <a:off x="6779745" y="1690688"/>
            <a:ext cx="40233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38</a:t>
            </a:r>
          </a:p>
        </p:txBody>
      </p:sp>
      <p:sp>
        <p:nvSpPr>
          <p:cNvPr id="26" name="Rectangle: Rounded Corners 25">
            <a:extLst>
              <a:ext uri="{FF2B5EF4-FFF2-40B4-BE49-F238E27FC236}">
                <a16:creationId xmlns:a16="http://schemas.microsoft.com/office/drawing/2014/main" id="{E48D9020-95FD-49A1-AEF7-5A3B0E93951D}"/>
              </a:ext>
            </a:extLst>
          </p:cNvPr>
          <p:cNvSpPr/>
          <p:nvPr/>
        </p:nvSpPr>
        <p:spPr>
          <a:xfrm>
            <a:off x="6779745" y="2856478"/>
            <a:ext cx="402336"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92</a:t>
            </a:r>
          </a:p>
        </p:txBody>
      </p:sp>
      <p:sp>
        <p:nvSpPr>
          <p:cNvPr id="27" name="Rectangle: Rounded Corners 26">
            <a:extLst>
              <a:ext uri="{FF2B5EF4-FFF2-40B4-BE49-F238E27FC236}">
                <a16:creationId xmlns:a16="http://schemas.microsoft.com/office/drawing/2014/main" id="{C8E4F23C-40C3-469D-8155-B149C0958096}"/>
              </a:ext>
            </a:extLst>
          </p:cNvPr>
          <p:cNvSpPr/>
          <p:nvPr/>
        </p:nvSpPr>
        <p:spPr>
          <a:xfrm>
            <a:off x="6748340" y="3453415"/>
            <a:ext cx="465147"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309</a:t>
            </a:r>
          </a:p>
        </p:txBody>
      </p:sp>
      <p:sp>
        <p:nvSpPr>
          <p:cNvPr id="29" name="Rectangle: Rounded Corners 28">
            <a:extLst>
              <a:ext uri="{FF2B5EF4-FFF2-40B4-BE49-F238E27FC236}">
                <a16:creationId xmlns:a16="http://schemas.microsoft.com/office/drawing/2014/main" id="{39F89E33-9D30-4BF2-BD88-D9668BBC9711}"/>
              </a:ext>
            </a:extLst>
          </p:cNvPr>
          <p:cNvSpPr/>
          <p:nvPr/>
        </p:nvSpPr>
        <p:spPr>
          <a:xfrm>
            <a:off x="7722039" y="1690688"/>
            <a:ext cx="40233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37</a:t>
            </a:r>
          </a:p>
        </p:txBody>
      </p:sp>
      <p:sp>
        <p:nvSpPr>
          <p:cNvPr id="30" name="Rectangle: Rounded Corners 29">
            <a:extLst>
              <a:ext uri="{FF2B5EF4-FFF2-40B4-BE49-F238E27FC236}">
                <a16:creationId xmlns:a16="http://schemas.microsoft.com/office/drawing/2014/main" id="{7CD9FBC6-5C5F-4FF0-820A-EA101D5CFD09}"/>
              </a:ext>
            </a:extLst>
          </p:cNvPr>
          <p:cNvSpPr/>
          <p:nvPr/>
        </p:nvSpPr>
        <p:spPr>
          <a:xfrm>
            <a:off x="7740764" y="2912021"/>
            <a:ext cx="402336" cy="304800"/>
          </a:xfrm>
          <a:prstGeom prst="roundRect">
            <a:avLst>
              <a:gd name="adj" fmla="val 19667"/>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101</a:t>
            </a:r>
          </a:p>
        </p:txBody>
      </p:sp>
      <p:sp>
        <p:nvSpPr>
          <p:cNvPr id="31" name="Rectangle: Rounded Corners 30">
            <a:extLst>
              <a:ext uri="{FF2B5EF4-FFF2-40B4-BE49-F238E27FC236}">
                <a16:creationId xmlns:a16="http://schemas.microsoft.com/office/drawing/2014/main" id="{D769BC5C-0603-4C3C-BE8A-8896D11B009C}"/>
              </a:ext>
            </a:extLst>
          </p:cNvPr>
          <p:cNvSpPr/>
          <p:nvPr/>
        </p:nvSpPr>
        <p:spPr>
          <a:xfrm>
            <a:off x="7690634" y="3453415"/>
            <a:ext cx="465147"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263</a:t>
            </a:r>
          </a:p>
        </p:txBody>
      </p:sp>
      <p:sp>
        <p:nvSpPr>
          <p:cNvPr id="24" name="Rectangle: Rounded Corners 28">
            <a:extLst>
              <a:ext uri="{FF2B5EF4-FFF2-40B4-BE49-F238E27FC236}">
                <a16:creationId xmlns:a16="http://schemas.microsoft.com/office/drawing/2014/main" id="{CC2CC2AC-3286-6B49-AE81-68DACE304518}"/>
              </a:ext>
            </a:extLst>
          </p:cNvPr>
          <p:cNvSpPr/>
          <p:nvPr/>
        </p:nvSpPr>
        <p:spPr>
          <a:xfrm>
            <a:off x="8651631" y="1690688"/>
            <a:ext cx="40233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2</a:t>
            </a:r>
          </a:p>
        </p:txBody>
      </p:sp>
      <p:sp>
        <p:nvSpPr>
          <p:cNvPr id="28" name="Rectangle: Rounded Corners 29">
            <a:extLst>
              <a:ext uri="{FF2B5EF4-FFF2-40B4-BE49-F238E27FC236}">
                <a16:creationId xmlns:a16="http://schemas.microsoft.com/office/drawing/2014/main" id="{1F15B6D2-FF46-7843-9992-9DB8A53B72E6}"/>
              </a:ext>
            </a:extLst>
          </p:cNvPr>
          <p:cNvSpPr/>
          <p:nvPr/>
        </p:nvSpPr>
        <p:spPr>
          <a:xfrm>
            <a:off x="8651631" y="2361978"/>
            <a:ext cx="402336"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32</a:t>
            </a:r>
          </a:p>
        </p:txBody>
      </p:sp>
      <p:sp>
        <p:nvSpPr>
          <p:cNvPr id="32" name="Rectangle: Rounded Corners 30">
            <a:extLst>
              <a:ext uri="{FF2B5EF4-FFF2-40B4-BE49-F238E27FC236}">
                <a16:creationId xmlns:a16="http://schemas.microsoft.com/office/drawing/2014/main" id="{EB8CA458-3B3B-6846-96BC-8CD066086925}"/>
              </a:ext>
            </a:extLst>
          </p:cNvPr>
          <p:cNvSpPr/>
          <p:nvPr/>
        </p:nvSpPr>
        <p:spPr>
          <a:xfrm>
            <a:off x="8620226" y="3453415"/>
            <a:ext cx="465147"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294</a:t>
            </a:r>
          </a:p>
        </p:txBody>
      </p:sp>
      <p:sp>
        <p:nvSpPr>
          <p:cNvPr id="3" name="Rectangle 11">
            <a:extLst>
              <a:ext uri="{FF2B5EF4-FFF2-40B4-BE49-F238E27FC236}">
                <a16:creationId xmlns:a16="http://schemas.microsoft.com/office/drawing/2014/main" id="{ACBED13E-527C-2402-94F0-A4BB7F1FAE4D}"/>
              </a:ext>
            </a:extLst>
          </p:cNvPr>
          <p:cNvSpPr/>
          <p:nvPr/>
        </p:nvSpPr>
        <p:spPr>
          <a:xfrm>
            <a:off x="3934498" y="2966209"/>
            <a:ext cx="402336"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128</a:t>
            </a:r>
          </a:p>
        </p:txBody>
      </p:sp>
      <p:sp>
        <p:nvSpPr>
          <p:cNvPr id="4" name="Rectangle 14">
            <a:extLst>
              <a:ext uri="{FF2B5EF4-FFF2-40B4-BE49-F238E27FC236}">
                <a16:creationId xmlns:a16="http://schemas.microsoft.com/office/drawing/2014/main" id="{8919B39C-8333-A6B5-88B3-D3E7F8E41876}"/>
              </a:ext>
            </a:extLst>
          </p:cNvPr>
          <p:cNvSpPr/>
          <p:nvPr/>
        </p:nvSpPr>
        <p:spPr>
          <a:xfrm>
            <a:off x="3921619" y="3453415"/>
            <a:ext cx="465147"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297</a:t>
            </a:r>
          </a:p>
        </p:txBody>
      </p:sp>
      <p:sp>
        <p:nvSpPr>
          <p:cNvPr id="6" name="Rectangle: Rounded Corners 28">
            <a:extLst>
              <a:ext uri="{FF2B5EF4-FFF2-40B4-BE49-F238E27FC236}">
                <a16:creationId xmlns:a16="http://schemas.microsoft.com/office/drawing/2014/main" id="{807A080E-B3EC-5D28-5CE9-B94B710C1399}"/>
              </a:ext>
            </a:extLst>
          </p:cNvPr>
          <p:cNvSpPr/>
          <p:nvPr/>
        </p:nvSpPr>
        <p:spPr>
          <a:xfrm>
            <a:off x="9639464" y="1690688"/>
            <a:ext cx="40233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17</a:t>
            </a:r>
          </a:p>
        </p:txBody>
      </p:sp>
      <p:sp>
        <p:nvSpPr>
          <p:cNvPr id="7" name="Rectangle: Rounded Corners 29">
            <a:extLst>
              <a:ext uri="{FF2B5EF4-FFF2-40B4-BE49-F238E27FC236}">
                <a16:creationId xmlns:a16="http://schemas.microsoft.com/office/drawing/2014/main" id="{BDE971B9-70FC-80CC-6507-C9A7A44647F9}"/>
              </a:ext>
            </a:extLst>
          </p:cNvPr>
          <p:cNvSpPr/>
          <p:nvPr/>
        </p:nvSpPr>
        <p:spPr>
          <a:xfrm>
            <a:off x="9629805" y="2688084"/>
            <a:ext cx="402336"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69</a:t>
            </a:r>
          </a:p>
        </p:txBody>
      </p:sp>
      <p:sp>
        <p:nvSpPr>
          <p:cNvPr id="8" name="Rectangle: Rounded Corners 30">
            <a:extLst>
              <a:ext uri="{FF2B5EF4-FFF2-40B4-BE49-F238E27FC236}">
                <a16:creationId xmlns:a16="http://schemas.microsoft.com/office/drawing/2014/main" id="{1CBC69F0-3E14-2C32-ABFE-A816D4F5CB5B}"/>
              </a:ext>
            </a:extLst>
          </p:cNvPr>
          <p:cNvSpPr/>
          <p:nvPr/>
        </p:nvSpPr>
        <p:spPr>
          <a:xfrm>
            <a:off x="9608059" y="3453415"/>
            <a:ext cx="465147"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346</a:t>
            </a:r>
          </a:p>
        </p:txBody>
      </p:sp>
      <p:sp>
        <p:nvSpPr>
          <p:cNvPr id="14" name="Rectangle: Rounded Corners 28">
            <a:extLst>
              <a:ext uri="{FF2B5EF4-FFF2-40B4-BE49-F238E27FC236}">
                <a16:creationId xmlns:a16="http://schemas.microsoft.com/office/drawing/2014/main" id="{12075107-7945-FE9F-4CFF-5B91849E37DF}"/>
              </a:ext>
            </a:extLst>
          </p:cNvPr>
          <p:cNvSpPr/>
          <p:nvPr/>
        </p:nvSpPr>
        <p:spPr>
          <a:xfrm>
            <a:off x="10618846" y="1690688"/>
            <a:ext cx="40233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32</a:t>
            </a:r>
          </a:p>
        </p:txBody>
      </p:sp>
      <p:sp>
        <p:nvSpPr>
          <p:cNvPr id="16" name="Rectangle: Rounded Corners 29">
            <a:extLst>
              <a:ext uri="{FF2B5EF4-FFF2-40B4-BE49-F238E27FC236}">
                <a16:creationId xmlns:a16="http://schemas.microsoft.com/office/drawing/2014/main" id="{7E9020FB-041E-1D8F-6C0A-F1402CD3E852}"/>
              </a:ext>
            </a:extLst>
          </p:cNvPr>
          <p:cNvSpPr/>
          <p:nvPr/>
        </p:nvSpPr>
        <p:spPr>
          <a:xfrm>
            <a:off x="10650252" y="2671120"/>
            <a:ext cx="402336"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74</a:t>
            </a:r>
          </a:p>
        </p:txBody>
      </p:sp>
      <p:sp>
        <p:nvSpPr>
          <p:cNvPr id="20" name="Rectangle: Rounded Corners 30">
            <a:extLst>
              <a:ext uri="{FF2B5EF4-FFF2-40B4-BE49-F238E27FC236}">
                <a16:creationId xmlns:a16="http://schemas.microsoft.com/office/drawing/2014/main" id="{88A44948-BD65-FEBB-BF0E-DFE4B3ABF7E6}"/>
              </a:ext>
            </a:extLst>
          </p:cNvPr>
          <p:cNvSpPr/>
          <p:nvPr/>
        </p:nvSpPr>
        <p:spPr>
          <a:xfrm>
            <a:off x="10587441" y="3453415"/>
            <a:ext cx="465147"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355</a:t>
            </a:r>
          </a:p>
        </p:txBody>
      </p:sp>
    </p:spTree>
    <p:extLst>
      <p:ext uri="{BB962C8B-B14F-4D97-AF65-F5344CB8AC3E}">
        <p14:creationId xmlns:p14="http://schemas.microsoft.com/office/powerpoint/2010/main" val="306070792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5A7428-1D70-4E33-B193-BD019826DDA2}"/>
              </a:ext>
            </a:extLst>
          </p:cNvPr>
          <p:cNvSpPr>
            <a:spLocks noGrp="1"/>
          </p:cNvSpPr>
          <p:nvPr>
            <p:ph type="title"/>
          </p:nvPr>
        </p:nvSpPr>
        <p:spPr>
          <a:solidFill>
            <a:schemeClr val="accent2">
              <a:lumMod val="20000"/>
              <a:lumOff val="80000"/>
            </a:schemeClr>
          </a:solidFill>
          <a:effectLst>
            <a:softEdge rad="127000"/>
          </a:effectLst>
        </p:spPr>
        <p:txBody>
          <a:bodyPr>
            <a:normAutofit/>
          </a:bodyPr>
          <a:lstStyle/>
          <a:p>
            <a:pPr algn="ctr"/>
            <a:r>
              <a:rPr lang="en-US" sz="4000"/>
              <a:t>Winter 2022</a:t>
            </a:r>
            <a:br>
              <a:rPr lang="en-US" sz="4000"/>
            </a:br>
            <a:r>
              <a:rPr lang="en-US" sz="3200"/>
              <a:t>SRSS-</a:t>
            </a:r>
            <a:r>
              <a:rPr lang="en-US" sz="3200" u="sng"/>
              <a:t>Internalizing </a:t>
            </a:r>
            <a:r>
              <a:rPr lang="en-US" sz="3200"/>
              <a:t>Results – Elementary School Level</a:t>
            </a:r>
            <a:endParaRPr lang="en-US" sz="4000"/>
          </a:p>
        </p:txBody>
      </p:sp>
      <p:graphicFrame>
        <p:nvGraphicFramePr>
          <p:cNvPr id="5" name="Chart 4">
            <a:extLst>
              <a:ext uri="{FF2B5EF4-FFF2-40B4-BE49-F238E27FC236}">
                <a16:creationId xmlns:a16="http://schemas.microsoft.com/office/drawing/2014/main" id="{2E699412-F23A-490A-ABBA-74BDE1D78D16}"/>
              </a:ext>
            </a:extLst>
          </p:cNvPr>
          <p:cNvGraphicFramePr/>
          <p:nvPr/>
        </p:nvGraphicFramePr>
        <p:xfrm>
          <a:off x="538938" y="1706649"/>
          <a:ext cx="11008591" cy="4792951"/>
        </p:xfrm>
        <a:graphic>
          <a:graphicData uri="http://schemas.openxmlformats.org/drawingml/2006/chart">
            <c:chart xmlns:c="http://schemas.openxmlformats.org/drawingml/2006/chart" xmlns:r="http://schemas.openxmlformats.org/officeDocument/2006/relationships" r:id="rId3"/>
          </a:graphicData>
        </a:graphic>
      </p:graphicFrame>
      <p:sp>
        <p:nvSpPr>
          <p:cNvPr id="9" name="Rectangle 8">
            <a:extLst>
              <a:ext uri="{FF2B5EF4-FFF2-40B4-BE49-F238E27FC236}">
                <a16:creationId xmlns:a16="http://schemas.microsoft.com/office/drawing/2014/main" id="{D6E72BFA-4A4D-4F16-9513-68A6ED4C0C83}"/>
              </a:ext>
            </a:extLst>
          </p:cNvPr>
          <p:cNvSpPr/>
          <p:nvPr/>
        </p:nvSpPr>
        <p:spPr>
          <a:xfrm>
            <a:off x="2976838" y="1690688"/>
            <a:ext cx="40233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75</a:t>
            </a:r>
          </a:p>
        </p:txBody>
      </p:sp>
      <p:sp>
        <p:nvSpPr>
          <p:cNvPr id="11" name="Rectangle 10">
            <a:extLst>
              <a:ext uri="{FF2B5EF4-FFF2-40B4-BE49-F238E27FC236}">
                <a16:creationId xmlns:a16="http://schemas.microsoft.com/office/drawing/2014/main" id="{CA4B4E3C-684B-4363-A3DA-60E579543B65}"/>
              </a:ext>
            </a:extLst>
          </p:cNvPr>
          <p:cNvSpPr/>
          <p:nvPr/>
        </p:nvSpPr>
        <p:spPr>
          <a:xfrm>
            <a:off x="2966855" y="2982154"/>
            <a:ext cx="422302"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87</a:t>
            </a:r>
          </a:p>
        </p:txBody>
      </p:sp>
      <p:sp>
        <p:nvSpPr>
          <p:cNvPr id="13" name="Rectangle 12">
            <a:extLst>
              <a:ext uri="{FF2B5EF4-FFF2-40B4-BE49-F238E27FC236}">
                <a16:creationId xmlns:a16="http://schemas.microsoft.com/office/drawing/2014/main" id="{05BE7812-9552-43F2-9CE7-7146EB841E59}"/>
              </a:ext>
            </a:extLst>
          </p:cNvPr>
          <p:cNvSpPr/>
          <p:nvPr/>
        </p:nvSpPr>
        <p:spPr>
          <a:xfrm>
            <a:off x="2945433" y="3453415"/>
            <a:ext cx="465147"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334</a:t>
            </a:r>
          </a:p>
        </p:txBody>
      </p:sp>
      <p:sp>
        <p:nvSpPr>
          <p:cNvPr id="10" name="Rectangle 9">
            <a:extLst>
              <a:ext uri="{FF2B5EF4-FFF2-40B4-BE49-F238E27FC236}">
                <a16:creationId xmlns:a16="http://schemas.microsoft.com/office/drawing/2014/main" id="{3CD5F843-B179-43AE-9202-B178FF35F915}"/>
              </a:ext>
            </a:extLst>
          </p:cNvPr>
          <p:cNvSpPr/>
          <p:nvPr/>
        </p:nvSpPr>
        <p:spPr>
          <a:xfrm>
            <a:off x="3953024" y="1690688"/>
            <a:ext cx="40233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46</a:t>
            </a:r>
          </a:p>
        </p:txBody>
      </p:sp>
      <p:sp>
        <p:nvSpPr>
          <p:cNvPr id="17" name="Rectangle: Rounded Corners 16">
            <a:extLst>
              <a:ext uri="{FF2B5EF4-FFF2-40B4-BE49-F238E27FC236}">
                <a16:creationId xmlns:a16="http://schemas.microsoft.com/office/drawing/2014/main" id="{87EE6B98-2F8A-485D-9BBF-FE2AE46E0776}"/>
              </a:ext>
            </a:extLst>
          </p:cNvPr>
          <p:cNvSpPr/>
          <p:nvPr/>
        </p:nvSpPr>
        <p:spPr>
          <a:xfrm>
            <a:off x="4902729" y="1690688"/>
            <a:ext cx="40233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29</a:t>
            </a:r>
          </a:p>
        </p:txBody>
      </p:sp>
      <p:sp>
        <p:nvSpPr>
          <p:cNvPr id="18" name="Rectangle: Rounded Corners 17">
            <a:extLst>
              <a:ext uri="{FF2B5EF4-FFF2-40B4-BE49-F238E27FC236}">
                <a16:creationId xmlns:a16="http://schemas.microsoft.com/office/drawing/2014/main" id="{E0089D20-C08E-4A8F-B3D9-9395AF8295EA}"/>
              </a:ext>
            </a:extLst>
          </p:cNvPr>
          <p:cNvSpPr/>
          <p:nvPr/>
        </p:nvSpPr>
        <p:spPr>
          <a:xfrm>
            <a:off x="4902729" y="2843815"/>
            <a:ext cx="402336"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65</a:t>
            </a:r>
          </a:p>
        </p:txBody>
      </p:sp>
      <p:sp>
        <p:nvSpPr>
          <p:cNvPr id="19" name="Rectangle: Rounded Corners 18">
            <a:extLst>
              <a:ext uri="{FF2B5EF4-FFF2-40B4-BE49-F238E27FC236}">
                <a16:creationId xmlns:a16="http://schemas.microsoft.com/office/drawing/2014/main" id="{80B61446-B10B-4910-957C-3013F62B30C9}"/>
              </a:ext>
            </a:extLst>
          </p:cNvPr>
          <p:cNvSpPr/>
          <p:nvPr/>
        </p:nvSpPr>
        <p:spPr>
          <a:xfrm>
            <a:off x="4871324" y="3453415"/>
            <a:ext cx="465147"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335</a:t>
            </a:r>
          </a:p>
        </p:txBody>
      </p:sp>
      <p:sp>
        <p:nvSpPr>
          <p:cNvPr id="21" name="Rectangle: Rounded Corners 20">
            <a:extLst>
              <a:ext uri="{FF2B5EF4-FFF2-40B4-BE49-F238E27FC236}">
                <a16:creationId xmlns:a16="http://schemas.microsoft.com/office/drawing/2014/main" id="{B81539E4-F0AF-452A-A85A-3B2BC891E14E}"/>
              </a:ext>
            </a:extLst>
          </p:cNvPr>
          <p:cNvSpPr/>
          <p:nvPr/>
        </p:nvSpPr>
        <p:spPr>
          <a:xfrm>
            <a:off x="5842065" y="1690688"/>
            <a:ext cx="40233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41</a:t>
            </a:r>
          </a:p>
        </p:txBody>
      </p:sp>
      <p:sp>
        <p:nvSpPr>
          <p:cNvPr id="22" name="Rectangle: Rounded Corners 21">
            <a:extLst>
              <a:ext uri="{FF2B5EF4-FFF2-40B4-BE49-F238E27FC236}">
                <a16:creationId xmlns:a16="http://schemas.microsoft.com/office/drawing/2014/main" id="{6D0C1A40-31A9-4C46-888F-D43B667F3952}"/>
              </a:ext>
            </a:extLst>
          </p:cNvPr>
          <p:cNvSpPr/>
          <p:nvPr/>
        </p:nvSpPr>
        <p:spPr>
          <a:xfrm>
            <a:off x="5842065" y="2843815"/>
            <a:ext cx="402336"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69</a:t>
            </a:r>
          </a:p>
        </p:txBody>
      </p:sp>
      <p:sp>
        <p:nvSpPr>
          <p:cNvPr id="23" name="Rectangle: Rounded Corners 22">
            <a:extLst>
              <a:ext uri="{FF2B5EF4-FFF2-40B4-BE49-F238E27FC236}">
                <a16:creationId xmlns:a16="http://schemas.microsoft.com/office/drawing/2014/main" id="{20EDD72E-2D33-48D5-81B5-3DBB6F004B2E}"/>
              </a:ext>
            </a:extLst>
          </p:cNvPr>
          <p:cNvSpPr/>
          <p:nvPr/>
        </p:nvSpPr>
        <p:spPr>
          <a:xfrm>
            <a:off x="5810660" y="3453415"/>
            <a:ext cx="465147"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354</a:t>
            </a:r>
          </a:p>
        </p:txBody>
      </p:sp>
      <p:sp>
        <p:nvSpPr>
          <p:cNvPr id="25" name="Rectangle: Rounded Corners 24">
            <a:extLst>
              <a:ext uri="{FF2B5EF4-FFF2-40B4-BE49-F238E27FC236}">
                <a16:creationId xmlns:a16="http://schemas.microsoft.com/office/drawing/2014/main" id="{E7F025AD-54AD-4AC5-8D5F-628C6993B5A2}"/>
              </a:ext>
            </a:extLst>
          </p:cNvPr>
          <p:cNvSpPr/>
          <p:nvPr/>
        </p:nvSpPr>
        <p:spPr>
          <a:xfrm>
            <a:off x="6779745" y="1690688"/>
            <a:ext cx="40233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35</a:t>
            </a:r>
          </a:p>
        </p:txBody>
      </p:sp>
      <p:sp>
        <p:nvSpPr>
          <p:cNvPr id="26" name="Rectangle: Rounded Corners 25">
            <a:extLst>
              <a:ext uri="{FF2B5EF4-FFF2-40B4-BE49-F238E27FC236}">
                <a16:creationId xmlns:a16="http://schemas.microsoft.com/office/drawing/2014/main" id="{E48D9020-95FD-49A1-AEF7-5A3B0E93951D}"/>
              </a:ext>
            </a:extLst>
          </p:cNvPr>
          <p:cNvSpPr/>
          <p:nvPr/>
        </p:nvSpPr>
        <p:spPr>
          <a:xfrm>
            <a:off x="6779745" y="2771549"/>
            <a:ext cx="402336"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59</a:t>
            </a:r>
          </a:p>
        </p:txBody>
      </p:sp>
      <p:sp>
        <p:nvSpPr>
          <p:cNvPr id="27" name="Rectangle: Rounded Corners 26">
            <a:extLst>
              <a:ext uri="{FF2B5EF4-FFF2-40B4-BE49-F238E27FC236}">
                <a16:creationId xmlns:a16="http://schemas.microsoft.com/office/drawing/2014/main" id="{C8E4F23C-40C3-469D-8155-B149C0958096}"/>
              </a:ext>
            </a:extLst>
          </p:cNvPr>
          <p:cNvSpPr/>
          <p:nvPr/>
        </p:nvSpPr>
        <p:spPr>
          <a:xfrm>
            <a:off x="6748340" y="3453415"/>
            <a:ext cx="465147"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354</a:t>
            </a:r>
          </a:p>
        </p:txBody>
      </p:sp>
      <p:sp>
        <p:nvSpPr>
          <p:cNvPr id="29" name="Rectangle: Rounded Corners 28">
            <a:extLst>
              <a:ext uri="{FF2B5EF4-FFF2-40B4-BE49-F238E27FC236}">
                <a16:creationId xmlns:a16="http://schemas.microsoft.com/office/drawing/2014/main" id="{39F89E33-9D30-4BF2-BD88-D9668BBC9711}"/>
              </a:ext>
            </a:extLst>
          </p:cNvPr>
          <p:cNvSpPr/>
          <p:nvPr/>
        </p:nvSpPr>
        <p:spPr>
          <a:xfrm>
            <a:off x="7722039" y="1690688"/>
            <a:ext cx="40233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25</a:t>
            </a:r>
          </a:p>
        </p:txBody>
      </p:sp>
      <p:sp>
        <p:nvSpPr>
          <p:cNvPr id="30" name="Rectangle: Rounded Corners 29">
            <a:extLst>
              <a:ext uri="{FF2B5EF4-FFF2-40B4-BE49-F238E27FC236}">
                <a16:creationId xmlns:a16="http://schemas.microsoft.com/office/drawing/2014/main" id="{7CD9FBC6-5C5F-4FF0-820A-EA101D5CFD09}"/>
              </a:ext>
            </a:extLst>
          </p:cNvPr>
          <p:cNvSpPr/>
          <p:nvPr/>
        </p:nvSpPr>
        <p:spPr>
          <a:xfrm>
            <a:off x="7722039" y="2756580"/>
            <a:ext cx="402336" cy="304800"/>
          </a:xfrm>
          <a:prstGeom prst="roundRect">
            <a:avLst>
              <a:gd name="adj" fmla="val 19667"/>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48</a:t>
            </a:r>
          </a:p>
        </p:txBody>
      </p:sp>
      <p:sp>
        <p:nvSpPr>
          <p:cNvPr id="31" name="Rectangle: Rounded Corners 30">
            <a:extLst>
              <a:ext uri="{FF2B5EF4-FFF2-40B4-BE49-F238E27FC236}">
                <a16:creationId xmlns:a16="http://schemas.microsoft.com/office/drawing/2014/main" id="{D769BC5C-0603-4C3C-BE8A-8896D11B009C}"/>
              </a:ext>
            </a:extLst>
          </p:cNvPr>
          <p:cNvSpPr/>
          <p:nvPr/>
        </p:nvSpPr>
        <p:spPr>
          <a:xfrm>
            <a:off x="7690634" y="3453415"/>
            <a:ext cx="465147"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328</a:t>
            </a:r>
          </a:p>
        </p:txBody>
      </p:sp>
      <p:sp>
        <p:nvSpPr>
          <p:cNvPr id="24" name="Rectangle: Rounded Corners 28">
            <a:extLst>
              <a:ext uri="{FF2B5EF4-FFF2-40B4-BE49-F238E27FC236}">
                <a16:creationId xmlns:a16="http://schemas.microsoft.com/office/drawing/2014/main" id="{CC2CC2AC-3286-6B49-AE81-68DACE304518}"/>
              </a:ext>
            </a:extLst>
          </p:cNvPr>
          <p:cNvSpPr/>
          <p:nvPr/>
        </p:nvSpPr>
        <p:spPr>
          <a:xfrm>
            <a:off x="8651631" y="1690688"/>
            <a:ext cx="40233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16</a:t>
            </a:r>
          </a:p>
        </p:txBody>
      </p:sp>
      <p:sp>
        <p:nvSpPr>
          <p:cNvPr id="28" name="Rectangle: Rounded Corners 29">
            <a:extLst>
              <a:ext uri="{FF2B5EF4-FFF2-40B4-BE49-F238E27FC236}">
                <a16:creationId xmlns:a16="http://schemas.microsoft.com/office/drawing/2014/main" id="{1F15B6D2-FF46-7843-9992-9DB8A53B72E6}"/>
              </a:ext>
            </a:extLst>
          </p:cNvPr>
          <p:cNvSpPr/>
          <p:nvPr/>
        </p:nvSpPr>
        <p:spPr>
          <a:xfrm>
            <a:off x="8620226" y="2572051"/>
            <a:ext cx="402336"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27</a:t>
            </a:r>
          </a:p>
        </p:txBody>
      </p:sp>
      <p:sp>
        <p:nvSpPr>
          <p:cNvPr id="32" name="Rectangle: Rounded Corners 30">
            <a:extLst>
              <a:ext uri="{FF2B5EF4-FFF2-40B4-BE49-F238E27FC236}">
                <a16:creationId xmlns:a16="http://schemas.microsoft.com/office/drawing/2014/main" id="{EB8CA458-3B3B-6846-96BC-8CD066086925}"/>
              </a:ext>
            </a:extLst>
          </p:cNvPr>
          <p:cNvSpPr/>
          <p:nvPr/>
        </p:nvSpPr>
        <p:spPr>
          <a:xfrm>
            <a:off x="8620226" y="3453415"/>
            <a:ext cx="465147"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285</a:t>
            </a:r>
          </a:p>
        </p:txBody>
      </p:sp>
      <p:sp>
        <p:nvSpPr>
          <p:cNvPr id="3" name="Rectangle 11">
            <a:extLst>
              <a:ext uri="{FF2B5EF4-FFF2-40B4-BE49-F238E27FC236}">
                <a16:creationId xmlns:a16="http://schemas.microsoft.com/office/drawing/2014/main" id="{ACBED13E-527C-2402-94F0-A4BB7F1FAE4D}"/>
              </a:ext>
            </a:extLst>
          </p:cNvPr>
          <p:cNvSpPr/>
          <p:nvPr/>
        </p:nvSpPr>
        <p:spPr>
          <a:xfrm>
            <a:off x="3953024" y="2912021"/>
            <a:ext cx="402336"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86</a:t>
            </a:r>
          </a:p>
        </p:txBody>
      </p:sp>
      <p:sp>
        <p:nvSpPr>
          <p:cNvPr id="4" name="Rectangle 14">
            <a:extLst>
              <a:ext uri="{FF2B5EF4-FFF2-40B4-BE49-F238E27FC236}">
                <a16:creationId xmlns:a16="http://schemas.microsoft.com/office/drawing/2014/main" id="{8919B39C-8333-A6B5-88B3-D3E7F8E41876}"/>
              </a:ext>
            </a:extLst>
          </p:cNvPr>
          <p:cNvSpPr/>
          <p:nvPr/>
        </p:nvSpPr>
        <p:spPr>
          <a:xfrm>
            <a:off x="3921619" y="3453415"/>
            <a:ext cx="465147"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337</a:t>
            </a:r>
          </a:p>
        </p:txBody>
      </p:sp>
      <p:sp>
        <p:nvSpPr>
          <p:cNvPr id="6" name="Rectangle: Rounded Corners 28">
            <a:extLst>
              <a:ext uri="{FF2B5EF4-FFF2-40B4-BE49-F238E27FC236}">
                <a16:creationId xmlns:a16="http://schemas.microsoft.com/office/drawing/2014/main" id="{807A080E-B3EC-5D28-5CE9-B94B710C1399}"/>
              </a:ext>
            </a:extLst>
          </p:cNvPr>
          <p:cNvSpPr/>
          <p:nvPr/>
        </p:nvSpPr>
        <p:spPr>
          <a:xfrm>
            <a:off x="9639464" y="1690688"/>
            <a:ext cx="40233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40</a:t>
            </a:r>
          </a:p>
        </p:txBody>
      </p:sp>
      <p:sp>
        <p:nvSpPr>
          <p:cNvPr id="7" name="Rectangle: Rounded Corners 29">
            <a:extLst>
              <a:ext uri="{FF2B5EF4-FFF2-40B4-BE49-F238E27FC236}">
                <a16:creationId xmlns:a16="http://schemas.microsoft.com/office/drawing/2014/main" id="{BDE971B9-70FC-80CC-6507-C9A7A44647F9}"/>
              </a:ext>
            </a:extLst>
          </p:cNvPr>
          <p:cNvSpPr/>
          <p:nvPr/>
        </p:nvSpPr>
        <p:spPr>
          <a:xfrm>
            <a:off x="9629964" y="2748182"/>
            <a:ext cx="402336"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69</a:t>
            </a:r>
          </a:p>
        </p:txBody>
      </p:sp>
      <p:sp>
        <p:nvSpPr>
          <p:cNvPr id="8" name="Rectangle: Rounded Corners 30">
            <a:extLst>
              <a:ext uri="{FF2B5EF4-FFF2-40B4-BE49-F238E27FC236}">
                <a16:creationId xmlns:a16="http://schemas.microsoft.com/office/drawing/2014/main" id="{1CBC69F0-3E14-2C32-ABFE-A816D4F5CB5B}"/>
              </a:ext>
            </a:extLst>
          </p:cNvPr>
          <p:cNvSpPr/>
          <p:nvPr/>
        </p:nvSpPr>
        <p:spPr>
          <a:xfrm>
            <a:off x="9608059" y="3453415"/>
            <a:ext cx="465147"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346</a:t>
            </a:r>
          </a:p>
        </p:txBody>
      </p:sp>
      <p:sp>
        <p:nvSpPr>
          <p:cNvPr id="14" name="Rectangle: Rounded Corners 28">
            <a:extLst>
              <a:ext uri="{FF2B5EF4-FFF2-40B4-BE49-F238E27FC236}">
                <a16:creationId xmlns:a16="http://schemas.microsoft.com/office/drawing/2014/main" id="{12075107-7945-FE9F-4CFF-5B91849E37DF}"/>
              </a:ext>
            </a:extLst>
          </p:cNvPr>
          <p:cNvSpPr/>
          <p:nvPr/>
        </p:nvSpPr>
        <p:spPr>
          <a:xfrm>
            <a:off x="10618846" y="1690688"/>
            <a:ext cx="40233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38</a:t>
            </a:r>
          </a:p>
        </p:txBody>
      </p:sp>
      <p:sp>
        <p:nvSpPr>
          <p:cNvPr id="16" name="Rectangle: Rounded Corners 29">
            <a:extLst>
              <a:ext uri="{FF2B5EF4-FFF2-40B4-BE49-F238E27FC236}">
                <a16:creationId xmlns:a16="http://schemas.microsoft.com/office/drawing/2014/main" id="{7E9020FB-041E-1D8F-6C0A-F1402CD3E852}"/>
              </a:ext>
            </a:extLst>
          </p:cNvPr>
          <p:cNvSpPr/>
          <p:nvPr/>
        </p:nvSpPr>
        <p:spPr>
          <a:xfrm>
            <a:off x="10639702" y="2743288"/>
            <a:ext cx="402336"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72</a:t>
            </a:r>
          </a:p>
        </p:txBody>
      </p:sp>
      <p:sp>
        <p:nvSpPr>
          <p:cNvPr id="20" name="Rectangle: Rounded Corners 30">
            <a:extLst>
              <a:ext uri="{FF2B5EF4-FFF2-40B4-BE49-F238E27FC236}">
                <a16:creationId xmlns:a16="http://schemas.microsoft.com/office/drawing/2014/main" id="{88A44948-BD65-FEBB-BF0E-DFE4B3ABF7E6}"/>
              </a:ext>
            </a:extLst>
          </p:cNvPr>
          <p:cNvSpPr/>
          <p:nvPr/>
        </p:nvSpPr>
        <p:spPr>
          <a:xfrm>
            <a:off x="10587441" y="3453415"/>
            <a:ext cx="465147"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351</a:t>
            </a:r>
          </a:p>
        </p:txBody>
      </p:sp>
    </p:spTree>
    <p:extLst>
      <p:ext uri="{BB962C8B-B14F-4D97-AF65-F5344CB8AC3E}">
        <p14:creationId xmlns:p14="http://schemas.microsoft.com/office/powerpoint/2010/main" val="110820124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5A7428-1D70-4E33-B193-BD019826DDA2}"/>
              </a:ext>
            </a:extLst>
          </p:cNvPr>
          <p:cNvSpPr>
            <a:spLocks noGrp="1"/>
          </p:cNvSpPr>
          <p:nvPr>
            <p:ph type="title"/>
          </p:nvPr>
        </p:nvSpPr>
        <p:spPr>
          <a:solidFill>
            <a:schemeClr val="accent2">
              <a:lumMod val="20000"/>
              <a:lumOff val="80000"/>
            </a:schemeClr>
          </a:solidFill>
          <a:effectLst>
            <a:softEdge rad="127000"/>
          </a:effectLst>
        </p:spPr>
        <p:txBody>
          <a:bodyPr>
            <a:normAutofit/>
          </a:bodyPr>
          <a:lstStyle/>
          <a:p>
            <a:pPr algn="ctr"/>
            <a:r>
              <a:rPr lang="en-US" sz="4000"/>
              <a:t>Winter 2022</a:t>
            </a:r>
            <a:br>
              <a:rPr lang="en-US" sz="4000"/>
            </a:br>
            <a:r>
              <a:rPr lang="en-US" sz="3200"/>
              <a:t>SRSS-</a:t>
            </a:r>
            <a:r>
              <a:rPr lang="en-US" sz="3200" u="sng"/>
              <a:t>Externalizing </a:t>
            </a:r>
            <a:r>
              <a:rPr lang="en-US" sz="3200"/>
              <a:t>Results – Middle School Level</a:t>
            </a:r>
            <a:endParaRPr lang="en-US" sz="4000"/>
          </a:p>
        </p:txBody>
      </p:sp>
      <p:graphicFrame>
        <p:nvGraphicFramePr>
          <p:cNvPr id="5" name="Chart 4">
            <a:extLst>
              <a:ext uri="{FF2B5EF4-FFF2-40B4-BE49-F238E27FC236}">
                <a16:creationId xmlns:a16="http://schemas.microsoft.com/office/drawing/2014/main" id="{2E699412-F23A-490A-ABBA-74BDE1D78D16}"/>
              </a:ext>
            </a:extLst>
          </p:cNvPr>
          <p:cNvGraphicFramePr/>
          <p:nvPr/>
        </p:nvGraphicFramePr>
        <p:xfrm>
          <a:off x="538938" y="1706649"/>
          <a:ext cx="11008591" cy="4792951"/>
        </p:xfrm>
        <a:graphic>
          <a:graphicData uri="http://schemas.openxmlformats.org/drawingml/2006/chart">
            <c:chart xmlns:c="http://schemas.openxmlformats.org/drawingml/2006/chart" xmlns:r="http://schemas.openxmlformats.org/officeDocument/2006/relationships" r:id="rId3"/>
          </a:graphicData>
        </a:graphic>
      </p:graphicFrame>
      <p:sp>
        <p:nvSpPr>
          <p:cNvPr id="9" name="Rectangle 8">
            <a:extLst>
              <a:ext uri="{FF2B5EF4-FFF2-40B4-BE49-F238E27FC236}">
                <a16:creationId xmlns:a16="http://schemas.microsoft.com/office/drawing/2014/main" id="{D6E72BFA-4A4D-4F16-9513-68A6ED4C0C83}"/>
              </a:ext>
            </a:extLst>
          </p:cNvPr>
          <p:cNvSpPr/>
          <p:nvPr/>
        </p:nvSpPr>
        <p:spPr>
          <a:xfrm>
            <a:off x="3182466" y="1807011"/>
            <a:ext cx="40233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21</a:t>
            </a:r>
          </a:p>
        </p:txBody>
      </p:sp>
      <p:sp>
        <p:nvSpPr>
          <p:cNvPr id="11" name="Rectangle 10">
            <a:extLst>
              <a:ext uri="{FF2B5EF4-FFF2-40B4-BE49-F238E27FC236}">
                <a16:creationId xmlns:a16="http://schemas.microsoft.com/office/drawing/2014/main" id="{CA4B4E3C-684B-4363-A3DA-60E579543B65}"/>
              </a:ext>
            </a:extLst>
          </p:cNvPr>
          <p:cNvSpPr/>
          <p:nvPr/>
        </p:nvSpPr>
        <p:spPr>
          <a:xfrm>
            <a:off x="3180758" y="2893340"/>
            <a:ext cx="422302"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96</a:t>
            </a:r>
          </a:p>
        </p:txBody>
      </p:sp>
      <p:sp>
        <p:nvSpPr>
          <p:cNvPr id="13" name="Rectangle 12">
            <a:extLst>
              <a:ext uri="{FF2B5EF4-FFF2-40B4-BE49-F238E27FC236}">
                <a16:creationId xmlns:a16="http://schemas.microsoft.com/office/drawing/2014/main" id="{05BE7812-9552-43F2-9CE7-7146EB841E59}"/>
              </a:ext>
            </a:extLst>
          </p:cNvPr>
          <p:cNvSpPr/>
          <p:nvPr/>
        </p:nvSpPr>
        <p:spPr>
          <a:xfrm>
            <a:off x="3223899" y="3735586"/>
            <a:ext cx="465147"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518</a:t>
            </a:r>
          </a:p>
        </p:txBody>
      </p:sp>
      <p:sp>
        <p:nvSpPr>
          <p:cNvPr id="10" name="Rectangle 9">
            <a:extLst>
              <a:ext uri="{FF2B5EF4-FFF2-40B4-BE49-F238E27FC236}">
                <a16:creationId xmlns:a16="http://schemas.microsoft.com/office/drawing/2014/main" id="{3CD5F843-B179-43AE-9202-B178FF35F915}"/>
              </a:ext>
            </a:extLst>
          </p:cNvPr>
          <p:cNvSpPr/>
          <p:nvPr/>
        </p:nvSpPr>
        <p:spPr>
          <a:xfrm>
            <a:off x="4425466" y="1807011"/>
            <a:ext cx="40233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27</a:t>
            </a:r>
          </a:p>
        </p:txBody>
      </p:sp>
      <p:sp>
        <p:nvSpPr>
          <p:cNvPr id="17" name="Rectangle: Rounded Corners 16">
            <a:extLst>
              <a:ext uri="{FF2B5EF4-FFF2-40B4-BE49-F238E27FC236}">
                <a16:creationId xmlns:a16="http://schemas.microsoft.com/office/drawing/2014/main" id="{87EE6B98-2F8A-485D-9BBF-FE2AE46E0776}"/>
              </a:ext>
            </a:extLst>
          </p:cNvPr>
          <p:cNvSpPr/>
          <p:nvPr/>
        </p:nvSpPr>
        <p:spPr>
          <a:xfrm>
            <a:off x="5610944" y="1865985"/>
            <a:ext cx="40233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27</a:t>
            </a:r>
          </a:p>
        </p:txBody>
      </p:sp>
      <p:sp>
        <p:nvSpPr>
          <p:cNvPr id="18" name="Rectangle: Rounded Corners 17">
            <a:extLst>
              <a:ext uri="{FF2B5EF4-FFF2-40B4-BE49-F238E27FC236}">
                <a16:creationId xmlns:a16="http://schemas.microsoft.com/office/drawing/2014/main" id="{E0089D20-C08E-4A8F-B3D9-9395AF8295EA}"/>
              </a:ext>
            </a:extLst>
          </p:cNvPr>
          <p:cNvSpPr/>
          <p:nvPr/>
        </p:nvSpPr>
        <p:spPr>
          <a:xfrm>
            <a:off x="5640897" y="3008797"/>
            <a:ext cx="402336"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71</a:t>
            </a:r>
          </a:p>
        </p:txBody>
      </p:sp>
      <p:sp>
        <p:nvSpPr>
          <p:cNvPr id="19" name="Rectangle: Rounded Corners 18">
            <a:extLst>
              <a:ext uri="{FF2B5EF4-FFF2-40B4-BE49-F238E27FC236}">
                <a16:creationId xmlns:a16="http://schemas.microsoft.com/office/drawing/2014/main" id="{80B61446-B10B-4910-957C-3013F62B30C9}"/>
              </a:ext>
            </a:extLst>
          </p:cNvPr>
          <p:cNvSpPr/>
          <p:nvPr/>
        </p:nvSpPr>
        <p:spPr>
          <a:xfrm>
            <a:off x="5676312" y="3696803"/>
            <a:ext cx="465147"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491</a:t>
            </a:r>
          </a:p>
        </p:txBody>
      </p:sp>
      <p:sp>
        <p:nvSpPr>
          <p:cNvPr id="21" name="Rectangle: Rounded Corners 20">
            <a:extLst>
              <a:ext uri="{FF2B5EF4-FFF2-40B4-BE49-F238E27FC236}">
                <a16:creationId xmlns:a16="http://schemas.microsoft.com/office/drawing/2014/main" id="{B81539E4-F0AF-452A-A85A-3B2BC891E14E}"/>
              </a:ext>
            </a:extLst>
          </p:cNvPr>
          <p:cNvSpPr/>
          <p:nvPr/>
        </p:nvSpPr>
        <p:spPr>
          <a:xfrm>
            <a:off x="6772983" y="1865985"/>
            <a:ext cx="40233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13</a:t>
            </a:r>
          </a:p>
        </p:txBody>
      </p:sp>
      <p:sp>
        <p:nvSpPr>
          <p:cNvPr id="22" name="Rectangle: Rounded Corners 21">
            <a:extLst>
              <a:ext uri="{FF2B5EF4-FFF2-40B4-BE49-F238E27FC236}">
                <a16:creationId xmlns:a16="http://schemas.microsoft.com/office/drawing/2014/main" id="{6D0C1A40-31A9-4C46-888F-D43B667F3952}"/>
              </a:ext>
            </a:extLst>
          </p:cNvPr>
          <p:cNvSpPr/>
          <p:nvPr/>
        </p:nvSpPr>
        <p:spPr>
          <a:xfrm>
            <a:off x="6857583" y="2988235"/>
            <a:ext cx="402336"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53</a:t>
            </a:r>
          </a:p>
        </p:txBody>
      </p:sp>
      <p:sp>
        <p:nvSpPr>
          <p:cNvPr id="23" name="Rectangle: Rounded Corners 22">
            <a:extLst>
              <a:ext uri="{FF2B5EF4-FFF2-40B4-BE49-F238E27FC236}">
                <a16:creationId xmlns:a16="http://schemas.microsoft.com/office/drawing/2014/main" id="{20EDD72E-2D33-48D5-81B5-3DBB6F004B2E}"/>
              </a:ext>
            </a:extLst>
          </p:cNvPr>
          <p:cNvSpPr/>
          <p:nvPr/>
        </p:nvSpPr>
        <p:spPr>
          <a:xfrm>
            <a:off x="6851375" y="3621667"/>
            <a:ext cx="465147"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448</a:t>
            </a:r>
          </a:p>
        </p:txBody>
      </p:sp>
      <p:sp>
        <p:nvSpPr>
          <p:cNvPr id="24" name="Rectangle: Rounded Corners 28">
            <a:extLst>
              <a:ext uri="{FF2B5EF4-FFF2-40B4-BE49-F238E27FC236}">
                <a16:creationId xmlns:a16="http://schemas.microsoft.com/office/drawing/2014/main" id="{CC2CC2AC-3286-6B49-AE81-68DACE304518}"/>
              </a:ext>
            </a:extLst>
          </p:cNvPr>
          <p:cNvSpPr/>
          <p:nvPr/>
        </p:nvSpPr>
        <p:spPr>
          <a:xfrm>
            <a:off x="8058259" y="1843088"/>
            <a:ext cx="40233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6</a:t>
            </a:r>
          </a:p>
        </p:txBody>
      </p:sp>
      <p:sp>
        <p:nvSpPr>
          <p:cNvPr id="28" name="Rectangle: Rounded Corners 29">
            <a:extLst>
              <a:ext uri="{FF2B5EF4-FFF2-40B4-BE49-F238E27FC236}">
                <a16:creationId xmlns:a16="http://schemas.microsoft.com/office/drawing/2014/main" id="{1F15B6D2-FF46-7843-9992-9DB8A53B72E6}"/>
              </a:ext>
            </a:extLst>
          </p:cNvPr>
          <p:cNvSpPr/>
          <p:nvPr/>
        </p:nvSpPr>
        <p:spPr>
          <a:xfrm>
            <a:off x="8058259" y="2626487"/>
            <a:ext cx="402336"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47</a:t>
            </a:r>
          </a:p>
        </p:txBody>
      </p:sp>
      <p:sp>
        <p:nvSpPr>
          <p:cNvPr id="32" name="Rectangle: Rounded Corners 30">
            <a:extLst>
              <a:ext uri="{FF2B5EF4-FFF2-40B4-BE49-F238E27FC236}">
                <a16:creationId xmlns:a16="http://schemas.microsoft.com/office/drawing/2014/main" id="{EB8CA458-3B3B-6846-96BC-8CD066086925}"/>
              </a:ext>
            </a:extLst>
          </p:cNvPr>
          <p:cNvSpPr/>
          <p:nvPr/>
        </p:nvSpPr>
        <p:spPr>
          <a:xfrm>
            <a:off x="8058259" y="3630170"/>
            <a:ext cx="465147" cy="268887"/>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383</a:t>
            </a:r>
          </a:p>
        </p:txBody>
      </p:sp>
      <p:sp>
        <p:nvSpPr>
          <p:cNvPr id="3" name="Rectangle 11">
            <a:extLst>
              <a:ext uri="{FF2B5EF4-FFF2-40B4-BE49-F238E27FC236}">
                <a16:creationId xmlns:a16="http://schemas.microsoft.com/office/drawing/2014/main" id="{ACBED13E-527C-2402-94F0-A4BB7F1FAE4D}"/>
              </a:ext>
            </a:extLst>
          </p:cNvPr>
          <p:cNvSpPr/>
          <p:nvPr/>
        </p:nvSpPr>
        <p:spPr>
          <a:xfrm>
            <a:off x="4424211" y="2988235"/>
            <a:ext cx="402336"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68</a:t>
            </a:r>
          </a:p>
        </p:txBody>
      </p:sp>
      <p:sp>
        <p:nvSpPr>
          <p:cNvPr id="4" name="Rectangle 14">
            <a:extLst>
              <a:ext uri="{FF2B5EF4-FFF2-40B4-BE49-F238E27FC236}">
                <a16:creationId xmlns:a16="http://schemas.microsoft.com/office/drawing/2014/main" id="{8919B39C-8333-A6B5-88B3-D3E7F8E41876}"/>
              </a:ext>
            </a:extLst>
          </p:cNvPr>
          <p:cNvSpPr/>
          <p:nvPr/>
        </p:nvSpPr>
        <p:spPr>
          <a:xfrm>
            <a:off x="4421471" y="3705857"/>
            <a:ext cx="465147"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527</a:t>
            </a:r>
          </a:p>
        </p:txBody>
      </p:sp>
      <p:sp>
        <p:nvSpPr>
          <p:cNvPr id="6" name="Rectangle: Rounded Corners 28">
            <a:extLst>
              <a:ext uri="{FF2B5EF4-FFF2-40B4-BE49-F238E27FC236}">
                <a16:creationId xmlns:a16="http://schemas.microsoft.com/office/drawing/2014/main" id="{807A080E-B3EC-5D28-5CE9-B94B710C1399}"/>
              </a:ext>
            </a:extLst>
          </p:cNvPr>
          <p:cNvSpPr/>
          <p:nvPr/>
        </p:nvSpPr>
        <p:spPr>
          <a:xfrm>
            <a:off x="9243737" y="1807011"/>
            <a:ext cx="40233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17</a:t>
            </a:r>
          </a:p>
        </p:txBody>
      </p:sp>
      <p:sp>
        <p:nvSpPr>
          <p:cNvPr id="7" name="Rectangle: Rounded Corners 29">
            <a:extLst>
              <a:ext uri="{FF2B5EF4-FFF2-40B4-BE49-F238E27FC236}">
                <a16:creationId xmlns:a16="http://schemas.microsoft.com/office/drawing/2014/main" id="{BDE971B9-70FC-80CC-6507-C9A7A44647F9}"/>
              </a:ext>
            </a:extLst>
          </p:cNvPr>
          <p:cNvSpPr/>
          <p:nvPr/>
        </p:nvSpPr>
        <p:spPr>
          <a:xfrm>
            <a:off x="9281746" y="2889422"/>
            <a:ext cx="402336"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42</a:t>
            </a:r>
          </a:p>
        </p:txBody>
      </p:sp>
      <p:sp>
        <p:nvSpPr>
          <p:cNvPr id="8" name="Rectangle: Rounded Corners 30">
            <a:extLst>
              <a:ext uri="{FF2B5EF4-FFF2-40B4-BE49-F238E27FC236}">
                <a16:creationId xmlns:a16="http://schemas.microsoft.com/office/drawing/2014/main" id="{1CBC69F0-3E14-2C32-ABFE-A816D4F5CB5B}"/>
              </a:ext>
            </a:extLst>
          </p:cNvPr>
          <p:cNvSpPr/>
          <p:nvPr/>
        </p:nvSpPr>
        <p:spPr>
          <a:xfrm>
            <a:off x="9288253" y="3566254"/>
            <a:ext cx="465147"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346</a:t>
            </a:r>
          </a:p>
        </p:txBody>
      </p:sp>
      <p:sp>
        <p:nvSpPr>
          <p:cNvPr id="14" name="Rectangle: Rounded Corners 28">
            <a:extLst>
              <a:ext uri="{FF2B5EF4-FFF2-40B4-BE49-F238E27FC236}">
                <a16:creationId xmlns:a16="http://schemas.microsoft.com/office/drawing/2014/main" id="{12075107-7945-FE9F-4CFF-5B91849E37DF}"/>
              </a:ext>
            </a:extLst>
          </p:cNvPr>
          <p:cNvSpPr/>
          <p:nvPr/>
        </p:nvSpPr>
        <p:spPr>
          <a:xfrm>
            <a:off x="10505574" y="1834550"/>
            <a:ext cx="40233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26</a:t>
            </a:r>
          </a:p>
        </p:txBody>
      </p:sp>
      <p:sp>
        <p:nvSpPr>
          <p:cNvPr id="16" name="Rectangle: Rounded Corners 29">
            <a:extLst>
              <a:ext uri="{FF2B5EF4-FFF2-40B4-BE49-F238E27FC236}">
                <a16:creationId xmlns:a16="http://schemas.microsoft.com/office/drawing/2014/main" id="{7E9020FB-041E-1D8F-6C0A-F1402CD3E852}"/>
              </a:ext>
            </a:extLst>
          </p:cNvPr>
          <p:cNvSpPr/>
          <p:nvPr/>
        </p:nvSpPr>
        <p:spPr>
          <a:xfrm>
            <a:off x="10542570" y="2988235"/>
            <a:ext cx="402336"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54</a:t>
            </a:r>
          </a:p>
        </p:txBody>
      </p:sp>
      <p:sp>
        <p:nvSpPr>
          <p:cNvPr id="20" name="Rectangle: Rounded Corners 30">
            <a:extLst>
              <a:ext uri="{FF2B5EF4-FFF2-40B4-BE49-F238E27FC236}">
                <a16:creationId xmlns:a16="http://schemas.microsoft.com/office/drawing/2014/main" id="{88A44948-BD65-FEBB-BF0E-DFE4B3ABF7E6}"/>
              </a:ext>
            </a:extLst>
          </p:cNvPr>
          <p:cNvSpPr/>
          <p:nvPr/>
        </p:nvSpPr>
        <p:spPr>
          <a:xfrm>
            <a:off x="10557952" y="3685486"/>
            <a:ext cx="465147"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445</a:t>
            </a:r>
          </a:p>
        </p:txBody>
      </p:sp>
    </p:spTree>
    <p:extLst>
      <p:ext uri="{BB962C8B-B14F-4D97-AF65-F5344CB8AC3E}">
        <p14:creationId xmlns:p14="http://schemas.microsoft.com/office/powerpoint/2010/main" val="272449058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5A7428-1D70-4E33-B193-BD019826DDA2}"/>
              </a:ext>
            </a:extLst>
          </p:cNvPr>
          <p:cNvSpPr>
            <a:spLocks noGrp="1"/>
          </p:cNvSpPr>
          <p:nvPr>
            <p:ph type="title"/>
          </p:nvPr>
        </p:nvSpPr>
        <p:spPr>
          <a:solidFill>
            <a:schemeClr val="accent2">
              <a:lumMod val="20000"/>
              <a:lumOff val="80000"/>
            </a:schemeClr>
          </a:solidFill>
          <a:effectLst>
            <a:softEdge rad="127000"/>
          </a:effectLst>
        </p:spPr>
        <p:txBody>
          <a:bodyPr>
            <a:normAutofit/>
          </a:bodyPr>
          <a:lstStyle/>
          <a:p>
            <a:pPr algn="ctr"/>
            <a:r>
              <a:rPr lang="en-US" sz="4000"/>
              <a:t>Winter 2022</a:t>
            </a:r>
            <a:br>
              <a:rPr lang="en-US" sz="4000"/>
            </a:br>
            <a:r>
              <a:rPr lang="en-US" sz="3200"/>
              <a:t>SRSS-</a:t>
            </a:r>
            <a:r>
              <a:rPr lang="en-US" sz="3200" u="sng"/>
              <a:t>Internalizing </a:t>
            </a:r>
            <a:r>
              <a:rPr lang="en-US" sz="3200"/>
              <a:t>Results – Middle School Level</a:t>
            </a:r>
            <a:endParaRPr lang="en-US" sz="4000"/>
          </a:p>
        </p:txBody>
      </p:sp>
      <p:graphicFrame>
        <p:nvGraphicFramePr>
          <p:cNvPr id="5" name="Chart 4">
            <a:extLst>
              <a:ext uri="{FF2B5EF4-FFF2-40B4-BE49-F238E27FC236}">
                <a16:creationId xmlns:a16="http://schemas.microsoft.com/office/drawing/2014/main" id="{2E699412-F23A-490A-ABBA-74BDE1D78D16}"/>
              </a:ext>
            </a:extLst>
          </p:cNvPr>
          <p:cNvGraphicFramePr/>
          <p:nvPr/>
        </p:nvGraphicFramePr>
        <p:xfrm>
          <a:off x="538938" y="1706649"/>
          <a:ext cx="11008591" cy="4792951"/>
        </p:xfrm>
        <a:graphic>
          <a:graphicData uri="http://schemas.openxmlformats.org/drawingml/2006/chart">
            <c:chart xmlns:c="http://schemas.openxmlformats.org/drawingml/2006/chart" xmlns:r="http://schemas.openxmlformats.org/officeDocument/2006/relationships" r:id="rId3"/>
          </a:graphicData>
        </a:graphic>
      </p:graphicFrame>
      <p:sp>
        <p:nvSpPr>
          <p:cNvPr id="9" name="Rectangle 8">
            <a:extLst>
              <a:ext uri="{FF2B5EF4-FFF2-40B4-BE49-F238E27FC236}">
                <a16:creationId xmlns:a16="http://schemas.microsoft.com/office/drawing/2014/main" id="{D6E72BFA-4A4D-4F16-9513-68A6ED4C0C83}"/>
              </a:ext>
            </a:extLst>
          </p:cNvPr>
          <p:cNvSpPr/>
          <p:nvPr/>
        </p:nvSpPr>
        <p:spPr>
          <a:xfrm>
            <a:off x="3055788" y="1698668"/>
            <a:ext cx="40233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79</a:t>
            </a:r>
          </a:p>
        </p:txBody>
      </p:sp>
      <p:sp>
        <p:nvSpPr>
          <p:cNvPr id="11" name="Rectangle 10">
            <a:extLst>
              <a:ext uri="{FF2B5EF4-FFF2-40B4-BE49-F238E27FC236}">
                <a16:creationId xmlns:a16="http://schemas.microsoft.com/office/drawing/2014/main" id="{CA4B4E3C-684B-4363-A3DA-60E579543B65}"/>
              </a:ext>
            </a:extLst>
          </p:cNvPr>
          <p:cNvSpPr/>
          <p:nvPr/>
        </p:nvSpPr>
        <p:spPr>
          <a:xfrm>
            <a:off x="3035822" y="3093103"/>
            <a:ext cx="422302"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70</a:t>
            </a:r>
          </a:p>
        </p:txBody>
      </p:sp>
      <p:sp>
        <p:nvSpPr>
          <p:cNvPr id="13" name="Rectangle 12">
            <a:extLst>
              <a:ext uri="{FF2B5EF4-FFF2-40B4-BE49-F238E27FC236}">
                <a16:creationId xmlns:a16="http://schemas.microsoft.com/office/drawing/2014/main" id="{05BE7812-9552-43F2-9CE7-7146EB841E59}"/>
              </a:ext>
            </a:extLst>
          </p:cNvPr>
          <p:cNvSpPr/>
          <p:nvPr/>
        </p:nvSpPr>
        <p:spPr>
          <a:xfrm>
            <a:off x="3024382" y="3558283"/>
            <a:ext cx="465147"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306</a:t>
            </a:r>
          </a:p>
        </p:txBody>
      </p:sp>
      <p:sp>
        <p:nvSpPr>
          <p:cNvPr id="10" name="Rectangle 9">
            <a:extLst>
              <a:ext uri="{FF2B5EF4-FFF2-40B4-BE49-F238E27FC236}">
                <a16:creationId xmlns:a16="http://schemas.microsoft.com/office/drawing/2014/main" id="{3CD5F843-B179-43AE-9202-B178FF35F915}"/>
              </a:ext>
            </a:extLst>
          </p:cNvPr>
          <p:cNvSpPr/>
          <p:nvPr/>
        </p:nvSpPr>
        <p:spPr>
          <a:xfrm>
            <a:off x="4080976" y="1698668"/>
            <a:ext cx="40233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52</a:t>
            </a:r>
          </a:p>
        </p:txBody>
      </p:sp>
      <p:sp>
        <p:nvSpPr>
          <p:cNvPr id="17" name="Rectangle: Rounded Corners 16">
            <a:extLst>
              <a:ext uri="{FF2B5EF4-FFF2-40B4-BE49-F238E27FC236}">
                <a16:creationId xmlns:a16="http://schemas.microsoft.com/office/drawing/2014/main" id="{87EE6B98-2F8A-485D-9BBF-FE2AE46E0776}"/>
              </a:ext>
            </a:extLst>
          </p:cNvPr>
          <p:cNvSpPr/>
          <p:nvPr/>
        </p:nvSpPr>
        <p:spPr>
          <a:xfrm>
            <a:off x="5100214" y="1698668"/>
            <a:ext cx="40233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54</a:t>
            </a:r>
          </a:p>
        </p:txBody>
      </p:sp>
      <p:sp>
        <p:nvSpPr>
          <p:cNvPr id="18" name="Rectangle: Rounded Corners 17">
            <a:extLst>
              <a:ext uri="{FF2B5EF4-FFF2-40B4-BE49-F238E27FC236}">
                <a16:creationId xmlns:a16="http://schemas.microsoft.com/office/drawing/2014/main" id="{E0089D20-C08E-4A8F-B3D9-9395AF8295EA}"/>
              </a:ext>
            </a:extLst>
          </p:cNvPr>
          <p:cNvSpPr/>
          <p:nvPr/>
        </p:nvSpPr>
        <p:spPr>
          <a:xfrm>
            <a:off x="5166708" y="2835835"/>
            <a:ext cx="402336"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32</a:t>
            </a:r>
          </a:p>
        </p:txBody>
      </p:sp>
      <p:sp>
        <p:nvSpPr>
          <p:cNvPr id="19" name="Rectangle: Rounded Corners 18">
            <a:extLst>
              <a:ext uri="{FF2B5EF4-FFF2-40B4-BE49-F238E27FC236}">
                <a16:creationId xmlns:a16="http://schemas.microsoft.com/office/drawing/2014/main" id="{80B61446-B10B-4910-957C-3013F62B30C9}"/>
              </a:ext>
            </a:extLst>
          </p:cNvPr>
          <p:cNvSpPr/>
          <p:nvPr/>
        </p:nvSpPr>
        <p:spPr>
          <a:xfrm>
            <a:off x="5226494" y="3441207"/>
            <a:ext cx="465147"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356</a:t>
            </a:r>
          </a:p>
        </p:txBody>
      </p:sp>
      <p:sp>
        <p:nvSpPr>
          <p:cNvPr id="21" name="Rectangle: Rounded Corners 20">
            <a:extLst>
              <a:ext uri="{FF2B5EF4-FFF2-40B4-BE49-F238E27FC236}">
                <a16:creationId xmlns:a16="http://schemas.microsoft.com/office/drawing/2014/main" id="{B81539E4-F0AF-452A-A85A-3B2BC891E14E}"/>
              </a:ext>
            </a:extLst>
          </p:cNvPr>
          <p:cNvSpPr/>
          <p:nvPr/>
        </p:nvSpPr>
        <p:spPr>
          <a:xfrm>
            <a:off x="6287116" y="1698668"/>
            <a:ext cx="40233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60</a:t>
            </a:r>
          </a:p>
        </p:txBody>
      </p:sp>
      <p:sp>
        <p:nvSpPr>
          <p:cNvPr id="22" name="Rectangle: Rounded Corners 21">
            <a:extLst>
              <a:ext uri="{FF2B5EF4-FFF2-40B4-BE49-F238E27FC236}">
                <a16:creationId xmlns:a16="http://schemas.microsoft.com/office/drawing/2014/main" id="{6D0C1A40-31A9-4C46-888F-D43B667F3952}"/>
              </a:ext>
            </a:extLst>
          </p:cNvPr>
          <p:cNvSpPr/>
          <p:nvPr/>
        </p:nvSpPr>
        <p:spPr>
          <a:xfrm>
            <a:off x="6270503" y="2938552"/>
            <a:ext cx="465147" cy="304800"/>
          </a:xfrm>
          <a:prstGeom prst="roundRect">
            <a:avLst>
              <a:gd name="adj" fmla="val 47436"/>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55</a:t>
            </a:r>
          </a:p>
        </p:txBody>
      </p:sp>
      <p:sp>
        <p:nvSpPr>
          <p:cNvPr id="23" name="Rectangle: Rounded Corners 22">
            <a:extLst>
              <a:ext uri="{FF2B5EF4-FFF2-40B4-BE49-F238E27FC236}">
                <a16:creationId xmlns:a16="http://schemas.microsoft.com/office/drawing/2014/main" id="{20EDD72E-2D33-48D5-81B5-3DBB6F004B2E}"/>
              </a:ext>
            </a:extLst>
          </p:cNvPr>
          <p:cNvSpPr/>
          <p:nvPr/>
        </p:nvSpPr>
        <p:spPr>
          <a:xfrm>
            <a:off x="6332616" y="3441207"/>
            <a:ext cx="465147"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342</a:t>
            </a:r>
          </a:p>
        </p:txBody>
      </p:sp>
      <p:sp>
        <p:nvSpPr>
          <p:cNvPr id="24" name="Rectangle: Rounded Corners 28">
            <a:extLst>
              <a:ext uri="{FF2B5EF4-FFF2-40B4-BE49-F238E27FC236}">
                <a16:creationId xmlns:a16="http://schemas.microsoft.com/office/drawing/2014/main" id="{CC2CC2AC-3286-6B49-AE81-68DACE304518}"/>
              </a:ext>
            </a:extLst>
          </p:cNvPr>
          <p:cNvSpPr/>
          <p:nvPr/>
        </p:nvSpPr>
        <p:spPr>
          <a:xfrm>
            <a:off x="8419058" y="1698668"/>
            <a:ext cx="40233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44</a:t>
            </a:r>
          </a:p>
        </p:txBody>
      </p:sp>
      <p:sp>
        <p:nvSpPr>
          <p:cNvPr id="28" name="Rectangle: Rounded Corners 29">
            <a:extLst>
              <a:ext uri="{FF2B5EF4-FFF2-40B4-BE49-F238E27FC236}">
                <a16:creationId xmlns:a16="http://schemas.microsoft.com/office/drawing/2014/main" id="{1F15B6D2-FF46-7843-9992-9DB8A53B72E6}"/>
              </a:ext>
            </a:extLst>
          </p:cNvPr>
          <p:cNvSpPr/>
          <p:nvPr/>
        </p:nvSpPr>
        <p:spPr>
          <a:xfrm>
            <a:off x="8404144" y="2756580"/>
            <a:ext cx="402336"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45</a:t>
            </a:r>
          </a:p>
        </p:txBody>
      </p:sp>
      <p:sp>
        <p:nvSpPr>
          <p:cNvPr id="32" name="Rectangle: Rounded Corners 30">
            <a:extLst>
              <a:ext uri="{FF2B5EF4-FFF2-40B4-BE49-F238E27FC236}">
                <a16:creationId xmlns:a16="http://schemas.microsoft.com/office/drawing/2014/main" id="{EB8CA458-3B3B-6846-96BC-8CD066086925}"/>
              </a:ext>
            </a:extLst>
          </p:cNvPr>
          <p:cNvSpPr/>
          <p:nvPr/>
        </p:nvSpPr>
        <p:spPr>
          <a:xfrm>
            <a:off x="8436149" y="3441207"/>
            <a:ext cx="465147"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351</a:t>
            </a:r>
          </a:p>
        </p:txBody>
      </p:sp>
      <p:sp>
        <p:nvSpPr>
          <p:cNvPr id="3" name="Rectangle 11">
            <a:extLst>
              <a:ext uri="{FF2B5EF4-FFF2-40B4-BE49-F238E27FC236}">
                <a16:creationId xmlns:a16="http://schemas.microsoft.com/office/drawing/2014/main" id="{ACBED13E-527C-2402-94F0-A4BB7F1FAE4D}"/>
              </a:ext>
            </a:extLst>
          </p:cNvPr>
          <p:cNvSpPr/>
          <p:nvPr/>
        </p:nvSpPr>
        <p:spPr>
          <a:xfrm>
            <a:off x="4132556" y="2835835"/>
            <a:ext cx="402336"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40</a:t>
            </a:r>
          </a:p>
        </p:txBody>
      </p:sp>
      <p:sp>
        <p:nvSpPr>
          <p:cNvPr id="4" name="Rectangle 14">
            <a:extLst>
              <a:ext uri="{FF2B5EF4-FFF2-40B4-BE49-F238E27FC236}">
                <a16:creationId xmlns:a16="http://schemas.microsoft.com/office/drawing/2014/main" id="{8919B39C-8333-A6B5-88B3-D3E7F8E41876}"/>
              </a:ext>
            </a:extLst>
          </p:cNvPr>
          <p:cNvSpPr/>
          <p:nvPr/>
        </p:nvSpPr>
        <p:spPr>
          <a:xfrm>
            <a:off x="4119042" y="3441207"/>
            <a:ext cx="465147"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312</a:t>
            </a:r>
          </a:p>
        </p:txBody>
      </p:sp>
      <p:sp>
        <p:nvSpPr>
          <p:cNvPr id="6" name="Rectangle: Rounded Corners 28">
            <a:extLst>
              <a:ext uri="{FF2B5EF4-FFF2-40B4-BE49-F238E27FC236}">
                <a16:creationId xmlns:a16="http://schemas.microsoft.com/office/drawing/2014/main" id="{807A080E-B3EC-5D28-5CE9-B94B710C1399}"/>
              </a:ext>
            </a:extLst>
          </p:cNvPr>
          <p:cNvSpPr/>
          <p:nvPr/>
        </p:nvSpPr>
        <p:spPr>
          <a:xfrm>
            <a:off x="9495792" y="1706649"/>
            <a:ext cx="40233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42</a:t>
            </a:r>
          </a:p>
        </p:txBody>
      </p:sp>
      <p:sp>
        <p:nvSpPr>
          <p:cNvPr id="7" name="Rectangle: Rounded Corners 29">
            <a:extLst>
              <a:ext uri="{FF2B5EF4-FFF2-40B4-BE49-F238E27FC236}">
                <a16:creationId xmlns:a16="http://schemas.microsoft.com/office/drawing/2014/main" id="{BDE971B9-70FC-80CC-6507-C9A7A44647F9}"/>
              </a:ext>
            </a:extLst>
          </p:cNvPr>
          <p:cNvSpPr/>
          <p:nvPr/>
        </p:nvSpPr>
        <p:spPr>
          <a:xfrm>
            <a:off x="9527198" y="2871519"/>
            <a:ext cx="402336"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30</a:t>
            </a:r>
          </a:p>
        </p:txBody>
      </p:sp>
      <p:sp>
        <p:nvSpPr>
          <p:cNvPr id="8" name="Rectangle: Rounded Corners 30">
            <a:extLst>
              <a:ext uri="{FF2B5EF4-FFF2-40B4-BE49-F238E27FC236}">
                <a16:creationId xmlns:a16="http://schemas.microsoft.com/office/drawing/2014/main" id="{1CBC69F0-3E14-2C32-ABFE-A816D4F5CB5B}"/>
              </a:ext>
            </a:extLst>
          </p:cNvPr>
          <p:cNvSpPr/>
          <p:nvPr/>
        </p:nvSpPr>
        <p:spPr>
          <a:xfrm>
            <a:off x="9495792" y="3441207"/>
            <a:ext cx="465147"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432</a:t>
            </a:r>
          </a:p>
        </p:txBody>
      </p:sp>
      <p:sp>
        <p:nvSpPr>
          <p:cNvPr id="14" name="Rectangle: Rounded Corners 28">
            <a:extLst>
              <a:ext uri="{FF2B5EF4-FFF2-40B4-BE49-F238E27FC236}">
                <a16:creationId xmlns:a16="http://schemas.microsoft.com/office/drawing/2014/main" id="{12075107-7945-FE9F-4CFF-5B91849E37DF}"/>
              </a:ext>
            </a:extLst>
          </p:cNvPr>
          <p:cNvSpPr/>
          <p:nvPr/>
        </p:nvSpPr>
        <p:spPr>
          <a:xfrm>
            <a:off x="10618846" y="1698668"/>
            <a:ext cx="40233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41</a:t>
            </a:r>
          </a:p>
        </p:txBody>
      </p:sp>
      <p:sp>
        <p:nvSpPr>
          <p:cNvPr id="16" name="Rectangle: Rounded Corners 29">
            <a:extLst>
              <a:ext uri="{FF2B5EF4-FFF2-40B4-BE49-F238E27FC236}">
                <a16:creationId xmlns:a16="http://schemas.microsoft.com/office/drawing/2014/main" id="{7E9020FB-041E-1D8F-6C0A-F1402CD3E852}"/>
              </a:ext>
            </a:extLst>
          </p:cNvPr>
          <p:cNvSpPr/>
          <p:nvPr/>
        </p:nvSpPr>
        <p:spPr>
          <a:xfrm>
            <a:off x="10618846" y="2871519"/>
            <a:ext cx="402336"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31</a:t>
            </a:r>
          </a:p>
        </p:txBody>
      </p:sp>
      <p:sp>
        <p:nvSpPr>
          <p:cNvPr id="20" name="Rectangle: Rounded Corners 30">
            <a:extLst>
              <a:ext uri="{FF2B5EF4-FFF2-40B4-BE49-F238E27FC236}">
                <a16:creationId xmlns:a16="http://schemas.microsoft.com/office/drawing/2014/main" id="{88A44948-BD65-FEBB-BF0E-DFE4B3ABF7E6}"/>
              </a:ext>
            </a:extLst>
          </p:cNvPr>
          <p:cNvSpPr/>
          <p:nvPr/>
        </p:nvSpPr>
        <p:spPr>
          <a:xfrm>
            <a:off x="10587441" y="3441207"/>
            <a:ext cx="465147"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229</a:t>
            </a:r>
          </a:p>
        </p:txBody>
      </p:sp>
      <p:sp>
        <p:nvSpPr>
          <p:cNvPr id="26" name="Rectangle: Rounded Corners 28">
            <a:extLst>
              <a:ext uri="{FF2B5EF4-FFF2-40B4-BE49-F238E27FC236}">
                <a16:creationId xmlns:a16="http://schemas.microsoft.com/office/drawing/2014/main" id="{AD237062-304D-446C-B259-3E66591918C8}"/>
              </a:ext>
            </a:extLst>
          </p:cNvPr>
          <p:cNvSpPr/>
          <p:nvPr/>
        </p:nvSpPr>
        <p:spPr>
          <a:xfrm>
            <a:off x="7384906" y="1698668"/>
            <a:ext cx="40233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23</a:t>
            </a:r>
          </a:p>
        </p:txBody>
      </p:sp>
      <p:sp>
        <p:nvSpPr>
          <p:cNvPr id="27" name="Rectangle: Rounded Corners 29">
            <a:extLst>
              <a:ext uri="{FF2B5EF4-FFF2-40B4-BE49-F238E27FC236}">
                <a16:creationId xmlns:a16="http://schemas.microsoft.com/office/drawing/2014/main" id="{622D0647-F5D0-51EA-1965-DBCA744F2D2A}"/>
              </a:ext>
            </a:extLst>
          </p:cNvPr>
          <p:cNvSpPr/>
          <p:nvPr/>
        </p:nvSpPr>
        <p:spPr>
          <a:xfrm>
            <a:off x="7384906" y="2539015"/>
            <a:ext cx="402336"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37</a:t>
            </a:r>
          </a:p>
        </p:txBody>
      </p:sp>
      <p:sp>
        <p:nvSpPr>
          <p:cNvPr id="29" name="Rectangle: Rounded Corners 30">
            <a:extLst>
              <a:ext uri="{FF2B5EF4-FFF2-40B4-BE49-F238E27FC236}">
                <a16:creationId xmlns:a16="http://schemas.microsoft.com/office/drawing/2014/main" id="{1703C790-B884-780E-F449-AB6CC61AEC43}"/>
              </a:ext>
            </a:extLst>
          </p:cNvPr>
          <p:cNvSpPr/>
          <p:nvPr/>
        </p:nvSpPr>
        <p:spPr>
          <a:xfrm>
            <a:off x="7401997" y="3441207"/>
            <a:ext cx="465147"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349</a:t>
            </a:r>
          </a:p>
        </p:txBody>
      </p:sp>
    </p:spTree>
    <p:extLst>
      <p:ext uri="{BB962C8B-B14F-4D97-AF65-F5344CB8AC3E}">
        <p14:creationId xmlns:p14="http://schemas.microsoft.com/office/powerpoint/2010/main" val="64091073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5A7428-1D70-4E33-B193-BD019826DDA2}"/>
              </a:ext>
            </a:extLst>
          </p:cNvPr>
          <p:cNvSpPr>
            <a:spLocks noGrp="1"/>
          </p:cNvSpPr>
          <p:nvPr>
            <p:ph type="title"/>
          </p:nvPr>
        </p:nvSpPr>
        <p:spPr>
          <a:solidFill>
            <a:schemeClr val="accent2">
              <a:lumMod val="20000"/>
              <a:lumOff val="80000"/>
            </a:schemeClr>
          </a:solidFill>
          <a:effectLst>
            <a:softEdge rad="127000"/>
          </a:effectLst>
        </p:spPr>
        <p:txBody>
          <a:bodyPr>
            <a:normAutofit/>
          </a:bodyPr>
          <a:lstStyle/>
          <a:p>
            <a:pPr algn="ctr"/>
            <a:r>
              <a:rPr lang="en-US" sz="4000"/>
              <a:t>Winter 2022</a:t>
            </a:r>
            <a:br>
              <a:rPr lang="en-US" sz="4000"/>
            </a:br>
            <a:r>
              <a:rPr lang="en-US" sz="3200"/>
              <a:t>SRSS-</a:t>
            </a:r>
            <a:r>
              <a:rPr lang="en-US" sz="3200" u="sng"/>
              <a:t>Externalizing </a:t>
            </a:r>
            <a:r>
              <a:rPr lang="en-US" sz="3200"/>
              <a:t>Results – High School Level</a:t>
            </a:r>
            <a:endParaRPr lang="en-US" sz="4000"/>
          </a:p>
        </p:txBody>
      </p:sp>
      <p:graphicFrame>
        <p:nvGraphicFramePr>
          <p:cNvPr id="5" name="Chart 4">
            <a:extLst>
              <a:ext uri="{FF2B5EF4-FFF2-40B4-BE49-F238E27FC236}">
                <a16:creationId xmlns:a16="http://schemas.microsoft.com/office/drawing/2014/main" id="{2E699412-F23A-490A-ABBA-74BDE1D78D16}"/>
              </a:ext>
            </a:extLst>
          </p:cNvPr>
          <p:cNvGraphicFramePr/>
          <p:nvPr/>
        </p:nvGraphicFramePr>
        <p:xfrm>
          <a:off x="538938" y="1706649"/>
          <a:ext cx="11008591" cy="4792951"/>
        </p:xfrm>
        <a:graphic>
          <a:graphicData uri="http://schemas.openxmlformats.org/drawingml/2006/chart">
            <c:chart xmlns:c="http://schemas.openxmlformats.org/drawingml/2006/chart" xmlns:r="http://schemas.openxmlformats.org/officeDocument/2006/relationships" r:id="rId3"/>
          </a:graphicData>
        </a:graphic>
      </p:graphicFrame>
      <p:sp>
        <p:nvSpPr>
          <p:cNvPr id="9" name="Rectangle 8">
            <a:extLst>
              <a:ext uri="{FF2B5EF4-FFF2-40B4-BE49-F238E27FC236}">
                <a16:creationId xmlns:a16="http://schemas.microsoft.com/office/drawing/2014/main" id="{D6E72BFA-4A4D-4F16-9513-68A6ED4C0C83}"/>
              </a:ext>
            </a:extLst>
          </p:cNvPr>
          <p:cNvSpPr/>
          <p:nvPr/>
        </p:nvSpPr>
        <p:spPr>
          <a:xfrm>
            <a:off x="3064007" y="1753495"/>
            <a:ext cx="40233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47</a:t>
            </a:r>
          </a:p>
        </p:txBody>
      </p:sp>
      <p:sp>
        <p:nvSpPr>
          <p:cNvPr id="11" name="Rectangle 10">
            <a:extLst>
              <a:ext uri="{FF2B5EF4-FFF2-40B4-BE49-F238E27FC236}">
                <a16:creationId xmlns:a16="http://schemas.microsoft.com/office/drawing/2014/main" id="{CA4B4E3C-684B-4363-A3DA-60E579543B65}"/>
              </a:ext>
            </a:extLst>
          </p:cNvPr>
          <p:cNvSpPr/>
          <p:nvPr/>
        </p:nvSpPr>
        <p:spPr>
          <a:xfrm>
            <a:off x="3064007" y="2925065"/>
            <a:ext cx="422302"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137</a:t>
            </a:r>
          </a:p>
        </p:txBody>
      </p:sp>
      <p:sp>
        <p:nvSpPr>
          <p:cNvPr id="13" name="Rectangle 12">
            <a:extLst>
              <a:ext uri="{FF2B5EF4-FFF2-40B4-BE49-F238E27FC236}">
                <a16:creationId xmlns:a16="http://schemas.microsoft.com/office/drawing/2014/main" id="{05BE7812-9552-43F2-9CE7-7146EB841E59}"/>
              </a:ext>
            </a:extLst>
          </p:cNvPr>
          <p:cNvSpPr/>
          <p:nvPr/>
        </p:nvSpPr>
        <p:spPr>
          <a:xfrm>
            <a:off x="3080365" y="3453415"/>
            <a:ext cx="465147"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1259</a:t>
            </a:r>
          </a:p>
        </p:txBody>
      </p:sp>
      <p:sp>
        <p:nvSpPr>
          <p:cNvPr id="10" name="Rectangle 9">
            <a:extLst>
              <a:ext uri="{FF2B5EF4-FFF2-40B4-BE49-F238E27FC236}">
                <a16:creationId xmlns:a16="http://schemas.microsoft.com/office/drawing/2014/main" id="{3CD5F843-B179-43AE-9202-B178FF35F915}"/>
              </a:ext>
            </a:extLst>
          </p:cNvPr>
          <p:cNvSpPr/>
          <p:nvPr/>
        </p:nvSpPr>
        <p:spPr>
          <a:xfrm>
            <a:off x="4146566" y="1753495"/>
            <a:ext cx="40233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72</a:t>
            </a:r>
          </a:p>
        </p:txBody>
      </p:sp>
      <p:sp>
        <p:nvSpPr>
          <p:cNvPr id="17" name="Rectangle: Rounded Corners 16">
            <a:extLst>
              <a:ext uri="{FF2B5EF4-FFF2-40B4-BE49-F238E27FC236}">
                <a16:creationId xmlns:a16="http://schemas.microsoft.com/office/drawing/2014/main" id="{87EE6B98-2F8A-485D-9BBF-FE2AE46E0776}"/>
              </a:ext>
            </a:extLst>
          </p:cNvPr>
          <p:cNvSpPr/>
          <p:nvPr/>
        </p:nvSpPr>
        <p:spPr>
          <a:xfrm>
            <a:off x="5171472" y="1753495"/>
            <a:ext cx="40233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36</a:t>
            </a:r>
          </a:p>
        </p:txBody>
      </p:sp>
      <p:sp>
        <p:nvSpPr>
          <p:cNvPr id="18" name="Rectangle: Rounded Corners 17">
            <a:extLst>
              <a:ext uri="{FF2B5EF4-FFF2-40B4-BE49-F238E27FC236}">
                <a16:creationId xmlns:a16="http://schemas.microsoft.com/office/drawing/2014/main" id="{E0089D20-C08E-4A8F-B3D9-9395AF8295EA}"/>
              </a:ext>
            </a:extLst>
          </p:cNvPr>
          <p:cNvSpPr/>
          <p:nvPr/>
        </p:nvSpPr>
        <p:spPr>
          <a:xfrm>
            <a:off x="5144695" y="2877422"/>
            <a:ext cx="402336"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114</a:t>
            </a:r>
          </a:p>
        </p:txBody>
      </p:sp>
      <p:sp>
        <p:nvSpPr>
          <p:cNvPr id="19" name="Rectangle: Rounded Corners 18">
            <a:extLst>
              <a:ext uri="{FF2B5EF4-FFF2-40B4-BE49-F238E27FC236}">
                <a16:creationId xmlns:a16="http://schemas.microsoft.com/office/drawing/2014/main" id="{80B61446-B10B-4910-957C-3013F62B30C9}"/>
              </a:ext>
            </a:extLst>
          </p:cNvPr>
          <p:cNvSpPr/>
          <p:nvPr/>
        </p:nvSpPr>
        <p:spPr>
          <a:xfrm>
            <a:off x="5180468" y="3429000"/>
            <a:ext cx="465147"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1188</a:t>
            </a:r>
          </a:p>
        </p:txBody>
      </p:sp>
      <p:sp>
        <p:nvSpPr>
          <p:cNvPr id="21" name="Rectangle: Rounded Corners 20">
            <a:extLst>
              <a:ext uri="{FF2B5EF4-FFF2-40B4-BE49-F238E27FC236}">
                <a16:creationId xmlns:a16="http://schemas.microsoft.com/office/drawing/2014/main" id="{B81539E4-F0AF-452A-A85A-3B2BC891E14E}"/>
              </a:ext>
            </a:extLst>
          </p:cNvPr>
          <p:cNvSpPr/>
          <p:nvPr/>
        </p:nvSpPr>
        <p:spPr>
          <a:xfrm>
            <a:off x="6298745" y="1753495"/>
            <a:ext cx="40233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36</a:t>
            </a:r>
          </a:p>
        </p:txBody>
      </p:sp>
      <p:sp>
        <p:nvSpPr>
          <p:cNvPr id="22" name="Rectangle: Rounded Corners 21">
            <a:extLst>
              <a:ext uri="{FF2B5EF4-FFF2-40B4-BE49-F238E27FC236}">
                <a16:creationId xmlns:a16="http://schemas.microsoft.com/office/drawing/2014/main" id="{6D0C1A40-31A9-4C46-888F-D43B667F3952}"/>
              </a:ext>
            </a:extLst>
          </p:cNvPr>
          <p:cNvSpPr/>
          <p:nvPr/>
        </p:nvSpPr>
        <p:spPr>
          <a:xfrm>
            <a:off x="6307212" y="2394866"/>
            <a:ext cx="402336"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119</a:t>
            </a:r>
          </a:p>
        </p:txBody>
      </p:sp>
      <p:sp>
        <p:nvSpPr>
          <p:cNvPr id="23" name="Rectangle: Rounded Corners 22">
            <a:extLst>
              <a:ext uri="{FF2B5EF4-FFF2-40B4-BE49-F238E27FC236}">
                <a16:creationId xmlns:a16="http://schemas.microsoft.com/office/drawing/2014/main" id="{20EDD72E-2D33-48D5-81B5-3DBB6F004B2E}"/>
              </a:ext>
            </a:extLst>
          </p:cNvPr>
          <p:cNvSpPr/>
          <p:nvPr/>
        </p:nvSpPr>
        <p:spPr>
          <a:xfrm>
            <a:off x="6293976" y="3397012"/>
            <a:ext cx="465147"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994</a:t>
            </a:r>
          </a:p>
        </p:txBody>
      </p:sp>
      <p:sp>
        <p:nvSpPr>
          <p:cNvPr id="24" name="Rectangle: Rounded Corners 28">
            <a:extLst>
              <a:ext uri="{FF2B5EF4-FFF2-40B4-BE49-F238E27FC236}">
                <a16:creationId xmlns:a16="http://schemas.microsoft.com/office/drawing/2014/main" id="{CC2CC2AC-3286-6B49-AE81-68DACE304518}"/>
              </a:ext>
            </a:extLst>
          </p:cNvPr>
          <p:cNvSpPr/>
          <p:nvPr/>
        </p:nvSpPr>
        <p:spPr>
          <a:xfrm>
            <a:off x="8386009" y="1753495"/>
            <a:ext cx="40233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8</a:t>
            </a:r>
          </a:p>
        </p:txBody>
      </p:sp>
      <p:sp>
        <p:nvSpPr>
          <p:cNvPr id="28" name="Rectangle: Rounded Corners 29">
            <a:extLst>
              <a:ext uri="{FF2B5EF4-FFF2-40B4-BE49-F238E27FC236}">
                <a16:creationId xmlns:a16="http://schemas.microsoft.com/office/drawing/2014/main" id="{1F15B6D2-FF46-7843-9992-9DB8A53B72E6}"/>
              </a:ext>
            </a:extLst>
          </p:cNvPr>
          <p:cNvSpPr/>
          <p:nvPr/>
        </p:nvSpPr>
        <p:spPr>
          <a:xfrm>
            <a:off x="8401578" y="2789490"/>
            <a:ext cx="402336"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90</a:t>
            </a:r>
          </a:p>
        </p:txBody>
      </p:sp>
      <p:sp>
        <p:nvSpPr>
          <p:cNvPr id="32" name="Rectangle: Rounded Corners 30">
            <a:extLst>
              <a:ext uri="{FF2B5EF4-FFF2-40B4-BE49-F238E27FC236}">
                <a16:creationId xmlns:a16="http://schemas.microsoft.com/office/drawing/2014/main" id="{EB8CA458-3B3B-6846-96BC-8CD066086925}"/>
              </a:ext>
            </a:extLst>
          </p:cNvPr>
          <p:cNvSpPr/>
          <p:nvPr/>
        </p:nvSpPr>
        <p:spPr>
          <a:xfrm>
            <a:off x="8410487" y="3397012"/>
            <a:ext cx="465147"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717</a:t>
            </a:r>
          </a:p>
        </p:txBody>
      </p:sp>
      <p:sp>
        <p:nvSpPr>
          <p:cNvPr id="3" name="Rectangle 11">
            <a:extLst>
              <a:ext uri="{FF2B5EF4-FFF2-40B4-BE49-F238E27FC236}">
                <a16:creationId xmlns:a16="http://schemas.microsoft.com/office/drawing/2014/main" id="{ACBED13E-527C-2402-94F0-A4BB7F1FAE4D}"/>
              </a:ext>
            </a:extLst>
          </p:cNvPr>
          <p:cNvSpPr/>
          <p:nvPr/>
        </p:nvSpPr>
        <p:spPr>
          <a:xfrm>
            <a:off x="4144463" y="2925065"/>
            <a:ext cx="402336"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134</a:t>
            </a:r>
          </a:p>
        </p:txBody>
      </p:sp>
      <p:sp>
        <p:nvSpPr>
          <p:cNvPr id="4" name="Rectangle 14">
            <a:extLst>
              <a:ext uri="{FF2B5EF4-FFF2-40B4-BE49-F238E27FC236}">
                <a16:creationId xmlns:a16="http://schemas.microsoft.com/office/drawing/2014/main" id="{8919B39C-8333-A6B5-88B3-D3E7F8E41876}"/>
              </a:ext>
            </a:extLst>
          </p:cNvPr>
          <p:cNvSpPr/>
          <p:nvPr/>
        </p:nvSpPr>
        <p:spPr>
          <a:xfrm>
            <a:off x="4123066" y="3453415"/>
            <a:ext cx="465147"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1280</a:t>
            </a:r>
          </a:p>
        </p:txBody>
      </p:sp>
      <p:sp>
        <p:nvSpPr>
          <p:cNvPr id="6" name="Rectangle: Rounded Corners 28">
            <a:extLst>
              <a:ext uri="{FF2B5EF4-FFF2-40B4-BE49-F238E27FC236}">
                <a16:creationId xmlns:a16="http://schemas.microsoft.com/office/drawing/2014/main" id="{807A080E-B3EC-5D28-5CE9-B94B710C1399}"/>
              </a:ext>
            </a:extLst>
          </p:cNvPr>
          <p:cNvSpPr/>
          <p:nvPr/>
        </p:nvSpPr>
        <p:spPr>
          <a:xfrm>
            <a:off x="9426648" y="1753495"/>
            <a:ext cx="40233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17</a:t>
            </a:r>
          </a:p>
        </p:txBody>
      </p:sp>
      <p:sp>
        <p:nvSpPr>
          <p:cNvPr id="7" name="Rectangle: Rounded Corners 29">
            <a:extLst>
              <a:ext uri="{FF2B5EF4-FFF2-40B4-BE49-F238E27FC236}">
                <a16:creationId xmlns:a16="http://schemas.microsoft.com/office/drawing/2014/main" id="{BDE971B9-70FC-80CC-6507-C9A7A44647F9}"/>
              </a:ext>
            </a:extLst>
          </p:cNvPr>
          <p:cNvSpPr/>
          <p:nvPr/>
        </p:nvSpPr>
        <p:spPr>
          <a:xfrm>
            <a:off x="9438296" y="2793635"/>
            <a:ext cx="402336"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65</a:t>
            </a:r>
          </a:p>
        </p:txBody>
      </p:sp>
      <p:sp>
        <p:nvSpPr>
          <p:cNvPr id="8" name="Rectangle: Rounded Corners 30">
            <a:extLst>
              <a:ext uri="{FF2B5EF4-FFF2-40B4-BE49-F238E27FC236}">
                <a16:creationId xmlns:a16="http://schemas.microsoft.com/office/drawing/2014/main" id="{1CBC69F0-3E14-2C32-ABFE-A816D4F5CB5B}"/>
              </a:ext>
            </a:extLst>
          </p:cNvPr>
          <p:cNvSpPr/>
          <p:nvPr/>
        </p:nvSpPr>
        <p:spPr>
          <a:xfrm>
            <a:off x="9482010" y="3424721"/>
            <a:ext cx="465147"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750</a:t>
            </a:r>
          </a:p>
        </p:txBody>
      </p:sp>
      <p:sp>
        <p:nvSpPr>
          <p:cNvPr id="14" name="Rectangle: Rounded Corners 28">
            <a:extLst>
              <a:ext uri="{FF2B5EF4-FFF2-40B4-BE49-F238E27FC236}">
                <a16:creationId xmlns:a16="http://schemas.microsoft.com/office/drawing/2014/main" id="{12075107-7945-FE9F-4CFF-5B91849E37DF}"/>
              </a:ext>
            </a:extLst>
          </p:cNvPr>
          <p:cNvSpPr/>
          <p:nvPr/>
        </p:nvSpPr>
        <p:spPr>
          <a:xfrm>
            <a:off x="10618846" y="1753495"/>
            <a:ext cx="40233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38</a:t>
            </a:r>
          </a:p>
        </p:txBody>
      </p:sp>
      <p:sp>
        <p:nvSpPr>
          <p:cNvPr id="16" name="Rectangle: Rounded Corners 29">
            <a:extLst>
              <a:ext uri="{FF2B5EF4-FFF2-40B4-BE49-F238E27FC236}">
                <a16:creationId xmlns:a16="http://schemas.microsoft.com/office/drawing/2014/main" id="{7E9020FB-041E-1D8F-6C0A-F1402CD3E852}"/>
              </a:ext>
            </a:extLst>
          </p:cNvPr>
          <p:cNvSpPr/>
          <p:nvPr/>
        </p:nvSpPr>
        <p:spPr>
          <a:xfrm>
            <a:off x="10650252" y="2425662"/>
            <a:ext cx="402336"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113</a:t>
            </a:r>
          </a:p>
        </p:txBody>
      </p:sp>
      <p:sp>
        <p:nvSpPr>
          <p:cNvPr id="20" name="Rectangle: Rounded Corners 30">
            <a:extLst>
              <a:ext uri="{FF2B5EF4-FFF2-40B4-BE49-F238E27FC236}">
                <a16:creationId xmlns:a16="http://schemas.microsoft.com/office/drawing/2014/main" id="{88A44948-BD65-FEBB-BF0E-DFE4B3ABF7E6}"/>
              </a:ext>
            </a:extLst>
          </p:cNvPr>
          <p:cNvSpPr/>
          <p:nvPr/>
        </p:nvSpPr>
        <p:spPr>
          <a:xfrm>
            <a:off x="10587441" y="3453415"/>
            <a:ext cx="465147"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920</a:t>
            </a:r>
          </a:p>
        </p:txBody>
      </p:sp>
      <p:sp>
        <p:nvSpPr>
          <p:cNvPr id="15" name="Rectangle: Rounded Corners 14">
            <a:extLst>
              <a:ext uri="{FF2B5EF4-FFF2-40B4-BE49-F238E27FC236}">
                <a16:creationId xmlns:a16="http://schemas.microsoft.com/office/drawing/2014/main" id="{6C33FF8E-B79E-3372-FC95-D6307FD8F9AE}"/>
              </a:ext>
            </a:extLst>
          </p:cNvPr>
          <p:cNvSpPr/>
          <p:nvPr/>
        </p:nvSpPr>
        <p:spPr>
          <a:xfrm>
            <a:off x="7305768" y="1753495"/>
            <a:ext cx="40233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40</a:t>
            </a:r>
          </a:p>
        </p:txBody>
      </p:sp>
      <p:sp>
        <p:nvSpPr>
          <p:cNvPr id="25" name="Rectangle: Rounded Corners 24">
            <a:extLst>
              <a:ext uri="{FF2B5EF4-FFF2-40B4-BE49-F238E27FC236}">
                <a16:creationId xmlns:a16="http://schemas.microsoft.com/office/drawing/2014/main" id="{898AFDD1-0320-7BE6-D348-EAEF68D60B34}"/>
              </a:ext>
            </a:extLst>
          </p:cNvPr>
          <p:cNvSpPr/>
          <p:nvPr/>
        </p:nvSpPr>
        <p:spPr>
          <a:xfrm>
            <a:off x="7287277" y="2616388"/>
            <a:ext cx="402336"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47</a:t>
            </a:r>
          </a:p>
        </p:txBody>
      </p:sp>
      <p:sp>
        <p:nvSpPr>
          <p:cNvPr id="26" name="Rectangle: Rounded Corners 25">
            <a:extLst>
              <a:ext uri="{FF2B5EF4-FFF2-40B4-BE49-F238E27FC236}">
                <a16:creationId xmlns:a16="http://schemas.microsoft.com/office/drawing/2014/main" id="{5FD5A44B-BB86-080E-B272-3787BFA82914}"/>
              </a:ext>
            </a:extLst>
          </p:cNvPr>
          <p:cNvSpPr/>
          <p:nvPr/>
        </p:nvSpPr>
        <p:spPr>
          <a:xfrm>
            <a:off x="7345825" y="3418779"/>
            <a:ext cx="465147"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447</a:t>
            </a:r>
          </a:p>
        </p:txBody>
      </p:sp>
    </p:spTree>
    <p:extLst>
      <p:ext uri="{BB962C8B-B14F-4D97-AF65-F5344CB8AC3E}">
        <p14:creationId xmlns:p14="http://schemas.microsoft.com/office/powerpoint/2010/main" val="193955960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5A7428-1D70-4E33-B193-BD019826DDA2}"/>
              </a:ext>
            </a:extLst>
          </p:cNvPr>
          <p:cNvSpPr>
            <a:spLocks noGrp="1"/>
          </p:cNvSpPr>
          <p:nvPr>
            <p:ph type="title"/>
          </p:nvPr>
        </p:nvSpPr>
        <p:spPr>
          <a:solidFill>
            <a:schemeClr val="accent2">
              <a:lumMod val="20000"/>
              <a:lumOff val="80000"/>
            </a:schemeClr>
          </a:solidFill>
          <a:effectLst>
            <a:softEdge rad="127000"/>
          </a:effectLst>
        </p:spPr>
        <p:txBody>
          <a:bodyPr>
            <a:normAutofit/>
          </a:bodyPr>
          <a:lstStyle/>
          <a:p>
            <a:pPr algn="ctr"/>
            <a:r>
              <a:rPr lang="en-US" sz="4000"/>
              <a:t>Winter 2022</a:t>
            </a:r>
            <a:br>
              <a:rPr lang="en-US" sz="4000"/>
            </a:br>
            <a:r>
              <a:rPr lang="en-US" sz="3200"/>
              <a:t>SRSS-</a:t>
            </a:r>
            <a:r>
              <a:rPr lang="en-US" sz="3200" u="sng"/>
              <a:t>Internalizing </a:t>
            </a:r>
            <a:r>
              <a:rPr lang="en-US" sz="3200"/>
              <a:t>Results – High School Level</a:t>
            </a:r>
            <a:endParaRPr lang="en-US" sz="4000"/>
          </a:p>
        </p:txBody>
      </p:sp>
      <p:graphicFrame>
        <p:nvGraphicFramePr>
          <p:cNvPr id="5" name="Chart 4">
            <a:extLst>
              <a:ext uri="{FF2B5EF4-FFF2-40B4-BE49-F238E27FC236}">
                <a16:creationId xmlns:a16="http://schemas.microsoft.com/office/drawing/2014/main" id="{2E699412-F23A-490A-ABBA-74BDE1D78D16}"/>
              </a:ext>
            </a:extLst>
          </p:cNvPr>
          <p:cNvGraphicFramePr/>
          <p:nvPr/>
        </p:nvGraphicFramePr>
        <p:xfrm>
          <a:off x="538938" y="1706649"/>
          <a:ext cx="11008591" cy="4792951"/>
        </p:xfrm>
        <a:graphic>
          <a:graphicData uri="http://schemas.openxmlformats.org/drawingml/2006/chart">
            <c:chart xmlns:c="http://schemas.openxmlformats.org/drawingml/2006/chart" xmlns:r="http://schemas.openxmlformats.org/officeDocument/2006/relationships" r:id="rId3"/>
          </a:graphicData>
        </a:graphic>
      </p:graphicFrame>
      <p:sp>
        <p:nvSpPr>
          <p:cNvPr id="9" name="Rectangle 8">
            <a:extLst>
              <a:ext uri="{FF2B5EF4-FFF2-40B4-BE49-F238E27FC236}">
                <a16:creationId xmlns:a16="http://schemas.microsoft.com/office/drawing/2014/main" id="{D6E72BFA-4A4D-4F16-9513-68A6ED4C0C83}"/>
              </a:ext>
            </a:extLst>
          </p:cNvPr>
          <p:cNvSpPr/>
          <p:nvPr/>
        </p:nvSpPr>
        <p:spPr>
          <a:xfrm>
            <a:off x="3055788" y="1698668"/>
            <a:ext cx="40233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165</a:t>
            </a:r>
          </a:p>
        </p:txBody>
      </p:sp>
      <p:sp>
        <p:nvSpPr>
          <p:cNvPr id="11" name="Rectangle 10">
            <a:extLst>
              <a:ext uri="{FF2B5EF4-FFF2-40B4-BE49-F238E27FC236}">
                <a16:creationId xmlns:a16="http://schemas.microsoft.com/office/drawing/2014/main" id="{CA4B4E3C-684B-4363-A3DA-60E579543B65}"/>
              </a:ext>
            </a:extLst>
          </p:cNvPr>
          <p:cNvSpPr/>
          <p:nvPr/>
        </p:nvSpPr>
        <p:spPr>
          <a:xfrm>
            <a:off x="3049971" y="2835835"/>
            <a:ext cx="422302"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167</a:t>
            </a:r>
          </a:p>
        </p:txBody>
      </p:sp>
      <p:sp>
        <p:nvSpPr>
          <p:cNvPr id="13" name="Rectangle 12">
            <a:extLst>
              <a:ext uri="{FF2B5EF4-FFF2-40B4-BE49-F238E27FC236}">
                <a16:creationId xmlns:a16="http://schemas.microsoft.com/office/drawing/2014/main" id="{05BE7812-9552-43F2-9CE7-7146EB841E59}"/>
              </a:ext>
            </a:extLst>
          </p:cNvPr>
          <p:cNvSpPr/>
          <p:nvPr/>
        </p:nvSpPr>
        <p:spPr>
          <a:xfrm>
            <a:off x="3028499" y="3453415"/>
            <a:ext cx="465147"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1111</a:t>
            </a:r>
          </a:p>
        </p:txBody>
      </p:sp>
      <p:sp>
        <p:nvSpPr>
          <p:cNvPr id="10" name="Rectangle 9">
            <a:extLst>
              <a:ext uri="{FF2B5EF4-FFF2-40B4-BE49-F238E27FC236}">
                <a16:creationId xmlns:a16="http://schemas.microsoft.com/office/drawing/2014/main" id="{3CD5F843-B179-43AE-9202-B178FF35F915}"/>
              </a:ext>
            </a:extLst>
          </p:cNvPr>
          <p:cNvSpPr/>
          <p:nvPr/>
        </p:nvSpPr>
        <p:spPr>
          <a:xfrm>
            <a:off x="4080976" y="1698668"/>
            <a:ext cx="40233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106</a:t>
            </a:r>
          </a:p>
        </p:txBody>
      </p:sp>
      <p:sp>
        <p:nvSpPr>
          <p:cNvPr id="17" name="Rectangle: Rounded Corners 16">
            <a:extLst>
              <a:ext uri="{FF2B5EF4-FFF2-40B4-BE49-F238E27FC236}">
                <a16:creationId xmlns:a16="http://schemas.microsoft.com/office/drawing/2014/main" id="{87EE6B98-2F8A-485D-9BBF-FE2AE46E0776}"/>
              </a:ext>
            </a:extLst>
          </p:cNvPr>
          <p:cNvSpPr/>
          <p:nvPr/>
        </p:nvSpPr>
        <p:spPr>
          <a:xfrm>
            <a:off x="5138946" y="1690688"/>
            <a:ext cx="40233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83</a:t>
            </a:r>
          </a:p>
        </p:txBody>
      </p:sp>
      <p:sp>
        <p:nvSpPr>
          <p:cNvPr id="18" name="Rectangle: Rounded Corners 17">
            <a:extLst>
              <a:ext uri="{FF2B5EF4-FFF2-40B4-BE49-F238E27FC236}">
                <a16:creationId xmlns:a16="http://schemas.microsoft.com/office/drawing/2014/main" id="{E0089D20-C08E-4A8F-B3D9-9395AF8295EA}"/>
              </a:ext>
            </a:extLst>
          </p:cNvPr>
          <p:cNvSpPr/>
          <p:nvPr/>
        </p:nvSpPr>
        <p:spPr>
          <a:xfrm>
            <a:off x="5179121" y="2622648"/>
            <a:ext cx="402336"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65</a:t>
            </a:r>
          </a:p>
        </p:txBody>
      </p:sp>
      <p:sp>
        <p:nvSpPr>
          <p:cNvPr id="19" name="Rectangle: Rounded Corners 18">
            <a:extLst>
              <a:ext uri="{FF2B5EF4-FFF2-40B4-BE49-F238E27FC236}">
                <a16:creationId xmlns:a16="http://schemas.microsoft.com/office/drawing/2014/main" id="{80B61446-B10B-4910-957C-3013F62B30C9}"/>
              </a:ext>
            </a:extLst>
          </p:cNvPr>
          <p:cNvSpPr/>
          <p:nvPr/>
        </p:nvSpPr>
        <p:spPr>
          <a:xfrm>
            <a:off x="5226494" y="3438377"/>
            <a:ext cx="465147"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1109</a:t>
            </a:r>
          </a:p>
        </p:txBody>
      </p:sp>
      <p:sp>
        <p:nvSpPr>
          <p:cNvPr id="21" name="Rectangle: Rounded Corners 20">
            <a:extLst>
              <a:ext uri="{FF2B5EF4-FFF2-40B4-BE49-F238E27FC236}">
                <a16:creationId xmlns:a16="http://schemas.microsoft.com/office/drawing/2014/main" id="{B81539E4-F0AF-452A-A85A-3B2BC891E14E}"/>
              </a:ext>
            </a:extLst>
          </p:cNvPr>
          <p:cNvSpPr/>
          <p:nvPr/>
        </p:nvSpPr>
        <p:spPr>
          <a:xfrm>
            <a:off x="6275807" y="1706649"/>
            <a:ext cx="40233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99</a:t>
            </a:r>
          </a:p>
        </p:txBody>
      </p:sp>
      <p:sp>
        <p:nvSpPr>
          <p:cNvPr id="22" name="Rectangle: Rounded Corners 21">
            <a:extLst>
              <a:ext uri="{FF2B5EF4-FFF2-40B4-BE49-F238E27FC236}">
                <a16:creationId xmlns:a16="http://schemas.microsoft.com/office/drawing/2014/main" id="{6D0C1A40-31A9-4C46-888F-D43B667F3952}"/>
              </a:ext>
            </a:extLst>
          </p:cNvPr>
          <p:cNvSpPr/>
          <p:nvPr/>
        </p:nvSpPr>
        <p:spPr>
          <a:xfrm>
            <a:off x="6287327" y="2678541"/>
            <a:ext cx="402336"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50</a:t>
            </a:r>
          </a:p>
        </p:txBody>
      </p:sp>
      <p:sp>
        <p:nvSpPr>
          <p:cNvPr id="23" name="Rectangle: Rounded Corners 22">
            <a:extLst>
              <a:ext uri="{FF2B5EF4-FFF2-40B4-BE49-F238E27FC236}">
                <a16:creationId xmlns:a16="http://schemas.microsoft.com/office/drawing/2014/main" id="{20EDD72E-2D33-48D5-81B5-3DBB6F004B2E}"/>
              </a:ext>
            </a:extLst>
          </p:cNvPr>
          <p:cNvSpPr/>
          <p:nvPr/>
        </p:nvSpPr>
        <p:spPr>
          <a:xfrm>
            <a:off x="6296982" y="3429000"/>
            <a:ext cx="465147"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1000</a:t>
            </a:r>
          </a:p>
        </p:txBody>
      </p:sp>
      <p:sp>
        <p:nvSpPr>
          <p:cNvPr id="24" name="Rectangle: Rounded Corners 28">
            <a:extLst>
              <a:ext uri="{FF2B5EF4-FFF2-40B4-BE49-F238E27FC236}">
                <a16:creationId xmlns:a16="http://schemas.microsoft.com/office/drawing/2014/main" id="{CC2CC2AC-3286-6B49-AE81-68DACE304518}"/>
              </a:ext>
            </a:extLst>
          </p:cNvPr>
          <p:cNvSpPr/>
          <p:nvPr/>
        </p:nvSpPr>
        <p:spPr>
          <a:xfrm>
            <a:off x="8419058" y="1690688"/>
            <a:ext cx="40233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65</a:t>
            </a:r>
          </a:p>
        </p:txBody>
      </p:sp>
      <p:sp>
        <p:nvSpPr>
          <p:cNvPr id="28" name="Rectangle: Rounded Corners 29">
            <a:extLst>
              <a:ext uri="{FF2B5EF4-FFF2-40B4-BE49-F238E27FC236}">
                <a16:creationId xmlns:a16="http://schemas.microsoft.com/office/drawing/2014/main" id="{1F15B6D2-FF46-7843-9992-9DB8A53B72E6}"/>
              </a:ext>
            </a:extLst>
          </p:cNvPr>
          <p:cNvSpPr/>
          <p:nvPr/>
        </p:nvSpPr>
        <p:spPr>
          <a:xfrm>
            <a:off x="8421757" y="2628705"/>
            <a:ext cx="402336"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59</a:t>
            </a:r>
          </a:p>
        </p:txBody>
      </p:sp>
      <p:sp>
        <p:nvSpPr>
          <p:cNvPr id="32" name="Rectangle: Rounded Corners 30">
            <a:extLst>
              <a:ext uri="{FF2B5EF4-FFF2-40B4-BE49-F238E27FC236}">
                <a16:creationId xmlns:a16="http://schemas.microsoft.com/office/drawing/2014/main" id="{EB8CA458-3B3B-6846-96BC-8CD066086925}"/>
              </a:ext>
            </a:extLst>
          </p:cNvPr>
          <p:cNvSpPr/>
          <p:nvPr/>
        </p:nvSpPr>
        <p:spPr>
          <a:xfrm>
            <a:off x="8436149" y="3429000"/>
            <a:ext cx="465147"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691</a:t>
            </a:r>
          </a:p>
        </p:txBody>
      </p:sp>
      <p:sp>
        <p:nvSpPr>
          <p:cNvPr id="3" name="Rectangle 11">
            <a:extLst>
              <a:ext uri="{FF2B5EF4-FFF2-40B4-BE49-F238E27FC236}">
                <a16:creationId xmlns:a16="http://schemas.microsoft.com/office/drawing/2014/main" id="{ACBED13E-527C-2402-94F0-A4BB7F1FAE4D}"/>
              </a:ext>
            </a:extLst>
          </p:cNvPr>
          <p:cNvSpPr/>
          <p:nvPr/>
        </p:nvSpPr>
        <p:spPr>
          <a:xfrm>
            <a:off x="4111099" y="2598577"/>
            <a:ext cx="402336"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73</a:t>
            </a:r>
          </a:p>
        </p:txBody>
      </p:sp>
      <p:sp>
        <p:nvSpPr>
          <p:cNvPr id="4" name="Rectangle 14">
            <a:extLst>
              <a:ext uri="{FF2B5EF4-FFF2-40B4-BE49-F238E27FC236}">
                <a16:creationId xmlns:a16="http://schemas.microsoft.com/office/drawing/2014/main" id="{8919B39C-8333-A6B5-88B3-D3E7F8E41876}"/>
              </a:ext>
            </a:extLst>
          </p:cNvPr>
          <p:cNvSpPr/>
          <p:nvPr/>
        </p:nvSpPr>
        <p:spPr>
          <a:xfrm>
            <a:off x="4119042" y="3453415"/>
            <a:ext cx="465147"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1307</a:t>
            </a:r>
          </a:p>
        </p:txBody>
      </p:sp>
      <p:sp>
        <p:nvSpPr>
          <p:cNvPr id="6" name="Rectangle: Rounded Corners 28">
            <a:extLst>
              <a:ext uri="{FF2B5EF4-FFF2-40B4-BE49-F238E27FC236}">
                <a16:creationId xmlns:a16="http://schemas.microsoft.com/office/drawing/2014/main" id="{807A080E-B3EC-5D28-5CE9-B94B710C1399}"/>
              </a:ext>
            </a:extLst>
          </p:cNvPr>
          <p:cNvSpPr/>
          <p:nvPr/>
        </p:nvSpPr>
        <p:spPr>
          <a:xfrm>
            <a:off x="9524602" y="1666273"/>
            <a:ext cx="40233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52</a:t>
            </a:r>
          </a:p>
        </p:txBody>
      </p:sp>
      <p:sp>
        <p:nvSpPr>
          <p:cNvPr id="7" name="Rectangle: Rounded Corners 29">
            <a:extLst>
              <a:ext uri="{FF2B5EF4-FFF2-40B4-BE49-F238E27FC236}">
                <a16:creationId xmlns:a16="http://schemas.microsoft.com/office/drawing/2014/main" id="{BDE971B9-70FC-80CC-6507-C9A7A44647F9}"/>
              </a:ext>
            </a:extLst>
          </p:cNvPr>
          <p:cNvSpPr/>
          <p:nvPr/>
        </p:nvSpPr>
        <p:spPr>
          <a:xfrm>
            <a:off x="9524602" y="2579765"/>
            <a:ext cx="402336"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=48 </a:t>
            </a:r>
          </a:p>
        </p:txBody>
      </p:sp>
      <p:sp>
        <p:nvSpPr>
          <p:cNvPr id="8" name="Rectangle: Rounded Corners 30">
            <a:extLst>
              <a:ext uri="{FF2B5EF4-FFF2-40B4-BE49-F238E27FC236}">
                <a16:creationId xmlns:a16="http://schemas.microsoft.com/office/drawing/2014/main" id="{1CBC69F0-3E14-2C32-ABFE-A816D4F5CB5B}"/>
              </a:ext>
            </a:extLst>
          </p:cNvPr>
          <p:cNvSpPr/>
          <p:nvPr/>
        </p:nvSpPr>
        <p:spPr>
          <a:xfrm>
            <a:off x="9493197" y="3429000"/>
            <a:ext cx="465147"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710</a:t>
            </a:r>
          </a:p>
        </p:txBody>
      </p:sp>
      <p:sp>
        <p:nvSpPr>
          <p:cNvPr id="14" name="Rectangle: Rounded Corners 28">
            <a:extLst>
              <a:ext uri="{FF2B5EF4-FFF2-40B4-BE49-F238E27FC236}">
                <a16:creationId xmlns:a16="http://schemas.microsoft.com/office/drawing/2014/main" id="{12075107-7945-FE9F-4CFF-5B91849E37DF}"/>
              </a:ext>
            </a:extLst>
          </p:cNvPr>
          <p:cNvSpPr/>
          <p:nvPr/>
        </p:nvSpPr>
        <p:spPr>
          <a:xfrm>
            <a:off x="10618846" y="1690688"/>
            <a:ext cx="40233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87</a:t>
            </a:r>
          </a:p>
        </p:txBody>
      </p:sp>
      <p:sp>
        <p:nvSpPr>
          <p:cNvPr id="16" name="Rectangle: Rounded Corners 29">
            <a:extLst>
              <a:ext uri="{FF2B5EF4-FFF2-40B4-BE49-F238E27FC236}">
                <a16:creationId xmlns:a16="http://schemas.microsoft.com/office/drawing/2014/main" id="{7E9020FB-041E-1D8F-6C0A-F1402CD3E852}"/>
              </a:ext>
            </a:extLst>
          </p:cNvPr>
          <p:cNvSpPr/>
          <p:nvPr/>
        </p:nvSpPr>
        <p:spPr>
          <a:xfrm>
            <a:off x="10650252" y="2572051"/>
            <a:ext cx="402336"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56</a:t>
            </a:r>
          </a:p>
        </p:txBody>
      </p:sp>
      <p:sp>
        <p:nvSpPr>
          <p:cNvPr id="20" name="Rectangle: Rounded Corners 30">
            <a:extLst>
              <a:ext uri="{FF2B5EF4-FFF2-40B4-BE49-F238E27FC236}">
                <a16:creationId xmlns:a16="http://schemas.microsoft.com/office/drawing/2014/main" id="{88A44948-BD65-FEBB-BF0E-DFE4B3ABF7E6}"/>
              </a:ext>
            </a:extLst>
          </p:cNvPr>
          <p:cNvSpPr/>
          <p:nvPr/>
        </p:nvSpPr>
        <p:spPr>
          <a:xfrm>
            <a:off x="10587441" y="3453415"/>
            <a:ext cx="465147"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923</a:t>
            </a:r>
          </a:p>
        </p:txBody>
      </p:sp>
      <p:sp>
        <p:nvSpPr>
          <p:cNvPr id="15" name="Rectangle: Rounded Corners 14">
            <a:extLst>
              <a:ext uri="{FF2B5EF4-FFF2-40B4-BE49-F238E27FC236}">
                <a16:creationId xmlns:a16="http://schemas.microsoft.com/office/drawing/2014/main" id="{B0B9D10B-34D9-6445-7A14-CDAF701B2ED0}"/>
              </a:ext>
            </a:extLst>
          </p:cNvPr>
          <p:cNvSpPr/>
          <p:nvPr/>
        </p:nvSpPr>
        <p:spPr>
          <a:xfrm>
            <a:off x="7389205" y="1731064"/>
            <a:ext cx="40233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55</a:t>
            </a:r>
          </a:p>
        </p:txBody>
      </p:sp>
      <p:sp>
        <p:nvSpPr>
          <p:cNvPr id="25" name="Rectangle: Rounded Corners 24">
            <a:extLst>
              <a:ext uri="{FF2B5EF4-FFF2-40B4-BE49-F238E27FC236}">
                <a16:creationId xmlns:a16="http://schemas.microsoft.com/office/drawing/2014/main" id="{653EE104-8F5D-789B-6A21-95902BFB07A8}"/>
              </a:ext>
            </a:extLst>
          </p:cNvPr>
          <p:cNvSpPr/>
          <p:nvPr/>
        </p:nvSpPr>
        <p:spPr>
          <a:xfrm>
            <a:off x="7375978" y="2678062"/>
            <a:ext cx="402336"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34</a:t>
            </a:r>
          </a:p>
        </p:txBody>
      </p:sp>
      <p:sp>
        <p:nvSpPr>
          <p:cNvPr id="26" name="Rectangle: Rounded Corners 25">
            <a:extLst>
              <a:ext uri="{FF2B5EF4-FFF2-40B4-BE49-F238E27FC236}">
                <a16:creationId xmlns:a16="http://schemas.microsoft.com/office/drawing/2014/main" id="{0AD7C45F-E568-5117-9087-9FA7366C9FAD}"/>
              </a:ext>
            </a:extLst>
          </p:cNvPr>
          <p:cNvSpPr/>
          <p:nvPr/>
        </p:nvSpPr>
        <p:spPr>
          <a:xfrm>
            <a:off x="7389205" y="3453415"/>
            <a:ext cx="465147"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445</a:t>
            </a:r>
          </a:p>
        </p:txBody>
      </p:sp>
    </p:spTree>
    <p:extLst>
      <p:ext uri="{BB962C8B-B14F-4D97-AF65-F5344CB8AC3E}">
        <p14:creationId xmlns:p14="http://schemas.microsoft.com/office/powerpoint/2010/main" val="71809600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72057A-02B1-4C83-043C-F5F2809D616C}"/>
              </a:ext>
            </a:extLst>
          </p:cNvPr>
          <p:cNvSpPr>
            <a:spLocks noGrp="1"/>
          </p:cNvSpPr>
          <p:nvPr>
            <p:ph type="title"/>
          </p:nvPr>
        </p:nvSpPr>
        <p:spPr/>
        <p:txBody>
          <a:bodyPr/>
          <a:lstStyle/>
          <a:p>
            <a:r>
              <a:rPr lang="en-US"/>
              <a:t>Academic Screening</a:t>
            </a:r>
          </a:p>
        </p:txBody>
      </p:sp>
      <p:pic>
        <p:nvPicPr>
          <p:cNvPr id="4" name="Picture 3">
            <a:extLst>
              <a:ext uri="{FF2B5EF4-FFF2-40B4-BE49-F238E27FC236}">
                <a16:creationId xmlns:a16="http://schemas.microsoft.com/office/drawing/2014/main" id="{56E77599-8F19-2F75-A11A-26D65D32F157}"/>
              </a:ext>
            </a:extLst>
          </p:cNvPr>
          <p:cNvPicPr>
            <a:picLocks noChangeAspect="1"/>
          </p:cNvPicPr>
          <p:nvPr/>
        </p:nvPicPr>
        <p:blipFill>
          <a:blip r:embed="rId3"/>
          <a:stretch>
            <a:fillRect/>
          </a:stretch>
        </p:blipFill>
        <p:spPr>
          <a:xfrm>
            <a:off x="838200" y="1865944"/>
            <a:ext cx="4696838" cy="3673838"/>
          </a:xfrm>
          <a:prstGeom prst="rect">
            <a:avLst/>
          </a:prstGeom>
        </p:spPr>
      </p:pic>
      <p:pic>
        <p:nvPicPr>
          <p:cNvPr id="6" name="Picture 5">
            <a:extLst>
              <a:ext uri="{FF2B5EF4-FFF2-40B4-BE49-F238E27FC236}">
                <a16:creationId xmlns:a16="http://schemas.microsoft.com/office/drawing/2014/main" id="{6BC6A14C-E09E-BCC8-A415-7C728B1E19C3}"/>
              </a:ext>
            </a:extLst>
          </p:cNvPr>
          <p:cNvPicPr>
            <a:picLocks noChangeAspect="1"/>
          </p:cNvPicPr>
          <p:nvPr/>
        </p:nvPicPr>
        <p:blipFill>
          <a:blip r:embed="rId4"/>
          <a:stretch>
            <a:fillRect/>
          </a:stretch>
        </p:blipFill>
        <p:spPr>
          <a:xfrm>
            <a:off x="5911173" y="1865944"/>
            <a:ext cx="5604831" cy="3673838"/>
          </a:xfrm>
          <a:prstGeom prst="rect">
            <a:avLst/>
          </a:prstGeom>
        </p:spPr>
      </p:pic>
      <p:pic>
        <p:nvPicPr>
          <p:cNvPr id="5" name="Picture 4">
            <a:extLst>
              <a:ext uri="{FF2B5EF4-FFF2-40B4-BE49-F238E27FC236}">
                <a16:creationId xmlns:a16="http://schemas.microsoft.com/office/drawing/2014/main" id="{7074DC2F-E412-56FC-F650-3BF6186E903D}"/>
              </a:ext>
            </a:extLst>
          </p:cNvPr>
          <p:cNvPicPr>
            <a:picLocks noChangeAspect="1"/>
          </p:cNvPicPr>
          <p:nvPr/>
        </p:nvPicPr>
        <p:blipFill>
          <a:blip r:embed="rId5"/>
          <a:stretch>
            <a:fillRect/>
          </a:stretch>
        </p:blipFill>
        <p:spPr>
          <a:xfrm>
            <a:off x="569599" y="5167066"/>
            <a:ext cx="3802452" cy="745432"/>
          </a:xfrm>
          <a:prstGeom prst="rect">
            <a:avLst/>
          </a:prstGeom>
          <a:ln>
            <a:solidFill>
              <a:schemeClr val="tx1"/>
            </a:solidFill>
          </a:ln>
        </p:spPr>
      </p:pic>
    </p:spTree>
    <p:extLst>
      <p:ext uri="{BB962C8B-B14F-4D97-AF65-F5344CB8AC3E}">
        <p14:creationId xmlns:p14="http://schemas.microsoft.com/office/powerpoint/2010/main" val="330140297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606A26-DB0B-F41D-4493-2D70B51CDACE}"/>
              </a:ext>
            </a:extLst>
          </p:cNvPr>
          <p:cNvSpPr>
            <a:spLocks noGrp="1"/>
          </p:cNvSpPr>
          <p:nvPr>
            <p:ph type="title"/>
          </p:nvPr>
        </p:nvSpPr>
        <p:spPr/>
        <p:txBody>
          <a:bodyPr/>
          <a:lstStyle/>
          <a:p>
            <a:r>
              <a:rPr lang="en-US"/>
              <a:t>Academic Screening</a:t>
            </a:r>
          </a:p>
        </p:txBody>
      </p:sp>
      <p:pic>
        <p:nvPicPr>
          <p:cNvPr id="9" name="Picture 8" descr="A screenshot of a computer&#10;&#10;Description automatically generated">
            <a:extLst>
              <a:ext uri="{FF2B5EF4-FFF2-40B4-BE49-F238E27FC236}">
                <a16:creationId xmlns:a16="http://schemas.microsoft.com/office/drawing/2014/main" id="{83648551-FD69-F832-B176-667F21AC23AD}"/>
              </a:ext>
            </a:extLst>
          </p:cNvPr>
          <p:cNvPicPr>
            <a:picLocks noChangeAspect="1"/>
          </p:cNvPicPr>
          <p:nvPr/>
        </p:nvPicPr>
        <p:blipFill>
          <a:blip r:embed="rId3"/>
          <a:stretch>
            <a:fillRect/>
          </a:stretch>
        </p:blipFill>
        <p:spPr>
          <a:xfrm>
            <a:off x="930942" y="1690688"/>
            <a:ext cx="3378718" cy="4205287"/>
          </a:xfrm>
          <a:prstGeom prst="rect">
            <a:avLst/>
          </a:prstGeom>
          <a:ln>
            <a:solidFill>
              <a:schemeClr val="tx1"/>
            </a:solidFill>
          </a:ln>
        </p:spPr>
      </p:pic>
      <p:pic>
        <p:nvPicPr>
          <p:cNvPr id="10" name="Picture 9" descr="Graphical user interface, application, Word&#10;&#10;Description automatically generated">
            <a:extLst>
              <a:ext uri="{FF2B5EF4-FFF2-40B4-BE49-F238E27FC236}">
                <a16:creationId xmlns:a16="http://schemas.microsoft.com/office/drawing/2014/main" id="{1FF80DBF-2A42-9FC5-93A0-D06362243D07}"/>
              </a:ext>
            </a:extLst>
          </p:cNvPr>
          <p:cNvPicPr>
            <a:picLocks noChangeAspect="1"/>
          </p:cNvPicPr>
          <p:nvPr/>
        </p:nvPicPr>
        <p:blipFill rotWithShape="1">
          <a:blip r:embed="rId4"/>
          <a:srcRect l="16875" t="11301" r="15112" b="67080"/>
          <a:stretch/>
        </p:blipFill>
        <p:spPr>
          <a:xfrm>
            <a:off x="4589263" y="2186950"/>
            <a:ext cx="7145538" cy="2939781"/>
          </a:xfrm>
          <a:prstGeom prst="rect">
            <a:avLst/>
          </a:prstGeom>
          <a:ln>
            <a:solidFill>
              <a:schemeClr val="tx1"/>
            </a:solidFill>
          </a:ln>
        </p:spPr>
      </p:pic>
      <p:pic>
        <p:nvPicPr>
          <p:cNvPr id="5" name="Picture 4">
            <a:extLst>
              <a:ext uri="{FF2B5EF4-FFF2-40B4-BE49-F238E27FC236}">
                <a16:creationId xmlns:a16="http://schemas.microsoft.com/office/drawing/2014/main" id="{C02D048B-E490-BC70-4D2C-AA2632966108}"/>
              </a:ext>
            </a:extLst>
          </p:cNvPr>
          <p:cNvPicPr>
            <a:picLocks noChangeAspect="1"/>
          </p:cNvPicPr>
          <p:nvPr/>
        </p:nvPicPr>
        <p:blipFill>
          <a:blip r:embed="rId5"/>
          <a:stretch>
            <a:fillRect/>
          </a:stretch>
        </p:blipFill>
        <p:spPr>
          <a:xfrm>
            <a:off x="580293" y="5538925"/>
            <a:ext cx="1408644" cy="541786"/>
          </a:xfrm>
          <a:prstGeom prst="rect">
            <a:avLst/>
          </a:prstGeom>
          <a:ln>
            <a:solidFill>
              <a:schemeClr val="tx1"/>
            </a:solidFill>
          </a:ln>
        </p:spPr>
      </p:pic>
      <p:pic>
        <p:nvPicPr>
          <p:cNvPr id="11" name="Picture 10" descr="Graphical user interface, application&#10;&#10;Description automatically generated with medium confidence">
            <a:extLst>
              <a:ext uri="{FF2B5EF4-FFF2-40B4-BE49-F238E27FC236}">
                <a16:creationId xmlns:a16="http://schemas.microsoft.com/office/drawing/2014/main" id="{9AF85C49-1E7C-A780-22B0-6806B6A826D0}"/>
              </a:ext>
            </a:extLst>
          </p:cNvPr>
          <p:cNvPicPr>
            <a:picLocks noChangeAspect="1"/>
          </p:cNvPicPr>
          <p:nvPr/>
        </p:nvPicPr>
        <p:blipFill rotWithShape="1">
          <a:blip r:embed="rId6"/>
          <a:srcRect l="71951" t="1950" r="7129" b="93400"/>
          <a:stretch/>
        </p:blipFill>
        <p:spPr>
          <a:xfrm>
            <a:off x="4402402" y="4838701"/>
            <a:ext cx="1530941" cy="440467"/>
          </a:xfrm>
          <a:prstGeom prst="rect">
            <a:avLst/>
          </a:prstGeom>
          <a:ln>
            <a:solidFill>
              <a:schemeClr val="tx1"/>
            </a:solidFill>
          </a:ln>
        </p:spPr>
      </p:pic>
    </p:spTree>
    <p:extLst>
      <p:ext uri="{BB962C8B-B14F-4D97-AF65-F5344CB8AC3E}">
        <p14:creationId xmlns:p14="http://schemas.microsoft.com/office/powerpoint/2010/main" val="40154946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53BCDB-6ABC-2999-EE5B-0C0865C5F431}"/>
              </a:ext>
            </a:extLst>
          </p:cNvPr>
          <p:cNvSpPr>
            <a:spLocks noGrp="1"/>
          </p:cNvSpPr>
          <p:nvPr>
            <p:ph type="title"/>
          </p:nvPr>
        </p:nvSpPr>
        <p:spPr/>
        <p:txBody>
          <a:bodyPr/>
          <a:lstStyle/>
          <a:p>
            <a:r>
              <a:rPr lang="en-US"/>
              <a:t>Let’s Connect on Social Media!</a:t>
            </a:r>
          </a:p>
        </p:txBody>
      </p:sp>
      <p:pic>
        <p:nvPicPr>
          <p:cNvPr id="5" name="Content Placeholder 4">
            <a:extLst>
              <a:ext uri="{FF2B5EF4-FFF2-40B4-BE49-F238E27FC236}">
                <a16:creationId xmlns:a16="http://schemas.microsoft.com/office/drawing/2014/main" id="{8BF59313-D841-5819-2198-4DA5DF081C9B}"/>
              </a:ext>
            </a:extLst>
          </p:cNvPr>
          <p:cNvPicPr>
            <a:picLocks noGrp="1" noChangeAspect="1"/>
          </p:cNvPicPr>
          <p:nvPr>
            <p:ph sz="half" idx="1"/>
          </p:nvPr>
        </p:nvPicPr>
        <p:blipFill rotWithShape="1">
          <a:blip r:embed="rId2"/>
          <a:srcRect t="31" b="31"/>
          <a:stretch/>
        </p:blipFill>
        <p:spPr>
          <a:xfrm>
            <a:off x="1145219" y="1825625"/>
            <a:ext cx="4201616" cy="4351338"/>
          </a:xfrm>
          <a:prstGeom prst="rect">
            <a:avLst/>
          </a:prstGeom>
          <a:ln>
            <a:solidFill>
              <a:schemeClr val="tx1"/>
            </a:solidFill>
          </a:ln>
        </p:spPr>
      </p:pic>
      <p:sp>
        <p:nvSpPr>
          <p:cNvPr id="6" name="Content Placeholder 5">
            <a:extLst>
              <a:ext uri="{FF2B5EF4-FFF2-40B4-BE49-F238E27FC236}">
                <a16:creationId xmlns:a16="http://schemas.microsoft.com/office/drawing/2014/main" id="{6D899EE9-3B28-9619-BB05-811F1A038924}"/>
              </a:ext>
            </a:extLst>
          </p:cNvPr>
          <p:cNvSpPr>
            <a:spLocks noGrp="1"/>
          </p:cNvSpPr>
          <p:nvPr>
            <p:ph sz="half" idx="2"/>
          </p:nvPr>
        </p:nvSpPr>
        <p:spPr/>
        <p:txBody>
          <a:bodyPr/>
          <a:lstStyle/>
          <a:p>
            <a:r>
              <a:rPr lang="en-US"/>
              <a:t>Tag us in your Ci3T highlights- we’d love to see Ci3T in action! </a:t>
            </a:r>
          </a:p>
          <a:p>
            <a:r>
              <a:rPr lang="en-US"/>
              <a:t>Follow us on Twitter or Instagram for updates and links to resources!</a:t>
            </a:r>
          </a:p>
          <a:p>
            <a:pPr lvl="1"/>
            <a:r>
              <a:rPr lang="en-US"/>
              <a:t>@Ci3TModel</a:t>
            </a:r>
          </a:p>
        </p:txBody>
      </p:sp>
    </p:spTree>
    <p:extLst>
      <p:ext uri="{BB962C8B-B14F-4D97-AF65-F5344CB8AC3E}">
        <p14:creationId xmlns:p14="http://schemas.microsoft.com/office/powerpoint/2010/main" val="60352668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screenshot of a computer&#10;&#10;Description automatically generated">
            <a:extLst>
              <a:ext uri="{FF2B5EF4-FFF2-40B4-BE49-F238E27FC236}">
                <a16:creationId xmlns:a16="http://schemas.microsoft.com/office/drawing/2014/main" id="{87B3A68E-9F2F-8647-9CDA-6B081E947F9B}"/>
              </a:ext>
            </a:extLst>
          </p:cNvPr>
          <p:cNvPicPr>
            <a:picLocks noChangeAspect="1"/>
          </p:cNvPicPr>
          <p:nvPr/>
        </p:nvPicPr>
        <p:blipFill>
          <a:blip r:embed="rId3"/>
          <a:stretch>
            <a:fillRect/>
          </a:stretch>
        </p:blipFill>
        <p:spPr>
          <a:xfrm>
            <a:off x="1508092" y="91983"/>
            <a:ext cx="8441659" cy="10506826"/>
          </a:xfrm>
          <a:prstGeom prst="rect">
            <a:avLst/>
          </a:prstGeom>
        </p:spPr>
      </p:pic>
    </p:spTree>
    <p:extLst>
      <p:ext uri="{BB962C8B-B14F-4D97-AF65-F5344CB8AC3E}">
        <p14:creationId xmlns:p14="http://schemas.microsoft.com/office/powerpoint/2010/main" val="428599336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screenshot of a computer&#10;&#10;Description automatically generated">
            <a:extLst>
              <a:ext uri="{FF2B5EF4-FFF2-40B4-BE49-F238E27FC236}">
                <a16:creationId xmlns:a16="http://schemas.microsoft.com/office/drawing/2014/main" id="{87B3A68E-9F2F-8647-9CDA-6B081E947F9B}"/>
              </a:ext>
            </a:extLst>
          </p:cNvPr>
          <p:cNvPicPr>
            <a:picLocks noChangeAspect="1"/>
          </p:cNvPicPr>
          <p:nvPr/>
        </p:nvPicPr>
        <p:blipFill>
          <a:blip r:embed="rId3"/>
          <a:stretch>
            <a:fillRect/>
          </a:stretch>
        </p:blipFill>
        <p:spPr>
          <a:xfrm>
            <a:off x="1508092" y="-4927692"/>
            <a:ext cx="8441659" cy="10506826"/>
          </a:xfrm>
          <a:prstGeom prst="rect">
            <a:avLst/>
          </a:prstGeom>
        </p:spPr>
      </p:pic>
    </p:spTree>
    <p:extLst>
      <p:ext uri="{BB962C8B-B14F-4D97-AF65-F5344CB8AC3E}">
        <p14:creationId xmlns:p14="http://schemas.microsoft.com/office/powerpoint/2010/main" val="175789495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FDEAB8-87BA-445B-B4D6-702DE7822F93}"/>
              </a:ext>
            </a:extLst>
          </p:cNvPr>
          <p:cNvSpPr>
            <a:spLocks noGrp="1"/>
          </p:cNvSpPr>
          <p:nvPr>
            <p:ph type="title"/>
          </p:nvPr>
        </p:nvSpPr>
        <p:spPr/>
        <p:txBody>
          <a:bodyPr/>
          <a:lstStyle/>
          <a:p>
            <a:r>
              <a:rPr lang="en-US"/>
              <a:t>Academic Screening</a:t>
            </a:r>
          </a:p>
        </p:txBody>
      </p:sp>
      <p:pic>
        <p:nvPicPr>
          <p:cNvPr id="15" name="Picture 14" descr="Graphical user interface, application&#10;&#10;Description automatically generated">
            <a:extLst>
              <a:ext uri="{FF2B5EF4-FFF2-40B4-BE49-F238E27FC236}">
                <a16:creationId xmlns:a16="http://schemas.microsoft.com/office/drawing/2014/main" id="{AC327FF5-A0BB-4191-AD5A-8215CF082546}"/>
              </a:ext>
            </a:extLst>
          </p:cNvPr>
          <p:cNvPicPr>
            <a:picLocks noChangeAspect="1"/>
          </p:cNvPicPr>
          <p:nvPr/>
        </p:nvPicPr>
        <p:blipFill rotWithShape="1">
          <a:blip r:embed="rId2"/>
          <a:srcRect l="5208" t="16297" r="5625" b="17845"/>
          <a:stretch/>
        </p:blipFill>
        <p:spPr>
          <a:xfrm>
            <a:off x="660400" y="1498600"/>
            <a:ext cx="10871200" cy="4516582"/>
          </a:xfrm>
          <a:prstGeom prst="rect">
            <a:avLst/>
          </a:prstGeom>
        </p:spPr>
      </p:pic>
    </p:spTree>
    <p:extLst>
      <p:ext uri="{BB962C8B-B14F-4D97-AF65-F5344CB8AC3E}">
        <p14:creationId xmlns:p14="http://schemas.microsoft.com/office/powerpoint/2010/main" val="324799345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FDEAB8-87BA-445B-B4D6-702DE7822F93}"/>
              </a:ext>
            </a:extLst>
          </p:cNvPr>
          <p:cNvSpPr>
            <a:spLocks noGrp="1"/>
          </p:cNvSpPr>
          <p:nvPr>
            <p:ph type="title"/>
          </p:nvPr>
        </p:nvSpPr>
        <p:spPr/>
        <p:txBody>
          <a:bodyPr/>
          <a:lstStyle/>
          <a:p>
            <a:r>
              <a:rPr lang="en-US"/>
              <a:t>Academic Screening</a:t>
            </a:r>
          </a:p>
        </p:txBody>
      </p:sp>
      <p:pic>
        <p:nvPicPr>
          <p:cNvPr id="15" name="Picture 14" descr="Graphical user interface, application&#10;&#10;Description automatically generated">
            <a:extLst>
              <a:ext uri="{FF2B5EF4-FFF2-40B4-BE49-F238E27FC236}">
                <a16:creationId xmlns:a16="http://schemas.microsoft.com/office/drawing/2014/main" id="{AC327FF5-A0BB-4191-AD5A-8215CF082546}"/>
              </a:ext>
            </a:extLst>
          </p:cNvPr>
          <p:cNvPicPr>
            <a:picLocks noChangeAspect="1"/>
          </p:cNvPicPr>
          <p:nvPr/>
        </p:nvPicPr>
        <p:blipFill rotWithShape="1">
          <a:blip r:embed="rId2"/>
          <a:srcRect l="5208" t="16297" r="5625" b="17845"/>
          <a:stretch/>
        </p:blipFill>
        <p:spPr>
          <a:xfrm>
            <a:off x="660400" y="1536700"/>
            <a:ext cx="19288598" cy="8013700"/>
          </a:xfrm>
          <a:prstGeom prst="rect">
            <a:avLst/>
          </a:prstGeom>
        </p:spPr>
      </p:pic>
    </p:spTree>
    <p:extLst>
      <p:ext uri="{BB962C8B-B14F-4D97-AF65-F5344CB8AC3E}">
        <p14:creationId xmlns:p14="http://schemas.microsoft.com/office/powerpoint/2010/main" val="84166808"/>
      </p:ext>
    </p:extLst>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FDEAB8-87BA-445B-B4D6-702DE7822F93}"/>
              </a:ext>
            </a:extLst>
          </p:cNvPr>
          <p:cNvSpPr>
            <a:spLocks noGrp="1"/>
          </p:cNvSpPr>
          <p:nvPr>
            <p:ph type="title"/>
          </p:nvPr>
        </p:nvSpPr>
        <p:spPr/>
        <p:txBody>
          <a:bodyPr/>
          <a:lstStyle/>
          <a:p>
            <a:r>
              <a:rPr lang="en-US"/>
              <a:t>Academic Screening</a:t>
            </a:r>
          </a:p>
        </p:txBody>
      </p:sp>
      <p:pic>
        <p:nvPicPr>
          <p:cNvPr id="15" name="Picture 14" descr="Graphical user interface, application&#10;&#10;Description automatically generated">
            <a:extLst>
              <a:ext uri="{FF2B5EF4-FFF2-40B4-BE49-F238E27FC236}">
                <a16:creationId xmlns:a16="http://schemas.microsoft.com/office/drawing/2014/main" id="{AC327FF5-A0BB-4191-AD5A-8215CF082546}"/>
              </a:ext>
            </a:extLst>
          </p:cNvPr>
          <p:cNvPicPr>
            <a:picLocks noChangeAspect="1"/>
          </p:cNvPicPr>
          <p:nvPr/>
        </p:nvPicPr>
        <p:blipFill rotWithShape="1">
          <a:blip r:embed="rId2"/>
          <a:srcRect l="5208" t="16297" r="5625" b="17845"/>
          <a:stretch/>
        </p:blipFill>
        <p:spPr>
          <a:xfrm>
            <a:off x="-8305800" y="1536700"/>
            <a:ext cx="19288598" cy="8013700"/>
          </a:xfrm>
          <a:prstGeom prst="rect">
            <a:avLst/>
          </a:prstGeom>
        </p:spPr>
      </p:pic>
    </p:spTree>
    <p:extLst>
      <p:ext uri="{BB962C8B-B14F-4D97-AF65-F5344CB8AC3E}">
        <p14:creationId xmlns:p14="http://schemas.microsoft.com/office/powerpoint/2010/main" val="908221291"/>
      </p:ext>
    </p:extLst>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A6BF06-FF72-4F2B-AD33-34010754BD35}"/>
              </a:ext>
            </a:extLst>
          </p:cNvPr>
          <p:cNvSpPr>
            <a:spLocks noGrp="1"/>
          </p:cNvSpPr>
          <p:nvPr>
            <p:ph type="title"/>
          </p:nvPr>
        </p:nvSpPr>
        <p:spPr/>
        <p:txBody>
          <a:bodyPr/>
          <a:lstStyle/>
          <a:p>
            <a:r>
              <a:rPr lang="en-US"/>
              <a:t>Integrating Data Sources</a:t>
            </a:r>
          </a:p>
        </p:txBody>
      </p:sp>
      <p:graphicFrame>
        <p:nvGraphicFramePr>
          <p:cNvPr id="6" name="Content Placeholder 5">
            <a:extLst>
              <a:ext uri="{FF2B5EF4-FFF2-40B4-BE49-F238E27FC236}">
                <a16:creationId xmlns:a16="http://schemas.microsoft.com/office/drawing/2014/main" id="{570D557B-3D8D-40A9-9CA7-205AC27545B7}"/>
              </a:ext>
            </a:extLst>
          </p:cNvPr>
          <p:cNvGraphicFramePr>
            <a:graphicFrameLocks noGrp="1"/>
          </p:cNvGraphicFramePr>
          <p:nvPr>
            <p:ph idx="1"/>
          </p:nvPr>
        </p:nvGraphicFramePr>
        <p:xfrm>
          <a:off x="403737" y="1572701"/>
          <a:ext cx="11384526" cy="506637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hought Bubble: Cloud 2">
            <a:extLst>
              <a:ext uri="{FF2B5EF4-FFF2-40B4-BE49-F238E27FC236}">
                <a16:creationId xmlns:a16="http://schemas.microsoft.com/office/drawing/2014/main" id="{B502DAA6-584A-4ABD-9BE6-8F757B7EFA3F}"/>
              </a:ext>
            </a:extLst>
          </p:cNvPr>
          <p:cNvSpPr/>
          <p:nvPr/>
        </p:nvSpPr>
        <p:spPr>
          <a:xfrm>
            <a:off x="275303" y="4011561"/>
            <a:ext cx="3578942" cy="2290916"/>
          </a:xfrm>
          <a:prstGeom prst="cloudCallout">
            <a:avLst>
              <a:gd name="adj1" fmla="val 66711"/>
              <a:gd name="adj2" fmla="val -20334"/>
            </a:avLst>
          </a:prstGeom>
          <a:solidFill>
            <a:srgbClr val="69C677"/>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Remember treatment integrity and social validity data – is Tier 1 in place?</a:t>
            </a:r>
          </a:p>
        </p:txBody>
      </p:sp>
    </p:spTree>
    <p:extLst>
      <p:ext uri="{BB962C8B-B14F-4D97-AF65-F5344CB8AC3E}">
        <p14:creationId xmlns:p14="http://schemas.microsoft.com/office/powerpoint/2010/main" val="28362400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righ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Consider this class….</a:t>
            </a:r>
          </a:p>
        </p:txBody>
      </p:sp>
      <p:pic>
        <p:nvPicPr>
          <p:cNvPr id="3" name="Picture 4" descr="Table&#10;&#10;Description automatically generated">
            <a:extLst>
              <a:ext uri="{FF2B5EF4-FFF2-40B4-BE49-F238E27FC236}">
                <a16:creationId xmlns:a16="http://schemas.microsoft.com/office/drawing/2014/main" id="{3D8FB1F6-7A9F-099E-D6FA-75A79990E61D}"/>
              </a:ext>
            </a:extLst>
          </p:cNvPr>
          <p:cNvPicPr>
            <a:picLocks noChangeAspect="1"/>
          </p:cNvPicPr>
          <p:nvPr/>
        </p:nvPicPr>
        <p:blipFill>
          <a:blip r:embed="rId2"/>
          <a:stretch>
            <a:fillRect/>
          </a:stretch>
        </p:blipFill>
        <p:spPr>
          <a:xfrm>
            <a:off x="2027583" y="1464762"/>
            <a:ext cx="8759762" cy="502811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39218904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Diagram&#10;&#10;Description automatically generated">
            <a:extLst>
              <a:ext uri="{FF2B5EF4-FFF2-40B4-BE49-F238E27FC236}">
                <a16:creationId xmlns:a16="http://schemas.microsoft.com/office/drawing/2014/main" id="{DAF187BB-9E38-4124-806F-2204ED046CDD}"/>
              </a:ext>
            </a:extLst>
          </p:cNvPr>
          <p:cNvPicPr>
            <a:picLocks noChangeAspect="1"/>
          </p:cNvPicPr>
          <p:nvPr/>
        </p:nvPicPr>
        <p:blipFill rotWithShape="1">
          <a:blip r:embed="rId2"/>
          <a:srcRect l="18178" r="17720"/>
          <a:stretch/>
        </p:blipFill>
        <p:spPr>
          <a:xfrm>
            <a:off x="6096000" y="1360354"/>
            <a:ext cx="5720297" cy="5258170"/>
          </a:xfrm>
          <a:prstGeom prst="rect">
            <a:avLst/>
          </a:prstGeom>
        </p:spPr>
      </p:pic>
      <p:pic>
        <p:nvPicPr>
          <p:cNvPr id="12" name="Picture 11" descr="Text, letter&#10;&#10;Description automatically generated">
            <a:extLst>
              <a:ext uri="{FF2B5EF4-FFF2-40B4-BE49-F238E27FC236}">
                <a16:creationId xmlns:a16="http://schemas.microsoft.com/office/drawing/2014/main" id="{C12ED7AA-A239-40E3-93E4-B25C891D2088}"/>
              </a:ext>
            </a:extLst>
          </p:cNvPr>
          <p:cNvPicPr>
            <a:picLocks noChangeAspect="1"/>
          </p:cNvPicPr>
          <p:nvPr/>
        </p:nvPicPr>
        <p:blipFill>
          <a:blip r:embed="rId3"/>
          <a:stretch>
            <a:fillRect/>
          </a:stretch>
        </p:blipFill>
        <p:spPr>
          <a:xfrm>
            <a:off x="1130710" y="721164"/>
            <a:ext cx="3631150" cy="5897360"/>
          </a:xfrm>
          <a:prstGeom prst="rect">
            <a:avLst/>
          </a:prstGeom>
          <a:ln>
            <a:solidFill>
              <a:schemeClr val="tx1"/>
            </a:solidFill>
          </a:ln>
        </p:spPr>
      </p:pic>
    </p:spTree>
    <p:extLst>
      <p:ext uri="{BB962C8B-B14F-4D97-AF65-F5344CB8AC3E}">
        <p14:creationId xmlns:p14="http://schemas.microsoft.com/office/powerpoint/2010/main" val="2167244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Diagram&#10;&#10;Description automatically generated">
            <a:extLst>
              <a:ext uri="{FF2B5EF4-FFF2-40B4-BE49-F238E27FC236}">
                <a16:creationId xmlns:a16="http://schemas.microsoft.com/office/drawing/2014/main" id="{087F6E18-E2A7-481F-B158-D98FE647E7BC}"/>
              </a:ext>
            </a:extLst>
          </p:cNvPr>
          <p:cNvPicPr>
            <a:picLocks noChangeAspect="1"/>
          </p:cNvPicPr>
          <p:nvPr/>
        </p:nvPicPr>
        <p:blipFill rotWithShape="1">
          <a:blip r:embed="rId2"/>
          <a:srcRect l="18178" r="17720"/>
          <a:stretch/>
        </p:blipFill>
        <p:spPr>
          <a:xfrm>
            <a:off x="2423650" y="0"/>
            <a:ext cx="7344697" cy="6751339"/>
          </a:xfrm>
          <a:prstGeom prst="rect">
            <a:avLst/>
          </a:prstGeom>
        </p:spPr>
      </p:pic>
      <p:pic>
        <p:nvPicPr>
          <p:cNvPr id="3" name="Graphic 2">
            <a:extLst>
              <a:ext uri="{FF2B5EF4-FFF2-40B4-BE49-F238E27FC236}">
                <a16:creationId xmlns:a16="http://schemas.microsoft.com/office/drawing/2014/main" id="{1B29A33E-67F5-4014-A252-F3FEC792A85E}"/>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2691" y="0"/>
            <a:ext cx="12186617" cy="6858000"/>
          </a:xfrm>
          <a:prstGeom prst="rect">
            <a:avLst/>
          </a:prstGeom>
        </p:spPr>
      </p:pic>
      <p:sp>
        <p:nvSpPr>
          <p:cNvPr id="4" name="TextBox 3">
            <a:extLst>
              <a:ext uri="{FF2B5EF4-FFF2-40B4-BE49-F238E27FC236}">
                <a16:creationId xmlns:a16="http://schemas.microsoft.com/office/drawing/2014/main" id="{4618A59F-1CD9-4025-9844-6A07DDDDB5F1}"/>
              </a:ext>
            </a:extLst>
          </p:cNvPr>
          <p:cNvSpPr txBox="1"/>
          <p:nvPr/>
        </p:nvSpPr>
        <p:spPr>
          <a:xfrm>
            <a:off x="3266766" y="833145"/>
            <a:ext cx="3063240" cy="646331"/>
          </a:xfrm>
          <a:prstGeom prst="rect">
            <a:avLst/>
          </a:prstGeom>
          <a:noFill/>
        </p:spPr>
        <p:txBody>
          <a:bodyPr wrap="square" rtlCol="0" anchor="ctr">
            <a:spAutoFit/>
          </a:bodyPr>
          <a:lstStyle/>
          <a:p>
            <a:pPr algn="ctr"/>
            <a:r>
              <a:rPr lang="en-US"/>
              <a:t>Quadrant 2: Responsive</a:t>
            </a:r>
          </a:p>
          <a:p>
            <a:pPr algn="ctr"/>
            <a:r>
              <a:rPr lang="en-US"/>
              <a:t>“Low—Grow”</a:t>
            </a:r>
          </a:p>
        </p:txBody>
      </p:sp>
      <p:sp>
        <p:nvSpPr>
          <p:cNvPr id="5" name="TextBox 4">
            <a:extLst>
              <a:ext uri="{FF2B5EF4-FFF2-40B4-BE49-F238E27FC236}">
                <a16:creationId xmlns:a16="http://schemas.microsoft.com/office/drawing/2014/main" id="{2188161A-AEF0-41FB-9629-229D338C5265}"/>
              </a:ext>
            </a:extLst>
          </p:cNvPr>
          <p:cNvSpPr txBox="1"/>
          <p:nvPr/>
        </p:nvSpPr>
        <p:spPr>
          <a:xfrm>
            <a:off x="6531334" y="833145"/>
            <a:ext cx="3062747" cy="646331"/>
          </a:xfrm>
          <a:prstGeom prst="rect">
            <a:avLst/>
          </a:prstGeom>
          <a:noFill/>
        </p:spPr>
        <p:txBody>
          <a:bodyPr wrap="square" rtlCol="0" anchor="ctr">
            <a:spAutoFit/>
          </a:bodyPr>
          <a:lstStyle/>
          <a:p>
            <a:pPr algn="ctr"/>
            <a:r>
              <a:rPr lang="en-US"/>
              <a:t>Quadrant 1: Responsive</a:t>
            </a:r>
          </a:p>
          <a:p>
            <a:pPr algn="ctr"/>
            <a:r>
              <a:rPr lang="en-US"/>
              <a:t>“High—Grow”</a:t>
            </a:r>
          </a:p>
        </p:txBody>
      </p:sp>
      <p:sp>
        <p:nvSpPr>
          <p:cNvPr id="6" name="TextBox 5">
            <a:extLst>
              <a:ext uri="{FF2B5EF4-FFF2-40B4-BE49-F238E27FC236}">
                <a16:creationId xmlns:a16="http://schemas.microsoft.com/office/drawing/2014/main" id="{86361B05-46E9-4ECF-B1C0-05FF88B064FA}"/>
              </a:ext>
            </a:extLst>
          </p:cNvPr>
          <p:cNvSpPr txBox="1"/>
          <p:nvPr/>
        </p:nvSpPr>
        <p:spPr>
          <a:xfrm>
            <a:off x="6531334" y="3517343"/>
            <a:ext cx="3062747" cy="646331"/>
          </a:xfrm>
          <a:prstGeom prst="rect">
            <a:avLst/>
          </a:prstGeom>
          <a:noFill/>
        </p:spPr>
        <p:txBody>
          <a:bodyPr wrap="square" rtlCol="0" anchor="ctr">
            <a:spAutoFit/>
          </a:bodyPr>
          <a:lstStyle/>
          <a:p>
            <a:pPr algn="ctr"/>
            <a:r>
              <a:rPr lang="en-US"/>
              <a:t>Quadrant 4: Not responding</a:t>
            </a:r>
          </a:p>
          <a:p>
            <a:pPr algn="ctr"/>
            <a:r>
              <a:rPr lang="en-US"/>
              <a:t>“High—No Grow”</a:t>
            </a:r>
          </a:p>
        </p:txBody>
      </p:sp>
      <p:sp>
        <p:nvSpPr>
          <p:cNvPr id="7" name="TextBox 6">
            <a:extLst>
              <a:ext uri="{FF2B5EF4-FFF2-40B4-BE49-F238E27FC236}">
                <a16:creationId xmlns:a16="http://schemas.microsoft.com/office/drawing/2014/main" id="{D0871811-53DF-4788-8A53-FE733F48DAC6}"/>
              </a:ext>
            </a:extLst>
          </p:cNvPr>
          <p:cNvSpPr txBox="1"/>
          <p:nvPr/>
        </p:nvSpPr>
        <p:spPr>
          <a:xfrm>
            <a:off x="3266766" y="3515896"/>
            <a:ext cx="3063240" cy="649224"/>
          </a:xfrm>
          <a:prstGeom prst="rect">
            <a:avLst/>
          </a:prstGeom>
          <a:noFill/>
        </p:spPr>
        <p:txBody>
          <a:bodyPr wrap="square" rtlCol="0" anchor="ctr">
            <a:spAutoFit/>
          </a:bodyPr>
          <a:lstStyle/>
          <a:p>
            <a:pPr algn="ctr"/>
            <a:r>
              <a:rPr lang="en-US"/>
              <a:t>Quadrant 3: Not responding</a:t>
            </a:r>
          </a:p>
          <a:p>
            <a:pPr algn="ctr"/>
            <a:r>
              <a:rPr lang="en-US"/>
              <a:t>“Low—No Grow”</a:t>
            </a:r>
          </a:p>
        </p:txBody>
      </p:sp>
    </p:spTree>
    <p:extLst>
      <p:ext uri="{BB962C8B-B14F-4D97-AF65-F5344CB8AC3E}">
        <p14:creationId xmlns:p14="http://schemas.microsoft.com/office/powerpoint/2010/main" val="151992917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C7E20B4E-312E-40A5-8324-61F860B441A0}"/>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2691" y="0"/>
            <a:ext cx="12186617" cy="6858000"/>
          </a:xfrm>
          <a:prstGeom prst="rect">
            <a:avLst/>
          </a:prstGeom>
        </p:spPr>
      </p:pic>
      <p:pic>
        <p:nvPicPr>
          <p:cNvPr id="3" name="Graphic 2">
            <a:extLst>
              <a:ext uri="{FF2B5EF4-FFF2-40B4-BE49-F238E27FC236}">
                <a16:creationId xmlns:a16="http://schemas.microsoft.com/office/drawing/2014/main" id="{1B29A33E-67F5-4014-A252-F3FEC792A85E}"/>
              </a:ext>
            </a:extLst>
          </p:cNvPr>
          <p:cNvPicPr>
            <a:picLocks noChangeAspect="1"/>
          </p:cNvPicPr>
          <p:nvPr/>
        </p:nvPicPr>
        <p:blipFill rotWithShape="1">
          <a:blip r:embed="rId4">
            <a:extLst>
              <a:ext uri="{96DAC541-7B7A-43D3-8B79-37D633B846F1}">
                <asvg:svgBlip xmlns:asvg="http://schemas.microsoft.com/office/drawing/2016/SVG/main" r:embed="rId5"/>
              </a:ext>
            </a:extLst>
          </a:blip>
          <a:srcRect b="6810"/>
          <a:stretch/>
        </p:blipFill>
        <p:spPr>
          <a:xfrm>
            <a:off x="2691" y="1"/>
            <a:ext cx="12186617" cy="6390968"/>
          </a:xfrm>
          <a:prstGeom prst="rect">
            <a:avLst/>
          </a:prstGeom>
        </p:spPr>
      </p:pic>
      <p:sp>
        <p:nvSpPr>
          <p:cNvPr id="4" name="TextBox 3">
            <a:extLst>
              <a:ext uri="{FF2B5EF4-FFF2-40B4-BE49-F238E27FC236}">
                <a16:creationId xmlns:a16="http://schemas.microsoft.com/office/drawing/2014/main" id="{4618A59F-1CD9-4025-9844-6A07DDDDB5F1}"/>
              </a:ext>
            </a:extLst>
          </p:cNvPr>
          <p:cNvSpPr txBox="1"/>
          <p:nvPr/>
        </p:nvSpPr>
        <p:spPr>
          <a:xfrm>
            <a:off x="3266766" y="833145"/>
            <a:ext cx="3063240" cy="646331"/>
          </a:xfrm>
          <a:prstGeom prst="rect">
            <a:avLst/>
          </a:prstGeom>
          <a:noFill/>
        </p:spPr>
        <p:txBody>
          <a:bodyPr wrap="square" rtlCol="0" anchor="ctr">
            <a:spAutoFit/>
          </a:bodyPr>
          <a:lstStyle/>
          <a:p>
            <a:pPr algn="ctr"/>
            <a:r>
              <a:rPr lang="en-US"/>
              <a:t>Quadrant 2: Responsive</a:t>
            </a:r>
          </a:p>
          <a:p>
            <a:pPr algn="ctr"/>
            <a:r>
              <a:rPr lang="en-US"/>
              <a:t>“Low—Grow”</a:t>
            </a:r>
          </a:p>
        </p:txBody>
      </p:sp>
      <p:sp>
        <p:nvSpPr>
          <p:cNvPr id="5" name="TextBox 4">
            <a:extLst>
              <a:ext uri="{FF2B5EF4-FFF2-40B4-BE49-F238E27FC236}">
                <a16:creationId xmlns:a16="http://schemas.microsoft.com/office/drawing/2014/main" id="{2188161A-AEF0-41FB-9629-229D338C5265}"/>
              </a:ext>
            </a:extLst>
          </p:cNvPr>
          <p:cNvSpPr txBox="1"/>
          <p:nvPr/>
        </p:nvSpPr>
        <p:spPr>
          <a:xfrm>
            <a:off x="6531334" y="833145"/>
            <a:ext cx="3062747" cy="646331"/>
          </a:xfrm>
          <a:prstGeom prst="rect">
            <a:avLst/>
          </a:prstGeom>
          <a:noFill/>
        </p:spPr>
        <p:txBody>
          <a:bodyPr wrap="square" rtlCol="0" anchor="ctr">
            <a:spAutoFit/>
          </a:bodyPr>
          <a:lstStyle/>
          <a:p>
            <a:pPr algn="ctr"/>
            <a:r>
              <a:rPr lang="en-US"/>
              <a:t>Quadrant 1: Responsive</a:t>
            </a:r>
          </a:p>
          <a:p>
            <a:pPr algn="ctr"/>
            <a:r>
              <a:rPr lang="en-US"/>
              <a:t>“High—Grow”</a:t>
            </a:r>
          </a:p>
        </p:txBody>
      </p:sp>
      <p:sp>
        <p:nvSpPr>
          <p:cNvPr id="6" name="TextBox 5">
            <a:extLst>
              <a:ext uri="{FF2B5EF4-FFF2-40B4-BE49-F238E27FC236}">
                <a16:creationId xmlns:a16="http://schemas.microsoft.com/office/drawing/2014/main" id="{86361B05-46E9-4ECF-B1C0-05FF88B064FA}"/>
              </a:ext>
            </a:extLst>
          </p:cNvPr>
          <p:cNvSpPr txBox="1"/>
          <p:nvPr/>
        </p:nvSpPr>
        <p:spPr>
          <a:xfrm>
            <a:off x="6531334" y="3517343"/>
            <a:ext cx="3062747" cy="646331"/>
          </a:xfrm>
          <a:prstGeom prst="rect">
            <a:avLst/>
          </a:prstGeom>
          <a:noFill/>
        </p:spPr>
        <p:txBody>
          <a:bodyPr wrap="square" rtlCol="0" anchor="ctr">
            <a:spAutoFit/>
          </a:bodyPr>
          <a:lstStyle/>
          <a:p>
            <a:pPr algn="ctr"/>
            <a:r>
              <a:rPr lang="en-US"/>
              <a:t>Quadrant 4: Not responding</a:t>
            </a:r>
          </a:p>
          <a:p>
            <a:pPr algn="ctr"/>
            <a:r>
              <a:rPr lang="en-US"/>
              <a:t>“High—No Grow”</a:t>
            </a:r>
          </a:p>
        </p:txBody>
      </p:sp>
      <p:sp>
        <p:nvSpPr>
          <p:cNvPr id="7" name="TextBox 6">
            <a:extLst>
              <a:ext uri="{FF2B5EF4-FFF2-40B4-BE49-F238E27FC236}">
                <a16:creationId xmlns:a16="http://schemas.microsoft.com/office/drawing/2014/main" id="{D0871811-53DF-4788-8A53-FE733F48DAC6}"/>
              </a:ext>
            </a:extLst>
          </p:cNvPr>
          <p:cNvSpPr txBox="1"/>
          <p:nvPr/>
        </p:nvSpPr>
        <p:spPr>
          <a:xfrm>
            <a:off x="3266766" y="3515896"/>
            <a:ext cx="3063240" cy="649224"/>
          </a:xfrm>
          <a:prstGeom prst="rect">
            <a:avLst/>
          </a:prstGeom>
          <a:noFill/>
        </p:spPr>
        <p:txBody>
          <a:bodyPr wrap="square" rtlCol="0" anchor="ctr">
            <a:spAutoFit/>
          </a:bodyPr>
          <a:lstStyle/>
          <a:p>
            <a:pPr algn="ctr"/>
            <a:r>
              <a:rPr lang="en-US"/>
              <a:t>Quadrant 3: Not responding</a:t>
            </a:r>
          </a:p>
          <a:p>
            <a:pPr algn="ctr"/>
            <a:r>
              <a:rPr lang="en-US"/>
              <a:t>“Low—No Grow”</a:t>
            </a:r>
          </a:p>
        </p:txBody>
      </p:sp>
      <p:sp>
        <p:nvSpPr>
          <p:cNvPr id="2" name="Oval 1">
            <a:extLst>
              <a:ext uri="{FF2B5EF4-FFF2-40B4-BE49-F238E27FC236}">
                <a16:creationId xmlns:a16="http://schemas.microsoft.com/office/drawing/2014/main" id="{54911199-CA4C-483D-A74E-21BCF0FCA956}"/>
              </a:ext>
            </a:extLst>
          </p:cNvPr>
          <p:cNvSpPr/>
          <p:nvPr/>
        </p:nvSpPr>
        <p:spPr>
          <a:xfrm>
            <a:off x="1400605" y="6390968"/>
            <a:ext cx="2930013" cy="467031"/>
          </a:xfrm>
          <a:prstGeom prst="ellipse">
            <a:avLst/>
          </a:prstGeom>
          <a:no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46627010"/>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6E180146-2DC2-841D-BCE1-FAAFCB787294}"/>
              </a:ext>
            </a:extLst>
          </p:cNvPr>
          <p:cNvGraphicFramePr>
            <a:graphicFrameLocks noGrp="1"/>
          </p:cNvGraphicFramePr>
          <p:nvPr>
            <p:extLst>
              <p:ext uri="{D42A27DB-BD31-4B8C-83A1-F6EECF244321}">
                <p14:modId xmlns:p14="http://schemas.microsoft.com/office/powerpoint/2010/main" val="1645092443"/>
              </p:ext>
            </p:extLst>
          </p:nvPr>
        </p:nvGraphicFramePr>
        <p:xfrm>
          <a:off x="152399" y="1147611"/>
          <a:ext cx="11887201" cy="5212079"/>
        </p:xfrm>
        <a:graphic>
          <a:graphicData uri="http://schemas.openxmlformats.org/drawingml/2006/table">
            <a:tbl>
              <a:tblPr firstRow="1" firstCol="1" bandRow="1"/>
              <a:tblGrid>
                <a:gridCol w="732181">
                  <a:extLst>
                    <a:ext uri="{9D8B030D-6E8A-4147-A177-3AD203B41FA5}">
                      <a16:colId xmlns:a16="http://schemas.microsoft.com/office/drawing/2014/main" val="3564526547"/>
                    </a:ext>
                  </a:extLst>
                </a:gridCol>
                <a:gridCol w="929585">
                  <a:extLst>
                    <a:ext uri="{9D8B030D-6E8A-4147-A177-3AD203B41FA5}">
                      <a16:colId xmlns:a16="http://schemas.microsoft.com/office/drawing/2014/main" val="152405260"/>
                    </a:ext>
                  </a:extLst>
                </a:gridCol>
                <a:gridCol w="929585">
                  <a:extLst>
                    <a:ext uri="{9D8B030D-6E8A-4147-A177-3AD203B41FA5}">
                      <a16:colId xmlns:a16="http://schemas.microsoft.com/office/drawing/2014/main" val="3816323472"/>
                    </a:ext>
                  </a:extLst>
                </a:gridCol>
                <a:gridCol w="929585">
                  <a:extLst>
                    <a:ext uri="{9D8B030D-6E8A-4147-A177-3AD203B41FA5}">
                      <a16:colId xmlns:a16="http://schemas.microsoft.com/office/drawing/2014/main" val="1235247631"/>
                    </a:ext>
                  </a:extLst>
                </a:gridCol>
                <a:gridCol w="929585">
                  <a:extLst>
                    <a:ext uri="{9D8B030D-6E8A-4147-A177-3AD203B41FA5}">
                      <a16:colId xmlns:a16="http://schemas.microsoft.com/office/drawing/2014/main" val="2106293475"/>
                    </a:ext>
                  </a:extLst>
                </a:gridCol>
                <a:gridCol w="929585">
                  <a:extLst>
                    <a:ext uri="{9D8B030D-6E8A-4147-A177-3AD203B41FA5}">
                      <a16:colId xmlns:a16="http://schemas.microsoft.com/office/drawing/2014/main" val="2141082053"/>
                    </a:ext>
                  </a:extLst>
                </a:gridCol>
                <a:gridCol w="929585">
                  <a:extLst>
                    <a:ext uri="{9D8B030D-6E8A-4147-A177-3AD203B41FA5}">
                      <a16:colId xmlns:a16="http://schemas.microsoft.com/office/drawing/2014/main" val="365265412"/>
                    </a:ext>
                  </a:extLst>
                </a:gridCol>
                <a:gridCol w="929585">
                  <a:extLst>
                    <a:ext uri="{9D8B030D-6E8A-4147-A177-3AD203B41FA5}">
                      <a16:colId xmlns:a16="http://schemas.microsoft.com/office/drawing/2014/main" val="1310106552"/>
                    </a:ext>
                  </a:extLst>
                </a:gridCol>
                <a:gridCol w="929585">
                  <a:extLst>
                    <a:ext uri="{9D8B030D-6E8A-4147-A177-3AD203B41FA5}">
                      <a16:colId xmlns:a16="http://schemas.microsoft.com/office/drawing/2014/main" val="4145809130"/>
                    </a:ext>
                  </a:extLst>
                </a:gridCol>
                <a:gridCol w="929585">
                  <a:extLst>
                    <a:ext uri="{9D8B030D-6E8A-4147-A177-3AD203B41FA5}">
                      <a16:colId xmlns:a16="http://schemas.microsoft.com/office/drawing/2014/main" val="1417258483"/>
                    </a:ext>
                  </a:extLst>
                </a:gridCol>
                <a:gridCol w="929585">
                  <a:extLst>
                    <a:ext uri="{9D8B030D-6E8A-4147-A177-3AD203B41FA5}">
                      <a16:colId xmlns:a16="http://schemas.microsoft.com/office/drawing/2014/main" val="2172962834"/>
                    </a:ext>
                  </a:extLst>
                </a:gridCol>
                <a:gridCol w="929585">
                  <a:extLst>
                    <a:ext uri="{9D8B030D-6E8A-4147-A177-3AD203B41FA5}">
                      <a16:colId xmlns:a16="http://schemas.microsoft.com/office/drawing/2014/main" val="550505166"/>
                    </a:ext>
                  </a:extLst>
                </a:gridCol>
                <a:gridCol w="929585">
                  <a:extLst>
                    <a:ext uri="{9D8B030D-6E8A-4147-A177-3AD203B41FA5}">
                      <a16:colId xmlns:a16="http://schemas.microsoft.com/office/drawing/2014/main" val="1963077407"/>
                    </a:ext>
                  </a:extLst>
                </a:gridCol>
              </a:tblGrid>
              <a:tr h="270919">
                <a:tc>
                  <a:txBody>
                    <a:bodyPr/>
                    <a:lstStyle/>
                    <a:p>
                      <a:pPr marL="0" marR="0" algn="ctr">
                        <a:lnSpc>
                          <a:spcPct val="107000"/>
                        </a:lnSpc>
                        <a:spcBef>
                          <a:spcPts val="0"/>
                        </a:spcBef>
                        <a:spcAft>
                          <a:spcPts val="0"/>
                        </a:spcAft>
                      </a:pPr>
                      <a:endParaRPr lang="en-US" sz="1600" b="1" kern="120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marL="0" marR="0" algn="ctr">
                        <a:lnSpc>
                          <a:spcPct val="107000"/>
                        </a:lnSpc>
                        <a:spcBef>
                          <a:spcPts val="0"/>
                        </a:spcBef>
                        <a:spcAft>
                          <a:spcPts val="0"/>
                        </a:spcAft>
                      </a:pPr>
                      <a:r>
                        <a:rPr lang="en-US" sz="1600" b="1" kern="1200">
                          <a:solidFill>
                            <a:schemeClr val="bg1"/>
                          </a:solidFill>
                          <a:effectLst/>
                          <a:latin typeface="+mn-lt"/>
                          <a:ea typeface="Calibri" panose="020F0502020204030204" pitchFamily="34" charset="0"/>
                          <a:cs typeface="Times New Roman" panose="02020603050405020304" pitchFamily="18" charset="0"/>
                        </a:rPr>
                        <a:t>July</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solidFill>
                  </a:tcPr>
                </a:tc>
                <a:tc>
                  <a:txBody>
                    <a:bodyPr/>
                    <a:lstStyle/>
                    <a:p>
                      <a:pPr marL="0" marR="0" algn="ctr">
                        <a:lnSpc>
                          <a:spcPct val="107000"/>
                        </a:lnSpc>
                        <a:spcBef>
                          <a:spcPts val="0"/>
                        </a:spcBef>
                        <a:spcAft>
                          <a:spcPts val="0"/>
                        </a:spcAft>
                      </a:pPr>
                      <a:r>
                        <a:rPr lang="en-US" sz="1600" b="1">
                          <a:solidFill>
                            <a:schemeClr val="bg1"/>
                          </a:solidFill>
                          <a:effectLst/>
                          <a:latin typeface="+mn-lt"/>
                          <a:ea typeface="Calibri" panose="020F0502020204030204" pitchFamily="34" charset="0"/>
                          <a:cs typeface="Times New Roman" panose="02020603050405020304" pitchFamily="18" charset="0"/>
                        </a:rPr>
                        <a:t>Aug</a:t>
                      </a:r>
                      <a:endParaRPr lang="en-US" sz="160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solidFill>
                  </a:tcPr>
                </a:tc>
                <a:tc>
                  <a:txBody>
                    <a:bodyPr/>
                    <a:lstStyle/>
                    <a:p>
                      <a:pPr marL="0" marR="0" algn="ctr">
                        <a:lnSpc>
                          <a:spcPct val="107000"/>
                        </a:lnSpc>
                        <a:spcBef>
                          <a:spcPts val="0"/>
                        </a:spcBef>
                        <a:spcAft>
                          <a:spcPts val="0"/>
                        </a:spcAft>
                      </a:pPr>
                      <a:r>
                        <a:rPr lang="en-US" sz="1600" b="1">
                          <a:solidFill>
                            <a:schemeClr val="bg1"/>
                          </a:solidFill>
                          <a:effectLst/>
                          <a:latin typeface="+mn-lt"/>
                          <a:ea typeface="Calibri" panose="020F0502020204030204" pitchFamily="34" charset="0"/>
                          <a:cs typeface="Times New Roman" panose="02020603050405020304" pitchFamily="18" charset="0"/>
                        </a:rPr>
                        <a:t>Sep</a:t>
                      </a:r>
                      <a:endParaRPr lang="en-US" sz="160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56D3C"/>
                    </a:solidFill>
                  </a:tcPr>
                </a:tc>
                <a:tc>
                  <a:txBody>
                    <a:bodyPr/>
                    <a:lstStyle/>
                    <a:p>
                      <a:pPr marL="0" marR="0" algn="ctr">
                        <a:lnSpc>
                          <a:spcPct val="107000"/>
                        </a:lnSpc>
                        <a:spcBef>
                          <a:spcPts val="0"/>
                        </a:spcBef>
                        <a:spcAft>
                          <a:spcPts val="0"/>
                        </a:spcAft>
                      </a:pPr>
                      <a:r>
                        <a:rPr lang="en-US" sz="1600" b="1">
                          <a:solidFill>
                            <a:schemeClr val="bg1"/>
                          </a:solidFill>
                          <a:effectLst/>
                          <a:latin typeface="+mn-lt"/>
                          <a:ea typeface="Calibri" panose="020F0502020204030204" pitchFamily="34" charset="0"/>
                          <a:cs typeface="Times New Roman" panose="02020603050405020304" pitchFamily="18" charset="0"/>
                        </a:rPr>
                        <a:t>Oct</a:t>
                      </a:r>
                      <a:endParaRPr lang="en-US" sz="160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56D3C"/>
                    </a:solidFill>
                  </a:tcPr>
                </a:tc>
                <a:tc>
                  <a:txBody>
                    <a:bodyPr/>
                    <a:lstStyle/>
                    <a:p>
                      <a:pPr marL="0" marR="0" algn="ctr">
                        <a:lnSpc>
                          <a:spcPct val="107000"/>
                        </a:lnSpc>
                        <a:spcBef>
                          <a:spcPts val="0"/>
                        </a:spcBef>
                        <a:spcAft>
                          <a:spcPts val="0"/>
                        </a:spcAft>
                      </a:pPr>
                      <a:r>
                        <a:rPr lang="en-US" sz="1600" b="1">
                          <a:solidFill>
                            <a:schemeClr val="bg1"/>
                          </a:solidFill>
                          <a:effectLst/>
                          <a:latin typeface="+mn-lt"/>
                          <a:ea typeface="Calibri" panose="020F0502020204030204" pitchFamily="34" charset="0"/>
                          <a:cs typeface="Times New Roman" panose="02020603050405020304" pitchFamily="18" charset="0"/>
                        </a:rPr>
                        <a:t>Nov</a:t>
                      </a:r>
                      <a:endParaRPr lang="en-US" sz="160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500"/>
                    </a:solidFill>
                  </a:tcPr>
                </a:tc>
                <a:tc>
                  <a:txBody>
                    <a:bodyPr/>
                    <a:lstStyle/>
                    <a:p>
                      <a:pPr marL="0" marR="0" algn="ctr">
                        <a:lnSpc>
                          <a:spcPct val="107000"/>
                        </a:lnSpc>
                        <a:spcBef>
                          <a:spcPts val="0"/>
                        </a:spcBef>
                        <a:spcAft>
                          <a:spcPts val="0"/>
                        </a:spcAft>
                      </a:pPr>
                      <a:r>
                        <a:rPr lang="en-US" sz="1600" b="1">
                          <a:solidFill>
                            <a:schemeClr val="bg1"/>
                          </a:solidFill>
                          <a:effectLst/>
                          <a:latin typeface="+mn-lt"/>
                          <a:ea typeface="Calibri" panose="020F0502020204030204" pitchFamily="34" charset="0"/>
                          <a:cs typeface="Times New Roman" panose="02020603050405020304" pitchFamily="18" charset="0"/>
                        </a:rPr>
                        <a:t>Dec</a:t>
                      </a:r>
                      <a:endParaRPr lang="en-US" sz="160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500"/>
                    </a:solidFill>
                  </a:tcPr>
                </a:tc>
                <a:tc>
                  <a:txBody>
                    <a:bodyPr/>
                    <a:lstStyle/>
                    <a:p>
                      <a:pPr marL="0" marR="0" algn="ctr">
                        <a:lnSpc>
                          <a:spcPct val="107000"/>
                        </a:lnSpc>
                        <a:spcBef>
                          <a:spcPts val="0"/>
                        </a:spcBef>
                        <a:spcAft>
                          <a:spcPts val="0"/>
                        </a:spcAft>
                      </a:pPr>
                      <a:r>
                        <a:rPr lang="en-US" sz="1600" b="1">
                          <a:solidFill>
                            <a:schemeClr val="bg1"/>
                          </a:solidFill>
                          <a:effectLst/>
                          <a:latin typeface="+mn-lt"/>
                          <a:ea typeface="Calibri" panose="020F0502020204030204" pitchFamily="34" charset="0"/>
                          <a:cs typeface="Times New Roman" panose="02020603050405020304" pitchFamily="18" charset="0"/>
                        </a:rPr>
                        <a:t>Jan</a:t>
                      </a:r>
                      <a:endParaRPr lang="en-US" sz="160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5A11"/>
                    </a:solidFill>
                  </a:tcPr>
                </a:tc>
                <a:tc>
                  <a:txBody>
                    <a:bodyPr/>
                    <a:lstStyle/>
                    <a:p>
                      <a:pPr marL="0" marR="0" algn="ctr">
                        <a:lnSpc>
                          <a:spcPct val="107000"/>
                        </a:lnSpc>
                        <a:spcBef>
                          <a:spcPts val="0"/>
                        </a:spcBef>
                        <a:spcAft>
                          <a:spcPts val="0"/>
                        </a:spcAft>
                      </a:pPr>
                      <a:r>
                        <a:rPr lang="en-US" sz="1600" b="1">
                          <a:solidFill>
                            <a:schemeClr val="bg1"/>
                          </a:solidFill>
                          <a:effectLst/>
                          <a:latin typeface="+mn-lt"/>
                          <a:ea typeface="Calibri" panose="020F0502020204030204" pitchFamily="34" charset="0"/>
                          <a:cs typeface="Times New Roman" panose="02020603050405020304" pitchFamily="18" charset="0"/>
                        </a:rPr>
                        <a:t>Feb</a:t>
                      </a:r>
                      <a:endParaRPr lang="en-US" sz="160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5A11"/>
                    </a:solidFill>
                  </a:tcPr>
                </a:tc>
                <a:tc>
                  <a:txBody>
                    <a:bodyPr/>
                    <a:lstStyle/>
                    <a:p>
                      <a:pPr marL="0" marR="0" algn="ctr">
                        <a:lnSpc>
                          <a:spcPct val="107000"/>
                        </a:lnSpc>
                        <a:spcBef>
                          <a:spcPts val="0"/>
                        </a:spcBef>
                        <a:spcAft>
                          <a:spcPts val="0"/>
                        </a:spcAft>
                      </a:pPr>
                      <a:r>
                        <a:rPr lang="en-US" sz="1600" b="1">
                          <a:solidFill>
                            <a:schemeClr val="bg1"/>
                          </a:solidFill>
                          <a:effectLst/>
                          <a:latin typeface="+mn-lt"/>
                          <a:ea typeface="Calibri" panose="020F0502020204030204" pitchFamily="34" charset="0"/>
                          <a:cs typeface="Times New Roman" panose="02020603050405020304" pitchFamily="18" charset="0"/>
                        </a:rPr>
                        <a:t>Mar</a:t>
                      </a:r>
                      <a:endParaRPr lang="en-US" sz="160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A3576"/>
                    </a:solidFill>
                  </a:tcPr>
                </a:tc>
                <a:tc>
                  <a:txBody>
                    <a:bodyPr/>
                    <a:lstStyle/>
                    <a:p>
                      <a:pPr marL="0" marR="0" algn="ctr">
                        <a:lnSpc>
                          <a:spcPct val="107000"/>
                        </a:lnSpc>
                        <a:spcBef>
                          <a:spcPts val="0"/>
                        </a:spcBef>
                        <a:spcAft>
                          <a:spcPts val="0"/>
                        </a:spcAft>
                      </a:pPr>
                      <a:r>
                        <a:rPr lang="en-US" sz="1600" b="1">
                          <a:solidFill>
                            <a:schemeClr val="bg1"/>
                          </a:solidFill>
                          <a:effectLst/>
                          <a:latin typeface="+mn-lt"/>
                          <a:ea typeface="Calibri" panose="020F0502020204030204" pitchFamily="34" charset="0"/>
                          <a:cs typeface="Times New Roman" panose="02020603050405020304" pitchFamily="18" charset="0"/>
                        </a:rPr>
                        <a:t>Apr</a:t>
                      </a:r>
                      <a:endParaRPr lang="en-US" sz="160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A3576"/>
                    </a:solidFill>
                  </a:tcPr>
                </a:tc>
                <a:tc>
                  <a:txBody>
                    <a:bodyPr/>
                    <a:lstStyle/>
                    <a:p>
                      <a:pPr marL="0" marR="0" algn="ctr">
                        <a:lnSpc>
                          <a:spcPct val="107000"/>
                        </a:lnSpc>
                        <a:spcBef>
                          <a:spcPts val="0"/>
                        </a:spcBef>
                        <a:spcAft>
                          <a:spcPts val="0"/>
                        </a:spcAft>
                      </a:pPr>
                      <a:r>
                        <a:rPr lang="en-US" sz="1600" b="1">
                          <a:solidFill>
                            <a:schemeClr val="bg1"/>
                          </a:solidFill>
                          <a:effectLst/>
                          <a:latin typeface="+mn-lt"/>
                          <a:ea typeface="Calibri" panose="020F0502020204030204" pitchFamily="34" charset="0"/>
                          <a:cs typeface="Times New Roman" panose="02020603050405020304" pitchFamily="18" charset="0"/>
                        </a:rPr>
                        <a:t>May </a:t>
                      </a:r>
                      <a:endParaRPr lang="en-US" sz="160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030A0"/>
                    </a:solidFill>
                  </a:tcPr>
                </a:tc>
                <a:tc>
                  <a:txBody>
                    <a:bodyPr/>
                    <a:lstStyle/>
                    <a:p>
                      <a:pPr marL="0" marR="0" algn="ctr">
                        <a:lnSpc>
                          <a:spcPct val="107000"/>
                        </a:lnSpc>
                        <a:spcBef>
                          <a:spcPts val="0"/>
                        </a:spcBef>
                        <a:spcAft>
                          <a:spcPts val="0"/>
                        </a:spcAft>
                      </a:pPr>
                      <a:r>
                        <a:rPr lang="en-US" sz="1600" b="1">
                          <a:solidFill>
                            <a:schemeClr val="bg1"/>
                          </a:solidFill>
                          <a:effectLst/>
                          <a:latin typeface="+mn-lt"/>
                          <a:ea typeface="Calibri" panose="020F0502020204030204" pitchFamily="34" charset="0"/>
                          <a:cs typeface="Times New Roman" panose="02020603050405020304" pitchFamily="18" charset="0"/>
                        </a:rPr>
                        <a:t>Jun</a:t>
                      </a:r>
                      <a:endParaRPr lang="en-US" sz="160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030A0"/>
                    </a:solidFill>
                  </a:tcPr>
                </a:tc>
                <a:extLst>
                  <a:ext uri="{0D108BD9-81ED-4DB2-BD59-A6C34878D82A}">
                    <a16:rowId xmlns:a16="http://schemas.microsoft.com/office/drawing/2014/main" val="1652462419"/>
                  </a:ext>
                </a:extLst>
              </a:tr>
              <a:tr h="1235290">
                <a:tc>
                  <a:txBody>
                    <a:bodyPr/>
                    <a:lstStyle/>
                    <a:p>
                      <a:pPr marL="0" marR="0" algn="ctr">
                        <a:lnSpc>
                          <a:spcPct val="107000"/>
                        </a:lnSpc>
                        <a:spcBef>
                          <a:spcPts val="0"/>
                        </a:spcBef>
                        <a:spcAft>
                          <a:spcPts val="0"/>
                        </a:spcAft>
                      </a:pPr>
                      <a:r>
                        <a:rPr lang="en-US" sz="1050" b="1">
                          <a:solidFill>
                            <a:schemeClr val="tx1"/>
                          </a:solidFill>
                          <a:effectLst/>
                          <a:latin typeface="+mn-lt"/>
                          <a:ea typeface="Calibri" panose="020F0502020204030204" pitchFamily="34" charset="0"/>
                          <a:cs typeface="Times New Roman" panose="02020603050405020304" pitchFamily="18" charset="0"/>
                        </a:rPr>
                        <a:t>Ci3T</a:t>
                      </a:r>
                    </a:p>
                    <a:p>
                      <a:pPr marL="0" marR="0" algn="ctr">
                        <a:lnSpc>
                          <a:spcPct val="107000"/>
                        </a:lnSpc>
                        <a:spcBef>
                          <a:spcPts val="0"/>
                        </a:spcBef>
                        <a:spcAft>
                          <a:spcPts val="0"/>
                        </a:spcAft>
                      </a:pPr>
                      <a:r>
                        <a:rPr lang="en-US" sz="1050" b="1">
                          <a:solidFill>
                            <a:schemeClr val="tx1"/>
                          </a:solidFill>
                          <a:effectLst/>
                          <a:latin typeface="+mn-lt"/>
                          <a:ea typeface="Calibri" panose="020F0502020204030204" pitchFamily="34" charset="0"/>
                          <a:cs typeface="Times New Roman" panose="02020603050405020304" pitchFamily="18" charset="0"/>
                        </a:rPr>
                        <a:t>Training</a:t>
                      </a:r>
                    </a:p>
                  </a:txBody>
                  <a:tcPr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marL="0" marR="0" algn="ctr">
                        <a:lnSpc>
                          <a:spcPct val="107000"/>
                        </a:lnSpc>
                        <a:spcBef>
                          <a:spcPts val="0"/>
                        </a:spcBef>
                        <a:spcAft>
                          <a:spcPts val="0"/>
                        </a:spcAft>
                      </a:pP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b="1">
                          <a:effectLst/>
                          <a:latin typeface="+mn-lt"/>
                          <a:ea typeface="Calibri" panose="020F0502020204030204" pitchFamily="34" charset="0"/>
                          <a:cs typeface="Times New Roman" panose="02020603050405020304" pitchFamily="18" charset="0"/>
                        </a:rPr>
                        <a:t> </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b="1">
                          <a:effectLst/>
                          <a:latin typeface="+mn-lt"/>
                          <a:ea typeface="Calibri" panose="020F0502020204030204" pitchFamily="34" charset="0"/>
                          <a:cs typeface="Times New Roman" panose="02020603050405020304" pitchFamily="18" charset="0"/>
                        </a:rPr>
                        <a:t> </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Ci3T Professional Learning Series</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1</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US" sz="1050" b="1">
                          <a:solidFill>
                            <a:srgbClr val="000000"/>
                          </a:solidFill>
                          <a:effectLst/>
                          <a:latin typeface="+mn-lt"/>
                          <a:ea typeface="Calibri" panose="020F0502020204030204" pitchFamily="34" charset="0"/>
                          <a:cs typeface="Times New Roman" panose="02020603050405020304" pitchFamily="18" charset="0"/>
                        </a:rPr>
                        <a:t>Ci3T Professional Learning Series</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 </a:t>
                      </a:r>
                      <a:r>
                        <a:rPr lang="en-US" sz="1050">
                          <a:solidFill>
                            <a:srgbClr val="000000"/>
                          </a:solidFill>
                          <a:effectLst/>
                          <a:latin typeface="+mn-lt"/>
                          <a:ea typeface="Calibri" panose="020F0502020204030204" pitchFamily="34" charset="0"/>
                          <a:cs typeface="Times New Roman" panose="02020603050405020304" pitchFamily="18" charset="0"/>
                        </a:rPr>
                        <a:t>Session 2</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US" sz="1050" b="1">
                          <a:solidFill>
                            <a:srgbClr val="000000"/>
                          </a:solidFill>
                          <a:effectLst/>
                          <a:latin typeface="+mn-lt"/>
                          <a:ea typeface="Calibri" panose="020F0502020204030204" pitchFamily="34" charset="0"/>
                          <a:cs typeface="Times New Roman" panose="02020603050405020304" pitchFamily="18" charset="0"/>
                        </a:rPr>
                        <a:t>Ci3T Professional Learning Series</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 </a:t>
                      </a:r>
                      <a:r>
                        <a:rPr lang="en-US" sz="1050">
                          <a:solidFill>
                            <a:srgbClr val="000000"/>
                          </a:solidFill>
                          <a:effectLst/>
                          <a:latin typeface="+mn-lt"/>
                          <a:ea typeface="Calibri" panose="020F0502020204030204" pitchFamily="34" charset="0"/>
                          <a:cs typeface="Times New Roman" panose="02020603050405020304" pitchFamily="18" charset="0"/>
                        </a:rPr>
                        <a:t>Session 3</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US" sz="1050" b="1">
                          <a:solidFill>
                            <a:srgbClr val="000000"/>
                          </a:solidFill>
                          <a:effectLst/>
                          <a:latin typeface="+mn-lt"/>
                          <a:ea typeface="Calibri" panose="020F0502020204030204" pitchFamily="34" charset="0"/>
                          <a:cs typeface="Times New Roman" panose="02020603050405020304" pitchFamily="18" charset="0"/>
                        </a:rPr>
                        <a:t>Ci3T Professional Learning Series</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4</a:t>
                      </a: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marL="0" marR="0" algn="ctr">
                        <a:lnSpc>
                          <a:spcPct val="107000"/>
                        </a:lnSpc>
                        <a:spcBef>
                          <a:spcPts val="0"/>
                        </a:spcBef>
                        <a:spcAft>
                          <a:spcPts val="0"/>
                        </a:spcAft>
                      </a:pPr>
                      <a:r>
                        <a:rPr lang="en-US" sz="1050" b="1">
                          <a:effectLst/>
                          <a:latin typeface="+mn-lt"/>
                          <a:ea typeface="Calibri" panose="020F0502020204030204" pitchFamily="34" charset="0"/>
                          <a:cs typeface="Times New Roman" panose="02020603050405020304" pitchFamily="18" charset="0"/>
                        </a:rPr>
                        <a:t> </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US" sz="1050" b="1">
                          <a:solidFill>
                            <a:srgbClr val="000000"/>
                          </a:solidFill>
                          <a:effectLst/>
                          <a:latin typeface="+mn-lt"/>
                          <a:ea typeface="Calibri" panose="020F0502020204030204" pitchFamily="34" charset="0"/>
                          <a:cs typeface="Times New Roman" panose="02020603050405020304" pitchFamily="18" charset="0"/>
                        </a:rPr>
                        <a:t>Ci3T Professional Learning Series</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5</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US" sz="1050" b="1">
                          <a:solidFill>
                            <a:srgbClr val="000000"/>
                          </a:solidFill>
                          <a:effectLst/>
                          <a:latin typeface="+mn-lt"/>
                          <a:ea typeface="Calibri" panose="020F0502020204030204" pitchFamily="34" charset="0"/>
                          <a:cs typeface="Times New Roman" panose="02020603050405020304" pitchFamily="18" charset="0"/>
                        </a:rPr>
                        <a:t>Ci3T Professional Learning Series</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 </a:t>
                      </a:r>
                      <a:r>
                        <a:rPr lang="en-US" sz="1050">
                          <a:solidFill>
                            <a:srgbClr val="000000"/>
                          </a:solidFill>
                          <a:effectLst/>
                          <a:latin typeface="+mn-lt"/>
                          <a:ea typeface="Calibri" panose="020F0502020204030204" pitchFamily="34" charset="0"/>
                          <a:cs typeface="Times New Roman" panose="02020603050405020304" pitchFamily="18" charset="0"/>
                        </a:rPr>
                        <a:t>Session 6</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marL="0" marR="0" algn="ctr">
                        <a:lnSpc>
                          <a:spcPct val="107000"/>
                        </a:lnSpc>
                        <a:spcBef>
                          <a:spcPts val="0"/>
                        </a:spcBef>
                        <a:spcAft>
                          <a:spcPts val="0"/>
                        </a:spcAft>
                      </a:pP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421675991"/>
                  </a:ext>
                </a:extLst>
              </a:tr>
              <a:tr h="1235290">
                <a:tc>
                  <a:txBody>
                    <a:bodyPr/>
                    <a:lstStyle/>
                    <a:p>
                      <a:pPr marL="0" marR="0" algn="ctr">
                        <a:lnSpc>
                          <a:spcPct val="107000"/>
                        </a:lnSpc>
                        <a:spcBef>
                          <a:spcPts val="0"/>
                        </a:spcBef>
                        <a:spcAft>
                          <a:spcPts val="0"/>
                        </a:spcAft>
                      </a:pPr>
                      <a:r>
                        <a:rPr lang="en-US" sz="1050" b="1">
                          <a:solidFill>
                            <a:schemeClr val="tx1"/>
                          </a:solidFill>
                          <a:effectLst/>
                          <a:latin typeface="+mn-lt"/>
                          <a:ea typeface="Calibri" panose="020F0502020204030204" pitchFamily="34" charset="0"/>
                          <a:cs typeface="Times New Roman" panose="02020603050405020304" pitchFamily="18" charset="0"/>
                        </a:rPr>
                        <a:t>Ci3T</a:t>
                      </a:r>
                    </a:p>
                    <a:p>
                      <a:pPr marL="0" marR="0" algn="ctr">
                        <a:lnSpc>
                          <a:spcPct val="107000"/>
                        </a:lnSpc>
                        <a:spcBef>
                          <a:spcPts val="0"/>
                        </a:spcBef>
                        <a:spcAft>
                          <a:spcPts val="0"/>
                        </a:spcAft>
                      </a:pPr>
                      <a:r>
                        <a:rPr lang="en-US" sz="1050" b="1">
                          <a:solidFill>
                            <a:schemeClr val="tx1"/>
                          </a:solidFill>
                          <a:effectLst/>
                          <a:latin typeface="+mn-lt"/>
                          <a:ea typeface="Calibri" panose="020F0502020204030204" pitchFamily="34" charset="0"/>
                          <a:cs typeface="Times New Roman" panose="02020603050405020304" pitchFamily="18" charset="0"/>
                        </a:rPr>
                        <a:t>Implementation Support</a:t>
                      </a:r>
                    </a:p>
                  </a:txBody>
                  <a:tcPr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Ci3T</a:t>
                      </a:r>
                      <a:r>
                        <a:rPr lang="en-US" sz="1050">
                          <a:solidFill>
                            <a:srgbClr val="000000"/>
                          </a:solidFill>
                          <a:effectLst/>
                          <a:latin typeface="+mn-lt"/>
                          <a:ea typeface="Calibri" panose="020F0502020204030204" pitchFamily="34" charset="0"/>
                          <a:cs typeface="Times New Roman" panose="02020603050405020304" pitchFamily="18" charset="0"/>
                        </a:rPr>
                        <a:t> </a:t>
                      </a:r>
                      <a:r>
                        <a:rPr lang="en-US" sz="900" b="1">
                          <a:solidFill>
                            <a:srgbClr val="000000"/>
                          </a:solidFill>
                          <a:effectLst/>
                          <a:latin typeface="+mn-lt"/>
                          <a:ea typeface="Calibri" panose="020F0502020204030204" pitchFamily="34" charset="0"/>
                          <a:cs typeface="Times New Roman" panose="02020603050405020304" pitchFamily="18" charset="0"/>
                        </a:rPr>
                        <a:t>Implementation</a:t>
                      </a: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Series</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Prep Session</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EAADB"/>
                    </a:solidFill>
                  </a:tcPr>
                </a:tc>
                <a:tc>
                  <a:txBody>
                    <a:bodyPr/>
                    <a:lstStyle/>
                    <a:p>
                      <a:pPr marL="0" marR="0" algn="ctr">
                        <a:lnSpc>
                          <a:spcPct val="107000"/>
                        </a:lnSpc>
                        <a:spcBef>
                          <a:spcPts val="0"/>
                        </a:spcBef>
                        <a:spcAft>
                          <a:spcPts val="0"/>
                        </a:spcAft>
                      </a:pP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Ci3T</a:t>
                      </a:r>
                      <a:r>
                        <a:rPr lang="en-US" sz="1050">
                          <a:solidFill>
                            <a:srgbClr val="000000"/>
                          </a:solidFill>
                          <a:effectLst/>
                          <a:latin typeface="+mn-lt"/>
                          <a:ea typeface="Calibri" panose="020F0502020204030204" pitchFamily="34" charset="0"/>
                          <a:cs typeface="Times New Roman" panose="02020603050405020304" pitchFamily="18" charset="0"/>
                        </a:rPr>
                        <a:t> </a:t>
                      </a:r>
                      <a:r>
                        <a:rPr lang="en-US" sz="900" b="1">
                          <a:solidFill>
                            <a:srgbClr val="000000"/>
                          </a:solidFill>
                          <a:effectLst/>
                          <a:latin typeface="+mn-lt"/>
                          <a:ea typeface="Calibri" panose="020F0502020204030204" pitchFamily="34" charset="0"/>
                          <a:cs typeface="Times New Roman" panose="02020603050405020304" pitchFamily="18" charset="0"/>
                        </a:rPr>
                        <a:t>Implementation</a:t>
                      </a: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Series</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1</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EAADB"/>
                    </a:solidFill>
                  </a:tcPr>
                </a:tc>
                <a:tc>
                  <a:txBody>
                    <a:bodyPr/>
                    <a:lstStyle/>
                    <a:p>
                      <a:pPr marL="0" marR="0" algn="ctr">
                        <a:lnSpc>
                          <a:spcPct val="107000"/>
                        </a:lnSpc>
                        <a:spcBef>
                          <a:spcPts val="0"/>
                        </a:spcBef>
                        <a:spcAft>
                          <a:spcPts val="0"/>
                        </a:spcAft>
                      </a:pP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Ci3T</a:t>
                      </a:r>
                      <a:r>
                        <a:rPr lang="en-US" sz="1050">
                          <a:solidFill>
                            <a:srgbClr val="000000"/>
                          </a:solidFill>
                          <a:effectLst/>
                          <a:latin typeface="+mn-lt"/>
                          <a:ea typeface="Calibri" panose="020F0502020204030204" pitchFamily="34" charset="0"/>
                          <a:cs typeface="Times New Roman" panose="02020603050405020304" pitchFamily="18" charset="0"/>
                        </a:rPr>
                        <a:t> </a:t>
                      </a:r>
                      <a:r>
                        <a:rPr lang="en-US" sz="900" b="1" kern="1200">
                          <a:solidFill>
                            <a:srgbClr val="000000"/>
                          </a:solidFill>
                          <a:effectLst/>
                          <a:latin typeface="+mn-lt"/>
                          <a:ea typeface="Calibri" panose="020F0502020204030204" pitchFamily="34" charset="0"/>
                          <a:cs typeface="Times New Roman" panose="02020603050405020304" pitchFamily="18" charset="0"/>
                        </a:rPr>
                        <a:t>Implementation</a:t>
                      </a: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Series</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2</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EAADB"/>
                    </a:solidFill>
                  </a:tcPr>
                </a:tc>
                <a:tc>
                  <a:txBody>
                    <a:bodyPr/>
                    <a:lstStyle/>
                    <a:p>
                      <a:pPr marL="0" marR="0" algn="ctr">
                        <a:lnSpc>
                          <a:spcPct val="107000"/>
                        </a:lnSpc>
                        <a:spcBef>
                          <a:spcPts val="0"/>
                        </a:spcBef>
                        <a:spcAft>
                          <a:spcPts val="0"/>
                        </a:spcAft>
                      </a:pP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Ci3T</a:t>
                      </a:r>
                      <a:r>
                        <a:rPr lang="en-US" sz="1050">
                          <a:solidFill>
                            <a:srgbClr val="000000"/>
                          </a:solidFill>
                          <a:effectLst/>
                          <a:latin typeface="+mn-lt"/>
                          <a:ea typeface="Calibri" panose="020F0502020204030204" pitchFamily="34" charset="0"/>
                          <a:cs typeface="Times New Roman" panose="02020603050405020304" pitchFamily="18" charset="0"/>
                        </a:rPr>
                        <a:t> </a:t>
                      </a:r>
                      <a:r>
                        <a:rPr lang="en-US" sz="900" b="1" kern="1200">
                          <a:solidFill>
                            <a:srgbClr val="000000"/>
                          </a:solidFill>
                          <a:effectLst/>
                          <a:latin typeface="+mn-lt"/>
                          <a:ea typeface="Calibri" panose="020F0502020204030204" pitchFamily="34" charset="0"/>
                          <a:cs typeface="Times New Roman" panose="02020603050405020304" pitchFamily="18" charset="0"/>
                        </a:rPr>
                        <a:t>Implementation</a:t>
                      </a: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Series</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3</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EAADB"/>
                    </a:solidFill>
                  </a:tcPr>
                </a:tc>
                <a:tc>
                  <a:txBody>
                    <a:bodyPr/>
                    <a:lstStyle/>
                    <a:p>
                      <a:pPr marL="0" marR="0" algn="ctr">
                        <a:lnSpc>
                          <a:spcPct val="107000"/>
                        </a:lnSpc>
                        <a:spcBef>
                          <a:spcPts val="0"/>
                        </a:spcBef>
                        <a:spcAft>
                          <a:spcPts val="0"/>
                        </a:spcAft>
                      </a:pP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Ci3T</a:t>
                      </a:r>
                      <a:r>
                        <a:rPr lang="en-US" sz="1050">
                          <a:solidFill>
                            <a:srgbClr val="000000"/>
                          </a:solidFill>
                          <a:effectLst/>
                          <a:latin typeface="+mn-lt"/>
                          <a:ea typeface="Calibri" panose="020F0502020204030204" pitchFamily="34" charset="0"/>
                          <a:cs typeface="Times New Roman" panose="02020603050405020304" pitchFamily="18" charset="0"/>
                        </a:rPr>
                        <a:t> </a:t>
                      </a:r>
                      <a:r>
                        <a:rPr lang="en-US" sz="900" b="1" kern="1200">
                          <a:solidFill>
                            <a:srgbClr val="000000"/>
                          </a:solidFill>
                          <a:effectLst/>
                          <a:latin typeface="+mn-lt"/>
                          <a:ea typeface="Calibri" panose="020F0502020204030204" pitchFamily="34" charset="0"/>
                          <a:cs typeface="Times New Roman" panose="02020603050405020304" pitchFamily="18" charset="0"/>
                        </a:rPr>
                        <a:t>Implementation</a:t>
                      </a: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Series</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4</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EAADB"/>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Ci3T</a:t>
                      </a:r>
                      <a:r>
                        <a:rPr lang="en-US" sz="1050">
                          <a:solidFill>
                            <a:srgbClr val="000000"/>
                          </a:solidFill>
                          <a:effectLst/>
                          <a:latin typeface="+mn-lt"/>
                          <a:ea typeface="Calibri" panose="020F0502020204030204" pitchFamily="34" charset="0"/>
                          <a:cs typeface="Times New Roman" panose="02020603050405020304" pitchFamily="18" charset="0"/>
                        </a:rPr>
                        <a:t> </a:t>
                      </a:r>
                      <a:r>
                        <a:rPr lang="en-US" sz="900" b="1" kern="1200">
                          <a:solidFill>
                            <a:srgbClr val="000000"/>
                          </a:solidFill>
                          <a:effectLst/>
                          <a:latin typeface="+mn-lt"/>
                          <a:ea typeface="Calibri" panose="020F0502020204030204" pitchFamily="34" charset="0"/>
                          <a:cs typeface="Times New Roman" panose="02020603050405020304" pitchFamily="18" charset="0"/>
                        </a:rPr>
                        <a:t>Implementation</a:t>
                      </a: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Series</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5</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EAADB"/>
                    </a:solidFill>
                  </a:tcPr>
                </a:tc>
                <a:tc>
                  <a:txBody>
                    <a:bodyPr/>
                    <a:lstStyle/>
                    <a:p>
                      <a:pPr marL="0" marR="0" algn="ctr">
                        <a:lnSpc>
                          <a:spcPct val="107000"/>
                        </a:lnSpc>
                        <a:spcBef>
                          <a:spcPts val="0"/>
                        </a:spcBef>
                        <a:spcAft>
                          <a:spcPts val="0"/>
                        </a:spcAft>
                      </a:pP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695141654"/>
                  </a:ext>
                </a:extLst>
              </a:tr>
              <a:tr h="1235290">
                <a:tc>
                  <a:txBody>
                    <a:bodyPr/>
                    <a:lstStyle/>
                    <a:p>
                      <a:pPr marL="0" marR="0" algn="ctr">
                        <a:lnSpc>
                          <a:spcPct val="107000"/>
                        </a:lnSpc>
                        <a:spcBef>
                          <a:spcPts val="0"/>
                        </a:spcBef>
                        <a:spcAft>
                          <a:spcPts val="0"/>
                        </a:spcAft>
                      </a:pPr>
                      <a:r>
                        <a:rPr lang="en-US" sz="1050" b="1">
                          <a:solidFill>
                            <a:schemeClr val="tx1"/>
                          </a:solidFill>
                          <a:effectLst/>
                          <a:latin typeface="+mn-lt"/>
                          <a:ea typeface="Calibri" panose="020F0502020204030204" pitchFamily="34" charset="0"/>
                          <a:cs typeface="Times New Roman" panose="02020603050405020304" pitchFamily="18" charset="0"/>
                        </a:rPr>
                        <a:t>Ci3T</a:t>
                      </a:r>
                    </a:p>
                    <a:p>
                      <a:pPr marL="0" marR="0" algn="ctr">
                        <a:lnSpc>
                          <a:spcPct val="107000"/>
                        </a:lnSpc>
                        <a:spcBef>
                          <a:spcPts val="0"/>
                        </a:spcBef>
                        <a:spcAft>
                          <a:spcPts val="0"/>
                        </a:spcAft>
                      </a:pPr>
                      <a:r>
                        <a:rPr lang="en-US" sz="1050" b="1">
                          <a:solidFill>
                            <a:schemeClr val="tx1"/>
                          </a:solidFill>
                          <a:effectLst/>
                          <a:latin typeface="+mn-lt"/>
                          <a:ea typeface="Calibri" panose="020F0502020204030204" pitchFamily="34" charset="0"/>
                          <a:cs typeface="Times New Roman" panose="02020603050405020304" pitchFamily="18" charset="0"/>
                        </a:rPr>
                        <a:t>EMPOWER</a:t>
                      </a:r>
                    </a:p>
                  </a:txBody>
                  <a:tcPr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marL="0" marR="0" algn="ctr">
                        <a:lnSpc>
                          <a:spcPct val="107000"/>
                        </a:lnSpc>
                        <a:spcBef>
                          <a:spcPts val="0"/>
                        </a:spcBef>
                        <a:spcAft>
                          <a:spcPts val="0"/>
                        </a:spcAft>
                      </a:pP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Ci3T</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EMPOWER</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1</a:t>
                      </a: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599"/>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Ci3T</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EMPOWER</a:t>
                      </a: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2</a:t>
                      </a:r>
                      <a:r>
                        <a:rPr lang="en-US" sz="1050" b="1">
                          <a:effectLst/>
                          <a:latin typeface="+mn-lt"/>
                          <a:ea typeface="Calibri" panose="020F0502020204030204" pitchFamily="34" charset="0"/>
                          <a:cs typeface="Times New Roman" panose="02020603050405020304" pitchFamily="18" charset="0"/>
                        </a:rPr>
                        <a:t> </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599"/>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Ci3T</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EMPOWER</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3</a:t>
                      </a:r>
                      <a:r>
                        <a:rPr lang="en-US" sz="1050" b="1">
                          <a:effectLst/>
                          <a:latin typeface="+mn-lt"/>
                          <a:ea typeface="Calibri" panose="020F0502020204030204" pitchFamily="34" charset="0"/>
                          <a:cs typeface="Times New Roman" panose="02020603050405020304" pitchFamily="18" charset="0"/>
                        </a:rPr>
                        <a:t> </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599"/>
                    </a:solidFill>
                  </a:tcPr>
                </a:tc>
                <a:tc>
                  <a:txBody>
                    <a:bodyPr/>
                    <a:lstStyle/>
                    <a:p>
                      <a:pPr marL="0" marR="0" algn="ctr">
                        <a:lnSpc>
                          <a:spcPct val="107000"/>
                        </a:lnSpc>
                        <a:spcBef>
                          <a:spcPts val="0"/>
                        </a:spcBef>
                        <a:spcAft>
                          <a:spcPts val="0"/>
                        </a:spcAft>
                      </a:pP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Ci3T</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EMPOWER</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4</a:t>
                      </a:r>
                      <a:r>
                        <a:rPr lang="en-US" sz="1050" b="1">
                          <a:effectLst/>
                          <a:latin typeface="+mn-lt"/>
                          <a:ea typeface="Calibri" panose="020F0502020204030204" pitchFamily="34" charset="0"/>
                          <a:cs typeface="Times New Roman" panose="02020603050405020304" pitchFamily="18" charset="0"/>
                        </a:rPr>
                        <a:t> </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599"/>
                    </a:solidFill>
                  </a:tcPr>
                </a:tc>
                <a:tc>
                  <a:txBody>
                    <a:bodyPr/>
                    <a:lstStyle/>
                    <a:p>
                      <a:pPr marL="0" marR="0" algn="ctr">
                        <a:lnSpc>
                          <a:spcPct val="107000"/>
                        </a:lnSpc>
                        <a:spcBef>
                          <a:spcPts val="0"/>
                        </a:spcBef>
                        <a:spcAft>
                          <a:spcPts val="0"/>
                        </a:spcAft>
                      </a:pP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Ci3T</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EMPOWER</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5</a:t>
                      </a: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599"/>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Ci3T</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EMPOWER</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6</a:t>
                      </a:r>
                      <a:r>
                        <a:rPr lang="en-US" sz="1050" b="1">
                          <a:effectLst/>
                          <a:latin typeface="+mn-lt"/>
                          <a:ea typeface="Calibri" panose="020F0502020204030204" pitchFamily="34" charset="0"/>
                          <a:cs typeface="Times New Roman" panose="02020603050405020304" pitchFamily="18" charset="0"/>
                        </a:rPr>
                        <a:t> </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599"/>
                    </a:solidFill>
                  </a:tcPr>
                </a:tc>
                <a:tc>
                  <a:txBody>
                    <a:bodyPr/>
                    <a:lstStyle/>
                    <a:p>
                      <a:pPr marL="0" marR="0" algn="ctr">
                        <a:lnSpc>
                          <a:spcPct val="107000"/>
                        </a:lnSpc>
                        <a:spcBef>
                          <a:spcPts val="0"/>
                        </a:spcBef>
                        <a:spcAft>
                          <a:spcPts val="0"/>
                        </a:spcAft>
                      </a:pP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507386573"/>
                  </a:ext>
                </a:extLst>
              </a:tr>
              <a:tr h="1235290">
                <a:tc>
                  <a:txBody>
                    <a:bodyPr/>
                    <a:lstStyle/>
                    <a:p>
                      <a:pPr marL="0" marR="0" algn="ctr">
                        <a:lnSpc>
                          <a:spcPct val="107000"/>
                        </a:lnSpc>
                        <a:spcBef>
                          <a:spcPts val="0"/>
                        </a:spcBef>
                        <a:spcAft>
                          <a:spcPts val="0"/>
                        </a:spcAft>
                      </a:pPr>
                      <a:r>
                        <a:rPr lang="en-US" sz="1050" b="1">
                          <a:solidFill>
                            <a:schemeClr val="tx1"/>
                          </a:solidFill>
                          <a:effectLst/>
                          <a:latin typeface="+mn-lt"/>
                          <a:ea typeface="Calibri" panose="020F0502020204030204" pitchFamily="34" charset="0"/>
                          <a:cs typeface="Times New Roman" panose="02020603050405020304" pitchFamily="18" charset="0"/>
                        </a:rPr>
                        <a:t>Ci3T Trainers &amp; Coaches Calls</a:t>
                      </a:r>
                    </a:p>
                  </a:txBody>
                  <a:tcPr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marL="0" marR="0" algn="ctr">
                        <a:lnSpc>
                          <a:spcPct val="107000"/>
                        </a:lnSpc>
                        <a:spcBef>
                          <a:spcPts val="0"/>
                        </a:spcBef>
                        <a:spcAft>
                          <a:spcPts val="0"/>
                        </a:spcAft>
                      </a:pP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Trainers &amp; Coaches Call</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1</a:t>
                      </a: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FF"/>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Trainers &amp; Coaches Call</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2</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FF"/>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Trainers &amp; Coaches Call</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3</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FF"/>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Trainers &amp; Coaches Call</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4</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FF"/>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Trainers &amp; Coaches Call</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5</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FF"/>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Trainers &amp; Coaches Call</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6</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FF"/>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Trainers &amp; Coaches Call</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7</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FF"/>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Trainers &amp; Coaches Call</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8</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FF"/>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Trainers &amp; Coaches Call</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9</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FF"/>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Trainers &amp; Coaches Call</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10</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FF"/>
                    </a:solidFill>
                  </a:tcPr>
                </a:tc>
                <a:tc>
                  <a:txBody>
                    <a:bodyPr/>
                    <a:lstStyle/>
                    <a:p>
                      <a:pPr marL="0" marR="0" algn="ctr">
                        <a:lnSpc>
                          <a:spcPct val="107000"/>
                        </a:lnSpc>
                        <a:spcBef>
                          <a:spcPts val="0"/>
                        </a:spcBef>
                        <a:spcAft>
                          <a:spcPts val="0"/>
                        </a:spcAft>
                      </a:pP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848897112"/>
                  </a:ext>
                </a:extLst>
              </a:tr>
            </a:tbl>
          </a:graphicData>
        </a:graphic>
      </p:graphicFrame>
      <p:sp>
        <p:nvSpPr>
          <p:cNvPr id="8" name="Title 7">
            <a:extLst>
              <a:ext uri="{FF2B5EF4-FFF2-40B4-BE49-F238E27FC236}">
                <a16:creationId xmlns:a16="http://schemas.microsoft.com/office/drawing/2014/main" id="{6CFDC46B-0C88-5D6A-9D7A-C4A307279AE1}"/>
              </a:ext>
            </a:extLst>
          </p:cNvPr>
          <p:cNvSpPr>
            <a:spLocks noGrp="1"/>
          </p:cNvSpPr>
          <p:nvPr>
            <p:ph type="title"/>
          </p:nvPr>
        </p:nvSpPr>
        <p:spPr>
          <a:xfrm>
            <a:off x="838200" y="379040"/>
            <a:ext cx="10515600" cy="569153"/>
          </a:xfrm>
        </p:spPr>
        <p:txBody>
          <a:bodyPr>
            <a:noAutofit/>
          </a:bodyPr>
          <a:lstStyle/>
          <a:p>
            <a:pPr algn="ctr"/>
            <a:r>
              <a:rPr lang="en-US"/>
              <a:t>Ci3T Professional Learning Calendar</a:t>
            </a:r>
          </a:p>
        </p:txBody>
      </p:sp>
    </p:spTree>
    <p:extLst>
      <p:ext uri="{BB962C8B-B14F-4D97-AF65-F5344CB8AC3E}">
        <p14:creationId xmlns:p14="http://schemas.microsoft.com/office/powerpoint/2010/main" val="58113384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C7E20B4E-312E-40A5-8324-61F860B441A0}"/>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2691" y="0"/>
            <a:ext cx="12186617" cy="6858000"/>
          </a:xfrm>
          <a:prstGeom prst="rect">
            <a:avLst/>
          </a:prstGeom>
        </p:spPr>
      </p:pic>
      <p:pic>
        <p:nvPicPr>
          <p:cNvPr id="3" name="Graphic 2">
            <a:extLst>
              <a:ext uri="{FF2B5EF4-FFF2-40B4-BE49-F238E27FC236}">
                <a16:creationId xmlns:a16="http://schemas.microsoft.com/office/drawing/2014/main" id="{1B29A33E-67F5-4014-A252-F3FEC792A85E}"/>
              </a:ext>
            </a:extLst>
          </p:cNvPr>
          <p:cNvPicPr>
            <a:picLocks noChangeAspect="1"/>
          </p:cNvPicPr>
          <p:nvPr/>
        </p:nvPicPr>
        <p:blipFill rotWithShape="1">
          <a:blip r:embed="rId4">
            <a:extLst>
              <a:ext uri="{96DAC541-7B7A-43D3-8B79-37D633B846F1}">
                <asvg:svgBlip xmlns:asvg="http://schemas.microsoft.com/office/drawing/2016/SVG/main" r:embed="rId5"/>
              </a:ext>
            </a:extLst>
          </a:blip>
          <a:srcRect b="6666"/>
          <a:stretch/>
        </p:blipFill>
        <p:spPr>
          <a:xfrm>
            <a:off x="2692" y="1"/>
            <a:ext cx="12186615" cy="6400800"/>
          </a:xfrm>
          <a:prstGeom prst="rect">
            <a:avLst/>
          </a:prstGeom>
        </p:spPr>
      </p:pic>
      <p:sp>
        <p:nvSpPr>
          <p:cNvPr id="4" name="TextBox 3">
            <a:extLst>
              <a:ext uri="{FF2B5EF4-FFF2-40B4-BE49-F238E27FC236}">
                <a16:creationId xmlns:a16="http://schemas.microsoft.com/office/drawing/2014/main" id="{4618A59F-1CD9-4025-9844-6A07DDDDB5F1}"/>
              </a:ext>
            </a:extLst>
          </p:cNvPr>
          <p:cNvSpPr txBox="1"/>
          <p:nvPr/>
        </p:nvSpPr>
        <p:spPr>
          <a:xfrm>
            <a:off x="3266766" y="833145"/>
            <a:ext cx="3063240" cy="646331"/>
          </a:xfrm>
          <a:prstGeom prst="rect">
            <a:avLst/>
          </a:prstGeom>
          <a:noFill/>
        </p:spPr>
        <p:txBody>
          <a:bodyPr wrap="square" rtlCol="0" anchor="ctr">
            <a:spAutoFit/>
          </a:bodyPr>
          <a:lstStyle/>
          <a:p>
            <a:pPr algn="ctr"/>
            <a:r>
              <a:rPr lang="en-US"/>
              <a:t>Quadrant 2: Responsive</a:t>
            </a:r>
          </a:p>
          <a:p>
            <a:pPr algn="ctr"/>
            <a:r>
              <a:rPr lang="en-US"/>
              <a:t>“Low—Grow”</a:t>
            </a:r>
          </a:p>
        </p:txBody>
      </p:sp>
      <p:sp>
        <p:nvSpPr>
          <p:cNvPr id="5" name="TextBox 4">
            <a:extLst>
              <a:ext uri="{FF2B5EF4-FFF2-40B4-BE49-F238E27FC236}">
                <a16:creationId xmlns:a16="http://schemas.microsoft.com/office/drawing/2014/main" id="{2188161A-AEF0-41FB-9629-229D338C5265}"/>
              </a:ext>
            </a:extLst>
          </p:cNvPr>
          <p:cNvSpPr txBox="1"/>
          <p:nvPr/>
        </p:nvSpPr>
        <p:spPr>
          <a:xfrm>
            <a:off x="6531334" y="833145"/>
            <a:ext cx="3062747" cy="646331"/>
          </a:xfrm>
          <a:prstGeom prst="rect">
            <a:avLst/>
          </a:prstGeom>
          <a:noFill/>
        </p:spPr>
        <p:txBody>
          <a:bodyPr wrap="square" rtlCol="0" anchor="ctr">
            <a:spAutoFit/>
          </a:bodyPr>
          <a:lstStyle/>
          <a:p>
            <a:pPr algn="ctr"/>
            <a:r>
              <a:rPr lang="en-US"/>
              <a:t>Quadrant 1: Responsive</a:t>
            </a:r>
          </a:p>
          <a:p>
            <a:pPr algn="ctr"/>
            <a:r>
              <a:rPr lang="en-US"/>
              <a:t>“High—Grow”</a:t>
            </a:r>
          </a:p>
        </p:txBody>
      </p:sp>
      <p:sp>
        <p:nvSpPr>
          <p:cNvPr id="6" name="TextBox 5">
            <a:extLst>
              <a:ext uri="{FF2B5EF4-FFF2-40B4-BE49-F238E27FC236}">
                <a16:creationId xmlns:a16="http://schemas.microsoft.com/office/drawing/2014/main" id="{86361B05-46E9-4ECF-B1C0-05FF88B064FA}"/>
              </a:ext>
            </a:extLst>
          </p:cNvPr>
          <p:cNvSpPr txBox="1"/>
          <p:nvPr/>
        </p:nvSpPr>
        <p:spPr>
          <a:xfrm>
            <a:off x="6531334" y="3517343"/>
            <a:ext cx="3062747" cy="646331"/>
          </a:xfrm>
          <a:prstGeom prst="rect">
            <a:avLst/>
          </a:prstGeom>
          <a:noFill/>
        </p:spPr>
        <p:txBody>
          <a:bodyPr wrap="square" rtlCol="0" anchor="ctr">
            <a:spAutoFit/>
          </a:bodyPr>
          <a:lstStyle/>
          <a:p>
            <a:pPr algn="ctr"/>
            <a:r>
              <a:rPr lang="en-US"/>
              <a:t>Quadrant 4: Not responding</a:t>
            </a:r>
          </a:p>
          <a:p>
            <a:pPr algn="ctr"/>
            <a:r>
              <a:rPr lang="en-US"/>
              <a:t>“High—No Grow”</a:t>
            </a:r>
          </a:p>
        </p:txBody>
      </p:sp>
      <p:sp>
        <p:nvSpPr>
          <p:cNvPr id="7" name="TextBox 6">
            <a:extLst>
              <a:ext uri="{FF2B5EF4-FFF2-40B4-BE49-F238E27FC236}">
                <a16:creationId xmlns:a16="http://schemas.microsoft.com/office/drawing/2014/main" id="{D0871811-53DF-4788-8A53-FE733F48DAC6}"/>
              </a:ext>
            </a:extLst>
          </p:cNvPr>
          <p:cNvSpPr txBox="1"/>
          <p:nvPr/>
        </p:nvSpPr>
        <p:spPr>
          <a:xfrm>
            <a:off x="3266766" y="3515896"/>
            <a:ext cx="3063240" cy="649224"/>
          </a:xfrm>
          <a:prstGeom prst="rect">
            <a:avLst/>
          </a:prstGeom>
          <a:noFill/>
        </p:spPr>
        <p:txBody>
          <a:bodyPr wrap="square" rtlCol="0" anchor="ctr">
            <a:spAutoFit/>
          </a:bodyPr>
          <a:lstStyle/>
          <a:p>
            <a:pPr algn="ctr"/>
            <a:r>
              <a:rPr lang="en-US"/>
              <a:t>Quadrant 3: Not responding</a:t>
            </a:r>
          </a:p>
          <a:p>
            <a:pPr algn="ctr"/>
            <a:r>
              <a:rPr lang="en-US"/>
              <a:t>“Low—No Grow”</a:t>
            </a:r>
          </a:p>
        </p:txBody>
      </p:sp>
      <p:sp>
        <p:nvSpPr>
          <p:cNvPr id="9" name="Oval 8">
            <a:extLst>
              <a:ext uri="{FF2B5EF4-FFF2-40B4-BE49-F238E27FC236}">
                <a16:creationId xmlns:a16="http://schemas.microsoft.com/office/drawing/2014/main" id="{CEDB669E-34B8-47F6-960D-D322E8F93512}"/>
              </a:ext>
            </a:extLst>
          </p:cNvPr>
          <p:cNvSpPr/>
          <p:nvPr/>
        </p:nvSpPr>
        <p:spPr>
          <a:xfrm>
            <a:off x="4310953" y="6386053"/>
            <a:ext cx="3574518" cy="467031"/>
          </a:xfrm>
          <a:prstGeom prst="ellipse">
            <a:avLst/>
          </a:prstGeom>
          <a:no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0987641"/>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heel(1)">
                                      <p:cBhvr>
                                        <p:cTn id="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C7E20B4E-312E-40A5-8324-61F860B441A0}"/>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2691" y="0"/>
            <a:ext cx="12186617" cy="6858000"/>
          </a:xfrm>
          <a:prstGeom prst="rect">
            <a:avLst/>
          </a:prstGeom>
        </p:spPr>
      </p:pic>
      <p:pic>
        <p:nvPicPr>
          <p:cNvPr id="3" name="Graphic 2">
            <a:extLst>
              <a:ext uri="{FF2B5EF4-FFF2-40B4-BE49-F238E27FC236}">
                <a16:creationId xmlns:a16="http://schemas.microsoft.com/office/drawing/2014/main" id="{1B29A33E-67F5-4014-A252-F3FEC792A85E}"/>
              </a:ext>
            </a:extLst>
          </p:cNvPr>
          <p:cNvPicPr>
            <a:picLocks noChangeAspect="1"/>
          </p:cNvPicPr>
          <p:nvPr/>
        </p:nvPicPr>
        <p:blipFill rotWithShape="1">
          <a:blip r:embed="rId4">
            <a:extLst>
              <a:ext uri="{96DAC541-7B7A-43D3-8B79-37D633B846F1}">
                <asvg:svgBlip xmlns:asvg="http://schemas.microsoft.com/office/drawing/2016/SVG/main" r:embed="rId5"/>
              </a:ext>
            </a:extLst>
          </a:blip>
          <a:srcRect b="6666"/>
          <a:stretch/>
        </p:blipFill>
        <p:spPr>
          <a:xfrm>
            <a:off x="2692" y="1"/>
            <a:ext cx="12186615" cy="6400800"/>
          </a:xfrm>
          <a:prstGeom prst="rect">
            <a:avLst/>
          </a:prstGeom>
        </p:spPr>
      </p:pic>
      <p:sp>
        <p:nvSpPr>
          <p:cNvPr id="4" name="TextBox 3">
            <a:extLst>
              <a:ext uri="{FF2B5EF4-FFF2-40B4-BE49-F238E27FC236}">
                <a16:creationId xmlns:a16="http://schemas.microsoft.com/office/drawing/2014/main" id="{4618A59F-1CD9-4025-9844-6A07DDDDB5F1}"/>
              </a:ext>
            </a:extLst>
          </p:cNvPr>
          <p:cNvSpPr txBox="1"/>
          <p:nvPr/>
        </p:nvSpPr>
        <p:spPr>
          <a:xfrm>
            <a:off x="3266766" y="833145"/>
            <a:ext cx="3063240" cy="646331"/>
          </a:xfrm>
          <a:prstGeom prst="rect">
            <a:avLst/>
          </a:prstGeom>
          <a:noFill/>
        </p:spPr>
        <p:txBody>
          <a:bodyPr wrap="square" rtlCol="0" anchor="ctr">
            <a:spAutoFit/>
          </a:bodyPr>
          <a:lstStyle/>
          <a:p>
            <a:pPr algn="ctr"/>
            <a:r>
              <a:rPr lang="en-US"/>
              <a:t>Quadrant 2: Responsive</a:t>
            </a:r>
          </a:p>
          <a:p>
            <a:pPr algn="ctr"/>
            <a:r>
              <a:rPr lang="en-US"/>
              <a:t>“Low—Grow”</a:t>
            </a:r>
          </a:p>
        </p:txBody>
      </p:sp>
      <p:sp>
        <p:nvSpPr>
          <p:cNvPr id="5" name="TextBox 4">
            <a:extLst>
              <a:ext uri="{FF2B5EF4-FFF2-40B4-BE49-F238E27FC236}">
                <a16:creationId xmlns:a16="http://schemas.microsoft.com/office/drawing/2014/main" id="{2188161A-AEF0-41FB-9629-229D338C5265}"/>
              </a:ext>
            </a:extLst>
          </p:cNvPr>
          <p:cNvSpPr txBox="1"/>
          <p:nvPr/>
        </p:nvSpPr>
        <p:spPr>
          <a:xfrm>
            <a:off x="6531334" y="833145"/>
            <a:ext cx="3062747" cy="646331"/>
          </a:xfrm>
          <a:prstGeom prst="rect">
            <a:avLst/>
          </a:prstGeom>
          <a:noFill/>
        </p:spPr>
        <p:txBody>
          <a:bodyPr wrap="square" rtlCol="0" anchor="ctr">
            <a:spAutoFit/>
          </a:bodyPr>
          <a:lstStyle/>
          <a:p>
            <a:pPr algn="ctr"/>
            <a:r>
              <a:rPr lang="en-US"/>
              <a:t>Quadrant 1: Responsive</a:t>
            </a:r>
          </a:p>
          <a:p>
            <a:pPr algn="ctr"/>
            <a:r>
              <a:rPr lang="en-US"/>
              <a:t>“High—Grow”</a:t>
            </a:r>
          </a:p>
        </p:txBody>
      </p:sp>
      <p:sp>
        <p:nvSpPr>
          <p:cNvPr id="6" name="TextBox 5">
            <a:extLst>
              <a:ext uri="{FF2B5EF4-FFF2-40B4-BE49-F238E27FC236}">
                <a16:creationId xmlns:a16="http://schemas.microsoft.com/office/drawing/2014/main" id="{86361B05-46E9-4ECF-B1C0-05FF88B064FA}"/>
              </a:ext>
            </a:extLst>
          </p:cNvPr>
          <p:cNvSpPr txBox="1"/>
          <p:nvPr/>
        </p:nvSpPr>
        <p:spPr>
          <a:xfrm>
            <a:off x="6531334" y="3517343"/>
            <a:ext cx="3062747" cy="646331"/>
          </a:xfrm>
          <a:prstGeom prst="rect">
            <a:avLst/>
          </a:prstGeom>
          <a:noFill/>
        </p:spPr>
        <p:txBody>
          <a:bodyPr wrap="square" rtlCol="0" anchor="ctr">
            <a:spAutoFit/>
          </a:bodyPr>
          <a:lstStyle/>
          <a:p>
            <a:pPr algn="ctr"/>
            <a:r>
              <a:rPr lang="en-US"/>
              <a:t>Quadrant 4: Not responding</a:t>
            </a:r>
          </a:p>
          <a:p>
            <a:pPr algn="ctr"/>
            <a:r>
              <a:rPr lang="en-US"/>
              <a:t>“High—No Grow”</a:t>
            </a:r>
          </a:p>
        </p:txBody>
      </p:sp>
      <p:sp>
        <p:nvSpPr>
          <p:cNvPr id="7" name="TextBox 6">
            <a:extLst>
              <a:ext uri="{FF2B5EF4-FFF2-40B4-BE49-F238E27FC236}">
                <a16:creationId xmlns:a16="http://schemas.microsoft.com/office/drawing/2014/main" id="{D0871811-53DF-4788-8A53-FE733F48DAC6}"/>
              </a:ext>
            </a:extLst>
          </p:cNvPr>
          <p:cNvSpPr txBox="1"/>
          <p:nvPr/>
        </p:nvSpPr>
        <p:spPr>
          <a:xfrm>
            <a:off x="3266766" y="3515896"/>
            <a:ext cx="3063240" cy="649224"/>
          </a:xfrm>
          <a:prstGeom prst="rect">
            <a:avLst/>
          </a:prstGeom>
          <a:noFill/>
        </p:spPr>
        <p:txBody>
          <a:bodyPr wrap="square" rtlCol="0" anchor="ctr">
            <a:spAutoFit/>
          </a:bodyPr>
          <a:lstStyle/>
          <a:p>
            <a:pPr algn="ctr"/>
            <a:r>
              <a:rPr lang="en-US"/>
              <a:t>Quadrant 3: Not responding</a:t>
            </a:r>
          </a:p>
          <a:p>
            <a:pPr algn="ctr"/>
            <a:r>
              <a:rPr lang="en-US"/>
              <a:t>“Low—No Grow”</a:t>
            </a:r>
          </a:p>
        </p:txBody>
      </p:sp>
      <p:sp>
        <p:nvSpPr>
          <p:cNvPr id="9" name="Oval 8">
            <a:extLst>
              <a:ext uri="{FF2B5EF4-FFF2-40B4-BE49-F238E27FC236}">
                <a16:creationId xmlns:a16="http://schemas.microsoft.com/office/drawing/2014/main" id="{82DA999E-9477-40F1-802C-B981D849EB7A}"/>
              </a:ext>
            </a:extLst>
          </p:cNvPr>
          <p:cNvSpPr/>
          <p:nvPr/>
        </p:nvSpPr>
        <p:spPr>
          <a:xfrm>
            <a:off x="7811237" y="6376222"/>
            <a:ext cx="3062747" cy="467031"/>
          </a:xfrm>
          <a:prstGeom prst="ellipse">
            <a:avLst/>
          </a:prstGeom>
          <a:no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a:extLst>
              <a:ext uri="{FF2B5EF4-FFF2-40B4-BE49-F238E27FC236}">
                <a16:creationId xmlns:a16="http://schemas.microsoft.com/office/drawing/2014/main" id="{4E10FB57-C155-4EFA-B551-6551F6BEB37E}"/>
              </a:ext>
            </a:extLst>
          </p:cNvPr>
          <p:cNvGrpSpPr/>
          <p:nvPr/>
        </p:nvGrpSpPr>
        <p:grpSpPr>
          <a:xfrm>
            <a:off x="6531334" y="340163"/>
            <a:ext cx="4788966" cy="5880351"/>
            <a:chOff x="6531334" y="340163"/>
            <a:chExt cx="4788966" cy="5880351"/>
          </a:xfrm>
        </p:grpSpPr>
        <p:pic>
          <p:nvPicPr>
            <p:cNvPr id="10" name="Picture 2" descr="C:\Users\kllane\Documents\F13 Manuscripts Submitted\2010 Beyond Behavior\bebe-20-03-cov-1_Page_1.jpg">
              <a:extLst>
                <a:ext uri="{FF2B5EF4-FFF2-40B4-BE49-F238E27FC236}">
                  <a16:creationId xmlns:a16="http://schemas.microsoft.com/office/drawing/2014/main" id="{3FD4FE78-3841-46FE-B384-F48E1F4762FB}"/>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50000" b="-3453"/>
            <a:stretch/>
          </p:blipFill>
          <p:spPr bwMode="auto">
            <a:xfrm>
              <a:off x="9349315" y="3496364"/>
              <a:ext cx="1970985" cy="272415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8496CCBB-9D9A-4C96-A4DF-DEBBB66A0405}"/>
                </a:ext>
              </a:extLst>
            </p:cNvPr>
            <p:cNvPicPr>
              <a:picLocks noChangeAspect="1"/>
            </p:cNvPicPr>
            <p:nvPr/>
          </p:nvPicPr>
          <p:blipFill>
            <a:blip r:embed="rId7"/>
            <a:stretch>
              <a:fillRect/>
            </a:stretch>
          </p:blipFill>
          <p:spPr>
            <a:xfrm>
              <a:off x="6531334" y="340163"/>
              <a:ext cx="4788966" cy="3000494"/>
            </a:xfrm>
            <a:prstGeom prst="rect">
              <a:avLst/>
            </a:prstGeom>
            <a:ln>
              <a:noFill/>
            </a:ln>
            <a:effectLst>
              <a:outerShdw blurRad="292100" dist="139700" dir="2700000" algn="tl" rotWithShape="0">
                <a:srgbClr val="333333">
                  <a:alpha val="65000"/>
                </a:srgbClr>
              </a:outerShdw>
            </a:effectLst>
          </p:spPr>
        </p:pic>
      </p:grpSp>
    </p:spTree>
    <p:extLst>
      <p:ext uri="{BB962C8B-B14F-4D97-AF65-F5344CB8AC3E}">
        <p14:creationId xmlns:p14="http://schemas.microsoft.com/office/powerpoint/2010/main" val="3592895014"/>
      </p:ext>
    </p:extLst>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heel(1)">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1+#ppt_w/2"/>
                                          </p:val>
                                        </p:tav>
                                        <p:tav tm="100000">
                                          <p:val>
                                            <p:strVal val="#ppt_x"/>
                                          </p:val>
                                        </p:tav>
                                      </p:tavLst>
                                    </p:anim>
                                    <p:anim calcmode="lin" valueType="num">
                                      <p:cBhvr additive="base">
                                        <p:cTn id="13"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1B29A33E-67F5-4014-A252-F3FEC792A85E}"/>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2691" y="0"/>
            <a:ext cx="12186617" cy="6858000"/>
          </a:xfrm>
          <a:prstGeom prst="rect">
            <a:avLst/>
          </a:prstGeom>
        </p:spPr>
      </p:pic>
      <p:sp>
        <p:nvSpPr>
          <p:cNvPr id="4" name="TextBox 3">
            <a:extLst>
              <a:ext uri="{FF2B5EF4-FFF2-40B4-BE49-F238E27FC236}">
                <a16:creationId xmlns:a16="http://schemas.microsoft.com/office/drawing/2014/main" id="{4618A59F-1CD9-4025-9844-6A07DDDDB5F1}"/>
              </a:ext>
            </a:extLst>
          </p:cNvPr>
          <p:cNvSpPr txBox="1"/>
          <p:nvPr/>
        </p:nvSpPr>
        <p:spPr>
          <a:xfrm>
            <a:off x="3266766" y="833145"/>
            <a:ext cx="3063240" cy="646331"/>
          </a:xfrm>
          <a:prstGeom prst="rect">
            <a:avLst/>
          </a:prstGeom>
          <a:noFill/>
        </p:spPr>
        <p:txBody>
          <a:bodyPr wrap="square" rtlCol="0" anchor="ctr">
            <a:spAutoFit/>
          </a:bodyPr>
          <a:lstStyle/>
          <a:p>
            <a:pPr algn="ctr"/>
            <a:r>
              <a:rPr lang="en-US"/>
              <a:t>Quadrant 2: Responsive</a:t>
            </a:r>
          </a:p>
          <a:p>
            <a:pPr algn="ctr"/>
            <a:r>
              <a:rPr lang="en-US"/>
              <a:t>“Low—Grow”</a:t>
            </a:r>
          </a:p>
        </p:txBody>
      </p:sp>
      <p:sp>
        <p:nvSpPr>
          <p:cNvPr id="5" name="TextBox 4">
            <a:extLst>
              <a:ext uri="{FF2B5EF4-FFF2-40B4-BE49-F238E27FC236}">
                <a16:creationId xmlns:a16="http://schemas.microsoft.com/office/drawing/2014/main" id="{2188161A-AEF0-41FB-9629-229D338C5265}"/>
              </a:ext>
            </a:extLst>
          </p:cNvPr>
          <p:cNvSpPr txBox="1"/>
          <p:nvPr/>
        </p:nvSpPr>
        <p:spPr>
          <a:xfrm>
            <a:off x="6531334" y="833145"/>
            <a:ext cx="3062747" cy="646331"/>
          </a:xfrm>
          <a:prstGeom prst="rect">
            <a:avLst/>
          </a:prstGeom>
          <a:noFill/>
        </p:spPr>
        <p:txBody>
          <a:bodyPr wrap="square" rtlCol="0" anchor="ctr">
            <a:spAutoFit/>
          </a:bodyPr>
          <a:lstStyle/>
          <a:p>
            <a:pPr algn="ctr"/>
            <a:r>
              <a:rPr lang="en-US"/>
              <a:t>Quadrant 1: Responsive</a:t>
            </a:r>
          </a:p>
          <a:p>
            <a:pPr algn="ctr"/>
            <a:r>
              <a:rPr lang="en-US"/>
              <a:t>“High—Grow”</a:t>
            </a:r>
          </a:p>
        </p:txBody>
      </p:sp>
      <p:sp>
        <p:nvSpPr>
          <p:cNvPr id="6" name="TextBox 5">
            <a:extLst>
              <a:ext uri="{FF2B5EF4-FFF2-40B4-BE49-F238E27FC236}">
                <a16:creationId xmlns:a16="http://schemas.microsoft.com/office/drawing/2014/main" id="{86361B05-46E9-4ECF-B1C0-05FF88B064FA}"/>
              </a:ext>
            </a:extLst>
          </p:cNvPr>
          <p:cNvSpPr txBox="1"/>
          <p:nvPr/>
        </p:nvSpPr>
        <p:spPr>
          <a:xfrm>
            <a:off x="6531334" y="3517343"/>
            <a:ext cx="3062747" cy="646331"/>
          </a:xfrm>
          <a:prstGeom prst="rect">
            <a:avLst/>
          </a:prstGeom>
          <a:noFill/>
        </p:spPr>
        <p:txBody>
          <a:bodyPr wrap="square" rtlCol="0" anchor="ctr">
            <a:spAutoFit/>
          </a:bodyPr>
          <a:lstStyle/>
          <a:p>
            <a:pPr algn="ctr"/>
            <a:r>
              <a:rPr lang="en-US"/>
              <a:t>Quadrant 4: Not responding</a:t>
            </a:r>
          </a:p>
          <a:p>
            <a:pPr algn="ctr"/>
            <a:r>
              <a:rPr lang="en-US"/>
              <a:t>“High—No Grow”</a:t>
            </a:r>
          </a:p>
        </p:txBody>
      </p:sp>
      <p:sp>
        <p:nvSpPr>
          <p:cNvPr id="7" name="TextBox 6">
            <a:extLst>
              <a:ext uri="{FF2B5EF4-FFF2-40B4-BE49-F238E27FC236}">
                <a16:creationId xmlns:a16="http://schemas.microsoft.com/office/drawing/2014/main" id="{D0871811-53DF-4788-8A53-FE733F48DAC6}"/>
              </a:ext>
            </a:extLst>
          </p:cNvPr>
          <p:cNvSpPr txBox="1"/>
          <p:nvPr/>
        </p:nvSpPr>
        <p:spPr>
          <a:xfrm>
            <a:off x="3266766" y="3515896"/>
            <a:ext cx="3063240" cy="649224"/>
          </a:xfrm>
          <a:prstGeom prst="rect">
            <a:avLst/>
          </a:prstGeom>
          <a:noFill/>
        </p:spPr>
        <p:txBody>
          <a:bodyPr wrap="square" rtlCol="0" anchor="ctr">
            <a:spAutoFit/>
          </a:bodyPr>
          <a:lstStyle/>
          <a:p>
            <a:pPr algn="ctr"/>
            <a:r>
              <a:rPr lang="en-US"/>
              <a:t>Quadrant 3: Not responding</a:t>
            </a:r>
          </a:p>
          <a:p>
            <a:pPr algn="ctr"/>
            <a:r>
              <a:rPr lang="en-US"/>
              <a:t>“Low—No Grow”</a:t>
            </a:r>
          </a:p>
        </p:txBody>
      </p:sp>
    </p:spTree>
    <p:extLst>
      <p:ext uri="{BB962C8B-B14F-4D97-AF65-F5344CB8AC3E}">
        <p14:creationId xmlns:p14="http://schemas.microsoft.com/office/powerpoint/2010/main" val="112283027"/>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DA1279-F898-44D8-91F4-FDC25175DAA8}"/>
              </a:ext>
            </a:extLst>
          </p:cNvPr>
          <p:cNvSpPr>
            <a:spLocks noGrp="1"/>
          </p:cNvSpPr>
          <p:nvPr>
            <p:ph type="title"/>
          </p:nvPr>
        </p:nvSpPr>
        <p:spPr/>
        <p:txBody>
          <a:bodyPr/>
          <a:lstStyle/>
          <a:p>
            <a:r>
              <a:rPr lang="en-US"/>
              <a:t>What if we need to focus on Tier 1?</a:t>
            </a:r>
          </a:p>
        </p:txBody>
      </p:sp>
      <p:pic>
        <p:nvPicPr>
          <p:cNvPr id="5" name="Content Placeholder 4" descr="A picture containing text&#10;&#10;Description automatically generated">
            <a:extLst>
              <a:ext uri="{FF2B5EF4-FFF2-40B4-BE49-F238E27FC236}">
                <a16:creationId xmlns:a16="http://schemas.microsoft.com/office/drawing/2014/main" id="{655F024B-9851-4A5D-8842-BBECBB514DB2}"/>
              </a:ext>
            </a:extLst>
          </p:cNvPr>
          <p:cNvPicPr>
            <a:picLocks noGrp="1" noChangeAspect="1"/>
          </p:cNvPicPr>
          <p:nvPr>
            <p:ph idx="1"/>
          </p:nvPr>
        </p:nvPicPr>
        <p:blipFill>
          <a:blip r:embed="rId2"/>
          <a:stretch>
            <a:fillRect/>
          </a:stretch>
        </p:blipFill>
        <p:spPr>
          <a:xfrm>
            <a:off x="2967858" y="1659894"/>
            <a:ext cx="6256285" cy="4832981"/>
          </a:xfrm>
          <a:prstGeom prst="rect">
            <a:avLst/>
          </a:prstGeom>
          <a:ln>
            <a:solidFill>
              <a:schemeClr val="tx1"/>
            </a:solidFill>
          </a:ln>
        </p:spPr>
      </p:pic>
      <p:grpSp>
        <p:nvGrpSpPr>
          <p:cNvPr id="7" name="Group 6">
            <a:extLst>
              <a:ext uri="{FF2B5EF4-FFF2-40B4-BE49-F238E27FC236}">
                <a16:creationId xmlns:a16="http://schemas.microsoft.com/office/drawing/2014/main" id="{86D6242B-7884-45D1-9A6D-68AE7B6933FD}"/>
              </a:ext>
            </a:extLst>
          </p:cNvPr>
          <p:cNvGrpSpPr/>
          <p:nvPr/>
        </p:nvGrpSpPr>
        <p:grpSpPr>
          <a:xfrm>
            <a:off x="120248" y="1472927"/>
            <a:ext cx="3338936" cy="4704036"/>
            <a:chOff x="120248" y="1472927"/>
            <a:chExt cx="3338936" cy="4704036"/>
          </a:xfrm>
        </p:grpSpPr>
        <p:pic>
          <p:nvPicPr>
            <p:cNvPr id="1028" name="Picture 4" descr="ReadyGEN (2016) - Series Overview">
              <a:extLst>
                <a:ext uri="{FF2B5EF4-FFF2-40B4-BE49-F238E27FC236}">
                  <a16:creationId xmlns:a16="http://schemas.microsoft.com/office/drawing/2014/main" id="{7957E33A-F8F4-4D13-A5DE-83D3156A836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5955" y="2021471"/>
              <a:ext cx="1594411" cy="1881927"/>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Open Court Reading Student Anthology, Book 2, Grade 3">
              <a:extLst>
                <a:ext uri="{FF2B5EF4-FFF2-40B4-BE49-F238E27FC236}">
                  <a16:creationId xmlns:a16="http://schemas.microsoft.com/office/drawing/2014/main" id="{F4158887-B397-4CF7-A214-98EB1AAC1BC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57423" y="4236904"/>
              <a:ext cx="1315087" cy="1753450"/>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Great Minds | English | Educators">
              <a:extLst>
                <a:ext uri="{FF2B5EF4-FFF2-40B4-BE49-F238E27FC236}">
                  <a16:creationId xmlns:a16="http://schemas.microsoft.com/office/drawing/2014/main" id="{9BD296D5-E2C0-4CDE-ACB1-C91C2991A3A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0248" y="3903398"/>
              <a:ext cx="1705174" cy="2273565"/>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B624A726-6C48-4AD0-A62C-740B6C1486A1}"/>
                </a:ext>
              </a:extLst>
            </p:cNvPr>
            <p:cNvSpPr/>
            <p:nvPr/>
          </p:nvSpPr>
          <p:spPr>
            <a:xfrm>
              <a:off x="120248" y="1472927"/>
              <a:ext cx="3203121" cy="523220"/>
            </a:xfrm>
            <a:prstGeom prst="rect">
              <a:avLst/>
            </a:prstGeom>
            <a:noFill/>
          </p:spPr>
          <p:txBody>
            <a:bodyPr wrap="none" lIns="91440" tIns="45720" rIns="91440" bIns="45720" anchor="ctr">
              <a:spAutoFit/>
            </a:bodyPr>
            <a:lstStyle/>
            <a:p>
              <a:pPr algn="ctr"/>
              <a:r>
                <a:rPr lang="en-US" sz="2800" b="0" cap="none" spc="0">
                  <a:ln w="0"/>
                  <a:solidFill>
                    <a:schemeClr val="tx1"/>
                  </a:solidFill>
                  <a:effectLst>
                    <a:outerShdw blurRad="38100" dist="19050" dir="2700000" algn="tl" rotWithShape="0">
                      <a:schemeClr val="dk1">
                        <a:alpha val="40000"/>
                      </a:schemeClr>
                    </a:outerShdw>
                  </a:effectLst>
                </a:rPr>
                <a:t>Structured Literacy</a:t>
              </a:r>
            </a:p>
          </p:txBody>
        </p:sp>
        <p:pic>
          <p:nvPicPr>
            <p:cNvPr id="1042" name="Picture 18" descr="Elementary Core Reading Ser.: Reading Wonders Reading/Writing Workshop  Volume 9 Grade K by McGraw Hill (2012, Spiral) for sale online | eBay">
              <a:extLst>
                <a:ext uri="{FF2B5EF4-FFF2-40B4-BE49-F238E27FC236}">
                  <a16:creationId xmlns:a16="http://schemas.microsoft.com/office/drawing/2014/main" id="{C59EBA1F-DCB7-48BE-AB50-7E87F01DD95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87722" y="2031308"/>
              <a:ext cx="1471462" cy="187208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8" name="Group 7">
            <a:extLst>
              <a:ext uri="{FF2B5EF4-FFF2-40B4-BE49-F238E27FC236}">
                <a16:creationId xmlns:a16="http://schemas.microsoft.com/office/drawing/2014/main" id="{2ADB7AF0-FE46-4020-A550-311035EA9382}"/>
              </a:ext>
            </a:extLst>
          </p:cNvPr>
          <p:cNvGrpSpPr/>
          <p:nvPr/>
        </p:nvGrpSpPr>
        <p:grpSpPr>
          <a:xfrm>
            <a:off x="8912399" y="1505131"/>
            <a:ext cx="2826220" cy="5462607"/>
            <a:chOff x="8912399" y="1505131"/>
            <a:chExt cx="2826220" cy="5462607"/>
          </a:xfrm>
        </p:grpSpPr>
        <p:pic>
          <p:nvPicPr>
            <p:cNvPr id="1030" name="Picture 6">
              <a:extLst>
                <a:ext uri="{FF2B5EF4-FFF2-40B4-BE49-F238E27FC236}">
                  <a16:creationId xmlns:a16="http://schemas.microsoft.com/office/drawing/2014/main" id="{66DA05EF-6E31-4985-A7CE-042066A47EBF}"/>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3708" t="19429" r="14219" b="20381"/>
            <a:stretch/>
          </p:blipFill>
          <p:spPr bwMode="auto">
            <a:xfrm>
              <a:off x="9179463" y="1505131"/>
              <a:ext cx="2559156" cy="1720624"/>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a:extLst>
                <a:ext uri="{FF2B5EF4-FFF2-40B4-BE49-F238E27FC236}">
                  <a16:creationId xmlns:a16="http://schemas.microsoft.com/office/drawing/2014/main" id="{02B91A7E-DEDF-4CAA-9C83-8704D41C0EFF}"/>
                </a:ext>
              </a:extLst>
            </p:cNvPr>
            <p:cNvGrpSpPr/>
            <p:nvPr/>
          </p:nvGrpSpPr>
          <p:grpSpPr>
            <a:xfrm>
              <a:off x="9647742" y="3225755"/>
              <a:ext cx="2085767" cy="2358108"/>
              <a:chOff x="0" y="0"/>
              <a:chExt cx="9494106" cy="10358727"/>
            </a:xfrm>
          </p:grpSpPr>
          <p:grpSp>
            <p:nvGrpSpPr>
              <p:cNvPr id="12" name="Group 11">
                <a:extLst>
                  <a:ext uri="{FF2B5EF4-FFF2-40B4-BE49-F238E27FC236}">
                    <a16:creationId xmlns:a16="http://schemas.microsoft.com/office/drawing/2014/main" id="{467713CE-6A4D-4838-B020-AA3C15357BA2}"/>
                  </a:ext>
                </a:extLst>
              </p:cNvPr>
              <p:cNvGrpSpPr/>
              <p:nvPr/>
            </p:nvGrpSpPr>
            <p:grpSpPr>
              <a:xfrm>
                <a:off x="0" y="1041476"/>
                <a:ext cx="9494106" cy="9317251"/>
                <a:chOff x="0" y="0"/>
                <a:chExt cx="1607747" cy="1577798"/>
              </a:xfrm>
            </p:grpSpPr>
            <p:sp>
              <p:nvSpPr>
                <p:cNvPr id="15" name="Freeform 4">
                  <a:extLst>
                    <a:ext uri="{FF2B5EF4-FFF2-40B4-BE49-F238E27FC236}">
                      <a16:creationId xmlns:a16="http://schemas.microsoft.com/office/drawing/2014/main" id="{C41568B1-BE83-4BA6-A986-9A4DDBBF1EEA}"/>
                    </a:ext>
                  </a:extLst>
                </p:cNvPr>
                <p:cNvSpPr/>
                <p:nvPr/>
              </p:nvSpPr>
              <p:spPr>
                <a:xfrm>
                  <a:off x="0" y="0"/>
                  <a:ext cx="1607747" cy="1577798"/>
                </a:xfrm>
                <a:custGeom>
                  <a:avLst/>
                  <a:gdLst/>
                  <a:ahLst/>
                  <a:cxnLst/>
                  <a:rect l="l" t="t" r="r" b="b"/>
                  <a:pathLst>
                    <a:path w="1607747" h="1577798">
                      <a:moveTo>
                        <a:pt x="0" y="0"/>
                      </a:moveTo>
                      <a:lnTo>
                        <a:pt x="1607747" y="0"/>
                      </a:lnTo>
                      <a:lnTo>
                        <a:pt x="1607747" y="1577798"/>
                      </a:lnTo>
                      <a:lnTo>
                        <a:pt x="0" y="1577798"/>
                      </a:lnTo>
                      <a:close/>
                    </a:path>
                  </a:pathLst>
                </a:custGeom>
                <a:solidFill>
                  <a:srgbClr val="117E78"/>
                </a:solidFill>
              </p:spPr>
              <p:txBody>
                <a:bodyPr/>
                <a:lstStyle/>
                <a:p>
                  <a:endParaRPr lang="en-US"/>
                </a:p>
              </p:txBody>
            </p:sp>
          </p:grpSp>
          <p:pic>
            <p:nvPicPr>
              <p:cNvPr id="13" name="Picture 12">
                <a:extLst>
                  <a:ext uri="{FF2B5EF4-FFF2-40B4-BE49-F238E27FC236}">
                    <a16:creationId xmlns:a16="http://schemas.microsoft.com/office/drawing/2014/main" id="{5559BCCE-D893-491D-B874-0D3ACB61DACE}"/>
                  </a:ext>
                </a:extLst>
              </p:cNvPr>
              <p:cNvPicPr>
                <a:picLocks noChangeAspect="1"/>
              </p:cNvPicPr>
              <p:nvPr/>
            </p:nvPicPr>
            <p:blipFill>
              <a:blip r:embed="rId8"/>
              <a:srcRect/>
              <a:stretch>
                <a:fillRect/>
              </a:stretch>
            </p:blipFill>
            <p:spPr>
              <a:xfrm>
                <a:off x="366785" y="0"/>
                <a:ext cx="8760536" cy="8751055"/>
              </a:xfrm>
              <a:prstGeom prst="rect">
                <a:avLst/>
              </a:prstGeom>
            </p:spPr>
          </p:pic>
          <p:pic>
            <p:nvPicPr>
              <p:cNvPr id="14" name="Picture 13">
                <a:extLst>
                  <a:ext uri="{FF2B5EF4-FFF2-40B4-BE49-F238E27FC236}">
                    <a16:creationId xmlns:a16="http://schemas.microsoft.com/office/drawing/2014/main" id="{150FC56E-D9C6-46E5-9040-CE1F217EAF38}"/>
                  </a:ext>
                </a:extLst>
              </p:cNvPr>
              <p:cNvPicPr>
                <a:picLocks noChangeAspect="1"/>
              </p:cNvPicPr>
              <p:nvPr/>
            </p:nvPicPr>
            <p:blipFill>
              <a:blip r:embed="rId9"/>
              <a:srcRect b="24709"/>
              <a:stretch>
                <a:fillRect/>
              </a:stretch>
            </p:blipFill>
            <p:spPr>
              <a:xfrm>
                <a:off x="2208413" y="7484717"/>
                <a:ext cx="5077279" cy="2438278"/>
              </a:xfrm>
              <a:prstGeom prst="rect">
                <a:avLst/>
              </a:prstGeom>
            </p:spPr>
          </p:pic>
        </p:grpSp>
        <p:pic>
          <p:nvPicPr>
            <p:cNvPr id="1044" name="Picture 20" descr="LETRS Training &amp;amp; Support | Voyager Sopris Learning">
              <a:extLst>
                <a:ext uri="{FF2B5EF4-FFF2-40B4-BE49-F238E27FC236}">
                  <a16:creationId xmlns:a16="http://schemas.microsoft.com/office/drawing/2014/main" id="{1CA64662-849E-40EB-B160-8BDD836B4A0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912399" y="5825938"/>
              <a:ext cx="2294172" cy="114180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808544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6"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1+#ppt_w/2"/>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149D46-39B8-4C27-875D-5888AAD4110A}"/>
              </a:ext>
            </a:extLst>
          </p:cNvPr>
          <p:cNvSpPr>
            <a:spLocks noGrp="1"/>
          </p:cNvSpPr>
          <p:nvPr>
            <p:ph type="title"/>
          </p:nvPr>
        </p:nvSpPr>
        <p:spPr/>
        <p:txBody>
          <a:bodyPr/>
          <a:lstStyle/>
          <a:p>
            <a:r>
              <a:rPr lang="en-US"/>
              <a:t>Solutions-based planning</a:t>
            </a:r>
          </a:p>
        </p:txBody>
      </p:sp>
      <p:sp>
        <p:nvSpPr>
          <p:cNvPr id="3" name="Content Placeholder 2">
            <a:extLst>
              <a:ext uri="{FF2B5EF4-FFF2-40B4-BE49-F238E27FC236}">
                <a16:creationId xmlns:a16="http://schemas.microsoft.com/office/drawing/2014/main" id="{BC8BCB52-6150-4D2E-84A1-A78816BBC6DE}"/>
              </a:ext>
            </a:extLst>
          </p:cNvPr>
          <p:cNvSpPr>
            <a:spLocks noGrp="1"/>
          </p:cNvSpPr>
          <p:nvPr>
            <p:ph sz="half" idx="1"/>
          </p:nvPr>
        </p:nvSpPr>
        <p:spPr>
          <a:xfrm>
            <a:off x="838200" y="1825625"/>
            <a:ext cx="4864510" cy="4351338"/>
          </a:xfrm>
        </p:spPr>
        <p:txBody>
          <a:bodyPr/>
          <a:lstStyle/>
          <a:p>
            <a:r>
              <a:rPr lang="en-US" sz="3200"/>
              <a:t>Identify areas of strength</a:t>
            </a:r>
          </a:p>
          <a:p>
            <a:r>
              <a:rPr lang="en-US" sz="3200"/>
              <a:t>Identify focus areas</a:t>
            </a:r>
          </a:p>
          <a:p>
            <a:r>
              <a:rPr lang="en-US" sz="3200"/>
              <a:t>Let the data drive the conversation</a:t>
            </a:r>
          </a:p>
          <a:p>
            <a:r>
              <a:rPr lang="en-US" sz="3200"/>
              <a:t>Connect to available resources for professional learning</a:t>
            </a:r>
          </a:p>
        </p:txBody>
      </p:sp>
      <p:pic>
        <p:nvPicPr>
          <p:cNvPr id="7" name="Picture 6" descr="A picture containing flying, outdoor, colorful, dark&#10;&#10;Description automatically generated">
            <a:extLst>
              <a:ext uri="{FF2B5EF4-FFF2-40B4-BE49-F238E27FC236}">
                <a16:creationId xmlns:a16="http://schemas.microsoft.com/office/drawing/2014/main" id="{F9DC97F8-AF02-431B-98C2-9EEDF1CBF50D}"/>
              </a:ext>
            </a:extLst>
          </p:cNvPr>
          <p:cNvPicPr>
            <a:picLocks noChangeAspect="1"/>
          </p:cNvPicPr>
          <p:nvPr/>
        </p:nvPicPr>
        <p:blipFill>
          <a:blip r:embed="rId2"/>
          <a:stretch>
            <a:fillRect/>
          </a:stretch>
        </p:blipFill>
        <p:spPr>
          <a:xfrm rot="6623347">
            <a:off x="3407972" y="2573364"/>
            <a:ext cx="3359055" cy="3359055"/>
          </a:xfrm>
          <a:prstGeom prst="rect">
            <a:avLst/>
          </a:prstGeom>
        </p:spPr>
      </p:pic>
      <p:pic>
        <p:nvPicPr>
          <p:cNvPr id="6" name="Content Placeholder 5">
            <a:extLst>
              <a:ext uri="{FF2B5EF4-FFF2-40B4-BE49-F238E27FC236}">
                <a16:creationId xmlns:a16="http://schemas.microsoft.com/office/drawing/2014/main" id="{B6B94B76-152F-0AED-4BB1-409F795031A9}"/>
              </a:ext>
            </a:extLst>
          </p:cNvPr>
          <p:cNvPicPr>
            <a:picLocks noGrp="1" noChangeAspect="1"/>
          </p:cNvPicPr>
          <p:nvPr>
            <p:ph sz="half" idx="2"/>
          </p:nvPr>
        </p:nvPicPr>
        <p:blipFill rotWithShape="1">
          <a:blip r:embed="rId3"/>
          <a:srcRect l="3265" r="28434"/>
          <a:stretch/>
        </p:blipFill>
        <p:spPr>
          <a:xfrm>
            <a:off x="6362772" y="1825625"/>
            <a:ext cx="4800456" cy="4351338"/>
          </a:xfrm>
          <a:prstGeom prst="rect">
            <a:avLst/>
          </a:prstGeom>
        </p:spPr>
      </p:pic>
      <p:sp>
        <p:nvSpPr>
          <p:cNvPr id="4" name="Rectangle: Rounded Corners 3">
            <a:extLst>
              <a:ext uri="{FF2B5EF4-FFF2-40B4-BE49-F238E27FC236}">
                <a16:creationId xmlns:a16="http://schemas.microsoft.com/office/drawing/2014/main" id="{4E95817E-A755-DBA4-AABD-8204DA046E64}"/>
              </a:ext>
            </a:extLst>
          </p:cNvPr>
          <p:cNvSpPr/>
          <p:nvPr/>
        </p:nvSpPr>
        <p:spPr>
          <a:xfrm>
            <a:off x="7423346" y="368909"/>
            <a:ext cx="4281129" cy="1240316"/>
          </a:xfrm>
          <a:prstGeom prst="round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US">
                <a:solidFill>
                  <a:schemeClr val="bg1"/>
                </a:solidFill>
                <a:hlinkClick r:id="rId4">
                  <a:extLst>
                    <a:ext uri="{A12FA001-AC4F-418D-AE19-62706E023703}">
                      <ahyp:hlinkClr xmlns:ahyp="http://schemas.microsoft.com/office/drawing/2018/hyperlinkcolor" val="tx"/>
                    </a:ext>
                  </a:extLst>
                </a:hlinkClick>
              </a:rPr>
              <a:t>https://www.ci3t.org/pl</a:t>
            </a:r>
            <a:r>
              <a:rPr lang="en-US">
                <a:solidFill>
                  <a:schemeClr val="bg1"/>
                </a:solidFill>
              </a:rPr>
              <a:t>  </a:t>
            </a:r>
          </a:p>
        </p:txBody>
      </p:sp>
    </p:spTree>
    <p:extLst>
      <p:ext uri="{BB962C8B-B14F-4D97-AF65-F5344CB8AC3E}">
        <p14:creationId xmlns:p14="http://schemas.microsoft.com/office/powerpoint/2010/main" val="310656314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6EA37F-36CC-2FCD-E341-291E787005CE}"/>
              </a:ext>
            </a:extLst>
          </p:cNvPr>
          <p:cNvSpPr>
            <a:spLocks noGrp="1"/>
          </p:cNvSpPr>
          <p:nvPr>
            <p:ph type="title"/>
          </p:nvPr>
        </p:nvSpPr>
        <p:spPr/>
        <p:txBody>
          <a:bodyPr/>
          <a:lstStyle/>
          <a:p>
            <a:r>
              <a:rPr lang="en-US"/>
              <a:t>Integrated Lesson Planning at Tier 1</a:t>
            </a:r>
          </a:p>
        </p:txBody>
      </p:sp>
      <p:sp>
        <p:nvSpPr>
          <p:cNvPr id="3" name="Text Placeholder 2">
            <a:extLst>
              <a:ext uri="{FF2B5EF4-FFF2-40B4-BE49-F238E27FC236}">
                <a16:creationId xmlns:a16="http://schemas.microsoft.com/office/drawing/2014/main" id="{D22BB067-00D4-B51B-9AE3-B3AB2B02723D}"/>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365369526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76955142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72013" y="106722"/>
            <a:ext cx="8900235" cy="6355039"/>
          </a:xfrm>
          <a:prstGeom prst="rect">
            <a:avLst/>
          </a:prstGeom>
        </p:spPr>
      </p:pic>
      <p:sp>
        <p:nvSpPr>
          <p:cNvPr id="3" name="Rounded Rectangle 2"/>
          <p:cNvSpPr/>
          <p:nvPr/>
        </p:nvSpPr>
        <p:spPr>
          <a:xfrm rot="5400000">
            <a:off x="2581156" y="2198705"/>
            <a:ext cx="1111153" cy="2639759"/>
          </a:xfrm>
          <a:prstGeom prst="roundRect">
            <a:avLst/>
          </a:prstGeom>
          <a:noFill/>
          <a:ln>
            <a:solidFill>
              <a:schemeClr val="accent5"/>
            </a:solidFill>
          </a:ln>
          <a:effectLst>
            <a:glow rad="139700">
              <a:schemeClr val="accent5">
                <a:lumMod val="40000"/>
                <a:lumOff val="60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eaLnBrk="0" fontAlgn="base" hangingPunct="0">
              <a:spcBef>
                <a:spcPct val="0"/>
              </a:spcBef>
              <a:spcAft>
                <a:spcPct val="0"/>
              </a:spcAft>
              <a:defRPr/>
            </a:pPr>
            <a:endParaRPr lang="en-US" sz="1350">
              <a:solidFill>
                <a:prstClr val="white"/>
              </a:solidFill>
              <a:latin typeface="Calibri" panose="020F0502020204030204"/>
            </a:endParaRPr>
          </a:p>
        </p:txBody>
      </p:sp>
      <p:sp>
        <p:nvSpPr>
          <p:cNvPr id="5" name="Rounded Rectangle 4"/>
          <p:cNvSpPr/>
          <p:nvPr/>
        </p:nvSpPr>
        <p:spPr>
          <a:xfrm rot="5400000">
            <a:off x="5476789" y="2988286"/>
            <a:ext cx="1360111" cy="2709192"/>
          </a:xfrm>
          <a:prstGeom prst="roundRect">
            <a:avLst/>
          </a:prstGeom>
          <a:noFill/>
          <a:ln>
            <a:solidFill>
              <a:schemeClr val="accent5"/>
            </a:solidFill>
          </a:ln>
          <a:effectLst>
            <a:glow rad="139700">
              <a:schemeClr val="accent5">
                <a:lumMod val="40000"/>
                <a:lumOff val="60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eaLnBrk="0" fontAlgn="base" hangingPunct="0">
              <a:spcBef>
                <a:spcPct val="0"/>
              </a:spcBef>
              <a:spcAft>
                <a:spcPct val="0"/>
              </a:spcAft>
              <a:defRPr/>
            </a:pPr>
            <a:endParaRPr lang="en-US" sz="1350">
              <a:solidFill>
                <a:prstClr val="white"/>
              </a:solidFill>
              <a:latin typeface="Calibri" panose="020F0502020204030204"/>
            </a:endParaRPr>
          </a:p>
        </p:txBody>
      </p:sp>
      <p:sp>
        <p:nvSpPr>
          <p:cNvPr id="6" name="Rounded Rectangle 5"/>
          <p:cNvSpPr/>
          <p:nvPr/>
        </p:nvSpPr>
        <p:spPr>
          <a:xfrm rot="5400000">
            <a:off x="2678000" y="295532"/>
            <a:ext cx="917462" cy="2639761"/>
          </a:xfrm>
          <a:prstGeom prst="roundRect">
            <a:avLst/>
          </a:prstGeom>
          <a:noFill/>
          <a:ln>
            <a:solidFill>
              <a:schemeClr val="accent5"/>
            </a:solidFill>
          </a:ln>
          <a:effectLst>
            <a:glow rad="139700">
              <a:schemeClr val="accent5">
                <a:lumMod val="40000"/>
                <a:lumOff val="60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eaLnBrk="0" fontAlgn="base" hangingPunct="0">
              <a:spcBef>
                <a:spcPct val="0"/>
              </a:spcBef>
              <a:spcAft>
                <a:spcPct val="0"/>
              </a:spcAft>
              <a:defRPr/>
            </a:pPr>
            <a:endParaRPr lang="en-US" sz="1350">
              <a:solidFill>
                <a:prstClr val="white"/>
              </a:solidFill>
              <a:latin typeface="Calibri" panose="020F0502020204030204"/>
            </a:endParaRPr>
          </a:p>
        </p:txBody>
      </p:sp>
      <p:sp>
        <p:nvSpPr>
          <p:cNvPr id="8" name="Title 3"/>
          <p:cNvSpPr txBox="1">
            <a:spLocks/>
          </p:cNvSpPr>
          <p:nvPr/>
        </p:nvSpPr>
        <p:spPr>
          <a:xfrm rot="414631">
            <a:off x="1740445" y="2851262"/>
            <a:ext cx="8728504" cy="1027203"/>
          </a:xfrm>
          <a:prstGeom prst="rect">
            <a:avLst/>
          </a:prstGeom>
          <a:solidFill>
            <a:schemeClr val="accent5"/>
          </a:solidFill>
          <a:ln>
            <a:solidFill>
              <a:schemeClr val="tx1"/>
            </a:solidFill>
          </a:ln>
        </p:spPr>
        <p:txBody>
          <a:bodyPr vert="horz" lIns="68580" tIns="34290" rIns="68580" bIns="34290" rtlCol="0" anchor="ctr">
            <a:noAutofit/>
          </a:bodyPr>
          <a:lstStyle>
            <a:lvl1pPr algn="ctr" defTabSz="914400" rtl="0" eaLnBrk="1" latinLnBrk="0" hangingPunct="1">
              <a:spcBef>
                <a:spcPct val="0"/>
              </a:spcBef>
              <a:buNone/>
              <a:defRPr sz="4400" kern="1200">
                <a:solidFill>
                  <a:schemeClr val="tx1">
                    <a:lumMod val="75000"/>
                    <a:lumOff val="25000"/>
                  </a:schemeClr>
                </a:solidFill>
                <a:latin typeface="Times New Roman"/>
                <a:ea typeface="+mj-ea"/>
                <a:cs typeface="Times New Roman"/>
              </a:defRPr>
            </a:lvl1pPr>
          </a:lstStyle>
          <a:p>
            <a:pPr fontAlgn="base">
              <a:spcAft>
                <a:spcPct val="0"/>
              </a:spcAft>
              <a:defRPr/>
            </a:pPr>
            <a:r>
              <a:rPr lang="en-US" sz="3200">
                <a:solidFill>
                  <a:prstClr val="white"/>
                </a:solidFill>
              </a:rPr>
              <a:t>Ci3T Primary (Tier 1) Plan: Procedures for Reinforcing</a:t>
            </a:r>
          </a:p>
        </p:txBody>
      </p:sp>
      <p:sp>
        <p:nvSpPr>
          <p:cNvPr id="14" name="Title 3"/>
          <p:cNvSpPr txBox="1">
            <a:spLocks/>
          </p:cNvSpPr>
          <p:nvPr/>
        </p:nvSpPr>
        <p:spPr>
          <a:xfrm rot="21269493">
            <a:off x="1793252" y="4507001"/>
            <a:ext cx="8746205" cy="998528"/>
          </a:xfrm>
          <a:prstGeom prst="rect">
            <a:avLst/>
          </a:prstGeom>
          <a:solidFill>
            <a:schemeClr val="accent5"/>
          </a:solidFill>
          <a:ln>
            <a:solidFill>
              <a:schemeClr val="tx1"/>
            </a:solidFill>
          </a:ln>
        </p:spPr>
        <p:txBody>
          <a:bodyPr vert="horz" lIns="68580" tIns="34290" rIns="68580" bIns="34290" rtlCol="0" anchor="ctr">
            <a:noAutofit/>
          </a:bodyPr>
          <a:lstStyle>
            <a:lvl1pPr algn="ctr" defTabSz="914400" rtl="0" eaLnBrk="1" latinLnBrk="0" hangingPunct="1">
              <a:spcBef>
                <a:spcPct val="0"/>
              </a:spcBef>
              <a:buNone/>
              <a:defRPr sz="4400" kern="1200">
                <a:solidFill>
                  <a:schemeClr val="tx1">
                    <a:lumMod val="75000"/>
                    <a:lumOff val="25000"/>
                  </a:schemeClr>
                </a:solidFill>
                <a:latin typeface="Times New Roman"/>
                <a:ea typeface="+mj-ea"/>
                <a:cs typeface="Times New Roman"/>
              </a:defRPr>
            </a:lvl1pPr>
          </a:lstStyle>
          <a:p>
            <a:pPr fontAlgn="base">
              <a:spcAft>
                <a:spcPct val="0"/>
              </a:spcAft>
              <a:defRPr/>
            </a:pPr>
            <a:r>
              <a:rPr lang="en-US" sz="3200">
                <a:solidFill>
                  <a:prstClr val="white"/>
                </a:solidFill>
              </a:rPr>
              <a:t>Ci3T Primary (Tier 1) Plan: Procedures for Monitoring</a:t>
            </a:r>
          </a:p>
        </p:txBody>
      </p:sp>
      <p:sp>
        <p:nvSpPr>
          <p:cNvPr id="12" name="Rounded Rectangle 11"/>
          <p:cNvSpPr/>
          <p:nvPr/>
        </p:nvSpPr>
        <p:spPr>
          <a:xfrm rot="5400000">
            <a:off x="5449215" y="442907"/>
            <a:ext cx="1300440" cy="2824008"/>
          </a:xfrm>
          <a:prstGeom prst="roundRect">
            <a:avLst/>
          </a:prstGeom>
          <a:noFill/>
          <a:ln>
            <a:solidFill>
              <a:schemeClr val="accent5"/>
            </a:solidFill>
          </a:ln>
          <a:effectLst>
            <a:glow rad="139700">
              <a:schemeClr val="accent5">
                <a:lumMod val="40000"/>
                <a:lumOff val="60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eaLnBrk="0" fontAlgn="base" hangingPunct="0">
              <a:spcBef>
                <a:spcPct val="0"/>
              </a:spcBef>
              <a:spcAft>
                <a:spcPct val="0"/>
              </a:spcAft>
              <a:defRPr/>
            </a:pPr>
            <a:endParaRPr lang="en-US" sz="1350">
              <a:solidFill>
                <a:prstClr val="white"/>
              </a:solidFill>
              <a:latin typeface="Calibri" panose="020F0502020204030204"/>
            </a:endParaRPr>
          </a:p>
        </p:txBody>
      </p:sp>
      <p:sp>
        <p:nvSpPr>
          <p:cNvPr id="13" name="Rounded Rectangle 12"/>
          <p:cNvSpPr/>
          <p:nvPr/>
        </p:nvSpPr>
        <p:spPr>
          <a:xfrm rot="5400000">
            <a:off x="8251276" y="-67272"/>
            <a:ext cx="1554505" cy="2941027"/>
          </a:xfrm>
          <a:prstGeom prst="roundRect">
            <a:avLst/>
          </a:prstGeom>
          <a:noFill/>
          <a:ln>
            <a:solidFill>
              <a:schemeClr val="accent5"/>
            </a:solidFill>
          </a:ln>
          <a:effectLst>
            <a:glow rad="139700">
              <a:schemeClr val="accent5">
                <a:lumMod val="40000"/>
                <a:lumOff val="60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eaLnBrk="0" fontAlgn="base" hangingPunct="0">
              <a:spcBef>
                <a:spcPct val="0"/>
              </a:spcBef>
              <a:spcAft>
                <a:spcPct val="0"/>
              </a:spcAft>
              <a:defRPr/>
            </a:pPr>
            <a:endParaRPr lang="en-US" sz="1350">
              <a:solidFill>
                <a:prstClr val="white"/>
              </a:solidFill>
              <a:latin typeface="Calibri" panose="020F0502020204030204"/>
            </a:endParaRPr>
          </a:p>
        </p:txBody>
      </p:sp>
      <p:sp>
        <p:nvSpPr>
          <p:cNvPr id="7" name="Title 3"/>
          <p:cNvSpPr txBox="1">
            <a:spLocks/>
          </p:cNvSpPr>
          <p:nvPr/>
        </p:nvSpPr>
        <p:spPr>
          <a:xfrm rot="21353057">
            <a:off x="1659759" y="1289240"/>
            <a:ext cx="8798446" cy="946285"/>
          </a:xfrm>
          <a:prstGeom prst="rect">
            <a:avLst/>
          </a:prstGeom>
          <a:solidFill>
            <a:schemeClr val="accent5"/>
          </a:solidFill>
          <a:ln>
            <a:solidFill>
              <a:schemeClr val="tx1"/>
            </a:solidFill>
          </a:ln>
        </p:spPr>
        <p:txBody>
          <a:bodyPr vert="horz" lIns="68580" tIns="34290" rIns="68580" bIns="34290" rtlCol="0" anchor="ctr">
            <a:noAutofit/>
          </a:bodyPr>
          <a:lstStyle>
            <a:lvl1pPr algn="ctr" defTabSz="914400" rtl="0" eaLnBrk="1" latinLnBrk="0" hangingPunct="1">
              <a:spcBef>
                <a:spcPct val="0"/>
              </a:spcBef>
              <a:buNone/>
              <a:defRPr sz="4400" kern="1200">
                <a:solidFill>
                  <a:schemeClr val="tx1">
                    <a:lumMod val="75000"/>
                    <a:lumOff val="25000"/>
                  </a:schemeClr>
                </a:solidFill>
                <a:latin typeface="Times New Roman"/>
                <a:ea typeface="+mj-ea"/>
                <a:cs typeface="Times New Roman"/>
              </a:defRPr>
            </a:lvl1pPr>
          </a:lstStyle>
          <a:p>
            <a:pPr fontAlgn="base">
              <a:spcAft>
                <a:spcPct val="0"/>
              </a:spcAft>
              <a:defRPr/>
            </a:pPr>
            <a:r>
              <a:rPr lang="en-US" sz="3200">
                <a:solidFill>
                  <a:prstClr val="white"/>
                </a:solidFill>
              </a:rPr>
              <a:t>Ci3T Primary (Tier 1) Plan: Procedures for</a:t>
            </a:r>
          </a:p>
          <a:p>
            <a:pPr fontAlgn="base">
              <a:spcAft>
                <a:spcPct val="0"/>
              </a:spcAft>
              <a:defRPr/>
            </a:pPr>
            <a:r>
              <a:rPr lang="en-US" sz="3200">
                <a:solidFill>
                  <a:prstClr val="white"/>
                </a:solidFill>
              </a:rPr>
              <a:t>Teaching</a:t>
            </a:r>
          </a:p>
        </p:txBody>
      </p:sp>
      <p:pic>
        <p:nvPicPr>
          <p:cNvPr id="15" name="Picture 14" descr="A picture containing text, measuring stick&#10;&#10;Description automatically generated">
            <a:extLst>
              <a:ext uri="{FF2B5EF4-FFF2-40B4-BE49-F238E27FC236}">
                <a16:creationId xmlns:a16="http://schemas.microsoft.com/office/drawing/2014/main" id="{0704D451-C686-DBD6-34B5-E6B5752C66AD}"/>
              </a:ext>
            </a:extLst>
          </p:cNvPr>
          <p:cNvPicPr>
            <a:picLocks noChangeAspect="1"/>
          </p:cNvPicPr>
          <p:nvPr/>
        </p:nvPicPr>
        <p:blipFill>
          <a:blip r:embed="rId3"/>
          <a:stretch>
            <a:fillRect/>
          </a:stretch>
        </p:blipFill>
        <p:spPr>
          <a:xfrm>
            <a:off x="10402139" y="4295070"/>
            <a:ext cx="1789861" cy="2316087"/>
          </a:xfrm>
          <a:prstGeom prst="rect">
            <a:avLst/>
          </a:prstGeom>
          <a:ln>
            <a:solidFill>
              <a:schemeClr val="tx1"/>
            </a:solidFill>
          </a:ln>
        </p:spPr>
      </p:pic>
    </p:spTree>
    <p:extLst>
      <p:ext uri="{BB962C8B-B14F-4D97-AF65-F5344CB8AC3E}">
        <p14:creationId xmlns:p14="http://schemas.microsoft.com/office/powerpoint/2010/main" val="2696184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barn(inVertical)">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barn(inVertical)">
                                      <p:cBhvr>
                                        <p:cTn id="27" dur="5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9"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 calcmode="lin" valueType="num">
                                      <p:cBhvr additive="base">
                                        <p:cTn id="32" dur="500" fill="hold"/>
                                        <p:tgtEl>
                                          <p:spTgt spid="7"/>
                                        </p:tgtEl>
                                        <p:attrNameLst>
                                          <p:attrName>ppt_x</p:attrName>
                                        </p:attrNameLst>
                                      </p:cBhvr>
                                      <p:tavLst>
                                        <p:tav tm="0">
                                          <p:val>
                                            <p:strVal val="0-#ppt_w/2"/>
                                          </p:val>
                                        </p:tav>
                                        <p:tav tm="100000">
                                          <p:val>
                                            <p:strVal val="#ppt_x"/>
                                          </p:val>
                                        </p:tav>
                                      </p:tavLst>
                                    </p:anim>
                                    <p:anim calcmode="lin" valueType="num">
                                      <p:cBhvr additive="base">
                                        <p:cTn id="33" dur="500" fill="hold"/>
                                        <p:tgtEl>
                                          <p:spTgt spid="7"/>
                                        </p:tgtEl>
                                        <p:attrNameLst>
                                          <p:attrName>ppt_y</p:attrName>
                                        </p:attrNameLst>
                                      </p:cBhvr>
                                      <p:tavLst>
                                        <p:tav tm="0">
                                          <p:val>
                                            <p:strVal val="0-#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grpId="0" nodeType="clickEffect">
                                  <p:stCondLst>
                                    <p:cond delay="0"/>
                                  </p:stCondLst>
                                  <p:childTnLst>
                                    <p:set>
                                      <p:cBhvr>
                                        <p:cTn id="37" dur="1" fill="hold">
                                          <p:stCondLst>
                                            <p:cond delay="0"/>
                                          </p:stCondLst>
                                        </p:cTn>
                                        <p:tgtEl>
                                          <p:spTgt spid="8"/>
                                        </p:tgtEl>
                                        <p:attrNameLst>
                                          <p:attrName>style.visibility</p:attrName>
                                        </p:attrNameLst>
                                      </p:cBhvr>
                                      <p:to>
                                        <p:strVal val="visible"/>
                                      </p:to>
                                    </p:set>
                                    <p:anim calcmode="lin" valueType="num">
                                      <p:cBhvr additive="base">
                                        <p:cTn id="38" dur="500" fill="hold"/>
                                        <p:tgtEl>
                                          <p:spTgt spid="8"/>
                                        </p:tgtEl>
                                        <p:attrNameLst>
                                          <p:attrName>ppt_x</p:attrName>
                                        </p:attrNameLst>
                                      </p:cBhvr>
                                      <p:tavLst>
                                        <p:tav tm="0">
                                          <p:val>
                                            <p:strVal val="#ppt_x"/>
                                          </p:val>
                                        </p:tav>
                                        <p:tav tm="100000">
                                          <p:val>
                                            <p:strVal val="#ppt_x"/>
                                          </p:val>
                                        </p:tav>
                                      </p:tavLst>
                                    </p:anim>
                                    <p:anim calcmode="lin" valueType="num">
                                      <p:cBhvr additive="base">
                                        <p:cTn id="39"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8" fill="hold" grpId="0" nodeType="clickEffect">
                                  <p:stCondLst>
                                    <p:cond delay="0"/>
                                  </p:stCondLst>
                                  <p:childTnLst>
                                    <p:set>
                                      <p:cBhvr>
                                        <p:cTn id="43" dur="1" fill="hold">
                                          <p:stCondLst>
                                            <p:cond delay="0"/>
                                          </p:stCondLst>
                                        </p:cTn>
                                        <p:tgtEl>
                                          <p:spTgt spid="14"/>
                                        </p:tgtEl>
                                        <p:attrNameLst>
                                          <p:attrName>style.visibility</p:attrName>
                                        </p:attrNameLst>
                                      </p:cBhvr>
                                      <p:to>
                                        <p:strVal val="visible"/>
                                      </p:to>
                                    </p:set>
                                    <p:anim calcmode="lin" valueType="num">
                                      <p:cBhvr additive="base">
                                        <p:cTn id="44" dur="500" fill="hold"/>
                                        <p:tgtEl>
                                          <p:spTgt spid="14"/>
                                        </p:tgtEl>
                                        <p:attrNameLst>
                                          <p:attrName>ppt_x</p:attrName>
                                        </p:attrNameLst>
                                      </p:cBhvr>
                                      <p:tavLst>
                                        <p:tav tm="0">
                                          <p:val>
                                            <p:strVal val="0-#ppt_w/2"/>
                                          </p:val>
                                        </p:tav>
                                        <p:tav tm="100000">
                                          <p:val>
                                            <p:strVal val="#ppt_x"/>
                                          </p:val>
                                        </p:tav>
                                      </p:tavLst>
                                    </p:anim>
                                    <p:anim calcmode="lin" valueType="num">
                                      <p:cBhvr additive="base">
                                        <p:cTn id="45"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15"/>
                                        </p:tgtEl>
                                        <p:attrNameLst>
                                          <p:attrName>style.visibility</p:attrName>
                                        </p:attrNameLst>
                                      </p:cBhvr>
                                      <p:to>
                                        <p:strVal val="visible"/>
                                      </p:to>
                                    </p:set>
                                    <p:animEffect transition="in" filter="fade">
                                      <p:cBhvr>
                                        <p:cTn id="5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animBg="1"/>
      <p:bldP spid="8" grpId="0" animBg="1"/>
      <p:bldP spid="14" grpId="0" animBg="1"/>
      <p:bldP spid="12" grpId="0" animBg="1"/>
      <p:bldP spid="13" grpId="0" animBg="1"/>
      <p:bldP spid="7"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2139290" y="439583"/>
            <a:ext cx="8010525" cy="5962650"/>
          </a:xfrm>
          <a:prstGeom prst="rect">
            <a:avLst/>
          </a:prstGeom>
        </p:spPr>
      </p:pic>
      <p:sp>
        <p:nvSpPr>
          <p:cNvPr id="8" name="Rectangle 7"/>
          <p:cNvSpPr/>
          <p:nvPr/>
        </p:nvSpPr>
        <p:spPr>
          <a:xfrm>
            <a:off x="3029118" y="2581361"/>
            <a:ext cx="5365020" cy="639271"/>
          </a:xfrm>
          <a:prstGeom prst="rect">
            <a:avLst/>
          </a:prstGeom>
          <a:solidFill>
            <a:schemeClr val="accent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Teach, display, and model school-wide expectations</a:t>
            </a:r>
          </a:p>
        </p:txBody>
      </p:sp>
      <p:sp>
        <p:nvSpPr>
          <p:cNvPr id="9" name="Rectangle 8"/>
          <p:cNvSpPr/>
          <p:nvPr/>
        </p:nvSpPr>
        <p:spPr>
          <a:xfrm>
            <a:off x="4647526" y="3649508"/>
            <a:ext cx="2476162" cy="145656"/>
          </a:xfrm>
          <a:prstGeom prst="rect">
            <a:avLst/>
          </a:prstGeom>
          <a:solidFill>
            <a:srgbClr val="4F81BD">
              <a:alpha val="12941"/>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7357009" y="4797228"/>
            <a:ext cx="2476162" cy="308846"/>
          </a:xfrm>
          <a:prstGeom prst="rect">
            <a:avLst/>
          </a:prstGeom>
          <a:solidFill>
            <a:srgbClr val="9BBB59">
              <a:alpha val="16078"/>
            </a:srgbClr>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1" name="Rectangle 10"/>
          <p:cNvSpPr/>
          <p:nvPr/>
        </p:nvSpPr>
        <p:spPr>
          <a:xfrm>
            <a:off x="7371844" y="3646810"/>
            <a:ext cx="2476162" cy="308846"/>
          </a:xfrm>
          <a:prstGeom prst="rect">
            <a:avLst/>
          </a:prstGeom>
          <a:solidFill>
            <a:srgbClr val="9BBB59">
              <a:alpha val="16078"/>
            </a:srgbClr>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2" name="Rectangle 11"/>
          <p:cNvSpPr/>
          <p:nvPr/>
        </p:nvSpPr>
        <p:spPr>
          <a:xfrm>
            <a:off x="5302980" y="5962482"/>
            <a:ext cx="5365020" cy="639271"/>
          </a:xfrm>
          <a:prstGeom prst="rect">
            <a:avLst/>
          </a:prstGeom>
          <a:solidFill>
            <a:schemeClr val="accent5"/>
          </a:solidFill>
          <a:ln>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a:t>Teach school-wide social skills; model social skills</a:t>
            </a:r>
          </a:p>
        </p:txBody>
      </p:sp>
    </p:spTree>
    <p:extLst>
      <p:ext uri="{BB962C8B-B14F-4D97-AF65-F5344CB8AC3E}">
        <p14:creationId xmlns:p14="http://schemas.microsoft.com/office/powerpoint/2010/main" val="310531249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A09914-4E42-234A-BC59-F50618D97647}"/>
              </a:ext>
            </a:extLst>
          </p:cNvPr>
          <p:cNvSpPr>
            <a:spLocks noGrp="1"/>
          </p:cNvSpPr>
          <p:nvPr>
            <p:ph type="title"/>
          </p:nvPr>
        </p:nvSpPr>
        <p:spPr>
          <a:xfrm>
            <a:off x="1894417" y="294715"/>
            <a:ext cx="8365066" cy="623888"/>
          </a:xfrm>
        </p:spPr>
        <p:txBody>
          <a:bodyPr>
            <a:normAutofit fontScale="90000"/>
          </a:bodyPr>
          <a:lstStyle/>
          <a:p>
            <a:r>
              <a:rPr lang="en-US"/>
              <a:t>Planning for an integrated approach</a:t>
            </a:r>
          </a:p>
        </p:txBody>
      </p:sp>
      <p:pic>
        <p:nvPicPr>
          <p:cNvPr id="6" name="Picture 5"/>
          <p:cNvPicPr>
            <a:picLocks noChangeAspect="1"/>
          </p:cNvPicPr>
          <p:nvPr/>
        </p:nvPicPr>
        <p:blipFill rotWithShape="1">
          <a:blip r:embed="rId3"/>
          <a:srcRect b="9132"/>
          <a:stretch/>
        </p:blipFill>
        <p:spPr>
          <a:xfrm>
            <a:off x="1608285" y="999287"/>
            <a:ext cx="8954940" cy="3453973"/>
          </a:xfrm>
          <a:prstGeom prst="rect">
            <a:avLst/>
          </a:prstGeom>
          <a:ln>
            <a:noFill/>
          </a:ln>
          <a:effectLst>
            <a:outerShdw blurRad="190500" algn="tl" rotWithShape="0">
              <a:srgbClr val="000000">
                <a:alpha val="70000"/>
              </a:srgbClr>
            </a:outerShdw>
          </a:effectLst>
        </p:spPr>
      </p:pic>
      <p:pic>
        <p:nvPicPr>
          <p:cNvPr id="7" name="Picture 6"/>
          <p:cNvPicPr>
            <a:picLocks noChangeAspect="1"/>
          </p:cNvPicPr>
          <p:nvPr/>
        </p:nvPicPr>
        <p:blipFill>
          <a:blip r:embed="rId4"/>
          <a:stretch>
            <a:fillRect/>
          </a:stretch>
        </p:blipFill>
        <p:spPr>
          <a:xfrm>
            <a:off x="1590675" y="4533943"/>
            <a:ext cx="8972550" cy="2238332"/>
          </a:xfrm>
          <a:prstGeom prst="rect">
            <a:avLst/>
          </a:prstGeom>
          <a:ln>
            <a:noFill/>
          </a:ln>
          <a:effectLst>
            <a:outerShdw blurRad="190500" algn="tl" rotWithShape="0">
              <a:srgbClr val="000000">
                <a:alpha val="70000"/>
              </a:srgbClr>
            </a:outerShdw>
          </a:effectLst>
        </p:spPr>
      </p:pic>
      <p:sp>
        <p:nvSpPr>
          <p:cNvPr id="3" name="Rectangle 2">
            <a:extLst>
              <a:ext uri="{FF2B5EF4-FFF2-40B4-BE49-F238E27FC236}">
                <a16:creationId xmlns:a16="http://schemas.microsoft.com/office/drawing/2014/main" id="{CCA156BB-FB1E-4234-91D0-A0FC0C4F43ED}"/>
              </a:ext>
            </a:extLst>
          </p:cNvPr>
          <p:cNvSpPr/>
          <p:nvPr/>
        </p:nvSpPr>
        <p:spPr>
          <a:xfrm>
            <a:off x="1608286" y="2933700"/>
            <a:ext cx="1630215" cy="1600242"/>
          </a:xfrm>
          <a:prstGeom prst="rect">
            <a:avLst/>
          </a:prstGeom>
          <a:noFill/>
          <a:ln w="57150">
            <a:solidFill>
              <a:schemeClr val="accent5"/>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876757B5-3293-4ACE-9002-1F2A8B312317}"/>
              </a:ext>
            </a:extLst>
          </p:cNvPr>
          <p:cNvSpPr/>
          <p:nvPr/>
        </p:nvSpPr>
        <p:spPr>
          <a:xfrm>
            <a:off x="8190061" y="1126030"/>
            <a:ext cx="2373165" cy="1600242"/>
          </a:xfrm>
          <a:prstGeom prst="rect">
            <a:avLst/>
          </a:prstGeom>
          <a:noFill/>
          <a:ln w="57150">
            <a:solidFill>
              <a:schemeClr val="accent5"/>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71559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up)">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FD8623-E281-457A-A9BB-3846A96C499A}"/>
              </a:ext>
            </a:extLst>
          </p:cNvPr>
          <p:cNvSpPr>
            <a:spLocks noGrp="1"/>
          </p:cNvSpPr>
          <p:nvPr>
            <p:ph type="title"/>
          </p:nvPr>
        </p:nvSpPr>
        <p:spPr/>
        <p:txBody>
          <a:bodyPr/>
          <a:lstStyle/>
          <a:p>
            <a:r>
              <a:rPr lang="en-US"/>
              <a:t>Agenda</a:t>
            </a:r>
          </a:p>
        </p:txBody>
      </p:sp>
      <p:sp>
        <p:nvSpPr>
          <p:cNvPr id="3" name="Content Placeholder 2">
            <a:extLst>
              <a:ext uri="{FF2B5EF4-FFF2-40B4-BE49-F238E27FC236}">
                <a16:creationId xmlns:a16="http://schemas.microsoft.com/office/drawing/2014/main" id="{9DC641B4-A69A-4435-8372-61C4912866FD}"/>
              </a:ext>
            </a:extLst>
          </p:cNvPr>
          <p:cNvSpPr>
            <a:spLocks noGrp="1"/>
          </p:cNvSpPr>
          <p:nvPr>
            <p:ph idx="1"/>
          </p:nvPr>
        </p:nvSpPr>
        <p:spPr/>
        <p:txBody>
          <a:bodyPr/>
          <a:lstStyle/>
          <a:p>
            <a:r>
              <a:rPr lang="en-US"/>
              <a:t>Welcome</a:t>
            </a:r>
          </a:p>
          <a:p>
            <a:r>
              <a:rPr lang="en-US"/>
              <a:t>Data-Informed Decision-Making</a:t>
            </a:r>
          </a:p>
          <a:p>
            <a:pPr lvl="1"/>
            <a:r>
              <a:rPr lang="en-US"/>
              <a:t>Sharing Data with Stakeholders</a:t>
            </a:r>
          </a:p>
          <a:p>
            <a:pPr lvl="1"/>
            <a:r>
              <a:rPr lang="en-US"/>
              <a:t>Using Data to Inform Professional Learning and Instruction</a:t>
            </a:r>
          </a:p>
          <a:p>
            <a:r>
              <a:rPr lang="en-US"/>
              <a:t>Integrated Lesson Planning at Tier 1</a:t>
            </a:r>
          </a:p>
          <a:p>
            <a:r>
              <a:rPr lang="en-US"/>
              <a:t>Planning and Implementing Tier 2 Interventions</a:t>
            </a:r>
          </a:p>
          <a:p>
            <a:r>
              <a:rPr lang="en-US"/>
              <a:t>Planning and Implementing Tier 3 Interventions</a:t>
            </a:r>
          </a:p>
          <a:p>
            <a:r>
              <a:rPr lang="en-US"/>
              <a:t>Wrapping Up and Moving Forward</a:t>
            </a:r>
          </a:p>
        </p:txBody>
      </p:sp>
    </p:spTree>
    <p:extLst>
      <p:ext uri="{BB962C8B-B14F-4D97-AF65-F5344CB8AC3E}">
        <p14:creationId xmlns:p14="http://schemas.microsoft.com/office/powerpoint/2010/main" val="70734208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5940" y="742676"/>
            <a:ext cx="10541000" cy="855055"/>
          </a:xfrm>
        </p:spPr>
        <p:txBody>
          <a:bodyPr>
            <a:normAutofit lnSpcReduction="10000"/>
          </a:bodyPr>
          <a:lstStyle/>
          <a:p>
            <a:pPr marL="0" indent="0">
              <a:buNone/>
            </a:pPr>
            <a:r>
              <a:rPr lang="en-US"/>
              <a:t>Student deficits in either academics or behavior puts them at risk for long-term negative outcomes.</a:t>
            </a:r>
          </a:p>
        </p:txBody>
      </p:sp>
      <p:graphicFrame>
        <p:nvGraphicFramePr>
          <p:cNvPr id="5" name="Diagram 4"/>
          <p:cNvGraphicFramePr/>
          <p:nvPr>
            <p:extLst>
              <p:ext uri="{D42A27DB-BD31-4B8C-83A1-F6EECF244321}">
                <p14:modId xmlns:p14="http://schemas.microsoft.com/office/powerpoint/2010/main" val="2624156837"/>
              </p:ext>
            </p:extLst>
          </p:nvPr>
        </p:nvGraphicFramePr>
        <p:xfrm>
          <a:off x="787400" y="1825000"/>
          <a:ext cx="10617200" cy="392582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Rectangle 6"/>
          <p:cNvSpPr/>
          <p:nvPr/>
        </p:nvSpPr>
        <p:spPr>
          <a:xfrm>
            <a:off x="459740" y="6206693"/>
            <a:ext cx="10541000" cy="480131"/>
          </a:xfrm>
          <a:prstGeom prst="rect">
            <a:avLst/>
          </a:prstGeom>
        </p:spPr>
        <p:txBody>
          <a:bodyPr wrap="square" anchor="b" anchorCtr="0">
            <a:noAutofit/>
          </a:bodyPr>
          <a:lstStyle/>
          <a:p>
            <a:pPr>
              <a:lnSpc>
                <a:spcPct val="90000"/>
              </a:lnSpc>
              <a:spcBef>
                <a:spcPts val="576"/>
              </a:spcBef>
            </a:pPr>
            <a:r>
              <a:rPr lang="en-US" sz="1400">
                <a:solidFill>
                  <a:schemeClr val="bg1">
                    <a:lumMod val="50000"/>
                  </a:schemeClr>
                </a:solidFill>
                <a:ea typeface="ＭＳ Ｐゴシック" pitchFamily="34" charset="-128"/>
              </a:rPr>
              <a:t>Source: Morgan, P. L., </a:t>
            </a:r>
            <a:r>
              <a:rPr lang="en-US" sz="1400" err="1">
                <a:solidFill>
                  <a:schemeClr val="bg1">
                    <a:lumMod val="50000"/>
                  </a:schemeClr>
                </a:solidFill>
                <a:ea typeface="ＭＳ Ｐゴシック" pitchFamily="34" charset="-128"/>
              </a:rPr>
              <a:t>Farkas</a:t>
            </a:r>
            <a:r>
              <a:rPr lang="en-US" sz="1400">
                <a:solidFill>
                  <a:schemeClr val="bg1">
                    <a:lumMod val="50000"/>
                  </a:schemeClr>
                </a:solidFill>
                <a:ea typeface="ＭＳ Ｐゴシック" pitchFamily="34" charset="-128"/>
              </a:rPr>
              <a:t>, G., </a:t>
            </a:r>
            <a:r>
              <a:rPr lang="en-US" sz="1400" err="1">
                <a:solidFill>
                  <a:schemeClr val="bg1">
                    <a:lumMod val="50000"/>
                  </a:schemeClr>
                </a:solidFill>
                <a:ea typeface="ＭＳ Ｐゴシック" pitchFamily="34" charset="-128"/>
              </a:rPr>
              <a:t>Tufis</a:t>
            </a:r>
            <a:r>
              <a:rPr lang="en-US" sz="1400">
                <a:solidFill>
                  <a:schemeClr val="bg1">
                    <a:lumMod val="50000"/>
                  </a:schemeClr>
                </a:solidFill>
                <a:ea typeface="ＭＳ Ｐゴシック" pitchFamily="34" charset="-128"/>
              </a:rPr>
              <a:t>, P. A., &amp; </a:t>
            </a:r>
            <a:r>
              <a:rPr lang="en-US" sz="1400" err="1">
                <a:solidFill>
                  <a:schemeClr val="bg1">
                    <a:lumMod val="50000"/>
                  </a:schemeClr>
                </a:solidFill>
                <a:ea typeface="ＭＳ Ｐゴシック" pitchFamily="34" charset="-128"/>
              </a:rPr>
              <a:t>Sperling</a:t>
            </a:r>
            <a:r>
              <a:rPr lang="en-US" sz="1400">
                <a:solidFill>
                  <a:schemeClr val="bg1">
                    <a:lumMod val="50000"/>
                  </a:schemeClr>
                </a:solidFill>
                <a:ea typeface="ＭＳ Ｐゴシック" pitchFamily="34" charset="-128"/>
              </a:rPr>
              <a:t>, R. A. (2008). Are reading and behavior problems risk factors for each other? </a:t>
            </a:r>
            <a:r>
              <a:rPr lang="en-US" sz="1400" i="1">
                <a:solidFill>
                  <a:schemeClr val="bg1">
                    <a:lumMod val="50000"/>
                  </a:schemeClr>
                </a:solidFill>
                <a:ea typeface="ＭＳ Ｐゴシック" pitchFamily="34" charset="-128"/>
              </a:rPr>
              <a:t>Journal of Learning Disabilities, 41</a:t>
            </a:r>
            <a:r>
              <a:rPr lang="en-US" sz="1400">
                <a:solidFill>
                  <a:schemeClr val="bg1">
                    <a:lumMod val="50000"/>
                  </a:schemeClr>
                </a:solidFill>
                <a:ea typeface="ＭＳ Ｐゴシック" pitchFamily="34" charset="-128"/>
              </a:rPr>
              <a:t>, 417-436.</a:t>
            </a:r>
            <a:endParaRPr lang="sv-SE" sz="1400">
              <a:solidFill>
                <a:schemeClr val="bg1">
                  <a:lumMod val="50000"/>
                </a:schemeClr>
              </a:solidFill>
              <a:ea typeface="ＭＳ Ｐゴシック" pitchFamily="34" charset="-128"/>
            </a:endParaRPr>
          </a:p>
        </p:txBody>
      </p:sp>
    </p:spTree>
    <p:extLst>
      <p:ext uri="{BB962C8B-B14F-4D97-AF65-F5344CB8AC3E}">
        <p14:creationId xmlns:p14="http://schemas.microsoft.com/office/powerpoint/2010/main" val="277280536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6AF0CF-E438-3F4F-9D97-AC246B1CA9C5}"/>
              </a:ext>
            </a:extLst>
          </p:cNvPr>
          <p:cNvSpPr>
            <a:spLocks noGrp="1"/>
          </p:cNvSpPr>
          <p:nvPr>
            <p:ph type="title"/>
          </p:nvPr>
        </p:nvSpPr>
        <p:spPr/>
        <p:txBody>
          <a:bodyPr/>
          <a:lstStyle/>
          <a:p>
            <a:r>
              <a:rPr lang="en-US"/>
              <a:t>Clearly Define Objectives</a:t>
            </a:r>
          </a:p>
        </p:txBody>
      </p:sp>
      <p:sp>
        <p:nvSpPr>
          <p:cNvPr id="3" name="Content Placeholder 2">
            <a:extLst>
              <a:ext uri="{FF2B5EF4-FFF2-40B4-BE49-F238E27FC236}">
                <a16:creationId xmlns:a16="http://schemas.microsoft.com/office/drawing/2014/main" id="{8F2868E3-CB95-AA4C-BC7A-2FF0C7D606D8}"/>
              </a:ext>
            </a:extLst>
          </p:cNvPr>
          <p:cNvSpPr>
            <a:spLocks noGrp="1"/>
          </p:cNvSpPr>
          <p:nvPr>
            <p:ph idx="1"/>
          </p:nvPr>
        </p:nvSpPr>
        <p:spPr/>
        <p:txBody>
          <a:bodyPr/>
          <a:lstStyle/>
          <a:p>
            <a:r>
              <a:rPr lang="en-US"/>
              <a:t>Identify the academic learning objectives and standards for the lesson.</a:t>
            </a:r>
          </a:p>
          <a:p>
            <a:r>
              <a:rPr lang="en-US"/>
              <a:t>Plan lesson activities.</a:t>
            </a:r>
          </a:p>
          <a:p>
            <a:r>
              <a:rPr lang="en-US"/>
              <a:t>Consider what social skill(s) have been taught and/or are needed for successful participation by all.</a:t>
            </a:r>
          </a:p>
          <a:p>
            <a:r>
              <a:rPr lang="en-US"/>
              <a:t>Select the specific behavioral expectations that will be important for prosocial lesson engagement.</a:t>
            </a:r>
          </a:p>
          <a:p>
            <a:endParaRPr lang="en-US"/>
          </a:p>
        </p:txBody>
      </p:sp>
    </p:spTree>
    <p:extLst>
      <p:ext uri="{BB962C8B-B14F-4D97-AF65-F5344CB8AC3E}">
        <p14:creationId xmlns:p14="http://schemas.microsoft.com/office/powerpoint/2010/main" val="4025059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6AF0CF-E438-3F4F-9D97-AC246B1CA9C5}"/>
              </a:ext>
            </a:extLst>
          </p:cNvPr>
          <p:cNvSpPr>
            <a:spLocks noGrp="1"/>
          </p:cNvSpPr>
          <p:nvPr>
            <p:ph type="title"/>
          </p:nvPr>
        </p:nvSpPr>
        <p:spPr/>
        <p:txBody>
          <a:bodyPr/>
          <a:lstStyle/>
          <a:p>
            <a:r>
              <a:rPr lang="en-US"/>
              <a:t>Embedding Social Skill Objectives in Academic Instruction</a:t>
            </a:r>
          </a:p>
        </p:txBody>
      </p:sp>
      <p:sp>
        <p:nvSpPr>
          <p:cNvPr id="3" name="Content Placeholder 2">
            <a:extLst>
              <a:ext uri="{FF2B5EF4-FFF2-40B4-BE49-F238E27FC236}">
                <a16:creationId xmlns:a16="http://schemas.microsoft.com/office/drawing/2014/main" id="{8F2868E3-CB95-AA4C-BC7A-2FF0C7D606D8}"/>
              </a:ext>
            </a:extLst>
          </p:cNvPr>
          <p:cNvSpPr>
            <a:spLocks noGrp="1"/>
          </p:cNvSpPr>
          <p:nvPr>
            <p:ph idx="1"/>
          </p:nvPr>
        </p:nvSpPr>
        <p:spPr/>
        <p:txBody>
          <a:bodyPr/>
          <a:lstStyle/>
          <a:p>
            <a:r>
              <a:rPr lang="en-US"/>
              <a:t>Linking social skills taught to classroom activities</a:t>
            </a:r>
          </a:p>
          <a:p>
            <a:r>
              <a:rPr lang="en-US"/>
              <a:t>Promote generalization</a:t>
            </a:r>
          </a:p>
          <a:p>
            <a:r>
              <a:rPr lang="en-US"/>
              <a:t>Maximize engagement</a:t>
            </a:r>
          </a:p>
        </p:txBody>
      </p:sp>
      <p:pic>
        <p:nvPicPr>
          <p:cNvPr id="6" name="Online Media 5" descr="Grade 2 Lesson Sample from the Second Step Program">
            <a:hlinkClick r:id="" action="ppaction://media"/>
            <a:extLst>
              <a:ext uri="{FF2B5EF4-FFF2-40B4-BE49-F238E27FC236}">
                <a16:creationId xmlns:a16="http://schemas.microsoft.com/office/drawing/2014/main" id="{552DBDE3-86FA-BAF0-5AF8-AC79C1B45463}"/>
              </a:ext>
            </a:extLst>
          </p:cNvPr>
          <p:cNvPicPr>
            <a:picLocks noRot="1" noChangeAspect="1"/>
          </p:cNvPicPr>
          <p:nvPr>
            <a:videoFile r:link="rId1"/>
          </p:nvPr>
        </p:nvPicPr>
        <p:blipFill>
          <a:blip r:embed="rId4"/>
          <a:stretch>
            <a:fillRect/>
          </a:stretch>
        </p:blipFill>
        <p:spPr>
          <a:xfrm>
            <a:off x="3127829" y="3429000"/>
            <a:ext cx="5522685" cy="3120317"/>
          </a:xfrm>
          <a:prstGeom prst="rect">
            <a:avLst/>
          </a:prstGeom>
        </p:spPr>
      </p:pic>
    </p:spTree>
    <p:extLst>
      <p:ext uri="{BB962C8B-B14F-4D97-AF65-F5344CB8AC3E}">
        <p14:creationId xmlns:p14="http://schemas.microsoft.com/office/powerpoint/2010/main" val="1309853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6AF0CF-E438-3F4F-9D97-AC246B1CA9C5}"/>
              </a:ext>
            </a:extLst>
          </p:cNvPr>
          <p:cNvSpPr>
            <a:spLocks noGrp="1"/>
          </p:cNvSpPr>
          <p:nvPr>
            <p:ph type="title"/>
          </p:nvPr>
        </p:nvSpPr>
        <p:spPr/>
        <p:txBody>
          <a:bodyPr/>
          <a:lstStyle/>
          <a:p>
            <a:r>
              <a:rPr lang="en-US"/>
              <a:t>Teaching and Re-teaching Behavior Expectations</a:t>
            </a:r>
          </a:p>
        </p:txBody>
      </p:sp>
      <p:pic>
        <p:nvPicPr>
          <p:cNvPr id="9" name="Picture 8">
            <a:extLst>
              <a:ext uri="{FF2B5EF4-FFF2-40B4-BE49-F238E27FC236}">
                <a16:creationId xmlns:a16="http://schemas.microsoft.com/office/drawing/2014/main" id="{11063020-F1ED-4B35-9A32-77641766DC4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62784" y="1822038"/>
            <a:ext cx="4911217" cy="3683413"/>
          </a:xfrm>
          <a:prstGeom prst="rect">
            <a:avLst/>
          </a:prstGeom>
          <a:ln>
            <a:noFill/>
          </a:ln>
          <a:effectLst>
            <a:outerShdw blurRad="292100" dist="139700" dir="2700000" algn="tl" rotWithShape="0">
              <a:srgbClr val="333333">
                <a:alpha val="65000"/>
              </a:srgbClr>
            </a:outerShdw>
          </a:effectLst>
        </p:spPr>
      </p:pic>
      <p:pic>
        <p:nvPicPr>
          <p:cNvPr id="10" name="Picture 9">
            <a:extLst>
              <a:ext uri="{FF2B5EF4-FFF2-40B4-BE49-F238E27FC236}">
                <a16:creationId xmlns:a16="http://schemas.microsoft.com/office/drawing/2014/main" id="{E061CD6C-90E0-4954-82C0-8F4E6D861F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92740" y="1179193"/>
            <a:ext cx="2340671" cy="3511005"/>
          </a:xfrm>
          <a:prstGeom prst="rect">
            <a:avLst/>
          </a:prstGeom>
          <a:ln>
            <a:solidFill>
              <a:schemeClr val="bg2">
                <a:lumMod val="90000"/>
              </a:schemeClr>
            </a:solidFill>
          </a:ln>
          <a:effectLst>
            <a:outerShdw blurRad="292100" dist="139700" dir="2700000" algn="tl" rotWithShape="0">
              <a:srgbClr val="333333">
                <a:alpha val="65000"/>
              </a:srgbClr>
            </a:outerShdw>
          </a:effectLst>
        </p:spPr>
      </p:pic>
      <p:grpSp>
        <p:nvGrpSpPr>
          <p:cNvPr id="4" name="Group 3">
            <a:extLst>
              <a:ext uri="{FF2B5EF4-FFF2-40B4-BE49-F238E27FC236}">
                <a16:creationId xmlns:a16="http://schemas.microsoft.com/office/drawing/2014/main" id="{F582CDB1-16B5-4E74-B8C2-D87D854A220C}"/>
              </a:ext>
            </a:extLst>
          </p:cNvPr>
          <p:cNvGrpSpPr/>
          <p:nvPr/>
        </p:nvGrpSpPr>
        <p:grpSpPr>
          <a:xfrm>
            <a:off x="5903161" y="4690198"/>
            <a:ext cx="3179156" cy="1933495"/>
            <a:chOff x="1861233" y="4001294"/>
            <a:chExt cx="4261117" cy="2591521"/>
          </a:xfrm>
        </p:grpSpPr>
        <p:pic>
          <p:nvPicPr>
            <p:cNvPr id="6" name="Picture 5">
              <a:extLst>
                <a:ext uri="{FF2B5EF4-FFF2-40B4-BE49-F238E27FC236}">
                  <a16:creationId xmlns:a16="http://schemas.microsoft.com/office/drawing/2014/main" id="{1AFC9063-F650-49AC-8EC7-A920A0AC4BC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12150" y="4410165"/>
              <a:ext cx="2910200" cy="21826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Picture 6">
              <a:extLst>
                <a:ext uri="{FF2B5EF4-FFF2-40B4-BE49-F238E27FC236}">
                  <a16:creationId xmlns:a16="http://schemas.microsoft.com/office/drawing/2014/main" id="{9A33C61D-EB00-4814-82CF-AB5EF079420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61233" y="4001294"/>
              <a:ext cx="2913888" cy="218541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spTree>
    <p:extLst>
      <p:ext uri="{BB962C8B-B14F-4D97-AF65-F5344CB8AC3E}">
        <p14:creationId xmlns:p14="http://schemas.microsoft.com/office/powerpoint/2010/main" val="93342634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rapezoid 1">
            <a:extLst>
              <a:ext uri="{FF2B5EF4-FFF2-40B4-BE49-F238E27FC236}">
                <a16:creationId xmlns:a16="http://schemas.microsoft.com/office/drawing/2014/main" id="{EF8E13F9-93F5-431A-9287-A0F52BDFEFFC}"/>
              </a:ext>
            </a:extLst>
          </p:cNvPr>
          <p:cNvSpPr/>
          <p:nvPr/>
        </p:nvSpPr>
        <p:spPr>
          <a:xfrm>
            <a:off x="2019301" y="3152775"/>
            <a:ext cx="8153399" cy="3609975"/>
          </a:xfrm>
          <a:prstGeom prst="trapezoid">
            <a:avLst>
              <a:gd name="adj" fmla="val 71146"/>
            </a:avLst>
          </a:prstGeom>
          <a:noFill/>
          <a:ln>
            <a:solidFill>
              <a:schemeClr val="accent6"/>
            </a:solidFill>
          </a:ln>
          <a:effectLst>
            <a:glow rad="228600">
              <a:srgbClr val="00B050">
                <a:alpha val="70000"/>
              </a:srgb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Calibri" panose="020F0502020204030204"/>
            </a:endParaRPr>
          </a:p>
        </p:txBody>
      </p:sp>
    </p:spTree>
    <p:extLst>
      <p:ext uri="{BB962C8B-B14F-4D97-AF65-F5344CB8AC3E}">
        <p14:creationId xmlns:p14="http://schemas.microsoft.com/office/powerpoint/2010/main" val="1203233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2">
            <a:extLst>
              <a:ext uri="{FF2B5EF4-FFF2-40B4-BE49-F238E27FC236}">
                <a16:creationId xmlns:a16="http://schemas.microsoft.com/office/drawing/2014/main" id="{B6C3AF90-C96E-9817-65AF-732AC09172CA}"/>
              </a:ext>
            </a:extLst>
          </p:cNvPr>
          <p:cNvSpPr txBox="1">
            <a:spLocks/>
          </p:cNvSpPr>
          <p:nvPr/>
        </p:nvSpPr>
        <p:spPr>
          <a:xfrm>
            <a:off x="458011" y="451057"/>
            <a:ext cx="11275977" cy="380793"/>
          </a:xfrm>
          <a:prstGeom prst="rect">
            <a:avLst/>
          </a:prstGeom>
          <a:solidFill>
            <a:schemeClr val="accent5">
              <a:lumMod val="75000"/>
            </a:schemeClr>
          </a:solidFill>
          <a:ln>
            <a:solidFill>
              <a:schemeClr val="tx1"/>
            </a:solidFill>
          </a:ln>
        </p:spPr>
        <p:txBody>
          <a:bodyPr anchor="ctr">
            <a:normAutofit fontScale="92500" lnSpcReduction="10000"/>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pPr algn="ctr"/>
            <a:r>
              <a:rPr lang="en-US" sz="2400">
                <a:solidFill>
                  <a:schemeClr val="bg1"/>
                </a:solidFill>
              </a:rPr>
              <a:t>Let’s Talk!</a:t>
            </a:r>
          </a:p>
        </p:txBody>
      </p:sp>
      <p:sp>
        <p:nvSpPr>
          <p:cNvPr id="15" name="Content Placeholder 4">
            <a:extLst>
              <a:ext uri="{FF2B5EF4-FFF2-40B4-BE49-F238E27FC236}">
                <a16:creationId xmlns:a16="http://schemas.microsoft.com/office/drawing/2014/main" id="{2878C86A-A937-8AF6-3DFB-80A5A66CABBB}"/>
              </a:ext>
            </a:extLst>
          </p:cNvPr>
          <p:cNvSpPr txBox="1">
            <a:spLocks/>
          </p:cNvSpPr>
          <p:nvPr/>
        </p:nvSpPr>
        <p:spPr>
          <a:xfrm>
            <a:off x="458011" y="831851"/>
            <a:ext cx="11275977" cy="4083050"/>
          </a:xfrm>
          <a:prstGeom prst="rect">
            <a:avLst/>
          </a:prstGeom>
          <a:solidFill>
            <a:srgbClr val="CEDCEA">
              <a:alpha val="69020"/>
            </a:srgbClr>
          </a:solidFill>
          <a:ln>
            <a:solidFill>
              <a:schemeClr val="tx1"/>
            </a:solidFill>
          </a:ln>
        </p:spPr>
        <p:txBody>
          <a:bodyPr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SzPct val="75000"/>
              <a:buFont typeface="Courier New" panose="02070309020205020404" pitchFamily="49" charset="0"/>
              <a:buChar char="o"/>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Wingdings" pitchFamily="2" charset="2"/>
              <a:buChar char="§"/>
              <a:defRPr sz="2000" kern="1200">
                <a:solidFill>
                  <a:schemeClr val="accent4"/>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a:solidFill>
                  <a:schemeClr val="tx1"/>
                </a:solidFill>
              </a:rPr>
              <a:t>In what ways does your school take an integrated approach to supporting students’ academic, behavioral, and social needs? </a:t>
            </a:r>
          </a:p>
          <a:p>
            <a:r>
              <a:rPr lang="en-US" sz="3200">
                <a:solidFill>
                  <a:schemeClr val="tx1"/>
                </a:solidFill>
              </a:rPr>
              <a:t>Where and how might you make integrations stronger within your own classroom or school?</a:t>
            </a:r>
          </a:p>
          <a:p>
            <a:r>
              <a:rPr lang="en-US" sz="3200">
                <a:solidFill>
                  <a:schemeClr val="tx1"/>
                </a:solidFill>
              </a:rPr>
              <a:t>How do your data support areas to target, and how can you share those data with stakeholders (</a:t>
            </a:r>
            <a:r>
              <a:rPr lang="en-US" sz="3200"/>
              <a:t>e.g., faculty and staff, district administrators, families)</a:t>
            </a:r>
            <a:r>
              <a:rPr lang="en-US" sz="3200">
                <a:solidFill>
                  <a:schemeClr val="tx1"/>
                </a:solidFill>
              </a:rPr>
              <a:t>?</a:t>
            </a:r>
          </a:p>
        </p:txBody>
      </p:sp>
      <p:pic>
        <p:nvPicPr>
          <p:cNvPr id="2" name="Picture 47">
            <a:extLst>
              <a:ext uri="{FF2B5EF4-FFF2-40B4-BE49-F238E27FC236}">
                <a16:creationId xmlns:a16="http://schemas.microsoft.com/office/drawing/2014/main" id="{0596F607-7884-FE3B-3261-2863AEB9AA6E}"/>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915413" y="5012690"/>
            <a:ext cx="4361180" cy="1546514"/>
          </a:xfrm>
          <a:prstGeom prst="rect">
            <a:avLst/>
          </a:prstGeom>
          <a:noFill/>
        </p:spPr>
      </p:pic>
      <p:pic>
        <p:nvPicPr>
          <p:cNvPr id="3" name="Picture 51">
            <a:extLst>
              <a:ext uri="{FF2B5EF4-FFF2-40B4-BE49-F238E27FC236}">
                <a16:creationId xmlns:a16="http://schemas.microsoft.com/office/drawing/2014/main" id="{150C9EDF-89AC-E2D6-F2BD-721A328D06F2}"/>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3915413" y="5012690"/>
            <a:ext cx="4361180" cy="1546514"/>
          </a:xfrm>
          <a:prstGeom prst="rect">
            <a:avLst/>
          </a:prstGeom>
          <a:noFill/>
        </p:spPr>
      </p:pic>
      <p:pic>
        <p:nvPicPr>
          <p:cNvPr id="4" name="Picture 50">
            <a:extLst>
              <a:ext uri="{FF2B5EF4-FFF2-40B4-BE49-F238E27FC236}">
                <a16:creationId xmlns:a16="http://schemas.microsoft.com/office/drawing/2014/main" id="{70DD7E64-B039-FB87-7505-9411E7FD24B7}"/>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3915413" y="5012690"/>
            <a:ext cx="4361180" cy="1546514"/>
          </a:xfrm>
          <a:prstGeom prst="rect">
            <a:avLst/>
          </a:prstGeom>
          <a:noFill/>
        </p:spPr>
      </p:pic>
      <p:pic>
        <p:nvPicPr>
          <p:cNvPr id="5" name="Picture 49">
            <a:extLst>
              <a:ext uri="{FF2B5EF4-FFF2-40B4-BE49-F238E27FC236}">
                <a16:creationId xmlns:a16="http://schemas.microsoft.com/office/drawing/2014/main" id="{4101CC25-5855-EE56-C3B8-CF3F609F3EE2}"/>
              </a:ext>
            </a:extLst>
          </p:cNvPr>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3915413" y="5012690"/>
            <a:ext cx="4361180" cy="1546514"/>
          </a:xfrm>
          <a:prstGeom prst="rect">
            <a:avLst/>
          </a:prstGeom>
          <a:noFill/>
        </p:spPr>
      </p:pic>
      <p:pic>
        <p:nvPicPr>
          <p:cNvPr id="6" name="Picture 48">
            <a:extLst>
              <a:ext uri="{FF2B5EF4-FFF2-40B4-BE49-F238E27FC236}">
                <a16:creationId xmlns:a16="http://schemas.microsoft.com/office/drawing/2014/main" id="{055334A0-DE6A-03F0-0C66-4903A8D30744}"/>
              </a:ext>
            </a:extLst>
          </p:cNvPr>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3915413" y="5012690"/>
            <a:ext cx="4361180" cy="1546514"/>
          </a:xfrm>
          <a:prstGeom prst="rect">
            <a:avLst/>
          </a:prstGeom>
          <a:noFill/>
        </p:spPr>
      </p:pic>
      <p:pic>
        <p:nvPicPr>
          <p:cNvPr id="7" name="Picture 42">
            <a:extLst>
              <a:ext uri="{FF2B5EF4-FFF2-40B4-BE49-F238E27FC236}">
                <a16:creationId xmlns:a16="http://schemas.microsoft.com/office/drawing/2014/main" id="{3407CB65-2221-4291-6696-B2B9CB0E7881}"/>
              </a:ext>
            </a:extLst>
          </p:cNvPr>
          <p:cNvPicPr>
            <a:picLocks noChangeAspect="1" noChangeArrowheads="1"/>
          </p:cNvPicPr>
          <p:nvPr/>
        </p:nvPicPr>
        <p:blipFill>
          <a:blip r:embed="rId8">
            <a:extLst>
              <a:ext uri="{28A0092B-C50C-407E-A947-70E740481C1C}">
                <a14:useLocalDpi xmlns:a14="http://schemas.microsoft.com/office/drawing/2010/main" val="0"/>
              </a:ext>
            </a:extLst>
          </a:blip>
          <a:stretch>
            <a:fillRect/>
          </a:stretch>
        </p:blipFill>
        <p:spPr bwMode="auto">
          <a:xfrm>
            <a:off x="3915413" y="5012690"/>
            <a:ext cx="4361180" cy="1546514"/>
          </a:xfrm>
          <a:prstGeom prst="rect">
            <a:avLst/>
          </a:prstGeom>
          <a:noFill/>
        </p:spPr>
      </p:pic>
      <p:pic>
        <p:nvPicPr>
          <p:cNvPr id="8" name="Picture 46">
            <a:extLst>
              <a:ext uri="{FF2B5EF4-FFF2-40B4-BE49-F238E27FC236}">
                <a16:creationId xmlns:a16="http://schemas.microsoft.com/office/drawing/2014/main" id="{6A67B8A6-5650-A7CA-924B-784D9F537109}"/>
              </a:ext>
            </a:extLst>
          </p:cNvPr>
          <p:cNvPicPr>
            <a:picLocks noChangeAspect="1" noChangeArrowheads="1"/>
          </p:cNvPicPr>
          <p:nvPr/>
        </p:nvPicPr>
        <p:blipFill>
          <a:blip r:embed="rId9">
            <a:extLst>
              <a:ext uri="{28A0092B-C50C-407E-A947-70E740481C1C}">
                <a14:useLocalDpi xmlns:a14="http://schemas.microsoft.com/office/drawing/2010/main" val="0"/>
              </a:ext>
            </a:extLst>
          </a:blip>
          <a:stretch>
            <a:fillRect/>
          </a:stretch>
        </p:blipFill>
        <p:spPr bwMode="auto">
          <a:xfrm>
            <a:off x="3915413" y="5012690"/>
            <a:ext cx="4361180" cy="1546514"/>
          </a:xfrm>
          <a:prstGeom prst="rect">
            <a:avLst/>
          </a:prstGeom>
          <a:noFill/>
        </p:spPr>
      </p:pic>
      <p:pic>
        <p:nvPicPr>
          <p:cNvPr id="9" name="Picture 45">
            <a:extLst>
              <a:ext uri="{FF2B5EF4-FFF2-40B4-BE49-F238E27FC236}">
                <a16:creationId xmlns:a16="http://schemas.microsoft.com/office/drawing/2014/main" id="{34697063-6DDD-F4CB-F51D-EB820E61F0CB}"/>
              </a:ext>
            </a:extLst>
          </p:cNvPr>
          <p:cNvPicPr>
            <a:picLocks noChangeAspect="1" noChangeArrowheads="1"/>
          </p:cNvPicPr>
          <p:nvPr/>
        </p:nvPicPr>
        <p:blipFill>
          <a:blip r:embed="rId10">
            <a:extLst>
              <a:ext uri="{28A0092B-C50C-407E-A947-70E740481C1C}">
                <a14:useLocalDpi xmlns:a14="http://schemas.microsoft.com/office/drawing/2010/main" val="0"/>
              </a:ext>
            </a:extLst>
          </a:blip>
          <a:stretch>
            <a:fillRect/>
          </a:stretch>
        </p:blipFill>
        <p:spPr bwMode="auto">
          <a:xfrm>
            <a:off x="3915413" y="5012690"/>
            <a:ext cx="4361180" cy="1546514"/>
          </a:xfrm>
          <a:prstGeom prst="rect">
            <a:avLst/>
          </a:prstGeom>
          <a:noFill/>
        </p:spPr>
      </p:pic>
      <p:pic>
        <p:nvPicPr>
          <p:cNvPr id="10" name="Picture 44">
            <a:extLst>
              <a:ext uri="{FF2B5EF4-FFF2-40B4-BE49-F238E27FC236}">
                <a16:creationId xmlns:a16="http://schemas.microsoft.com/office/drawing/2014/main" id="{1E456CA3-294E-54FE-5C2C-F67E4867F0EF}"/>
              </a:ext>
            </a:extLst>
          </p:cNvPr>
          <p:cNvPicPr>
            <a:picLocks noChangeAspect="1" noChangeArrowheads="1"/>
          </p:cNvPicPr>
          <p:nvPr/>
        </p:nvPicPr>
        <p:blipFill>
          <a:blip r:embed="rId11">
            <a:extLst>
              <a:ext uri="{28A0092B-C50C-407E-A947-70E740481C1C}">
                <a14:useLocalDpi xmlns:a14="http://schemas.microsoft.com/office/drawing/2010/main" val="0"/>
              </a:ext>
            </a:extLst>
          </a:blip>
          <a:stretch>
            <a:fillRect/>
          </a:stretch>
        </p:blipFill>
        <p:spPr bwMode="auto">
          <a:xfrm>
            <a:off x="3915413" y="5012690"/>
            <a:ext cx="4361180" cy="1546514"/>
          </a:xfrm>
          <a:prstGeom prst="rect">
            <a:avLst/>
          </a:prstGeom>
          <a:noFill/>
        </p:spPr>
      </p:pic>
      <p:pic>
        <p:nvPicPr>
          <p:cNvPr id="11" name="Picture 43">
            <a:extLst>
              <a:ext uri="{FF2B5EF4-FFF2-40B4-BE49-F238E27FC236}">
                <a16:creationId xmlns:a16="http://schemas.microsoft.com/office/drawing/2014/main" id="{E6F56672-47C8-75CC-EAE2-826EB73E368C}"/>
              </a:ext>
            </a:extLst>
          </p:cNvPr>
          <p:cNvPicPr>
            <a:picLocks noChangeAspect="1" noChangeArrowheads="1"/>
          </p:cNvPicPr>
          <p:nvPr/>
        </p:nvPicPr>
        <p:blipFill>
          <a:blip r:embed="rId12">
            <a:extLst>
              <a:ext uri="{28A0092B-C50C-407E-A947-70E740481C1C}">
                <a14:useLocalDpi xmlns:a14="http://schemas.microsoft.com/office/drawing/2010/main" val="0"/>
              </a:ext>
            </a:extLst>
          </a:blip>
          <a:stretch>
            <a:fillRect/>
          </a:stretch>
        </p:blipFill>
        <p:spPr bwMode="auto">
          <a:xfrm>
            <a:off x="3915413" y="5012690"/>
            <a:ext cx="4361180" cy="1546514"/>
          </a:xfrm>
          <a:prstGeom prst="rect">
            <a:avLst/>
          </a:prstGeom>
          <a:noFill/>
        </p:spPr>
      </p:pic>
      <p:pic>
        <p:nvPicPr>
          <p:cNvPr id="12" name="Picture 41">
            <a:extLst>
              <a:ext uri="{FF2B5EF4-FFF2-40B4-BE49-F238E27FC236}">
                <a16:creationId xmlns:a16="http://schemas.microsoft.com/office/drawing/2014/main" id="{6739305C-24D3-EFAE-0FAC-C07DDF9A0DAD}"/>
              </a:ext>
            </a:extLst>
          </p:cNvPr>
          <p:cNvPicPr>
            <a:picLocks noChangeAspect="1" noChangeArrowheads="1"/>
          </p:cNvPicPr>
          <p:nvPr/>
        </p:nvPicPr>
        <p:blipFill>
          <a:blip r:embed="rId13">
            <a:extLst>
              <a:ext uri="{28A0092B-C50C-407E-A947-70E740481C1C}">
                <a14:useLocalDpi xmlns:a14="http://schemas.microsoft.com/office/drawing/2010/main" val="0"/>
              </a:ext>
            </a:extLst>
          </a:blip>
          <a:stretch>
            <a:fillRect/>
          </a:stretch>
        </p:blipFill>
        <p:spPr bwMode="auto">
          <a:xfrm>
            <a:off x="3915413" y="5012690"/>
            <a:ext cx="4361180" cy="1546514"/>
          </a:xfrm>
          <a:prstGeom prst="rect">
            <a:avLst/>
          </a:prstGeom>
          <a:noFill/>
        </p:spPr>
      </p:pic>
      <p:pic>
        <p:nvPicPr>
          <p:cNvPr id="13" name="Picture 40">
            <a:extLst>
              <a:ext uri="{FF2B5EF4-FFF2-40B4-BE49-F238E27FC236}">
                <a16:creationId xmlns:a16="http://schemas.microsoft.com/office/drawing/2014/main" id="{97177DC2-D8C3-415C-8DA5-0622C345B624}"/>
              </a:ext>
            </a:extLst>
          </p:cNvPr>
          <p:cNvPicPr>
            <a:picLocks noChangeAspect="1" noChangeArrowheads="1"/>
          </p:cNvPicPr>
          <p:nvPr/>
        </p:nvPicPr>
        <p:blipFill>
          <a:blip r:embed="rId14">
            <a:extLst>
              <a:ext uri="{28A0092B-C50C-407E-A947-70E740481C1C}">
                <a14:useLocalDpi xmlns:a14="http://schemas.microsoft.com/office/drawing/2010/main" val="0"/>
              </a:ext>
            </a:extLst>
          </a:blip>
          <a:stretch>
            <a:fillRect/>
          </a:stretch>
        </p:blipFill>
        <p:spPr bwMode="auto">
          <a:xfrm>
            <a:off x="3915413" y="5012690"/>
            <a:ext cx="4361180" cy="1546514"/>
          </a:xfrm>
          <a:prstGeom prst="rect">
            <a:avLst/>
          </a:prstGeom>
          <a:noFill/>
        </p:spPr>
      </p:pic>
      <p:pic>
        <p:nvPicPr>
          <p:cNvPr id="16" name="Picture 39">
            <a:extLst>
              <a:ext uri="{FF2B5EF4-FFF2-40B4-BE49-F238E27FC236}">
                <a16:creationId xmlns:a16="http://schemas.microsoft.com/office/drawing/2014/main" id="{CA5E805E-77A7-1158-3C1E-5C1533345A94}"/>
              </a:ext>
            </a:extLst>
          </p:cNvPr>
          <p:cNvPicPr>
            <a:picLocks noChangeAspect="1" noChangeArrowheads="1"/>
          </p:cNvPicPr>
          <p:nvPr/>
        </p:nvPicPr>
        <p:blipFill>
          <a:blip r:embed="rId15">
            <a:extLst>
              <a:ext uri="{28A0092B-C50C-407E-A947-70E740481C1C}">
                <a14:useLocalDpi xmlns:a14="http://schemas.microsoft.com/office/drawing/2010/main" val="0"/>
              </a:ext>
            </a:extLst>
          </a:blip>
          <a:stretch>
            <a:fillRect/>
          </a:stretch>
        </p:blipFill>
        <p:spPr bwMode="auto">
          <a:xfrm>
            <a:off x="3915413" y="5012690"/>
            <a:ext cx="4361180" cy="1546514"/>
          </a:xfrm>
          <a:prstGeom prst="rect">
            <a:avLst/>
          </a:prstGeom>
          <a:noFill/>
        </p:spPr>
      </p:pic>
      <p:pic>
        <p:nvPicPr>
          <p:cNvPr id="17" name="Picture 38">
            <a:extLst>
              <a:ext uri="{FF2B5EF4-FFF2-40B4-BE49-F238E27FC236}">
                <a16:creationId xmlns:a16="http://schemas.microsoft.com/office/drawing/2014/main" id="{AFF27755-77EB-4D52-B933-C133332D2766}"/>
              </a:ext>
            </a:extLst>
          </p:cNvPr>
          <p:cNvPicPr>
            <a:picLocks noChangeAspect="1" noChangeArrowheads="1"/>
          </p:cNvPicPr>
          <p:nvPr/>
        </p:nvPicPr>
        <p:blipFill>
          <a:blip r:embed="rId16">
            <a:extLst>
              <a:ext uri="{28A0092B-C50C-407E-A947-70E740481C1C}">
                <a14:useLocalDpi xmlns:a14="http://schemas.microsoft.com/office/drawing/2010/main" val="0"/>
              </a:ext>
            </a:extLst>
          </a:blip>
          <a:stretch>
            <a:fillRect/>
          </a:stretch>
        </p:blipFill>
        <p:spPr bwMode="auto">
          <a:xfrm>
            <a:off x="3915413" y="5012690"/>
            <a:ext cx="4361180" cy="1546514"/>
          </a:xfrm>
          <a:prstGeom prst="rect">
            <a:avLst/>
          </a:prstGeom>
          <a:noFill/>
        </p:spPr>
      </p:pic>
      <p:pic>
        <p:nvPicPr>
          <p:cNvPr id="18" name="Picture 33">
            <a:extLst>
              <a:ext uri="{FF2B5EF4-FFF2-40B4-BE49-F238E27FC236}">
                <a16:creationId xmlns:a16="http://schemas.microsoft.com/office/drawing/2014/main" id="{CE231AB9-12ED-2DAE-1430-8953506A0351}"/>
              </a:ext>
            </a:extLst>
          </p:cNvPr>
          <p:cNvPicPr>
            <a:picLocks noChangeAspect="1" noChangeArrowheads="1"/>
          </p:cNvPicPr>
          <p:nvPr/>
        </p:nvPicPr>
        <p:blipFill>
          <a:blip r:embed="rId17">
            <a:extLst>
              <a:ext uri="{28A0092B-C50C-407E-A947-70E740481C1C}">
                <a14:useLocalDpi xmlns:a14="http://schemas.microsoft.com/office/drawing/2010/main" val="0"/>
              </a:ext>
            </a:extLst>
          </a:blip>
          <a:stretch>
            <a:fillRect/>
          </a:stretch>
        </p:blipFill>
        <p:spPr bwMode="auto">
          <a:xfrm>
            <a:off x="3915413" y="5012690"/>
            <a:ext cx="4361180" cy="1546514"/>
          </a:xfrm>
          <a:prstGeom prst="rect">
            <a:avLst/>
          </a:prstGeom>
          <a:noFill/>
        </p:spPr>
      </p:pic>
      <p:pic>
        <p:nvPicPr>
          <p:cNvPr id="19" name="Picture 36">
            <a:extLst>
              <a:ext uri="{FF2B5EF4-FFF2-40B4-BE49-F238E27FC236}">
                <a16:creationId xmlns:a16="http://schemas.microsoft.com/office/drawing/2014/main" id="{7B45056A-30A9-848E-242D-FABAD34248F2}"/>
              </a:ext>
            </a:extLst>
          </p:cNvPr>
          <p:cNvPicPr>
            <a:picLocks noChangeAspect="1" noChangeArrowheads="1"/>
          </p:cNvPicPr>
          <p:nvPr/>
        </p:nvPicPr>
        <p:blipFill>
          <a:blip r:embed="rId18">
            <a:extLst>
              <a:ext uri="{28A0092B-C50C-407E-A947-70E740481C1C}">
                <a14:useLocalDpi xmlns:a14="http://schemas.microsoft.com/office/drawing/2010/main" val="0"/>
              </a:ext>
            </a:extLst>
          </a:blip>
          <a:stretch>
            <a:fillRect/>
          </a:stretch>
        </p:blipFill>
        <p:spPr bwMode="auto">
          <a:xfrm>
            <a:off x="3915413" y="5012690"/>
            <a:ext cx="4361180" cy="1546514"/>
          </a:xfrm>
          <a:prstGeom prst="rect">
            <a:avLst/>
          </a:prstGeom>
          <a:noFill/>
        </p:spPr>
      </p:pic>
      <p:pic>
        <p:nvPicPr>
          <p:cNvPr id="20" name="Picture 32">
            <a:extLst>
              <a:ext uri="{FF2B5EF4-FFF2-40B4-BE49-F238E27FC236}">
                <a16:creationId xmlns:a16="http://schemas.microsoft.com/office/drawing/2014/main" id="{30A07120-9449-D2F9-E880-2B5255037CBC}"/>
              </a:ext>
            </a:extLst>
          </p:cNvPr>
          <p:cNvPicPr>
            <a:picLocks noChangeAspect="1" noChangeArrowheads="1"/>
          </p:cNvPicPr>
          <p:nvPr/>
        </p:nvPicPr>
        <p:blipFill>
          <a:blip r:embed="rId19">
            <a:extLst>
              <a:ext uri="{28A0092B-C50C-407E-A947-70E740481C1C}">
                <a14:useLocalDpi xmlns:a14="http://schemas.microsoft.com/office/drawing/2010/main" val="0"/>
              </a:ext>
            </a:extLst>
          </a:blip>
          <a:stretch>
            <a:fillRect/>
          </a:stretch>
        </p:blipFill>
        <p:spPr bwMode="auto">
          <a:xfrm>
            <a:off x="3915413" y="5012691"/>
            <a:ext cx="4361174" cy="1546514"/>
          </a:xfrm>
          <a:prstGeom prst="rect">
            <a:avLst/>
          </a:prstGeom>
          <a:noFill/>
        </p:spPr>
      </p:pic>
    </p:spTree>
    <p:extLst>
      <p:ext uri="{BB962C8B-B14F-4D97-AF65-F5344CB8AC3E}">
        <p14:creationId xmlns:p14="http://schemas.microsoft.com/office/powerpoint/2010/main" val="1222509459"/>
      </p:ext>
    </p:extLst>
  </p:cSld>
  <p:clrMapOvr>
    <a:masterClrMapping/>
  </p:clrMapOvr>
  <mc:AlternateContent xmlns:mc="http://schemas.openxmlformats.org/markup-compatibility/2006" xmlns:p14="http://schemas.microsoft.com/office/powerpoint/2010/main">
    <mc:Choice Requires="p14">
      <p:transition p14:dur="0" advClick="0" advTm="301000"/>
    </mc:Choice>
    <mc:Fallback xmlns="">
      <p:transition advClick="0" advTm="30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60000"/>
                                  </p:stCondLst>
                                  <p:childTnLst>
                                    <p:set>
                                      <p:cBhvr>
                                        <p:cTn id="6" dur="1" fill="hold">
                                          <p:stCondLst>
                                            <p:cond delay="0"/>
                                          </p:stCondLst>
                                        </p:cTn>
                                        <p:tgtEl>
                                          <p:spTgt spid="3"/>
                                        </p:tgtEl>
                                        <p:attrNameLst>
                                          <p:attrName>style.visibility</p:attrName>
                                        </p:attrNameLst>
                                      </p:cBhvr>
                                      <p:to>
                                        <p:strVal val="visible"/>
                                      </p:to>
                                    </p:set>
                                  </p:childTnLst>
                                </p:cTn>
                              </p:par>
                            </p:childTnLst>
                          </p:cTn>
                        </p:par>
                        <p:par>
                          <p:cTn id="7" fill="hold">
                            <p:stCondLst>
                              <p:cond delay="60000"/>
                            </p:stCondLst>
                            <p:childTnLst>
                              <p:par>
                                <p:cTn id="8" presetID="1" presetClass="entr" presetSubtype="0" fill="hold" nodeType="afterEffect">
                                  <p:stCondLst>
                                    <p:cond delay="60000"/>
                                  </p:stCondLst>
                                  <p:childTnLst>
                                    <p:set>
                                      <p:cBhvr>
                                        <p:cTn id="9" dur="1" fill="hold">
                                          <p:stCondLst>
                                            <p:cond delay="0"/>
                                          </p:stCondLst>
                                        </p:cTn>
                                        <p:tgtEl>
                                          <p:spTgt spid="4"/>
                                        </p:tgtEl>
                                        <p:attrNameLst>
                                          <p:attrName>style.visibility</p:attrName>
                                        </p:attrNameLst>
                                      </p:cBhvr>
                                      <p:to>
                                        <p:strVal val="visible"/>
                                      </p:to>
                                    </p:set>
                                  </p:childTnLst>
                                </p:cTn>
                              </p:par>
                            </p:childTnLst>
                          </p:cTn>
                        </p:par>
                        <p:par>
                          <p:cTn id="10" fill="hold">
                            <p:stCondLst>
                              <p:cond delay="120000"/>
                            </p:stCondLst>
                            <p:childTnLst>
                              <p:par>
                                <p:cTn id="11" presetID="1" presetClass="entr" presetSubtype="0" fill="hold" nodeType="afterEffect">
                                  <p:stCondLst>
                                    <p:cond delay="60000"/>
                                  </p:stCondLst>
                                  <p:childTnLst>
                                    <p:set>
                                      <p:cBhvr>
                                        <p:cTn id="12" dur="1" fill="hold">
                                          <p:stCondLst>
                                            <p:cond delay="0"/>
                                          </p:stCondLst>
                                        </p:cTn>
                                        <p:tgtEl>
                                          <p:spTgt spid="5"/>
                                        </p:tgtEl>
                                        <p:attrNameLst>
                                          <p:attrName>style.visibility</p:attrName>
                                        </p:attrNameLst>
                                      </p:cBhvr>
                                      <p:to>
                                        <p:strVal val="visible"/>
                                      </p:to>
                                    </p:set>
                                  </p:childTnLst>
                                </p:cTn>
                              </p:par>
                            </p:childTnLst>
                          </p:cTn>
                        </p:par>
                        <p:par>
                          <p:cTn id="13" fill="hold">
                            <p:stCondLst>
                              <p:cond delay="180000"/>
                            </p:stCondLst>
                            <p:childTnLst>
                              <p:par>
                                <p:cTn id="14" presetID="1" presetClass="entr" presetSubtype="0" fill="hold" nodeType="afterEffect">
                                  <p:stCondLst>
                                    <p:cond delay="60000"/>
                                  </p:stCondLst>
                                  <p:childTnLst>
                                    <p:set>
                                      <p:cBhvr>
                                        <p:cTn id="15" dur="1" fill="hold">
                                          <p:stCondLst>
                                            <p:cond delay="0"/>
                                          </p:stCondLst>
                                        </p:cTn>
                                        <p:tgtEl>
                                          <p:spTgt spid="6"/>
                                        </p:tgtEl>
                                        <p:attrNameLst>
                                          <p:attrName>style.visibility</p:attrName>
                                        </p:attrNameLst>
                                      </p:cBhvr>
                                      <p:to>
                                        <p:strVal val="visible"/>
                                      </p:to>
                                    </p:set>
                                  </p:childTnLst>
                                </p:cTn>
                              </p:par>
                            </p:childTnLst>
                          </p:cTn>
                        </p:par>
                        <p:par>
                          <p:cTn id="16" fill="hold">
                            <p:stCondLst>
                              <p:cond delay="240000"/>
                            </p:stCondLst>
                            <p:childTnLst>
                              <p:par>
                                <p:cTn id="17" presetID="1" presetClass="entr" presetSubtype="0" fill="hold" nodeType="afterEffect">
                                  <p:stCondLst>
                                    <p:cond delay="60000"/>
                                  </p:stCondLst>
                                  <p:childTnLst>
                                    <p:set>
                                      <p:cBhvr>
                                        <p:cTn id="18" dur="1" fill="hold">
                                          <p:stCondLst>
                                            <p:cond delay="0"/>
                                          </p:stCondLst>
                                        </p:cTn>
                                        <p:tgtEl>
                                          <p:spTgt spid="7"/>
                                        </p:tgtEl>
                                        <p:attrNameLst>
                                          <p:attrName>style.visibility</p:attrName>
                                        </p:attrNameLst>
                                      </p:cBhvr>
                                      <p:to>
                                        <p:strVal val="visible"/>
                                      </p:to>
                                    </p:set>
                                  </p:childTnLst>
                                </p:cTn>
                              </p:par>
                            </p:childTnLst>
                          </p:cTn>
                        </p:par>
                        <p:par>
                          <p:cTn id="19" fill="hold">
                            <p:stCondLst>
                              <p:cond delay="300000"/>
                            </p:stCondLst>
                            <p:childTnLst>
                              <p:par>
                                <p:cTn id="20" presetID="1" presetClass="entr" presetSubtype="0" fill="hold" nodeType="afterEffect">
                                  <p:stCondLst>
                                    <p:cond delay="60000"/>
                                  </p:stCondLst>
                                  <p:childTnLst>
                                    <p:set>
                                      <p:cBhvr>
                                        <p:cTn id="21" dur="1" fill="hold">
                                          <p:stCondLst>
                                            <p:cond delay="0"/>
                                          </p:stCondLst>
                                        </p:cTn>
                                        <p:tgtEl>
                                          <p:spTgt spid="8"/>
                                        </p:tgtEl>
                                        <p:attrNameLst>
                                          <p:attrName>style.visibility</p:attrName>
                                        </p:attrNameLst>
                                      </p:cBhvr>
                                      <p:to>
                                        <p:strVal val="visible"/>
                                      </p:to>
                                    </p:set>
                                  </p:childTnLst>
                                </p:cTn>
                              </p:par>
                            </p:childTnLst>
                          </p:cTn>
                        </p:par>
                        <p:par>
                          <p:cTn id="22" fill="hold">
                            <p:stCondLst>
                              <p:cond delay="360000"/>
                            </p:stCondLst>
                            <p:childTnLst>
                              <p:par>
                                <p:cTn id="23" presetID="1" presetClass="entr" presetSubtype="0" fill="hold" nodeType="afterEffect">
                                  <p:stCondLst>
                                    <p:cond delay="60000"/>
                                  </p:stCondLst>
                                  <p:childTnLst>
                                    <p:set>
                                      <p:cBhvr>
                                        <p:cTn id="24" dur="1" fill="hold">
                                          <p:stCondLst>
                                            <p:cond delay="0"/>
                                          </p:stCondLst>
                                        </p:cTn>
                                        <p:tgtEl>
                                          <p:spTgt spid="9"/>
                                        </p:tgtEl>
                                        <p:attrNameLst>
                                          <p:attrName>style.visibility</p:attrName>
                                        </p:attrNameLst>
                                      </p:cBhvr>
                                      <p:to>
                                        <p:strVal val="visible"/>
                                      </p:to>
                                    </p:set>
                                  </p:childTnLst>
                                </p:cTn>
                              </p:par>
                            </p:childTnLst>
                          </p:cTn>
                        </p:par>
                        <p:par>
                          <p:cTn id="25" fill="hold">
                            <p:stCondLst>
                              <p:cond delay="420000"/>
                            </p:stCondLst>
                            <p:childTnLst>
                              <p:par>
                                <p:cTn id="26" presetID="1" presetClass="entr" presetSubtype="0" fill="hold" nodeType="afterEffect">
                                  <p:stCondLst>
                                    <p:cond delay="60000"/>
                                  </p:stCondLst>
                                  <p:childTnLst>
                                    <p:set>
                                      <p:cBhvr>
                                        <p:cTn id="27" dur="1" fill="hold">
                                          <p:stCondLst>
                                            <p:cond delay="0"/>
                                          </p:stCondLst>
                                        </p:cTn>
                                        <p:tgtEl>
                                          <p:spTgt spid="10"/>
                                        </p:tgtEl>
                                        <p:attrNameLst>
                                          <p:attrName>style.visibility</p:attrName>
                                        </p:attrNameLst>
                                      </p:cBhvr>
                                      <p:to>
                                        <p:strVal val="visible"/>
                                      </p:to>
                                    </p:set>
                                  </p:childTnLst>
                                </p:cTn>
                              </p:par>
                            </p:childTnLst>
                          </p:cTn>
                        </p:par>
                        <p:par>
                          <p:cTn id="28" fill="hold">
                            <p:stCondLst>
                              <p:cond delay="480000"/>
                            </p:stCondLst>
                            <p:childTnLst>
                              <p:par>
                                <p:cTn id="29" presetID="1" presetClass="entr" presetSubtype="0" fill="hold" nodeType="afterEffect">
                                  <p:stCondLst>
                                    <p:cond delay="60000"/>
                                  </p:stCondLst>
                                  <p:childTnLst>
                                    <p:set>
                                      <p:cBhvr>
                                        <p:cTn id="30" dur="1" fill="hold">
                                          <p:stCondLst>
                                            <p:cond delay="0"/>
                                          </p:stCondLst>
                                        </p:cTn>
                                        <p:tgtEl>
                                          <p:spTgt spid="11"/>
                                        </p:tgtEl>
                                        <p:attrNameLst>
                                          <p:attrName>style.visibility</p:attrName>
                                        </p:attrNameLst>
                                      </p:cBhvr>
                                      <p:to>
                                        <p:strVal val="visible"/>
                                      </p:to>
                                    </p:set>
                                  </p:childTnLst>
                                </p:cTn>
                              </p:par>
                            </p:childTnLst>
                          </p:cTn>
                        </p:par>
                        <p:par>
                          <p:cTn id="31" fill="hold">
                            <p:stCondLst>
                              <p:cond delay="540000"/>
                            </p:stCondLst>
                            <p:childTnLst>
                              <p:par>
                                <p:cTn id="32" presetID="1" presetClass="entr" presetSubtype="0" fill="hold" nodeType="afterEffect">
                                  <p:stCondLst>
                                    <p:cond delay="60000"/>
                                  </p:stCondLst>
                                  <p:childTnLst>
                                    <p:set>
                                      <p:cBhvr>
                                        <p:cTn id="33" dur="1" fill="hold">
                                          <p:stCondLst>
                                            <p:cond delay="0"/>
                                          </p:stCondLst>
                                        </p:cTn>
                                        <p:tgtEl>
                                          <p:spTgt spid="12"/>
                                        </p:tgtEl>
                                        <p:attrNameLst>
                                          <p:attrName>style.visibility</p:attrName>
                                        </p:attrNameLst>
                                      </p:cBhvr>
                                      <p:to>
                                        <p:strVal val="visible"/>
                                      </p:to>
                                    </p:set>
                                  </p:childTnLst>
                                </p:cTn>
                              </p:par>
                            </p:childTnLst>
                          </p:cTn>
                        </p:par>
                        <p:par>
                          <p:cTn id="34" fill="hold">
                            <p:stCondLst>
                              <p:cond delay="600000"/>
                            </p:stCondLst>
                            <p:childTnLst>
                              <p:par>
                                <p:cTn id="35" presetID="1" presetClass="entr" presetSubtype="0" fill="hold" nodeType="afterEffect">
                                  <p:stCondLst>
                                    <p:cond delay="60000"/>
                                  </p:stCondLst>
                                  <p:childTnLst>
                                    <p:set>
                                      <p:cBhvr>
                                        <p:cTn id="36" dur="1" fill="hold">
                                          <p:stCondLst>
                                            <p:cond delay="0"/>
                                          </p:stCondLst>
                                        </p:cTn>
                                        <p:tgtEl>
                                          <p:spTgt spid="13"/>
                                        </p:tgtEl>
                                        <p:attrNameLst>
                                          <p:attrName>style.visibility</p:attrName>
                                        </p:attrNameLst>
                                      </p:cBhvr>
                                      <p:to>
                                        <p:strVal val="visible"/>
                                      </p:to>
                                    </p:set>
                                  </p:childTnLst>
                                </p:cTn>
                              </p:par>
                            </p:childTnLst>
                          </p:cTn>
                        </p:par>
                        <p:par>
                          <p:cTn id="37" fill="hold">
                            <p:stCondLst>
                              <p:cond delay="660000"/>
                            </p:stCondLst>
                            <p:childTnLst>
                              <p:par>
                                <p:cTn id="38" presetID="1" presetClass="entr" presetSubtype="0" fill="hold" nodeType="afterEffect">
                                  <p:stCondLst>
                                    <p:cond delay="60000"/>
                                  </p:stCondLst>
                                  <p:childTnLst>
                                    <p:set>
                                      <p:cBhvr>
                                        <p:cTn id="39" dur="1" fill="hold">
                                          <p:stCondLst>
                                            <p:cond delay="0"/>
                                          </p:stCondLst>
                                        </p:cTn>
                                        <p:tgtEl>
                                          <p:spTgt spid="16"/>
                                        </p:tgtEl>
                                        <p:attrNameLst>
                                          <p:attrName>style.visibility</p:attrName>
                                        </p:attrNameLst>
                                      </p:cBhvr>
                                      <p:to>
                                        <p:strVal val="visible"/>
                                      </p:to>
                                    </p:set>
                                  </p:childTnLst>
                                </p:cTn>
                              </p:par>
                            </p:childTnLst>
                          </p:cTn>
                        </p:par>
                        <p:par>
                          <p:cTn id="40" fill="hold">
                            <p:stCondLst>
                              <p:cond delay="720000"/>
                            </p:stCondLst>
                            <p:childTnLst>
                              <p:par>
                                <p:cTn id="41" presetID="1" presetClass="entr" presetSubtype="0" fill="hold" nodeType="afterEffect">
                                  <p:stCondLst>
                                    <p:cond delay="60000"/>
                                  </p:stCondLst>
                                  <p:childTnLst>
                                    <p:set>
                                      <p:cBhvr>
                                        <p:cTn id="42" dur="1" fill="hold">
                                          <p:stCondLst>
                                            <p:cond delay="0"/>
                                          </p:stCondLst>
                                        </p:cTn>
                                        <p:tgtEl>
                                          <p:spTgt spid="17"/>
                                        </p:tgtEl>
                                        <p:attrNameLst>
                                          <p:attrName>style.visibility</p:attrName>
                                        </p:attrNameLst>
                                      </p:cBhvr>
                                      <p:to>
                                        <p:strVal val="visible"/>
                                      </p:to>
                                    </p:set>
                                  </p:childTnLst>
                                </p:cTn>
                              </p:par>
                            </p:childTnLst>
                          </p:cTn>
                        </p:par>
                        <p:par>
                          <p:cTn id="43" fill="hold">
                            <p:stCondLst>
                              <p:cond delay="780000"/>
                            </p:stCondLst>
                            <p:childTnLst>
                              <p:par>
                                <p:cTn id="44" presetID="1" presetClass="entr" presetSubtype="0" fill="hold" nodeType="afterEffect">
                                  <p:stCondLst>
                                    <p:cond delay="60000"/>
                                  </p:stCondLst>
                                  <p:childTnLst>
                                    <p:set>
                                      <p:cBhvr>
                                        <p:cTn id="45" dur="1" fill="hold">
                                          <p:stCondLst>
                                            <p:cond delay="0"/>
                                          </p:stCondLst>
                                        </p:cTn>
                                        <p:tgtEl>
                                          <p:spTgt spid="18"/>
                                        </p:tgtEl>
                                        <p:attrNameLst>
                                          <p:attrName>style.visibility</p:attrName>
                                        </p:attrNameLst>
                                      </p:cBhvr>
                                      <p:to>
                                        <p:strVal val="visible"/>
                                      </p:to>
                                    </p:set>
                                  </p:childTnLst>
                                </p:cTn>
                              </p:par>
                            </p:childTnLst>
                          </p:cTn>
                        </p:par>
                        <p:par>
                          <p:cTn id="46" fill="hold">
                            <p:stCondLst>
                              <p:cond delay="840000"/>
                            </p:stCondLst>
                            <p:childTnLst>
                              <p:par>
                                <p:cTn id="47" presetID="1" presetClass="entr" presetSubtype="0" fill="hold" nodeType="afterEffect">
                                  <p:stCondLst>
                                    <p:cond delay="30000"/>
                                  </p:stCondLst>
                                  <p:childTnLst>
                                    <p:set>
                                      <p:cBhvr>
                                        <p:cTn id="48" dur="1" fill="hold">
                                          <p:stCondLst>
                                            <p:cond delay="0"/>
                                          </p:stCondLst>
                                        </p:cTn>
                                        <p:tgtEl>
                                          <p:spTgt spid="19"/>
                                        </p:tgtEl>
                                        <p:attrNameLst>
                                          <p:attrName>style.visibility</p:attrName>
                                        </p:attrNameLst>
                                      </p:cBhvr>
                                      <p:to>
                                        <p:strVal val="visible"/>
                                      </p:to>
                                    </p:set>
                                  </p:childTnLst>
                                </p:cTn>
                              </p:par>
                            </p:childTnLst>
                          </p:cTn>
                        </p:par>
                        <p:par>
                          <p:cTn id="49" fill="hold">
                            <p:stCondLst>
                              <p:cond delay="870000"/>
                            </p:stCondLst>
                            <p:childTnLst>
                              <p:par>
                                <p:cTn id="50" presetID="1" presetClass="entr" presetSubtype="0" fill="hold" nodeType="afterEffect">
                                  <p:stCondLst>
                                    <p:cond delay="30000"/>
                                  </p:stCondLst>
                                  <p:childTnLst>
                                    <p:set>
                                      <p:cBhvr>
                                        <p:cTn id="51"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C3573A-5648-CEE1-74AE-E9C2238424D2}"/>
              </a:ext>
            </a:extLst>
          </p:cNvPr>
          <p:cNvSpPr>
            <a:spLocks noGrp="1"/>
          </p:cNvSpPr>
          <p:nvPr>
            <p:ph type="title"/>
          </p:nvPr>
        </p:nvSpPr>
        <p:spPr/>
        <p:txBody>
          <a:bodyPr/>
          <a:lstStyle/>
          <a:p>
            <a:r>
              <a:rPr lang="en-US"/>
              <a:t>Planning and Implementing Tier 2 Interventions</a:t>
            </a:r>
          </a:p>
        </p:txBody>
      </p:sp>
      <p:sp>
        <p:nvSpPr>
          <p:cNvPr id="3" name="Text Placeholder 2">
            <a:extLst>
              <a:ext uri="{FF2B5EF4-FFF2-40B4-BE49-F238E27FC236}">
                <a16:creationId xmlns:a16="http://schemas.microsoft.com/office/drawing/2014/main" id="{8AE1A1D3-E846-51A2-30C1-107CF596A13D}"/>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81906433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D5CA4C1D-A63F-4B20-A8B7-9E5011A10DAA}"/>
              </a:ext>
            </a:extLst>
          </p:cNvPr>
          <p:cNvSpPr/>
          <p:nvPr/>
        </p:nvSpPr>
        <p:spPr>
          <a:xfrm>
            <a:off x="3819083" y="2022537"/>
            <a:ext cx="4511444" cy="1294021"/>
          </a:xfrm>
          <a:prstGeom prst="ellipse">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sp>
        <p:nvSpPr>
          <p:cNvPr id="3" name="Title 3">
            <a:extLst>
              <a:ext uri="{FF2B5EF4-FFF2-40B4-BE49-F238E27FC236}">
                <a16:creationId xmlns:a16="http://schemas.microsoft.com/office/drawing/2014/main" id="{1EDFC3A4-A566-4CAF-8E0B-77DE7417D000}"/>
              </a:ext>
            </a:extLst>
          </p:cNvPr>
          <p:cNvSpPr txBox="1">
            <a:spLocks/>
          </p:cNvSpPr>
          <p:nvPr/>
        </p:nvSpPr>
        <p:spPr>
          <a:xfrm>
            <a:off x="3238500" y="3676249"/>
            <a:ext cx="6286500" cy="689349"/>
          </a:xfrm>
          <a:prstGeom prst="rect">
            <a:avLst/>
          </a:prstGeom>
          <a:solidFill>
            <a:srgbClr val="FFFF00"/>
          </a:solidFill>
        </p:spPr>
        <p:txBody>
          <a:bodyPr vert="horz" lIns="68580" tIns="34290" rIns="68580" bIns="34290" rtlCol="0" anchor="ctr">
            <a:noAutofit/>
          </a:bodyPr>
          <a:lstStyle>
            <a:lvl1pPr algn="ctr" defTabSz="914400" rtl="0" eaLnBrk="1" latinLnBrk="0" hangingPunct="1">
              <a:spcBef>
                <a:spcPct val="0"/>
              </a:spcBef>
              <a:buNone/>
              <a:defRPr sz="4400" kern="1200">
                <a:solidFill>
                  <a:schemeClr val="tx1">
                    <a:lumMod val="75000"/>
                    <a:lumOff val="25000"/>
                  </a:schemeClr>
                </a:solidFill>
                <a:latin typeface="Times New Roman"/>
                <a:ea typeface="+mj-ea"/>
                <a:cs typeface="Times New Roman"/>
              </a:defRPr>
            </a:lvl1pPr>
          </a:lstStyle>
          <a:p>
            <a:pPr>
              <a:defRPr/>
            </a:pPr>
            <a:r>
              <a:rPr lang="en-US" sz="2400">
                <a:solidFill>
                  <a:prstClr val="black"/>
                </a:solidFill>
              </a:rPr>
              <a:t>Secondary (Tier 2) Intervention Grids</a:t>
            </a:r>
          </a:p>
        </p:txBody>
      </p:sp>
      <p:pic>
        <p:nvPicPr>
          <p:cNvPr id="4" name="Content Placeholder 8">
            <a:extLst>
              <a:ext uri="{FF2B5EF4-FFF2-40B4-BE49-F238E27FC236}">
                <a16:creationId xmlns:a16="http://schemas.microsoft.com/office/drawing/2014/main" id="{C5EF4CC9-7F8E-4F46-8D34-617BA832D77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42523" y="1823014"/>
            <a:ext cx="3719518" cy="477095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25440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8"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0-#ppt_w/2"/>
                                          </p:val>
                                        </p:tav>
                                        <p:tav tm="100000">
                                          <p:val>
                                            <p:strVal val="#ppt_x"/>
                                          </p:val>
                                        </p:tav>
                                      </p:tavLst>
                                    </p:anim>
                                    <p:anim calcmode="lin" valueType="num">
                                      <p:cBhvr additive="base">
                                        <p:cTn id="12"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ppt_x"/>
                                          </p:val>
                                        </p:tav>
                                        <p:tav tm="100000">
                                          <p:val>
                                            <p:strVal val="#ppt_x"/>
                                          </p:val>
                                        </p:tav>
                                      </p:tavLst>
                                    </p:anim>
                                    <p:anim calcmode="lin" valueType="num">
                                      <p:cBhvr additive="base">
                                        <p:cTn id="1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920797" y="575757"/>
            <a:ext cx="8356910" cy="5932323"/>
          </a:xfrm>
          <a:prstGeom prst="rect">
            <a:avLst/>
          </a:prstGeom>
          <a:ln>
            <a:solidFill>
              <a:schemeClr val="tx1">
                <a:lumMod val="50000"/>
                <a:lumOff val="50000"/>
              </a:schemeClr>
            </a:solidFill>
          </a:ln>
          <a:effectLst>
            <a:outerShdw blurRad="292100" dist="139700" dir="2700000" algn="tl" rotWithShape="0">
              <a:srgbClr val="333333">
                <a:alpha val="65000"/>
              </a:srgbClr>
            </a:outerShdw>
          </a:effectLst>
        </p:spPr>
      </p:pic>
      <p:sp>
        <p:nvSpPr>
          <p:cNvPr id="5" name="Curved Up Arrow 4"/>
          <p:cNvSpPr/>
          <p:nvPr/>
        </p:nvSpPr>
        <p:spPr>
          <a:xfrm flipV="1">
            <a:off x="2600558" y="526810"/>
            <a:ext cx="1498910" cy="598732"/>
          </a:xfrm>
          <a:prstGeom prst="curvedUpArrow">
            <a:avLst/>
          </a:prstGeom>
          <a:solidFill>
            <a:srgbClr val="2E75B6"/>
          </a:solidFill>
        </p:spPr>
        <p:style>
          <a:lnRef idx="0">
            <a:schemeClr val="accent5"/>
          </a:lnRef>
          <a:fillRef idx="3">
            <a:schemeClr val="accent5"/>
          </a:fillRef>
          <a:effectRef idx="3">
            <a:schemeClr val="accent5"/>
          </a:effectRef>
          <a:fontRef idx="minor">
            <a:schemeClr val="lt1"/>
          </a:fontRef>
        </p:style>
        <p:txBody>
          <a:bodyPr anchor="ctr"/>
          <a:lstStyle/>
          <a:p>
            <a:pPr algn="ctr">
              <a:defRPr/>
            </a:pPr>
            <a:endParaRPr lang="en-US">
              <a:solidFill>
                <a:prstClr val="black"/>
              </a:solidFill>
            </a:endParaRPr>
          </a:p>
        </p:txBody>
      </p:sp>
      <p:sp>
        <p:nvSpPr>
          <p:cNvPr id="11" name="Curved Up Arrow 10"/>
          <p:cNvSpPr/>
          <p:nvPr/>
        </p:nvSpPr>
        <p:spPr>
          <a:xfrm flipV="1">
            <a:off x="4210405" y="526810"/>
            <a:ext cx="1498910" cy="598732"/>
          </a:xfrm>
          <a:prstGeom prst="curvedUpArrow">
            <a:avLst/>
          </a:prstGeom>
          <a:solidFill>
            <a:srgbClr val="2E75B6"/>
          </a:solidFill>
        </p:spPr>
        <p:style>
          <a:lnRef idx="0">
            <a:schemeClr val="accent5"/>
          </a:lnRef>
          <a:fillRef idx="3">
            <a:schemeClr val="accent5"/>
          </a:fillRef>
          <a:effectRef idx="3">
            <a:schemeClr val="accent5"/>
          </a:effectRef>
          <a:fontRef idx="minor">
            <a:schemeClr val="lt1"/>
          </a:fontRef>
        </p:style>
        <p:txBody>
          <a:bodyPr anchor="ctr"/>
          <a:lstStyle/>
          <a:p>
            <a:pPr algn="ctr">
              <a:defRPr/>
            </a:pPr>
            <a:endParaRPr lang="en-US">
              <a:solidFill>
                <a:prstClr val="black"/>
              </a:solidFill>
            </a:endParaRPr>
          </a:p>
        </p:txBody>
      </p:sp>
      <p:sp>
        <p:nvSpPr>
          <p:cNvPr id="12" name="Curved Up Arrow 11"/>
          <p:cNvSpPr/>
          <p:nvPr/>
        </p:nvSpPr>
        <p:spPr>
          <a:xfrm flipV="1">
            <a:off x="5820253" y="526810"/>
            <a:ext cx="1592701" cy="598732"/>
          </a:xfrm>
          <a:prstGeom prst="curvedUpArrow">
            <a:avLst/>
          </a:prstGeom>
          <a:solidFill>
            <a:srgbClr val="2E75B6"/>
          </a:solidFill>
        </p:spPr>
        <p:style>
          <a:lnRef idx="0">
            <a:schemeClr val="accent5"/>
          </a:lnRef>
          <a:fillRef idx="3">
            <a:schemeClr val="accent5"/>
          </a:fillRef>
          <a:effectRef idx="3">
            <a:schemeClr val="accent5"/>
          </a:effectRef>
          <a:fontRef idx="minor">
            <a:schemeClr val="lt1"/>
          </a:fontRef>
        </p:style>
        <p:txBody>
          <a:bodyPr anchor="ctr"/>
          <a:lstStyle/>
          <a:p>
            <a:pPr algn="ctr">
              <a:defRPr/>
            </a:pPr>
            <a:endParaRPr lang="en-US">
              <a:solidFill>
                <a:prstClr val="black"/>
              </a:solidFill>
            </a:endParaRPr>
          </a:p>
        </p:txBody>
      </p:sp>
      <p:sp>
        <p:nvSpPr>
          <p:cNvPr id="13" name="Curved Up Arrow 12"/>
          <p:cNvSpPr/>
          <p:nvPr/>
        </p:nvSpPr>
        <p:spPr>
          <a:xfrm flipV="1">
            <a:off x="7602049" y="526810"/>
            <a:ext cx="1498910" cy="598732"/>
          </a:xfrm>
          <a:prstGeom prst="curvedUpArrow">
            <a:avLst/>
          </a:prstGeom>
          <a:solidFill>
            <a:srgbClr val="2E75B6"/>
          </a:solidFill>
        </p:spPr>
        <p:style>
          <a:lnRef idx="0">
            <a:schemeClr val="accent5"/>
          </a:lnRef>
          <a:fillRef idx="3">
            <a:schemeClr val="accent5"/>
          </a:fillRef>
          <a:effectRef idx="3">
            <a:schemeClr val="accent5"/>
          </a:effectRef>
          <a:fontRef idx="minor">
            <a:schemeClr val="lt1"/>
          </a:fontRef>
        </p:style>
        <p:txBody>
          <a:bodyPr anchor="ctr"/>
          <a:lstStyle/>
          <a:p>
            <a:pPr algn="ctr">
              <a:defRPr/>
            </a:pPr>
            <a:endParaRPr lang="en-US">
              <a:solidFill>
                <a:prstClr val="black"/>
              </a:solidFill>
            </a:endParaRPr>
          </a:p>
        </p:txBody>
      </p:sp>
      <p:sp>
        <p:nvSpPr>
          <p:cNvPr id="3" name="Rectangle 2">
            <a:extLst>
              <a:ext uri="{FF2B5EF4-FFF2-40B4-BE49-F238E27FC236}">
                <a16:creationId xmlns:a16="http://schemas.microsoft.com/office/drawing/2014/main" id="{0D4BC112-5090-0448-8965-0153F98FC1AD}"/>
              </a:ext>
            </a:extLst>
          </p:cNvPr>
          <p:cNvSpPr/>
          <p:nvPr/>
        </p:nvSpPr>
        <p:spPr>
          <a:xfrm>
            <a:off x="4643505" y="1125542"/>
            <a:ext cx="2400763" cy="4281836"/>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3266683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1000"/>
                                        <p:tgtEl>
                                          <p:spTgt spid="12"/>
                                        </p:tgtEl>
                                      </p:cBhvr>
                                    </p:animEffect>
                                    <p:anim calcmode="lin" valueType="num">
                                      <p:cBhvr>
                                        <p:cTn id="22" dur="1000" fill="hold"/>
                                        <p:tgtEl>
                                          <p:spTgt spid="12"/>
                                        </p:tgtEl>
                                        <p:attrNameLst>
                                          <p:attrName>ppt_x</p:attrName>
                                        </p:attrNameLst>
                                      </p:cBhvr>
                                      <p:tavLst>
                                        <p:tav tm="0">
                                          <p:val>
                                            <p:strVal val="#ppt_x"/>
                                          </p:val>
                                        </p:tav>
                                        <p:tav tm="100000">
                                          <p:val>
                                            <p:strVal val="#ppt_x"/>
                                          </p:val>
                                        </p:tav>
                                      </p:tavLst>
                                    </p:anim>
                                    <p:anim calcmode="lin" valueType="num">
                                      <p:cBhvr>
                                        <p:cTn id="23"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1000"/>
                                        <p:tgtEl>
                                          <p:spTgt spid="13"/>
                                        </p:tgtEl>
                                      </p:cBhvr>
                                    </p:animEffect>
                                    <p:anim calcmode="lin" valueType="num">
                                      <p:cBhvr>
                                        <p:cTn id="29" dur="1000" fill="hold"/>
                                        <p:tgtEl>
                                          <p:spTgt spid="13"/>
                                        </p:tgtEl>
                                        <p:attrNameLst>
                                          <p:attrName>ppt_x</p:attrName>
                                        </p:attrNameLst>
                                      </p:cBhvr>
                                      <p:tavLst>
                                        <p:tav tm="0">
                                          <p:val>
                                            <p:strVal val="#ppt_x"/>
                                          </p:val>
                                        </p:tav>
                                        <p:tav tm="100000">
                                          <p:val>
                                            <p:strVal val="#ppt_x"/>
                                          </p:val>
                                        </p:tav>
                                      </p:tavLst>
                                    </p:anim>
                                    <p:anim calcmode="lin" valueType="num">
                                      <p:cBhvr>
                                        <p:cTn id="30" dur="1000" fill="hold"/>
                                        <p:tgtEl>
                                          <p:spTgt spid="13"/>
                                        </p:tgtEl>
                                        <p:attrNameLst>
                                          <p:attrName>ppt_y</p:attrName>
                                        </p:attrNameLst>
                                      </p:cBhvr>
                                      <p:tavLst>
                                        <p:tav tm="0">
                                          <p:val>
                                            <p:strVal val="#ppt_y+.1"/>
                                          </p:val>
                                        </p:tav>
                                        <p:tav tm="100000">
                                          <p:val>
                                            <p:strVal val="#ppt_y"/>
                                          </p:val>
                                        </p:tav>
                                      </p:tavLst>
                                    </p:anim>
                                  </p:childTnLst>
                                </p:cTn>
                              </p:par>
                            </p:childTnLst>
                          </p:cTn>
                        </p:par>
                        <p:par>
                          <p:cTn id="31" fill="hold">
                            <p:stCondLst>
                              <p:cond delay="1000"/>
                            </p:stCondLst>
                            <p:childTnLst>
                              <p:par>
                                <p:cTn id="32" presetID="9" presetClass="entr" presetSubtype="0" fill="hold" grpId="0" nodeType="afterEffect">
                                  <p:stCondLst>
                                    <p:cond delay="500"/>
                                  </p:stCondLst>
                                  <p:childTnLst>
                                    <p:set>
                                      <p:cBhvr>
                                        <p:cTn id="33" dur="1" fill="hold">
                                          <p:stCondLst>
                                            <p:cond delay="0"/>
                                          </p:stCondLst>
                                        </p:cTn>
                                        <p:tgtEl>
                                          <p:spTgt spid="3"/>
                                        </p:tgtEl>
                                        <p:attrNameLst>
                                          <p:attrName>style.visibility</p:attrName>
                                        </p:attrNameLst>
                                      </p:cBhvr>
                                      <p:to>
                                        <p:strVal val="visible"/>
                                      </p:to>
                                    </p:set>
                                    <p:animEffect transition="in" filter="dissolve">
                                      <p:cBhvr>
                                        <p:cTn id="34"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1" grpId="0" animBg="1"/>
      <p:bldP spid="12" grpId="0" animBg="1"/>
      <p:bldP spid="13" grpId="0" animBg="1"/>
      <p:bldP spid="3"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3D54E48-DFF6-6241-B6CB-1843EA0CF4DA}"/>
              </a:ext>
            </a:extLst>
          </p:cNvPr>
          <p:cNvPicPr>
            <a:picLocks noChangeAspect="1"/>
          </p:cNvPicPr>
          <p:nvPr/>
        </p:nvPicPr>
        <p:blipFill>
          <a:blip r:embed="rId3"/>
          <a:stretch>
            <a:fillRect/>
          </a:stretch>
        </p:blipFill>
        <p:spPr>
          <a:xfrm>
            <a:off x="2795299" y="2497016"/>
            <a:ext cx="7709754" cy="4103078"/>
          </a:xfrm>
          <a:prstGeom prst="rect">
            <a:avLst/>
          </a:prstGeom>
          <a:solidFill>
            <a:srgbClr val="FFFFFF">
              <a:shade val="85000"/>
            </a:srgbClr>
          </a:solidFill>
          <a:ln w="88900" cap="sq">
            <a:solidFill>
              <a:srgbClr val="FFFFFF"/>
            </a:solidFill>
            <a:miter lim="800000"/>
          </a:ln>
          <a:effectLst/>
          <a:scene3d>
            <a:camera prst="orthographicFront"/>
            <a:lightRig rig="twoPt" dir="t">
              <a:rot lat="0" lon="0" rev="7200000"/>
            </a:lightRig>
          </a:scene3d>
          <a:sp3d>
            <a:bevelT w="25400" h="19050"/>
            <a:contourClr>
              <a:srgbClr val="FFFFFF"/>
            </a:contourClr>
          </a:sp3d>
        </p:spPr>
      </p:pic>
      <p:pic>
        <p:nvPicPr>
          <p:cNvPr id="8" name="Picture 7">
            <a:extLst>
              <a:ext uri="{FF2B5EF4-FFF2-40B4-BE49-F238E27FC236}">
                <a16:creationId xmlns:a16="http://schemas.microsoft.com/office/drawing/2014/main" id="{4F6123E5-E0BE-D145-83E6-86D78323C65C}"/>
              </a:ext>
            </a:extLst>
          </p:cNvPr>
          <p:cNvPicPr>
            <a:picLocks noChangeAspect="1"/>
          </p:cNvPicPr>
          <p:nvPr/>
        </p:nvPicPr>
        <p:blipFill rotWithShape="1">
          <a:blip r:embed="rId4"/>
          <a:srcRect l="32987" t="10056" r="38396" b="18605"/>
          <a:stretch/>
        </p:blipFill>
        <p:spPr>
          <a:xfrm>
            <a:off x="1756641" y="257907"/>
            <a:ext cx="1840523" cy="3257005"/>
          </a:xfrm>
          <a:prstGeom prst="rect">
            <a:avLst/>
          </a:prstGeom>
          <a:ln>
            <a:solidFill>
              <a:srgbClr val="4272C5"/>
            </a:solidFill>
          </a:ln>
          <a:effectLst>
            <a:outerShdw blurRad="292100" dist="139700" dir="2700000" algn="tl" rotWithShape="0">
              <a:srgbClr val="333333">
                <a:alpha val="65000"/>
              </a:srgbClr>
            </a:outerShdw>
          </a:effectLst>
        </p:spPr>
      </p:pic>
      <p:sp>
        <p:nvSpPr>
          <p:cNvPr id="9" name="Rectangle 8">
            <a:extLst>
              <a:ext uri="{FF2B5EF4-FFF2-40B4-BE49-F238E27FC236}">
                <a16:creationId xmlns:a16="http://schemas.microsoft.com/office/drawing/2014/main" id="{C396A03D-D8BC-D547-A5A1-C71C19F6C2ED}"/>
              </a:ext>
            </a:extLst>
          </p:cNvPr>
          <p:cNvSpPr/>
          <p:nvPr/>
        </p:nvSpPr>
        <p:spPr>
          <a:xfrm>
            <a:off x="1756641" y="554590"/>
            <a:ext cx="1840523" cy="1417730"/>
          </a:xfrm>
          <a:prstGeom prst="rect">
            <a:avLst/>
          </a:prstGeom>
          <a:noFill/>
          <a:ln w="57150">
            <a:solidFill>
              <a:srgbClr val="4272C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B2236DC3-F6CB-1D4A-B418-260803E489F0}"/>
              </a:ext>
            </a:extLst>
          </p:cNvPr>
          <p:cNvSpPr/>
          <p:nvPr/>
        </p:nvSpPr>
        <p:spPr>
          <a:xfrm>
            <a:off x="1756641" y="2332301"/>
            <a:ext cx="1840523" cy="1182610"/>
          </a:xfrm>
          <a:prstGeom prst="rect">
            <a:avLst/>
          </a:prstGeom>
          <a:noFill/>
          <a:ln w="57150">
            <a:solidFill>
              <a:srgbClr val="4272C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Curved Connector 10">
            <a:extLst>
              <a:ext uri="{FF2B5EF4-FFF2-40B4-BE49-F238E27FC236}">
                <a16:creationId xmlns:a16="http://schemas.microsoft.com/office/drawing/2014/main" id="{2E5E87AD-59F6-5646-B767-B0ABD1E31E9D}"/>
              </a:ext>
            </a:extLst>
          </p:cNvPr>
          <p:cNvCxnSpPr>
            <a:cxnSpLocks/>
          </p:cNvCxnSpPr>
          <p:nvPr/>
        </p:nvCxnSpPr>
        <p:spPr>
          <a:xfrm>
            <a:off x="3610708" y="2791827"/>
            <a:ext cx="1641231" cy="313121"/>
          </a:xfrm>
          <a:prstGeom prst="curvedConnector3">
            <a:avLst>
              <a:gd name="adj1" fmla="val 92857"/>
            </a:avLst>
          </a:prstGeom>
          <a:ln w="57150" cmpd="sng">
            <a:solidFill>
              <a:srgbClr val="4272C5"/>
            </a:solidFill>
            <a:bevel/>
            <a:headEnd type="diamond"/>
            <a:tailEnd type="triangle" w="lg"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2" name="Curved Connector 11">
            <a:extLst>
              <a:ext uri="{FF2B5EF4-FFF2-40B4-BE49-F238E27FC236}">
                <a16:creationId xmlns:a16="http://schemas.microsoft.com/office/drawing/2014/main" id="{ABBF141E-E022-124E-B0D6-9158EC9DB55D}"/>
              </a:ext>
            </a:extLst>
          </p:cNvPr>
          <p:cNvCxnSpPr>
            <a:cxnSpLocks/>
          </p:cNvCxnSpPr>
          <p:nvPr/>
        </p:nvCxnSpPr>
        <p:spPr>
          <a:xfrm>
            <a:off x="3597163" y="1148863"/>
            <a:ext cx="3296006" cy="1957753"/>
          </a:xfrm>
          <a:prstGeom prst="curvedConnector3">
            <a:avLst>
              <a:gd name="adj1" fmla="val 106908"/>
            </a:avLst>
          </a:prstGeom>
          <a:ln w="57150" cmpd="sng">
            <a:solidFill>
              <a:srgbClr val="4272C5"/>
            </a:solidFill>
            <a:bevel/>
            <a:headEnd type="diamond"/>
            <a:tailEnd type="triangle" w="lg"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3" name="Title 1">
            <a:extLst>
              <a:ext uri="{FF2B5EF4-FFF2-40B4-BE49-F238E27FC236}">
                <a16:creationId xmlns:a16="http://schemas.microsoft.com/office/drawing/2014/main" id="{CE02D246-A0E9-5342-AE2D-61B05F173F71}"/>
              </a:ext>
            </a:extLst>
          </p:cNvPr>
          <p:cNvSpPr txBox="1">
            <a:spLocks/>
          </p:cNvSpPr>
          <p:nvPr/>
        </p:nvSpPr>
        <p:spPr>
          <a:xfrm>
            <a:off x="2152650" y="365127"/>
            <a:ext cx="7886700" cy="1325563"/>
          </a:xfrm>
          <a:prstGeom prst="rect">
            <a:avLst/>
          </a:prstGeom>
        </p:spPr>
        <p:txBody>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r"/>
            <a:r>
              <a:rPr lang="en-US"/>
              <a:t>Data in action</a:t>
            </a:r>
          </a:p>
        </p:txBody>
      </p:sp>
    </p:spTree>
    <p:extLst>
      <p:ext uri="{BB962C8B-B14F-4D97-AF65-F5344CB8AC3E}">
        <p14:creationId xmlns:p14="http://schemas.microsoft.com/office/powerpoint/2010/main" val="274596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childTnLst>
                          </p:cTn>
                        </p:par>
                        <p:par>
                          <p:cTn id="8" fill="hold">
                            <p:stCondLst>
                              <p:cond delay="500"/>
                            </p:stCondLst>
                            <p:childTnLst>
                              <p:par>
                                <p:cTn id="9" presetID="9" presetClass="entr" presetSubtype="0"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dissolve">
                                      <p:cBhvr>
                                        <p:cTn id="11" dur="500"/>
                                        <p:tgtEl>
                                          <p:spTgt spid="12"/>
                                        </p:tgtEl>
                                      </p:cBhvr>
                                    </p:animEffect>
                                  </p:childTnLst>
                                </p:cTn>
                              </p:par>
                            </p:childTnLst>
                          </p:cTn>
                        </p:par>
                      </p:childTnLst>
                    </p:cTn>
                  </p:par>
                  <p:par>
                    <p:cTn id="12" fill="hold">
                      <p:stCondLst>
                        <p:cond delay="indefinite"/>
                      </p:stCondLst>
                      <p:childTnLst>
                        <p:par>
                          <p:cTn id="13" fill="hold">
                            <p:stCondLst>
                              <p:cond delay="0"/>
                            </p:stCondLst>
                            <p:childTnLst>
                              <p:par>
                                <p:cTn id="14" presetID="9" presetClass="entr" presetSubtype="0" fill="hold" grpId="0" nodeType="click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dissolve">
                                      <p:cBhvr>
                                        <p:cTn id="16" dur="500"/>
                                        <p:tgtEl>
                                          <p:spTgt spid="10"/>
                                        </p:tgtEl>
                                      </p:cBhvr>
                                    </p:animEffect>
                                  </p:childTnLst>
                                </p:cTn>
                              </p:par>
                            </p:childTnLst>
                          </p:cTn>
                        </p:par>
                        <p:par>
                          <p:cTn id="17" fill="hold">
                            <p:stCondLst>
                              <p:cond delay="500"/>
                            </p:stCondLst>
                            <p:childTnLst>
                              <p:par>
                                <p:cTn id="18" presetID="9" presetClass="entr" presetSubtype="0" fill="hold" nodeType="after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dissolve">
                                      <p:cBhvr>
                                        <p:cTn id="2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Review and Preview</a:t>
            </a:r>
          </a:p>
        </p:txBody>
      </p:sp>
      <p:sp>
        <p:nvSpPr>
          <p:cNvPr id="3" name="Text Placeholder 2"/>
          <p:cNvSpPr>
            <a:spLocks noGrp="1"/>
          </p:cNvSpPr>
          <p:nvPr>
            <p:ph type="body" idx="1"/>
          </p:nvPr>
        </p:nvSpPr>
        <p:spPr/>
        <p:txBody>
          <a:bodyPr/>
          <a:lstStyle/>
          <a:p>
            <a:r>
              <a:rPr lang="en-US"/>
              <a:t>Last Time</a:t>
            </a:r>
          </a:p>
        </p:txBody>
      </p:sp>
      <p:sp>
        <p:nvSpPr>
          <p:cNvPr id="4" name="Content Placeholder 3"/>
          <p:cNvSpPr>
            <a:spLocks noGrp="1"/>
          </p:cNvSpPr>
          <p:nvPr>
            <p:ph sz="half" idx="2"/>
          </p:nvPr>
        </p:nvSpPr>
        <p:spPr/>
        <p:txBody>
          <a:bodyPr>
            <a:normAutofit fontScale="92500" lnSpcReduction="10000"/>
          </a:bodyPr>
          <a:lstStyle/>
          <a:p>
            <a:r>
              <a:rPr lang="en-US"/>
              <a:t>Procedures for Monitoring</a:t>
            </a:r>
          </a:p>
          <a:p>
            <a:pPr lvl="1"/>
            <a:r>
              <a:rPr lang="en-US">
                <a:cs typeface="Arial"/>
              </a:rPr>
              <a:t>Review your School’s Social Validity &amp; Treatment Integrity Data</a:t>
            </a:r>
          </a:p>
          <a:p>
            <a:pPr lvl="1"/>
            <a:r>
              <a:rPr lang="en-US">
                <a:cs typeface="Arial"/>
              </a:rPr>
              <a:t>Review your School’s Winter Screening Data</a:t>
            </a:r>
          </a:p>
          <a:p>
            <a:r>
              <a:rPr lang="en-US">
                <a:cs typeface="Arial"/>
              </a:rPr>
              <a:t>Data-informed Decision-making</a:t>
            </a:r>
          </a:p>
          <a:p>
            <a:pPr lvl="1"/>
            <a:r>
              <a:rPr lang="en-US">
                <a:cs typeface="Arial"/>
              </a:rPr>
              <a:t>Professional Learning Targets and Resources</a:t>
            </a:r>
          </a:p>
          <a:p>
            <a:pPr lvl="1"/>
            <a:r>
              <a:rPr lang="en-US">
                <a:cs typeface="Arial"/>
              </a:rPr>
              <a:t>Communication Plans</a:t>
            </a:r>
          </a:p>
        </p:txBody>
      </p:sp>
      <p:sp>
        <p:nvSpPr>
          <p:cNvPr id="5" name="Text Placeholder 4"/>
          <p:cNvSpPr>
            <a:spLocks noGrp="1"/>
          </p:cNvSpPr>
          <p:nvPr>
            <p:ph type="body" sz="quarter" idx="3"/>
          </p:nvPr>
        </p:nvSpPr>
        <p:spPr/>
        <p:txBody>
          <a:bodyPr/>
          <a:lstStyle/>
          <a:p>
            <a:r>
              <a:rPr lang="en-US"/>
              <a:t>Today…</a:t>
            </a:r>
          </a:p>
        </p:txBody>
      </p:sp>
      <p:sp>
        <p:nvSpPr>
          <p:cNvPr id="6" name="Content Placeholder 5"/>
          <p:cNvSpPr>
            <a:spLocks noGrp="1"/>
          </p:cNvSpPr>
          <p:nvPr>
            <p:ph sz="quarter" idx="4"/>
          </p:nvPr>
        </p:nvSpPr>
        <p:spPr/>
        <p:txBody>
          <a:bodyPr>
            <a:normAutofit fontScale="92500" lnSpcReduction="10000"/>
          </a:bodyPr>
          <a:lstStyle/>
          <a:p>
            <a:r>
              <a:rPr lang="en-US"/>
              <a:t>Data-Informed Decision-Making</a:t>
            </a:r>
          </a:p>
          <a:p>
            <a:pPr lvl="1"/>
            <a:r>
              <a:rPr lang="en-US"/>
              <a:t>Sharing Data with Stakeholders</a:t>
            </a:r>
          </a:p>
          <a:p>
            <a:pPr lvl="1"/>
            <a:r>
              <a:rPr lang="en-US"/>
              <a:t>Using Data to Inform Professional Learning and Instruction</a:t>
            </a:r>
          </a:p>
          <a:p>
            <a:r>
              <a:rPr lang="en-US"/>
              <a:t>Integrated Lesson Planning at Tier 1</a:t>
            </a:r>
          </a:p>
          <a:p>
            <a:r>
              <a:rPr lang="en-US"/>
              <a:t>Planning and Implementing Tier 2 Interventions</a:t>
            </a:r>
          </a:p>
          <a:p>
            <a:r>
              <a:rPr lang="en-US"/>
              <a:t>Planning and Implementing Tier 3 Interventions</a:t>
            </a:r>
          </a:p>
          <a:p>
            <a:pPr marL="0" indent="0">
              <a:buNone/>
            </a:pPr>
            <a:endParaRPr lang="en-US" sz="2800">
              <a:solidFill>
                <a:schemeClr val="tx1"/>
              </a:solidFill>
            </a:endParaRPr>
          </a:p>
        </p:txBody>
      </p:sp>
    </p:spTree>
    <p:extLst>
      <p:ext uri="{BB962C8B-B14F-4D97-AF65-F5344CB8AC3E}">
        <p14:creationId xmlns:p14="http://schemas.microsoft.com/office/powerpoint/2010/main" val="383009104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5DF7A5A0-169B-2646-AFEA-DCE914F97395}"/>
              </a:ext>
            </a:extLst>
          </p:cNvPr>
          <p:cNvGrpSpPr/>
          <p:nvPr/>
        </p:nvGrpSpPr>
        <p:grpSpPr>
          <a:xfrm>
            <a:off x="2548163" y="2269005"/>
            <a:ext cx="7887197" cy="4515779"/>
            <a:chOff x="1024162" y="2269004"/>
            <a:chExt cx="7887197" cy="4515779"/>
          </a:xfrm>
        </p:grpSpPr>
        <p:pic>
          <p:nvPicPr>
            <p:cNvPr id="5" name="Picture 4" descr="A close up of text on a white background&#10;&#10;Description automatically generated">
              <a:extLst>
                <a:ext uri="{FF2B5EF4-FFF2-40B4-BE49-F238E27FC236}">
                  <a16:creationId xmlns:a16="http://schemas.microsoft.com/office/drawing/2014/main" id="{93BD9455-0399-5A4A-9177-8E8F8B17B367}"/>
                </a:ext>
              </a:extLst>
            </p:cNvPr>
            <p:cNvPicPr>
              <a:picLocks noChangeAspect="1"/>
            </p:cNvPicPr>
            <p:nvPr/>
          </p:nvPicPr>
          <p:blipFill>
            <a:blip r:embed="rId3"/>
            <a:stretch>
              <a:fillRect/>
            </a:stretch>
          </p:blipFill>
          <p:spPr>
            <a:xfrm>
              <a:off x="1024164" y="2332301"/>
              <a:ext cx="7887195" cy="4443119"/>
            </a:xfrm>
            <a:prstGeom prst="rect">
              <a:avLst/>
            </a:prstGeom>
          </p:spPr>
        </p:pic>
        <p:sp>
          <p:nvSpPr>
            <p:cNvPr id="4" name="Rectangle 3">
              <a:extLst>
                <a:ext uri="{FF2B5EF4-FFF2-40B4-BE49-F238E27FC236}">
                  <a16:creationId xmlns:a16="http://schemas.microsoft.com/office/drawing/2014/main" id="{03693083-C0B4-8B48-9C12-CF431A614126}"/>
                </a:ext>
              </a:extLst>
            </p:cNvPr>
            <p:cNvSpPr/>
            <p:nvPr/>
          </p:nvSpPr>
          <p:spPr>
            <a:xfrm>
              <a:off x="1024163" y="2269004"/>
              <a:ext cx="7887195" cy="19284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92CB804-C34B-8C43-AEE0-173857501637}"/>
                </a:ext>
              </a:extLst>
            </p:cNvPr>
            <p:cNvSpPr/>
            <p:nvPr/>
          </p:nvSpPr>
          <p:spPr>
            <a:xfrm>
              <a:off x="1024162" y="6591941"/>
              <a:ext cx="7887195" cy="19284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 name="Group 2">
            <a:extLst>
              <a:ext uri="{FF2B5EF4-FFF2-40B4-BE49-F238E27FC236}">
                <a16:creationId xmlns:a16="http://schemas.microsoft.com/office/drawing/2014/main" id="{5B4A21F1-5E8C-AB42-87BE-31C5DBDB07FB}"/>
              </a:ext>
            </a:extLst>
          </p:cNvPr>
          <p:cNvGrpSpPr/>
          <p:nvPr/>
        </p:nvGrpSpPr>
        <p:grpSpPr>
          <a:xfrm>
            <a:off x="1756641" y="257907"/>
            <a:ext cx="1840523" cy="3257005"/>
            <a:chOff x="1957754" y="171995"/>
            <a:chExt cx="1840523" cy="3257005"/>
          </a:xfrm>
        </p:grpSpPr>
        <p:pic>
          <p:nvPicPr>
            <p:cNvPr id="6" name="Picture 5">
              <a:extLst>
                <a:ext uri="{FF2B5EF4-FFF2-40B4-BE49-F238E27FC236}">
                  <a16:creationId xmlns:a16="http://schemas.microsoft.com/office/drawing/2014/main" id="{0326A024-B2EE-5B4A-B8D0-981F313B836C}"/>
                </a:ext>
              </a:extLst>
            </p:cNvPr>
            <p:cNvPicPr>
              <a:picLocks noChangeAspect="1"/>
            </p:cNvPicPr>
            <p:nvPr/>
          </p:nvPicPr>
          <p:blipFill rotWithShape="1">
            <a:blip r:embed="rId4"/>
            <a:srcRect l="32987" t="10056" r="38396" b="18605"/>
            <a:stretch/>
          </p:blipFill>
          <p:spPr>
            <a:xfrm>
              <a:off x="1957754" y="171995"/>
              <a:ext cx="1840523" cy="3257005"/>
            </a:xfrm>
            <a:prstGeom prst="rect">
              <a:avLst/>
            </a:prstGeom>
            <a:ln>
              <a:solidFill>
                <a:srgbClr val="4272C5"/>
              </a:solidFill>
            </a:ln>
            <a:effectLst>
              <a:outerShdw blurRad="292100" dist="139700" dir="2700000" algn="tl" rotWithShape="0">
                <a:srgbClr val="333333">
                  <a:alpha val="65000"/>
                </a:srgbClr>
              </a:outerShdw>
            </a:effectLst>
          </p:spPr>
        </p:pic>
        <p:sp>
          <p:nvSpPr>
            <p:cNvPr id="7" name="Rectangle 6">
              <a:extLst>
                <a:ext uri="{FF2B5EF4-FFF2-40B4-BE49-F238E27FC236}">
                  <a16:creationId xmlns:a16="http://schemas.microsoft.com/office/drawing/2014/main" id="{6F04AF69-304F-B344-8CC0-A56365178F90}"/>
                </a:ext>
              </a:extLst>
            </p:cNvPr>
            <p:cNvSpPr/>
            <p:nvPr/>
          </p:nvSpPr>
          <p:spPr>
            <a:xfrm>
              <a:off x="1957754" y="468679"/>
              <a:ext cx="1840523" cy="1417730"/>
            </a:xfrm>
            <a:prstGeom prst="rect">
              <a:avLst/>
            </a:prstGeom>
            <a:noFill/>
            <a:ln w="57150">
              <a:solidFill>
                <a:srgbClr val="4272C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7C14A01D-F043-7F47-BAB6-029C9BF6E4F3}"/>
                </a:ext>
              </a:extLst>
            </p:cNvPr>
            <p:cNvSpPr/>
            <p:nvPr/>
          </p:nvSpPr>
          <p:spPr>
            <a:xfrm>
              <a:off x="1957754" y="2246390"/>
              <a:ext cx="1840523" cy="1182610"/>
            </a:xfrm>
            <a:prstGeom prst="rect">
              <a:avLst/>
            </a:prstGeom>
            <a:noFill/>
            <a:ln w="57150">
              <a:solidFill>
                <a:srgbClr val="4272C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1" name="Curved Connector 10">
            <a:extLst>
              <a:ext uri="{FF2B5EF4-FFF2-40B4-BE49-F238E27FC236}">
                <a16:creationId xmlns:a16="http://schemas.microsoft.com/office/drawing/2014/main" id="{953A174B-A8BD-6744-AFD7-554B661F14BE}"/>
              </a:ext>
            </a:extLst>
          </p:cNvPr>
          <p:cNvCxnSpPr>
            <a:cxnSpLocks/>
          </p:cNvCxnSpPr>
          <p:nvPr/>
        </p:nvCxnSpPr>
        <p:spPr>
          <a:xfrm>
            <a:off x="3597163" y="1148863"/>
            <a:ext cx="3296006" cy="1957753"/>
          </a:xfrm>
          <a:prstGeom prst="curvedConnector3">
            <a:avLst>
              <a:gd name="adj1" fmla="val 106908"/>
            </a:avLst>
          </a:prstGeom>
          <a:ln w="57150" cmpd="sng">
            <a:solidFill>
              <a:srgbClr val="4272C5"/>
            </a:solidFill>
            <a:bevel/>
            <a:headEnd type="diamond"/>
            <a:tailEnd type="triangle" w="lg"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4" name="Curved Connector 13">
            <a:extLst>
              <a:ext uri="{FF2B5EF4-FFF2-40B4-BE49-F238E27FC236}">
                <a16:creationId xmlns:a16="http://schemas.microsoft.com/office/drawing/2014/main" id="{EDB423AC-7666-0344-B821-7243F7E193C8}"/>
              </a:ext>
            </a:extLst>
          </p:cNvPr>
          <p:cNvCxnSpPr>
            <a:cxnSpLocks/>
          </p:cNvCxnSpPr>
          <p:nvPr/>
        </p:nvCxnSpPr>
        <p:spPr>
          <a:xfrm>
            <a:off x="3610708" y="2791827"/>
            <a:ext cx="1641231" cy="313121"/>
          </a:xfrm>
          <a:prstGeom prst="curvedConnector3">
            <a:avLst>
              <a:gd name="adj1" fmla="val 92857"/>
            </a:avLst>
          </a:prstGeom>
          <a:ln w="57150" cmpd="sng">
            <a:solidFill>
              <a:srgbClr val="4272C5"/>
            </a:solidFill>
            <a:bevel/>
            <a:headEnd type="diamond"/>
            <a:tailEnd type="triangle" w="lg"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46" name="Title 1">
            <a:extLst>
              <a:ext uri="{FF2B5EF4-FFF2-40B4-BE49-F238E27FC236}">
                <a16:creationId xmlns:a16="http://schemas.microsoft.com/office/drawing/2014/main" id="{56315325-8EA8-524D-8DD7-E39EF44299D5}"/>
              </a:ext>
            </a:extLst>
          </p:cNvPr>
          <p:cNvSpPr txBox="1">
            <a:spLocks/>
          </p:cNvSpPr>
          <p:nvPr/>
        </p:nvSpPr>
        <p:spPr>
          <a:xfrm>
            <a:off x="2152650" y="365127"/>
            <a:ext cx="7886700" cy="1325563"/>
          </a:xfrm>
          <a:prstGeom prst="rect">
            <a:avLst/>
          </a:prstGeom>
        </p:spPr>
        <p:txBody>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r"/>
            <a:r>
              <a:rPr lang="en-US"/>
              <a:t>Data in action</a:t>
            </a:r>
          </a:p>
        </p:txBody>
      </p:sp>
    </p:spTree>
    <p:extLst>
      <p:ext uri="{BB962C8B-B14F-4D97-AF65-F5344CB8AC3E}">
        <p14:creationId xmlns:p14="http://schemas.microsoft.com/office/powerpoint/2010/main" val="137870398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F2D3E93-AE6E-224D-B672-1F245BCB5278}"/>
              </a:ext>
            </a:extLst>
          </p:cNvPr>
          <p:cNvPicPr>
            <a:picLocks noChangeAspect="1"/>
          </p:cNvPicPr>
          <p:nvPr/>
        </p:nvPicPr>
        <p:blipFill rotWithShape="1">
          <a:blip r:embed="rId3"/>
          <a:srcRect t="7666"/>
          <a:stretch/>
        </p:blipFill>
        <p:spPr>
          <a:xfrm>
            <a:off x="2602984" y="2691452"/>
            <a:ext cx="8065017" cy="1417731"/>
          </a:xfrm>
          <a:prstGeom prst="rect">
            <a:avLst/>
          </a:prstGeom>
        </p:spPr>
      </p:pic>
      <p:cxnSp>
        <p:nvCxnSpPr>
          <p:cNvPr id="5" name="Straight Arrow Connector 4">
            <a:extLst>
              <a:ext uri="{FF2B5EF4-FFF2-40B4-BE49-F238E27FC236}">
                <a16:creationId xmlns:a16="http://schemas.microsoft.com/office/drawing/2014/main" id="{4B3FD5D0-6E90-8449-A302-0CAEE047C7D0}"/>
              </a:ext>
            </a:extLst>
          </p:cNvPr>
          <p:cNvCxnSpPr>
            <a:cxnSpLocks/>
          </p:cNvCxnSpPr>
          <p:nvPr/>
        </p:nvCxnSpPr>
        <p:spPr>
          <a:xfrm flipH="1">
            <a:off x="8944708" y="2461847"/>
            <a:ext cx="762000" cy="763005"/>
          </a:xfrm>
          <a:prstGeom prst="straightConnector1">
            <a:avLst/>
          </a:prstGeom>
          <a:ln w="76200">
            <a:solidFill>
              <a:srgbClr val="FF0000"/>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3" name="Title 1">
            <a:extLst>
              <a:ext uri="{FF2B5EF4-FFF2-40B4-BE49-F238E27FC236}">
                <a16:creationId xmlns:a16="http://schemas.microsoft.com/office/drawing/2014/main" id="{6371478B-DB8A-4740-A2EE-A828D877C134}"/>
              </a:ext>
            </a:extLst>
          </p:cNvPr>
          <p:cNvSpPr txBox="1">
            <a:spLocks/>
          </p:cNvSpPr>
          <p:nvPr/>
        </p:nvSpPr>
        <p:spPr>
          <a:xfrm>
            <a:off x="2152650" y="365127"/>
            <a:ext cx="7886700" cy="1325563"/>
          </a:xfrm>
          <a:prstGeom prst="rect">
            <a:avLst/>
          </a:prstGeom>
        </p:spPr>
        <p:txBody>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r">
              <a:defRPr/>
            </a:pPr>
            <a:r>
              <a:rPr lang="en-US">
                <a:solidFill>
                  <a:prstClr val="black"/>
                </a:solidFill>
                <a:latin typeface="Calibri Light" panose="020F0302020204030204"/>
              </a:rPr>
              <a:t>Data in action</a:t>
            </a:r>
          </a:p>
        </p:txBody>
      </p:sp>
      <p:sp>
        <p:nvSpPr>
          <p:cNvPr id="3" name="Rectangle 2">
            <a:extLst>
              <a:ext uri="{FF2B5EF4-FFF2-40B4-BE49-F238E27FC236}">
                <a16:creationId xmlns:a16="http://schemas.microsoft.com/office/drawing/2014/main" id="{F7F5B0CC-6047-7F43-BDFF-FB8560B8D2F5}"/>
              </a:ext>
            </a:extLst>
          </p:cNvPr>
          <p:cNvSpPr/>
          <p:nvPr/>
        </p:nvSpPr>
        <p:spPr>
          <a:xfrm>
            <a:off x="1633194" y="4090393"/>
            <a:ext cx="5076264" cy="707886"/>
          </a:xfrm>
          <a:prstGeom prst="rect">
            <a:avLst/>
          </a:prstGeom>
          <a:noFill/>
        </p:spPr>
        <p:txBody>
          <a:bodyPr wrap="square" lIns="91440" tIns="45720" rIns="91440" bIns="45720">
            <a:spAutoFit/>
          </a:bodyPr>
          <a:lstStyle/>
          <a:p>
            <a:pPr algn="ctr">
              <a:defRPr/>
            </a:pPr>
            <a:r>
              <a:rPr lang="en-US" sz="4000">
                <a:ln w="3175">
                  <a:solidFill>
                    <a:prstClr val="black"/>
                  </a:solidFill>
                </a:ln>
                <a:solidFill>
                  <a:srgbClr val="5B9BD5"/>
                </a:solidFill>
                <a:effectLst>
                  <a:outerShdw blurRad="38100" dist="25400" dir="5400000" algn="ctr" rotWithShape="0">
                    <a:srgbClr val="6E747A">
                      <a:alpha val="43000"/>
                    </a:srgbClr>
                  </a:outerShdw>
                </a:effectLst>
                <a:latin typeface="Calibri" panose="020F0502020204030204"/>
              </a:rPr>
              <a:t>Other Tier 2 options…</a:t>
            </a:r>
          </a:p>
        </p:txBody>
      </p:sp>
      <p:grpSp>
        <p:nvGrpSpPr>
          <p:cNvPr id="22" name="Group 21">
            <a:extLst>
              <a:ext uri="{FF2B5EF4-FFF2-40B4-BE49-F238E27FC236}">
                <a16:creationId xmlns:a16="http://schemas.microsoft.com/office/drawing/2014/main" id="{42DD1AFA-1FAD-E944-BF88-6D098DFF50D4}"/>
              </a:ext>
            </a:extLst>
          </p:cNvPr>
          <p:cNvGrpSpPr/>
          <p:nvPr/>
        </p:nvGrpSpPr>
        <p:grpSpPr>
          <a:xfrm>
            <a:off x="1899708" y="4786778"/>
            <a:ext cx="1971689" cy="1347380"/>
            <a:chOff x="375707" y="4786778"/>
            <a:chExt cx="1971689" cy="1347380"/>
          </a:xfrm>
          <a:solidFill>
            <a:schemeClr val="accent5"/>
          </a:solidFill>
        </p:grpSpPr>
        <p:sp>
          <p:nvSpPr>
            <p:cNvPr id="6" name="Cloud Callout 5">
              <a:extLst>
                <a:ext uri="{FF2B5EF4-FFF2-40B4-BE49-F238E27FC236}">
                  <a16:creationId xmlns:a16="http://schemas.microsoft.com/office/drawing/2014/main" id="{A265F5EA-361B-8040-B1E2-67AC6866133F}"/>
                </a:ext>
              </a:extLst>
            </p:cNvPr>
            <p:cNvSpPr/>
            <p:nvPr/>
          </p:nvSpPr>
          <p:spPr>
            <a:xfrm>
              <a:off x="375707" y="4786778"/>
              <a:ext cx="1971689" cy="1347380"/>
            </a:xfrm>
            <a:prstGeom prst="cloudCallout">
              <a:avLst/>
            </a:prstGeom>
            <a:grp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schemeClr val="bg1"/>
                </a:solidFill>
                <a:latin typeface="Calibri" panose="020F0502020204030204"/>
              </a:endParaRPr>
            </a:p>
          </p:txBody>
        </p:sp>
        <p:sp>
          <p:nvSpPr>
            <p:cNvPr id="4" name="Rectangle 3">
              <a:extLst>
                <a:ext uri="{FF2B5EF4-FFF2-40B4-BE49-F238E27FC236}">
                  <a16:creationId xmlns:a16="http://schemas.microsoft.com/office/drawing/2014/main" id="{04421BF5-28C7-444F-BE61-E28E7EF44D3D}"/>
                </a:ext>
              </a:extLst>
            </p:cNvPr>
            <p:cNvSpPr/>
            <p:nvPr/>
          </p:nvSpPr>
          <p:spPr>
            <a:xfrm>
              <a:off x="486183" y="5129900"/>
              <a:ext cx="1770181" cy="646331"/>
            </a:xfrm>
            <a:prstGeom prst="rect">
              <a:avLst/>
            </a:prstGeom>
            <a:noFill/>
            <a:ln>
              <a:noFill/>
            </a:ln>
          </p:spPr>
          <p:txBody>
            <a:bodyPr wrap="square" lIns="91440" tIns="45720" rIns="91440" bIns="45720">
              <a:spAutoFit/>
            </a:bodyPr>
            <a:lstStyle/>
            <a:p>
              <a:pPr algn="ctr">
                <a:defRPr/>
              </a:pPr>
              <a:r>
                <a:rPr lang="en-US">
                  <a:ln w="0"/>
                  <a:solidFill>
                    <a:schemeClr val="bg1"/>
                  </a:solidFill>
                  <a:effectLst>
                    <a:outerShdw blurRad="38100" dist="19050" dir="2700000" algn="tl" rotWithShape="0">
                      <a:prstClr val="black">
                        <a:alpha val="40000"/>
                      </a:prstClr>
                    </a:outerShdw>
                  </a:effectLst>
                  <a:latin typeface="Calibri" panose="020F0502020204030204"/>
                </a:rPr>
                <a:t>Behavior Contracts</a:t>
              </a:r>
            </a:p>
          </p:txBody>
        </p:sp>
      </p:grpSp>
      <p:grpSp>
        <p:nvGrpSpPr>
          <p:cNvPr id="21" name="Group 20">
            <a:extLst>
              <a:ext uri="{FF2B5EF4-FFF2-40B4-BE49-F238E27FC236}">
                <a16:creationId xmlns:a16="http://schemas.microsoft.com/office/drawing/2014/main" id="{D2DE2530-7B62-AE4C-AA5F-70FC0CEECAC2}"/>
              </a:ext>
            </a:extLst>
          </p:cNvPr>
          <p:cNvGrpSpPr/>
          <p:nvPr/>
        </p:nvGrpSpPr>
        <p:grpSpPr>
          <a:xfrm>
            <a:off x="4254537" y="5129900"/>
            <a:ext cx="1971690" cy="1347380"/>
            <a:chOff x="2730537" y="5129900"/>
            <a:chExt cx="1971690" cy="1347380"/>
          </a:xfrm>
          <a:solidFill>
            <a:schemeClr val="accent5"/>
          </a:solidFill>
        </p:grpSpPr>
        <p:sp>
          <p:nvSpPr>
            <p:cNvPr id="14" name="Cloud Callout 13">
              <a:extLst>
                <a:ext uri="{FF2B5EF4-FFF2-40B4-BE49-F238E27FC236}">
                  <a16:creationId xmlns:a16="http://schemas.microsoft.com/office/drawing/2014/main" id="{9DE26B67-7D77-E34D-BDD6-8242F0D4F013}"/>
                </a:ext>
              </a:extLst>
            </p:cNvPr>
            <p:cNvSpPr/>
            <p:nvPr/>
          </p:nvSpPr>
          <p:spPr>
            <a:xfrm>
              <a:off x="2730537" y="5129900"/>
              <a:ext cx="1971690" cy="1347380"/>
            </a:xfrm>
            <a:prstGeom prst="cloudCallout">
              <a:avLst/>
            </a:prstGeom>
            <a:grp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schemeClr val="bg1"/>
                </a:solidFill>
                <a:latin typeface="Calibri" panose="020F0502020204030204"/>
              </a:endParaRPr>
            </a:p>
          </p:txBody>
        </p:sp>
        <p:sp>
          <p:nvSpPr>
            <p:cNvPr id="15" name="Rectangle 14">
              <a:extLst>
                <a:ext uri="{FF2B5EF4-FFF2-40B4-BE49-F238E27FC236}">
                  <a16:creationId xmlns:a16="http://schemas.microsoft.com/office/drawing/2014/main" id="{51DDB927-1BAF-4843-A947-3C7FFD9B1757}"/>
                </a:ext>
              </a:extLst>
            </p:cNvPr>
            <p:cNvSpPr/>
            <p:nvPr/>
          </p:nvSpPr>
          <p:spPr>
            <a:xfrm>
              <a:off x="2827226" y="5507783"/>
              <a:ext cx="1770181" cy="646331"/>
            </a:xfrm>
            <a:prstGeom prst="rect">
              <a:avLst/>
            </a:prstGeom>
            <a:noFill/>
            <a:ln>
              <a:noFill/>
            </a:ln>
          </p:spPr>
          <p:txBody>
            <a:bodyPr wrap="square" lIns="91440" tIns="45720" rIns="91440" bIns="45720">
              <a:spAutoFit/>
            </a:bodyPr>
            <a:lstStyle/>
            <a:p>
              <a:pPr algn="ctr">
                <a:defRPr/>
              </a:pPr>
              <a:r>
                <a:rPr lang="en-US">
                  <a:ln w="0"/>
                  <a:solidFill>
                    <a:schemeClr val="bg1"/>
                  </a:solidFill>
                  <a:effectLst>
                    <a:outerShdw blurRad="38100" dist="19050" dir="2700000" algn="tl" rotWithShape="0">
                      <a:prstClr val="black">
                        <a:alpha val="40000"/>
                      </a:prstClr>
                    </a:outerShdw>
                  </a:effectLst>
                  <a:latin typeface="Calibri" panose="020F0502020204030204"/>
                </a:rPr>
                <a:t>Behavior Specific Praise</a:t>
              </a:r>
            </a:p>
          </p:txBody>
        </p:sp>
      </p:grpSp>
      <p:grpSp>
        <p:nvGrpSpPr>
          <p:cNvPr id="7" name="Group 6">
            <a:extLst>
              <a:ext uri="{FF2B5EF4-FFF2-40B4-BE49-F238E27FC236}">
                <a16:creationId xmlns:a16="http://schemas.microsoft.com/office/drawing/2014/main" id="{9F2ED8DF-35F3-E546-8EE7-F076CC777078}"/>
              </a:ext>
            </a:extLst>
          </p:cNvPr>
          <p:cNvGrpSpPr/>
          <p:nvPr/>
        </p:nvGrpSpPr>
        <p:grpSpPr>
          <a:xfrm>
            <a:off x="6476658" y="4190667"/>
            <a:ext cx="1975836" cy="1350214"/>
            <a:chOff x="4952658" y="4190667"/>
            <a:chExt cx="1975836" cy="1350214"/>
          </a:xfrm>
          <a:solidFill>
            <a:schemeClr val="accent5"/>
          </a:solidFill>
        </p:grpSpPr>
        <p:sp>
          <p:nvSpPr>
            <p:cNvPr id="16" name="Cloud Callout 15">
              <a:extLst>
                <a:ext uri="{FF2B5EF4-FFF2-40B4-BE49-F238E27FC236}">
                  <a16:creationId xmlns:a16="http://schemas.microsoft.com/office/drawing/2014/main" id="{3A2C7DED-07BD-E043-BC57-A032E476A76B}"/>
                </a:ext>
              </a:extLst>
            </p:cNvPr>
            <p:cNvSpPr/>
            <p:nvPr/>
          </p:nvSpPr>
          <p:spPr>
            <a:xfrm>
              <a:off x="4952658" y="4190667"/>
              <a:ext cx="1975836" cy="1350214"/>
            </a:xfrm>
            <a:prstGeom prst="cloudCallou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schemeClr val="bg1"/>
                </a:solidFill>
                <a:latin typeface="Calibri" panose="020F0502020204030204"/>
              </a:endParaRPr>
            </a:p>
          </p:txBody>
        </p:sp>
        <p:sp>
          <p:nvSpPr>
            <p:cNvPr id="17" name="Rectangle 16">
              <a:extLst>
                <a:ext uri="{FF2B5EF4-FFF2-40B4-BE49-F238E27FC236}">
                  <a16:creationId xmlns:a16="http://schemas.microsoft.com/office/drawing/2014/main" id="{55E158FD-FE34-EE4B-81E9-0B32E7E6F34E}"/>
                </a:ext>
              </a:extLst>
            </p:cNvPr>
            <p:cNvSpPr/>
            <p:nvPr/>
          </p:nvSpPr>
          <p:spPr>
            <a:xfrm>
              <a:off x="5088695" y="4647613"/>
              <a:ext cx="1703762" cy="369332"/>
            </a:xfrm>
            <a:prstGeom prst="rect">
              <a:avLst/>
            </a:prstGeom>
            <a:noFill/>
            <a:ln>
              <a:noFill/>
            </a:ln>
          </p:spPr>
          <p:txBody>
            <a:bodyPr wrap="square" lIns="91440" tIns="45720" rIns="91440" bIns="45720">
              <a:spAutoFit/>
            </a:bodyPr>
            <a:lstStyle/>
            <a:p>
              <a:pPr algn="ctr">
                <a:defRPr/>
              </a:pPr>
              <a:r>
                <a:rPr lang="en-US">
                  <a:ln w="0"/>
                  <a:solidFill>
                    <a:schemeClr val="bg1"/>
                  </a:solidFill>
                  <a:effectLst>
                    <a:outerShdw blurRad="38100" dist="19050" dir="2700000" algn="tl" rotWithShape="0">
                      <a:prstClr val="black">
                        <a:alpha val="40000"/>
                      </a:prstClr>
                    </a:outerShdw>
                  </a:effectLst>
                  <a:latin typeface="Calibri" panose="020F0502020204030204"/>
                </a:rPr>
                <a:t>Precorrection</a:t>
              </a:r>
            </a:p>
          </p:txBody>
        </p:sp>
      </p:grpSp>
      <p:grpSp>
        <p:nvGrpSpPr>
          <p:cNvPr id="20" name="Group 19">
            <a:extLst>
              <a:ext uri="{FF2B5EF4-FFF2-40B4-BE49-F238E27FC236}">
                <a16:creationId xmlns:a16="http://schemas.microsoft.com/office/drawing/2014/main" id="{976E7770-8747-E94F-A22E-B7A636498ED6}"/>
              </a:ext>
            </a:extLst>
          </p:cNvPr>
          <p:cNvGrpSpPr/>
          <p:nvPr/>
        </p:nvGrpSpPr>
        <p:grpSpPr>
          <a:xfrm>
            <a:off x="8423091" y="5158178"/>
            <a:ext cx="1975836" cy="1350214"/>
            <a:chOff x="6899091" y="5158178"/>
            <a:chExt cx="1975836" cy="1350214"/>
          </a:xfrm>
          <a:solidFill>
            <a:schemeClr val="accent5"/>
          </a:solidFill>
        </p:grpSpPr>
        <p:sp>
          <p:nvSpPr>
            <p:cNvPr id="18" name="Cloud Callout 17">
              <a:extLst>
                <a:ext uri="{FF2B5EF4-FFF2-40B4-BE49-F238E27FC236}">
                  <a16:creationId xmlns:a16="http://schemas.microsoft.com/office/drawing/2014/main" id="{52466FA1-5556-0F47-AFB6-41313BA5EC1B}"/>
                </a:ext>
              </a:extLst>
            </p:cNvPr>
            <p:cNvSpPr/>
            <p:nvPr/>
          </p:nvSpPr>
          <p:spPr>
            <a:xfrm>
              <a:off x="6899091" y="5158178"/>
              <a:ext cx="1975836" cy="1350214"/>
            </a:xfrm>
            <a:prstGeom prst="cloudCallou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schemeClr val="bg1"/>
                </a:solidFill>
                <a:latin typeface="Calibri" panose="020F0502020204030204"/>
              </a:endParaRPr>
            </a:p>
          </p:txBody>
        </p:sp>
        <p:sp>
          <p:nvSpPr>
            <p:cNvPr id="19" name="Rectangle 18">
              <a:extLst>
                <a:ext uri="{FF2B5EF4-FFF2-40B4-BE49-F238E27FC236}">
                  <a16:creationId xmlns:a16="http://schemas.microsoft.com/office/drawing/2014/main" id="{1065DD1E-0836-434F-AC35-38FD8B96EEBD}"/>
                </a:ext>
              </a:extLst>
            </p:cNvPr>
            <p:cNvSpPr/>
            <p:nvPr/>
          </p:nvSpPr>
          <p:spPr>
            <a:xfrm>
              <a:off x="6970134" y="5487827"/>
              <a:ext cx="1703762" cy="646331"/>
            </a:xfrm>
            <a:prstGeom prst="rect">
              <a:avLst/>
            </a:prstGeom>
            <a:noFill/>
            <a:ln>
              <a:noFill/>
            </a:ln>
          </p:spPr>
          <p:txBody>
            <a:bodyPr wrap="square" lIns="91440" tIns="45720" rIns="91440" bIns="45720">
              <a:spAutoFit/>
            </a:bodyPr>
            <a:lstStyle/>
            <a:p>
              <a:pPr algn="ctr">
                <a:defRPr/>
              </a:pPr>
              <a:r>
                <a:rPr lang="en-US">
                  <a:ln w="0"/>
                  <a:solidFill>
                    <a:schemeClr val="bg1"/>
                  </a:solidFill>
                  <a:effectLst>
                    <a:outerShdw blurRad="38100" dist="19050" dir="2700000" algn="tl" rotWithShape="0">
                      <a:prstClr val="black">
                        <a:alpha val="40000"/>
                      </a:prstClr>
                    </a:outerShdw>
                  </a:effectLst>
                  <a:latin typeface="Calibri" panose="020F0502020204030204"/>
                </a:rPr>
                <a:t>Instructional Choice</a:t>
              </a:r>
            </a:p>
          </p:txBody>
        </p:sp>
      </p:grpSp>
      <p:grpSp>
        <p:nvGrpSpPr>
          <p:cNvPr id="32" name="Group 31">
            <a:extLst>
              <a:ext uri="{FF2B5EF4-FFF2-40B4-BE49-F238E27FC236}">
                <a16:creationId xmlns:a16="http://schemas.microsoft.com/office/drawing/2014/main" id="{18CC9B20-8F61-0F46-918C-DFBA468DAB38}"/>
              </a:ext>
            </a:extLst>
          </p:cNvPr>
          <p:cNvGrpSpPr/>
          <p:nvPr/>
        </p:nvGrpSpPr>
        <p:grpSpPr>
          <a:xfrm>
            <a:off x="1756641" y="257907"/>
            <a:ext cx="1840523" cy="3257005"/>
            <a:chOff x="1957754" y="171995"/>
            <a:chExt cx="1840523" cy="3257005"/>
          </a:xfrm>
        </p:grpSpPr>
        <p:pic>
          <p:nvPicPr>
            <p:cNvPr id="33" name="Picture 32">
              <a:extLst>
                <a:ext uri="{FF2B5EF4-FFF2-40B4-BE49-F238E27FC236}">
                  <a16:creationId xmlns:a16="http://schemas.microsoft.com/office/drawing/2014/main" id="{9087FBAF-AE9A-3B44-ABB1-E0594CD2E218}"/>
                </a:ext>
              </a:extLst>
            </p:cNvPr>
            <p:cNvPicPr>
              <a:picLocks noChangeAspect="1"/>
            </p:cNvPicPr>
            <p:nvPr/>
          </p:nvPicPr>
          <p:blipFill rotWithShape="1">
            <a:blip r:embed="rId4"/>
            <a:srcRect l="32987" t="10056" r="38396" b="18605"/>
            <a:stretch/>
          </p:blipFill>
          <p:spPr>
            <a:xfrm>
              <a:off x="1957754" y="171995"/>
              <a:ext cx="1840523" cy="3257005"/>
            </a:xfrm>
            <a:prstGeom prst="rect">
              <a:avLst/>
            </a:prstGeom>
            <a:ln>
              <a:solidFill>
                <a:srgbClr val="4272C5"/>
              </a:solidFill>
            </a:ln>
            <a:effectLst>
              <a:outerShdw blurRad="292100" dist="139700" dir="2700000" algn="tl" rotWithShape="0">
                <a:srgbClr val="333333">
                  <a:alpha val="65000"/>
                </a:srgbClr>
              </a:outerShdw>
            </a:effectLst>
          </p:spPr>
        </p:pic>
        <p:sp>
          <p:nvSpPr>
            <p:cNvPr id="34" name="Rectangle 33">
              <a:extLst>
                <a:ext uri="{FF2B5EF4-FFF2-40B4-BE49-F238E27FC236}">
                  <a16:creationId xmlns:a16="http://schemas.microsoft.com/office/drawing/2014/main" id="{566F73CF-6984-444B-A53A-128B7813BBE2}"/>
                </a:ext>
              </a:extLst>
            </p:cNvPr>
            <p:cNvSpPr/>
            <p:nvPr/>
          </p:nvSpPr>
          <p:spPr>
            <a:xfrm>
              <a:off x="1957754" y="468679"/>
              <a:ext cx="1840523" cy="1417730"/>
            </a:xfrm>
            <a:prstGeom prst="rect">
              <a:avLst/>
            </a:prstGeom>
            <a:noFill/>
            <a:ln w="57150">
              <a:solidFill>
                <a:srgbClr val="4272C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35" name="Rectangle 34">
              <a:extLst>
                <a:ext uri="{FF2B5EF4-FFF2-40B4-BE49-F238E27FC236}">
                  <a16:creationId xmlns:a16="http://schemas.microsoft.com/office/drawing/2014/main" id="{736ADE68-E104-3847-A8B2-CC596439D327}"/>
                </a:ext>
              </a:extLst>
            </p:cNvPr>
            <p:cNvSpPr/>
            <p:nvPr/>
          </p:nvSpPr>
          <p:spPr>
            <a:xfrm>
              <a:off x="1957754" y="2246390"/>
              <a:ext cx="1840523" cy="1182610"/>
            </a:xfrm>
            <a:prstGeom prst="rect">
              <a:avLst/>
            </a:prstGeom>
            <a:noFill/>
            <a:ln w="57150">
              <a:solidFill>
                <a:srgbClr val="4272C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grpSp>
      <p:cxnSp>
        <p:nvCxnSpPr>
          <p:cNvPr id="36" name="Curved Connector 35">
            <a:extLst>
              <a:ext uri="{FF2B5EF4-FFF2-40B4-BE49-F238E27FC236}">
                <a16:creationId xmlns:a16="http://schemas.microsoft.com/office/drawing/2014/main" id="{DFFCBA0B-59C2-2942-A8FC-21D543CB60BB}"/>
              </a:ext>
            </a:extLst>
          </p:cNvPr>
          <p:cNvCxnSpPr>
            <a:cxnSpLocks/>
          </p:cNvCxnSpPr>
          <p:nvPr/>
        </p:nvCxnSpPr>
        <p:spPr>
          <a:xfrm>
            <a:off x="3597163" y="1148863"/>
            <a:ext cx="3296006" cy="1957753"/>
          </a:xfrm>
          <a:prstGeom prst="curvedConnector3">
            <a:avLst>
              <a:gd name="adj1" fmla="val 106908"/>
            </a:avLst>
          </a:prstGeom>
          <a:ln w="57150" cmpd="sng">
            <a:solidFill>
              <a:srgbClr val="4272C5"/>
            </a:solidFill>
            <a:bevel/>
            <a:headEnd type="diamond"/>
            <a:tailEnd type="triangle" w="lg"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37" name="Curved Connector 36">
            <a:extLst>
              <a:ext uri="{FF2B5EF4-FFF2-40B4-BE49-F238E27FC236}">
                <a16:creationId xmlns:a16="http://schemas.microsoft.com/office/drawing/2014/main" id="{2843EBDE-9AD0-6740-BF01-9B3A56248632}"/>
              </a:ext>
            </a:extLst>
          </p:cNvPr>
          <p:cNvCxnSpPr>
            <a:cxnSpLocks/>
          </p:cNvCxnSpPr>
          <p:nvPr/>
        </p:nvCxnSpPr>
        <p:spPr>
          <a:xfrm>
            <a:off x="3610708" y="2791827"/>
            <a:ext cx="1641231" cy="313121"/>
          </a:xfrm>
          <a:prstGeom prst="curvedConnector3">
            <a:avLst>
              <a:gd name="adj1" fmla="val 92857"/>
            </a:avLst>
          </a:prstGeom>
          <a:ln w="57150" cmpd="sng">
            <a:solidFill>
              <a:srgbClr val="4272C5"/>
            </a:solidFill>
            <a:bevel/>
            <a:headEnd type="diamond"/>
            <a:tailEnd type="triangle" w="lg"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50467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1+#ppt_w/2"/>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xit" presetSubtype="1" fill="hold" nodeType="clickEffect">
                                  <p:stCondLst>
                                    <p:cond delay="0"/>
                                  </p:stCondLst>
                                  <p:childTnLst>
                                    <p:animEffect transition="out" filter="wipe(up)">
                                      <p:cBhvr>
                                        <p:cTn id="12" dur="500"/>
                                        <p:tgtEl>
                                          <p:spTgt spid="5"/>
                                        </p:tgtEl>
                                      </p:cBhvr>
                                    </p:animEffect>
                                    <p:set>
                                      <p:cBhvr>
                                        <p:cTn id="13" dur="1" fill="hold">
                                          <p:stCondLst>
                                            <p:cond delay="499"/>
                                          </p:stCondLst>
                                        </p:cTn>
                                        <p:tgtEl>
                                          <p:spTgt spid="5"/>
                                        </p:tgtEl>
                                        <p:attrNameLst>
                                          <p:attrName>style.visibility</p:attrName>
                                        </p:attrNameLst>
                                      </p:cBhvr>
                                      <p:to>
                                        <p:strVal val="hidden"/>
                                      </p:to>
                                    </p:set>
                                  </p:childTnLst>
                                </p:cTn>
                              </p:par>
                              <p:par>
                                <p:cTn id="14" presetID="9" presetClass="entr" presetSubtype="0"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dissolve">
                                      <p:cBhvr>
                                        <p:cTn id="16" dur="500"/>
                                        <p:tgtEl>
                                          <p:spTgt spid="3"/>
                                        </p:tgtEl>
                                      </p:cBhvr>
                                    </p:animEffect>
                                  </p:childTnLst>
                                </p:cTn>
                              </p:par>
                            </p:childTnLst>
                          </p:cTn>
                        </p:par>
                        <p:par>
                          <p:cTn id="17" fill="hold">
                            <p:stCondLst>
                              <p:cond delay="500"/>
                            </p:stCondLst>
                            <p:childTnLst>
                              <p:par>
                                <p:cTn id="18" presetID="9" presetClass="entr" presetSubtype="0" fill="hold" nodeType="after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dissolve">
                                      <p:cBhvr>
                                        <p:cTn id="20" dur="500"/>
                                        <p:tgtEl>
                                          <p:spTgt spid="22"/>
                                        </p:tgtEl>
                                      </p:cBhvr>
                                    </p:animEffect>
                                  </p:childTnLst>
                                </p:cTn>
                              </p:par>
                            </p:childTnLst>
                          </p:cTn>
                        </p:par>
                        <p:par>
                          <p:cTn id="21" fill="hold">
                            <p:stCondLst>
                              <p:cond delay="1000"/>
                            </p:stCondLst>
                            <p:childTnLst>
                              <p:par>
                                <p:cTn id="22" presetID="9" presetClass="entr" presetSubtype="0" fill="hold" nodeType="afterEffect">
                                  <p:stCondLst>
                                    <p:cond delay="500"/>
                                  </p:stCondLst>
                                  <p:childTnLst>
                                    <p:set>
                                      <p:cBhvr>
                                        <p:cTn id="23" dur="1" fill="hold">
                                          <p:stCondLst>
                                            <p:cond delay="0"/>
                                          </p:stCondLst>
                                        </p:cTn>
                                        <p:tgtEl>
                                          <p:spTgt spid="21"/>
                                        </p:tgtEl>
                                        <p:attrNameLst>
                                          <p:attrName>style.visibility</p:attrName>
                                        </p:attrNameLst>
                                      </p:cBhvr>
                                      <p:to>
                                        <p:strVal val="visible"/>
                                      </p:to>
                                    </p:set>
                                    <p:animEffect transition="in" filter="dissolve">
                                      <p:cBhvr>
                                        <p:cTn id="24" dur="500"/>
                                        <p:tgtEl>
                                          <p:spTgt spid="21"/>
                                        </p:tgtEl>
                                      </p:cBhvr>
                                    </p:animEffect>
                                  </p:childTnLst>
                                </p:cTn>
                              </p:par>
                            </p:childTnLst>
                          </p:cTn>
                        </p:par>
                        <p:par>
                          <p:cTn id="25" fill="hold">
                            <p:stCondLst>
                              <p:cond delay="2000"/>
                            </p:stCondLst>
                            <p:childTnLst>
                              <p:par>
                                <p:cTn id="26" presetID="9" presetClass="entr" presetSubtype="0" fill="hold" nodeType="afterEffect">
                                  <p:stCondLst>
                                    <p:cond delay="500"/>
                                  </p:stCondLst>
                                  <p:childTnLst>
                                    <p:set>
                                      <p:cBhvr>
                                        <p:cTn id="27" dur="1" fill="hold">
                                          <p:stCondLst>
                                            <p:cond delay="0"/>
                                          </p:stCondLst>
                                        </p:cTn>
                                        <p:tgtEl>
                                          <p:spTgt spid="7"/>
                                        </p:tgtEl>
                                        <p:attrNameLst>
                                          <p:attrName>style.visibility</p:attrName>
                                        </p:attrNameLst>
                                      </p:cBhvr>
                                      <p:to>
                                        <p:strVal val="visible"/>
                                      </p:to>
                                    </p:set>
                                    <p:animEffect transition="in" filter="dissolve">
                                      <p:cBhvr>
                                        <p:cTn id="28" dur="500"/>
                                        <p:tgtEl>
                                          <p:spTgt spid="7"/>
                                        </p:tgtEl>
                                      </p:cBhvr>
                                    </p:animEffect>
                                  </p:childTnLst>
                                </p:cTn>
                              </p:par>
                            </p:childTnLst>
                          </p:cTn>
                        </p:par>
                        <p:par>
                          <p:cTn id="29" fill="hold">
                            <p:stCondLst>
                              <p:cond delay="3000"/>
                            </p:stCondLst>
                            <p:childTnLst>
                              <p:par>
                                <p:cTn id="30" presetID="9" presetClass="entr" presetSubtype="0" fill="hold" nodeType="afterEffect">
                                  <p:stCondLst>
                                    <p:cond delay="500"/>
                                  </p:stCondLst>
                                  <p:childTnLst>
                                    <p:set>
                                      <p:cBhvr>
                                        <p:cTn id="31" dur="1" fill="hold">
                                          <p:stCondLst>
                                            <p:cond delay="0"/>
                                          </p:stCondLst>
                                        </p:cTn>
                                        <p:tgtEl>
                                          <p:spTgt spid="20"/>
                                        </p:tgtEl>
                                        <p:attrNameLst>
                                          <p:attrName>style.visibility</p:attrName>
                                        </p:attrNameLst>
                                      </p:cBhvr>
                                      <p:to>
                                        <p:strVal val="visible"/>
                                      </p:to>
                                    </p:set>
                                    <p:animEffect transition="in" filter="dissolve">
                                      <p:cBhvr>
                                        <p:cTn id="3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CEE897-456A-404D-8E90-C421A088CC98}"/>
              </a:ext>
            </a:extLst>
          </p:cNvPr>
          <p:cNvSpPr>
            <a:spLocks noGrp="1"/>
          </p:cNvSpPr>
          <p:nvPr>
            <p:ph type="title"/>
          </p:nvPr>
        </p:nvSpPr>
        <p:spPr/>
        <p:txBody>
          <a:bodyPr/>
          <a:lstStyle/>
          <a:p>
            <a:r>
              <a:rPr lang="en-US"/>
              <a:t>Planning Tier 2 Supports</a:t>
            </a:r>
          </a:p>
        </p:txBody>
      </p:sp>
      <p:graphicFrame>
        <p:nvGraphicFramePr>
          <p:cNvPr id="7" name="Table 6">
            <a:extLst>
              <a:ext uri="{FF2B5EF4-FFF2-40B4-BE49-F238E27FC236}">
                <a16:creationId xmlns:a16="http://schemas.microsoft.com/office/drawing/2014/main" id="{DD4D6456-1956-1340-9360-FD832633EDF1}"/>
              </a:ext>
            </a:extLst>
          </p:cNvPr>
          <p:cNvGraphicFramePr>
            <a:graphicFrameLocks noGrp="1"/>
          </p:cNvGraphicFramePr>
          <p:nvPr/>
        </p:nvGraphicFramePr>
        <p:xfrm>
          <a:off x="1230284" y="2183439"/>
          <a:ext cx="9326879" cy="3912557"/>
        </p:xfrm>
        <a:graphic>
          <a:graphicData uri="http://schemas.openxmlformats.org/drawingml/2006/table">
            <a:tbl>
              <a:tblPr/>
              <a:tblGrid>
                <a:gridCol w="3108960">
                  <a:extLst>
                    <a:ext uri="{9D8B030D-6E8A-4147-A177-3AD203B41FA5}">
                      <a16:colId xmlns:a16="http://schemas.microsoft.com/office/drawing/2014/main" val="2696750215"/>
                    </a:ext>
                  </a:extLst>
                </a:gridCol>
                <a:gridCol w="2472393">
                  <a:extLst>
                    <a:ext uri="{9D8B030D-6E8A-4147-A177-3AD203B41FA5}">
                      <a16:colId xmlns:a16="http://schemas.microsoft.com/office/drawing/2014/main" val="3774036906"/>
                    </a:ext>
                  </a:extLst>
                </a:gridCol>
                <a:gridCol w="3745526">
                  <a:extLst>
                    <a:ext uri="{9D8B030D-6E8A-4147-A177-3AD203B41FA5}">
                      <a16:colId xmlns:a16="http://schemas.microsoft.com/office/drawing/2014/main" val="3176014173"/>
                    </a:ext>
                  </a:extLst>
                </a:gridCol>
              </a:tblGrid>
              <a:tr h="354680">
                <a:tc gridSpan="3">
                  <a:txBody>
                    <a:bodyPr/>
                    <a:lstStyle/>
                    <a:p>
                      <a:r>
                        <a:rPr lang="en-US" sz="1800">
                          <a:solidFill>
                            <a:schemeClr val="bg1"/>
                          </a:solidFill>
                          <a:effectLst/>
                          <a:latin typeface="+mn-lt"/>
                        </a:rPr>
                        <a:t>TFI Item 2.3</a:t>
                      </a: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860AD"/>
                    </a:solidFill>
                  </a:tcPr>
                </a:tc>
                <a:tc hMerge="1">
                  <a:txBody>
                    <a:bodyPr/>
                    <a:lstStyle/>
                    <a:p>
                      <a:endParaRPr lang="en-US">
                        <a:effectLst/>
                      </a:endParaRP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860AD"/>
                    </a:solidFill>
                  </a:tcPr>
                </a:tc>
                <a:tc hMerge="1">
                  <a:txBody>
                    <a:bodyPr/>
                    <a:lstStyle/>
                    <a:p>
                      <a:endParaRPr lang="en-US">
                        <a:effectLst/>
                      </a:endParaRP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860AD"/>
                    </a:solidFill>
                  </a:tcPr>
                </a:tc>
                <a:extLst>
                  <a:ext uri="{0D108BD9-81ED-4DB2-BD59-A6C34878D82A}">
                    <a16:rowId xmlns:a16="http://schemas.microsoft.com/office/drawing/2014/main" val="2854702386"/>
                  </a:ext>
                </a:extLst>
              </a:tr>
              <a:tr h="3546797">
                <a:tc>
                  <a:txBody>
                    <a:bodyPr/>
                    <a:lstStyle/>
                    <a:p>
                      <a:r>
                        <a:rPr lang="en-US" sz="1800">
                          <a:effectLst/>
                          <a:latin typeface="+mn-lt"/>
                        </a:rPr>
                        <a:t>Screening: Tier 2 team uses </a:t>
                      </a:r>
                      <a:r>
                        <a:rPr lang="en-US" sz="1800" b="1">
                          <a:effectLst/>
                          <a:latin typeface="+mn-lt"/>
                        </a:rPr>
                        <a:t>decision rules and multiple sources of data (e.g., ODRs, academic progress, screening tools, attendance, teacher/ family/student nominations) to identify students who require Tier 2 supports. </a:t>
                      </a: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0E5F2"/>
                    </a:solidFill>
                  </a:tcPr>
                </a:tc>
                <a:tc>
                  <a:txBody>
                    <a:bodyPr/>
                    <a:lstStyle/>
                    <a:p>
                      <a:pPr>
                        <a:buFont typeface="Arial" panose="020B0604020202020204" pitchFamily="34" charset="0"/>
                        <a:buChar char="•"/>
                      </a:pPr>
                      <a:r>
                        <a:rPr lang="en-US" sz="1800">
                          <a:effectLst/>
                          <a:latin typeface="+mn-lt"/>
                        </a:rPr>
                        <a:t>Multiple data sources used (e.g., ODRs, time out of instruction, attendance, academic performance) </a:t>
                      </a:r>
                    </a:p>
                    <a:p>
                      <a:pPr>
                        <a:buFont typeface="Arial" panose="020B0604020202020204" pitchFamily="34" charset="0"/>
                        <a:buChar char="•"/>
                      </a:pPr>
                      <a:r>
                        <a:rPr lang="en-US" sz="1800">
                          <a:effectLst/>
                          <a:latin typeface="+mn-lt"/>
                        </a:rPr>
                        <a:t>Team decision rubric </a:t>
                      </a:r>
                    </a:p>
                    <a:p>
                      <a:pPr>
                        <a:buFont typeface="Arial" panose="020B0604020202020204" pitchFamily="34" charset="0"/>
                        <a:buChar char="•"/>
                      </a:pPr>
                      <a:r>
                        <a:rPr lang="en-US" sz="1800">
                          <a:effectLst/>
                          <a:latin typeface="+mn-lt"/>
                        </a:rPr>
                        <a:t>Team meeting minutes </a:t>
                      </a:r>
                    </a:p>
                    <a:p>
                      <a:pPr>
                        <a:buFont typeface="Arial" panose="020B0604020202020204" pitchFamily="34" charset="0"/>
                        <a:buChar char="•"/>
                      </a:pPr>
                      <a:r>
                        <a:rPr lang="en-US" sz="1800">
                          <a:effectLst/>
                          <a:latin typeface="+mn-lt"/>
                        </a:rPr>
                        <a:t>School policy </a:t>
                      </a: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0E5F2"/>
                    </a:solidFill>
                  </a:tcPr>
                </a:tc>
                <a:tc>
                  <a:txBody>
                    <a:bodyPr/>
                    <a:lstStyle/>
                    <a:p>
                      <a:r>
                        <a:rPr lang="en-US" sz="1800">
                          <a:effectLst/>
                          <a:latin typeface="+mn-lt"/>
                        </a:rPr>
                        <a:t>0 = No specific rules for identifying students who qualify for Tier 2 supports </a:t>
                      </a:r>
                    </a:p>
                    <a:p>
                      <a:r>
                        <a:rPr lang="en-US" sz="1800">
                          <a:effectLst/>
                          <a:latin typeface="+mn-lt"/>
                        </a:rPr>
                        <a:t>1 = Data decision rules established but not consistently followed or used with only one data source </a:t>
                      </a:r>
                    </a:p>
                    <a:p>
                      <a:r>
                        <a:rPr lang="en-US" sz="1800">
                          <a:effectLst/>
                          <a:latin typeface="+mn-lt"/>
                        </a:rPr>
                        <a:t>2 = Written policy exists that (a)</a:t>
                      </a:r>
                      <a:br>
                        <a:rPr lang="en-US" sz="1800">
                          <a:effectLst/>
                          <a:latin typeface="+mn-lt"/>
                        </a:rPr>
                      </a:br>
                      <a:r>
                        <a:rPr lang="en-US" sz="1800">
                          <a:effectLst/>
                          <a:latin typeface="+mn-lt"/>
                        </a:rPr>
                        <a:t>uses multiple data sources for identifying students, and (b) ensures that families are notified promptly when students enter Tier 2 supports </a:t>
                      </a: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0E5F2"/>
                    </a:solidFill>
                  </a:tcPr>
                </a:tc>
                <a:extLst>
                  <a:ext uri="{0D108BD9-81ED-4DB2-BD59-A6C34878D82A}">
                    <a16:rowId xmlns:a16="http://schemas.microsoft.com/office/drawing/2014/main" val="1711276809"/>
                  </a:ext>
                </a:extLst>
              </a:tr>
            </a:tbl>
          </a:graphicData>
        </a:graphic>
      </p:graphicFrame>
      <p:sp>
        <p:nvSpPr>
          <p:cNvPr id="5" name="TextBox 4">
            <a:extLst>
              <a:ext uri="{FF2B5EF4-FFF2-40B4-BE49-F238E27FC236}">
                <a16:creationId xmlns:a16="http://schemas.microsoft.com/office/drawing/2014/main" id="{BB4EFB97-6285-1D45-9674-DF4B72032D13}"/>
              </a:ext>
            </a:extLst>
          </p:cNvPr>
          <p:cNvSpPr txBox="1"/>
          <p:nvPr/>
        </p:nvSpPr>
        <p:spPr>
          <a:xfrm>
            <a:off x="1230284" y="1752397"/>
            <a:ext cx="7886699" cy="369332"/>
          </a:xfrm>
          <a:prstGeom prst="rect">
            <a:avLst/>
          </a:prstGeom>
          <a:noFill/>
        </p:spPr>
        <p:txBody>
          <a:bodyPr wrap="square" rtlCol="0">
            <a:spAutoFit/>
          </a:bodyPr>
          <a:lstStyle/>
          <a:p>
            <a:r>
              <a:rPr lang="en-US"/>
              <a:t>Considering Treatment Integrity data to inform next steps:</a:t>
            </a:r>
          </a:p>
        </p:txBody>
      </p:sp>
    </p:spTree>
    <p:extLst>
      <p:ext uri="{BB962C8B-B14F-4D97-AF65-F5344CB8AC3E}">
        <p14:creationId xmlns:p14="http://schemas.microsoft.com/office/powerpoint/2010/main" val="408828486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CEE897-456A-404D-8E90-C421A088CC98}"/>
              </a:ext>
            </a:extLst>
          </p:cNvPr>
          <p:cNvSpPr>
            <a:spLocks noGrp="1"/>
          </p:cNvSpPr>
          <p:nvPr>
            <p:ph type="title"/>
          </p:nvPr>
        </p:nvSpPr>
        <p:spPr/>
        <p:txBody>
          <a:bodyPr/>
          <a:lstStyle/>
          <a:p>
            <a:r>
              <a:rPr lang="en-US"/>
              <a:t>Planning Tier 2 Supports</a:t>
            </a:r>
          </a:p>
        </p:txBody>
      </p:sp>
      <p:graphicFrame>
        <p:nvGraphicFramePr>
          <p:cNvPr id="4" name="Table 3">
            <a:extLst>
              <a:ext uri="{FF2B5EF4-FFF2-40B4-BE49-F238E27FC236}">
                <a16:creationId xmlns:a16="http://schemas.microsoft.com/office/drawing/2014/main" id="{97FCE95D-6B18-D24B-88E7-B9A8EC33F511}"/>
              </a:ext>
            </a:extLst>
          </p:cNvPr>
          <p:cNvGraphicFramePr>
            <a:graphicFrameLocks noGrp="1"/>
          </p:cNvGraphicFramePr>
          <p:nvPr/>
        </p:nvGraphicFramePr>
        <p:xfrm>
          <a:off x="2152650" y="1487352"/>
          <a:ext cx="7886700" cy="3474720"/>
        </p:xfrm>
        <a:graphic>
          <a:graphicData uri="http://schemas.openxmlformats.org/drawingml/2006/table">
            <a:tbl>
              <a:tblPr/>
              <a:tblGrid>
                <a:gridCol w="2561117">
                  <a:extLst>
                    <a:ext uri="{9D8B030D-6E8A-4147-A177-3AD203B41FA5}">
                      <a16:colId xmlns:a16="http://schemas.microsoft.com/office/drawing/2014/main" val="159252813"/>
                    </a:ext>
                  </a:extLst>
                </a:gridCol>
                <a:gridCol w="2137145">
                  <a:extLst>
                    <a:ext uri="{9D8B030D-6E8A-4147-A177-3AD203B41FA5}">
                      <a16:colId xmlns:a16="http://schemas.microsoft.com/office/drawing/2014/main" val="1544980049"/>
                    </a:ext>
                  </a:extLst>
                </a:gridCol>
                <a:gridCol w="3188438">
                  <a:extLst>
                    <a:ext uri="{9D8B030D-6E8A-4147-A177-3AD203B41FA5}">
                      <a16:colId xmlns:a16="http://schemas.microsoft.com/office/drawing/2014/main" val="776543546"/>
                    </a:ext>
                  </a:extLst>
                </a:gridCol>
              </a:tblGrid>
              <a:tr h="0">
                <a:tc gridSpan="3">
                  <a:txBody>
                    <a:bodyPr/>
                    <a:lstStyle/>
                    <a:p>
                      <a:r>
                        <a:rPr lang="en-US" sz="1800">
                          <a:solidFill>
                            <a:schemeClr val="bg1"/>
                          </a:solidFill>
                          <a:effectLst/>
                          <a:latin typeface="+mn-lt"/>
                        </a:rPr>
                        <a:t>TFI Item 2.6</a:t>
                      </a: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860AD"/>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824179993"/>
                  </a:ext>
                </a:extLst>
              </a:tr>
              <a:tr h="0">
                <a:tc>
                  <a:txBody>
                    <a:bodyPr/>
                    <a:lstStyle/>
                    <a:p>
                      <a:r>
                        <a:rPr lang="en-US" sz="1800">
                          <a:effectLst/>
                          <a:latin typeface="+mn-lt"/>
                        </a:rPr>
                        <a:t>Options for Tier 2 Interventions: Tier 2 team has </a:t>
                      </a:r>
                      <a:r>
                        <a:rPr lang="en-US" sz="1800" b="1">
                          <a:effectLst/>
                          <a:latin typeface="+mn-lt"/>
                        </a:rPr>
                        <a:t>multiple ongoing behavior support interventions with documented evidence</a:t>
                      </a:r>
                      <a:br>
                        <a:rPr lang="en-US" sz="1800" b="1">
                          <a:effectLst/>
                          <a:latin typeface="+mn-lt"/>
                        </a:rPr>
                      </a:br>
                      <a:r>
                        <a:rPr lang="en-US" sz="1800" b="1">
                          <a:effectLst/>
                          <a:latin typeface="+mn-lt"/>
                        </a:rPr>
                        <a:t>of effectiveness matched</a:t>
                      </a:r>
                      <a:br>
                        <a:rPr lang="en-US" sz="1800" b="1">
                          <a:effectLst/>
                          <a:latin typeface="+mn-lt"/>
                        </a:rPr>
                      </a:br>
                      <a:r>
                        <a:rPr lang="en-US" sz="1800" b="1">
                          <a:effectLst/>
                          <a:latin typeface="+mn-lt"/>
                        </a:rPr>
                        <a:t>to student need</a:t>
                      </a:r>
                      <a:r>
                        <a:rPr lang="en-US" sz="1800">
                          <a:effectLst/>
                          <a:latin typeface="+mn-lt"/>
                        </a:rPr>
                        <a:t>. </a:t>
                      </a: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buFont typeface="Arial" panose="020B0604020202020204" pitchFamily="34" charset="0"/>
                        <a:buChar char="•"/>
                      </a:pPr>
                      <a:r>
                        <a:rPr lang="en-US" sz="1800">
                          <a:effectLst/>
                          <a:latin typeface="+mn-lt"/>
                        </a:rPr>
                        <a:t>School Tier 2 handbook </a:t>
                      </a:r>
                    </a:p>
                    <a:p>
                      <a:pPr>
                        <a:buFont typeface="Arial" panose="020B0604020202020204" pitchFamily="34" charset="0"/>
                        <a:buChar char="•"/>
                      </a:pPr>
                      <a:r>
                        <a:rPr lang="en-US" sz="1800">
                          <a:effectLst/>
                          <a:latin typeface="+mn-lt"/>
                        </a:rPr>
                        <a:t>Targeted Interventions Reference Guide </a:t>
                      </a: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r>
                        <a:rPr lang="en-US" sz="1800">
                          <a:effectLst/>
                          <a:latin typeface="+mn-lt"/>
                        </a:rPr>
                        <a:t>0 = No Tier 2 interventions with documented evidence of effectiveness are in use </a:t>
                      </a:r>
                    </a:p>
                    <a:p>
                      <a:r>
                        <a:rPr lang="en-US" sz="1800">
                          <a:effectLst/>
                          <a:latin typeface="+mn-lt"/>
                        </a:rPr>
                        <a:t>1 = Only 1 Tier 2 intervention with documented evidence of effectiveness is in use </a:t>
                      </a:r>
                    </a:p>
                    <a:p>
                      <a:r>
                        <a:rPr lang="en-US" sz="1800">
                          <a:effectLst/>
                          <a:latin typeface="+mn-lt"/>
                        </a:rPr>
                        <a:t>2 = Multiple Tier 2 interventions with documented evidence</a:t>
                      </a:r>
                      <a:br>
                        <a:rPr lang="en-US" sz="1800">
                          <a:effectLst/>
                          <a:latin typeface="+mn-lt"/>
                        </a:rPr>
                      </a:br>
                      <a:r>
                        <a:rPr lang="en-US" sz="1800">
                          <a:effectLst/>
                          <a:latin typeface="+mn-lt"/>
                        </a:rPr>
                        <a:t>of effectiveness matched</a:t>
                      </a:r>
                      <a:br>
                        <a:rPr lang="en-US" sz="1800">
                          <a:effectLst/>
                          <a:latin typeface="+mn-lt"/>
                        </a:rPr>
                      </a:br>
                      <a:r>
                        <a:rPr lang="en-US" sz="1800">
                          <a:effectLst/>
                          <a:latin typeface="+mn-lt"/>
                        </a:rPr>
                        <a:t>to student need </a:t>
                      </a: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726199436"/>
                  </a:ext>
                </a:extLst>
              </a:tr>
            </a:tbl>
          </a:graphicData>
        </a:graphic>
      </p:graphicFrame>
      <p:pic>
        <p:nvPicPr>
          <p:cNvPr id="5" name="Graphic 4" descr="Line arrow Clockwise curve">
            <a:extLst>
              <a:ext uri="{FF2B5EF4-FFF2-40B4-BE49-F238E27FC236}">
                <a16:creationId xmlns:a16="http://schemas.microsoft.com/office/drawing/2014/main" id="{5623E295-29E4-5B40-AC97-7F571432A6A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6858496" flipV="1">
            <a:off x="3200252" y="4430121"/>
            <a:ext cx="1979912" cy="1979912"/>
          </a:xfrm>
          <a:prstGeom prst="rect">
            <a:avLst/>
          </a:prstGeom>
        </p:spPr>
      </p:pic>
      <p:pic>
        <p:nvPicPr>
          <p:cNvPr id="6" name="Picture 5">
            <a:extLst>
              <a:ext uri="{FF2B5EF4-FFF2-40B4-BE49-F238E27FC236}">
                <a16:creationId xmlns:a16="http://schemas.microsoft.com/office/drawing/2014/main" id="{F6A3827A-C427-0949-BDAB-7413B7B85852}"/>
              </a:ext>
            </a:extLst>
          </p:cNvPr>
          <p:cNvPicPr>
            <a:picLocks noChangeAspect="1"/>
          </p:cNvPicPr>
          <p:nvPr/>
        </p:nvPicPr>
        <p:blipFill rotWithShape="1">
          <a:blip r:embed="rId4"/>
          <a:srcRect t="1008" b="46966"/>
          <a:stretch/>
        </p:blipFill>
        <p:spPr>
          <a:xfrm>
            <a:off x="5096540" y="4864075"/>
            <a:ext cx="3458088" cy="184238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95850411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 Professional Learning tab in website, section titles Professional Learning. The following strategies are listed in order:&#10;Active Supervision&#10;Behavior Contracts&#10;Behavior education program (BEP/ Check-in Check Out (CICO)&#10;Behavior Specific Praise (BSP)&#10;Direct Behavior Rating (DBR)&#10;High-p Request Sequence (HIGH P)&#10;Instructional Choice&#10;Instructional Feedback&#10;Opportunities to Respond (OTR)&#10;Precorrection&#10;Repeated Readings&#10;Self-Monitoring&#10;Self-Regulated Strategies Development (SRSD) For Writing&#10;Tier 3: Individual De-Escalation Support Plan for Managing the Acting Out Cycle">
            <a:extLst>
              <a:ext uri="{FF2B5EF4-FFF2-40B4-BE49-F238E27FC236}">
                <a16:creationId xmlns:a16="http://schemas.microsoft.com/office/drawing/2014/main" id="{4D12BCFD-1D14-406E-93F1-13732530FF87}"/>
              </a:ext>
            </a:extLst>
          </p:cNvPr>
          <p:cNvPicPr>
            <a:picLocks noChangeAspect="1"/>
          </p:cNvPicPr>
          <p:nvPr/>
        </p:nvPicPr>
        <p:blipFill>
          <a:blip r:embed="rId3"/>
          <a:stretch>
            <a:fillRect/>
          </a:stretch>
        </p:blipFill>
        <p:spPr>
          <a:xfrm>
            <a:off x="6363738" y="1829044"/>
            <a:ext cx="4661537" cy="4376724"/>
          </a:xfrm>
          <a:prstGeom prst="rect">
            <a:avLst/>
          </a:prstGeom>
          <a:ln>
            <a:solidFill>
              <a:schemeClr val="tx1"/>
            </a:solidFill>
          </a:ln>
        </p:spPr>
      </p:pic>
      <p:sp>
        <p:nvSpPr>
          <p:cNvPr id="8" name="Rectangle 7">
            <a:extLst>
              <a:ext uri="{FF2B5EF4-FFF2-40B4-BE49-F238E27FC236}">
                <a16:creationId xmlns:a16="http://schemas.microsoft.com/office/drawing/2014/main" id="{57D7904B-15C8-C4A7-4E68-8CC55476636D}"/>
              </a:ext>
            </a:extLst>
          </p:cNvPr>
          <p:cNvSpPr/>
          <p:nvPr/>
        </p:nvSpPr>
        <p:spPr>
          <a:xfrm>
            <a:off x="6363738" y="2439492"/>
            <a:ext cx="4661537" cy="393160"/>
          </a:xfrm>
          <a:prstGeom prst="rect">
            <a:avLst/>
          </a:prstGeom>
          <a:noFill/>
          <a:ln w="3175" cap="flat" cmpd="sng" algn="ctr">
            <a:solidFill>
              <a:srgbClr val="FFFF00"/>
            </a:solidFill>
            <a:prstDash val="solid"/>
            <a:miter lim="800000"/>
          </a:ln>
          <a:effectLst>
            <a:glow rad="139700">
              <a:srgbClr val="FFC000">
                <a:satMod val="175000"/>
                <a:alpha val="40000"/>
              </a:srgbClr>
            </a:glo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 name="Title 9">
            <a:extLst>
              <a:ext uri="{FF2B5EF4-FFF2-40B4-BE49-F238E27FC236}">
                <a16:creationId xmlns:a16="http://schemas.microsoft.com/office/drawing/2014/main" id="{64B43530-2C8F-751C-B284-87277409A859}"/>
              </a:ext>
            </a:extLst>
          </p:cNvPr>
          <p:cNvSpPr>
            <a:spLocks noGrp="1"/>
          </p:cNvSpPr>
          <p:nvPr>
            <p:ph type="title"/>
          </p:nvPr>
        </p:nvSpPr>
        <p:spPr/>
        <p:txBody>
          <a:bodyPr/>
          <a:lstStyle/>
          <a:p>
            <a:r>
              <a:rPr lang="en-US"/>
              <a:t>Planning Tier 2 Supports:</a:t>
            </a:r>
            <a:br>
              <a:rPr lang="en-US"/>
            </a:br>
            <a:r>
              <a:rPr lang="en-US"/>
              <a:t>An Example</a:t>
            </a:r>
          </a:p>
        </p:txBody>
      </p:sp>
      <p:pic>
        <p:nvPicPr>
          <p:cNvPr id="12" name="Picture 11">
            <a:extLst>
              <a:ext uri="{FF2B5EF4-FFF2-40B4-BE49-F238E27FC236}">
                <a16:creationId xmlns:a16="http://schemas.microsoft.com/office/drawing/2014/main" id="{3C18B750-9F18-1D9B-0376-C6EC025530AE}"/>
              </a:ext>
            </a:extLst>
          </p:cNvPr>
          <p:cNvPicPr>
            <a:picLocks noChangeAspect="1"/>
          </p:cNvPicPr>
          <p:nvPr/>
        </p:nvPicPr>
        <p:blipFill rotWithShape="1">
          <a:blip r:embed="rId4"/>
          <a:srcRect b="8662"/>
          <a:stretch/>
        </p:blipFill>
        <p:spPr>
          <a:xfrm>
            <a:off x="844220" y="1829044"/>
            <a:ext cx="5325525" cy="1612249"/>
          </a:xfrm>
          <a:prstGeom prst="rect">
            <a:avLst/>
          </a:prstGeom>
          <a:ln>
            <a:solidFill>
              <a:schemeClr val="tx1"/>
            </a:solidFill>
          </a:ln>
        </p:spPr>
      </p:pic>
      <p:sp>
        <p:nvSpPr>
          <p:cNvPr id="13" name="Rectangle: Rounded Corners 12">
            <a:extLst>
              <a:ext uri="{FF2B5EF4-FFF2-40B4-BE49-F238E27FC236}">
                <a16:creationId xmlns:a16="http://schemas.microsoft.com/office/drawing/2014/main" id="{476F7C7D-75E6-FD00-79EF-CF26A91DBD13}"/>
              </a:ext>
            </a:extLst>
          </p:cNvPr>
          <p:cNvSpPr/>
          <p:nvPr/>
        </p:nvSpPr>
        <p:spPr>
          <a:xfrm>
            <a:off x="7585392" y="283504"/>
            <a:ext cx="4281129" cy="1240316"/>
          </a:xfrm>
          <a:prstGeom prst="round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US">
                <a:solidFill>
                  <a:schemeClr val="bg1"/>
                </a:solidFill>
                <a:hlinkClick r:id="rId5">
                  <a:extLst>
                    <a:ext uri="{A12FA001-AC4F-418D-AE19-62706E023703}">
                      <ahyp:hlinkClr xmlns:ahyp="http://schemas.microsoft.com/office/drawing/2018/hyperlinkcolor" val="tx"/>
                    </a:ext>
                  </a:extLst>
                </a:hlinkClick>
              </a:rPr>
              <a:t>https://www.ci3t.org/pl</a:t>
            </a:r>
            <a:r>
              <a:rPr lang="en-US">
                <a:solidFill>
                  <a:schemeClr val="bg1"/>
                </a:solidFill>
              </a:rPr>
              <a:t>  </a:t>
            </a:r>
          </a:p>
        </p:txBody>
      </p:sp>
      <p:sp>
        <p:nvSpPr>
          <p:cNvPr id="15" name="Rectangle 14">
            <a:extLst>
              <a:ext uri="{FF2B5EF4-FFF2-40B4-BE49-F238E27FC236}">
                <a16:creationId xmlns:a16="http://schemas.microsoft.com/office/drawing/2014/main" id="{7F2152F5-F915-AAC4-99DE-07829A0D4A3E}"/>
              </a:ext>
            </a:extLst>
          </p:cNvPr>
          <p:cNvSpPr/>
          <p:nvPr/>
        </p:nvSpPr>
        <p:spPr>
          <a:xfrm>
            <a:off x="3695578" y="2723532"/>
            <a:ext cx="1014075" cy="353961"/>
          </a:xfrm>
          <a:prstGeom prst="rect">
            <a:avLst/>
          </a:prstGeom>
          <a:noFill/>
          <a:ln w="57150"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n-US"/>
          </a:p>
        </p:txBody>
      </p:sp>
      <p:pic>
        <p:nvPicPr>
          <p:cNvPr id="4" name="Picture 3">
            <a:extLst>
              <a:ext uri="{FF2B5EF4-FFF2-40B4-BE49-F238E27FC236}">
                <a16:creationId xmlns:a16="http://schemas.microsoft.com/office/drawing/2014/main" id="{52C8C050-54E8-D4B4-5E72-B33475F9F411}"/>
              </a:ext>
            </a:extLst>
          </p:cNvPr>
          <p:cNvPicPr>
            <a:picLocks noChangeAspect="1"/>
          </p:cNvPicPr>
          <p:nvPr/>
        </p:nvPicPr>
        <p:blipFill>
          <a:blip r:embed="rId6"/>
          <a:stretch>
            <a:fillRect/>
          </a:stretch>
        </p:blipFill>
        <p:spPr>
          <a:xfrm>
            <a:off x="838200" y="3695936"/>
            <a:ext cx="5325525" cy="367662"/>
          </a:xfrm>
          <a:prstGeom prst="rect">
            <a:avLst/>
          </a:prstGeom>
        </p:spPr>
      </p:pic>
      <p:pic>
        <p:nvPicPr>
          <p:cNvPr id="6" name="Picture 5">
            <a:extLst>
              <a:ext uri="{FF2B5EF4-FFF2-40B4-BE49-F238E27FC236}">
                <a16:creationId xmlns:a16="http://schemas.microsoft.com/office/drawing/2014/main" id="{65BE5705-CDE1-8111-33CD-CEE345AD797E}"/>
              </a:ext>
            </a:extLst>
          </p:cNvPr>
          <p:cNvPicPr>
            <a:picLocks noChangeAspect="1"/>
          </p:cNvPicPr>
          <p:nvPr/>
        </p:nvPicPr>
        <p:blipFill>
          <a:blip r:embed="rId7"/>
          <a:stretch>
            <a:fillRect/>
          </a:stretch>
        </p:blipFill>
        <p:spPr>
          <a:xfrm>
            <a:off x="838200" y="4217560"/>
            <a:ext cx="4033879" cy="2457961"/>
          </a:xfrm>
          <a:prstGeom prst="rect">
            <a:avLst/>
          </a:prstGeom>
        </p:spPr>
      </p:pic>
      <p:sp>
        <p:nvSpPr>
          <p:cNvPr id="19" name="Arrow: Left 18">
            <a:extLst>
              <a:ext uri="{FF2B5EF4-FFF2-40B4-BE49-F238E27FC236}">
                <a16:creationId xmlns:a16="http://schemas.microsoft.com/office/drawing/2014/main" id="{08AF1E77-7E05-B3A9-5000-67C9B41DB323}"/>
              </a:ext>
            </a:extLst>
          </p:cNvPr>
          <p:cNvSpPr/>
          <p:nvPr/>
        </p:nvSpPr>
        <p:spPr>
          <a:xfrm rot="20997450">
            <a:off x="2503122" y="4122565"/>
            <a:ext cx="1267436" cy="391351"/>
          </a:xfrm>
          <a:prstGeom prst="leftArrow">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grpSp>
        <p:nvGrpSpPr>
          <p:cNvPr id="2" name="Group 1">
            <a:extLst>
              <a:ext uri="{FF2B5EF4-FFF2-40B4-BE49-F238E27FC236}">
                <a16:creationId xmlns:a16="http://schemas.microsoft.com/office/drawing/2014/main" id="{8E89D37A-AE74-8B5E-EF63-8827239EAA05}"/>
              </a:ext>
            </a:extLst>
          </p:cNvPr>
          <p:cNvGrpSpPr/>
          <p:nvPr/>
        </p:nvGrpSpPr>
        <p:grpSpPr>
          <a:xfrm>
            <a:off x="4699368" y="4621425"/>
            <a:ext cx="1564364" cy="1460207"/>
            <a:chOff x="6821114" y="4859079"/>
            <a:chExt cx="1564364" cy="1460207"/>
          </a:xfrm>
        </p:grpSpPr>
        <p:sp>
          <p:nvSpPr>
            <p:cNvPr id="5" name="Right Brace 4">
              <a:extLst>
                <a:ext uri="{FF2B5EF4-FFF2-40B4-BE49-F238E27FC236}">
                  <a16:creationId xmlns:a16="http://schemas.microsoft.com/office/drawing/2014/main" id="{5EF00634-358B-8BA3-FDE6-605BEE22CD40}"/>
                </a:ext>
              </a:extLst>
            </p:cNvPr>
            <p:cNvSpPr/>
            <p:nvPr/>
          </p:nvSpPr>
          <p:spPr>
            <a:xfrm>
              <a:off x="6821114" y="4859079"/>
              <a:ext cx="731520" cy="1460207"/>
            </a:xfrm>
            <a:prstGeom prst="rightBrace">
              <a:avLst>
                <a:gd name="adj1" fmla="val 8333"/>
                <a:gd name="adj2" fmla="val 50000"/>
              </a:avLst>
            </a:prstGeom>
            <a:noFill/>
            <a:ln w="38100">
              <a:solidFill>
                <a:schemeClr val="accent6"/>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457200">
                <a:defRPr/>
              </a:pPr>
              <a:endParaRPr lang="en-US">
                <a:solidFill>
                  <a:prstClr val="black"/>
                </a:solidFill>
                <a:latin typeface="Calibri" panose="020F0502020204030204"/>
              </a:endParaRPr>
            </a:p>
          </p:txBody>
        </p:sp>
        <p:pic>
          <p:nvPicPr>
            <p:cNvPr id="7" name="Graphic 6" descr="Download">
              <a:extLst>
                <a:ext uri="{FF2B5EF4-FFF2-40B4-BE49-F238E27FC236}">
                  <a16:creationId xmlns:a16="http://schemas.microsoft.com/office/drawing/2014/main" id="{EC460475-ABF9-2B7B-9215-5972010E01A3}"/>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7471078" y="5131982"/>
              <a:ext cx="914400" cy="914400"/>
            </a:xfrm>
            <a:prstGeom prst="rect">
              <a:avLst/>
            </a:prstGeom>
          </p:spPr>
        </p:pic>
      </p:grpSp>
    </p:spTree>
    <p:extLst>
      <p:ext uri="{BB962C8B-B14F-4D97-AF65-F5344CB8AC3E}">
        <p14:creationId xmlns:p14="http://schemas.microsoft.com/office/powerpoint/2010/main" val="258691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heel(1)">
                                      <p:cBhvr>
                                        <p:cTn id="7" dur="75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heel(1)">
                                      <p:cBhvr>
                                        <p:cTn id="12" dur="10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wipe(right)">
                                      <p:cBhvr>
                                        <p:cTn id="17" dur="500"/>
                                        <p:tgtEl>
                                          <p:spTgt spid="19"/>
                                        </p:tgtEl>
                                      </p:cBhvr>
                                    </p:animEffect>
                                  </p:childTnLst>
                                </p:cTn>
                              </p:par>
                              <p:par>
                                <p:cTn id="18" presetID="22" presetClass="entr" presetSubtype="2" fill="hold" nodeType="with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ipe(right)">
                                      <p:cBhvr>
                                        <p:cTn id="20" dur="500"/>
                                        <p:tgtEl>
                                          <p:spTgt spid="4"/>
                                        </p:tgtEl>
                                      </p:cBhvr>
                                    </p:animEffect>
                                  </p:childTnLst>
                                </p:cTn>
                              </p:par>
                              <p:par>
                                <p:cTn id="21" presetID="22" presetClass="entr" presetSubtype="2" fill="hold"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right)">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9" presetClass="entr" presetSubtype="0" fill="hold" nodeType="click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dissolve">
                                      <p:cBhvr>
                                        <p:cTn id="2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5" grpId="0" animBg="1"/>
      <p:bldP spid="19"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DE2202A6-8062-0D5A-F914-34868B1D98C6}"/>
              </a:ext>
            </a:extLst>
          </p:cNvPr>
          <p:cNvPicPr>
            <a:picLocks noChangeAspect="1"/>
          </p:cNvPicPr>
          <p:nvPr/>
        </p:nvPicPr>
        <p:blipFill>
          <a:blip r:embed="rId3"/>
          <a:stretch>
            <a:fillRect/>
          </a:stretch>
        </p:blipFill>
        <p:spPr>
          <a:xfrm>
            <a:off x="471593" y="2120356"/>
            <a:ext cx="5899615" cy="3255130"/>
          </a:xfrm>
          <a:prstGeom prst="rect">
            <a:avLst/>
          </a:prstGeom>
          <a:noFill/>
          <a:ln>
            <a:solidFill>
              <a:schemeClr val="tx1"/>
            </a:solidFill>
          </a:ln>
        </p:spPr>
      </p:pic>
      <p:sp>
        <p:nvSpPr>
          <p:cNvPr id="2" name="Title 1">
            <a:extLst>
              <a:ext uri="{FF2B5EF4-FFF2-40B4-BE49-F238E27FC236}">
                <a16:creationId xmlns:a16="http://schemas.microsoft.com/office/drawing/2014/main" id="{DB9F0272-D734-FD75-46C2-90E7EFE75D26}"/>
              </a:ext>
            </a:extLst>
          </p:cNvPr>
          <p:cNvSpPr>
            <a:spLocks noGrp="1"/>
          </p:cNvSpPr>
          <p:nvPr>
            <p:ph type="title"/>
          </p:nvPr>
        </p:nvSpPr>
        <p:spPr>
          <a:xfrm>
            <a:off x="838200" y="365125"/>
            <a:ext cx="6747192" cy="1325563"/>
          </a:xfrm>
        </p:spPr>
        <p:txBody>
          <a:bodyPr/>
          <a:lstStyle/>
          <a:p>
            <a:r>
              <a:rPr lang="en-US" dirty="0"/>
              <a:t>Project EMPOWER Session #4 Recording</a:t>
            </a:r>
          </a:p>
        </p:txBody>
      </p:sp>
      <p:pic>
        <p:nvPicPr>
          <p:cNvPr id="3" name="Picture 2">
            <a:extLst>
              <a:ext uri="{FF2B5EF4-FFF2-40B4-BE49-F238E27FC236}">
                <a16:creationId xmlns:a16="http://schemas.microsoft.com/office/drawing/2014/main" id="{9D984278-0B1D-CBFC-8E11-0A767FE23D5A}"/>
              </a:ext>
            </a:extLst>
          </p:cNvPr>
          <p:cNvPicPr>
            <a:picLocks noChangeAspect="1"/>
          </p:cNvPicPr>
          <p:nvPr/>
        </p:nvPicPr>
        <p:blipFill>
          <a:blip r:embed="rId4"/>
          <a:stretch>
            <a:fillRect/>
          </a:stretch>
        </p:blipFill>
        <p:spPr>
          <a:xfrm>
            <a:off x="7114682" y="1772309"/>
            <a:ext cx="3436832" cy="4720566"/>
          </a:xfrm>
          <a:prstGeom prst="rect">
            <a:avLst/>
          </a:prstGeom>
          <a:ln>
            <a:solidFill>
              <a:schemeClr val="tx1"/>
            </a:solidFill>
          </a:ln>
        </p:spPr>
      </p:pic>
      <p:sp>
        <p:nvSpPr>
          <p:cNvPr id="4" name="Right Arrow 3">
            <a:extLst>
              <a:ext uri="{FF2B5EF4-FFF2-40B4-BE49-F238E27FC236}">
                <a16:creationId xmlns:a16="http://schemas.microsoft.com/office/drawing/2014/main" id="{3D3417A3-6A92-78E0-D6AD-BF92EE43C2F6}"/>
              </a:ext>
            </a:extLst>
          </p:cNvPr>
          <p:cNvSpPr/>
          <p:nvPr/>
        </p:nvSpPr>
        <p:spPr>
          <a:xfrm rot="19916776">
            <a:off x="5680485" y="5847700"/>
            <a:ext cx="1584731" cy="484192"/>
          </a:xfrm>
          <a:prstGeom prst="rightArrow">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12">
            <a:extLst>
              <a:ext uri="{FF2B5EF4-FFF2-40B4-BE49-F238E27FC236}">
                <a16:creationId xmlns:a16="http://schemas.microsoft.com/office/drawing/2014/main" id="{CC4196C9-2AD4-0485-0286-DB56498ADA79}"/>
              </a:ext>
            </a:extLst>
          </p:cNvPr>
          <p:cNvSpPr/>
          <p:nvPr/>
        </p:nvSpPr>
        <p:spPr>
          <a:xfrm>
            <a:off x="7585392" y="283504"/>
            <a:ext cx="4281129" cy="1240316"/>
          </a:xfrm>
          <a:prstGeom prst="round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US">
                <a:solidFill>
                  <a:schemeClr val="bg1"/>
                </a:solidFill>
                <a:hlinkClick r:id="rId5">
                  <a:extLst>
                    <a:ext uri="{A12FA001-AC4F-418D-AE19-62706E023703}">
                      <ahyp:hlinkClr xmlns:ahyp="http://schemas.microsoft.com/office/drawing/2018/hyperlinkcolor" val="tx"/>
                    </a:ext>
                  </a:extLst>
                </a:hlinkClick>
              </a:rPr>
              <a:t>https://www.ci3t.org/pl</a:t>
            </a:r>
            <a:r>
              <a:rPr lang="en-US">
                <a:solidFill>
                  <a:schemeClr val="bg1"/>
                </a:solidFill>
              </a:rPr>
              <a:t>  </a:t>
            </a:r>
          </a:p>
        </p:txBody>
      </p:sp>
      <p:sp>
        <p:nvSpPr>
          <p:cNvPr id="8" name="Rectangle 7">
            <a:extLst>
              <a:ext uri="{FF2B5EF4-FFF2-40B4-BE49-F238E27FC236}">
                <a16:creationId xmlns:a16="http://schemas.microsoft.com/office/drawing/2014/main" id="{CDBA78CA-AA36-5C3D-7B01-CA9359F956D8}"/>
              </a:ext>
            </a:extLst>
          </p:cNvPr>
          <p:cNvSpPr/>
          <p:nvPr/>
        </p:nvSpPr>
        <p:spPr>
          <a:xfrm>
            <a:off x="3666550" y="2273588"/>
            <a:ext cx="1110272" cy="353961"/>
          </a:xfrm>
          <a:prstGeom prst="rect">
            <a:avLst/>
          </a:prstGeom>
          <a:noFill/>
          <a:ln w="57150"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n-US"/>
          </a:p>
        </p:txBody>
      </p:sp>
      <p:sp>
        <p:nvSpPr>
          <p:cNvPr id="9" name="Rectangle 8">
            <a:extLst>
              <a:ext uri="{FF2B5EF4-FFF2-40B4-BE49-F238E27FC236}">
                <a16:creationId xmlns:a16="http://schemas.microsoft.com/office/drawing/2014/main" id="{16635468-67B8-4665-31AB-F7CFF274B0B9}"/>
              </a:ext>
            </a:extLst>
          </p:cNvPr>
          <p:cNvSpPr/>
          <p:nvPr/>
        </p:nvSpPr>
        <p:spPr>
          <a:xfrm>
            <a:off x="4549453" y="3354761"/>
            <a:ext cx="1110272" cy="186725"/>
          </a:xfrm>
          <a:prstGeom prst="rect">
            <a:avLst/>
          </a:prstGeom>
          <a:noFill/>
          <a:ln w="3175" cap="flat" cmpd="sng" algn="ctr">
            <a:solidFill>
              <a:srgbClr val="FFFF00"/>
            </a:solidFill>
            <a:prstDash val="solid"/>
            <a:miter lim="800000"/>
          </a:ln>
          <a:effectLst>
            <a:glow rad="139700">
              <a:srgbClr val="FFC000">
                <a:satMod val="175000"/>
                <a:alpha val="40000"/>
              </a:srgbClr>
            </a:glo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2661146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6EA37F-36CC-2FCD-E341-291E787005CE}"/>
              </a:ext>
            </a:extLst>
          </p:cNvPr>
          <p:cNvSpPr>
            <a:spLocks noGrp="1"/>
          </p:cNvSpPr>
          <p:nvPr>
            <p:ph type="title"/>
          </p:nvPr>
        </p:nvSpPr>
        <p:spPr/>
        <p:txBody>
          <a:bodyPr/>
          <a:lstStyle/>
          <a:p>
            <a:r>
              <a:rPr lang="en-US"/>
              <a:t>Planning and Implementing Tier 3 Interventions</a:t>
            </a:r>
          </a:p>
        </p:txBody>
      </p:sp>
      <p:sp>
        <p:nvSpPr>
          <p:cNvPr id="3" name="Text Placeholder 2">
            <a:extLst>
              <a:ext uri="{FF2B5EF4-FFF2-40B4-BE49-F238E27FC236}">
                <a16:creationId xmlns:a16="http://schemas.microsoft.com/office/drawing/2014/main" id="{D22BB067-00D4-B51B-9AE3-B3AB2B02723D}"/>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37936687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384B0E14-9621-4401-8EF5-28A2FFCCDA01}"/>
              </a:ext>
            </a:extLst>
          </p:cNvPr>
          <p:cNvSpPr txBox="1">
            <a:spLocks/>
          </p:cNvSpPr>
          <p:nvPr/>
        </p:nvSpPr>
        <p:spPr>
          <a:xfrm>
            <a:off x="2761875" y="2394022"/>
            <a:ext cx="6286500" cy="551793"/>
          </a:xfrm>
          <a:prstGeom prst="rect">
            <a:avLst/>
          </a:prstGeom>
          <a:solidFill>
            <a:srgbClr val="FF0000"/>
          </a:solidFill>
        </p:spPr>
        <p:txBody>
          <a:bodyPr vert="horz" lIns="68580" tIns="34290" rIns="68580" bIns="34290" rtlCol="0" anchor="ctr">
            <a:noAutofit/>
          </a:bodyPr>
          <a:lstStyle>
            <a:lvl1pPr algn="ctr" defTabSz="914400" rtl="0" eaLnBrk="1" latinLnBrk="0" hangingPunct="1">
              <a:spcBef>
                <a:spcPct val="0"/>
              </a:spcBef>
              <a:buNone/>
              <a:defRPr sz="4400" kern="1200">
                <a:solidFill>
                  <a:schemeClr val="tx1">
                    <a:lumMod val="75000"/>
                    <a:lumOff val="25000"/>
                  </a:schemeClr>
                </a:solidFill>
                <a:latin typeface="Times New Roman"/>
                <a:ea typeface="+mj-ea"/>
                <a:cs typeface="Times New Roman"/>
              </a:defRPr>
            </a:lvl1pPr>
          </a:lstStyle>
          <a:p>
            <a:r>
              <a:rPr lang="en-US" sz="2400">
                <a:solidFill>
                  <a:prstClr val="white"/>
                </a:solidFill>
              </a:rPr>
              <a:t>Tertiary (Tier 3) Intervention Grids</a:t>
            </a:r>
          </a:p>
        </p:txBody>
      </p:sp>
      <p:sp>
        <p:nvSpPr>
          <p:cNvPr id="3" name="Oval 2">
            <a:extLst>
              <a:ext uri="{FF2B5EF4-FFF2-40B4-BE49-F238E27FC236}">
                <a16:creationId xmlns:a16="http://schemas.microsoft.com/office/drawing/2014/main" id="{31394AFE-C5C6-4FDE-8CD4-ADE6D5AC62EB}"/>
              </a:ext>
            </a:extLst>
          </p:cNvPr>
          <p:cNvSpPr/>
          <p:nvPr/>
        </p:nvSpPr>
        <p:spPr>
          <a:xfrm>
            <a:off x="4121325" y="1217734"/>
            <a:ext cx="3883742" cy="85725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endParaRPr>
          </a:p>
        </p:txBody>
      </p:sp>
      <p:pic>
        <p:nvPicPr>
          <p:cNvPr id="4" name="Content Placeholder 8">
            <a:extLst>
              <a:ext uri="{FF2B5EF4-FFF2-40B4-BE49-F238E27FC236}">
                <a16:creationId xmlns:a16="http://schemas.microsoft.com/office/drawing/2014/main" id="{9D8E5BF0-58B1-407B-BF66-2884771AD94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33551" y="3097042"/>
            <a:ext cx="4329645" cy="365764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80758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par>
                          <p:cTn id="7" fill="hold">
                            <p:stCondLst>
                              <p:cond delay="0"/>
                            </p:stCondLst>
                            <p:childTnLst>
                              <p:par>
                                <p:cTn id="8" presetID="2" presetClass="entr" presetSubtype="8" fill="hold" grpId="0" nodeType="afterEffect">
                                  <p:stCondLst>
                                    <p:cond delay="0"/>
                                  </p:stCondLst>
                                  <p:childTnLst>
                                    <p:set>
                                      <p:cBhvr>
                                        <p:cTn id="9" dur="1" fill="hold">
                                          <p:stCondLst>
                                            <p:cond delay="0"/>
                                          </p:stCondLst>
                                        </p:cTn>
                                        <p:tgtEl>
                                          <p:spTgt spid="2"/>
                                        </p:tgtEl>
                                        <p:attrNameLst>
                                          <p:attrName>style.visibility</p:attrName>
                                        </p:attrNameLst>
                                      </p:cBhvr>
                                      <p:to>
                                        <p:strVal val="visible"/>
                                      </p:to>
                                    </p:set>
                                    <p:anim calcmode="lin" valueType="num">
                                      <p:cBhvr additive="base">
                                        <p:cTn id="10" dur="500" fill="hold"/>
                                        <p:tgtEl>
                                          <p:spTgt spid="2"/>
                                        </p:tgtEl>
                                        <p:attrNameLst>
                                          <p:attrName>ppt_x</p:attrName>
                                        </p:attrNameLst>
                                      </p:cBhvr>
                                      <p:tavLst>
                                        <p:tav tm="0">
                                          <p:val>
                                            <p:strVal val="0-#ppt_w/2"/>
                                          </p:val>
                                        </p:tav>
                                        <p:tav tm="100000">
                                          <p:val>
                                            <p:strVal val="#ppt_x"/>
                                          </p:val>
                                        </p:tav>
                                      </p:tavLst>
                                    </p:anim>
                                    <p:anim calcmode="lin" valueType="num">
                                      <p:cBhvr additive="base">
                                        <p:cTn id="11" dur="500" fill="hold"/>
                                        <p:tgtEl>
                                          <p:spTgt spid="2"/>
                                        </p:tgtEl>
                                        <p:attrNameLst>
                                          <p:attrName>ppt_y</p:attrName>
                                        </p:attrNameLst>
                                      </p:cBhvr>
                                      <p:tavLst>
                                        <p:tav tm="0">
                                          <p:val>
                                            <p:strVal val="#ppt_y"/>
                                          </p:val>
                                        </p:tav>
                                        <p:tav tm="100000">
                                          <p:val>
                                            <p:strVal val="#ppt_y"/>
                                          </p:val>
                                        </p:tav>
                                      </p:tavLst>
                                    </p:anim>
                                  </p:childTnLst>
                                </p:cTn>
                              </p:par>
                              <p:par>
                                <p:cTn id="12" presetID="2" presetClass="entr" presetSubtype="4" fill="hold" nodeType="with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500" fill="hold"/>
                                        <p:tgtEl>
                                          <p:spTgt spid="4"/>
                                        </p:tgtEl>
                                        <p:attrNameLst>
                                          <p:attrName>ppt_x</p:attrName>
                                        </p:attrNameLst>
                                      </p:cBhvr>
                                      <p:tavLst>
                                        <p:tav tm="0">
                                          <p:val>
                                            <p:strVal val="#ppt_x"/>
                                          </p:val>
                                        </p:tav>
                                        <p:tav tm="100000">
                                          <p:val>
                                            <p:strVal val="#ppt_x"/>
                                          </p:val>
                                        </p:tav>
                                      </p:tavLst>
                                    </p:anim>
                                    <p:anim calcmode="lin" valueType="num">
                                      <p:cBhvr additive="base">
                                        <p:cTn id="15"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descr="C:\Users\kllane\Documents\F13 Manuscripts Submitted\2010 Beyond Behavior\bebe-20-03-cov-1_Page_1.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0000" b="-3453"/>
          <a:stretch/>
        </p:blipFill>
        <p:spPr bwMode="auto">
          <a:xfrm>
            <a:off x="1695003" y="4133850"/>
            <a:ext cx="1970985" cy="2724150"/>
          </a:xfrm>
          <a:prstGeom prst="rect">
            <a:avLst/>
          </a:prstGeom>
          <a:noFill/>
          <a:extLst>
            <a:ext uri="{909E8E84-426E-40DD-AFC4-6F175D3DCCD1}">
              <a14:hiddenFill xmlns:a14="http://schemas.microsoft.com/office/drawing/2010/main">
                <a:solidFill>
                  <a:srgbClr val="FFFFFF"/>
                </a:solidFill>
              </a14:hiddenFill>
            </a:ext>
          </a:extLst>
        </p:spPr>
      </p:pic>
      <p:sp>
        <p:nvSpPr>
          <p:cNvPr id="253954" name="AutoShape 33"/>
          <p:cNvSpPr>
            <a:spLocks noChangeArrowheads="1"/>
          </p:cNvSpPr>
          <p:nvPr/>
        </p:nvSpPr>
        <p:spPr bwMode="auto">
          <a:xfrm rot="1802482">
            <a:off x="4038600" y="1066800"/>
            <a:ext cx="1828800" cy="609600"/>
          </a:xfrm>
          <a:prstGeom prst="curvedDownArrow">
            <a:avLst>
              <a:gd name="adj1" fmla="val 60000"/>
              <a:gd name="adj2" fmla="val 120000"/>
              <a:gd name="adj3" fmla="val 33333"/>
            </a:avLst>
          </a:prstGeom>
          <a:gradFill flip="none" rotWithShape="1">
            <a:gsLst>
              <a:gs pos="0">
                <a:schemeClr val="accent3">
                  <a:lumMod val="67000"/>
                </a:schemeClr>
              </a:gs>
              <a:gs pos="48000">
                <a:schemeClr val="accent3">
                  <a:lumMod val="97000"/>
                  <a:lumOff val="3000"/>
                </a:schemeClr>
              </a:gs>
              <a:gs pos="100000">
                <a:schemeClr val="accent3">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253955" name="AutoShape 35"/>
          <p:cNvSpPr>
            <a:spLocks noChangeArrowheads="1"/>
          </p:cNvSpPr>
          <p:nvPr/>
        </p:nvSpPr>
        <p:spPr bwMode="auto">
          <a:xfrm rot="3883708">
            <a:off x="3605213" y="3481388"/>
            <a:ext cx="1905000" cy="733425"/>
          </a:xfrm>
          <a:prstGeom prst="curvedUpArrow">
            <a:avLst>
              <a:gd name="adj1" fmla="val 51948"/>
              <a:gd name="adj2" fmla="val 103896"/>
              <a:gd name="adj3" fmla="val 33333"/>
            </a:avLst>
          </a:prstGeom>
          <a:gradFill flip="none" rotWithShape="1">
            <a:gsLst>
              <a:gs pos="0">
                <a:schemeClr val="accent3">
                  <a:lumMod val="67000"/>
                </a:schemeClr>
              </a:gs>
              <a:gs pos="48000">
                <a:schemeClr val="accent3">
                  <a:lumMod val="97000"/>
                  <a:lumOff val="3000"/>
                </a:schemeClr>
              </a:gs>
              <a:gs pos="100000">
                <a:schemeClr val="accent3">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253956" name="AutoShape 36"/>
          <p:cNvSpPr>
            <a:spLocks noChangeArrowheads="1"/>
          </p:cNvSpPr>
          <p:nvPr/>
        </p:nvSpPr>
        <p:spPr bwMode="auto">
          <a:xfrm>
            <a:off x="1752600" y="609600"/>
            <a:ext cx="2514600" cy="1295400"/>
          </a:xfrm>
          <a:prstGeom prst="roundRect">
            <a:avLst>
              <a:gd name="adj" fmla="val 16667"/>
            </a:avLst>
          </a:prstGeom>
          <a:solidFill>
            <a:schemeClr val="bg1"/>
          </a:solidFill>
          <a:ln w="9525">
            <a:solidFill>
              <a:schemeClr val="tx1"/>
            </a:solidFill>
            <a:round/>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US" altLang="en-US" sz="1400">
                <a:solidFill>
                  <a:srgbClr val="000000"/>
                </a:solidFill>
                <a:latin typeface="Arial" panose="020B0604020202020204" pitchFamily="34" charset="0"/>
                <a:cs typeface="Arial" panose="020B0604020202020204" pitchFamily="34" charset="0"/>
              </a:rPr>
              <a:t>Comprehensive, Integrative,</a:t>
            </a:r>
          </a:p>
          <a:p>
            <a:pPr algn="ctr">
              <a:lnSpc>
                <a:spcPct val="100000"/>
              </a:lnSpc>
              <a:spcBef>
                <a:spcPct val="0"/>
              </a:spcBef>
              <a:buFontTx/>
              <a:buNone/>
            </a:pPr>
            <a:r>
              <a:rPr lang="en-US" altLang="en-US" sz="1400">
                <a:solidFill>
                  <a:srgbClr val="000000"/>
                </a:solidFill>
                <a:latin typeface="Arial" panose="020B0604020202020204" pitchFamily="34" charset="0"/>
                <a:cs typeface="Arial" panose="020B0604020202020204" pitchFamily="34" charset="0"/>
              </a:rPr>
              <a:t>Three-Tiered (Ci</a:t>
            </a:r>
            <a:r>
              <a:rPr lang="en-US" altLang="en-US" sz="2000" baseline="-10000">
                <a:solidFill>
                  <a:srgbClr val="000000"/>
                </a:solidFill>
                <a:latin typeface="Arial" panose="020B0604020202020204" pitchFamily="34" charset="0"/>
                <a:cs typeface="Arial" panose="020B0604020202020204" pitchFamily="34" charset="0"/>
              </a:rPr>
              <a:t>3</a:t>
            </a:r>
            <a:r>
              <a:rPr lang="en-US" altLang="en-US" sz="1400">
                <a:solidFill>
                  <a:srgbClr val="000000"/>
                </a:solidFill>
                <a:latin typeface="Arial" panose="020B0604020202020204" pitchFamily="34" charset="0"/>
                <a:cs typeface="Arial" panose="020B0604020202020204" pitchFamily="34" charset="0"/>
              </a:rPr>
              <a:t>T)</a:t>
            </a:r>
          </a:p>
          <a:p>
            <a:pPr algn="ctr">
              <a:lnSpc>
                <a:spcPct val="100000"/>
              </a:lnSpc>
              <a:spcBef>
                <a:spcPct val="0"/>
              </a:spcBef>
              <a:buFontTx/>
              <a:buNone/>
            </a:pPr>
            <a:r>
              <a:rPr lang="en-US" altLang="en-US" sz="1400">
                <a:solidFill>
                  <a:srgbClr val="000000"/>
                </a:solidFill>
                <a:latin typeface="Arial" panose="020B0604020202020204" pitchFamily="34" charset="0"/>
                <a:cs typeface="Arial" panose="020B0604020202020204" pitchFamily="34" charset="0"/>
              </a:rPr>
              <a:t> Models of Support</a:t>
            </a:r>
          </a:p>
        </p:txBody>
      </p:sp>
      <p:sp>
        <p:nvSpPr>
          <p:cNvPr id="253957" name="AutoShape 39"/>
          <p:cNvSpPr>
            <a:spLocks noChangeArrowheads="1"/>
          </p:cNvSpPr>
          <p:nvPr/>
        </p:nvSpPr>
        <p:spPr bwMode="auto">
          <a:xfrm>
            <a:off x="7543800" y="5029200"/>
            <a:ext cx="2514600" cy="1295400"/>
          </a:xfrm>
          <a:prstGeom prst="roundRect">
            <a:avLst>
              <a:gd name="adj" fmla="val 16667"/>
            </a:avLst>
          </a:prstGeom>
          <a:solidFill>
            <a:schemeClr val="bg1"/>
          </a:solidFill>
          <a:ln w="9525">
            <a:solidFill>
              <a:schemeClr val="tx1"/>
            </a:solidFill>
            <a:round/>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US" altLang="en-US" sz="1400">
                <a:solidFill>
                  <a:srgbClr val="000000"/>
                </a:solidFill>
                <a:latin typeface="Arial" panose="020B0604020202020204" pitchFamily="34" charset="0"/>
                <a:cs typeface="Arial" panose="020B0604020202020204" pitchFamily="34" charset="0"/>
              </a:rPr>
              <a:t>Assess, Design, Implement, </a:t>
            </a:r>
          </a:p>
          <a:p>
            <a:pPr algn="ctr">
              <a:lnSpc>
                <a:spcPct val="100000"/>
              </a:lnSpc>
              <a:spcBef>
                <a:spcPct val="0"/>
              </a:spcBef>
              <a:buFontTx/>
              <a:buNone/>
            </a:pPr>
            <a:r>
              <a:rPr lang="en-US" altLang="en-US" sz="1400">
                <a:solidFill>
                  <a:srgbClr val="000000"/>
                </a:solidFill>
                <a:latin typeface="Arial" panose="020B0604020202020204" pitchFamily="34" charset="0"/>
                <a:cs typeface="Arial" panose="020B0604020202020204" pitchFamily="34" charset="0"/>
              </a:rPr>
              <a:t>and</a:t>
            </a:r>
          </a:p>
          <a:p>
            <a:pPr algn="ctr">
              <a:lnSpc>
                <a:spcPct val="100000"/>
              </a:lnSpc>
              <a:spcBef>
                <a:spcPct val="0"/>
              </a:spcBef>
              <a:buFontTx/>
              <a:buNone/>
            </a:pPr>
            <a:r>
              <a:rPr lang="en-US" altLang="en-US" sz="1400">
                <a:solidFill>
                  <a:srgbClr val="000000"/>
                </a:solidFill>
                <a:latin typeface="Arial" panose="020B0604020202020204" pitchFamily="34" charset="0"/>
                <a:cs typeface="Arial" panose="020B0604020202020204" pitchFamily="34" charset="0"/>
              </a:rPr>
              <a:t>Evaluate </a:t>
            </a:r>
          </a:p>
        </p:txBody>
      </p:sp>
      <p:sp>
        <p:nvSpPr>
          <p:cNvPr id="253958" name="AutoShape 40"/>
          <p:cNvSpPr>
            <a:spLocks noChangeArrowheads="1"/>
          </p:cNvSpPr>
          <p:nvPr/>
        </p:nvSpPr>
        <p:spPr bwMode="auto">
          <a:xfrm rot="1802482">
            <a:off x="7620000" y="4114800"/>
            <a:ext cx="1828800" cy="609600"/>
          </a:xfrm>
          <a:prstGeom prst="curvedDownArrow">
            <a:avLst>
              <a:gd name="adj1" fmla="val 60000"/>
              <a:gd name="adj2" fmla="val 120000"/>
              <a:gd name="adj3" fmla="val 33333"/>
            </a:avLst>
          </a:prstGeom>
          <a:gradFill flip="none" rotWithShape="1">
            <a:gsLst>
              <a:gs pos="0">
                <a:schemeClr val="accent3">
                  <a:lumMod val="67000"/>
                </a:schemeClr>
              </a:gs>
              <a:gs pos="48000">
                <a:schemeClr val="accent3">
                  <a:lumMod val="97000"/>
                  <a:lumOff val="3000"/>
                </a:schemeClr>
              </a:gs>
              <a:gs pos="100000">
                <a:schemeClr val="accent3">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253959" name="AutoShape 37"/>
          <p:cNvSpPr>
            <a:spLocks noChangeArrowheads="1"/>
          </p:cNvSpPr>
          <p:nvPr/>
        </p:nvSpPr>
        <p:spPr bwMode="auto">
          <a:xfrm>
            <a:off x="3581400" y="1981200"/>
            <a:ext cx="2667000" cy="1295400"/>
          </a:xfrm>
          <a:prstGeom prst="roundRect">
            <a:avLst>
              <a:gd name="adj" fmla="val 16667"/>
            </a:avLst>
          </a:prstGeom>
          <a:solidFill>
            <a:schemeClr val="bg1"/>
          </a:solidFill>
          <a:ln w="9525">
            <a:solidFill>
              <a:schemeClr val="tx1"/>
            </a:solidFill>
            <a:round/>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US" altLang="en-US" sz="1400">
                <a:latin typeface="Arial" panose="020B0604020202020204" pitchFamily="34" charset="0"/>
                <a:cs typeface="Arial" panose="020B0604020202020204" pitchFamily="34" charset="0"/>
              </a:rPr>
              <a:t>Basic Classroom Management</a:t>
            </a:r>
          </a:p>
          <a:p>
            <a:pPr algn="ctr">
              <a:lnSpc>
                <a:spcPct val="100000"/>
              </a:lnSpc>
              <a:spcBef>
                <a:spcPct val="0"/>
              </a:spcBef>
              <a:buFontTx/>
              <a:buNone/>
            </a:pPr>
            <a:r>
              <a:rPr lang="en-US" altLang="en-US" sz="1400">
                <a:latin typeface="Arial" panose="020B0604020202020204" pitchFamily="34" charset="0"/>
                <a:cs typeface="Arial" panose="020B0604020202020204" pitchFamily="34" charset="0"/>
              </a:rPr>
              <a:t>Effective Instruction</a:t>
            </a:r>
          </a:p>
          <a:p>
            <a:pPr algn="ctr">
              <a:lnSpc>
                <a:spcPct val="100000"/>
              </a:lnSpc>
              <a:spcBef>
                <a:spcPct val="0"/>
              </a:spcBef>
              <a:buFontTx/>
              <a:buNone/>
            </a:pPr>
            <a:r>
              <a:rPr lang="en-US" altLang="en-US" sz="1400">
                <a:latin typeface="Arial" panose="020B0604020202020204" pitchFamily="34" charset="0"/>
                <a:cs typeface="Arial" panose="020B0604020202020204" pitchFamily="34" charset="0"/>
              </a:rPr>
              <a:t>Low-Intensity Strategies</a:t>
            </a:r>
          </a:p>
        </p:txBody>
      </p:sp>
      <p:sp>
        <p:nvSpPr>
          <p:cNvPr id="253960" name="AutoShape 38"/>
          <p:cNvSpPr>
            <a:spLocks noChangeArrowheads="1"/>
          </p:cNvSpPr>
          <p:nvPr/>
        </p:nvSpPr>
        <p:spPr bwMode="auto">
          <a:xfrm>
            <a:off x="5257800" y="3581400"/>
            <a:ext cx="2514600" cy="1219200"/>
          </a:xfrm>
          <a:prstGeom prst="roundRect">
            <a:avLst>
              <a:gd name="adj" fmla="val 16667"/>
            </a:avLst>
          </a:prstGeom>
          <a:solidFill>
            <a:schemeClr val="bg1"/>
          </a:solidFill>
          <a:ln w="9525">
            <a:solidFill>
              <a:schemeClr val="tx1"/>
            </a:solidFill>
            <a:round/>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US" altLang="en-US" sz="1400">
                <a:latin typeface="Arial" panose="020B0604020202020204" pitchFamily="34" charset="0"/>
                <a:cs typeface="Arial" panose="020B0604020202020204" pitchFamily="34" charset="0"/>
              </a:rPr>
              <a:t>Behavior Contracts </a:t>
            </a:r>
          </a:p>
          <a:p>
            <a:pPr algn="ctr">
              <a:lnSpc>
                <a:spcPct val="100000"/>
              </a:lnSpc>
              <a:spcBef>
                <a:spcPct val="0"/>
              </a:spcBef>
              <a:buFontTx/>
              <a:buNone/>
            </a:pPr>
            <a:r>
              <a:rPr lang="en-US" altLang="en-US" sz="1400">
                <a:latin typeface="Arial" panose="020B0604020202020204" pitchFamily="34" charset="0"/>
                <a:cs typeface="Arial" panose="020B0604020202020204" pitchFamily="34" charset="0"/>
              </a:rPr>
              <a:t>Self-Monitoring</a:t>
            </a:r>
          </a:p>
          <a:p>
            <a:pPr algn="ctr">
              <a:lnSpc>
                <a:spcPct val="100000"/>
              </a:lnSpc>
              <a:spcBef>
                <a:spcPct val="0"/>
              </a:spcBef>
              <a:buFontTx/>
              <a:buNone/>
            </a:pPr>
            <a:r>
              <a:rPr lang="en-US" altLang="en-US" sz="1400">
                <a:solidFill>
                  <a:srgbClr val="000000"/>
                </a:solidFill>
                <a:latin typeface="Arial" panose="020B0604020202020204" pitchFamily="34" charset="0"/>
                <a:cs typeface="Arial" panose="020B0604020202020204" pitchFamily="34" charset="0"/>
              </a:rPr>
              <a:t>- -</a:t>
            </a:r>
          </a:p>
          <a:p>
            <a:pPr algn="ctr">
              <a:lnSpc>
                <a:spcPct val="100000"/>
              </a:lnSpc>
              <a:spcBef>
                <a:spcPct val="0"/>
              </a:spcBef>
              <a:buFontTx/>
              <a:buNone/>
            </a:pPr>
            <a:r>
              <a:rPr lang="en-US" altLang="en-US" sz="1400">
                <a:solidFill>
                  <a:srgbClr val="FF0000"/>
                </a:solidFill>
                <a:latin typeface="Arial" panose="020B0604020202020204" pitchFamily="34" charset="0"/>
                <a:cs typeface="Arial" panose="020B0604020202020204" pitchFamily="34" charset="0"/>
              </a:rPr>
              <a:t>Functional Assessment-Based</a:t>
            </a:r>
          </a:p>
          <a:p>
            <a:pPr algn="ctr">
              <a:lnSpc>
                <a:spcPct val="100000"/>
              </a:lnSpc>
              <a:spcBef>
                <a:spcPct val="0"/>
              </a:spcBef>
              <a:buFontTx/>
              <a:buNone/>
            </a:pPr>
            <a:r>
              <a:rPr lang="en-US" altLang="en-US" sz="1400">
                <a:solidFill>
                  <a:srgbClr val="FF0000"/>
                </a:solidFill>
                <a:latin typeface="Arial" panose="020B0604020202020204" pitchFamily="34" charset="0"/>
                <a:cs typeface="Arial" panose="020B0604020202020204" pitchFamily="34" charset="0"/>
              </a:rPr>
              <a:t> Interventions</a:t>
            </a:r>
          </a:p>
        </p:txBody>
      </p:sp>
      <p:sp>
        <p:nvSpPr>
          <p:cNvPr id="253961" name="AutoShape 41"/>
          <p:cNvSpPr>
            <a:spLocks noChangeArrowheads="1"/>
          </p:cNvSpPr>
          <p:nvPr/>
        </p:nvSpPr>
        <p:spPr bwMode="auto">
          <a:xfrm>
            <a:off x="3276600" y="222070"/>
            <a:ext cx="2620554" cy="539931"/>
          </a:xfrm>
          <a:prstGeom prst="roundRect">
            <a:avLst>
              <a:gd name="adj" fmla="val 16667"/>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US" altLang="en-US" sz="1600" b="1" err="1">
                <a:solidFill>
                  <a:srgbClr val="FFFFFF"/>
                </a:solidFill>
                <a:latin typeface="Arial" panose="020B0604020202020204" pitchFamily="34" charset="0"/>
                <a:cs typeface="Arial" panose="020B0604020202020204" pitchFamily="34" charset="0"/>
              </a:rPr>
              <a:t>Schoolwide</a:t>
            </a:r>
            <a:r>
              <a:rPr lang="en-US" altLang="en-US" sz="1600" b="1">
                <a:solidFill>
                  <a:srgbClr val="FFFFFF"/>
                </a:solidFill>
                <a:latin typeface="Arial" panose="020B0604020202020204" pitchFamily="34" charset="0"/>
                <a:cs typeface="Arial" panose="020B0604020202020204" pitchFamily="34" charset="0"/>
              </a:rPr>
              <a:t> Positive</a:t>
            </a:r>
          </a:p>
          <a:p>
            <a:pPr algn="ctr">
              <a:lnSpc>
                <a:spcPct val="100000"/>
              </a:lnSpc>
              <a:spcBef>
                <a:spcPct val="0"/>
              </a:spcBef>
              <a:buFontTx/>
              <a:buNone/>
            </a:pPr>
            <a:r>
              <a:rPr lang="en-US" altLang="en-US" sz="1600" b="1">
                <a:solidFill>
                  <a:srgbClr val="FFFFFF"/>
                </a:solidFill>
                <a:latin typeface="Arial" panose="020B0604020202020204" pitchFamily="34" charset="0"/>
                <a:cs typeface="Arial" panose="020B0604020202020204" pitchFamily="34" charset="0"/>
              </a:rPr>
              <a:t>Behavior Support</a:t>
            </a:r>
          </a:p>
        </p:txBody>
      </p:sp>
      <p:sp>
        <p:nvSpPr>
          <p:cNvPr id="253962" name="AutoShape 42"/>
          <p:cNvSpPr>
            <a:spLocks noChangeArrowheads="1"/>
          </p:cNvSpPr>
          <p:nvPr/>
        </p:nvSpPr>
        <p:spPr bwMode="auto">
          <a:xfrm>
            <a:off x="5791200" y="1746070"/>
            <a:ext cx="2620554" cy="539931"/>
          </a:xfrm>
          <a:prstGeom prst="roundRect">
            <a:avLst>
              <a:gd name="adj" fmla="val 16667"/>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US" altLang="en-US" sz="1600" b="1">
                <a:solidFill>
                  <a:srgbClr val="FFFFFF"/>
                </a:solidFill>
                <a:latin typeface="Arial" panose="020B0604020202020204" pitchFamily="34" charset="0"/>
                <a:cs typeface="Arial" panose="020B0604020202020204" pitchFamily="34" charset="0"/>
              </a:rPr>
              <a:t>Low-Intensity Strategies</a:t>
            </a:r>
          </a:p>
        </p:txBody>
      </p:sp>
      <p:sp>
        <p:nvSpPr>
          <p:cNvPr id="253963" name="AutoShape 43"/>
          <p:cNvSpPr>
            <a:spLocks noChangeArrowheads="1"/>
          </p:cNvSpPr>
          <p:nvPr/>
        </p:nvSpPr>
        <p:spPr bwMode="auto">
          <a:xfrm>
            <a:off x="3352800" y="4641670"/>
            <a:ext cx="2533202" cy="539931"/>
          </a:xfrm>
          <a:prstGeom prst="roundRect">
            <a:avLst>
              <a:gd name="adj" fmla="val 16667"/>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US" altLang="en-US" sz="1600" b="1">
                <a:solidFill>
                  <a:srgbClr val="FFFFFF"/>
                </a:solidFill>
                <a:latin typeface="Arial" panose="020B0604020202020204" pitchFamily="34" charset="0"/>
                <a:cs typeface="Arial" panose="020B0604020202020204" pitchFamily="34" charset="0"/>
              </a:rPr>
              <a:t>Higher-Intensity </a:t>
            </a:r>
          </a:p>
          <a:p>
            <a:pPr algn="ctr">
              <a:lnSpc>
                <a:spcPct val="100000"/>
              </a:lnSpc>
              <a:spcBef>
                <a:spcPct val="0"/>
              </a:spcBef>
              <a:buFontTx/>
              <a:buNone/>
            </a:pPr>
            <a:r>
              <a:rPr lang="en-US" altLang="en-US" sz="1600" b="1">
                <a:solidFill>
                  <a:srgbClr val="FFFFFF"/>
                </a:solidFill>
                <a:latin typeface="Arial" panose="020B0604020202020204" pitchFamily="34" charset="0"/>
                <a:cs typeface="Arial" panose="020B0604020202020204" pitchFamily="34" charset="0"/>
              </a:rPr>
              <a:t>Strategies</a:t>
            </a:r>
          </a:p>
        </p:txBody>
      </p:sp>
      <p:sp>
        <p:nvSpPr>
          <p:cNvPr id="253966" name="AutoShape 44"/>
          <p:cNvSpPr>
            <a:spLocks noChangeArrowheads="1"/>
          </p:cNvSpPr>
          <p:nvPr/>
        </p:nvSpPr>
        <p:spPr bwMode="auto">
          <a:xfrm>
            <a:off x="6324600" y="6013270"/>
            <a:ext cx="2620554" cy="539931"/>
          </a:xfrm>
          <a:prstGeom prst="roundRect">
            <a:avLst>
              <a:gd name="adj" fmla="val 16667"/>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US" altLang="en-US" sz="1600" b="1">
                <a:solidFill>
                  <a:srgbClr val="FFFFFF"/>
                </a:solidFill>
                <a:latin typeface="Arial" panose="020B0604020202020204" pitchFamily="34" charset="0"/>
                <a:cs typeface="Arial" panose="020B0604020202020204" pitchFamily="34" charset="0"/>
              </a:rPr>
              <a:t>Assessment</a:t>
            </a:r>
          </a:p>
        </p:txBody>
      </p:sp>
    </p:spTree>
    <p:extLst>
      <p:ext uri="{BB962C8B-B14F-4D97-AF65-F5344CB8AC3E}">
        <p14:creationId xmlns:p14="http://schemas.microsoft.com/office/powerpoint/2010/main" val="40106668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1+#ppt_w/2"/>
                                          </p:val>
                                        </p:tav>
                                        <p:tav tm="100000">
                                          <p:val>
                                            <p:strVal val="#ppt_x"/>
                                          </p:val>
                                        </p:tav>
                                      </p:tavLst>
                                    </p:anim>
                                    <p:anim calcmode="lin" valueType="num">
                                      <p:cBhvr additive="base">
                                        <p:cTn id="8" dur="500" fill="hold"/>
                                        <p:tgtEl>
                                          <p:spTgt spid="1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524000" y="615230"/>
            <a:ext cx="9144000" cy="5167054"/>
          </a:xfrm>
          <a:prstGeom prst="rect">
            <a:avLst/>
          </a:prstGeom>
        </p:spPr>
      </p:pic>
      <p:pic>
        <p:nvPicPr>
          <p:cNvPr id="3" name="Picture 2" descr="A picture containing drawing&#10;&#10;Description automatically generated">
            <a:extLst>
              <a:ext uri="{FF2B5EF4-FFF2-40B4-BE49-F238E27FC236}">
                <a16:creationId xmlns:a16="http://schemas.microsoft.com/office/drawing/2014/main" id="{532F7E98-2200-4A12-8673-0FC58BCA2CC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90485" y="4380614"/>
            <a:ext cx="1917202" cy="237542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5918710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6D8B5B3-1EBC-4F27-574D-CB3455537851}"/>
              </a:ext>
            </a:extLst>
          </p:cNvPr>
          <p:cNvSpPr>
            <a:spLocks noGrp="1"/>
          </p:cNvSpPr>
          <p:nvPr>
            <p:ph type="title"/>
          </p:nvPr>
        </p:nvSpPr>
        <p:spPr/>
        <p:txBody>
          <a:bodyPr/>
          <a:lstStyle/>
          <a:p>
            <a:r>
              <a:rPr lang="en-US"/>
              <a:t>Welcome</a:t>
            </a:r>
          </a:p>
        </p:txBody>
      </p:sp>
      <p:sp>
        <p:nvSpPr>
          <p:cNvPr id="5" name="Text Placeholder 4">
            <a:extLst>
              <a:ext uri="{FF2B5EF4-FFF2-40B4-BE49-F238E27FC236}">
                <a16:creationId xmlns:a16="http://schemas.microsoft.com/office/drawing/2014/main" id="{192061CE-F650-D747-2BD6-7C3E84FDD46F}"/>
              </a:ext>
            </a:extLst>
          </p:cNvPr>
          <p:cNvSpPr>
            <a:spLocks noGrp="1"/>
          </p:cNvSpPr>
          <p:nvPr>
            <p:ph type="body" idx="1"/>
          </p:nvPr>
        </p:nvSpPr>
        <p:spPr/>
        <p:txBody>
          <a:bodyPr/>
          <a:lstStyle/>
          <a:p>
            <a:r>
              <a:rPr lang="en-US"/>
              <a:t>Please pull up your Ci3T Implementation Manual</a:t>
            </a:r>
          </a:p>
        </p:txBody>
      </p:sp>
    </p:spTree>
    <p:extLst>
      <p:ext uri="{BB962C8B-B14F-4D97-AF65-F5344CB8AC3E}">
        <p14:creationId xmlns:p14="http://schemas.microsoft.com/office/powerpoint/2010/main" val="99133771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556591" y="274638"/>
            <a:ext cx="10893287" cy="715962"/>
          </a:xfrm>
          <a:prstGeom prst="roundRect">
            <a:avLst/>
          </a:prstGeom>
        </p:spPr>
        <p:style>
          <a:lnRef idx="2">
            <a:schemeClr val="accent4"/>
          </a:lnRef>
          <a:fillRef idx="1">
            <a:schemeClr val="lt1"/>
          </a:fillRef>
          <a:effectRef idx="0">
            <a:schemeClr val="accent4"/>
          </a:effectRef>
          <a:fontRef idx="minor">
            <a:schemeClr val="dk1"/>
          </a:fontRef>
        </p:style>
        <p:txBody>
          <a:bodyPr>
            <a:normAutofit fontScale="90000"/>
          </a:bodyPr>
          <a:lstStyle/>
          <a:p>
            <a:pPr>
              <a:defRPr/>
            </a:pPr>
            <a:r>
              <a:rPr lang="en-US">
                <a:solidFill>
                  <a:schemeClr val="accent4">
                    <a:lumMod val="50000"/>
                  </a:schemeClr>
                </a:solidFill>
              </a:rPr>
              <a:t>Changes in Harry’s Behavior</a:t>
            </a:r>
          </a:p>
        </p:txBody>
      </p:sp>
      <p:graphicFrame>
        <p:nvGraphicFramePr>
          <p:cNvPr id="4" name="Content Placeholder 3"/>
          <p:cNvGraphicFramePr>
            <a:graphicFrameLocks noGrp="1"/>
          </p:cNvGraphicFramePr>
          <p:nvPr>
            <p:ph sz="quarter" idx="4294967295"/>
          </p:nvPr>
        </p:nvGraphicFramePr>
        <p:xfrm>
          <a:off x="2057400" y="1219200"/>
          <a:ext cx="7848600" cy="5029200"/>
        </p:xfrm>
        <a:graphic>
          <a:graphicData uri="http://schemas.openxmlformats.org/drawingml/2006/chart">
            <c:chart xmlns:c="http://schemas.openxmlformats.org/drawingml/2006/chart" xmlns:r="http://schemas.openxmlformats.org/officeDocument/2006/relationships" r:id="rId3"/>
          </a:graphicData>
        </a:graphic>
      </p:graphicFrame>
      <p:sp>
        <p:nvSpPr>
          <p:cNvPr id="119812" name="Rectangle 2"/>
          <p:cNvSpPr>
            <a:spLocks noChangeArrowheads="1"/>
          </p:cNvSpPr>
          <p:nvPr/>
        </p:nvSpPr>
        <p:spPr bwMode="auto">
          <a:xfrm>
            <a:off x="1981200" y="6257926"/>
            <a:ext cx="8305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defRPr/>
            </a:pPr>
            <a:r>
              <a:rPr lang="en-US" sz="1200">
                <a:solidFill>
                  <a:prstClr val="black"/>
                </a:solidFill>
                <a:latin typeface="Century Schoolbook" pitchFamily="18" charset="0"/>
                <a:ea typeface="MS PGothic" charset="-128"/>
              </a:rPr>
              <a:t>Cox, M., Griffin, M. M., Hall, R., Oakes, W. P., &amp; Lane, K. L. (2012). Using a functional assessment-based intervention to increase academic engaged time in an inclusive middle school setting.  Beyond Behavior, 2, 44 – 54.</a:t>
            </a:r>
          </a:p>
        </p:txBody>
      </p:sp>
      <p:pic>
        <p:nvPicPr>
          <p:cNvPr id="5" name="Picture 2" descr="C:\Users\kllane\Documents\F13 Manuscripts Submitted\2010 Beyond Behavior\bebe-20-03-cov-1_Page_1.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50000" b="-3453"/>
          <a:stretch/>
        </p:blipFill>
        <p:spPr bwMode="auto">
          <a:xfrm>
            <a:off x="9321738" y="3733801"/>
            <a:ext cx="1346263" cy="18607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6005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1+#ppt_w/2"/>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EA0F1A02-5F47-4849-A9D8-B0248FDD5037}"/>
              </a:ext>
            </a:extLst>
          </p:cNvPr>
          <p:cNvPicPr>
            <a:picLocks noChangeAspect="1"/>
          </p:cNvPicPr>
          <p:nvPr/>
        </p:nvPicPr>
        <p:blipFill>
          <a:blip r:embed="rId2"/>
          <a:stretch>
            <a:fillRect/>
          </a:stretch>
        </p:blipFill>
        <p:spPr>
          <a:xfrm>
            <a:off x="1672848" y="4210798"/>
            <a:ext cx="3284703" cy="1072403"/>
          </a:xfrm>
          <a:prstGeom prst="rect">
            <a:avLst/>
          </a:prstGeom>
          <a:ln>
            <a:noFill/>
          </a:ln>
          <a:effectLst>
            <a:outerShdw blurRad="292100" dist="139700" dir="2700000" algn="tl" rotWithShape="0">
              <a:srgbClr val="333333">
                <a:alpha val="65000"/>
              </a:srgbClr>
            </a:outerShdw>
          </a:effectLst>
        </p:spPr>
      </p:pic>
      <p:pic>
        <p:nvPicPr>
          <p:cNvPr id="11" name="Picture 10">
            <a:extLst>
              <a:ext uri="{FF2B5EF4-FFF2-40B4-BE49-F238E27FC236}">
                <a16:creationId xmlns:a16="http://schemas.microsoft.com/office/drawing/2014/main" id="{DFCDB498-0C67-415F-AD8E-38F6C7A7A010}"/>
              </a:ext>
            </a:extLst>
          </p:cNvPr>
          <p:cNvPicPr>
            <a:picLocks noChangeAspect="1"/>
          </p:cNvPicPr>
          <p:nvPr/>
        </p:nvPicPr>
        <p:blipFill>
          <a:blip r:embed="rId3"/>
          <a:stretch>
            <a:fillRect/>
          </a:stretch>
        </p:blipFill>
        <p:spPr>
          <a:xfrm>
            <a:off x="4049562" y="4413365"/>
            <a:ext cx="3005684" cy="2286219"/>
          </a:xfrm>
          <a:prstGeom prst="rect">
            <a:avLst/>
          </a:prstGeom>
          <a:ln>
            <a:noFill/>
          </a:ln>
          <a:effectLst>
            <a:outerShdw blurRad="292100" dist="139700" dir="2700000" algn="tl" rotWithShape="0">
              <a:srgbClr val="333333">
                <a:alpha val="65000"/>
              </a:srgbClr>
            </a:outerShdw>
          </a:effectLst>
        </p:spPr>
      </p:pic>
      <p:pic>
        <p:nvPicPr>
          <p:cNvPr id="13" name="Picture 12">
            <a:extLst>
              <a:ext uri="{FF2B5EF4-FFF2-40B4-BE49-F238E27FC236}">
                <a16:creationId xmlns:a16="http://schemas.microsoft.com/office/drawing/2014/main" id="{CFD4E396-D662-4F7A-8104-007F8C0C2BF8}"/>
              </a:ext>
            </a:extLst>
          </p:cNvPr>
          <p:cNvPicPr>
            <a:picLocks noChangeAspect="1"/>
          </p:cNvPicPr>
          <p:nvPr/>
        </p:nvPicPr>
        <p:blipFill>
          <a:blip r:embed="rId4"/>
          <a:stretch>
            <a:fillRect/>
          </a:stretch>
        </p:blipFill>
        <p:spPr>
          <a:xfrm>
            <a:off x="7107942" y="2068084"/>
            <a:ext cx="3162454" cy="3738881"/>
          </a:xfrm>
          <a:prstGeom prst="rect">
            <a:avLst/>
          </a:prstGeom>
          <a:ln>
            <a:noFill/>
          </a:ln>
          <a:effectLst>
            <a:outerShdw blurRad="292100" dist="139700" dir="2700000" algn="tl" rotWithShape="0">
              <a:srgbClr val="333333">
                <a:alpha val="65000"/>
              </a:srgbClr>
            </a:outerShdw>
          </a:effectLst>
        </p:spPr>
      </p:pic>
      <p:sp>
        <p:nvSpPr>
          <p:cNvPr id="14" name="Rectangle 13">
            <a:extLst>
              <a:ext uri="{FF2B5EF4-FFF2-40B4-BE49-F238E27FC236}">
                <a16:creationId xmlns:a16="http://schemas.microsoft.com/office/drawing/2014/main" id="{0F7B3EE1-459A-45E4-BCD5-0BB2BBED8B66}"/>
              </a:ext>
            </a:extLst>
          </p:cNvPr>
          <p:cNvSpPr/>
          <p:nvPr/>
        </p:nvSpPr>
        <p:spPr>
          <a:xfrm>
            <a:off x="7129625" y="2702561"/>
            <a:ext cx="3162455" cy="3147815"/>
          </a:xfrm>
          <a:prstGeom prst="rect">
            <a:avLst/>
          </a:prstGeom>
          <a:noFill/>
          <a:ln w="3175">
            <a:solidFill>
              <a:srgbClr val="FFFF00"/>
            </a:solidFill>
          </a:ln>
          <a:effectLst>
            <a:glow rad="1397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en-US">
              <a:solidFill>
                <a:prstClr val="white"/>
              </a:solidFill>
              <a:latin typeface="Calibri" panose="020F0502020204030204"/>
            </a:endParaRPr>
          </a:p>
        </p:txBody>
      </p:sp>
      <p:pic>
        <p:nvPicPr>
          <p:cNvPr id="3" name="Picture 2" descr="Graphical user interface, website&#10;&#10;Description automatically generated">
            <a:extLst>
              <a:ext uri="{FF2B5EF4-FFF2-40B4-BE49-F238E27FC236}">
                <a16:creationId xmlns:a16="http://schemas.microsoft.com/office/drawing/2014/main" id="{2A6F7162-844B-4444-A97D-E95F1CE099A3}"/>
              </a:ext>
            </a:extLst>
          </p:cNvPr>
          <p:cNvPicPr>
            <a:picLocks noChangeAspect="1"/>
          </p:cNvPicPr>
          <p:nvPr/>
        </p:nvPicPr>
        <p:blipFill>
          <a:blip r:embed="rId5"/>
          <a:stretch>
            <a:fillRect/>
          </a:stretch>
        </p:blipFill>
        <p:spPr>
          <a:xfrm>
            <a:off x="820615" y="642097"/>
            <a:ext cx="5275385" cy="3429000"/>
          </a:xfrm>
          <a:prstGeom prst="rect">
            <a:avLst/>
          </a:prstGeom>
          <a:effectLst>
            <a:outerShdw blurRad="50800" dist="38100" dir="5400000" algn="t" rotWithShape="0">
              <a:prstClr val="black">
                <a:alpha val="40000"/>
              </a:prstClr>
            </a:outerShdw>
          </a:effectLst>
        </p:spPr>
      </p:pic>
      <p:sp>
        <p:nvSpPr>
          <p:cNvPr id="8" name="Rectangle 7">
            <a:extLst>
              <a:ext uri="{FF2B5EF4-FFF2-40B4-BE49-F238E27FC236}">
                <a16:creationId xmlns:a16="http://schemas.microsoft.com/office/drawing/2014/main" id="{6373C775-7586-46ED-923C-2ED84BA2481E}"/>
              </a:ext>
            </a:extLst>
          </p:cNvPr>
          <p:cNvSpPr/>
          <p:nvPr/>
        </p:nvSpPr>
        <p:spPr>
          <a:xfrm>
            <a:off x="3918134" y="1310568"/>
            <a:ext cx="1674799" cy="367312"/>
          </a:xfrm>
          <a:prstGeom prst="rect">
            <a:avLst/>
          </a:prstGeom>
          <a:noFill/>
          <a:ln w="3175">
            <a:solidFill>
              <a:srgbClr val="FFFF00"/>
            </a:solidFill>
          </a:ln>
          <a:effectLst>
            <a:glow rad="1397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en-US">
              <a:solidFill>
                <a:prstClr val="white"/>
              </a:solidFill>
              <a:latin typeface="Calibri" panose="020F0502020204030204"/>
            </a:endParaRPr>
          </a:p>
        </p:txBody>
      </p:sp>
    </p:spTree>
    <p:extLst>
      <p:ext uri="{BB962C8B-B14F-4D97-AF65-F5344CB8AC3E}">
        <p14:creationId xmlns:p14="http://schemas.microsoft.com/office/powerpoint/2010/main" val="3486604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fill="hold"/>
                                        <p:tgtEl>
                                          <p:spTgt spid="13"/>
                                        </p:tgtEl>
                                        <p:attrNameLst>
                                          <p:attrName>ppt_x</p:attrName>
                                        </p:attrNameLst>
                                      </p:cBhvr>
                                      <p:tavLst>
                                        <p:tav tm="0">
                                          <p:val>
                                            <p:strVal val="#ppt_x"/>
                                          </p:val>
                                        </p:tav>
                                        <p:tav tm="100000">
                                          <p:val>
                                            <p:strVal val="#ppt_x"/>
                                          </p:val>
                                        </p:tav>
                                      </p:tavLst>
                                    </p:anim>
                                    <p:anim calcmode="lin" valueType="num">
                                      <p:cBhvr additive="base">
                                        <p:cTn id="2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8"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3687" r="2362" b="1847"/>
          <a:stretch/>
        </p:blipFill>
        <p:spPr>
          <a:xfrm>
            <a:off x="1726020" y="786810"/>
            <a:ext cx="8941981" cy="541197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83627691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6" name="Straight Arrow Connector 55">
            <a:extLst>
              <a:ext uri="{FF2B5EF4-FFF2-40B4-BE49-F238E27FC236}">
                <a16:creationId xmlns:a16="http://schemas.microsoft.com/office/drawing/2014/main" id="{1B5A661C-1F26-4AF6-9066-47F02AC0ADAC}"/>
              </a:ext>
            </a:extLst>
          </p:cNvPr>
          <p:cNvCxnSpPr>
            <a:cxnSpLocks/>
          </p:cNvCxnSpPr>
          <p:nvPr/>
        </p:nvCxnSpPr>
        <p:spPr>
          <a:xfrm>
            <a:off x="7065036" y="3387031"/>
            <a:ext cx="0" cy="1639518"/>
          </a:xfrm>
          <a:prstGeom prst="straightConnector1">
            <a:avLst/>
          </a:prstGeom>
          <a:ln>
            <a:tailEnd type="triangle"/>
          </a:ln>
        </p:spPr>
        <p:style>
          <a:lnRef idx="2">
            <a:schemeClr val="dk1">
              <a:shade val="50000"/>
            </a:schemeClr>
          </a:lnRef>
          <a:fillRef idx="1">
            <a:schemeClr val="dk1"/>
          </a:fillRef>
          <a:effectRef idx="0">
            <a:schemeClr val="dk1"/>
          </a:effectRef>
          <a:fontRef idx="minor">
            <a:schemeClr val="lt1"/>
          </a:fontRef>
        </p:style>
      </p:cxnSp>
      <p:sp>
        <p:nvSpPr>
          <p:cNvPr id="2" name="Title 1"/>
          <p:cNvSpPr>
            <a:spLocks noGrp="1"/>
          </p:cNvSpPr>
          <p:nvPr>
            <p:ph type="title"/>
          </p:nvPr>
        </p:nvSpPr>
        <p:spPr/>
        <p:txBody>
          <a:bodyPr/>
          <a:lstStyle/>
          <a:p>
            <a:r>
              <a:rPr lang="en-US" sz="4400"/>
              <a:t>Deep dive into this at EMPOWER Sessions 5! </a:t>
            </a:r>
            <a:endParaRPr lang="en-US"/>
          </a:p>
        </p:txBody>
      </p:sp>
      <p:grpSp>
        <p:nvGrpSpPr>
          <p:cNvPr id="30" name="Group 29"/>
          <p:cNvGrpSpPr/>
          <p:nvPr/>
        </p:nvGrpSpPr>
        <p:grpSpPr>
          <a:xfrm>
            <a:off x="3149624" y="5054474"/>
            <a:ext cx="1557521" cy="1704538"/>
            <a:chOff x="1510709" y="4907904"/>
            <a:chExt cx="1557521" cy="1704538"/>
          </a:xfrm>
        </p:grpSpPr>
        <p:pic>
          <p:nvPicPr>
            <p:cNvPr id="10" name="Picture 2" descr="people near a blackboard by jetxe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10709" y="4907904"/>
              <a:ext cx="1557521" cy="1704538"/>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p:cNvSpPr txBox="1"/>
            <p:nvPr/>
          </p:nvSpPr>
          <p:spPr>
            <a:xfrm>
              <a:off x="1724967" y="5083908"/>
              <a:ext cx="1120870" cy="223138"/>
            </a:xfrm>
            <a:prstGeom prst="rect">
              <a:avLst/>
            </a:prstGeom>
            <a:solidFill>
              <a:srgbClr val="1A8412"/>
            </a:solidFill>
          </p:spPr>
          <p:txBody>
            <a:bodyPr wrap="square" rtlCol="0">
              <a:spAutoFit/>
            </a:bodyPr>
            <a:lstStyle/>
            <a:p>
              <a:endParaRPr lang="en-US" sz="850">
                <a:solidFill>
                  <a:schemeClr val="bg1"/>
                </a:solidFill>
              </a:endParaRPr>
            </a:p>
          </p:txBody>
        </p:sp>
      </p:grpSp>
      <p:grpSp>
        <p:nvGrpSpPr>
          <p:cNvPr id="34" name="Group 33"/>
          <p:cNvGrpSpPr/>
          <p:nvPr/>
        </p:nvGrpSpPr>
        <p:grpSpPr>
          <a:xfrm>
            <a:off x="4771482" y="5054474"/>
            <a:ext cx="1557521" cy="1704538"/>
            <a:chOff x="1510709" y="4907904"/>
            <a:chExt cx="1557521" cy="1704538"/>
          </a:xfrm>
        </p:grpSpPr>
        <p:pic>
          <p:nvPicPr>
            <p:cNvPr id="35" name="Picture 2" descr="people near a blackboard by jetxe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10709" y="4907904"/>
              <a:ext cx="1557521" cy="1704538"/>
            </a:xfrm>
            <a:prstGeom prst="rect">
              <a:avLst/>
            </a:prstGeom>
            <a:noFill/>
            <a:extLst>
              <a:ext uri="{909E8E84-426E-40DD-AFC4-6F175D3DCCD1}">
                <a14:hiddenFill xmlns:a14="http://schemas.microsoft.com/office/drawing/2010/main">
                  <a:solidFill>
                    <a:srgbClr val="FFFFFF"/>
                  </a:solidFill>
                </a14:hiddenFill>
              </a:ext>
            </a:extLst>
          </p:spPr>
        </p:pic>
        <p:sp>
          <p:nvSpPr>
            <p:cNvPr id="36" name="TextBox 35"/>
            <p:cNvSpPr txBox="1"/>
            <p:nvPr/>
          </p:nvSpPr>
          <p:spPr>
            <a:xfrm>
              <a:off x="1703233" y="5076214"/>
              <a:ext cx="1127303" cy="230832"/>
            </a:xfrm>
            <a:prstGeom prst="rect">
              <a:avLst/>
            </a:prstGeom>
            <a:solidFill>
              <a:srgbClr val="1A8412"/>
            </a:solidFill>
          </p:spPr>
          <p:txBody>
            <a:bodyPr wrap="square" rtlCol="0">
              <a:spAutoFit/>
            </a:bodyPr>
            <a:lstStyle/>
            <a:p>
              <a:endParaRPr lang="en-US" sz="900">
                <a:solidFill>
                  <a:schemeClr val="bg1"/>
                </a:solidFill>
              </a:endParaRPr>
            </a:p>
          </p:txBody>
        </p:sp>
      </p:grpSp>
      <p:grpSp>
        <p:nvGrpSpPr>
          <p:cNvPr id="37" name="Group 36"/>
          <p:cNvGrpSpPr/>
          <p:nvPr/>
        </p:nvGrpSpPr>
        <p:grpSpPr>
          <a:xfrm>
            <a:off x="6433186" y="5054474"/>
            <a:ext cx="1557521" cy="1704538"/>
            <a:chOff x="1510709" y="4907904"/>
            <a:chExt cx="1557521" cy="1704538"/>
          </a:xfrm>
        </p:grpSpPr>
        <p:pic>
          <p:nvPicPr>
            <p:cNvPr id="38" name="Picture 2" descr="people near a blackboard by jetxe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10709" y="4907904"/>
              <a:ext cx="1557521" cy="1704538"/>
            </a:xfrm>
            <a:prstGeom prst="rect">
              <a:avLst/>
            </a:prstGeom>
            <a:noFill/>
            <a:extLst>
              <a:ext uri="{909E8E84-426E-40DD-AFC4-6F175D3DCCD1}">
                <a14:hiddenFill xmlns:a14="http://schemas.microsoft.com/office/drawing/2010/main">
                  <a:solidFill>
                    <a:srgbClr val="FFFFFF"/>
                  </a:solidFill>
                </a14:hiddenFill>
              </a:ext>
            </a:extLst>
          </p:spPr>
        </p:pic>
        <p:sp>
          <p:nvSpPr>
            <p:cNvPr id="39" name="TextBox 38"/>
            <p:cNvSpPr txBox="1"/>
            <p:nvPr/>
          </p:nvSpPr>
          <p:spPr>
            <a:xfrm>
              <a:off x="1733128" y="5172695"/>
              <a:ext cx="1133333" cy="153233"/>
            </a:xfrm>
            <a:prstGeom prst="roundRect">
              <a:avLst/>
            </a:prstGeom>
            <a:solidFill>
              <a:srgbClr val="1A8412"/>
            </a:solidFill>
          </p:spPr>
          <p:txBody>
            <a:bodyPr wrap="square" rtlCol="0">
              <a:spAutoFit/>
            </a:bodyPr>
            <a:lstStyle/>
            <a:p>
              <a:endParaRPr lang="en-US" sz="300">
                <a:solidFill>
                  <a:schemeClr val="bg1"/>
                </a:solidFill>
              </a:endParaRPr>
            </a:p>
          </p:txBody>
        </p:sp>
      </p:grpSp>
      <p:grpSp>
        <p:nvGrpSpPr>
          <p:cNvPr id="40" name="Group 39"/>
          <p:cNvGrpSpPr/>
          <p:nvPr/>
        </p:nvGrpSpPr>
        <p:grpSpPr>
          <a:xfrm>
            <a:off x="8003783" y="5054474"/>
            <a:ext cx="1557521" cy="1704538"/>
            <a:chOff x="1510709" y="4907904"/>
            <a:chExt cx="1557521" cy="1704538"/>
          </a:xfrm>
        </p:grpSpPr>
        <p:pic>
          <p:nvPicPr>
            <p:cNvPr id="41" name="Picture 2" descr="people near a blackboard by jetxe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10709" y="4907904"/>
              <a:ext cx="1557521" cy="1704538"/>
            </a:xfrm>
            <a:prstGeom prst="rect">
              <a:avLst/>
            </a:prstGeom>
            <a:noFill/>
            <a:extLst>
              <a:ext uri="{909E8E84-426E-40DD-AFC4-6F175D3DCCD1}">
                <a14:hiddenFill xmlns:a14="http://schemas.microsoft.com/office/drawing/2010/main">
                  <a:solidFill>
                    <a:srgbClr val="FFFFFF"/>
                  </a:solidFill>
                </a14:hiddenFill>
              </a:ext>
            </a:extLst>
          </p:spPr>
        </p:pic>
        <p:sp>
          <p:nvSpPr>
            <p:cNvPr id="42" name="TextBox 41"/>
            <p:cNvSpPr txBox="1"/>
            <p:nvPr/>
          </p:nvSpPr>
          <p:spPr>
            <a:xfrm>
              <a:off x="1937648" y="5040661"/>
              <a:ext cx="722723" cy="253916"/>
            </a:xfrm>
            <a:prstGeom prst="rect">
              <a:avLst/>
            </a:prstGeom>
            <a:solidFill>
              <a:srgbClr val="1A8412"/>
            </a:solidFill>
          </p:spPr>
          <p:txBody>
            <a:bodyPr wrap="square" rtlCol="0">
              <a:spAutoFit/>
            </a:bodyPr>
            <a:lstStyle/>
            <a:p>
              <a:r>
                <a:rPr lang="en-US" sz="1050">
                  <a:solidFill>
                    <a:schemeClr val="bg1"/>
                  </a:solidFill>
                </a:rPr>
                <a:t>Tier 3</a:t>
              </a:r>
            </a:p>
          </p:txBody>
        </p:sp>
      </p:grpSp>
      <p:sp>
        <p:nvSpPr>
          <p:cNvPr id="32" name="Right Arrow 31"/>
          <p:cNvSpPr/>
          <p:nvPr/>
        </p:nvSpPr>
        <p:spPr>
          <a:xfrm>
            <a:off x="37107" y="4603130"/>
            <a:ext cx="1798992" cy="1700971"/>
          </a:xfrm>
          <a:prstGeom prst="rightArrow">
            <a:avLst/>
          </a:prstGeom>
          <a:solidFill>
            <a:srgbClr val="FFE599"/>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1400">
                <a:solidFill>
                  <a:schemeClr val="tx1"/>
                </a:solidFill>
              </a:rPr>
              <a:t>10 min @ next Faculty and Staff meeting</a:t>
            </a:r>
          </a:p>
        </p:txBody>
      </p:sp>
      <p:cxnSp>
        <p:nvCxnSpPr>
          <p:cNvPr id="45" name="Straight Arrow Connector 44"/>
          <p:cNvCxnSpPr>
            <a:cxnSpLocks/>
            <a:endCxn id="54" idx="0"/>
          </p:cNvCxnSpPr>
          <p:nvPr/>
        </p:nvCxnSpPr>
        <p:spPr>
          <a:xfrm flipH="1">
            <a:off x="2473912" y="3383891"/>
            <a:ext cx="1035946" cy="1600410"/>
          </a:xfrm>
          <a:prstGeom prst="straightConnector1">
            <a:avLst/>
          </a:prstGeom>
          <a:ln>
            <a:tailEnd type="triangle"/>
          </a:ln>
        </p:spPr>
        <p:style>
          <a:lnRef idx="2">
            <a:schemeClr val="dk1">
              <a:shade val="50000"/>
            </a:schemeClr>
          </a:lnRef>
          <a:fillRef idx="1">
            <a:schemeClr val="dk1"/>
          </a:fillRef>
          <a:effectRef idx="0">
            <a:schemeClr val="dk1"/>
          </a:effectRef>
          <a:fontRef idx="minor">
            <a:schemeClr val="lt1"/>
          </a:fontRef>
        </p:style>
      </p:cxnSp>
      <p:cxnSp>
        <p:nvCxnSpPr>
          <p:cNvPr id="47" name="Straight Arrow Connector 46"/>
          <p:cNvCxnSpPr>
            <a:cxnSpLocks/>
            <a:endCxn id="44" idx="0"/>
          </p:cNvCxnSpPr>
          <p:nvPr/>
        </p:nvCxnSpPr>
        <p:spPr>
          <a:xfrm flipH="1">
            <a:off x="3944651" y="3214468"/>
            <a:ext cx="278188" cy="1808941"/>
          </a:xfrm>
          <a:prstGeom prst="straightConnector1">
            <a:avLst/>
          </a:prstGeom>
          <a:ln>
            <a:tailEnd type="triangle"/>
          </a:ln>
        </p:spPr>
        <p:style>
          <a:lnRef idx="2">
            <a:schemeClr val="dk1">
              <a:shade val="50000"/>
            </a:schemeClr>
          </a:lnRef>
          <a:fillRef idx="1">
            <a:schemeClr val="dk1"/>
          </a:fillRef>
          <a:effectRef idx="0">
            <a:schemeClr val="dk1"/>
          </a:effectRef>
          <a:fontRef idx="minor">
            <a:schemeClr val="lt1"/>
          </a:fontRef>
        </p:style>
      </p:cxnSp>
      <p:cxnSp>
        <p:nvCxnSpPr>
          <p:cNvPr id="49" name="Straight Arrow Connector 48"/>
          <p:cNvCxnSpPr>
            <a:cxnSpLocks/>
          </p:cNvCxnSpPr>
          <p:nvPr/>
        </p:nvCxnSpPr>
        <p:spPr>
          <a:xfrm>
            <a:off x="5401077" y="3383891"/>
            <a:ext cx="0" cy="1639518"/>
          </a:xfrm>
          <a:prstGeom prst="straightConnector1">
            <a:avLst/>
          </a:prstGeom>
          <a:ln>
            <a:tailEnd type="triangle"/>
          </a:ln>
        </p:spPr>
        <p:style>
          <a:lnRef idx="2">
            <a:schemeClr val="dk1">
              <a:shade val="50000"/>
            </a:schemeClr>
          </a:lnRef>
          <a:fillRef idx="1">
            <a:schemeClr val="dk1"/>
          </a:fillRef>
          <a:effectRef idx="0">
            <a:schemeClr val="dk1"/>
          </a:effectRef>
          <a:fontRef idx="minor">
            <a:schemeClr val="lt1"/>
          </a:fontRef>
        </p:style>
      </p:cxnSp>
      <p:cxnSp>
        <p:nvCxnSpPr>
          <p:cNvPr id="51" name="Straight Arrow Connector 50"/>
          <p:cNvCxnSpPr>
            <a:cxnSpLocks/>
            <a:endCxn id="41" idx="0"/>
          </p:cNvCxnSpPr>
          <p:nvPr/>
        </p:nvCxnSpPr>
        <p:spPr>
          <a:xfrm>
            <a:off x="8539948" y="3444780"/>
            <a:ext cx="242596" cy="1609694"/>
          </a:xfrm>
          <a:prstGeom prst="straightConnector1">
            <a:avLst/>
          </a:prstGeom>
          <a:ln>
            <a:tailEnd type="triangle"/>
          </a:ln>
        </p:spPr>
        <p:style>
          <a:lnRef idx="2">
            <a:schemeClr val="dk1">
              <a:shade val="50000"/>
            </a:schemeClr>
          </a:lnRef>
          <a:fillRef idx="1">
            <a:schemeClr val="dk1"/>
          </a:fillRef>
          <a:effectRef idx="0">
            <a:schemeClr val="dk1"/>
          </a:effectRef>
          <a:fontRef idx="minor">
            <a:schemeClr val="lt1"/>
          </a:fontRef>
        </p:style>
      </p:cxnSp>
      <p:sp>
        <p:nvSpPr>
          <p:cNvPr id="43" name="Rounded Rectangle 42"/>
          <p:cNvSpPr/>
          <p:nvPr/>
        </p:nvSpPr>
        <p:spPr>
          <a:xfrm>
            <a:off x="3623388" y="3955983"/>
            <a:ext cx="5187820" cy="616018"/>
          </a:xfrm>
          <a:prstGeom prst="roundRect">
            <a:avLst/>
          </a:prstGeom>
          <a:solidFill>
            <a:srgbClr val="FFE599"/>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a:solidFill>
                  <a:schemeClr val="tx1"/>
                </a:solidFill>
              </a:rPr>
              <a:t>Designate two staff to attend trainings to become on-site coaches</a:t>
            </a:r>
          </a:p>
        </p:txBody>
      </p:sp>
      <p:sp>
        <p:nvSpPr>
          <p:cNvPr id="13" name="Rectangle 12"/>
          <p:cNvSpPr/>
          <p:nvPr/>
        </p:nvSpPr>
        <p:spPr>
          <a:xfrm>
            <a:off x="6655605" y="5067623"/>
            <a:ext cx="972056" cy="5134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kern="100">
                <a:solidFill>
                  <a:schemeClr val="bg1"/>
                </a:solidFill>
              </a:rPr>
              <a:t>Tier 2</a:t>
            </a:r>
          </a:p>
        </p:txBody>
      </p:sp>
      <p:sp>
        <p:nvSpPr>
          <p:cNvPr id="14" name="Rectangle 13"/>
          <p:cNvSpPr/>
          <p:nvPr/>
        </p:nvSpPr>
        <p:spPr>
          <a:xfrm>
            <a:off x="5015936" y="5054474"/>
            <a:ext cx="1075373" cy="52314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a:solidFill>
                  <a:schemeClr val="bg1"/>
                </a:solidFill>
              </a:rPr>
              <a:t>Low-Intensity Supports</a:t>
            </a:r>
          </a:p>
        </p:txBody>
      </p:sp>
      <p:sp>
        <p:nvSpPr>
          <p:cNvPr id="44" name="Rectangle 43"/>
          <p:cNvSpPr/>
          <p:nvPr/>
        </p:nvSpPr>
        <p:spPr>
          <a:xfrm>
            <a:off x="3470121" y="5023409"/>
            <a:ext cx="949059" cy="52314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a:solidFill>
                  <a:schemeClr val="bg1"/>
                </a:solidFill>
              </a:rPr>
              <a:t>Systematic Screening</a:t>
            </a:r>
          </a:p>
        </p:txBody>
      </p:sp>
      <p:grpSp>
        <p:nvGrpSpPr>
          <p:cNvPr id="33" name="Group 32">
            <a:extLst>
              <a:ext uri="{FF2B5EF4-FFF2-40B4-BE49-F238E27FC236}">
                <a16:creationId xmlns:a16="http://schemas.microsoft.com/office/drawing/2014/main" id="{BABB5FFA-2DF4-4C4B-BC7E-31319E1C7A36}"/>
              </a:ext>
            </a:extLst>
          </p:cNvPr>
          <p:cNvGrpSpPr/>
          <p:nvPr/>
        </p:nvGrpSpPr>
        <p:grpSpPr>
          <a:xfrm>
            <a:off x="9723505" y="5054474"/>
            <a:ext cx="1557521" cy="1704538"/>
            <a:chOff x="1510709" y="4907904"/>
            <a:chExt cx="1557521" cy="1704538"/>
          </a:xfrm>
        </p:grpSpPr>
        <p:pic>
          <p:nvPicPr>
            <p:cNvPr id="46" name="Picture 2" descr="people near a blackboard by jetxee">
              <a:extLst>
                <a:ext uri="{FF2B5EF4-FFF2-40B4-BE49-F238E27FC236}">
                  <a16:creationId xmlns:a16="http://schemas.microsoft.com/office/drawing/2014/main" id="{E32C92C9-67B8-363F-EAD0-5F96B156D98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10709" y="4907904"/>
              <a:ext cx="1557521" cy="1704538"/>
            </a:xfrm>
            <a:prstGeom prst="rect">
              <a:avLst/>
            </a:prstGeom>
            <a:noFill/>
            <a:extLst>
              <a:ext uri="{909E8E84-426E-40DD-AFC4-6F175D3DCCD1}">
                <a14:hiddenFill xmlns:a14="http://schemas.microsoft.com/office/drawing/2010/main">
                  <a:solidFill>
                    <a:srgbClr val="FFFFFF"/>
                  </a:solidFill>
                </a14:hiddenFill>
              </a:ext>
            </a:extLst>
          </p:spPr>
        </p:pic>
        <p:sp>
          <p:nvSpPr>
            <p:cNvPr id="48" name="TextBox 47">
              <a:extLst>
                <a:ext uri="{FF2B5EF4-FFF2-40B4-BE49-F238E27FC236}">
                  <a16:creationId xmlns:a16="http://schemas.microsoft.com/office/drawing/2014/main" id="{C6BB5C8E-9B06-8450-C21A-755F5CACFA81}"/>
                </a:ext>
              </a:extLst>
            </p:cNvPr>
            <p:cNvSpPr txBox="1"/>
            <p:nvPr/>
          </p:nvSpPr>
          <p:spPr>
            <a:xfrm>
              <a:off x="1775447" y="4961405"/>
              <a:ext cx="757525" cy="415498"/>
            </a:xfrm>
            <a:prstGeom prst="rect">
              <a:avLst/>
            </a:prstGeom>
            <a:solidFill>
              <a:srgbClr val="1A8412"/>
            </a:solidFill>
          </p:spPr>
          <p:txBody>
            <a:bodyPr wrap="square" rtlCol="0">
              <a:spAutoFit/>
            </a:bodyPr>
            <a:lstStyle/>
            <a:p>
              <a:pPr algn="ctr"/>
              <a:r>
                <a:rPr lang="en-US" sz="1050">
                  <a:solidFill>
                    <a:schemeClr val="bg1"/>
                  </a:solidFill>
                </a:rPr>
                <a:t>Planning Ahead</a:t>
              </a:r>
            </a:p>
          </p:txBody>
        </p:sp>
      </p:grpSp>
      <p:cxnSp>
        <p:nvCxnSpPr>
          <p:cNvPr id="50" name="Straight Arrow Connector 49">
            <a:extLst>
              <a:ext uri="{FF2B5EF4-FFF2-40B4-BE49-F238E27FC236}">
                <a16:creationId xmlns:a16="http://schemas.microsoft.com/office/drawing/2014/main" id="{C785175B-6F6B-E82E-70A5-F5F56D72DD79}"/>
              </a:ext>
            </a:extLst>
          </p:cNvPr>
          <p:cNvCxnSpPr>
            <a:cxnSpLocks/>
            <a:endCxn id="46" idx="0"/>
          </p:cNvCxnSpPr>
          <p:nvPr/>
        </p:nvCxnSpPr>
        <p:spPr>
          <a:xfrm>
            <a:off x="9347373" y="3429000"/>
            <a:ext cx="1154893" cy="1625474"/>
          </a:xfrm>
          <a:prstGeom prst="straightConnector1">
            <a:avLst/>
          </a:prstGeom>
          <a:ln>
            <a:tailEnd type="triangle"/>
          </a:ln>
        </p:spPr>
        <p:style>
          <a:lnRef idx="2">
            <a:schemeClr val="dk1">
              <a:shade val="50000"/>
            </a:schemeClr>
          </a:lnRef>
          <a:fillRef idx="1">
            <a:schemeClr val="dk1"/>
          </a:fillRef>
          <a:effectRef idx="0">
            <a:schemeClr val="dk1"/>
          </a:effectRef>
          <a:fontRef idx="minor">
            <a:schemeClr val="lt1"/>
          </a:fontRef>
        </p:style>
      </p:cxnSp>
      <p:pic>
        <p:nvPicPr>
          <p:cNvPr id="52" name="Picture 51" descr="Table&#10;&#10;Description automatically generated">
            <a:extLst>
              <a:ext uri="{FF2B5EF4-FFF2-40B4-BE49-F238E27FC236}">
                <a16:creationId xmlns:a16="http://schemas.microsoft.com/office/drawing/2014/main" id="{00963594-871B-9873-8B7B-AC723BE51E2C}"/>
              </a:ext>
            </a:extLst>
          </p:cNvPr>
          <p:cNvPicPr>
            <a:picLocks noChangeAspect="1"/>
          </p:cNvPicPr>
          <p:nvPr/>
        </p:nvPicPr>
        <p:blipFill rotWithShape="1">
          <a:blip r:embed="rId4"/>
          <a:srcRect t="243" r="899" b="90084"/>
          <a:stretch/>
        </p:blipFill>
        <p:spPr>
          <a:xfrm>
            <a:off x="932770" y="1856639"/>
            <a:ext cx="10521449" cy="468604"/>
          </a:xfrm>
          <a:prstGeom prst="rect">
            <a:avLst/>
          </a:prstGeom>
        </p:spPr>
      </p:pic>
      <p:pic>
        <p:nvPicPr>
          <p:cNvPr id="53" name="Picture 52" descr="Table&#10;&#10;Description automatically generated">
            <a:extLst>
              <a:ext uri="{FF2B5EF4-FFF2-40B4-BE49-F238E27FC236}">
                <a16:creationId xmlns:a16="http://schemas.microsoft.com/office/drawing/2014/main" id="{E3E98422-3C3A-B312-5FBA-51A1377BD34E}"/>
              </a:ext>
            </a:extLst>
          </p:cNvPr>
          <p:cNvPicPr>
            <a:picLocks noChangeAspect="1"/>
          </p:cNvPicPr>
          <p:nvPr/>
        </p:nvPicPr>
        <p:blipFill rotWithShape="1">
          <a:blip r:embed="rId4"/>
          <a:srcRect t="54576" b="22679"/>
          <a:stretch/>
        </p:blipFill>
        <p:spPr>
          <a:xfrm>
            <a:off x="936821" y="2311186"/>
            <a:ext cx="10517398" cy="1102035"/>
          </a:xfrm>
          <a:prstGeom prst="rect">
            <a:avLst/>
          </a:prstGeom>
        </p:spPr>
      </p:pic>
      <p:grpSp>
        <p:nvGrpSpPr>
          <p:cNvPr id="31" name="Group 30">
            <a:extLst>
              <a:ext uri="{FF2B5EF4-FFF2-40B4-BE49-F238E27FC236}">
                <a16:creationId xmlns:a16="http://schemas.microsoft.com/office/drawing/2014/main" id="{164F498E-8A01-A8CA-5184-1DB592FAD29A}"/>
              </a:ext>
            </a:extLst>
          </p:cNvPr>
          <p:cNvGrpSpPr/>
          <p:nvPr/>
        </p:nvGrpSpPr>
        <p:grpSpPr>
          <a:xfrm>
            <a:off x="1695151" y="4984301"/>
            <a:ext cx="1557521" cy="1704538"/>
            <a:chOff x="1510709" y="4907904"/>
            <a:chExt cx="1557521" cy="1704538"/>
          </a:xfrm>
        </p:grpSpPr>
        <p:pic>
          <p:nvPicPr>
            <p:cNvPr id="54" name="Picture 2" descr="people near a blackboard by jetxee">
              <a:extLst>
                <a:ext uri="{FF2B5EF4-FFF2-40B4-BE49-F238E27FC236}">
                  <a16:creationId xmlns:a16="http://schemas.microsoft.com/office/drawing/2014/main" id="{249AB8DB-FD95-6D38-7CB8-38C7B4B056D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10709" y="4907904"/>
              <a:ext cx="1557521" cy="1704538"/>
            </a:xfrm>
            <a:prstGeom prst="rect">
              <a:avLst/>
            </a:prstGeom>
            <a:noFill/>
            <a:extLst>
              <a:ext uri="{909E8E84-426E-40DD-AFC4-6F175D3DCCD1}">
                <a14:hiddenFill xmlns:a14="http://schemas.microsoft.com/office/drawing/2010/main">
                  <a:solidFill>
                    <a:srgbClr val="FFFFFF"/>
                  </a:solidFill>
                </a14:hiddenFill>
              </a:ext>
            </a:extLst>
          </p:spPr>
        </p:pic>
        <p:sp>
          <p:nvSpPr>
            <p:cNvPr id="55" name="TextBox 54">
              <a:extLst>
                <a:ext uri="{FF2B5EF4-FFF2-40B4-BE49-F238E27FC236}">
                  <a16:creationId xmlns:a16="http://schemas.microsoft.com/office/drawing/2014/main" id="{6C7127B9-BF46-4A3C-1ECB-95F50DB7521C}"/>
                </a:ext>
              </a:extLst>
            </p:cNvPr>
            <p:cNvSpPr txBox="1"/>
            <p:nvPr/>
          </p:nvSpPr>
          <p:spPr>
            <a:xfrm>
              <a:off x="1782952" y="4950152"/>
              <a:ext cx="1127303" cy="369332"/>
            </a:xfrm>
            <a:prstGeom prst="rect">
              <a:avLst/>
            </a:prstGeom>
            <a:solidFill>
              <a:srgbClr val="1A8412"/>
            </a:solidFill>
          </p:spPr>
          <p:txBody>
            <a:bodyPr wrap="square" rtlCol="0">
              <a:spAutoFit/>
            </a:bodyPr>
            <a:lstStyle/>
            <a:p>
              <a:r>
                <a:rPr lang="en-US" sz="900">
                  <a:solidFill>
                    <a:schemeClr val="bg1"/>
                  </a:solidFill>
                </a:rPr>
                <a:t>Ci3T Setting Up for Success</a:t>
              </a:r>
            </a:p>
          </p:txBody>
        </p:sp>
      </p:grpSp>
      <p:sp>
        <p:nvSpPr>
          <p:cNvPr id="3" name="Rectangle 2">
            <a:extLst>
              <a:ext uri="{FF2B5EF4-FFF2-40B4-BE49-F238E27FC236}">
                <a16:creationId xmlns:a16="http://schemas.microsoft.com/office/drawing/2014/main" id="{9EBCD75E-199A-5DE9-A868-C2E71655B0AE}"/>
              </a:ext>
            </a:extLst>
          </p:cNvPr>
          <p:cNvSpPr/>
          <p:nvPr/>
        </p:nvSpPr>
        <p:spPr>
          <a:xfrm>
            <a:off x="8046934" y="1690688"/>
            <a:ext cx="1106512" cy="4802187"/>
          </a:xfrm>
          <a:prstGeom prst="rect">
            <a:avLst/>
          </a:prstGeom>
          <a:noFill/>
          <a:ln>
            <a:solidFill>
              <a:schemeClr val="accent1"/>
            </a:solidFill>
          </a:ln>
          <a:effectLst>
            <a:glow rad="228600">
              <a:schemeClr val="accent1">
                <a:satMod val="175000"/>
                <a:alpha val="40000"/>
              </a:schemeClr>
            </a:glow>
          </a:effectLst>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0352181"/>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1250">
        <p159:morph option="byObject"/>
      </p:transition>
    </mc:Choice>
    <mc:Fallback>
      <p:transition spd="slow">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mage of ci3t.org website top accordions, with Responding to Covid tab highlighted ">
            <a:extLst>
              <a:ext uri="{FF2B5EF4-FFF2-40B4-BE49-F238E27FC236}">
                <a16:creationId xmlns:a16="http://schemas.microsoft.com/office/drawing/2014/main" id="{880CFF8F-50FF-40A9-92EA-44AED26864EB}"/>
              </a:ext>
            </a:extLst>
          </p:cNvPr>
          <p:cNvPicPr>
            <a:picLocks noChangeAspect="1"/>
          </p:cNvPicPr>
          <p:nvPr/>
        </p:nvPicPr>
        <p:blipFill rotWithShape="1">
          <a:blip r:embed="rId2"/>
          <a:srcRect r="737"/>
          <a:stretch/>
        </p:blipFill>
        <p:spPr>
          <a:xfrm>
            <a:off x="5556514" y="1595614"/>
            <a:ext cx="6225309" cy="3753511"/>
          </a:xfrm>
          <a:prstGeom prst="rect">
            <a:avLst/>
          </a:prstGeom>
          <a:ln>
            <a:solidFill>
              <a:schemeClr val="tx1"/>
            </a:solidFill>
          </a:ln>
        </p:spPr>
      </p:pic>
      <p:sp>
        <p:nvSpPr>
          <p:cNvPr id="4" name="Title 3">
            <a:extLst>
              <a:ext uri="{FF2B5EF4-FFF2-40B4-BE49-F238E27FC236}">
                <a16:creationId xmlns:a16="http://schemas.microsoft.com/office/drawing/2014/main" id="{FCAB00FE-0BAF-4B76-BD0D-D9637EC2AFD2}"/>
              </a:ext>
            </a:extLst>
          </p:cNvPr>
          <p:cNvSpPr>
            <a:spLocks noGrp="1"/>
          </p:cNvSpPr>
          <p:nvPr>
            <p:ph type="title"/>
          </p:nvPr>
        </p:nvSpPr>
        <p:spPr/>
        <p:txBody>
          <a:bodyPr>
            <a:normAutofit/>
          </a:bodyPr>
          <a:lstStyle/>
          <a:p>
            <a:r>
              <a:rPr lang="en-US" sz="3800"/>
              <a:t>Jigsaw - Ci3T Professional Learning Resources</a:t>
            </a:r>
          </a:p>
        </p:txBody>
      </p:sp>
      <p:pic>
        <p:nvPicPr>
          <p:cNvPr id="15" name="Picture 14">
            <a:extLst>
              <a:ext uri="{FF2B5EF4-FFF2-40B4-BE49-F238E27FC236}">
                <a16:creationId xmlns:a16="http://schemas.microsoft.com/office/drawing/2014/main" id="{28E03C3F-9DFB-655C-FB32-C56B72D0E448}"/>
              </a:ext>
            </a:extLst>
          </p:cNvPr>
          <p:cNvPicPr>
            <a:picLocks noChangeAspect="1"/>
          </p:cNvPicPr>
          <p:nvPr/>
        </p:nvPicPr>
        <p:blipFill rotWithShape="1">
          <a:blip r:embed="rId3"/>
          <a:srcRect l="1310" r="1569"/>
          <a:stretch/>
        </p:blipFill>
        <p:spPr>
          <a:xfrm>
            <a:off x="921725" y="1587328"/>
            <a:ext cx="4457056" cy="4993210"/>
          </a:xfrm>
          <a:prstGeom prst="rect">
            <a:avLst/>
          </a:prstGeom>
          <a:ln>
            <a:solidFill>
              <a:schemeClr val="tx1"/>
            </a:solidFill>
          </a:ln>
        </p:spPr>
      </p:pic>
      <p:sp>
        <p:nvSpPr>
          <p:cNvPr id="16" name="Rectangle 15">
            <a:extLst>
              <a:ext uri="{FF2B5EF4-FFF2-40B4-BE49-F238E27FC236}">
                <a16:creationId xmlns:a16="http://schemas.microsoft.com/office/drawing/2014/main" id="{A5618E66-B1C3-17CD-C354-B36830D75DAF}"/>
              </a:ext>
            </a:extLst>
          </p:cNvPr>
          <p:cNvSpPr/>
          <p:nvPr/>
        </p:nvSpPr>
        <p:spPr>
          <a:xfrm>
            <a:off x="8863963" y="2735201"/>
            <a:ext cx="1259751" cy="393160"/>
          </a:xfrm>
          <a:prstGeom prst="rect">
            <a:avLst/>
          </a:prstGeom>
          <a:noFill/>
          <a:ln w="3175" cap="flat" cmpd="sng" algn="ctr">
            <a:solidFill>
              <a:srgbClr val="FFFF00"/>
            </a:solidFill>
            <a:prstDash val="solid"/>
            <a:miter lim="800000"/>
          </a:ln>
          <a:effectLst>
            <a:glow rad="139700">
              <a:srgbClr val="FFC000">
                <a:satMod val="175000"/>
                <a:alpha val="40000"/>
              </a:srgbClr>
            </a:glo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B558E023-D70C-B824-2374-F90309598BFD}"/>
              </a:ext>
            </a:extLst>
          </p:cNvPr>
          <p:cNvSpPr/>
          <p:nvPr/>
        </p:nvSpPr>
        <p:spPr>
          <a:xfrm>
            <a:off x="14565117" y="2161494"/>
            <a:ext cx="1014075" cy="353961"/>
          </a:xfrm>
          <a:prstGeom prst="rect">
            <a:avLst/>
          </a:prstGeom>
          <a:noFill/>
          <a:ln w="57150"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n-US"/>
          </a:p>
        </p:txBody>
      </p:sp>
      <p:sp>
        <p:nvSpPr>
          <p:cNvPr id="19" name="Rectangle 18">
            <a:extLst>
              <a:ext uri="{FF2B5EF4-FFF2-40B4-BE49-F238E27FC236}">
                <a16:creationId xmlns:a16="http://schemas.microsoft.com/office/drawing/2014/main" id="{9321B12D-B2CB-6FD1-A7EF-E1F99176BF7B}"/>
              </a:ext>
            </a:extLst>
          </p:cNvPr>
          <p:cNvSpPr/>
          <p:nvPr/>
        </p:nvSpPr>
        <p:spPr>
          <a:xfrm>
            <a:off x="3425657" y="2135864"/>
            <a:ext cx="1690629" cy="393160"/>
          </a:xfrm>
          <a:prstGeom prst="rect">
            <a:avLst/>
          </a:prstGeom>
          <a:noFill/>
          <a:ln w="3175" cap="flat" cmpd="sng" algn="ctr">
            <a:solidFill>
              <a:srgbClr val="FFFF00"/>
            </a:solidFill>
            <a:prstDash val="solid"/>
            <a:miter lim="800000"/>
          </a:ln>
          <a:effectLst>
            <a:glow rad="139700">
              <a:srgbClr val="FFC000">
                <a:satMod val="175000"/>
                <a:alpha val="40000"/>
              </a:srgbClr>
            </a:glo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9" name="Picture 8" descr=" Professional Learning tab in website, section titles Professional Learning. The following strategies are listed in order:&#10;Active Supervision&#10;Behavior Contracts&#10;Behavior education program (BEP/ Check-in Check Out (CICO)&#10;Behavior Specific Praise (BSP)&#10;Direct Behavior Rating (DBR)&#10;High-p Request Sequence (HIGH P)&#10;Instructional Choice&#10;Instructional Feedback&#10;Opportunities to Respond (OTR)&#10;Precorrection&#10;Repeated Readings&#10;Self-Monitoring&#10;Self-Regulated Strategies Development (SRSD) For Writing&#10;Tier 3: Individual De-Escalation Support Plan for Managing the Acting Out Cycle">
            <a:extLst>
              <a:ext uri="{FF2B5EF4-FFF2-40B4-BE49-F238E27FC236}">
                <a16:creationId xmlns:a16="http://schemas.microsoft.com/office/drawing/2014/main" id="{D94B3BC1-1C53-434F-A711-7BBDB4C5BCB9}"/>
              </a:ext>
            </a:extLst>
          </p:cNvPr>
          <p:cNvPicPr>
            <a:picLocks noChangeAspect="1"/>
          </p:cNvPicPr>
          <p:nvPr/>
        </p:nvPicPr>
        <p:blipFill>
          <a:blip r:embed="rId4"/>
          <a:stretch>
            <a:fillRect/>
          </a:stretch>
        </p:blipFill>
        <p:spPr>
          <a:xfrm>
            <a:off x="5988183" y="1587328"/>
            <a:ext cx="5365617" cy="5041687"/>
          </a:xfrm>
          <a:prstGeom prst="rect">
            <a:avLst/>
          </a:prstGeom>
          <a:ln>
            <a:solidFill>
              <a:schemeClr val="tx1"/>
            </a:solidFill>
          </a:ln>
        </p:spPr>
      </p:pic>
      <p:sp>
        <p:nvSpPr>
          <p:cNvPr id="20" name="Rectangle 19">
            <a:extLst>
              <a:ext uri="{FF2B5EF4-FFF2-40B4-BE49-F238E27FC236}">
                <a16:creationId xmlns:a16="http://schemas.microsoft.com/office/drawing/2014/main" id="{476F028A-AF5F-EFBA-A337-13C99539E23C}"/>
              </a:ext>
            </a:extLst>
          </p:cNvPr>
          <p:cNvSpPr/>
          <p:nvPr/>
        </p:nvSpPr>
        <p:spPr>
          <a:xfrm>
            <a:off x="5988183" y="3263316"/>
            <a:ext cx="5441817" cy="393160"/>
          </a:xfrm>
          <a:prstGeom prst="rect">
            <a:avLst/>
          </a:prstGeom>
          <a:noFill/>
          <a:ln w="3175" cap="flat" cmpd="sng" algn="ctr">
            <a:solidFill>
              <a:srgbClr val="FFFF00"/>
            </a:solidFill>
            <a:prstDash val="solid"/>
            <a:miter lim="800000"/>
          </a:ln>
          <a:effectLst>
            <a:glow rad="139700">
              <a:srgbClr val="FFC000">
                <a:satMod val="175000"/>
                <a:alpha val="40000"/>
              </a:srgbClr>
            </a:glo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92DCDBBB-8182-F285-CCF3-6F9099F553B7}"/>
              </a:ext>
            </a:extLst>
          </p:cNvPr>
          <p:cNvSpPr/>
          <p:nvPr/>
        </p:nvSpPr>
        <p:spPr>
          <a:xfrm>
            <a:off x="5911983" y="5593699"/>
            <a:ext cx="5441817" cy="1035316"/>
          </a:xfrm>
          <a:prstGeom prst="rect">
            <a:avLst/>
          </a:prstGeom>
          <a:noFill/>
          <a:ln w="3175" cap="flat" cmpd="sng" algn="ctr">
            <a:solidFill>
              <a:srgbClr val="FFFF00"/>
            </a:solidFill>
            <a:prstDash val="solid"/>
            <a:miter lim="800000"/>
          </a:ln>
          <a:effectLst>
            <a:glow rad="139700">
              <a:srgbClr val="FFC000">
                <a:satMod val="175000"/>
                <a:alpha val="40000"/>
              </a:srgbClr>
            </a:glo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1404083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heel(1)">
                                      <p:cBhvr>
                                        <p:cTn id="7" dur="1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16"/>
                                        </p:tgtEl>
                                        <p:attrNameLst>
                                          <p:attrName>style.visibility</p:attrName>
                                        </p:attrNameLst>
                                      </p:cBhvr>
                                      <p:to>
                                        <p:strVal val="visible"/>
                                      </p:to>
                                    </p:set>
                                    <p:anim calcmode="lin" valueType="num">
                                      <p:cBhvr additive="base">
                                        <p:cTn id="16" dur="500" fill="hold"/>
                                        <p:tgtEl>
                                          <p:spTgt spid="16"/>
                                        </p:tgtEl>
                                        <p:attrNameLst>
                                          <p:attrName>ppt_x</p:attrName>
                                        </p:attrNameLst>
                                      </p:cBhvr>
                                      <p:tavLst>
                                        <p:tav tm="0">
                                          <p:val>
                                            <p:strVal val="#ppt_x"/>
                                          </p:val>
                                        </p:tav>
                                        <p:tav tm="100000">
                                          <p:val>
                                            <p:strVal val="#ppt_x"/>
                                          </p:val>
                                        </p:tav>
                                      </p:tavLst>
                                    </p:anim>
                                    <p:anim calcmode="lin" valueType="num">
                                      <p:cBhvr additive="base">
                                        <p:cTn id="17"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additive="base">
                                        <p:cTn id="22" dur="500" fill="hold"/>
                                        <p:tgtEl>
                                          <p:spTgt spid="9"/>
                                        </p:tgtEl>
                                        <p:attrNameLst>
                                          <p:attrName>ppt_x</p:attrName>
                                        </p:attrNameLst>
                                      </p:cBhvr>
                                      <p:tavLst>
                                        <p:tav tm="0">
                                          <p:val>
                                            <p:strVal val="#ppt_x"/>
                                          </p:val>
                                        </p:tav>
                                        <p:tav tm="100000">
                                          <p:val>
                                            <p:strVal val="#ppt_x"/>
                                          </p:val>
                                        </p:tav>
                                      </p:tavLst>
                                    </p:anim>
                                    <p:anim calcmode="lin" valueType="num">
                                      <p:cBhvr additive="base">
                                        <p:cTn id="2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1" presetClass="entr" presetSubtype="1" fill="hold" grpId="0" nodeType="click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wheel(1)">
                                      <p:cBhvr>
                                        <p:cTn id="28" dur="1500"/>
                                        <p:tgtEl>
                                          <p:spTgt spid="20"/>
                                        </p:tgtEl>
                                      </p:cBhvr>
                                    </p:animEffect>
                                  </p:childTnLst>
                                </p:cTn>
                              </p:par>
                              <p:par>
                                <p:cTn id="29" presetID="21" presetClass="entr" presetSubtype="1" fill="hold" grpId="0" nodeType="with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wheel(1)">
                                      <p:cBhvr>
                                        <p:cTn id="31" dur="1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9" grpId="0" animBg="1"/>
      <p:bldP spid="20" grpId="0" animBg="1"/>
      <p:bldP spid="21"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2">
            <a:extLst>
              <a:ext uri="{FF2B5EF4-FFF2-40B4-BE49-F238E27FC236}">
                <a16:creationId xmlns:a16="http://schemas.microsoft.com/office/drawing/2014/main" id="{B6C3AF90-C96E-9817-65AF-732AC09172CA}"/>
              </a:ext>
            </a:extLst>
          </p:cNvPr>
          <p:cNvSpPr txBox="1">
            <a:spLocks/>
          </p:cNvSpPr>
          <p:nvPr/>
        </p:nvSpPr>
        <p:spPr>
          <a:xfrm>
            <a:off x="458011" y="451057"/>
            <a:ext cx="11275977" cy="380793"/>
          </a:xfrm>
          <a:prstGeom prst="rect">
            <a:avLst/>
          </a:prstGeom>
          <a:solidFill>
            <a:schemeClr val="accent5">
              <a:lumMod val="75000"/>
            </a:schemeClr>
          </a:solidFill>
          <a:ln>
            <a:solidFill>
              <a:schemeClr val="tx1"/>
            </a:solidFill>
          </a:ln>
        </p:spPr>
        <p:txBody>
          <a:bodyPr anchor="ctr">
            <a:normAutofit fontScale="92500" lnSpcReduction="10000"/>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pPr algn="ctr"/>
            <a:r>
              <a:rPr lang="en-US" sz="2400">
                <a:solidFill>
                  <a:schemeClr val="bg1"/>
                </a:solidFill>
              </a:rPr>
              <a:t>Let’s Talk!</a:t>
            </a:r>
          </a:p>
        </p:txBody>
      </p:sp>
      <p:sp>
        <p:nvSpPr>
          <p:cNvPr id="15" name="Content Placeholder 4">
            <a:extLst>
              <a:ext uri="{FF2B5EF4-FFF2-40B4-BE49-F238E27FC236}">
                <a16:creationId xmlns:a16="http://schemas.microsoft.com/office/drawing/2014/main" id="{2878C86A-A937-8AF6-3DFB-80A5A66CABBB}"/>
              </a:ext>
            </a:extLst>
          </p:cNvPr>
          <p:cNvSpPr txBox="1">
            <a:spLocks/>
          </p:cNvSpPr>
          <p:nvPr/>
        </p:nvSpPr>
        <p:spPr>
          <a:xfrm>
            <a:off x="458011" y="831851"/>
            <a:ext cx="11275977" cy="4083050"/>
          </a:xfrm>
          <a:prstGeom prst="rect">
            <a:avLst/>
          </a:prstGeom>
          <a:solidFill>
            <a:srgbClr val="CEDCEA">
              <a:alpha val="69020"/>
            </a:srgbClr>
          </a:solidFill>
          <a:ln>
            <a:solidFill>
              <a:schemeClr val="tx1"/>
            </a:solidFill>
          </a:ln>
        </p:spPr>
        <p:txBody>
          <a:bodyPr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SzPct val="75000"/>
              <a:buFont typeface="Courier New" panose="02070309020205020404" pitchFamily="49" charset="0"/>
              <a:buChar char="o"/>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Wingdings" pitchFamily="2" charset="2"/>
              <a:buChar char="§"/>
              <a:defRPr sz="2000" kern="1200">
                <a:solidFill>
                  <a:schemeClr val="accent4"/>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a:t>Read over the list of Tier 2 and Tier 3 supports listed in your school’s Ci3T Implementation Manual. </a:t>
            </a:r>
          </a:p>
          <a:p>
            <a:r>
              <a:rPr lang="en-US" sz="2400"/>
              <a:t>Jigsaw: For this breakout session, divide up your team members to attend these sessions:</a:t>
            </a:r>
          </a:p>
          <a:p>
            <a:pPr lvl="1"/>
            <a:r>
              <a:rPr lang="en-US" sz="2000"/>
              <a:t>Tier 2 Direct Behavior Rating</a:t>
            </a:r>
          </a:p>
          <a:p>
            <a:pPr lvl="1"/>
            <a:r>
              <a:rPr lang="en-US" sz="2000"/>
              <a:t>Tier 2 Self-monitoring</a:t>
            </a:r>
          </a:p>
          <a:p>
            <a:pPr lvl="1"/>
            <a:r>
              <a:rPr lang="en-US" sz="2000"/>
              <a:t>Tier 2 Self-regulated Strategy Development (SRSD) for writing</a:t>
            </a:r>
          </a:p>
          <a:p>
            <a:pPr lvl="1"/>
            <a:r>
              <a:rPr lang="en-US" sz="2000"/>
              <a:t>Tier 3 Individualized De-escalation Plan </a:t>
            </a:r>
          </a:p>
          <a:p>
            <a:pPr lvl="1"/>
            <a:r>
              <a:rPr lang="en-US" sz="2000"/>
              <a:t>Tier 3 Functional Assessment-based Intervention (FABI)</a:t>
            </a:r>
          </a:p>
          <a:p>
            <a:r>
              <a:rPr lang="en-US" sz="2400"/>
              <a:t>Post in the chat the one you would like to attend so your Ci3T Leadership Team members can divide up to learn more!  </a:t>
            </a:r>
          </a:p>
          <a:p>
            <a:endParaRPr lang="en-US" sz="2400"/>
          </a:p>
        </p:txBody>
      </p:sp>
      <p:pic>
        <p:nvPicPr>
          <p:cNvPr id="2" name="Graphic 1">
            <a:extLst>
              <a:ext uri="{FF2B5EF4-FFF2-40B4-BE49-F238E27FC236}">
                <a16:creationId xmlns:a16="http://schemas.microsoft.com/office/drawing/2014/main" id="{BF78E989-A2AB-87B1-78C5-98030DA35242}"/>
              </a:ext>
            </a:extLst>
          </p:cNvPr>
          <p:cNvPicPr>
            <a:picLocks/>
          </p:cNvPicPr>
          <p:nvPr/>
        </p:nvPicPr>
        <p:blipFill>
          <a:blip r:embed="rId3">
            <a:extLst>
              <a:ext uri="{96DAC541-7B7A-43D3-8B79-37D633B846F1}">
                <asvg:svgBlip xmlns:asvg="http://schemas.microsoft.com/office/drawing/2016/SVG/main" r:embed="rId4"/>
              </a:ext>
            </a:extLst>
          </a:blip>
          <a:stretch>
            <a:fillRect/>
          </a:stretch>
        </p:blipFill>
        <p:spPr>
          <a:xfrm>
            <a:off x="2002972" y="5001129"/>
            <a:ext cx="1382485" cy="1521921"/>
          </a:xfrm>
          <a:prstGeom prst="rect">
            <a:avLst/>
          </a:prstGeom>
        </p:spPr>
      </p:pic>
      <p:pic>
        <p:nvPicPr>
          <p:cNvPr id="4" name="Graphic 3" descr="Laptop outline">
            <a:extLst>
              <a:ext uri="{FF2B5EF4-FFF2-40B4-BE49-F238E27FC236}">
                <a16:creationId xmlns:a16="http://schemas.microsoft.com/office/drawing/2014/main" id="{18EBECBD-A7BF-FC7E-25A6-E194AF00895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510450" y="4900798"/>
            <a:ext cx="1861457" cy="1861457"/>
          </a:xfrm>
          <a:prstGeom prst="rect">
            <a:avLst/>
          </a:prstGeom>
        </p:spPr>
      </p:pic>
      <p:pic>
        <p:nvPicPr>
          <p:cNvPr id="6" name="Graphic 5" descr="Magnifying glass outline">
            <a:extLst>
              <a:ext uri="{FF2B5EF4-FFF2-40B4-BE49-F238E27FC236}">
                <a16:creationId xmlns:a16="http://schemas.microsoft.com/office/drawing/2014/main" id="{075CFFFF-73EA-1521-B5BD-12DDDA8BB73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735093" y="5239667"/>
            <a:ext cx="1273629" cy="1273629"/>
          </a:xfrm>
          <a:prstGeom prst="rect">
            <a:avLst/>
          </a:prstGeom>
        </p:spPr>
      </p:pic>
      <p:pic>
        <p:nvPicPr>
          <p:cNvPr id="7" name="Picture 47">
            <a:extLst>
              <a:ext uri="{FF2B5EF4-FFF2-40B4-BE49-F238E27FC236}">
                <a16:creationId xmlns:a16="http://schemas.microsoft.com/office/drawing/2014/main" id="{72AB2600-7918-B07A-BFED-D27FEBE59286}"/>
              </a:ext>
            </a:extLst>
          </p:cNvPr>
          <p:cNvPicPr>
            <a:picLocks noChangeAspect="1" noChangeArrowheads="1"/>
          </p:cNvPicPr>
          <p:nvPr/>
        </p:nvPicPr>
        <p:blipFill>
          <a:blip r:embed="rId9">
            <a:extLst>
              <a:ext uri="{28A0092B-C50C-407E-A947-70E740481C1C}">
                <a14:useLocalDpi xmlns:a14="http://schemas.microsoft.com/office/drawing/2010/main" val="0"/>
              </a:ext>
            </a:extLst>
          </a:blip>
          <a:stretch>
            <a:fillRect/>
          </a:stretch>
        </p:blipFill>
        <p:spPr bwMode="auto">
          <a:xfrm>
            <a:off x="3839213" y="5103225"/>
            <a:ext cx="4361180" cy="1546514"/>
          </a:xfrm>
          <a:prstGeom prst="rect">
            <a:avLst/>
          </a:prstGeom>
          <a:noFill/>
        </p:spPr>
      </p:pic>
      <p:pic>
        <p:nvPicPr>
          <p:cNvPr id="8" name="Picture 51">
            <a:extLst>
              <a:ext uri="{FF2B5EF4-FFF2-40B4-BE49-F238E27FC236}">
                <a16:creationId xmlns:a16="http://schemas.microsoft.com/office/drawing/2014/main" id="{F0F6B814-A083-C859-7256-E53521DB5399}"/>
              </a:ext>
            </a:extLst>
          </p:cNvPr>
          <p:cNvPicPr>
            <a:picLocks noChangeAspect="1" noChangeArrowheads="1"/>
          </p:cNvPicPr>
          <p:nvPr/>
        </p:nvPicPr>
        <p:blipFill>
          <a:blip r:embed="rId10">
            <a:extLst>
              <a:ext uri="{28A0092B-C50C-407E-A947-70E740481C1C}">
                <a14:useLocalDpi xmlns:a14="http://schemas.microsoft.com/office/drawing/2010/main" val="0"/>
              </a:ext>
            </a:extLst>
          </a:blip>
          <a:stretch>
            <a:fillRect/>
          </a:stretch>
        </p:blipFill>
        <p:spPr bwMode="auto">
          <a:xfrm>
            <a:off x="3839213" y="5103225"/>
            <a:ext cx="4361180" cy="1546514"/>
          </a:xfrm>
          <a:prstGeom prst="rect">
            <a:avLst/>
          </a:prstGeom>
          <a:noFill/>
        </p:spPr>
      </p:pic>
      <p:pic>
        <p:nvPicPr>
          <p:cNvPr id="9" name="Picture 50">
            <a:extLst>
              <a:ext uri="{FF2B5EF4-FFF2-40B4-BE49-F238E27FC236}">
                <a16:creationId xmlns:a16="http://schemas.microsoft.com/office/drawing/2014/main" id="{0CDD9818-F636-333D-8F06-D3A33C0A7560}"/>
              </a:ext>
            </a:extLst>
          </p:cNvPr>
          <p:cNvPicPr>
            <a:picLocks noChangeAspect="1" noChangeArrowheads="1"/>
          </p:cNvPicPr>
          <p:nvPr/>
        </p:nvPicPr>
        <p:blipFill>
          <a:blip r:embed="rId11">
            <a:extLst>
              <a:ext uri="{28A0092B-C50C-407E-A947-70E740481C1C}">
                <a14:useLocalDpi xmlns:a14="http://schemas.microsoft.com/office/drawing/2010/main" val="0"/>
              </a:ext>
            </a:extLst>
          </a:blip>
          <a:stretch>
            <a:fillRect/>
          </a:stretch>
        </p:blipFill>
        <p:spPr bwMode="auto">
          <a:xfrm>
            <a:off x="3839213" y="5103225"/>
            <a:ext cx="4361180" cy="1546514"/>
          </a:xfrm>
          <a:prstGeom prst="rect">
            <a:avLst/>
          </a:prstGeom>
          <a:noFill/>
        </p:spPr>
      </p:pic>
      <p:pic>
        <p:nvPicPr>
          <p:cNvPr id="10" name="Picture 49">
            <a:extLst>
              <a:ext uri="{FF2B5EF4-FFF2-40B4-BE49-F238E27FC236}">
                <a16:creationId xmlns:a16="http://schemas.microsoft.com/office/drawing/2014/main" id="{DAF95945-579E-12C9-5E13-18EF22BF734B}"/>
              </a:ext>
            </a:extLst>
          </p:cNvPr>
          <p:cNvPicPr>
            <a:picLocks noChangeAspect="1" noChangeArrowheads="1"/>
          </p:cNvPicPr>
          <p:nvPr/>
        </p:nvPicPr>
        <p:blipFill>
          <a:blip r:embed="rId12">
            <a:extLst>
              <a:ext uri="{28A0092B-C50C-407E-A947-70E740481C1C}">
                <a14:useLocalDpi xmlns:a14="http://schemas.microsoft.com/office/drawing/2010/main" val="0"/>
              </a:ext>
            </a:extLst>
          </a:blip>
          <a:stretch>
            <a:fillRect/>
          </a:stretch>
        </p:blipFill>
        <p:spPr bwMode="auto">
          <a:xfrm>
            <a:off x="3839213" y="5103225"/>
            <a:ext cx="4361180" cy="1546514"/>
          </a:xfrm>
          <a:prstGeom prst="rect">
            <a:avLst/>
          </a:prstGeom>
          <a:noFill/>
        </p:spPr>
      </p:pic>
      <p:pic>
        <p:nvPicPr>
          <p:cNvPr id="11" name="Picture 48">
            <a:extLst>
              <a:ext uri="{FF2B5EF4-FFF2-40B4-BE49-F238E27FC236}">
                <a16:creationId xmlns:a16="http://schemas.microsoft.com/office/drawing/2014/main" id="{236CF473-FD42-AEF8-3697-3B1917F5713A}"/>
              </a:ext>
            </a:extLst>
          </p:cNvPr>
          <p:cNvPicPr>
            <a:picLocks noChangeAspect="1" noChangeArrowheads="1"/>
          </p:cNvPicPr>
          <p:nvPr/>
        </p:nvPicPr>
        <p:blipFill>
          <a:blip r:embed="rId13">
            <a:extLst>
              <a:ext uri="{28A0092B-C50C-407E-A947-70E740481C1C}">
                <a14:useLocalDpi xmlns:a14="http://schemas.microsoft.com/office/drawing/2010/main" val="0"/>
              </a:ext>
            </a:extLst>
          </a:blip>
          <a:stretch>
            <a:fillRect/>
          </a:stretch>
        </p:blipFill>
        <p:spPr bwMode="auto">
          <a:xfrm>
            <a:off x="3839213" y="5103225"/>
            <a:ext cx="4361180" cy="1546514"/>
          </a:xfrm>
          <a:prstGeom prst="rect">
            <a:avLst/>
          </a:prstGeom>
          <a:noFill/>
        </p:spPr>
      </p:pic>
      <p:pic>
        <p:nvPicPr>
          <p:cNvPr id="12" name="Picture 42">
            <a:extLst>
              <a:ext uri="{FF2B5EF4-FFF2-40B4-BE49-F238E27FC236}">
                <a16:creationId xmlns:a16="http://schemas.microsoft.com/office/drawing/2014/main" id="{A5D54B43-9E10-D3F6-3F76-B4CA7A62ACD4}"/>
              </a:ext>
            </a:extLst>
          </p:cNvPr>
          <p:cNvPicPr>
            <a:picLocks noChangeAspect="1" noChangeArrowheads="1"/>
          </p:cNvPicPr>
          <p:nvPr/>
        </p:nvPicPr>
        <p:blipFill>
          <a:blip r:embed="rId14">
            <a:extLst>
              <a:ext uri="{28A0092B-C50C-407E-A947-70E740481C1C}">
                <a14:useLocalDpi xmlns:a14="http://schemas.microsoft.com/office/drawing/2010/main" val="0"/>
              </a:ext>
            </a:extLst>
          </a:blip>
          <a:stretch>
            <a:fillRect/>
          </a:stretch>
        </p:blipFill>
        <p:spPr bwMode="auto">
          <a:xfrm>
            <a:off x="3839213" y="5103225"/>
            <a:ext cx="4361180" cy="1546514"/>
          </a:xfrm>
          <a:prstGeom prst="rect">
            <a:avLst/>
          </a:prstGeom>
          <a:noFill/>
        </p:spPr>
      </p:pic>
      <p:pic>
        <p:nvPicPr>
          <p:cNvPr id="13" name="Picture 46">
            <a:extLst>
              <a:ext uri="{FF2B5EF4-FFF2-40B4-BE49-F238E27FC236}">
                <a16:creationId xmlns:a16="http://schemas.microsoft.com/office/drawing/2014/main" id="{EC8245A8-2581-FCD9-DD2F-89598961AE68}"/>
              </a:ext>
            </a:extLst>
          </p:cNvPr>
          <p:cNvPicPr>
            <a:picLocks noChangeAspect="1" noChangeArrowheads="1"/>
          </p:cNvPicPr>
          <p:nvPr/>
        </p:nvPicPr>
        <p:blipFill>
          <a:blip r:embed="rId15">
            <a:extLst>
              <a:ext uri="{28A0092B-C50C-407E-A947-70E740481C1C}">
                <a14:useLocalDpi xmlns:a14="http://schemas.microsoft.com/office/drawing/2010/main" val="0"/>
              </a:ext>
            </a:extLst>
          </a:blip>
          <a:stretch>
            <a:fillRect/>
          </a:stretch>
        </p:blipFill>
        <p:spPr bwMode="auto">
          <a:xfrm>
            <a:off x="3839213" y="5103225"/>
            <a:ext cx="4361180" cy="1546514"/>
          </a:xfrm>
          <a:prstGeom prst="rect">
            <a:avLst/>
          </a:prstGeom>
          <a:noFill/>
        </p:spPr>
      </p:pic>
      <p:pic>
        <p:nvPicPr>
          <p:cNvPr id="16" name="Picture 45">
            <a:extLst>
              <a:ext uri="{FF2B5EF4-FFF2-40B4-BE49-F238E27FC236}">
                <a16:creationId xmlns:a16="http://schemas.microsoft.com/office/drawing/2014/main" id="{6BB2DDB1-F130-B209-17A8-8DDCF186BB62}"/>
              </a:ext>
            </a:extLst>
          </p:cNvPr>
          <p:cNvPicPr>
            <a:picLocks noChangeAspect="1" noChangeArrowheads="1"/>
          </p:cNvPicPr>
          <p:nvPr/>
        </p:nvPicPr>
        <p:blipFill>
          <a:blip r:embed="rId16">
            <a:extLst>
              <a:ext uri="{28A0092B-C50C-407E-A947-70E740481C1C}">
                <a14:useLocalDpi xmlns:a14="http://schemas.microsoft.com/office/drawing/2010/main" val="0"/>
              </a:ext>
            </a:extLst>
          </a:blip>
          <a:stretch>
            <a:fillRect/>
          </a:stretch>
        </p:blipFill>
        <p:spPr bwMode="auto">
          <a:xfrm>
            <a:off x="3839213" y="5103225"/>
            <a:ext cx="4361180" cy="1546514"/>
          </a:xfrm>
          <a:prstGeom prst="rect">
            <a:avLst/>
          </a:prstGeom>
          <a:noFill/>
        </p:spPr>
      </p:pic>
      <p:pic>
        <p:nvPicPr>
          <p:cNvPr id="17" name="Picture 44">
            <a:extLst>
              <a:ext uri="{FF2B5EF4-FFF2-40B4-BE49-F238E27FC236}">
                <a16:creationId xmlns:a16="http://schemas.microsoft.com/office/drawing/2014/main" id="{0A2CEB4C-AF8F-3442-5AB1-B6FEFCC9B163}"/>
              </a:ext>
            </a:extLst>
          </p:cNvPr>
          <p:cNvPicPr>
            <a:picLocks noChangeAspect="1" noChangeArrowheads="1"/>
          </p:cNvPicPr>
          <p:nvPr/>
        </p:nvPicPr>
        <p:blipFill>
          <a:blip r:embed="rId17">
            <a:extLst>
              <a:ext uri="{28A0092B-C50C-407E-A947-70E740481C1C}">
                <a14:useLocalDpi xmlns:a14="http://schemas.microsoft.com/office/drawing/2010/main" val="0"/>
              </a:ext>
            </a:extLst>
          </a:blip>
          <a:stretch>
            <a:fillRect/>
          </a:stretch>
        </p:blipFill>
        <p:spPr bwMode="auto">
          <a:xfrm>
            <a:off x="3839213" y="5103225"/>
            <a:ext cx="4361180" cy="1546514"/>
          </a:xfrm>
          <a:prstGeom prst="rect">
            <a:avLst/>
          </a:prstGeom>
          <a:noFill/>
        </p:spPr>
      </p:pic>
      <p:pic>
        <p:nvPicPr>
          <p:cNvPr id="18" name="Picture 43">
            <a:extLst>
              <a:ext uri="{FF2B5EF4-FFF2-40B4-BE49-F238E27FC236}">
                <a16:creationId xmlns:a16="http://schemas.microsoft.com/office/drawing/2014/main" id="{70094F4A-6684-4C18-6D5B-C1C2DD813A5E}"/>
              </a:ext>
            </a:extLst>
          </p:cNvPr>
          <p:cNvPicPr>
            <a:picLocks noChangeAspect="1" noChangeArrowheads="1"/>
          </p:cNvPicPr>
          <p:nvPr/>
        </p:nvPicPr>
        <p:blipFill>
          <a:blip r:embed="rId18">
            <a:extLst>
              <a:ext uri="{28A0092B-C50C-407E-A947-70E740481C1C}">
                <a14:useLocalDpi xmlns:a14="http://schemas.microsoft.com/office/drawing/2010/main" val="0"/>
              </a:ext>
            </a:extLst>
          </a:blip>
          <a:stretch>
            <a:fillRect/>
          </a:stretch>
        </p:blipFill>
        <p:spPr bwMode="auto">
          <a:xfrm>
            <a:off x="3839213" y="5103225"/>
            <a:ext cx="4361180" cy="1546514"/>
          </a:xfrm>
          <a:prstGeom prst="rect">
            <a:avLst/>
          </a:prstGeom>
          <a:noFill/>
        </p:spPr>
      </p:pic>
      <p:pic>
        <p:nvPicPr>
          <p:cNvPr id="19" name="Picture 41">
            <a:extLst>
              <a:ext uri="{FF2B5EF4-FFF2-40B4-BE49-F238E27FC236}">
                <a16:creationId xmlns:a16="http://schemas.microsoft.com/office/drawing/2014/main" id="{0BEB861B-5DAF-FE4F-A85F-92E2D441905C}"/>
              </a:ext>
            </a:extLst>
          </p:cNvPr>
          <p:cNvPicPr>
            <a:picLocks noChangeAspect="1" noChangeArrowheads="1"/>
          </p:cNvPicPr>
          <p:nvPr/>
        </p:nvPicPr>
        <p:blipFill>
          <a:blip r:embed="rId19">
            <a:extLst>
              <a:ext uri="{28A0092B-C50C-407E-A947-70E740481C1C}">
                <a14:useLocalDpi xmlns:a14="http://schemas.microsoft.com/office/drawing/2010/main" val="0"/>
              </a:ext>
            </a:extLst>
          </a:blip>
          <a:stretch>
            <a:fillRect/>
          </a:stretch>
        </p:blipFill>
        <p:spPr bwMode="auto">
          <a:xfrm>
            <a:off x="3839213" y="5103225"/>
            <a:ext cx="4361180" cy="1546514"/>
          </a:xfrm>
          <a:prstGeom prst="rect">
            <a:avLst/>
          </a:prstGeom>
          <a:noFill/>
        </p:spPr>
      </p:pic>
      <p:pic>
        <p:nvPicPr>
          <p:cNvPr id="20" name="Picture 40">
            <a:extLst>
              <a:ext uri="{FF2B5EF4-FFF2-40B4-BE49-F238E27FC236}">
                <a16:creationId xmlns:a16="http://schemas.microsoft.com/office/drawing/2014/main" id="{8556A5F8-8F0B-662D-04D9-AA8A177C9865}"/>
              </a:ext>
            </a:extLst>
          </p:cNvPr>
          <p:cNvPicPr>
            <a:picLocks noChangeAspect="1" noChangeArrowheads="1"/>
          </p:cNvPicPr>
          <p:nvPr/>
        </p:nvPicPr>
        <p:blipFill>
          <a:blip r:embed="rId20">
            <a:extLst>
              <a:ext uri="{28A0092B-C50C-407E-A947-70E740481C1C}">
                <a14:useLocalDpi xmlns:a14="http://schemas.microsoft.com/office/drawing/2010/main" val="0"/>
              </a:ext>
            </a:extLst>
          </a:blip>
          <a:stretch>
            <a:fillRect/>
          </a:stretch>
        </p:blipFill>
        <p:spPr bwMode="auto">
          <a:xfrm>
            <a:off x="3839213" y="5103225"/>
            <a:ext cx="4361180" cy="1546514"/>
          </a:xfrm>
          <a:prstGeom prst="rect">
            <a:avLst/>
          </a:prstGeom>
          <a:noFill/>
        </p:spPr>
      </p:pic>
      <p:pic>
        <p:nvPicPr>
          <p:cNvPr id="21" name="Picture 39">
            <a:extLst>
              <a:ext uri="{FF2B5EF4-FFF2-40B4-BE49-F238E27FC236}">
                <a16:creationId xmlns:a16="http://schemas.microsoft.com/office/drawing/2014/main" id="{75D1D823-D0CB-DFA5-C135-62BA54274E0F}"/>
              </a:ext>
            </a:extLst>
          </p:cNvPr>
          <p:cNvPicPr>
            <a:picLocks noChangeAspect="1" noChangeArrowheads="1"/>
          </p:cNvPicPr>
          <p:nvPr/>
        </p:nvPicPr>
        <p:blipFill>
          <a:blip r:embed="rId21">
            <a:extLst>
              <a:ext uri="{28A0092B-C50C-407E-A947-70E740481C1C}">
                <a14:useLocalDpi xmlns:a14="http://schemas.microsoft.com/office/drawing/2010/main" val="0"/>
              </a:ext>
            </a:extLst>
          </a:blip>
          <a:stretch>
            <a:fillRect/>
          </a:stretch>
        </p:blipFill>
        <p:spPr bwMode="auto">
          <a:xfrm>
            <a:off x="3839213" y="5103225"/>
            <a:ext cx="4361180" cy="1546514"/>
          </a:xfrm>
          <a:prstGeom prst="rect">
            <a:avLst/>
          </a:prstGeom>
          <a:noFill/>
        </p:spPr>
      </p:pic>
      <p:pic>
        <p:nvPicPr>
          <p:cNvPr id="22" name="Picture 38">
            <a:extLst>
              <a:ext uri="{FF2B5EF4-FFF2-40B4-BE49-F238E27FC236}">
                <a16:creationId xmlns:a16="http://schemas.microsoft.com/office/drawing/2014/main" id="{F1B176E0-CC68-3E4C-BF1A-E239FEE5FA1B}"/>
              </a:ext>
            </a:extLst>
          </p:cNvPr>
          <p:cNvPicPr>
            <a:picLocks noChangeAspect="1" noChangeArrowheads="1"/>
          </p:cNvPicPr>
          <p:nvPr/>
        </p:nvPicPr>
        <p:blipFill>
          <a:blip r:embed="rId22">
            <a:extLst>
              <a:ext uri="{28A0092B-C50C-407E-A947-70E740481C1C}">
                <a14:useLocalDpi xmlns:a14="http://schemas.microsoft.com/office/drawing/2010/main" val="0"/>
              </a:ext>
            </a:extLst>
          </a:blip>
          <a:stretch>
            <a:fillRect/>
          </a:stretch>
        </p:blipFill>
        <p:spPr bwMode="auto">
          <a:xfrm>
            <a:off x="3839213" y="5103225"/>
            <a:ext cx="4361180" cy="1546514"/>
          </a:xfrm>
          <a:prstGeom prst="rect">
            <a:avLst/>
          </a:prstGeom>
          <a:noFill/>
        </p:spPr>
      </p:pic>
      <p:pic>
        <p:nvPicPr>
          <p:cNvPr id="23" name="Picture 33">
            <a:extLst>
              <a:ext uri="{FF2B5EF4-FFF2-40B4-BE49-F238E27FC236}">
                <a16:creationId xmlns:a16="http://schemas.microsoft.com/office/drawing/2014/main" id="{223B31FF-F7A9-BA67-C649-1C265593A99A}"/>
              </a:ext>
            </a:extLst>
          </p:cNvPr>
          <p:cNvPicPr>
            <a:picLocks noChangeAspect="1" noChangeArrowheads="1"/>
          </p:cNvPicPr>
          <p:nvPr/>
        </p:nvPicPr>
        <p:blipFill>
          <a:blip r:embed="rId23">
            <a:extLst>
              <a:ext uri="{28A0092B-C50C-407E-A947-70E740481C1C}">
                <a14:useLocalDpi xmlns:a14="http://schemas.microsoft.com/office/drawing/2010/main" val="0"/>
              </a:ext>
            </a:extLst>
          </a:blip>
          <a:stretch>
            <a:fillRect/>
          </a:stretch>
        </p:blipFill>
        <p:spPr bwMode="auto">
          <a:xfrm>
            <a:off x="3839213" y="5103225"/>
            <a:ext cx="4361180" cy="1546514"/>
          </a:xfrm>
          <a:prstGeom prst="rect">
            <a:avLst/>
          </a:prstGeom>
          <a:noFill/>
        </p:spPr>
      </p:pic>
      <p:pic>
        <p:nvPicPr>
          <p:cNvPr id="24" name="Picture 36">
            <a:extLst>
              <a:ext uri="{FF2B5EF4-FFF2-40B4-BE49-F238E27FC236}">
                <a16:creationId xmlns:a16="http://schemas.microsoft.com/office/drawing/2014/main" id="{3EEFDAB6-656F-0451-5697-B5DADE48A6A8}"/>
              </a:ext>
            </a:extLst>
          </p:cNvPr>
          <p:cNvPicPr>
            <a:picLocks noChangeAspect="1" noChangeArrowheads="1"/>
          </p:cNvPicPr>
          <p:nvPr/>
        </p:nvPicPr>
        <p:blipFill>
          <a:blip r:embed="rId24">
            <a:extLst>
              <a:ext uri="{28A0092B-C50C-407E-A947-70E740481C1C}">
                <a14:useLocalDpi xmlns:a14="http://schemas.microsoft.com/office/drawing/2010/main" val="0"/>
              </a:ext>
            </a:extLst>
          </a:blip>
          <a:stretch>
            <a:fillRect/>
          </a:stretch>
        </p:blipFill>
        <p:spPr bwMode="auto">
          <a:xfrm>
            <a:off x="3839213" y="5103225"/>
            <a:ext cx="4361180" cy="1546514"/>
          </a:xfrm>
          <a:prstGeom prst="rect">
            <a:avLst/>
          </a:prstGeom>
          <a:noFill/>
        </p:spPr>
      </p:pic>
      <p:pic>
        <p:nvPicPr>
          <p:cNvPr id="25" name="Picture 32">
            <a:extLst>
              <a:ext uri="{FF2B5EF4-FFF2-40B4-BE49-F238E27FC236}">
                <a16:creationId xmlns:a16="http://schemas.microsoft.com/office/drawing/2014/main" id="{C337DE39-091D-1D59-7D61-096DBD192AAB}"/>
              </a:ext>
            </a:extLst>
          </p:cNvPr>
          <p:cNvPicPr>
            <a:picLocks noChangeAspect="1" noChangeArrowheads="1"/>
          </p:cNvPicPr>
          <p:nvPr/>
        </p:nvPicPr>
        <p:blipFill>
          <a:blip r:embed="rId25">
            <a:extLst>
              <a:ext uri="{28A0092B-C50C-407E-A947-70E740481C1C}">
                <a14:useLocalDpi xmlns:a14="http://schemas.microsoft.com/office/drawing/2010/main" val="0"/>
              </a:ext>
            </a:extLst>
          </a:blip>
          <a:stretch>
            <a:fillRect/>
          </a:stretch>
        </p:blipFill>
        <p:spPr bwMode="auto">
          <a:xfrm>
            <a:off x="3839213" y="5103226"/>
            <a:ext cx="4361174" cy="1546514"/>
          </a:xfrm>
          <a:prstGeom prst="rect">
            <a:avLst/>
          </a:prstGeom>
          <a:noFill/>
        </p:spPr>
      </p:pic>
    </p:spTree>
    <p:extLst>
      <p:ext uri="{BB962C8B-B14F-4D97-AF65-F5344CB8AC3E}">
        <p14:creationId xmlns:p14="http://schemas.microsoft.com/office/powerpoint/2010/main" val="2844501239"/>
      </p:ext>
    </p:extLst>
  </p:cSld>
  <p:clrMapOvr>
    <a:masterClrMapping/>
  </p:clrMapOvr>
  <mc:AlternateContent xmlns:mc="http://schemas.openxmlformats.org/markup-compatibility/2006" xmlns:p14="http://schemas.microsoft.com/office/powerpoint/2010/main">
    <mc:Choice Requires="p14">
      <p:transition p14:dur="0" advClick="0" advTm="301000"/>
    </mc:Choice>
    <mc:Fallback xmlns="">
      <p:transition advClick="0" advTm="30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60000"/>
                                  </p:stCondLst>
                                  <p:childTnLst>
                                    <p:set>
                                      <p:cBhvr>
                                        <p:cTn id="6" dur="1" fill="hold">
                                          <p:stCondLst>
                                            <p:cond delay="0"/>
                                          </p:stCondLst>
                                        </p:cTn>
                                        <p:tgtEl>
                                          <p:spTgt spid="8"/>
                                        </p:tgtEl>
                                        <p:attrNameLst>
                                          <p:attrName>style.visibility</p:attrName>
                                        </p:attrNameLst>
                                      </p:cBhvr>
                                      <p:to>
                                        <p:strVal val="visible"/>
                                      </p:to>
                                    </p:set>
                                  </p:childTnLst>
                                </p:cTn>
                              </p:par>
                            </p:childTnLst>
                          </p:cTn>
                        </p:par>
                        <p:par>
                          <p:cTn id="7" fill="hold">
                            <p:stCondLst>
                              <p:cond delay="60000"/>
                            </p:stCondLst>
                            <p:childTnLst>
                              <p:par>
                                <p:cTn id="8" presetID="1" presetClass="entr" presetSubtype="0" fill="hold" nodeType="afterEffect">
                                  <p:stCondLst>
                                    <p:cond delay="60000"/>
                                  </p:stCondLst>
                                  <p:childTnLst>
                                    <p:set>
                                      <p:cBhvr>
                                        <p:cTn id="9" dur="1" fill="hold">
                                          <p:stCondLst>
                                            <p:cond delay="0"/>
                                          </p:stCondLst>
                                        </p:cTn>
                                        <p:tgtEl>
                                          <p:spTgt spid="9"/>
                                        </p:tgtEl>
                                        <p:attrNameLst>
                                          <p:attrName>style.visibility</p:attrName>
                                        </p:attrNameLst>
                                      </p:cBhvr>
                                      <p:to>
                                        <p:strVal val="visible"/>
                                      </p:to>
                                    </p:set>
                                  </p:childTnLst>
                                </p:cTn>
                              </p:par>
                            </p:childTnLst>
                          </p:cTn>
                        </p:par>
                        <p:par>
                          <p:cTn id="10" fill="hold">
                            <p:stCondLst>
                              <p:cond delay="120000"/>
                            </p:stCondLst>
                            <p:childTnLst>
                              <p:par>
                                <p:cTn id="11" presetID="1" presetClass="entr" presetSubtype="0" fill="hold" nodeType="afterEffect">
                                  <p:stCondLst>
                                    <p:cond delay="60000"/>
                                  </p:stCondLst>
                                  <p:childTnLst>
                                    <p:set>
                                      <p:cBhvr>
                                        <p:cTn id="12" dur="1" fill="hold">
                                          <p:stCondLst>
                                            <p:cond delay="0"/>
                                          </p:stCondLst>
                                        </p:cTn>
                                        <p:tgtEl>
                                          <p:spTgt spid="10"/>
                                        </p:tgtEl>
                                        <p:attrNameLst>
                                          <p:attrName>style.visibility</p:attrName>
                                        </p:attrNameLst>
                                      </p:cBhvr>
                                      <p:to>
                                        <p:strVal val="visible"/>
                                      </p:to>
                                    </p:set>
                                  </p:childTnLst>
                                </p:cTn>
                              </p:par>
                            </p:childTnLst>
                          </p:cTn>
                        </p:par>
                        <p:par>
                          <p:cTn id="13" fill="hold">
                            <p:stCondLst>
                              <p:cond delay="180000"/>
                            </p:stCondLst>
                            <p:childTnLst>
                              <p:par>
                                <p:cTn id="14" presetID="1" presetClass="entr" presetSubtype="0" fill="hold" nodeType="afterEffect">
                                  <p:stCondLst>
                                    <p:cond delay="60000"/>
                                  </p:stCondLst>
                                  <p:childTnLst>
                                    <p:set>
                                      <p:cBhvr>
                                        <p:cTn id="15" dur="1" fill="hold">
                                          <p:stCondLst>
                                            <p:cond delay="0"/>
                                          </p:stCondLst>
                                        </p:cTn>
                                        <p:tgtEl>
                                          <p:spTgt spid="11"/>
                                        </p:tgtEl>
                                        <p:attrNameLst>
                                          <p:attrName>style.visibility</p:attrName>
                                        </p:attrNameLst>
                                      </p:cBhvr>
                                      <p:to>
                                        <p:strVal val="visible"/>
                                      </p:to>
                                    </p:set>
                                  </p:childTnLst>
                                </p:cTn>
                              </p:par>
                            </p:childTnLst>
                          </p:cTn>
                        </p:par>
                        <p:par>
                          <p:cTn id="16" fill="hold">
                            <p:stCondLst>
                              <p:cond delay="240000"/>
                            </p:stCondLst>
                            <p:childTnLst>
                              <p:par>
                                <p:cTn id="17" presetID="1" presetClass="entr" presetSubtype="0" fill="hold" nodeType="afterEffect">
                                  <p:stCondLst>
                                    <p:cond delay="60000"/>
                                  </p:stCondLst>
                                  <p:childTnLst>
                                    <p:set>
                                      <p:cBhvr>
                                        <p:cTn id="18" dur="1" fill="hold">
                                          <p:stCondLst>
                                            <p:cond delay="0"/>
                                          </p:stCondLst>
                                        </p:cTn>
                                        <p:tgtEl>
                                          <p:spTgt spid="12"/>
                                        </p:tgtEl>
                                        <p:attrNameLst>
                                          <p:attrName>style.visibility</p:attrName>
                                        </p:attrNameLst>
                                      </p:cBhvr>
                                      <p:to>
                                        <p:strVal val="visible"/>
                                      </p:to>
                                    </p:set>
                                  </p:childTnLst>
                                </p:cTn>
                              </p:par>
                            </p:childTnLst>
                          </p:cTn>
                        </p:par>
                        <p:par>
                          <p:cTn id="19" fill="hold">
                            <p:stCondLst>
                              <p:cond delay="300000"/>
                            </p:stCondLst>
                            <p:childTnLst>
                              <p:par>
                                <p:cTn id="20" presetID="1" presetClass="entr" presetSubtype="0" fill="hold" nodeType="afterEffect">
                                  <p:stCondLst>
                                    <p:cond delay="60000"/>
                                  </p:stCondLst>
                                  <p:childTnLst>
                                    <p:set>
                                      <p:cBhvr>
                                        <p:cTn id="21" dur="1" fill="hold">
                                          <p:stCondLst>
                                            <p:cond delay="0"/>
                                          </p:stCondLst>
                                        </p:cTn>
                                        <p:tgtEl>
                                          <p:spTgt spid="13"/>
                                        </p:tgtEl>
                                        <p:attrNameLst>
                                          <p:attrName>style.visibility</p:attrName>
                                        </p:attrNameLst>
                                      </p:cBhvr>
                                      <p:to>
                                        <p:strVal val="visible"/>
                                      </p:to>
                                    </p:set>
                                  </p:childTnLst>
                                </p:cTn>
                              </p:par>
                            </p:childTnLst>
                          </p:cTn>
                        </p:par>
                        <p:par>
                          <p:cTn id="22" fill="hold">
                            <p:stCondLst>
                              <p:cond delay="360000"/>
                            </p:stCondLst>
                            <p:childTnLst>
                              <p:par>
                                <p:cTn id="23" presetID="1" presetClass="entr" presetSubtype="0" fill="hold" nodeType="afterEffect">
                                  <p:stCondLst>
                                    <p:cond delay="60000"/>
                                  </p:stCondLst>
                                  <p:childTnLst>
                                    <p:set>
                                      <p:cBhvr>
                                        <p:cTn id="24" dur="1" fill="hold">
                                          <p:stCondLst>
                                            <p:cond delay="0"/>
                                          </p:stCondLst>
                                        </p:cTn>
                                        <p:tgtEl>
                                          <p:spTgt spid="16"/>
                                        </p:tgtEl>
                                        <p:attrNameLst>
                                          <p:attrName>style.visibility</p:attrName>
                                        </p:attrNameLst>
                                      </p:cBhvr>
                                      <p:to>
                                        <p:strVal val="visible"/>
                                      </p:to>
                                    </p:set>
                                  </p:childTnLst>
                                </p:cTn>
                              </p:par>
                            </p:childTnLst>
                          </p:cTn>
                        </p:par>
                        <p:par>
                          <p:cTn id="25" fill="hold">
                            <p:stCondLst>
                              <p:cond delay="420000"/>
                            </p:stCondLst>
                            <p:childTnLst>
                              <p:par>
                                <p:cTn id="26" presetID="1" presetClass="entr" presetSubtype="0" fill="hold" nodeType="afterEffect">
                                  <p:stCondLst>
                                    <p:cond delay="60000"/>
                                  </p:stCondLst>
                                  <p:childTnLst>
                                    <p:set>
                                      <p:cBhvr>
                                        <p:cTn id="27" dur="1" fill="hold">
                                          <p:stCondLst>
                                            <p:cond delay="0"/>
                                          </p:stCondLst>
                                        </p:cTn>
                                        <p:tgtEl>
                                          <p:spTgt spid="17"/>
                                        </p:tgtEl>
                                        <p:attrNameLst>
                                          <p:attrName>style.visibility</p:attrName>
                                        </p:attrNameLst>
                                      </p:cBhvr>
                                      <p:to>
                                        <p:strVal val="visible"/>
                                      </p:to>
                                    </p:set>
                                  </p:childTnLst>
                                </p:cTn>
                              </p:par>
                            </p:childTnLst>
                          </p:cTn>
                        </p:par>
                        <p:par>
                          <p:cTn id="28" fill="hold">
                            <p:stCondLst>
                              <p:cond delay="480000"/>
                            </p:stCondLst>
                            <p:childTnLst>
                              <p:par>
                                <p:cTn id="29" presetID="1" presetClass="entr" presetSubtype="0" fill="hold" nodeType="afterEffect">
                                  <p:stCondLst>
                                    <p:cond delay="60000"/>
                                  </p:stCondLst>
                                  <p:childTnLst>
                                    <p:set>
                                      <p:cBhvr>
                                        <p:cTn id="30" dur="1" fill="hold">
                                          <p:stCondLst>
                                            <p:cond delay="0"/>
                                          </p:stCondLst>
                                        </p:cTn>
                                        <p:tgtEl>
                                          <p:spTgt spid="18"/>
                                        </p:tgtEl>
                                        <p:attrNameLst>
                                          <p:attrName>style.visibility</p:attrName>
                                        </p:attrNameLst>
                                      </p:cBhvr>
                                      <p:to>
                                        <p:strVal val="visible"/>
                                      </p:to>
                                    </p:set>
                                  </p:childTnLst>
                                </p:cTn>
                              </p:par>
                            </p:childTnLst>
                          </p:cTn>
                        </p:par>
                        <p:par>
                          <p:cTn id="31" fill="hold">
                            <p:stCondLst>
                              <p:cond delay="540000"/>
                            </p:stCondLst>
                            <p:childTnLst>
                              <p:par>
                                <p:cTn id="32" presetID="1" presetClass="entr" presetSubtype="0" fill="hold" nodeType="afterEffect">
                                  <p:stCondLst>
                                    <p:cond delay="60000"/>
                                  </p:stCondLst>
                                  <p:childTnLst>
                                    <p:set>
                                      <p:cBhvr>
                                        <p:cTn id="33" dur="1" fill="hold">
                                          <p:stCondLst>
                                            <p:cond delay="0"/>
                                          </p:stCondLst>
                                        </p:cTn>
                                        <p:tgtEl>
                                          <p:spTgt spid="19"/>
                                        </p:tgtEl>
                                        <p:attrNameLst>
                                          <p:attrName>style.visibility</p:attrName>
                                        </p:attrNameLst>
                                      </p:cBhvr>
                                      <p:to>
                                        <p:strVal val="visible"/>
                                      </p:to>
                                    </p:set>
                                  </p:childTnLst>
                                </p:cTn>
                              </p:par>
                            </p:childTnLst>
                          </p:cTn>
                        </p:par>
                        <p:par>
                          <p:cTn id="34" fill="hold">
                            <p:stCondLst>
                              <p:cond delay="600000"/>
                            </p:stCondLst>
                            <p:childTnLst>
                              <p:par>
                                <p:cTn id="35" presetID="1" presetClass="entr" presetSubtype="0" fill="hold" nodeType="afterEffect">
                                  <p:stCondLst>
                                    <p:cond delay="60000"/>
                                  </p:stCondLst>
                                  <p:childTnLst>
                                    <p:set>
                                      <p:cBhvr>
                                        <p:cTn id="36" dur="1" fill="hold">
                                          <p:stCondLst>
                                            <p:cond delay="0"/>
                                          </p:stCondLst>
                                        </p:cTn>
                                        <p:tgtEl>
                                          <p:spTgt spid="20"/>
                                        </p:tgtEl>
                                        <p:attrNameLst>
                                          <p:attrName>style.visibility</p:attrName>
                                        </p:attrNameLst>
                                      </p:cBhvr>
                                      <p:to>
                                        <p:strVal val="visible"/>
                                      </p:to>
                                    </p:set>
                                  </p:childTnLst>
                                </p:cTn>
                              </p:par>
                            </p:childTnLst>
                          </p:cTn>
                        </p:par>
                        <p:par>
                          <p:cTn id="37" fill="hold">
                            <p:stCondLst>
                              <p:cond delay="660000"/>
                            </p:stCondLst>
                            <p:childTnLst>
                              <p:par>
                                <p:cTn id="38" presetID="1" presetClass="entr" presetSubtype="0" fill="hold" nodeType="afterEffect">
                                  <p:stCondLst>
                                    <p:cond delay="60000"/>
                                  </p:stCondLst>
                                  <p:childTnLst>
                                    <p:set>
                                      <p:cBhvr>
                                        <p:cTn id="39" dur="1" fill="hold">
                                          <p:stCondLst>
                                            <p:cond delay="0"/>
                                          </p:stCondLst>
                                        </p:cTn>
                                        <p:tgtEl>
                                          <p:spTgt spid="21"/>
                                        </p:tgtEl>
                                        <p:attrNameLst>
                                          <p:attrName>style.visibility</p:attrName>
                                        </p:attrNameLst>
                                      </p:cBhvr>
                                      <p:to>
                                        <p:strVal val="visible"/>
                                      </p:to>
                                    </p:set>
                                  </p:childTnLst>
                                </p:cTn>
                              </p:par>
                            </p:childTnLst>
                          </p:cTn>
                        </p:par>
                        <p:par>
                          <p:cTn id="40" fill="hold">
                            <p:stCondLst>
                              <p:cond delay="720000"/>
                            </p:stCondLst>
                            <p:childTnLst>
                              <p:par>
                                <p:cTn id="41" presetID="1" presetClass="entr" presetSubtype="0" fill="hold" nodeType="afterEffect">
                                  <p:stCondLst>
                                    <p:cond delay="60000"/>
                                  </p:stCondLst>
                                  <p:childTnLst>
                                    <p:set>
                                      <p:cBhvr>
                                        <p:cTn id="42" dur="1" fill="hold">
                                          <p:stCondLst>
                                            <p:cond delay="0"/>
                                          </p:stCondLst>
                                        </p:cTn>
                                        <p:tgtEl>
                                          <p:spTgt spid="22"/>
                                        </p:tgtEl>
                                        <p:attrNameLst>
                                          <p:attrName>style.visibility</p:attrName>
                                        </p:attrNameLst>
                                      </p:cBhvr>
                                      <p:to>
                                        <p:strVal val="visible"/>
                                      </p:to>
                                    </p:set>
                                  </p:childTnLst>
                                </p:cTn>
                              </p:par>
                            </p:childTnLst>
                          </p:cTn>
                        </p:par>
                        <p:par>
                          <p:cTn id="43" fill="hold">
                            <p:stCondLst>
                              <p:cond delay="780000"/>
                            </p:stCondLst>
                            <p:childTnLst>
                              <p:par>
                                <p:cTn id="44" presetID="1" presetClass="entr" presetSubtype="0" fill="hold" nodeType="afterEffect">
                                  <p:stCondLst>
                                    <p:cond delay="60000"/>
                                  </p:stCondLst>
                                  <p:childTnLst>
                                    <p:set>
                                      <p:cBhvr>
                                        <p:cTn id="45" dur="1" fill="hold">
                                          <p:stCondLst>
                                            <p:cond delay="0"/>
                                          </p:stCondLst>
                                        </p:cTn>
                                        <p:tgtEl>
                                          <p:spTgt spid="23"/>
                                        </p:tgtEl>
                                        <p:attrNameLst>
                                          <p:attrName>style.visibility</p:attrName>
                                        </p:attrNameLst>
                                      </p:cBhvr>
                                      <p:to>
                                        <p:strVal val="visible"/>
                                      </p:to>
                                    </p:set>
                                  </p:childTnLst>
                                </p:cTn>
                              </p:par>
                            </p:childTnLst>
                          </p:cTn>
                        </p:par>
                        <p:par>
                          <p:cTn id="46" fill="hold">
                            <p:stCondLst>
                              <p:cond delay="840000"/>
                            </p:stCondLst>
                            <p:childTnLst>
                              <p:par>
                                <p:cTn id="47" presetID="1" presetClass="entr" presetSubtype="0" fill="hold" nodeType="afterEffect">
                                  <p:stCondLst>
                                    <p:cond delay="30000"/>
                                  </p:stCondLst>
                                  <p:childTnLst>
                                    <p:set>
                                      <p:cBhvr>
                                        <p:cTn id="48" dur="1" fill="hold">
                                          <p:stCondLst>
                                            <p:cond delay="0"/>
                                          </p:stCondLst>
                                        </p:cTn>
                                        <p:tgtEl>
                                          <p:spTgt spid="24"/>
                                        </p:tgtEl>
                                        <p:attrNameLst>
                                          <p:attrName>style.visibility</p:attrName>
                                        </p:attrNameLst>
                                      </p:cBhvr>
                                      <p:to>
                                        <p:strVal val="visible"/>
                                      </p:to>
                                    </p:set>
                                  </p:childTnLst>
                                </p:cTn>
                              </p:par>
                            </p:childTnLst>
                          </p:cTn>
                        </p:par>
                        <p:par>
                          <p:cTn id="49" fill="hold">
                            <p:stCondLst>
                              <p:cond delay="870000"/>
                            </p:stCondLst>
                            <p:childTnLst>
                              <p:par>
                                <p:cTn id="50" presetID="1" presetClass="entr" presetSubtype="0" fill="hold" nodeType="afterEffect">
                                  <p:stCondLst>
                                    <p:cond delay="30000"/>
                                  </p:stCondLst>
                                  <p:childTnLst>
                                    <p:set>
                                      <p:cBhvr>
                                        <p:cTn id="51"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56B3F9-298B-9C28-4AB3-EFBCAB6383C8}"/>
              </a:ext>
            </a:extLst>
          </p:cNvPr>
          <p:cNvSpPr>
            <a:spLocks noGrp="1"/>
          </p:cNvSpPr>
          <p:nvPr>
            <p:ph type="title"/>
          </p:nvPr>
        </p:nvSpPr>
        <p:spPr/>
        <p:txBody>
          <a:bodyPr/>
          <a:lstStyle/>
          <a:p>
            <a:r>
              <a:rPr lang="en-US" sz="4400"/>
              <a:t>Tier 2 Direct Behavior Rating</a:t>
            </a:r>
            <a:endParaRPr lang="en-US"/>
          </a:p>
        </p:txBody>
      </p:sp>
      <p:pic>
        <p:nvPicPr>
          <p:cNvPr id="3" name="Picture 2" descr="Image of ci3t.org website top accordions, with Responding to Covid tab highlighted ">
            <a:extLst>
              <a:ext uri="{FF2B5EF4-FFF2-40B4-BE49-F238E27FC236}">
                <a16:creationId xmlns:a16="http://schemas.microsoft.com/office/drawing/2014/main" id="{BFCEE962-F1BE-944C-14EB-8F72B1CC546D}"/>
              </a:ext>
            </a:extLst>
          </p:cNvPr>
          <p:cNvPicPr>
            <a:picLocks noChangeAspect="1"/>
          </p:cNvPicPr>
          <p:nvPr/>
        </p:nvPicPr>
        <p:blipFill rotWithShape="1">
          <a:blip r:embed="rId2"/>
          <a:srcRect r="737"/>
          <a:stretch/>
        </p:blipFill>
        <p:spPr>
          <a:xfrm>
            <a:off x="838200" y="1552244"/>
            <a:ext cx="6225309" cy="3753511"/>
          </a:xfrm>
          <a:prstGeom prst="rect">
            <a:avLst/>
          </a:prstGeom>
        </p:spPr>
      </p:pic>
      <p:pic>
        <p:nvPicPr>
          <p:cNvPr id="4" name="Picture 3" descr=" Professional Learning tab in website, section titles Professional Learning. The following strategies are listed in order:&#10;Active Supervision&#10;Behavior Contracts&#10;Behavior education program (BEP/ Check-in Check Out (CICO)&#10;Behavior Specific Praise (BSP)&#10;Direct Behavior Rating (DBR)&#10;High-p Request Sequence (HIGH P)&#10;Instructional Choice&#10;Instructional Feedback&#10;Opportunities to Respond (OTR)&#10;Precorrection&#10;Repeated Readings&#10;Self-Monitoring&#10;Self-Regulated Strategies Development (SRSD) For Writing&#10;Tier 3: Individual De-Escalation Support Plan for Managing the Acting Out Cycle">
            <a:extLst>
              <a:ext uri="{FF2B5EF4-FFF2-40B4-BE49-F238E27FC236}">
                <a16:creationId xmlns:a16="http://schemas.microsoft.com/office/drawing/2014/main" id="{27BB3937-09E7-490B-B0F7-F5BD7946B45C}"/>
              </a:ext>
            </a:extLst>
          </p:cNvPr>
          <p:cNvPicPr>
            <a:picLocks noChangeAspect="1"/>
          </p:cNvPicPr>
          <p:nvPr/>
        </p:nvPicPr>
        <p:blipFill>
          <a:blip r:embed="rId3"/>
          <a:stretch>
            <a:fillRect/>
          </a:stretch>
        </p:blipFill>
        <p:spPr>
          <a:xfrm>
            <a:off x="6096000" y="1405926"/>
            <a:ext cx="5625900" cy="5286256"/>
          </a:xfrm>
          <a:prstGeom prst="rect">
            <a:avLst/>
          </a:prstGeom>
          <a:ln>
            <a:solidFill>
              <a:schemeClr val="tx1"/>
            </a:solidFill>
          </a:ln>
        </p:spPr>
      </p:pic>
      <p:sp>
        <p:nvSpPr>
          <p:cNvPr id="5" name="Rectangle 4" descr="Rectangle Highlighting Professional Learning tab">
            <a:extLst>
              <a:ext uri="{FF2B5EF4-FFF2-40B4-BE49-F238E27FC236}">
                <a16:creationId xmlns:a16="http://schemas.microsoft.com/office/drawing/2014/main" id="{93BA7479-BBAD-2C34-EAE9-B388EE21C692}"/>
              </a:ext>
            </a:extLst>
          </p:cNvPr>
          <p:cNvSpPr/>
          <p:nvPr/>
        </p:nvSpPr>
        <p:spPr>
          <a:xfrm>
            <a:off x="6187205" y="3237290"/>
            <a:ext cx="5534695" cy="260931"/>
          </a:xfrm>
          <a:prstGeom prst="rect">
            <a:avLst/>
          </a:prstGeom>
          <a:noFill/>
          <a:ln w="76200">
            <a:solidFill>
              <a:srgbClr val="FFFF00"/>
            </a:solidFill>
          </a:ln>
          <a:effectLst>
            <a:glow rad="254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en-US">
              <a:solidFill>
                <a:prstClr val="white"/>
              </a:solidFill>
              <a:latin typeface="Calibri" panose="020F0502020204030204"/>
            </a:endParaRPr>
          </a:p>
        </p:txBody>
      </p:sp>
    </p:spTree>
    <p:extLst>
      <p:ext uri="{BB962C8B-B14F-4D97-AF65-F5344CB8AC3E}">
        <p14:creationId xmlns:p14="http://schemas.microsoft.com/office/powerpoint/2010/main" val="40386855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C7BC6-F6AF-4567-D2B3-966F2FAE0670}"/>
              </a:ext>
            </a:extLst>
          </p:cNvPr>
          <p:cNvSpPr>
            <a:spLocks noGrp="1"/>
          </p:cNvSpPr>
          <p:nvPr>
            <p:ph type="title"/>
          </p:nvPr>
        </p:nvSpPr>
        <p:spPr/>
        <p:txBody>
          <a:bodyPr/>
          <a:lstStyle/>
          <a:p>
            <a:r>
              <a:rPr lang="en-US" sz="4400"/>
              <a:t>Tier 2 Self-monitoring</a:t>
            </a:r>
            <a:endParaRPr lang="en-US"/>
          </a:p>
        </p:txBody>
      </p:sp>
      <p:pic>
        <p:nvPicPr>
          <p:cNvPr id="5" name="Picture 4" descr="Image of ci3t.org website top accordions, with Responding to Covid tab highlighted ">
            <a:extLst>
              <a:ext uri="{FF2B5EF4-FFF2-40B4-BE49-F238E27FC236}">
                <a16:creationId xmlns:a16="http://schemas.microsoft.com/office/drawing/2014/main" id="{3D51B24F-DBCB-7920-5F9C-0FE59604BD92}"/>
              </a:ext>
            </a:extLst>
          </p:cNvPr>
          <p:cNvPicPr>
            <a:picLocks noChangeAspect="1"/>
          </p:cNvPicPr>
          <p:nvPr/>
        </p:nvPicPr>
        <p:blipFill rotWithShape="1">
          <a:blip r:embed="rId2"/>
          <a:srcRect r="737"/>
          <a:stretch/>
        </p:blipFill>
        <p:spPr>
          <a:xfrm>
            <a:off x="838200" y="1552244"/>
            <a:ext cx="6225309" cy="3753511"/>
          </a:xfrm>
          <a:prstGeom prst="rect">
            <a:avLst/>
          </a:prstGeom>
        </p:spPr>
      </p:pic>
      <p:pic>
        <p:nvPicPr>
          <p:cNvPr id="6" name="Picture 5" descr=" Professional Learning tab in website, section titles Professional Learning. The following strategies are listed in order:&#10;Active Supervision&#10;Behavior Contracts&#10;Behavior education program (BEP/ Check-in Check Out (CICO)&#10;Behavior Specific Praise (BSP)&#10;Direct Behavior Rating (DBR)&#10;High-p Request Sequence (HIGH P)&#10;Instructional Choice&#10;Instructional Feedback&#10;Opportunities to Respond (OTR)&#10;Precorrection&#10;Repeated Readings&#10;Self-Monitoring&#10;Self-Regulated Strategies Development (SRSD) For Writing&#10;Tier 3: Individual De-Escalation Support Plan for Managing the Acting Out Cycle">
            <a:extLst>
              <a:ext uri="{FF2B5EF4-FFF2-40B4-BE49-F238E27FC236}">
                <a16:creationId xmlns:a16="http://schemas.microsoft.com/office/drawing/2014/main" id="{A6BA53AC-D376-DE1B-0248-8E4F49F12F3E}"/>
              </a:ext>
            </a:extLst>
          </p:cNvPr>
          <p:cNvPicPr>
            <a:picLocks noChangeAspect="1"/>
          </p:cNvPicPr>
          <p:nvPr/>
        </p:nvPicPr>
        <p:blipFill>
          <a:blip r:embed="rId3"/>
          <a:stretch>
            <a:fillRect/>
          </a:stretch>
        </p:blipFill>
        <p:spPr>
          <a:xfrm>
            <a:off x="6096000" y="1405926"/>
            <a:ext cx="5625900" cy="5286256"/>
          </a:xfrm>
          <a:prstGeom prst="rect">
            <a:avLst/>
          </a:prstGeom>
          <a:ln>
            <a:solidFill>
              <a:schemeClr val="tx1"/>
            </a:solidFill>
          </a:ln>
        </p:spPr>
      </p:pic>
      <p:sp>
        <p:nvSpPr>
          <p:cNvPr id="7" name="Rectangle 6" descr="Rectangle Highlighting Professional Learning tab">
            <a:extLst>
              <a:ext uri="{FF2B5EF4-FFF2-40B4-BE49-F238E27FC236}">
                <a16:creationId xmlns:a16="http://schemas.microsoft.com/office/drawing/2014/main" id="{A3A915B1-51BA-AC0D-B9DB-2419E58DE685}"/>
              </a:ext>
            </a:extLst>
          </p:cNvPr>
          <p:cNvSpPr/>
          <p:nvPr/>
        </p:nvSpPr>
        <p:spPr>
          <a:xfrm>
            <a:off x="6216233" y="5614020"/>
            <a:ext cx="5534695" cy="260931"/>
          </a:xfrm>
          <a:prstGeom prst="rect">
            <a:avLst/>
          </a:prstGeom>
          <a:noFill/>
          <a:ln w="76200">
            <a:solidFill>
              <a:srgbClr val="FFFF00"/>
            </a:solidFill>
          </a:ln>
          <a:effectLst>
            <a:glow rad="254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en-US">
              <a:solidFill>
                <a:prstClr val="white"/>
              </a:solidFill>
              <a:latin typeface="Calibri" panose="020F0502020204030204"/>
            </a:endParaRPr>
          </a:p>
        </p:txBody>
      </p:sp>
    </p:spTree>
    <p:extLst>
      <p:ext uri="{BB962C8B-B14F-4D97-AF65-F5344CB8AC3E}">
        <p14:creationId xmlns:p14="http://schemas.microsoft.com/office/powerpoint/2010/main" val="491225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C7BC6-F6AF-4567-D2B3-966F2FAE0670}"/>
              </a:ext>
            </a:extLst>
          </p:cNvPr>
          <p:cNvSpPr>
            <a:spLocks noGrp="1"/>
          </p:cNvSpPr>
          <p:nvPr>
            <p:ph type="title"/>
          </p:nvPr>
        </p:nvSpPr>
        <p:spPr>
          <a:xfrm>
            <a:off x="838200" y="80363"/>
            <a:ext cx="10515600" cy="1325563"/>
          </a:xfrm>
        </p:spPr>
        <p:txBody>
          <a:bodyPr>
            <a:normAutofit/>
          </a:bodyPr>
          <a:lstStyle/>
          <a:p>
            <a:r>
              <a:rPr lang="en-US" sz="4400"/>
              <a:t>Tier 2 Self-regulated Strategy Development (SRSD) for Writing</a:t>
            </a:r>
            <a:endParaRPr lang="en-US"/>
          </a:p>
        </p:txBody>
      </p:sp>
      <p:pic>
        <p:nvPicPr>
          <p:cNvPr id="3" name="Picture 2" descr="Image of ci3t.org website top accordions, with Responding to Covid tab highlighted ">
            <a:extLst>
              <a:ext uri="{FF2B5EF4-FFF2-40B4-BE49-F238E27FC236}">
                <a16:creationId xmlns:a16="http://schemas.microsoft.com/office/drawing/2014/main" id="{86138BED-6D36-A678-6906-46C9C3DB9CBB}"/>
              </a:ext>
            </a:extLst>
          </p:cNvPr>
          <p:cNvPicPr>
            <a:picLocks noChangeAspect="1"/>
          </p:cNvPicPr>
          <p:nvPr/>
        </p:nvPicPr>
        <p:blipFill rotWithShape="1">
          <a:blip r:embed="rId2"/>
          <a:srcRect r="737"/>
          <a:stretch/>
        </p:blipFill>
        <p:spPr>
          <a:xfrm>
            <a:off x="838200" y="1552244"/>
            <a:ext cx="6225309" cy="3753511"/>
          </a:xfrm>
          <a:prstGeom prst="rect">
            <a:avLst/>
          </a:prstGeom>
        </p:spPr>
      </p:pic>
      <p:pic>
        <p:nvPicPr>
          <p:cNvPr id="4" name="Picture 3" descr=" Professional Learning tab in website, section titles Professional Learning. The following strategies are listed in order:&#10;Active Supervision&#10;Behavior Contracts&#10;Behavior education program (BEP/ Check-in Check Out (CICO)&#10;Behavior Specific Praise (BSP)&#10;Direct Behavior Rating (DBR)&#10;High-p Request Sequence (HIGH P)&#10;Instructional Choice&#10;Instructional Feedback&#10;Opportunities to Respond (OTR)&#10;Precorrection&#10;Repeated Readings&#10;Self-Monitoring&#10;Self-Regulated Strategies Development (SRSD) For Writing&#10;Tier 3: Individual De-Escalation Support Plan for Managing the Acting Out Cycle">
            <a:extLst>
              <a:ext uri="{FF2B5EF4-FFF2-40B4-BE49-F238E27FC236}">
                <a16:creationId xmlns:a16="http://schemas.microsoft.com/office/drawing/2014/main" id="{31990971-C965-D8FF-A645-8061C069008E}"/>
              </a:ext>
            </a:extLst>
          </p:cNvPr>
          <p:cNvPicPr>
            <a:picLocks noChangeAspect="1"/>
          </p:cNvPicPr>
          <p:nvPr/>
        </p:nvPicPr>
        <p:blipFill>
          <a:blip r:embed="rId3"/>
          <a:stretch>
            <a:fillRect/>
          </a:stretch>
        </p:blipFill>
        <p:spPr>
          <a:xfrm>
            <a:off x="6096000" y="1405926"/>
            <a:ext cx="5625900" cy="5286256"/>
          </a:xfrm>
          <a:prstGeom prst="rect">
            <a:avLst/>
          </a:prstGeom>
          <a:ln>
            <a:solidFill>
              <a:schemeClr val="tx1"/>
            </a:solidFill>
          </a:ln>
        </p:spPr>
      </p:pic>
      <p:sp>
        <p:nvSpPr>
          <p:cNvPr id="5" name="Rectangle 4" descr="Rectangle Highlighting Professional Learning tab">
            <a:extLst>
              <a:ext uri="{FF2B5EF4-FFF2-40B4-BE49-F238E27FC236}">
                <a16:creationId xmlns:a16="http://schemas.microsoft.com/office/drawing/2014/main" id="{225FA293-378D-1576-EF07-3B8DA37E9EB1}"/>
              </a:ext>
            </a:extLst>
          </p:cNvPr>
          <p:cNvSpPr/>
          <p:nvPr/>
        </p:nvSpPr>
        <p:spPr>
          <a:xfrm>
            <a:off x="6187204" y="5973990"/>
            <a:ext cx="5534695" cy="260931"/>
          </a:xfrm>
          <a:prstGeom prst="rect">
            <a:avLst/>
          </a:prstGeom>
          <a:noFill/>
          <a:ln w="76200">
            <a:solidFill>
              <a:srgbClr val="FFFF00"/>
            </a:solidFill>
          </a:ln>
          <a:effectLst>
            <a:glow rad="254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en-US">
              <a:solidFill>
                <a:prstClr val="white"/>
              </a:solidFill>
              <a:latin typeface="Calibri" panose="020F0502020204030204"/>
            </a:endParaRPr>
          </a:p>
        </p:txBody>
      </p:sp>
    </p:spTree>
    <p:extLst>
      <p:ext uri="{BB962C8B-B14F-4D97-AF65-F5344CB8AC3E}">
        <p14:creationId xmlns:p14="http://schemas.microsoft.com/office/powerpoint/2010/main" val="4270517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C7BC6-F6AF-4567-D2B3-966F2FAE0670}"/>
              </a:ext>
            </a:extLst>
          </p:cNvPr>
          <p:cNvSpPr>
            <a:spLocks noGrp="1"/>
          </p:cNvSpPr>
          <p:nvPr>
            <p:ph type="title"/>
          </p:nvPr>
        </p:nvSpPr>
        <p:spPr/>
        <p:txBody>
          <a:bodyPr/>
          <a:lstStyle/>
          <a:p>
            <a:r>
              <a:rPr lang="en-US" sz="4400"/>
              <a:t>Tier 3 Individualized De-escalation Plan </a:t>
            </a:r>
            <a:endParaRPr lang="en-US"/>
          </a:p>
        </p:txBody>
      </p:sp>
      <p:pic>
        <p:nvPicPr>
          <p:cNvPr id="3" name="Picture 2" descr="Image of ci3t.org website top accordions, with Responding to Covid tab highlighted ">
            <a:extLst>
              <a:ext uri="{FF2B5EF4-FFF2-40B4-BE49-F238E27FC236}">
                <a16:creationId xmlns:a16="http://schemas.microsoft.com/office/drawing/2014/main" id="{9388D60B-1873-0989-7EF3-D167FF60FD55}"/>
              </a:ext>
            </a:extLst>
          </p:cNvPr>
          <p:cNvPicPr>
            <a:picLocks noChangeAspect="1"/>
          </p:cNvPicPr>
          <p:nvPr/>
        </p:nvPicPr>
        <p:blipFill rotWithShape="1">
          <a:blip r:embed="rId2"/>
          <a:srcRect r="737"/>
          <a:stretch/>
        </p:blipFill>
        <p:spPr>
          <a:xfrm>
            <a:off x="838200" y="1552244"/>
            <a:ext cx="6225309" cy="3753511"/>
          </a:xfrm>
          <a:prstGeom prst="rect">
            <a:avLst/>
          </a:prstGeom>
        </p:spPr>
      </p:pic>
      <p:pic>
        <p:nvPicPr>
          <p:cNvPr id="4" name="Picture 3" descr=" Professional Learning tab in website, section titles Professional Learning. The following strategies are listed in order:&#10;Active Supervision&#10;Behavior Contracts&#10;Behavior education program (BEP/ Check-in Check Out (CICO)&#10;Behavior Specific Praise (BSP)&#10;Direct Behavior Rating (DBR)&#10;High-p Request Sequence (HIGH P)&#10;Instructional Choice&#10;Instructional Feedback&#10;Opportunities to Respond (OTR)&#10;Precorrection&#10;Repeated Readings&#10;Self-Monitoring&#10;Self-Regulated Strategies Development (SRSD) For Writing&#10;Tier 3: Individual De-Escalation Support Plan for Managing the Acting Out Cycle">
            <a:extLst>
              <a:ext uri="{FF2B5EF4-FFF2-40B4-BE49-F238E27FC236}">
                <a16:creationId xmlns:a16="http://schemas.microsoft.com/office/drawing/2014/main" id="{0C3D01EB-3F71-6516-9308-83A360ABBB48}"/>
              </a:ext>
            </a:extLst>
          </p:cNvPr>
          <p:cNvPicPr>
            <a:picLocks noChangeAspect="1"/>
          </p:cNvPicPr>
          <p:nvPr/>
        </p:nvPicPr>
        <p:blipFill>
          <a:blip r:embed="rId3"/>
          <a:stretch>
            <a:fillRect/>
          </a:stretch>
        </p:blipFill>
        <p:spPr>
          <a:xfrm>
            <a:off x="6096000" y="1405926"/>
            <a:ext cx="5625900" cy="5286256"/>
          </a:xfrm>
          <a:prstGeom prst="rect">
            <a:avLst/>
          </a:prstGeom>
          <a:ln>
            <a:solidFill>
              <a:schemeClr val="tx1"/>
            </a:solidFill>
          </a:ln>
        </p:spPr>
      </p:pic>
      <p:sp>
        <p:nvSpPr>
          <p:cNvPr id="5" name="Rectangle 4" descr="Rectangle Highlighting Professional Learning tab">
            <a:extLst>
              <a:ext uri="{FF2B5EF4-FFF2-40B4-BE49-F238E27FC236}">
                <a16:creationId xmlns:a16="http://schemas.microsoft.com/office/drawing/2014/main" id="{364A03D2-06C5-372D-FCC7-1AA1CE8BC9D8}"/>
              </a:ext>
            </a:extLst>
          </p:cNvPr>
          <p:cNvSpPr/>
          <p:nvPr/>
        </p:nvSpPr>
        <p:spPr>
          <a:xfrm>
            <a:off x="6201719" y="6319607"/>
            <a:ext cx="5534695" cy="260931"/>
          </a:xfrm>
          <a:prstGeom prst="rect">
            <a:avLst/>
          </a:prstGeom>
          <a:noFill/>
          <a:ln w="76200">
            <a:solidFill>
              <a:srgbClr val="FFFF00"/>
            </a:solidFill>
          </a:ln>
          <a:effectLst>
            <a:glow rad="254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en-US">
              <a:solidFill>
                <a:prstClr val="white"/>
              </a:solidFill>
              <a:latin typeface="Calibri" panose="020F0502020204030204"/>
            </a:endParaRPr>
          </a:p>
        </p:txBody>
      </p:sp>
    </p:spTree>
    <p:extLst>
      <p:ext uri="{BB962C8B-B14F-4D97-AF65-F5344CB8AC3E}">
        <p14:creationId xmlns:p14="http://schemas.microsoft.com/office/powerpoint/2010/main" val="706818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162000-9D22-E4F6-7061-13258D5E56F8}"/>
              </a:ext>
            </a:extLst>
          </p:cNvPr>
          <p:cNvSpPr>
            <a:spLocks noGrp="1"/>
          </p:cNvSpPr>
          <p:nvPr>
            <p:ph type="title"/>
          </p:nvPr>
        </p:nvSpPr>
        <p:spPr/>
        <p:txBody>
          <a:bodyPr/>
          <a:lstStyle/>
          <a:p>
            <a:r>
              <a:rPr lang="en-US"/>
              <a:t>Renaming: School Initials + First and Last Name</a:t>
            </a:r>
          </a:p>
        </p:txBody>
      </p:sp>
      <p:sp>
        <p:nvSpPr>
          <p:cNvPr id="3" name="Content Placeholder 2">
            <a:extLst>
              <a:ext uri="{FF2B5EF4-FFF2-40B4-BE49-F238E27FC236}">
                <a16:creationId xmlns:a16="http://schemas.microsoft.com/office/drawing/2014/main" id="{403B2AD3-3EC6-7D78-314D-F6747FF77BE1}"/>
              </a:ext>
            </a:extLst>
          </p:cNvPr>
          <p:cNvSpPr>
            <a:spLocks noGrp="1"/>
          </p:cNvSpPr>
          <p:nvPr>
            <p:ph idx="1"/>
          </p:nvPr>
        </p:nvSpPr>
        <p:spPr/>
        <p:txBody>
          <a:bodyPr/>
          <a:lstStyle/>
          <a:p>
            <a:pPr marL="0" indent="0">
              <a:buNone/>
            </a:pPr>
            <a:r>
              <a:rPr lang="en-US" sz="2800" i="1">
                <a:solidFill>
                  <a:srgbClr val="FF0000"/>
                </a:solidFill>
              </a:rPr>
              <a:t>To help us put you in breakout rooms with your colleagues today…</a:t>
            </a:r>
          </a:p>
        </p:txBody>
      </p:sp>
      <p:pic>
        <p:nvPicPr>
          <p:cNvPr id="4" name="Picture 3">
            <a:extLst>
              <a:ext uri="{FF2B5EF4-FFF2-40B4-BE49-F238E27FC236}">
                <a16:creationId xmlns:a16="http://schemas.microsoft.com/office/drawing/2014/main" id="{80B5ECEE-1C9F-E992-4E3C-F93E6218893C}"/>
              </a:ext>
            </a:extLst>
          </p:cNvPr>
          <p:cNvPicPr>
            <a:picLocks noChangeAspect="1"/>
          </p:cNvPicPr>
          <p:nvPr/>
        </p:nvPicPr>
        <p:blipFill>
          <a:blip r:embed="rId2"/>
          <a:stretch>
            <a:fillRect/>
          </a:stretch>
        </p:blipFill>
        <p:spPr>
          <a:xfrm>
            <a:off x="6554207" y="4852765"/>
            <a:ext cx="3613166" cy="1837333"/>
          </a:xfrm>
          <a:prstGeom prst="rect">
            <a:avLst/>
          </a:prstGeom>
          <a:ln>
            <a:noFill/>
          </a:ln>
          <a:effectLst>
            <a:outerShdw blurRad="292100" dist="139700" dir="2700000" algn="tl" rotWithShape="0">
              <a:srgbClr val="333333">
                <a:alpha val="65000"/>
              </a:srgbClr>
            </a:outerShdw>
          </a:effectLst>
        </p:spPr>
      </p:pic>
      <p:pic>
        <p:nvPicPr>
          <p:cNvPr id="5" name="Picture 4">
            <a:extLst>
              <a:ext uri="{FF2B5EF4-FFF2-40B4-BE49-F238E27FC236}">
                <a16:creationId xmlns:a16="http://schemas.microsoft.com/office/drawing/2014/main" id="{4FF43584-C6A0-8B00-B4BB-D3110B71B770}"/>
              </a:ext>
            </a:extLst>
          </p:cNvPr>
          <p:cNvPicPr>
            <a:picLocks noChangeAspect="1"/>
          </p:cNvPicPr>
          <p:nvPr/>
        </p:nvPicPr>
        <p:blipFill>
          <a:blip r:embed="rId3"/>
          <a:stretch>
            <a:fillRect/>
          </a:stretch>
        </p:blipFill>
        <p:spPr>
          <a:xfrm>
            <a:off x="1100394" y="3677755"/>
            <a:ext cx="3741065" cy="1974177"/>
          </a:xfrm>
          <a:prstGeom prst="rect">
            <a:avLst/>
          </a:prstGeom>
          <a:effectLst>
            <a:outerShdw blurRad="50800" dist="38100" dir="13500000" algn="br" rotWithShape="0">
              <a:prstClr val="black">
                <a:alpha val="40000"/>
              </a:prstClr>
            </a:outerShdw>
          </a:effectLst>
        </p:spPr>
      </p:pic>
      <p:sp>
        <p:nvSpPr>
          <p:cNvPr id="6" name="TextBox 5">
            <a:extLst>
              <a:ext uri="{FF2B5EF4-FFF2-40B4-BE49-F238E27FC236}">
                <a16:creationId xmlns:a16="http://schemas.microsoft.com/office/drawing/2014/main" id="{71856A30-B4B6-51A0-2528-2A0329D7FB5E}"/>
              </a:ext>
            </a:extLst>
          </p:cNvPr>
          <p:cNvSpPr txBox="1"/>
          <p:nvPr/>
        </p:nvSpPr>
        <p:spPr>
          <a:xfrm>
            <a:off x="5754951" y="3970644"/>
            <a:ext cx="5865920" cy="830997"/>
          </a:xfrm>
          <a:prstGeom prst="rect">
            <a:avLst/>
          </a:prstGeom>
          <a:noFill/>
        </p:spPr>
        <p:txBody>
          <a:bodyPr wrap="square">
            <a:spAutoFit/>
          </a:bodyPr>
          <a:lstStyle/>
          <a:p>
            <a:pPr marL="0" indent="0">
              <a:buNone/>
            </a:pPr>
            <a:r>
              <a:rPr lang="en-US" sz="2400"/>
              <a:t>2. Rename yourself with your </a:t>
            </a:r>
          </a:p>
          <a:p>
            <a:pPr marL="0" indent="0">
              <a:buNone/>
            </a:pPr>
            <a:r>
              <a:rPr lang="en-US" sz="2400" b="1"/>
              <a:t>school initials </a:t>
            </a:r>
            <a:r>
              <a:rPr lang="en-US" sz="2400"/>
              <a:t>then</a:t>
            </a:r>
            <a:r>
              <a:rPr lang="en-US" sz="2400" b="1"/>
              <a:t> first and last name.</a:t>
            </a:r>
          </a:p>
        </p:txBody>
      </p:sp>
      <p:sp>
        <p:nvSpPr>
          <p:cNvPr id="7" name="TextBox 6">
            <a:extLst>
              <a:ext uri="{FF2B5EF4-FFF2-40B4-BE49-F238E27FC236}">
                <a16:creationId xmlns:a16="http://schemas.microsoft.com/office/drawing/2014/main" id="{ED1B68B9-92F9-AC34-28BD-D851AE549213}"/>
              </a:ext>
            </a:extLst>
          </p:cNvPr>
          <p:cNvSpPr txBox="1"/>
          <p:nvPr/>
        </p:nvSpPr>
        <p:spPr>
          <a:xfrm>
            <a:off x="629124" y="2711821"/>
            <a:ext cx="5724327" cy="830997"/>
          </a:xfrm>
          <a:prstGeom prst="rect">
            <a:avLst/>
          </a:prstGeom>
          <a:noFill/>
        </p:spPr>
        <p:txBody>
          <a:bodyPr wrap="square">
            <a:spAutoFit/>
          </a:bodyPr>
          <a:lstStyle/>
          <a:p>
            <a:r>
              <a:rPr lang="en-US" sz="2400"/>
              <a:t>1. Click the </a:t>
            </a:r>
            <a:r>
              <a:rPr lang="en-US" sz="2400" b="1"/>
              <a:t>three dots </a:t>
            </a:r>
            <a:r>
              <a:rPr lang="en-US" sz="2400"/>
              <a:t>at the top </a:t>
            </a:r>
          </a:p>
          <a:p>
            <a:r>
              <a:rPr lang="en-US" sz="2400"/>
              <a:t>right corner of your </a:t>
            </a:r>
            <a:r>
              <a:rPr lang="en-US" sz="2400" b="1"/>
              <a:t>video square.</a:t>
            </a:r>
          </a:p>
        </p:txBody>
      </p:sp>
      <p:sp>
        <p:nvSpPr>
          <p:cNvPr id="8" name="Oval 7">
            <a:extLst>
              <a:ext uri="{FF2B5EF4-FFF2-40B4-BE49-F238E27FC236}">
                <a16:creationId xmlns:a16="http://schemas.microsoft.com/office/drawing/2014/main" id="{5EBD662C-32D1-2A28-5C3F-ECE70035E826}"/>
              </a:ext>
            </a:extLst>
          </p:cNvPr>
          <p:cNvSpPr/>
          <p:nvPr/>
        </p:nvSpPr>
        <p:spPr>
          <a:xfrm>
            <a:off x="2895769" y="4000654"/>
            <a:ext cx="337352" cy="328474"/>
          </a:xfrm>
          <a:prstGeom prst="ellipse">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3783843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C7BC6-F6AF-4567-D2B3-966F2FAE0670}"/>
              </a:ext>
            </a:extLst>
          </p:cNvPr>
          <p:cNvSpPr>
            <a:spLocks noGrp="1"/>
          </p:cNvSpPr>
          <p:nvPr>
            <p:ph type="title"/>
          </p:nvPr>
        </p:nvSpPr>
        <p:spPr/>
        <p:txBody>
          <a:bodyPr>
            <a:normAutofit/>
          </a:bodyPr>
          <a:lstStyle/>
          <a:p>
            <a:r>
              <a:rPr lang="en-US" sz="4400"/>
              <a:t>Tier 3 Functional Assessment-based Intervention (FABI)</a:t>
            </a:r>
            <a:endParaRPr lang="en-US"/>
          </a:p>
        </p:txBody>
      </p:sp>
      <p:pic>
        <p:nvPicPr>
          <p:cNvPr id="3" name="Picture 2" descr="Image of ci3t.org website top accordions, with Responding to Covid tab highlighted ">
            <a:extLst>
              <a:ext uri="{FF2B5EF4-FFF2-40B4-BE49-F238E27FC236}">
                <a16:creationId xmlns:a16="http://schemas.microsoft.com/office/drawing/2014/main" id="{615BA603-78AB-E690-B74C-5CB24D94BF5E}"/>
              </a:ext>
            </a:extLst>
          </p:cNvPr>
          <p:cNvPicPr>
            <a:picLocks noChangeAspect="1"/>
          </p:cNvPicPr>
          <p:nvPr/>
        </p:nvPicPr>
        <p:blipFill rotWithShape="1">
          <a:blip r:embed="rId2"/>
          <a:srcRect r="737"/>
          <a:stretch/>
        </p:blipFill>
        <p:spPr>
          <a:xfrm>
            <a:off x="838200" y="1552244"/>
            <a:ext cx="6225309" cy="3753511"/>
          </a:xfrm>
          <a:prstGeom prst="rect">
            <a:avLst/>
          </a:prstGeom>
        </p:spPr>
      </p:pic>
      <p:sp>
        <p:nvSpPr>
          <p:cNvPr id="4" name="Rectangle 3" descr="Rectangle Highlighting Professional Learning tab">
            <a:extLst>
              <a:ext uri="{FF2B5EF4-FFF2-40B4-BE49-F238E27FC236}">
                <a16:creationId xmlns:a16="http://schemas.microsoft.com/office/drawing/2014/main" id="{5DC36F49-1592-03FD-FC2D-961841597CA0}"/>
              </a:ext>
            </a:extLst>
          </p:cNvPr>
          <p:cNvSpPr/>
          <p:nvPr/>
        </p:nvSpPr>
        <p:spPr>
          <a:xfrm>
            <a:off x="4619625" y="2480219"/>
            <a:ext cx="1819275" cy="274680"/>
          </a:xfrm>
          <a:prstGeom prst="rect">
            <a:avLst/>
          </a:prstGeom>
          <a:noFill/>
          <a:ln w="76200">
            <a:solidFill>
              <a:srgbClr val="FFFF00"/>
            </a:solidFill>
          </a:ln>
          <a:effectLst>
            <a:glow rad="254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en-US">
              <a:solidFill>
                <a:prstClr val="white"/>
              </a:solidFill>
              <a:latin typeface="Calibri" panose="020F0502020204030204"/>
            </a:endParaRPr>
          </a:p>
        </p:txBody>
      </p:sp>
      <p:pic>
        <p:nvPicPr>
          <p:cNvPr id="5" name="Picture 4" descr="Graphical user interface, website&#10;&#10;Description automatically generated">
            <a:extLst>
              <a:ext uri="{FF2B5EF4-FFF2-40B4-BE49-F238E27FC236}">
                <a16:creationId xmlns:a16="http://schemas.microsoft.com/office/drawing/2014/main" id="{F32BDE99-9567-F2B7-376D-635EC6A21A92}"/>
              </a:ext>
            </a:extLst>
          </p:cNvPr>
          <p:cNvPicPr>
            <a:picLocks noChangeAspect="1"/>
          </p:cNvPicPr>
          <p:nvPr/>
        </p:nvPicPr>
        <p:blipFill>
          <a:blip r:embed="rId3"/>
          <a:stretch>
            <a:fillRect/>
          </a:stretch>
        </p:blipFill>
        <p:spPr>
          <a:xfrm>
            <a:off x="7161088" y="1120529"/>
            <a:ext cx="4606247" cy="2994060"/>
          </a:xfrm>
          <a:prstGeom prst="rect">
            <a:avLst/>
          </a:prstGeom>
          <a:effectLst>
            <a:outerShdw blurRad="50800" dist="38100" dir="5400000" algn="t" rotWithShape="0">
              <a:prstClr val="black">
                <a:alpha val="40000"/>
              </a:prstClr>
            </a:outerShdw>
          </a:effectLst>
        </p:spPr>
      </p:pic>
      <p:pic>
        <p:nvPicPr>
          <p:cNvPr id="6" name="Picture 5">
            <a:extLst>
              <a:ext uri="{FF2B5EF4-FFF2-40B4-BE49-F238E27FC236}">
                <a16:creationId xmlns:a16="http://schemas.microsoft.com/office/drawing/2014/main" id="{311F83AF-856C-B3AF-8619-FE16524D7BA1}"/>
              </a:ext>
            </a:extLst>
          </p:cNvPr>
          <p:cNvPicPr>
            <a:picLocks noChangeAspect="1"/>
          </p:cNvPicPr>
          <p:nvPr/>
        </p:nvPicPr>
        <p:blipFill>
          <a:blip r:embed="rId4"/>
          <a:stretch>
            <a:fillRect/>
          </a:stretch>
        </p:blipFill>
        <p:spPr>
          <a:xfrm>
            <a:off x="4138711" y="3119119"/>
            <a:ext cx="3162454" cy="3738881"/>
          </a:xfrm>
          <a:prstGeom prst="rect">
            <a:avLst/>
          </a:prstGeom>
          <a:ln>
            <a:noFill/>
          </a:ln>
          <a:effectLst>
            <a:outerShdw blurRad="292100" dist="139700" dir="2700000" algn="tl" rotWithShape="0">
              <a:srgbClr val="333333">
                <a:alpha val="65000"/>
              </a:srgbClr>
            </a:outerShdw>
          </a:effectLst>
        </p:spPr>
      </p:pic>
      <p:pic>
        <p:nvPicPr>
          <p:cNvPr id="7" name="Picture 6">
            <a:extLst>
              <a:ext uri="{FF2B5EF4-FFF2-40B4-BE49-F238E27FC236}">
                <a16:creationId xmlns:a16="http://schemas.microsoft.com/office/drawing/2014/main" id="{A6D478FD-6914-96D8-9A22-9516D7A2CD62}"/>
              </a:ext>
            </a:extLst>
          </p:cNvPr>
          <p:cNvPicPr>
            <a:picLocks noChangeAspect="1"/>
          </p:cNvPicPr>
          <p:nvPr/>
        </p:nvPicPr>
        <p:blipFill>
          <a:blip r:embed="rId5"/>
          <a:stretch>
            <a:fillRect/>
          </a:stretch>
        </p:blipFill>
        <p:spPr>
          <a:xfrm>
            <a:off x="7961369" y="4343185"/>
            <a:ext cx="3005684" cy="2286219"/>
          </a:xfrm>
          <a:prstGeom prst="rect">
            <a:avLst/>
          </a:prstGeom>
          <a:ln>
            <a:noFill/>
          </a:ln>
          <a:effectLst>
            <a:outerShdw blurRad="292100" dist="139700" dir="2700000" algn="tl" rotWithShape="0">
              <a:srgbClr val="333333">
                <a:alpha val="65000"/>
              </a:srgbClr>
            </a:outerShdw>
          </a:effectLst>
        </p:spPr>
      </p:pic>
      <p:pic>
        <p:nvPicPr>
          <p:cNvPr id="8" name="Picture 7">
            <a:extLst>
              <a:ext uri="{FF2B5EF4-FFF2-40B4-BE49-F238E27FC236}">
                <a16:creationId xmlns:a16="http://schemas.microsoft.com/office/drawing/2014/main" id="{24710979-A2BF-F651-170F-89541DC66A65}"/>
              </a:ext>
            </a:extLst>
          </p:cNvPr>
          <p:cNvPicPr>
            <a:picLocks noChangeAspect="1"/>
          </p:cNvPicPr>
          <p:nvPr/>
        </p:nvPicPr>
        <p:blipFill>
          <a:blip r:embed="rId6"/>
          <a:stretch>
            <a:fillRect/>
          </a:stretch>
        </p:blipFill>
        <p:spPr>
          <a:xfrm>
            <a:off x="666151" y="5557001"/>
            <a:ext cx="3284703" cy="107240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036086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additive="base">
                                        <p:cTn id="18" dur="500" fill="hold"/>
                                        <p:tgtEl>
                                          <p:spTgt spid="7"/>
                                        </p:tgtEl>
                                        <p:attrNameLst>
                                          <p:attrName>ppt_x</p:attrName>
                                        </p:attrNameLst>
                                      </p:cBhvr>
                                      <p:tavLst>
                                        <p:tav tm="0">
                                          <p:val>
                                            <p:strVal val="#ppt_x"/>
                                          </p:val>
                                        </p:tav>
                                        <p:tav tm="100000">
                                          <p:val>
                                            <p:strVal val="#ppt_x"/>
                                          </p:val>
                                        </p:tav>
                                      </p:tavLst>
                                    </p:anim>
                                    <p:anim calcmode="lin" valueType="num">
                                      <p:cBhvr additive="base">
                                        <p:cTn id="19"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8"/>
                                        </p:tgtEl>
                                        <p:attrNameLst>
                                          <p:attrName>style.visibility</p:attrName>
                                        </p:attrNameLst>
                                      </p:cBhvr>
                                      <p:to>
                                        <p:strVal val="visible"/>
                                      </p:to>
                                    </p:set>
                                    <p:anim calcmode="lin" valueType="num">
                                      <p:cBhvr additive="base">
                                        <p:cTn id="24" dur="500" fill="hold"/>
                                        <p:tgtEl>
                                          <p:spTgt spid="8"/>
                                        </p:tgtEl>
                                        <p:attrNameLst>
                                          <p:attrName>ppt_x</p:attrName>
                                        </p:attrNameLst>
                                      </p:cBhvr>
                                      <p:tavLst>
                                        <p:tav tm="0">
                                          <p:val>
                                            <p:strVal val="#ppt_x"/>
                                          </p:val>
                                        </p:tav>
                                        <p:tav tm="100000">
                                          <p:val>
                                            <p:strVal val="#ppt_x"/>
                                          </p:val>
                                        </p:tav>
                                      </p:tavLst>
                                    </p:anim>
                                    <p:anim calcmode="lin" valueType="num">
                                      <p:cBhvr additive="base">
                                        <p:cTn id="25"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t>Building a Ci3T Tier Library</a:t>
            </a:r>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158692" y="2667001"/>
            <a:ext cx="7874617" cy="2072923"/>
          </a:xfrm>
        </p:spPr>
      </p:pic>
      <p:sp>
        <p:nvSpPr>
          <p:cNvPr id="6" name="TextBox 5"/>
          <p:cNvSpPr txBox="1"/>
          <p:nvPr/>
        </p:nvSpPr>
        <p:spPr>
          <a:xfrm>
            <a:off x="2165684" y="4203031"/>
            <a:ext cx="1925053" cy="523220"/>
          </a:xfrm>
          <a:prstGeom prst="rect">
            <a:avLst/>
          </a:prstGeom>
          <a:solidFill>
            <a:schemeClr val="bg1"/>
          </a:solidFill>
        </p:spPr>
        <p:txBody>
          <a:bodyPr wrap="square" rtlCol="0">
            <a:spAutoFit/>
          </a:bodyPr>
          <a:lstStyle/>
          <a:p>
            <a:pPr algn="ctr">
              <a:defRPr/>
            </a:pPr>
            <a:r>
              <a:rPr lang="de-DE" sz="1400">
                <a:solidFill>
                  <a:prstClr val="black"/>
                </a:solidFill>
                <a:latin typeface="Arial" panose="020B0604020202020204" pitchFamily="34" charset="0"/>
                <a:cs typeface="Arial" panose="020B0604020202020204" pitchFamily="34" charset="0"/>
              </a:rPr>
              <a:t>Teacher-Delivered Strategies (T1 T2)</a:t>
            </a:r>
            <a:endParaRPr lang="en-US" sz="1400">
              <a:solidFill>
                <a:prstClr val="black"/>
              </a:solidFill>
              <a:latin typeface="Arial" panose="020B0604020202020204" pitchFamily="34" charset="0"/>
              <a:cs typeface="Arial" panose="020B0604020202020204" pitchFamily="34" charset="0"/>
            </a:endParaRPr>
          </a:p>
        </p:txBody>
      </p:sp>
      <p:sp>
        <p:nvSpPr>
          <p:cNvPr id="7" name="TextBox 6"/>
          <p:cNvSpPr txBox="1"/>
          <p:nvPr/>
        </p:nvSpPr>
        <p:spPr>
          <a:xfrm>
            <a:off x="4188018" y="4298100"/>
            <a:ext cx="1981200" cy="384721"/>
          </a:xfrm>
          <a:prstGeom prst="rect">
            <a:avLst/>
          </a:prstGeom>
          <a:solidFill>
            <a:schemeClr val="bg1"/>
          </a:solidFill>
        </p:spPr>
        <p:txBody>
          <a:bodyPr wrap="square" rtlCol="0">
            <a:spAutoFit/>
          </a:bodyPr>
          <a:lstStyle/>
          <a:p>
            <a:pPr algn="ctr">
              <a:defRPr/>
            </a:pPr>
            <a:endParaRPr lang="de-DE" sz="500">
              <a:solidFill>
                <a:prstClr val="black"/>
              </a:solidFill>
              <a:latin typeface="Arial" panose="020B0604020202020204" pitchFamily="34" charset="0"/>
              <a:cs typeface="Arial" panose="020B0604020202020204" pitchFamily="34" charset="0"/>
            </a:endParaRPr>
          </a:p>
          <a:p>
            <a:pPr algn="ctr">
              <a:defRPr/>
            </a:pPr>
            <a:r>
              <a:rPr lang="de-DE" sz="1400">
                <a:solidFill>
                  <a:prstClr val="black"/>
                </a:solidFill>
                <a:latin typeface="Arial" panose="020B0604020202020204" pitchFamily="34" charset="0"/>
                <a:cs typeface="Arial" panose="020B0604020202020204" pitchFamily="34" charset="0"/>
              </a:rPr>
              <a:t>Tier 1</a:t>
            </a:r>
            <a:endParaRPr lang="en-US" sz="1400">
              <a:solidFill>
                <a:prstClr val="black"/>
              </a:solidFill>
              <a:latin typeface="Arial" panose="020B0604020202020204" pitchFamily="34" charset="0"/>
              <a:cs typeface="Arial" panose="020B0604020202020204" pitchFamily="34" charset="0"/>
            </a:endParaRPr>
          </a:p>
        </p:txBody>
      </p:sp>
      <p:sp>
        <p:nvSpPr>
          <p:cNvPr id="8" name="TextBox 7"/>
          <p:cNvSpPr txBox="1"/>
          <p:nvPr/>
        </p:nvSpPr>
        <p:spPr>
          <a:xfrm>
            <a:off x="8345906" y="4279152"/>
            <a:ext cx="1712495" cy="384721"/>
          </a:xfrm>
          <a:prstGeom prst="rect">
            <a:avLst/>
          </a:prstGeom>
          <a:solidFill>
            <a:schemeClr val="bg1"/>
          </a:solidFill>
        </p:spPr>
        <p:txBody>
          <a:bodyPr wrap="square" rtlCol="0">
            <a:spAutoFit/>
          </a:bodyPr>
          <a:lstStyle/>
          <a:p>
            <a:pPr algn="ctr">
              <a:defRPr/>
            </a:pPr>
            <a:endParaRPr lang="de-DE" sz="500">
              <a:solidFill>
                <a:prstClr val="black"/>
              </a:solidFill>
              <a:latin typeface="Arial" panose="020B0604020202020204" pitchFamily="34" charset="0"/>
              <a:cs typeface="Arial" panose="020B0604020202020204" pitchFamily="34" charset="0"/>
            </a:endParaRPr>
          </a:p>
          <a:p>
            <a:pPr algn="ctr">
              <a:defRPr/>
            </a:pPr>
            <a:r>
              <a:rPr lang="de-DE" sz="1400">
                <a:solidFill>
                  <a:prstClr val="black"/>
                </a:solidFill>
                <a:latin typeface="Arial" panose="020B0604020202020204" pitchFamily="34" charset="0"/>
                <a:cs typeface="Arial" panose="020B0604020202020204" pitchFamily="34" charset="0"/>
              </a:rPr>
              <a:t>Tier 3</a:t>
            </a:r>
            <a:endParaRPr lang="en-US" sz="1400">
              <a:solidFill>
                <a:prstClr val="black"/>
              </a:solidFill>
              <a:latin typeface="Arial" panose="020B0604020202020204" pitchFamily="34" charset="0"/>
              <a:cs typeface="Arial" panose="020B0604020202020204" pitchFamily="34" charset="0"/>
            </a:endParaRPr>
          </a:p>
        </p:txBody>
      </p:sp>
      <p:sp>
        <p:nvSpPr>
          <p:cNvPr id="9" name="TextBox 8"/>
          <p:cNvSpPr txBox="1"/>
          <p:nvPr/>
        </p:nvSpPr>
        <p:spPr>
          <a:xfrm>
            <a:off x="6394071" y="4303021"/>
            <a:ext cx="1981200" cy="384721"/>
          </a:xfrm>
          <a:prstGeom prst="rect">
            <a:avLst/>
          </a:prstGeom>
          <a:solidFill>
            <a:schemeClr val="bg1"/>
          </a:solidFill>
        </p:spPr>
        <p:txBody>
          <a:bodyPr wrap="square" rtlCol="0">
            <a:spAutoFit/>
          </a:bodyPr>
          <a:lstStyle/>
          <a:p>
            <a:pPr algn="ctr">
              <a:defRPr/>
            </a:pPr>
            <a:endParaRPr lang="de-DE" sz="500">
              <a:solidFill>
                <a:prstClr val="black"/>
              </a:solidFill>
              <a:latin typeface="Arial" panose="020B0604020202020204" pitchFamily="34" charset="0"/>
              <a:cs typeface="Arial" panose="020B0604020202020204" pitchFamily="34" charset="0"/>
            </a:endParaRPr>
          </a:p>
          <a:p>
            <a:pPr algn="ctr">
              <a:defRPr/>
            </a:pPr>
            <a:r>
              <a:rPr lang="de-DE" sz="1400">
                <a:solidFill>
                  <a:prstClr val="black"/>
                </a:solidFill>
                <a:latin typeface="Arial" panose="020B0604020202020204" pitchFamily="34" charset="0"/>
                <a:cs typeface="Arial" panose="020B0604020202020204" pitchFamily="34" charset="0"/>
              </a:rPr>
              <a:t>Tier 2</a:t>
            </a:r>
            <a:endParaRPr lang="en-US" sz="1400">
              <a:solidFill>
                <a:prstClr val="black"/>
              </a:solidFill>
              <a:latin typeface="Arial" panose="020B0604020202020204" pitchFamily="34" charset="0"/>
              <a:cs typeface="Arial" panose="020B0604020202020204" pitchFamily="34" charset="0"/>
            </a:endParaRPr>
          </a:p>
        </p:txBody>
      </p:sp>
      <p:pic>
        <p:nvPicPr>
          <p:cNvPr id="10" name="Picture 9"/>
          <p:cNvPicPr>
            <a:picLocks noChangeAspect="1"/>
          </p:cNvPicPr>
          <p:nvPr/>
        </p:nvPicPr>
        <p:blipFill>
          <a:blip r:embed="rId3"/>
          <a:stretch>
            <a:fillRect/>
          </a:stretch>
        </p:blipFill>
        <p:spPr>
          <a:xfrm>
            <a:off x="2327795" y="2573617"/>
            <a:ext cx="1581149" cy="1692107"/>
          </a:xfrm>
          <a:prstGeom prst="rect">
            <a:avLst/>
          </a:prstGeom>
        </p:spPr>
      </p:pic>
    </p:spTree>
    <p:extLst>
      <p:ext uri="{BB962C8B-B14F-4D97-AF65-F5344CB8AC3E}">
        <p14:creationId xmlns:p14="http://schemas.microsoft.com/office/powerpoint/2010/main" val="376796558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4ED0D2-5B2F-4960-8E22-FE95CE0B9BC9}"/>
              </a:ext>
            </a:extLst>
          </p:cNvPr>
          <p:cNvSpPr>
            <a:spLocks noGrp="1"/>
          </p:cNvSpPr>
          <p:nvPr>
            <p:ph type="title"/>
          </p:nvPr>
        </p:nvSpPr>
        <p:spPr/>
        <p:txBody>
          <a:bodyPr>
            <a:normAutofit/>
          </a:bodyPr>
          <a:lstStyle/>
          <a:p>
            <a:r>
              <a:rPr lang="en-US" sz="4000"/>
              <a:t>Planning Tier 2 and Tier 3 Supports:</a:t>
            </a:r>
            <a:br>
              <a:rPr lang="en-US" sz="4000"/>
            </a:br>
            <a:r>
              <a:rPr lang="en-US" sz="4000"/>
              <a:t>Structures for Success</a:t>
            </a:r>
          </a:p>
        </p:txBody>
      </p:sp>
      <p:sp>
        <p:nvSpPr>
          <p:cNvPr id="6" name="Content Placeholder 5">
            <a:extLst>
              <a:ext uri="{FF2B5EF4-FFF2-40B4-BE49-F238E27FC236}">
                <a16:creationId xmlns:a16="http://schemas.microsoft.com/office/drawing/2014/main" id="{6C189485-7297-42CA-A6FE-E7427BB3EB11}"/>
              </a:ext>
            </a:extLst>
          </p:cNvPr>
          <p:cNvSpPr>
            <a:spLocks noGrp="1"/>
          </p:cNvSpPr>
          <p:nvPr>
            <p:ph idx="1"/>
          </p:nvPr>
        </p:nvSpPr>
        <p:spPr/>
        <p:txBody>
          <a:bodyPr/>
          <a:lstStyle/>
          <a:p>
            <a:r>
              <a:rPr lang="en-US" sz="2400"/>
              <a:t>Example of Tier 2 Intervention Drive in shared digital space</a:t>
            </a:r>
          </a:p>
        </p:txBody>
      </p:sp>
      <p:pic>
        <p:nvPicPr>
          <p:cNvPr id="8" name="Content Placeholder 4" descr="Head with gears">
            <a:extLst>
              <a:ext uri="{FF2B5EF4-FFF2-40B4-BE49-F238E27FC236}">
                <a16:creationId xmlns:a16="http://schemas.microsoft.com/office/drawing/2014/main" id="{F6C89902-1C71-4D00-9B21-A0DF55B8DB69}"/>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bwMode="auto">
          <a:xfrm>
            <a:off x="10896600" y="448491"/>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5F6EBC60-9DC0-4481-BFC5-34A8AFE5E12E}"/>
              </a:ext>
            </a:extLst>
          </p:cNvPr>
          <p:cNvPicPr>
            <a:picLocks noChangeAspect="1"/>
          </p:cNvPicPr>
          <p:nvPr/>
        </p:nvPicPr>
        <p:blipFill rotWithShape="1">
          <a:blip r:embed="rId4"/>
          <a:srcRect l="23420" t="13073"/>
          <a:stretch/>
        </p:blipFill>
        <p:spPr>
          <a:xfrm>
            <a:off x="2041969" y="2534984"/>
            <a:ext cx="7997381" cy="4046668"/>
          </a:xfrm>
          <a:prstGeom prst="rect">
            <a:avLst/>
          </a:prstGeom>
          <a:ln>
            <a:noFill/>
          </a:ln>
          <a:effectLst>
            <a:outerShdw blurRad="292100" dist="139700" dir="2700000" algn="tl" rotWithShape="0">
              <a:srgbClr val="333333">
                <a:alpha val="65000"/>
              </a:srgbClr>
            </a:outerShdw>
          </a:effectLst>
        </p:spPr>
      </p:pic>
      <p:pic>
        <p:nvPicPr>
          <p:cNvPr id="9" name="Graphic 8" descr="Cursor">
            <a:extLst>
              <a:ext uri="{FF2B5EF4-FFF2-40B4-BE49-F238E27FC236}">
                <a16:creationId xmlns:a16="http://schemas.microsoft.com/office/drawing/2014/main" id="{49D4D9EF-2FED-4F9E-A30C-4A395E62E4AE}"/>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825019" y="5359098"/>
            <a:ext cx="914400" cy="914400"/>
          </a:xfrm>
          <a:prstGeom prst="rect">
            <a:avLst/>
          </a:prstGeom>
        </p:spPr>
      </p:pic>
    </p:spTree>
    <p:extLst>
      <p:ext uri="{BB962C8B-B14F-4D97-AF65-F5344CB8AC3E}">
        <p14:creationId xmlns:p14="http://schemas.microsoft.com/office/powerpoint/2010/main" val="314862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4ED0D2-5B2F-4960-8E22-FE95CE0B9BC9}"/>
              </a:ext>
            </a:extLst>
          </p:cNvPr>
          <p:cNvSpPr>
            <a:spLocks noGrp="1"/>
          </p:cNvSpPr>
          <p:nvPr>
            <p:ph type="title"/>
          </p:nvPr>
        </p:nvSpPr>
        <p:spPr/>
        <p:txBody>
          <a:bodyPr>
            <a:normAutofit/>
          </a:bodyPr>
          <a:lstStyle/>
          <a:p>
            <a:r>
              <a:rPr lang="en-US" sz="4000"/>
              <a:t>Planning Tier 2 and Tier 3 Supports:</a:t>
            </a:r>
            <a:br>
              <a:rPr lang="en-US" sz="4000"/>
            </a:br>
            <a:r>
              <a:rPr lang="en-US" sz="4000"/>
              <a:t>Structures for Success</a:t>
            </a:r>
          </a:p>
        </p:txBody>
      </p:sp>
      <p:pic>
        <p:nvPicPr>
          <p:cNvPr id="5" name="Picture 4">
            <a:extLst>
              <a:ext uri="{FF2B5EF4-FFF2-40B4-BE49-F238E27FC236}">
                <a16:creationId xmlns:a16="http://schemas.microsoft.com/office/drawing/2014/main" id="{A05EEE48-9F6B-6A42-9215-B53F32146B49}"/>
              </a:ext>
            </a:extLst>
          </p:cNvPr>
          <p:cNvPicPr>
            <a:picLocks noChangeAspect="1"/>
          </p:cNvPicPr>
          <p:nvPr/>
        </p:nvPicPr>
        <p:blipFill>
          <a:blip r:embed="rId2"/>
          <a:stretch>
            <a:fillRect/>
          </a:stretch>
        </p:blipFill>
        <p:spPr>
          <a:xfrm>
            <a:off x="2479777" y="1690688"/>
            <a:ext cx="6998516" cy="5046618"/>
          </a:xfrm>
          <a:prstGeom prst="rect">
            <a:avLst/>
          </a:prstGeom>
        </p:spPr>
      </p:pic>
      <p:pic>
        <p:nvPicPr>
          <p:cNvPr id="6" name="Content Placeholder 4" descr="Head with gears">
            <a:extLst>
              <a:ext uri="{FF2B5EF4-FFF2-40B4-BE49-F238E27FC236}">
                <a16:creationId xmlns:a16="http://schemas.microsoft.com/office/drawing/2014/main" id="{33FFE5DD-434A-4751-B009-5BEE275B72EC}"/>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bwMode="auto">
          <a:xfrm>
            <a:off x="10896600" y="448491"/>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2857798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653BB4-A1DC-E247-ADDC-D7C2BE44CAE6}"/>
              </a:ext>
            </a:extLst>
          </p:cNvPr>
          <p:cNvSpPr>
            <a:spLocks noGrp="1"/>
          </p:cNvSpPr>
          <p:nvPr>
            <p:ph type="title"/>
          </p:nvPr>
        </p:nvSpPr>
        <p:spPr/>
        <p:txBody>
          <a:bodyPr>
            <a:normAutofit/>
          </a:bodyPr>
          <a:lstStyle/>
          <a:p>
            <a:r>
              <a:rPr lang="en-US" sz="4000"/>
              <a:t>Find students who need support</a:t>
            </a:r>
          </a:p>
        </p:txBody>
      </p:sp>
      <p:sp>
        <p:nvSpPr>
          <p:cNvPr id="3" name="Content Placeholder 2">
            <a:extLst>
              <a:ext uri="{FF2B5EF4-FFF2-40B4-BE49-F238E27FC236}">
                <a16:creationId xmlns:a16="http://schemas.microsoft.com/office/drawing/2014/main" id="{C1C97338-C411-4044-83E8-2FCB5169FD09}"/>
              </a:ext>
            </a:extLst>
          </p:cNvPr>
          <p:cNvSpPr>
            <a:spLocks noGrp="1"/>
          </p:cNvSpPr>
          <p:nvPr>
            <p:ph idx="1"/>
          </p:nvPr>
        </p:nvSpPr>
        <p:spPr/>
        <p:txBody>
          <a:bodyPr>
            <a:normAutofit/>
          </a:bodyPr>
          <a:lstStyle/>
          <a:p>
            <a:r>
              <a:rPr lang="en-US"/>
              <a:t>Identify classrooms in which Tier 1 is implemented with integrity</a:t>
            </a:r>
          </a:p>
          <a:p>
            <a:r>
              <a:rPr lang="en-US"/>
              <a:t>Use screening data to find students with moderate risk</a:t>
            </a:r>
          </a:p>
          <a:p>
            <a:endParaRPr lang="en-US"/>
          </a:p>
        </p:txBody>
      </p:sp>
      <p:sp>
        <p:nvSpPr>
          <p:cNvPr id="8" name="Line Callout 2 (Border and Accent Bar) 7">
            <a:extLst>
              <a:ext uri="{FF2B5EF4-FFF2-40B4-BE49-F238E27FC236}">
                <a16:creationId xmlns:a16="http://schemas.microsoft.com/office/drawing/2014/main" id="{F0CDB8E1-6BB2-2B41-8D64-4ABBB67D12C2}"/>
              </a:ext>
            </a:extLst>
          </p:cNvPr>
          <p:cNvSpPr/>
          <p:nvPr/>
        </p:nvSpPr>
        <p:spPr>
          <a:xfrm rot="10800000" flipV="1">
            <a:off x="2152650" y="3692324"/>
            <a:ext cx="2378598" cy="2608365"/>
          </a:xfrm>
          <a:prstGeom prst="accentBorderCallout2">
            <a:avLst>
              <a:gd name="adj1" fmla="val 18750"/>
              <a:gd name="adj2" fmla="val -8333"/>
              <a:gd name="adj3" fmla="val 18750"/>
              <a:gd name="adj4" fmla="val -16667"/>
              <a:gd name="adj5" fmla="val 35696"/>
              <a:gd name="adj6" fmla="val -4009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r>
              <a:rPr lang="en-US" sz="2000">
                <a:solidFill>
                  <a:prstClr val="white"/>
                </a:solidFill>
                <a:latin typeface="Calibri" panose="020F0502020204030204"/>
              </a:rPr>
              <a:t>Consider students demonstrating risk across academic</a:t>
            </a:r>
          </a:p>
          <a:p>
            <a:pPr algn="ctr" defTabSz="457200">
              <a:defRPr/>
            </a:pPr>
            <a:r>
              <a:rPr lang="en-US" sz="2000" i="1">
                <a:solidFill>
                  <a:prstClr val="white"/>
                </a:solidFill>
                <a:latin typeface="Calibri" panose="020F0502020204030204"/>
              </a:rPr>
              <a:t>and</a:t>
            </a:r>
          </a:p>
          <a:p>
            <a:pPr algn="ctr" defTabSz="457200">
              <a:defRPr/>
            </a:pPr>
            <a:r>
              <a:rPr lang="en-US" sz="2000">
                <a:solidFill>
                  <a:prstClr val="white"/>
                </a:solidFill>
                <a:latin typeface="Calibri" panose="020F0502020204030204"/>
              </a:rPr>
              <a:t>behavioral domains…</a:t>
            </a:r>
          </a:p>
        </p:txBody>
      </p:sp>
      <p:pic>
        <p:nvPicPr>
          <p:cNvPr id="5" name="Picture 4" descr="Table&#10;&#10;Description automatically generated">
            <a:extLst>
              <a:ext uri="{FF2B5EF4-FFF2-40B4-BE49-F238E27FC236}">
                <a16:creationId xmlns:a16="http://schemas.microsoft.com/office/drawing/2014/main" id="{F5DCF4CF-75CB-A8B3-AACD-FFBA7E72BA42}"/>
              </a:ext>
            </a:extLst>
          </p:cNvPr>
          <p:cNvPicPr>
            <a:picLocks noChangeAspect="1"/>
          </p:cNvPicPr>
          <p:nvPr/>
        </p:nvPicPr>
        <p:blipFill>
          <a:blip r:embed="rId2"/>
          <a:stretch>
            <a:fillRect/>
          </a:stretch>
        </p:blipFill>
        <p:spPr>
          <a:xfrm>
            <a:off x="5433034" y="3451815"/>
            <a:ext cx="4897627" cy="281124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55825386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CEE897-456A-404D-8E90-C421A088CC98}"/>
              </a:ext>
            </a:extLst>
          </p:cNvPr>
          <p:cNvSpPr>
            <a:spLocks noGrp="1"/>
          </p:cNvSpPr>
          <p:nvPr>
            <p:ph type="title"/>
          </p:nvPr>
        </p:nvSpPr>
        <p:spPr/>
        <p:txBody>
          <a:bodyPr/>
          <a:lstStyle/>
          <a:p>
            <a:r>
              <a:rPr lang="en-US" sz="4400"/>
              <a:t>Planning Tier 2 and Tier 3 Supports</a:t>
            </a:r>
            <a:endParaRPr lang="en-US"/>
          </a:p>
        </p:txBody>
      </p:sp>
      <p:sp>
        <p:nvSpPr>
          <p:cNvPr id="5" name="Content Placeholder 4">
            <a:extLst>
              <a:ext uri="{FF2B5EF4-FFF2-40B4-BE49-F238E27FC236}">
                <a16:creationId xmlns:a16="http://schemas.microsoft.com/office/drawing/2014/main" id="{AED9E5D2-A643-4B15-B638-A80A4E61FC3C}"/>
              </a:ext>
            </a:extLst>
          </p:cNvPr>
          <p:cNvSpPr>
            <a:spLocks noGrp="1"/>
          </p:cNvSpPr>
          <p:nvPr>
            <p:ph idx="1"/>
          </p:nvPr>
        </p:nvSpPr>
        <p:spPr>
          <a:xfrm>
            <a:off x="940425" y="1779926"/>
            <a:ext cx="7886699" cy="1325563"/>
          </a:xfrm>
        </p:spPr>
        <p:txBody>
          <a:bodyPr>
            <a:normAutofit fontScale="92500"/>
          </a:bodyPr>
          <a:lstStyle/>
          <a:p>
            <a:r>
              <a:rPr lang="en-US"/>
              <a:t>Monitor who is receiving Tier 2 and Tier 3 supports</a:t>
            </a:r>
          </a:p>
          <a:p>
            <a:r>
              <a:rPr lang="en-US"/>
              <a:t>Store data in a secure location accessible to relevant parties</a:t>
            </a:r>
          </a:p>
        </p:txBody>
      </p:sp>
      <p:pic>
        <p:nvPicPr>
          <p:cNvPr id="7" name="Picture 6">
            <a:extLst>
              <a:ext uri="{FF2B5EF4-FFF2-40B4-BE49-F238E27FC236}">
                <a16:creationId xmlns:a16="http://schemas.microsoft.com/office/drawing/2014/main" id="{6124B0AE-777A-D84A-99C5-0C434A38E4DE}"/>
              </a:ext>
            </a:extLst>
          </p:cNvPr>
          <p:cNvPicPr>
            <a:picLocks noChangeAspect="1"/>
          </p:cNvPicPr>
          <p:nvPr/>
        </p:nvPicPr>
        <p:blipFill>
          <a:blip r:embed="rId2"/>
          <a:stretch>
            <a:fillRect/>
          </a:stretch>
        </p:blipFill>
        <p:spPr>
          <a:xfrm>
            <a:off x="2192047" y="3194728"/>
            <a:ext cx="7807905" cy="3399941"/>
          </a:xfrm>
          <a:prstGeom prst="rect">
            <a:avLst/>
          </a:prstGeom>
        </p:spPr>
      </p:pic>
      <p:pic>
        <p:nvPicPr>
          <p:cNvPr id="8" name="Graphic 7" descr="Statistics">
            <a:extLst>
              <a:ext uri="{FF2B5EF4-FFF2-40B4-BE49-F238E27FC236}">
                <a16:creationId xmlns:a16="http://schemas.microsoft.com/office/drawing/2014/main" id="{2DC5DE4A-3AB2-4626-A09F-F4516056D025}"/>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747686" y="275887"/>
            <a:ext cx="1212227" cy="1212227"/>
          </a:xfrm>
          <a:prstGeom prst="rect">
            <a:avLst/>
          </a:prstGeom>
        </p:spPr>
      </p:pic>
    </p:spTree>
    <p:extLst>
      <p:ext uri="{BB962C8B-B14F-4D97-AF65-F5344CB8AC3E}">
        <p14:creationId xmlns:p14="http://schemas.microsoft.com/office/powerpoint/2010/main" val="413757735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CEE897-456A-404D-8E90-C421A088CC98}"/>
              </a:ext>
            </a:extLst>
          </p:cNvPr>
          <p:cNvSpPr>
            <a:spLocks noGrp="1"/>
          </p:cNvSpPr>
          <p:nvPr>
            <p:ph type="title"/>
          </p:nvPr>
        </p:nvSpPr>
        <p:spPr/>
        <p:txBody>
          <a:bodyPr/>
          <a:lstStyle/>
          <a:p>
            <a:r>
              <a:rPr lang="en-US" sz="4400"/>
              <a:t>Planning Tier 2 and Tier 3 Supports</a:t>
            </a:r>
            <a:endParaRPr lang="en-US"/>
          </a:p>
        </p:txBody>
      </p:sp>
      <p:graphicFrame>
        <p:nvGraphicFramePr>
          <p:cNvPr id="7" name="Table 6">
            <a:extLst>
              <a:ext uri="{FF2B5EF4-FFF2-40B4-BE49-F238E27FC236}">
                <a16:creationId xmlns:a16="http://schemas.microsoft.com/office/drawing/2014/main" id="{DD4D6456-1956-1340-9360-FD832633EDF1}"/>
              </a:ext>
            </a:extLst>
          </p:cNvPr>
          <p:cNvGraphicFramePr>
            <a:graphicFrameLocks noGrp="1"/>
          </p:cNvGraphicFramePr>
          <p:nvPr/>
        </p:nvGraphicFramePr>
        <p:xfrm>
          <a:off x="2152650" y="2183439"/>
          <a:ext cx="7886700" cy="3749040"/>
        </p:xfrm>
        <a:graphic>
          <a:graphicData uri="http://schemas.openxmlformats.org/drawingml/2006/table">
            <a:tbl>
              <a:tblPr/>
              <a:tblGrid>
                <a:gridCol w="2628900">
                  <a:extLst>
                    <a:ext uri="{9D8B030D-6E8A-4147-A177-3AD203B41FA5}">
                      <a16:colId xmlns:a16="http://schemas.microsoft.com/office/drawing/2014/main" val="2696750215"/>
                    </a:ext>
                  </a:extLst>
                </a:gridCol>
                <a:gridCol w="2090627">
                  <a:extLst>
                    <a:ext uri="{9D8B030D-6E8A-4147-A177-3AD203B41FA5}">
                      <a16:colId xmlns:a16="http://schemas.microsoft.com/office/drawing/2014/main" val="3774036906"/>
                    </a:ext>
                  </a:extLst>
                </a:gridCol>
                <a:gridCol w="3167173">
                  <a:extLst>
                    <a:ext uri="{9D8B030D-6E8A-4147-A177-3AD203B41FA5}">
                      <a16:colId xmlns:a16="http://schemas.microsoft.com/office/drawing/2014/main" val="3176014173"/>
                    </a:ext>
                  </a:extLst>
                </a:gridCol>
              </a:tblGrid>
              <a:tr h="0">
                <a:tc gridSpan="3">
                  <a:txBody>
                    <a:bodyPr/>
                    <a:lstStyle/>
                    <a:p>
                      <a:r>
                        <a:rPr lang="en-US" sz="1800">
                          <a:solidFill>
                            <a:schemeClr val="bg1"/>
                          </a:solidFill>
                          <a:effectLst/>
                          <a:latin typeface="Calibri" panose="020F0502020204030204" pitchFamily="34" charset="0"/>
                          <a:cs typeface="Calibri" panose="020F0502020204030204" pitchFamily="34" charset="0"/>
                        </a:rPr>
                        <a:t>TFI Item 2.3</a:t>
                      </a: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860AD"/>
                    </a:solidFill>
                  </a:tcPr>
                </a:tc>
                <a:tc hMerge="1">
                  <a:txBody>
                    <a:bodyPr/>
                    <a:lstStyle/>
                    <a:p>
                      <a:endParaRPr lang="en-US">
                        <a:effectLst/>
                      </a:endParaRP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860AD"/>
                    </a:solidFill>
                  </a:tcPr>
                </a:tc>
                <a:tc hMerge="1">
                  <a:txBody>
                    <a:bodyPr/>
                    <a:lstStyle/>
                    <a:p>
                      <a:endParaRPr lang="en-US">
                        <a:effectLst/>
                      </a:endParaRP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860AD"/>
                    </a:solidFill>
                  </a:tcPr>
                </a:tc>
                <a:extLst>
                  <a:ext uri="{0D108BD9-81ED-4DB2-BD59-A6C34878D82A}">
                    <a16:rowId xmlns:a16="http://schemas.microsoft.com/office/drawing/2014/main" val="2854702386"/>
                  </a:ext>
                </a:extLst>
              </a:tr>
              <a:tr h="0">
                <a:tc>
                  <a:txBody>
                    <a:bodyPr/>
                    <a:lstStyle/>
                    <a:p>
                      <a:r>
                        <a:rPr lang="en-US" sz="1800">
                          <a:effectLst/>
                          <a:latin typeface="Calibri" panose="020F0502020204030204" pitchFamily="34" charset="0"/>
                          <a:cs typeface="Calibri" panose="020F0502020204030204" pitchFamily="34" charset="0"/>
                        </a:rPr>
                        <a:t>Level of Use: Team follows written process to </a:t>
                      </a:r>
                      <a:r>
                        <a:rPr lang="en-US" sz="1800" b="1">
                          <a:effectLst/>
                          <a:latin typeface="Calibri" panose="020F0502020204030204" pitchFamily="34" charset="0"/>
                          <a:cs typeface="Calibri" panose="020F0502020204030204" pitchFamily="34" charset="0"/>
                        </a:rPr>
                        <a:t>track proportion of students participating in Tier 2 supports</a:t>
                      </a:r>
                      <a:r>
                        <a:rPr lang="en-US" sz="1800">
                          <a:effectLst/>
                          <a:latin typeface="Calibri" panose="020F0502020204030204" pitchFamily="34" charset="0"/>
                          <a:cs typeface="Calibri" panose="020F0502020204030204" pitchFamily="34" charset="0"/>
                        </a:rPr>
                        <a:t>, and access is proportionate. </a:t>
                      </a: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0E5F2"/>
                    </a:solidFill>
                  </a:tcPr>
                </a:tc>
                <a:tc>
                  <a:txBody>
                    <a:bodyPr/>
                    <a:lstStyle/>
                    <a:p>
                      <a:pPr>
                        <a:buFont typeface="Arial" panose="020B0604020202020204" pitchFamily="34" charset="0"/>
                        <a:buChar char="•"/>
                      </a:pPr>
                      <a:r>
                        <a:rPr lang="en-US" sz="1800">
                          <a:effectLst/>
                          <a:latin typeface="Calibri" panose="020F0502020204030204" pitchFamily="34" charset="0"/>
                          <a:cs typeface="Calibri" panose="020F0502020204030204" pitchFamily="34" charset="0"/>
                        </a:rPr>
                        <a:t>Tier 2 enrollment data </a:t>
                      </a:r>
                    </a:p>
                    <a:p>
                      <a:pPr>
                        <a:buFont typeface="Arial" panose="020B0604020202020204" pitchFamily="34" charset="0"/>
                        <a:buChar char="•"/>
                      </a:pPr>
                      <a:r>
                        <a:rPr lang="en-US" sz="1800">
                          <a:effectLst/>
                          <a:latin typeface="Calibri" panose="020F0502020204030204" pitchFamily="34" charset="0"/>
                          <a:cs typeface="Calibri" panose="020F0502020204030204" pitchFamily="34" charset="0"/>
                        </a:rPr>
                        <a:t>Tier 2 team meeting minutes </a:t>
                      </a:r>
                    </a:p>
                    <a:p>
                      <a:pPr>
                        <a:buFont typeface="Arial" panose="020B0604020202020204" pitchFamily="34" charset="0"/>
                        <a:buChar char="•"/>
                      </a:pPr>
                      <a:r>
                        <a:rPr lang="en-US" sz="1800">
                          <a:effectLst/>
                          <a:latin typeface="Calibri" panose="020F0502020204030204" pitchFamily="34" charset="0"/>
                          <a:cs typeface="Calibri" panose="020F0502020204030204" pitchFamily="34" charset="0"/>
                        </a:rPr>
                        <a:t>Progress monitoring tool </a:t>
                      </a: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0E5F2"/>
                    </a:solidFill>
                  </a:tcPr>
                </a:tc>
                <a:tc>
                  <a:txBody>
                    <a:bodyPr/>
                    <a:lstStyle/>
                    <a:p>
                      <a:r>
                        <a:rPr lang="en-US" sz="1800">
                          <a:effectLst/>
                          <a:latin typeface="Calibri" panose="020F0502020204030204" pitchFamily="34" charset="0"/>
                          <a:cs typeface="Calibri" panose="020F0502020204030204" pitchFamily="34" charset="0"/>
                        </a:rPr>
                        <a:t>0 = Team does not track number of students responding to Tier 2 interventions </a:t>
                      </a:r>
                    </a:p>
                    <a:p>
                      <a:r>
                        <a:rPr lang="en-US" sz="1800">
                          <a:effectLst/>
                          <a:latin typeface="Calibri" panose="020F0502020204030204" pitchFamily="34" charset="0"/>
                          <a:cs typeface="Calibri" panose="020F0502020204030204" pitchFamily="34" charset="0"/>
                        </a:rPr>
                        <a:t>1 = Team defines criteria for responding to each Tier 2 intervention and tracks students, but fewer than 5% of students are enrolled </a:t>
                      </a:r>
                    </a:p>
                    <a:p>
                      <a:r>
                        <a:rPr lang="en-US" sz="1800">
                          <a:effectLst/>
                          <a:latin typeface="Calibri" panose="020F0502020204030204" pitchFamily="34" charset="0"/>
                          <a:cs typeface="Calibri" panose="020F0502020204030204" pitchFamily="34" charset="0"/>
                        </a:rPr>
                        <a:t>2 = Team defines criteria and tracks proportion, with at least 5% of students receiving Tier 2 supports </a:t>
                      </a: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0E5F2"/>
                    </a:solidFill>
                  </a:tcPr>
                </a:tc>
                <a:extLst>
                  <a:ext uri="{0D108BD9-81ED-4DB2-BD59-A6C34878D82A}">
                    <a16:rowId xmlns:a16="http://schemas.microsoft.com/office/drawing/2014/main" val="3339749114"/>
                  </a:ext>
                </a:extLst>
              </a:tr>
            </a:tbl>
          </a:graphicData>
        </a:graphic>
      </p:graphicFrame>
      <p:sp>
        <p:nvSpPr>
          <p:cNvPr id="5" name="TextBox 4">
            <a:extLst>
              <a:ext uri="{FF2B5EF4-FFF2-40B4-BE49-F238E27FC236}">
                <a16:creationId xmlns:a16="http://schemas.microsoft.com/office/drawing/2014/main" id="{BB4EFB97-6285-1D45-9674-DF4B72032D13}"/>
              </a:ext>
            </a:extLst>
          </p:cNvPr>
          <p:cNvSpPr txBox="1"/>
          <p:nvPr/>
        </p:nvSpPr>
        <p:spPr>
          <a:xfrm>
            <a:off x="838200" y="1690688"/>
            <a:ext cx="7886699" cy="369332"/>
          </a:xfrm>
          <a:prstGeom prst="rect">
            <a:avLst/>
          </a:prstGeom>
          <a:noFill/>
        </p:spPr>
        <p:txBody>
          <a:bodyPr wrap="square" rtlCol="0">
            <a:spAutoFit/>
          </a:bodyPr>
          <a:lstStyle/>
          <a:p>
            <a:r>
              <a:rPr lang="en-US"/>
              <a:t>Considering Treatment Integrity data to inform next steps:</a:t>
            </a:r>
          </a:p>
        </p:txBody>
      </p:sp>
    </p:spTree>
    <p:extLst>
      <p:ext uri="{BB962C8B-B14F-4D97-AF65-F5344CB8AC3E}">
        <p14:creationId xmlns:p14="http://schemas.microsoft.com/office/powerpoint/2010/main" val="3189981967"/>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CEE897-456A-404D-8E90-C421A088CC98}"/>
              </a:ext>
            </a:extLst>
          </p:cNvPr>
          <p:cNvSpPr>
            <a:spLocks noGrp="1"/>
          </p:cNvSpPr>
          <p:nvPr>
            <p:ph type="title"/>
          </p:nvPr>
        </p:nvSpPr>
        <p:spPr/>
        <p:txBody>
          <a:bodyPr/>
          <a:lstStyle/>
          <a:p>
            <a:r>
              <a:rPr lang="en-US" sz="4400"/>
              <a:t>Planning Tier 2 and Tier 3 Supports </a:t>
            </a:r>
            <a:r>
              <a:rPr lang="en-US"/>
              <a:t>:</a:t>
            </a:r>
            <a:br>
              <a:rPr lang="en-US"/>
            </a:br>
            <a:r>
              <a:rPr lang="en-US"/>
              <a:t>Structures for Success</a:t>
            </a:r>
          </a:p>
        </p:txBody>
      </p:sp>
      <p:pic>
        <p:nvPicPr>
          <p:cNvPr id="4" name="Picture 3">
            <a:extLst>
              <a:ext uri="{FF2B5EF4-FFF2-40B4-BE49-F238E27FC236}">
                <a16:creationId xmlns:a16="http://schemas.microsoft.com/office/drawing/2014/main" id="{26F0A6CE-58D9-49A6-9D48-E6399BD50196}"/>
              </a:ext>
            </a:extLst>
          </p:cNvPr>
          <p:cNvPicPr>
            <a:picLocks noChangeAspect="1"/>
          </p:cNvPicPr>
          <p:nvPr/>
        </p:nvPicPr>
        <p:blipFill rotWithShape="1">
          <a:blip r:embed="rId2"/>
          <a:srcRect b="23580"/>
          <a:stretch/>
        </p:blipFill>
        <p:spPr>
          <a:xfrm>
            <a:off x="2235832" y="2624672"/>
            <a:ext cx="7803518" cy="2129252"/>
          </a:xfrm>
          <a:prstGeom prst="rect">
            <a:avLst/>
          </a:prstGeom>
        </p:spPr>
      </p:pic>
      <p:pic>
        <p:nvPicPr>
          <p:cNvPr id="9" name="Graphic 8" descr="Cursor">
            <a:extLst>
              <a:ext uri="{FF2B5EF4-FFF2-40B4-BE49-F238E27FC236}">
                <a16:creationId xmlns:a16="http://schemas.microsoft.com/office/drawing/2014/main" id="{4A0DEA59-8C38-44B7-9E78-FC6F9C084E07}"/>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719039" y="3522355"/>
            <a:ext cx="914400" cy="914400"/>
          </a:xfrm>
          <a:prstGeom prst="rect">
            <a:avLst/>
          </a:prstGeom>
        </p:spPr>
      </p:pic>
      <p:pic>
        <p:nvPicPr>
          <p:cNvPr id="6" name="Graphic 5" descr="Statistics">
            <a:extLst>
              <a:ext uri="{FF2B5EF4-FFF2-40B4-BE49-F238E27FC236}">
                <a16:creationId xmlns:a16="http://schemas.microsoft.com/office/drawing/2014/main" id="{B1BD8079-3A5A-4536-BCE5-B31B12062033}"/>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747686" y="275887"/>
            <a:ext cx="1212227" cy="1212227"/>
          </a:xfrm>
          <a:prstGeom prst="rect">
            <a:avLst/>
          </a:prstGeom>
        </p:spPr>
      </p:pic>
    </p:spTree>
    <p:extLst>
      <p:ext uri="{BB962C8B-B14F-4D97-AF65-F5344CB8AC3E}">
        <p14:creationId xmlns:p14="http://schemas.microsoft.com/office/powerpoint/2010/main" val="2430914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93EA7C2-E84C-1B4F-882D-9BCB24177FA3}"/>
              </a:ext>
            </a:extLst>
          </p:cNvPr>
          <p:cNvPicPr>
            <a:picLocks noChangeAspect="1"/>
          </p:cNvPicPr>
          <p:nvPr/>
        </p:nvPicPr>
        <p:blipFill>
          <a:blip r:embed="rId2"/>
          <a:stretch>
            <a:fillRect/>
          </a:stretch>
        </p:blipFill>
        <p:spPr>
          <a:xfrm>
            <a:off x="1627490" y="2295314"/>
            <a:ext cx="8463605" cy="1953984"/>
          </a:xfrm>
          <a:prstGeom prst="rect">
            <a:avLst/>
          </a:prstGeom>
        </p:spPr>
      </p:pic>
      <p:sp>
        <p:nvSpPr>
          <p:cNvPr id="2" name="Title 1">
            <a:extLst>
              <a:ext uri="{FF2B5EF4-FFF2-40B4-BE49-F238E27FC236}">
                <a16:creationId xmlns:a16="http://schemas.microsoft.com/office/drawing/2014/main" id="{6FCEE897-456A-404D-8E90-C421A088CC98}"/>
              </a:ext>
            </a:extLst>
          </p:cNvPr>
          <p:cNvSpPr>
            <a:spLocks noGrp="1"/>
          </p:cNvSpPr>
          <p:nvPr>
            <p:ph type="title"/>
          </p:nvPr>
        </p:nvSpPr>
        <p:spPr/>
        <p:txBody>
          <a:bodyPr>
            <a:normAutofit/>
          </a:bodyPr>
          <a:lstStyle/>
          <a:p>
            <a:r>
              <a:rPr lang="en-US" sz="4400"/>
              <a:t>Planning Tier 2 and Tier 3 Supports </a:t>
            </a:r>
            <a:r>
              <a:rPr lang="en-US"/>
              <a:t>:</a:t>
            </a:r>
            <a:br>
              <a:rPr lang="en-US"/>
            </a:br>
            <a:r>
              <a:rPr lang="en-US"/>
              <a:t>Structures for Success</a:t>
            </a:r>
          </a:p>
        </p:txBody>
      </p:sp>
      <p:pic>
        <p:nvPicPr>
          <p:cNvPr id="8" name="Graphic 7" descr="Cursor">
            <a:extLst>
              <a:ext uri="{FF2B5EF4-FFF2-40B4-BE49-F238E27FC236}">
                <a16:creationId xmlns:a16="http://schemas.microsoft.com/office/drawing/2014/main" id="{EAD8AFFF-C1AB-48FB-B020-96CF4C980873}"/>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098415" y="3257948"/>
            <a:ext cx="914400" cy="914400"/>
          </a:xfrm>
          <a:prstGeom prst="rect">
            <a:avLst/>
          </a:prstGeom>
        </p:spPr>
      </p:pic>
      <p:pic>
        <p:nvPicPr>
          <p:cNvPr id="6" name="Graphic 5" descr="Statistics">
            <a:extLst>
              <a:ext uri="{FF2B5EF4-FFF2-40B4-BE49-F238E27FC236}">
                <a16:creationId xmlns:a16="http://schemas.microsoft.com/office/drawing/2014/main" id="{A4BC0B32-E412-4C3D-B89E-B4B15D154ACE}"/>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747686" y="275887"/>
            <a:ext cx="1212227" cy="1212227"/>
          </a:xfrm>
          <a:prstGeom prst="rect">
            <a:avLst/>
          </a:prstGeom>
        </p:spPr>
      </p:pic>
    </p:spTree>
    <p:extLst>
      <p:ext uri="{BB962C8B-B14F-4D97-AF65-F5344CB8AC3E}">
        <p14:creationId xmlns:p14="http://schemas.microsoft.com/office/powerpoint/2010/main" val="1943873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CEE897-456A-404D-8E90-C421A088CC98}"/>
              </a:ext>
            </a:extLst>
          </p:cNvPr>
          <p:cNvSpPr>
            <a:spLocks noGrp="1"/>
          </p:cNvSpPr>
          <p:nvPr>
            <p:ph type="title"/>
          </p:nvPr>
        </p:nvSpPr>
        <p:spPr/>
        <p:txBody>
          <a:bodyPr/>
          <a:lstStyle/>
          <a:p>
            <a:r>
              <a:rPr lang="en-US" sz="4400"/>
              <a:t>Planning Tier 2 and Tier 3 Supports</a:t>
            </a:r>
            <a:endParaRPr lang="en-US"/>
          </a:p>
        </p:txBody>
      </p:sp>
      <p:pic>
        <p:nvPicPr>
          <p:cNvPr id="8" name="Graphic 7" descr="Cursor">
            <a:extLst>
              <a:ext uri="{FF2B5EF4-FFF2-40B4-BE49-F238E27FC236}">
                <a16:creationId xmlns:a16="http://schemas.microsoft.com/office/drawing/2014/main" id="{EAD8AFFF-C1AB-48FB-B020-96CF4C980873}"/>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098415" y="3257948"/>
            <a:ext cx="914400" cy="914400"/>
          </a:xfrm>
          <a:prstGeom prst="rect">
            <a:avLst/>
          </a:prstGeom>
        </p:spPr>
      </p:pic>
      <p:pic>
        <p:nvPicPr>
          <p:cNvPr id="4" name="Picture 3">
            <a:extLst>
              <a:ext uri="{FF2B5EF4-FFF2-40B4-BE49-F238E27FC236}">
                <a16:creationId xmlns:a16="http://schemas.microsoft.com/office/drawing/2014/main" id="{B6F90AF8-3565-984B-A794-BED16C2909AF}"/>
              </a:ext>
            </a:extLst>
          </p:cNvPr>
          <p:cNvPicPr>
            <a:picLocks noChangeAspect="1"/>
          </p:cNvPicPr>
          <p:nvPr/>
        </p:nvPicPr>
        <p:blipFill>
          <a:blip r:embed="rId4"/>
          <a:stretch>
            <a:fillRect/>
          </a:stretch>
        </p:blipFill>
        <p:spPr>
          <a:xfrm>
            <a:off x="2926117" y="1577352"/>
            <a:ext cx="6339766" cy="4833287"/>
          </a:xfrm>
          <a:prstGeom prst="rect">
            <a:avLst/>
          </a:prstGeom>
        </p:spPr>
      </p:pic>
      <p:pic>
        <p:nvPicPr>
          <p:cNvPr id="7" name="Graphic 6" descr="Cursor">
            <a:extLst>
              <a:ext uri="{FF2B5EF4-FFF2-40B4-BE49-F238E27FC236}">
                <a16:creationId xmlns:a16="http://schemas.microsoft.com/office/drawing/2014/main" id="{70A8A029-2A2E-EE48-AC25-3D1DEA15C281}"/>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825615" y="5239148"/>
            <a:ext cx="914400" cy="914400"/>
          </a:xfrm>
          <a:prstGeom prst="rect">
            <a:avLst/>
          </a:prstGeom>
        </p:spPr>
      </p:pic>
      <p:pic>
        <p:nvPicPr>
          <p:cNvPr id="9" name="Graphic 8" descr="Statistics">
            <a:extLst>
              <a:ext uri="{FF2B5EF4-FFF2-40B4-BE49-F238E27FC236}">
                <a16:creationId xmlns:a16="http://schemas.microsoft.com/office/drawing/2014/main" id="{25927654-6C4D-46F8-A06D-BFD3135CE919}"/>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0747686" y="275887"/>
            <a:ext cx="1212227" cy="1212227"/>
          </a:xfrm>
          <a:prstGeom prst="rect">
            <a:avLst/>
          </a:prstGeom>
        </p:spPr>
      </p:pic>
    </p:spTree>
    <p:extLst>
      <p:ext uri="{BB962C8B-B14F-4D97-AF65-F5344CB8AC3E}">
        <p14:creationId xmlns:p14="http://schemas.microsoft.com/office/powerpoint/2010/main" val="3994931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a:t>Accessing Professional Learning Materials</a:t>
            </a:r>
          </a:p>
        </p:txBody>
      </p:sp>
      <p:sp>
        <p:nvSpPr>
          <p:cNvPr id="7" name="Rectangle 6">
            <a:extLst>
              <a:ext uri="{FF2B5EF4-FFF2-40B4-BE49-F238E27FC236}">
                <a16:creationId xmlns:a16="http://schemas.microsoft.com/office/drawing/2014/main" id="{11924B91-7965-4A44-9D61-7C7524088403}"/>
              </a:ext>
            </a:extLst>
          </p:cNvPr>
          <p:cNvSpPr/>
          <p:nvPr/>
        </p:nvSpPr>
        <p:spPr>
          <a:xfrm>
            <a:off x="838200" y="1191086"/>
            <a:ext cx="3354443" cy="485710"/>
          </a:xfrm>
          <a:prstGeom prst="rect">
            <a:avLst/>
          </a:prstGeom>
        </p:spPr>
        <p:txBody>
          <a:bodyPr wrap="none">
            <a:spAutoFit/>
          </a:bodyPr>
          <a:lstStyle/>
          <a:p>
            <a:pPr algn="ctr">
              <a:lnSpc>
                <a:spcPct val="107000"/>
              </a:lnSpc>
              <a:spcAft>
                <a:spcPts val="800"/>
              </a:spcAft>
            </a:pPr>
            <a:r>
              <a:rPr lang="en-US" sz="2500">
                <a:latin typeface="Calibri" panose="020F0502020204030204" pitchFamily="34" charset="0"/>
                <a:ea typeface="Calibri" panose="020F0502020204030204" pitchFamily="34" charset="0"/>
                <a:cs typeface="Times New Roman" panose="02020603050405020304" pitchFamily="18" charset="0"/>
              </a:rPr>
              <a:t>Navigate to </a:t>
            </a:r>
            <a:r>
              <a:rPr lang="en-US" sz="2500">
                <a:solidFill>
                  <a:srgbClr val="FF0000"/>
                </a:solidFill>
                <a:latin typeface="Calibri" panose="020F0502020204030204" pitchFamily="34" charset="0"/>
                <a:ea typeface="Calibri" panose="020F0502020204030204" pitchFamily="34" charset="0"/>
                <a:cs typeface="Times New Roman" panose="02020603050405020304" pitchFamily="18" charset="0"/>
              </a:rPr>
              <a:t>ci3t.org/imp</a:t>
            </a:r>
          </a:p>
        </p:txBody>
      </p:sp>
      <p:pic>
        <p:nvPicPr>
          <p:cNvPr id="6" name="Picture 5">
            <a:extLst>
              <a:ext uri="{FF2B5EF4-FFF2-40B4-BE49-F238E27FC236}">
                <a16:creationId xmlns:a16="http://schemas.microsoft.com/office/drawing/2014/main" id="{A0961DBF-134A-481A-B3BC-8668DCAB1B3B}"/>
              </a:ext>
            </a:extLst>
          </p:cNvPr>
          <p:cNvPicPr>
            <a:picLocks noChangeAspect="1"/>
          </p:cNvPicPr>
          <p:nvPr/>
        </p:nvPicPr>
        <p:blipFill>
          <a:blip r:embed="rId2"/>
          <a:stretch>
            <a:fillRect/>
          </a:stretch>
        </p:blipFill>
        <p:spPr>
          <a:xfrm>
            <a:off x="838200" y="1857413"/>
            <a:ext cx="8275147" cy="1290687"/>
          </a:xfrm>
          <a:prstGeom prst="rect">
            <a:avLst/>
          </a:prstGeom>
          <a:effectLst>
            <a:outerShdw blurRad="50800" dist="38100" dir="18900000" algn="bl" rotWithShape="0">
              <a:prstClr val="black">
                <a:alpha val="40000"/>
              </a:prstClr>
            </a:outerShdw>
          </a:effectLst>
        </p:spPr>
      </p:pic>
      <p:pic>
        <p:nvPicPr>
          <p:cNvPr id="13" name="Picture 12">
            <a:extLst>
              <a:ext uri="{FF2B5EF4-FFF2-40B4-BE49-F238E27FC236}">
                <a16:creationId xmlns:a16="http://schemas.microsoft.com/office/drawing/2014/main" id="{5F23F054-6989-D757-8564-84AAC9E8B84F}"/>
              </a:ext>
            </a:extLst>
          </p:cNvPr>
          <p:cNvPicPr>
            <a:picLocks noChangeAspect="1"/>
          </p:cNvPicPr>
          <p:nvPr/>
        </p:nvPicPr>
        <p:blipFill rotWithShape="1">
          <a:blip r:embed="rId3"/>
          <a:srcRect b="51386"/>
          <a:stretch/>
        </p:blipFill>
        <p:spPr>
          <a:xfrm>
            <a:off x="838200" y="3226037"/>
            <a:ext cx="5075483" cy="3333915"/>
          </a:xfrm>
          <a:prstGeom prst="rect">
            <a:avLst/>
          </a:prstGeom>
        </p:spPr>
      </p:pic>
      <p:pic>
        <p:nvPicPr>
          <p:cNvPr id="9" name="Picture 8">
            <a:extLst>
              <a:ext uri="{FF2B5EF4-FFF2-40B4-BE49-F238E27FC236}">
                <a16:creationId xmlns:a16="http://schemas.microsoft.com/office/drawing/2014/main" id="{BCC45C73-B923-E080-449F-A8A78A4E904C}"/>
              </a:ext>
            </a:extLst>
          </p:cNvPr>
          <p:cNvPicPr>
            <a:picLocks noChangeAspect="1"/>
          </p:cNvPicPr>
          <p:nvPr/>
        </p:nvPicPr>
        <p:blipFill rotWithShape="1">
          <a:blip r:embed="rId4"/>
          <a:srcRect t="43654"/>
          <a:stretch/>
        </p:blipFill>
        <p:spPr>
          <a:xfrm>
            <a:off x="6047100" y="3314825"/>
            <a:ext cx="3864195" cy="3279971"/>
          </a:xfrm>
          <a:prstGeom prst="rect">
            <a:avLst/>
          </a:prstGeom>
        </p:spPr>
      </p:pic>
      <p:sp>
        <p:nvSpPr>
          <p:cNvPr id="10" name="Rectangle 9">
            <a:extLst>
              <a:ext uri="{FF2B5EF4-FFF2-40B4-BE49-F238E27FC236}">
                <a16:creationId xmlns:a16="http://schemas.microsoft.com/office/drawing/2014/main" id="{116BCADA-B944-54BE-BF77-8AE3915BC9C5}"/>
              </a:ext>
            </a:extLst>
          </p:cNvPr>
          <p:cNvSpPr/>
          <p:nvPr/>
        </p:nvSpPr>
        <p:spPr>
          <a:xfrm>
            <a:off x="838200" y="2068402"/>
            <a:ext cx="2208170" cy="577001"/>
          </a:xfrm>
          <a:prstGeom prst="rect">
            <a:avLst/>
          </a:prstGeom>
          <a:no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DC25378A-7447-FB9D-D34C-293F50EC28A5}"/>
              </a:ext>
            </a:extLst>
          </p:cNvPr>
          <p:cNvSpPr/>
          <p:nvPr/>
        </p:nvSpPr>
        <p:spPr>
          <a:xfrm>
            <a:off x="7979197" y="5111187"/>
            <a:ext cx="1877699" cy="478390"/>
          </a:xfrm>
          <a:prstGeom prst="rect">
            <a:avLst/>
          </a:prstGeom>
          <a:no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43966895"/>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CEE897-456A-404D-8E90-C421A088CC98}"/>
              </a:ext>
            </a:extLst>
          </p:cNvPr>
          <p:cNvSpPr>
            <a:spLocks noGrp="1"/>
          </p:cNvSpPr>
          <p:nvPr>
            <p:ph type="title"/>
          </p:nvPr>
        </p:nvSpPr>
        <p:spPr/>
        <p:txBody>
          <a:bodyPr/>
          <a:lstStyle/>
          <a:p>
            <a:r>
              <a:rPr lang="en-US" sz="4400"/>
              <a:t>Planning Tier 2 and Tier 3 Supports</a:t>
            </a:r>
            <a:endParaRPr lang="en-US"/>
          </a:p>
        </p:txBody>
      </p:sp>
      <p:pic>
        <p:nvPicPr>
          <p:cNvPr id="7" name="Picture 6">
            <a:extLst>
              <a:ext uri="{FF2B5EF4-FFF2-40B4-BE49-F238E27FC236}">
                <a16:creationId xmlns:a16="http://schemas.microsoft.com/office/drawing/2014/main" id="{E3DDEFF0-4A5F-3742-9A63-0F530E6016E2}"/>
              </a:ext>
            </a:extLst>
          </p:cNvPr>
          <p:cNvPicPr>
            <a:picLocks noChangeAspect="1"/>
          </p:cNvPicPr>
          <p:nvPr/>
        </p:nvPicPr>
        <p:blipFill>
          <a:blip r:embed="rId2"/>
          <a:stretch>
            <a:fillRect/>
          </a:stretch>
        </p:blipFill>
        <p:spPr>
          <a:xfrm>
            <a:off x="2940299" y="1740510"/>
            <a:ext cx="6311402" cy="4581747"/>
          </a:xfrm>
          <a:prstGeom prst="rect">
            <a:avLst/>
          </a:prstGeom>
          <a:ln>
            <a:noFill/>
          </a:ln>
        </p:spPr>
      </p:pic>
      <p:pic>
        <p:nvPicPr>
          <p:cNvPr id="5" name="Graphic 4" descr="Statistics">
            <a:extLst>
              <a:ext uri="{FF2B5EF4-FFF2-40B4-BE49-F238E27FC236}">
                <a16:creationId xmlns:a16="http://schemas.microsoft.com/office/drawing/2014/main" id="{6C52B8A2-C12C-40A6-9581-ED274A254EBA}"/>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747686" y="275887"/>
            <a:ext cx="1212227" cy="1212227"/>
          </a:xfrm>
          <a:prstGeom prst="rect">
            <a:avLst/>
          </a:prstGeom>
        </p:spPr>
      </p:pic>
    </p:spTree>
    <p:extLst>
      <p:ext uri="{BB962C8B-B14F-4D97-AF65-F5344CB8AC3E}">
        <p14:creationId xmlns:p14="http://schemas.microsoft.com/office/powerpoint/2010/main" val="1485579825"/>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2">
            <a:extLst>
              <a:ext uri="{FF2B5EF4-FFF2-40B4-BE49-F238E27FC236}">
                <a16:creationId xmlns:a16="http://schemas.microsoft.com/office/drawing/2014/main" id="{B6C3AF90-C96E-9817-65AF-732AC09172CA}"/>
              </a:ext>
            </a:extLst>
          </p:cNvPr>
          <p:cNvSpPr txBox="1">
            <a:spLocks/>
          </p:cNvSpPr>
          <p:nvPr/>
        </p:nvSpPr>
        <p:spPr>
          <a:xfrm>
            <a:off x="458011" y="451057"/>
            <a:ext cx="11275977" cy="380793"/>
          </a:xfrm>
          <a:prstGeom prst="rect">
            <a:avLst/>
          </a:prstGeom>
          <a:solidFill>
            <a:schemeClr val="accent5">
              <a:lumMod val="75000"/>
            </a:schemeClr>
          </a:solidFill>
          <a:ln>
            <a:solidFill>
              <a:schemeClr val="tx1"/>
            </a:solidFill>
          </a:ln>
        </p:spPr>
        <p:txBody>
          <a:bodyPr anchor="ctr">
            <a:normAutofit fontScale="92500" lnSpcReduction="10000"/>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pPr algn="ctr"/>
            <a:r>
              <a:rPr lang="en-US" sz="2400">
                <a:solidFill>
                  <a:schemeClr val="bg1"/>
                </a:solidFill>
              </a:rPr>
              <a:t>Let’s Talk!</a:t>
            </a:r>
          </a:p>
        </p:txBody>
      </p:sp>
      <p:sp>
        <p:nvSpPr>
          <p:cNvPr id="15" name="Content Placeholder 4">
            <a:extLst>
              <a:ext uri="{FF2B5EF4-FFF2-40B4-BE49-F238E27FC236}">
                <a16:creationId xmlns:a16="http://schemas.microsoft.com/office/drawing/2014/main" id="{2878C86A-A937-8AF6-3DFB-80A5A66CABBB}"/>
              </a:ext>
            </a:extLst>
          </p:cNvPr>
          <p:cNvSpPr txBox="1">
            <a:spLocks/>
          </p:cNvSpPr>
          <p:nvPr/>
        </p:nvSpPr>
        <p:spPr>
          <a:xfrm>
            <a:off x="458011" y="831851"/>
            <a:ext cx="11275977" cy="4083050"/>
          </a:xfrm>
          <a:prstGeom prst="rect">
            <a:avLst/>
          </a:prstGeom>
          <a:solidFill>
            <a:srgbClr val="CEDCEA">
              <a:alpha val="69020"/>
            </a:srgbClr>
          </a:solidFill>
          <a:ln>
            <a:solidFill>
              <a:schemeClr val="tx1"/>
            </a:solidFill>
          </a:ln>
        </p:spPr>
        <p:txBody>
          <a:bodyPr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SzPct val="75000"/>
              <a:buFont typeface="Courier New" panose="02070309020205020404" pitchFamily="49" charset="0"/>
              <a:buChar char="o"/>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Wingdings" pitchFamily="2" charset="2"/>
              <a:buChar char="§"/>
              <a:defRPr sz="2000" kern="1200">
                <a:solidFill>
                  <a:schemeClr val="accent4"/>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a:t>Share out with your team: </a:t>
            </a:r>
          </a:p>
          <a:p>
            <a:pPr lvl="1"/>
            <a:r>
              <a:rPr lang="en-US" sz="2000"/>
              <a:t>Tier 2 Direct Behavior Rating</a:t>
            </a:r>
          </a:p>
          <a:p>
            <a:pPr lvl="1"/>
            <a:r>
              <a:rPr lang="en-US" sz="2000"/>
              <a:t>Tier 2 Self-monitoring</a:t>
            </a:r>
          </a:p>
          <a:p>
            <a:pPr lvl="1"/>
            <a:r>
              <a:rPr lang="en-US" sz="2000"/>
              <a:t>Tier 2 Self-regulated Strategy Development (SRSD) for writing</a:t>
            </a:r>
          </a:p>
          <a:p>
            <a:pPr lvl="1"/>
            <a:r>
              <a:rPr lang="en-US" sz="2000"/>
              <a:t>Tier 3 Individualized De-escalation Plan </a:t>
            </a:r>
          </a:p>
          <a:p>
            <a:pPr lvl="1"/>
            <a:r>
              <a:rPr lang="en-US" sz="2000"/>
              <a:t>Tier 3 Functional Assessment-based Intervention (FABI)</a:t>
            </a:r>
          </a:p>
          <a:p>
            <a:r>
              <a:rPr lang="en-US" sz="2400"/>
              <a:t>What structures are in place to support teachers using data to connect students to Tier 2 and 3 supports?</a:t>
            </a:r>
          </a:p>
          <a:p>
            <a:r>
              <a:rPr lang="en-US" sz="2400"/>
              <a:t>Action Planning: What would you like to share out with your faculty and staff about Tier 2 and Tier 3 supports? </a:t>
            </a:r>
          </a:p>
        </p:txBody>
      </p:sp>
      <p:pic>
        <p:nvPicPr>
          <p:cNvPr id="2" name="Picture 47">
            <a:extLst>
              <a:ext uri="{FF2B5EF4-FFF2-40B4-BE49-F238E27FC236}">
                <a16:creationId xmlns:a16="http://schemas.microsoft.com/office/drawing/2014/main" id="{55A54607-D565-E641-111C-198F3A0612F4}"/>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839213" y="5103225"/>
            <a:ext cx="4361180" cy="1546514"/>
          </a:xfrm>
          <a:prstGeom prst="rect">
            <a:avLst/>
          </a:prstGeom>
          <a:noFill/>
        </p:spPr>
      </p:pic>
      <p:pic>
        <p:nvPicPr>
          <p:cNvPr id="3" name="Picture 51">
            <a:extLst>
              <a:ext uri="{FF2B5EF4-FFF2-40B4-BE49-F238E27FC236}">
                <a16:creationId xmlns:a16="http://schemas.microsoft.com/office/drawing/2014/main" id="{BA23CC51-85F6-EF79-C795-5AFBB71F6A0F}"/>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3839213" y="5103225"/>
            <a:ext cx="4361180" cy="1546514"/>
          </a:xfrm>
          <a:prstGeom prst="rect">
            <a:avLst/>
          </a:prstGeom>
          <a:noFill/>
        </p:spPr>
      </p:pic>
      <p:pic>
        <p:nvPicPr>
          <p:cNvPr id="4" name="Picture 50">
            <a:extLst>
              <a:ext uri="{FF2B5EF4-FFF2-40B4-BE49-F238E27FC236}">
                <a16:creationId xmlns:a16="http://schemas.microsoft.com/office/drawing/2014/main" id="{625BC61B-D038-1178-835C-40E79E3BE2F1}"/>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3839213" y="5103225"/>
            <a:ext cx="4361180" cy="1546514"/>
          </a:xfrm>
          <a:prstGeom prst="rect">
            <a:avLst/>
          </a:prstGeom>
          <a:noFill/>
        </p:spPr>
      </p:pic>
      <p:pic>
        <p:nvPicPr>
          <p:cNvPr id="5" name="Picture 49">
            <a:extLst>
              <a:ext uri="{FF2B5EF4-FFF2-40B4-BE49-F238E27FC236}">
                <a16:creationId xmlns:a16="http://schemas.microsoft.com/office/drawing/2014/main" id="{09911471-EFC0-9377-46E9-40E6C62BB9C3}"/>
              </a:ext>
            </a:extLst>
          </p:cNvPr>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3839213" y="5103225"/>
            <a:ext cx="4361180" cy="1546514"/>
          </a:xfrm>
          <a:prstGeom prst="rect">
            <a:avLst/>
          </a:prstGeom>
          <a:noFill/>
        </p:spPr>
      </p:pic>
      <p:pic>
        <p:nvPicPr>
          <p:cNvPr id="6" name="Picture 48">
            <a:extLst>
              <a:ext uri="{FF2B5EF4-FFF2-40B4-BE49-F238E27FC236}">
                <a16:creationId xmlns:a16="http://schemas.microsoft.com/office/drawing/2014/main" id="{9158180F-EFC6-1209-BAC3-B38F218DC140}"/>
              </a:ext>
            </a:extLst>
          </p:cNvPr>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3839213" y="5103225"/>
            <a:ext cx="4361180" cy="1546514"/>
          </a:xfrm>
          <a:prstGeom prst="rect">
            <a:avLst/>
          </a:prstGeom>
          <a:noFill/>
        </p:spPr>
      </p:pic>
      <p:pic>
        <p:nvPicPr>
          <p:cNvPr id="7" name="Picture 42">
            <a:extLst>
              <a:ext uri="{FF2B5EF4-FFF2-40B4-BE49-F238E27FC236}">
                <a16:creationId xmlns:a16="http://schemas.microsoft.com/office/drawing/2014/main" id="{F8EF1666-26C3-441F-6086-1BA633E00E13}"/>
              </a:ext>
            </a:extLst>
          </p:cNvPr>
          <p:cNvPicPr>
            <a:picLocks noChangeAspect="1" noChangeArrowheads="1"/>
          </p:cNvPicPr>
          <p:nvPr/>
        </p:nvPicPr>
        <p:blipFill>
          <a:blip r:embed="rId8">
            <a:extLst>
              <a:ext uri="{28A0092B-C50C-407E-A947-70E740481C1C}">
                <a14:useLocalDpi xmlns:a14="http://schemas.microsoft.com/office/drawing/2010/main" val="0"/>
              </a:ext>
            </a:extLst>
          </a:blip>
          <a:stretch>
            <a:fillRect/>
          </a:stretch>
        </p:blipFill>
        <p:spPr bwMode="auto">
          <a:xfrm>
            <a:off x="3839213" y="5103225"/>
            <a:ext cx="4361180" cy="1546514"/>
          </a:xfrm>
          <a:prstGeom prst="rect">
            <a:avLst/>
          </a:prstGeom>
          <a:noFill/>
        </p:spPr>
      </p:pic>
      <p:pic>
        <p:nvPicPr>
          <p:cNvPr id="8" name="Picture 46">
            <a:extLst>
              <a:ext uri="{FF2B5EF4-FFF2-40B4-BE49-F238E27FC236}">
                <a16:creationId xmlns:a16="http://schemas.microsoft.com/office/drawing/2014/main" id="{E6C0DD5F-9EAC-1DD8-FEB3-2D219D2BD2D3}"/>
              </a:ext>
            </a:extLst>
          </p:cNvPr>
          <p:cNvPicPr>
            <a:picLocks noChangeAspect="1" noChangeArrowheads="1"/>
          </p:cNvPicPr>
          <p:nvPr/>
        </p:nvPicPr>
        <p:blipFill>
          <a:blip r:embed="rId9">
            <a:extLst>
              <a:ext uri="{28A0092B-C50C-407E-A947-70E740481C1C}">
                <a14:useLocalDpi xmlns:a14="http://schemas.microsoft.com/office/drawing/2010/main" val="0"/>
              </a:ext>
            </a:extLst>
          </a:blip>
          <a:stretch>
            <a:fillRect/>
          </a:stretch>
        </p:blipFill>
        <p:spPr bwMode="auto">
          <a:xfrm>
            <a:off x="3839213" y="5103225"/>
            <a:ext cx="4361180" cy="1546514"/>
          </a:xfrm>
          <a:prstGeom prst="rect">
            <a:avLst/>
          </a:prstGeom>
          <a:noFill/>
        </p:spPr>
      </p:pic>
      <p:pic>
        <p:nvPicPr>
          <p:cNvPr id="9" name="Picture 45">
            <a:extLst>
              <a:ext uri="{FF2B5EF4-FFF2-40B4-BE49-F238E27FC236}">
                <a16:creationId xmlns:a16="http://schemas.microsoft.com/office/drawing/2014/main" id="{3FB84B54-1C7B-4F3C-92C2-CB3536C6CD7F}"/>
              </a:ext>
            </a:extLst>
          </p:cNvPr>
          <p:cNvPicPr>
            <a:picLocks noChangeAspect="1" noChangeArrowheads="1"/>
          </p:cNvPicPr>
          <p:nvPr/>
        </p:nvPicPr>
        <p:blipFill>
          <a:blip r:embed="rId10">
            <a:extLst>
              <a:ext uri="{28A0092B-C50C-407E-A947-70E740481C1C}">
                <a14:useLocalDpi xmlns:a14="http://schemas.microsoft.com/office/drawing/2010/main" val="0"/>
              </a:ext>
            </a:extLst>
          </a:blip>
          <a:stretch>
            <a:fillRect/>
          </a:stretch>
        </p:blipFill>
        <p:spPr bwMode="auto">
          <a:xfrm>
            <a:off x="3839213" y="5103225"/>
            <a:ext cx="4361180" cy="1546514"/>
          </a:xfrm>
          <a:prstGeom prst="rect">
            <a:avLst/>
          </a:prstGeom>
          <a:noFill/>
        </p:spPr>
      </p:pic>
      <p:pic>
        <p:nvPicPr>
          <p:cNvPr id="10" name="Picture 44">
            <a:extLst>
              <a:ext uri="{FF2B5EF4-FFF2-40B4-BE49-F238E27FC236}">
                <a16:creationId xmlns:a16="http://schemas.microsoft.com/office/drawing/2014/main" id="{2629568E-72D6-3047-2191-8E5BE1C58CE4}"/>
              </a:ext>
            </a:extLst>
          </p:cNvPr>
          <p:cNvPicPr>
            <a:picLocks noChangeAspect="1" noChangeArrowheads="1"/>
          </p:cNvPicPr>
          <p:nvPr/>
        </p:nvPicPr>
        <p:blipFill>
          <a:blip r:embed="rId11">
            <a:extLst>
              <a:ext uri="{28A0092B-C50C-407E-A947-70E740481C1C}">
                <a14:useLocalDpi xmlns:a14="http://schemas.microsoft.com/office/drawing/2010/main" val="0"/>
              </a:ext>
            </a:extLst>
          </a:blip>
          <a:stretch>
            <a:fillRect/>
          </a:stretch>
        </p:blipFill>
        <p:spPr bwMode="auto">
          <a:xfrm>
            <a:off x="3839213" y="5103225"/>
            <a:ext cx="4361180" cy="1546514"/>
          </a:xfrm>
          <a:prstGeom prst="rect">
            <a:avLst/>
          </a:prstGeom>
          <a:noFill/>
        </p:spPr>
      </p:pic>
      <p:pic>
        <p:nvPicPr>
          <p:cNvPr id="11" name="Picture 43">
            <a:extLst>
              <a:ext uri="{FF2B5EF4-FFF2-40B4-BE49-F238E27FC236}">
                <a16:creationId xmlns:a16="http://schemas.microsoft.com/office/drawing/2014/main" id="{01FC9868-BEDB-5DFC-09AD-697582450ADC}"/>
              </a:ext>
            </a:extLst>
          </p:cNvPr>
          <p:cNvPicPr>
            <a:picLocks noChangeAspect="1" noChangeArrowheads="1"/>
          </p:cNvPicPr>
          <p:nvPr/>
        </p:nvPicPr>
        <p:blipFill>
          <a:blip r:embed="rId12">
            <a:extLst>
              <a:ext uri="{28A0092B-C50C-407E-A947-70E740481C1C}">
                <a14:useLocalDpi xmlns:a14="http://schemas.microsoft.com/office/drawing/2010/main" val="0"/>
              </a:ext>
            </a:extLst>
          </a:blip>
          <a:stretch>
            <a:fillRect/>
          </a:stretch>
        </p:blipFill>
        <p:spPr bwMode="auto">
          <a:xfrm>
            <a:off x="3839213" y="5103225"/>
            <a:ext cx="4361180" cy="1546514"/>
          </a:xfrm>
          <a:prstGeom prst="rect">
            <a:avLst/>
          </a:prstGeom>
          <a:noFill/>
        </p:spPr>
      </p:pic>
      <p:pic>
        <p:nvPicPr>
          <p:cNvPr id="12" name="Picture 41">
            <a:extLst>
              <a:ext uri="{FF2B5EF4-FFF2-40B4-BE49-F238E27FC236}">
                <a16:creationId xmlns:a16="http://schemas.microsoft.com/office/drawing/2014/main" id="{CCB2816D-1699-5E0C-D4F3-8CB27F03E173}"/>
              </a:ext>
            </a:extLst>
          </p:cNvPr>
          <p:cNvPicPr>
            <a:picLocks noChangeAspect="1" noChangeArrowheads="1"/>
          </p:cNvPicPr>
          <p:nvPr/>
        </p:nvPicPr>
        <p:blipFill>
          <a:blip r:embed="rId13">
            <a:extLst>
              <a:ext uri="{28A0092B-C50C-407E-A947-70E740481C1C}">
                <a14:useLocalDpi xmlns:a14="http://schemas.microsoft.com/office/drawing/2010/main" val="0"/>
              </a:ext>
            </a:extLst>
          </a:blip>
          <a:stretch>
            <a:fillRect/>
          </a:stretch>
        </p:blipFill>
        <p:spPr bwMode="auto">
          <a:xfrm>
            <a:off x="3839213" y="5103225"/>
            <a:ext cx="4361180" cy="1546514"/>
          </a:xfrm>
          <a:prstGeom prst="rect">
            <a:avLst/>
          </a:prstGeom>
          <a:noFill/>
        </p:spPr>
      </p:pic>
      <p:pic>
        <p:nvPicPr>
          <p:cNvPr id="13" name="Picture 40">
            <a:extLst>
              <a:ext uri="{FF2B5EF4-FFF2-40B4-BE49-F238E27FC236}">
                <a16:creationId xmlns:a16="http://schemas.microsoft.com/office/drawing/2014/main" id="{9557F5A0-500B-E0A9-FC1B-55B6F99DD782}"/>
              </a:ext>
            </a:extLst>
          </p:cNvPr>
          <p:cNvPicPr>
            <a:picLocks noChangeAspect="1" noChangeArrowheads="1"/>
          </p:cNvPicPr>
          <p:nvPr/>
        </p:nvPicPr>
        <p:blipFill>
          <a:blip r:embed="rId14">
            <a:extLst>
              <a:ext uri="{28A0092B-C50C-407E-A947-70E740481C1C}">
                <a14:useLocalDpi xmlns:a14="http://schemas.microsoft.com/office/drawing/2010/main" val="0"/>
              </a:ext>
            </a:extLst>
          </a:blip>
          <a:stretch>
            <a:fillRect/>
          </a:stretch>
        </p:blipFill>
        <p:spPr bwMode="auto">
          <a:xfrm>
            <a:off x="3839213" y="5103225"/>
            <a:ext cx="4361180" cy="1546514"/>
          </a:xfrm>
          <a:prstGeom prst="rect">
            <a:avLst/>
          </a:prstGeom>
          <a:noFill/>
        </p:spPr>
      </p:pic>
      <p:pic>
        <p:nvPicPr>
          <p:cNvPr id="16" name="Picture 39">
            <a:extLst>
              <a:ext uri="{FF2B5EF4-FFF2-40B4-BE49-F238E27FC236}">
                <a16:creationId xmlns:a16="http://schemas.microsoft.com/office/drawing/2014/main" id="{357C0778-A331-9974-44EB-3FDEBE85A646}"/>
              </a:ext>
            </a:extLst>
          </p:cNvPr>
          <p:cNvPicPr>
            <a:picLocks noChangeAspect="1" noChangeArrowheads="1"/>
          </p:cNvPicPr>
          <p:nvPr/>
        </p:nvPicPr>
        <p:blipFill>
          <a:blip r:embed="rId15">
            <a:extLst>
              <a:ext uri="{28A0092B-C50C-407E-A947-70E740481C1C}">
                <a14:useLocalDpi xmlns:a14="http://schemas.microsoft.com/office/drawing/2010/main" val="0"/>
              </a:ext>
            </a:extLst>
          </a:blip>
          <a:stretch>
            <a:fillRect/>
          </a:stretch>
        </p:blipFill>
        <p:spPr bwMode="auto">
          <a:xfrm>
            <a:off x="3839213" y="5103225"/>
            <a:ext cx="4361180" cy="1546514"/>
          </a:xfrm>
          <a:prstGeom prst="rect">
            <a:avLst/>
          </a:prstGeom>
          <a:noFill/>
        </p:spPr>
      </p:pic>
      <p:pic>
        <p:nvPicPr>
          <p:cNvPr id="17" name="Picture 38">
            <a:extLst>
              <a:ext uri="{FF2B5EF4-FFF2-40B4-BE49-F238E27FC236}">
                <a16:creationId xmlns:a16="http://schemas.microsoft.com/office/drawing/2014/main" id="{F8C91D3A-2F99-0CD7-8A9C-63CF8BA24C78}"/>
              </a:ext>
            </a:extLst>
          </p:cNvPr>
          <p:cNvPicPr>
            <a:picLocks noChangeAspect="1" noChangeArrowheads="1"/>
          </p:cNvPicPr>
          <p:nvPr/>
        </p:nvPicPr>
        <p:blipFill>
          <a:blip r:embed="rId16">
            <a:extLst>
              <a:ext uri="{28A0092B-C50C-407E-A947-70E740481C1C}">
                <a14:useLocalDpi xmlns:a14="http://schemas.microsoft.com/office/drawing/2010/main" val="0"/>
              </a:ext>
            </a:extLst>
          </a:blip>
          <a:stretch>
            <a:fillRect/>
          </a:stretch>
        </p:blipFill>
        <p:spPr bwMode="auto">
          <a:xfrm>
            <a:off x="3839213" y="5103225"/>
            <a:ext cx="4361180" cy="1546514"/>
          </a:xfrm>
          <a:prstGeom prst="rect">
            <a:avLst/>
          </a:prstGeom>
          <a:noFill/>
        </p:spPr>
      </p:pic>
      <p:pic>
        <p:nvPicPr>
          <p:cNvPr id="18" name="Picture 33">
            <a:extLst>
              <a:ext uri="{FF2B5EF4-FFF2-40B4-BE49-F238E27FC236}">
                <a16:creationId xmlns:a16="http://schemas.microsoft.com/office/drawing/2014/main" id="{F7D7B3A2-3A57-841F-B295-BB68204503FE}"/>
              </a:ext>
            </a:extLst>
          </p:cNvPr>
          <p:cNvPicPr>
            <a:picLocks noChangeAspect="1" noChangeArrowheads="1"/>
          </p:cNvPicPr>
          <p:nvPr/>
        </p:nvPicPr>
        <p:blipFill>
          <a:blip r:embed="rId17">
            <a:extLst>
              <a:ext uri="{28A0092B-C50C-407E-A947-70E740481C1C}">
                <a14:useLocalDpi xmlns:a14="http://schemas.microsoft.com/office/drawing/2010/main" val="0"/>
              </a:ext>
            </a:extLst>
          </a:blip>
          <a:stretch>
            <a:fillRect/>
          </a:stretch>
        </p:blipFill>
        <p:spPr bwMode="auto">
          <a:xfrm>
            <a:off x="3839213" y="5103225"/>
            <a:ext cx="4361180" cy="1546514"/>
          </a:xfrm>
          <a:prstGeom prst="rect">
            <a:avLst/>
          </a:prstGeom>
          <a:noFill/>
        </p:spPr>
      </p:pic>
      <p:pic>
        <p:nvPicPr>
          <p:cNvPr id="19" name="Picture 36">
            <a:extLst>
              <a:ext uri="{FF2B5EF4-FFF2-40B4-BE49-F238E27FC236}">
                <a16:creationId xmlns:a16="http://schemas.microsoft.com/office/drawing/2014/main" id="{D42E26A8-8836-70C8-E1B5-74DF831E9BC5}"/>
              </a:ext>
            </a:extLst>
          </p:cNvPr>
          <p:cNvPicPr>
            <a:picLocks noChangeAspect="1" noChangeArrowheads="1"/>
          </p:cNvPicPr>
          <p:nvPr/>
        </p:nvPicPr>
        <p:blipFill>
          <a:blip r:embed="rId18">
            <a:extLst>
              <a:ext uri="{28A0092B-C50C-407E-A947-70E740481C1C}">
                <a14:useLocalDpi xmlns:a14="http://schemas.microsoft.com/office/drawing/2010/main" val="0"/>
              </a:ext>
            </a:extLst>
          </a:blip>
          <a:stretch>
            <a:fillRect/>
          </a:stretch>
        </p:blipFill>
        <p:spPr bwMode="auto">
          <a:xfrm>
            <a:off x="3839213" y="5103225"/>
            <a:ext cx="4361180" cy="1546514"/>
          </a:xfrm>
          <a:prstGeom prst="rect">
            <a:avLst/>
          </a:prstGeom>
          <a:noFill/>
        </p:spPr>
      </p:pic>
      <p:pic>
        <p:nvPicPr>
          <p:cNvPr id="20" name="Picture 32">
            <a:extLst>
              <a:ext uri="{FF2B5EF4-FFF2-40B4-BE49-F238E27FC236}">
                <a16:creationId xmlns:a16="http://schemas.microsoft.com/office/drawing/2014/main" id="{2BAD0699-2206-97B1-365E-426A204ABDB9}"/>
              </a:ext>
            </a:extLst>
          </p:cNvPr>
          <p:cNvPicPr>
            <a:picLocks noChangeAspect="1" noChangeArrowheads="1"/>
          </p:cNvPicPr>
          <p:nvPr/>
        </p:nvPicPr>
        <p:blipFill>
          <a:blip r:embed="rId19">
            <a:extLst>
              <a:ext uri="{28A0092B-C50C-407E-A947-70E740481C1C}">
                <a14:useLocalDpi xmlns:a14="http://schemas.microsoft.com/office/drawing/2010/main" val="0"/>
              </a:ext>
            </a:extLst>
          </a:blip>
          <a:stretch>
            <a:fillRect/>
          </a:stretch>
        </p:blipFill>
        <p:spPr bwMode="auto">
          <a:xfrm>
            <a:off x="3839213" y="5103226"/>
            <a:ext cx="4361174" cy="1546514"/>
          </a:xfrm>
          <a:prstGeom prst="rect">
            <a:avLst/>
          </a:prstGeom>
          <a:noFill/>
        </p:spPr>
      </p:pic>
    </p:spTree>
    <p:extLst>
      <p:ext uri="{BB962C8B-B14F-4D97-AF65-F5344CB8AC3E}">
        <p14:creationId xmlns:p14="http://schemas.microsoft.com/office/powerpoint/2010/main" val="424401210"/>
      </p:ext>
    </p:extLst>
  </p:cSld>
  <p:clrMapOvr>
    <a:masterClrMapping/>
  </p:clrMapOvr>
  <mc:AlternateContent xmlns:mc="http://schemas.openxmlformats.org/markup-compatibility/2006" xmlns:p14="http://schemas.microsoft.com/office/powerpoint/2010/main">
    <mc:Choice Requires="p14">
      <p:transition p14:dur="0" advClick="0" advTm="301000"/>
    </mc:Choice>
    <mc:Fallback xmlns="">
      <p:transition advClick="0" advTm="30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60000"/>
                                  </p:stCondLst>
                                  <p:childTnLst>
                                    <p:set>
                                      <p:cBhvr>
                                        <p:cTn id="6" dur="1" fill="hold">
                                          <p:stCondLst>
                                            <p:cond delay="0"/>
                                          </p:stCondLst>
                                        </p:cTn>
                                        <p:tgtEl>
                                          <p:spTgt spid="3"/>
                                        </p:tgtEl>
                                        <p:attrNameLst>
                                          <p:attrName>style.visibility</p:attrName>
                                        </p:attrNameLst>
                                      </p:cBhvr>
                                      <p:to>
                                        <p:strVal val="visible"/>
                                      </p:to>
                                    </p:set>
                                  </p:childTnLst>
                                </p:cTn>
                              </p:par>
                            </p:childTnLst>
                          </p:cTn>
                        </p:par>
                        <p:par>
                          <p:cTn id="7" fill="hold">
                            <p:stCondLst>
                              <p:cond delay="60000"/>
                            </p:stCondLst>
                            <p:childTnLst>
                              <p:par>
                                <p:cTn id="8" presetID="1" presetClass="entr" presetSubtype="0" fill="hold" nodeType="afterEffect">
                                  <p:stCondLst>
                                    <p:cond delay="60000"/>
                                  </p:stCondLst>
                                  <p:childTnLst>
                                    <p:set>
                                      <p:cBhvr>
                                        <p:cTn id="9" dur="1" fill="hold">
                                          <p:stCondLst>
                                            <p:cond delay="0"/>
                                          </p:stCondLst>
                                        </p:cTn>
                                        <p:tgtEl>
                                          <p:spTgt spid="4"/>
                                        </p:tgtEl>
                                        <p:attrNameLst>
                                          <p:attrName>style.visibility</p:attrName>
                                        </p:attrNameLst>
                                      </p:cBhvr>
                                      <p:to>
                                        <p:strVal val="visible"/>
                                      </p:to>
                                    </p:set>
                                  </p:childTnLst>
                                </p:cTn>
                              </p:par>
                            </p:childTnLst>
                          </p:cTn>
                        </p:par>
                        <p:par>
                          <p:cTn id="10" fill="hold">
                            <p:stCondLst>
                              <p:cond delay="120000"/>
                            </p:stCondLst>
                            <p:childTnLst>
                              <p:par>
                                <p:cTn id="11" presetID="1" presetClass="entr" presetSubtype="0" fill="hold" nodeType="afterEffect">
                                  <p:stCondLst>
                                    <p:cond delay="60000"/>
                                  </p:stCondLst>
                                  <p:childTnLst>
                                    <p:set>
                                      <p:cBhvr>
                                        <p:cTn id="12" dur="1" fill="hold">
                                          <p:stCondLst>
                                            <p:cond delay="0"/>
                                          </p:stCondLst>
                                        </p:cTn>
                                        <p:tgtEl>
                                          <p:spTgt spid="5"/>
                                        </p:tgtEl>
                                        <p:attrNameLst>
                                          <p:attrName>style.visibility</p:attrName>
                                        </p:attrNameLst>
                                      </p:cBhvr>
                                      <p:to>
                                        <p:strVal val="visible"/>
                                      </p:to>
                                    </p:set>
                                  </p:childTnLst>
                                </p:cTn>
                              </p:par>
                            </p:childTnLst>
                          </p:cTn>
                        </p:par>
                        <p:par>
                          <p:cTn id="13" fill="hold">
                            <p:stCondLst>
                              <p:cond delay="180000"/>
                            </p:stCondLst>
                            <p:childTnLst>
                              <p:par>
                                <p:cTn id="14" presetID="1" presetClass="entr" presetSubtype="0" fill="hold" nodeType="afterEffect">
                                  <p:stCondLst>
                                    <p:cond delay="60000"/>
                                  </p:stCondLst>
                                  <p:childTnLst>
                                    <p:set>
                                      <p:cBhvr>
                                        <p:cTn id="15" dur="1" fill="hold">
                                          <p:stCondLst>
                                            <p:cond delay="0"/>
                                          </p:stCondLst>
                                        </p:cTn>
                                        <p:tgtEl>
                                          <p:spTgt spid="6"/>
                                        </p:tgtEl>
                                        <p:attrNameLst>
                                          <p:attrName>style.visibility</p:attrName>
                                        </p:attrNameLst>
                                      </p:cBhvr>
                                      <p:to>
                                        <p:strVal val="visible"/>
                                      </p:to>
                                    </p:set>
                                  </p:childTnLst>
                                </p:cTn>
                              </p:par>
                            </p:childTnLst>
                          </p:cTn>
                        </p:par>
                        <p:par>
                          <p:cTn id="16" fill="hold">
                            <p:stCondLst>
                              <p:cond delay="240000"/>
                            </p:stCondLst>
                            <p:childTnLst>
                              <p:par>
                                <p:cTn id="17" presetID="1" presetClass="entr" presetSubtype="0" fill="hold" nodeType="afterEffect">
                                  <p:stCondLst>
                                    <p:cond delay="60000"/>
                                  </p:stCondLst>
                                  <p:childTnLst>
                                    <p:set>
                                      <p:cBhvr>
                                        <p:cTn id="18" dur="1" fill="hold">
                                          <p:stCondLst>
                                            <p:cond delay="0"/>
                                          </p:stCondLst>
                                        </p:cTn>
                                        <p:tgtEl>
                                          <p:spTgt spid="7"/>
                                        </p:tgtEl>
                                        <p:attrNameLst>
                                          <p:attrName>style.visibility</p:attrName>
                                        </p:attrNameLst>
                                      </p:cBhvr>
                                      <p:to>
                                        <p:strVal val="visible"/>
                                      </p:to>
                                    </p:set>
                                  </p:childTnLst>
                                </p:cTn>
                              </p:par>
                            </p:childTnLst>
                          </p:cTn>
                        </p:par>
                        <p:par>
                          <p:cTn id="19" fill="hold">
                            <p:stCondLst>
                              <p:cond delay="300000"/>
                            </p:stCondLst>
                            <p:childTnLst>
                              <p:par>
                                <p:cTn id="20" presetID="1" presetClass="entr" presetSubtype="0" fill="hold" nodeType="afterEffect">
                                  <p:stCondLst>
                                    <p:cond delay="60000"/>
                                  </p:stCondLst>
                                  <p:childTnLst>
                                    <p:set>
                                      <p:cBhvr>
                                        <p:cTn id="21" dur="1" fill="hold">
                                          <p:stCondLst>
                                            <p:cond delay="0"/>
                                          </p:stCondLst>
                                        </p:cTn>
                                        <p:tgtEl>
                                          <p:spTgt spid="8"/>
                                        </p:tgtEl>
                                        <p:attrNameLst>
                                          <p:attrName>style.visibility</p:attrName>
                                        </p:attrNameLst>
                                      </p:cBhvr>
                                      <p:to>
                                        <p:strVal val="visible"/>
                                      </p:to>
                                    </p:set>
                                  </p:childTnLst>
                                </p:cTn>
                              </p:par>
                            </p:childTnLst>
                          </p:cTn>
                        </p:par>
                        <p:par>
                          <p:cTn id="22" fill="hold">
                            <p:stCondLst>
                              <p:cond delay="360000"/>
                            </p:stCondLst>
                            <p:childTnLst>
                              <p:par>
                                <p:cTn id="23" presetID="1" presetClass="entr" presetSubtype="0" fill="hold" nodeType="afterEffect">
                                  <p:stCondLst>
                                    <p:cond delay="60000"/>
                                  </p:stCondLst>
                                  <p:childTnLst>
                                    <p:set>
                                      <p:cBhvr>
                                        <p:cTn id="24" dur="1" fill="hold">
                                          <p:stCondLst>
                                            <p:cond delay="0"/>
                                          </p:stCondLst>
                                        </p:cTn>
                                        <p:tgtEl>
                                          <p:spTgt spid="9"/>
                                        </p:tgtEl>
                                        <p:attrNameLst>
                                          <p:attrName>style.visibility</p:attrName>
                                        </p:attrNameLst>
                                      </p:cBhvr>
                                      <p:to>
                                        <p:strVal val="visible"/>
                                      </p:to>
                                    </p:set>
                                  </p:childTnLst>
                                </p:cTn>
                              </p:par>
                            </p:childTnLst>
                          </p:cTn>
                        </p:par>
                        <p:par>
                          <p:cTn id="25" fill="hold">
                            <p:stCondLst>
                              <p:cond delay="420000"/>
                            </p:stCondLst>
                            <p:childTnLst>
                              <p:par>
                                <p:cTn id="26" presetID="1" presetClass="entr" presetSubtype="0" fill="hold" nodeType="afterEffect">
                                  <p:stCondLst>
                                    <p:cond delay="60000"/>
                                  </p:stCondLst>
                                  <p:childTnLst>
                                    <p:set>
                                      <p:cBhvr>
                                        <p:cTn id="27" dur="1" fill="hold">
                                          <p:stCondLst>
                                            <p:cond delay="0"/>
                                          </p:stCondLst>
                                        </p:cTn>
                                        <p:tgtEl>
                                          <p:spTgt spid="10"/>
                                        </p:tgtEl>
                                        <p:attrNameLst>
                                          <p:attrName>style.visibility</p:attrName>
                                        </p:attrNameLst>
                                      </p:cBhvr>
                                      <p:to>
                                        <p:strVal val="visible"/>
                                      </p:to>
                                    </p:set>
                                  </p:childTnLst>
                                </p:cTn>
                              </p:par>
                            </p:childTnLst>
                          </p:cTn>
                        </p:par>
                        <p:par>
                          <p:cTn id="28" fill="hold">
                            <p:stCondLst>
                              <p:cond delay="480000"/>
                            </p:stCondLst>
                            <p:childTnLst>
                              <p:par>
                                <p:cTn id="29" presetID="1" presetClass="entr" presetSubtype="0" fill="hold" nodeType="afterEffect">
                                  <p:stCondLst>
                                    <p:cond delay="60000"/>
                                  </p:stCondLst>
                                  <p:childTnLst>
                                    <p:set>
                                      <p:cBhvr>
                                        <p:cTn id="30" dur="1" fill="hold">
                                          <p:stCondLst>
                                            <p:cond delay="0"/>
                                          </p:stCondLst>
                                        </p:cTn>
                                        <p:tgtEl>
                                          <p:spTgt spid="11"/>
                                        </p:tgtEl>
                                        <p:attrNameLst>
                                          <p:attrName>style.visibility</p:attrName>
                                        </p:attrNameLst>
                                      </p:cBhvr>
                                      <p:to>
                                        <p:strVal val="visible"/>
                                      </p:to>
                                    </p:set>
                                  </p:childTnLst>
                                </p:cTn>
                              </p:par>
                            </p:childTnLst>
                          </p:cTn>
                        </p:par>
                        <p:par>
                          <p:cTn id="31" fill="hold">
                            <p:stCondLst>
                              <p:cond delay="540000"/>
                            </p:stCondLst>
                            <p:childTnLst>
                              <p:par>
                                <p:cTn id="32" presetID="1" presetClass="entr" presetSubtype="0" fill="hold" nodeType="afterEffect">
                                  <p:stCondLst>
                                    <p:cond delay="60000"/>
                                  </p:stCondLst>
                                  <p:childTnLst>
                                    <p:set>
                                      <p:cBhvr>
                                        <p:cTn id="33" dur="1" fill="hold">
                                          <p:stCondLst>
                                            <p:cond delay="0"/>
                                          </p:stCondLst>
                                        </p:cTn>
                                        <p:tgtEl>
                                          <p:spTgt spid="12"/>
                                        </p:tgtEl>
                                        <p:attrNameLst>
                                          <p:attrName>style.visibility</p:attrName>
                                        </p:attrNameLst>
                                      </p:cBhvr>
                                      <p:to>
                                        <p:strVal val="visible"/>
                                      </p:to>
                                    </p:set>
                                  </p:childTnLst>
                                </p:cTn>
                              </p:par>
                            </p:childTnLst>
                          </p:cTn>
                        </p:par>
                        <p:par>
                          <p:cTn id="34" fill="hold">
                            <p:stCondLst>
                              <p:cond delay="600000"/>
                            </p:stCondLst>
                            <p:childTnLst>
                              <p:par>
                                <p:cTn id="35" presetID="1" presetClass="entr" presetSubtype="0" fill="hold" nodeType="afterEffect">
                                  <p:stCondLst>
                                    <p:cond delay="60000"/>
                                  </p:stCondLst>
                                  <p:childTnLst>
                                    <p:set>
                                      <p:cBhvr>
                                        <p:cTn id="36" dur="1" fill="hold">
                                          <p:stCondLst>
                                            <p:cond delay="0"/>
                                          </p:stCondLst>
                                        </p:cTn>
                                        <p:tgtEl>
                                          <p:spTgt spid="13"/>
                                        </p:tgtEl>
                                        <p:attrNameLst>
                                          <p:attrName>style.visibility</p:attrName>
                                        </p:attrNameLst>
                                      </p:cBhvr>
                                      <p:to>
                                        <p:strVal val="visible"/>
                                      </p:to>
                                    </p:set>
                                  </p:childTnLst>
                                </p:cTn>
                              </p:par>
                            </p:childTnLst>
                          </p:cTn>
                        </p:par>
                        <p:par>
                          <p:cTn id="37" fill="hold">
                            <p:stCondLst>
                              <p:cond delay="660000"/>
                            </p:stCondLst>
                            <p:childTnLst>
                              <p:par>
                                <p:cTn id="38" presetID="1" presetClass="entr" presetSubtype="0" fill="hold" nodeType="afterEffect">
                                  <p:stCondLst>
                                    <p:cond delay="60000"/>
                                  </p:stCondLst>
                                  <p:childTnLst>
                                    <p:set>
                                      <p:cBhvr>
                                        <p:cTn id="39" dur="1" fill="hold">
                                          <p:stCondLst>
                                            <p:cond delay="0"/>
                                          </p:stCondLst>
                                        </p:cTn>
                                        <p:tgtEl>
                                          <p:spTgt spid="16"/>
                                        </p:tgtEl>
                                        <p:attrNameLst>
                                          <p:attrName>style.visibility</p:attrName>
                                        </p:attrNameLst>
                                      </p:cBhvr>
                                      <p:to>
                                        <p:strVal val="visible"/>
                                      </p:to>
                                    </p:set>
                                  </p:childTnLst>
                                </p:cTn>
                              </p:par>
                            </p:childTnLst>
                          </p:cTn>
                        </p:par>
                        <p:par>
                          <p:cTn id="40" fill="hold">
                            <p:stCondLst>
                              <p:cond delay="720000"/>
                            </p:stCondLst>
                            <p:childTnLst>
                              <p:par>
                                <p:cTn id="41" presetID="1" presetClass="entr" presetSubtype="0" fill="hold" nodeType="afterEffect">
                                  <p:stCondLst>
                                    <p:cond delay="60000"/>
                                  </p:stCondLst>
                                  <p:childTnLst>
                                    <p:set>
                                      <p:cBhvr>
                                        <p:cTn id="42" dur="1" fill="hold">
                                          <p:stCondLst>
                                            <p:cond delay="0"/>
                                          </p:stCondLst>
                                        </p:cTn>
                                        <p:tgtEl>
                                          <p:spTgt spid="17"/>
                                        </p:tgtEl>
                                        <p:attrNameLst>
                                          <p:attrName>style.visibility</p:attrName>
                                        </p:attrNameLst>
                                      </p:cBhvr>
                                      <p:to>
                                        <p:strVal val="visible"/>
                                      </p:to>
                                    </p:set>
                                  </p:childTnLst>
                                </p:cTn>
                              </p:par>
                            </p:childTnLst>
                          </p:cTn>
                        </p:par>
                        <p:par>
                          <p:cTn id="43" fill="hold">
                            <p:stCondLst>
                              <p:cond delay="780000"/>
                            </p:stCondLst>
                            <p:childTnLst>
                              <p:par>
                                <p:cTn id="44" presetID="1" presetClass="entr" presetSubtype="0" fill="hold" nodeType="afterEffect">
                                  <p:stCondLst>
                                    <p:cond delay="60000"/>
                                  </p:stCondLst>
                                  <p:childTnLst>
                                    <p:set>
                                      <p:cBhvr>
                                        <p:cTn id="45" dur="1" fill="hold">
                                          <p:stCondLst>
                                            <p:cond delay="0"/>
                                          </p:stCondLst>
                                        </p:cTn>
                                        <p:tgtEl>
                                          <p:spTgt spid="18"/>
                                        </p:tgtEl>
                                        <p:attrNameLst>
                                          <p:attrName>style.visibility</p:attrName>
                                        </p:attrNameLst>
                                      </p:cBhvr>
                                      <p:to>
                                        <p:strVal val="visible"/>
                                      </p:to>
                                    </p:set>
                                  </p:childTnLst>
                                </p:cTn>
                              </p:par>
                            </p:childTnLst>
                          </p:cTn>
                        </p:par>
                        <p:par>
                          <p:cTn id="46" fill="hold">
                            <p:stCondLst>
                              <p:cond delay="840000"/>
                            </p:stCondLst>
                            <p:childTnLst>
                              <p:par>
                                <p:cTn id="47" presetID="1" presetClass="entr" presetSubtype="0" fill="hold" nodeType="afterEffect">
                                  <p:stCondLst>
                                    <p:cond delay="30000"/>
                                  </p:stCondLst>
                                  <p:childTnLst>
                                    <p:set>
                                      <p:cBhvr>
                                        <p:cTn id="48" dur="1" fill="hold">
                                          <p:stCondLst>
                                            <p:cond delay="0"/>
                                          </p:stCondLst>
                                        </p:cTn>
                                        <p:tgtEl>
                                          <p:spTgt spid="19"/>
                                        </p:tgtEl>
                                        <p:attrNameLst>
                                          <p:attrName>style.visibility</p:attrName>
                                        </p:attrNameLst>
                                      </p:cBhvr>
                                      <p:to>
                                        <p:strVal val="visible"/>
                                      </p:to>
                                    </p:set>
                                  </p:childTnLst>
                                </p:cTn>
                              </p:par>
                            </p:childTnLst>
                          </p:cTn>
                        </p:par>
                        <p:par>
                          <p:cTn id="49" fill="hold">
                            <p:stCondLst>
                              <p:cond delay="870000"/>
                            </p:stCondLst>
                            <p:childTnLst>
                              <p:par>
                                <p:cTn id="50" presetID="1" presetClass="entr" presetSubtype="0" fill="hold" nodeType="afterEffect">
                                  <p:stCondLst>
                                    <p:cond delay="30000"/>
                                  </p:stCondLst>
                                  <p:childTnLst>
                                    <p:set>
                                      <p:cBhvr>
                                        <p:cTn id="51"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14C87-EA69-461B-ACE4-77C7D7373016}"/>
              </a:ext>
            </a:extLst>
          </p:cNvPr>
          <p:cNvSpPr>
            <a:spLocks noGrp="1"/>
          </p:cNvSpPr>
          <p:nvPr>
            <p:ph type="title"/>
          </p:nvPr>
        </p:nvSpPr>
        <p:spPr/>
        <p:txBody>
          <a:bodyPr/>
          <a:lstStyle/>
          <a:p>
            <a:r>
              <a:rPr lang="en-US"/>
              <a:t>Wrapping Up and Moving Forward</a:t>
            </a:r>
          </a:p>
        </p:txBody>
      </p:sp>
      <p:sp>
        <p:nvSpPr>
          <p:cNvPr id="3" name="Text Placeholder 2">
            <a:extLst>
              <a:ext uri="{FF2B5EF4-FFF2-40B4-BE49-F238E27FC236}">
                <a16:creationId xmlns:a16="http://schemas.microsoft.com/office/drawing/2014/main" id="{DEC83E06-016A-AE53-DD82-337A30353028}"/>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214524682"/>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038600" y="4541758"/>
            <a:ext cx="6629400" cy="2308324"/>
          </a:xfrm>
          <a:prstGeom prst="rect">
            <a:avLst/>
          </a:prstGeom>
          <a:solidFill>
            <a:schemeClr val="tx2">
              <a:lumMod val="40000"/>
              <a:lumOff val="60000"/>
            </a:schemeClr>
          </a:solidFill>
        </p:spPr>
        <p:txBody>
          <a:bodyPr wrap="square" rtlCol="0">
            <a:spAutoFit/>
          </a:bodyPr>
          <a:lstStyle/>
          <a:p>
            <a:endParaRPr lang="en-US">
              <a:solidFill>
                <a:prstClr val="black"/>
              </a:solidFill>
            </a:endParaRPr>
          </a:p>
          <a:p>
            <a:endParaRPr lang="en-US">
              <a:solidFill>
                <a:prstClr val="black"/>
              </a:solidFill>
            </a:endParaRPr>
          </a:p>
          <a:p>
            <a:endParaRPr lang="en-US">
              <a:solidFill>
                <a:prstClr val="black"/>
              </a:solidFill>
            </a:endParaRPr>
          </a:p>
          <a:p>
            <a:endParaRPr lang="en-US">
              <a:solidFill>
                <a:prstClr val="black"/>
              </a:solidFill>
            </a:endParaRPr>
          </a:p>
          <a:p>
            <a:endParaRPr lang="en-US">
              <a:solidFill>
                <a:prstClr val="black"/>
              </a:solidFill>
            </a:endParaRPr>
          </a:p>
          <a:p>
            <a:endParaRPr lang="en-US">
              <a:solidFill>
                <a:prstClr val="black"/>
              </a:solidFill>
            </a:endParaRPr>
          </a:p>
          <a:p>
            <a:endParaRPr lang="en-US">
              <a:solidFill>
                <a:prstClr val="black"/>
              </a:solidFill>
            </a:endParaRPr>
          </a:p>
          <a:p>
            <a:endParaRPr lang="en-US">
              <a:solidFill>
                <a:prstClr val="black"/>
              </a:solidFill>
            </a:endParaRPr>
          </a:p>
        </p:txBody>
      </p:sp>
      <p:graphicFrame>
        <p:nvGraphicFramePr>
          <p:cNvPr id="6" name="Diagram 5"/>
          <p:cNvGraphicFramePr/>
          <p:nvPr/>
        </p:nvGraphicFramePr>
        <p:xfrm>
          <a:off x="2133600" y="299085"/>
          <a:ext cx="7970520" cy="3962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Bent Arrow 6"/>
          <p:cNvSpPr/>
          <p:nvPr/>
        </p:nvSpPr>
        <p:spPr>
          <a:xfrm rot="5400000">
            <a:off x="4815841" y="768986"/>
            <a:ext cx="569595" cy="466725"/>
          </a:xfrm>
          <a:prstGeom prst="bent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solidFill>
                <a:prstClr val="white"/>
              </a:solidFill>
            </a:endParaRPr>
          </a:p>
        </p:txBody>
      </p:sp>
      <p:sp>
        <p:nvSpPr>
          <p:cNvPr id="8" name="Bent Arrow 7"/>
          <p:cNvSpPr/>
          <p:nvPr/>
        </p:nvSpPr>
        <p:spPr>
          <a:xfrm rot="5400000">
            <a:off x="7077076" y="1489076"/>
            <a:ext cx="440055" cy="421005"/>
          </a:xfrm>
          <a:prstGeom prst="bent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solidFill>
                <a:prstClr val="white"/>
              </a:solidFill>
            </a:endParaRPr>
          </a:p>
        </p:txBody>
      </p:sp>
      <p:sp>
        <p:nvSpPr>
          <p:cNvPr id="9" name="Rectangle 8"/>
          <p:cNvSpPr/>
          <p:nvPr/>
        </p:nvSpPr>
        <p:spPr>
          <a:xfrm>
            <a:off x="5943601" y="174262"/>
            <a:ext cx="4514549" cy="775699"/>
          </a:xfrm>
          <a:prstGeom prst="rect">
            <a:avLst/>
          </a:prstGeom>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a:solidFill>
                  <a:prstClr val="black"/>
                </a:solidFill>
                <a:latin typeface="Times New Roman"/>
                <a:ea typeface="Times New Roman"/>
              </a:rPr>
              <a:t>Ci3T </a:t>
            </a:r>
          </a:p>
          <a:p>
            <a:pPr algn="ctr"/>
            <a:r>
              <a:rPr lang="en-US">
                <a:solidFill>
                  <a:prstClr val="black"/>
                </a:solidFill>
                <a:latin typeface="Times New Roman"/>
                <a:ea typeface="Times New Roman"/>
              </a:rPr>
              <a:t>Comprehensive Professional Learning Plan</a:t>
            </a:r>
          </a:p>
        </p:txBody>
      </p:sp>
      <p:sp>
        <p:nvSpPr>
          <p:cNvPr id="10" name="Down Arrow 9"/>
          <p:cNvSpPr/>
          <p:nvPr/>
        </p:nvSpPr>
        <p:spPr>
          <a:xfrm>
            <a:off x="8717280" y="3880485"/>
            <a:ext cx="464820" cy="723900"/>
          </a:xfrm>
          <a:prstGeom prst="downArrow">
            <a:avLst/>
          </a:prstGeom>
          <a:solidFill>
            <a:srgbClr val="FF0000"/>
          </a:solidFill>
          <a:ln>
            <a:prstDash val="sysDot"/>
          </a:ln>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solidFill>
                <a:prstClr val="black"/>
              </a:solidFill>
            </a:endParaRPr>
          </a:p>
        </p:txBody>
      </p:sp>
      <p:sp>
        <p:nvSpPr>
          <p:cNvPr id="11" name="Down Arrow 10"/>
          <p:cNvSpPr/>
          <p:nvPr/>
        </p:nvSpPr>
        <p:spPr>
          <a:xfrm>
            <a:off x="6522720" y="3430905"/>
            <a:ext cx="464820" cy="1135380"/>
          </a:xfrm>
          <a:prstGeom prst="downArrow">
            <a:avLst/>
          </a:prstGeom>
          <a:solidFill>
            <a:srgbClr val="FFFF00"/>
          </a:solidFill>
          <a:ln>
            <a:prstDash val="sysDot"/>
          </a:ln>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solidFill>
                <a:prstClr val="black"/>
              </a:solidFill>
            </a:endParaRPr>
          </a:p>
        </p:txBody>
      </p:sp>
      <p:sp>
        <p:nvSpPr>
          <p:cNvPr id="12" name="Down Arrow 11"/>
          <p:cNvSpPr/>
          <p:nvPr/>
        </p:nvSpPr>
        <p:spPr>
          <a:xfrm>
            <a:off x="4383405" y="2051685"/>
            <a:ext cx="464820" cy="2514600"/>
          </a:xfrm>
          <a:prstGeom prst="downArrow">
            <a:avLst/>
          </a:prstGeom>
          <a:solidFill>
            <a:srgbClr val="00B050"/>
          </a:solidFill>
          <a:ln>
            <a:prstDash val="sysDot"/>
          </a:ln>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solidFill>
                <a:srgbClr val="00B050"/>
              </a:solidFill>
            </a:endParaRPr>
          </a:p>
        </p:txBody>
      </p:sp>
      <p:sp>
        <p:nvSpPr>
          <p:cNvPr id="13" name="Right Arrow 12"/>
          <p:cNvSpPr/>
          <p:nvPr/>
        </p:nvSpPr>
        <p:spPr>
          <a:xfrm>
            <a:off x="1676400" y="4566285"/>
            <a:ext cx="2286000" cy="2076450"/>
          </a:xfrm>
          <a:prstGeom prst="rightArrow">
            <a:avLst>
              <a:gd name="adj1" fmla="val 72222"/>
              <a:gd name="adj2" fmla="val 38068"/>
            </a:avLst>
          </a:prstGeom>
          <a:solidFill>
            <a:schemeClr val="tx2">
              <a:lumMod val="40000"/>
              <a:lumOff val="60000"/>
            </a:schemeClr>
          </a:solidFill>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sz="1600">
                <a:solidFill>
                  <a:prstClr val="black"/>
                </a:solidFill>
                <a:latin typeface="Times New Roman"/>
                <a:ea typeface="Times New Roman"/>
              </a:rPr>
              <a:t>Additional Professional Development on Specific Topics</a:t>
            </a:r>
          </a:p>
        </p:txBody>
      </p:sp>
      <p:sp>
        <p:nvSpPr>
          <p:cNvPr id="14" name="Rounded Rectangle 13"/>
          <p:cNvSpPr/>
          <p:nvPr/>
        </p:nvSpPr>
        <p:spPr>
          <a:xfrm>
            <a:off x="4202430" y="4572000"/>
            <a:ext cx="1958340" cy="678180"/>
          </a:xfrm>
          <a:prstGeom prst="roundRect">
            <a:avLst/>
          </a:prstGeom>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sz="1200">
                <a:solidFill>
                  <a:prstClr val="black"/>
                </a:solidFill>
                <a:latin typeface="Times New Roman"/>
                <a:ea typeface="Times New Roman"/>
              </a:rPr>
              <a:t>Core Content Curriculum</a:t>
            </a:r>
          </a:p>
        </p:txBody>
      </p:sp>
      <p:sp>
        <p:nvSpPr>
          <p:cNvPr id="15" name="Rounded Rectangle 14"/>
          <p:cNvSpPr/>
          <p:nvPr/>
        </p:nvSpPr>
        <p:spPr>
          <a:xfrm>
            <a:off x="4202430" y="6114042"/>
            <a:ext cx="4232910" cy="678180"/>
          </a:xfrm>
          <a:prstGeom prst="roundRect">
            <a:avLst/>
          </a:prstGeom>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sz="1200">
                <a:solidFill>
                  <a:prstClr val="black"/>
                </a:solidFill>
                <a:latin typeface="Times New Roman"/>
                <a:ea typeface="Times New Roman"/>
              </a:rPr>
              <a:t>Instructional Techniques to Improve Students’ Motivation; Classroom Management Practices; </a:t>
            </a:r>
          </a:p>
          <a:p>
            <a:pPr algn="ctr"/>
            <a:r>
              <a:rPr lang="en-US" sz="1200">
                <a:solidFill>
                  <a:prstClr val="black"/>
                </a:solidFill>
                <a:latin typeface="Times New Roman"/>
                <a:ea typeface="Times New Roman"/>
              </a:rPr>
              <a:t>Low-Intensity Behavior Supports</a:t>
            </a:r>
          </a:p>
        </p:txBody>
      </p:sp>
      <p:sp>
        <p:nvSpPr>
          <p:cNvPr id="16" name="Rounded Rectangle 15"/>
          <p:cNvSpPr/>
          <p:nvPr/>
        </p:nvSpPr>
        <p:spPr>
          <a:xfrm>
            <a:off x="8619565" y="4604385"/>
            <a:ext cx="1958340" cy="678180"/>
          </a:xfrm>
          <a:prstGeom prst="roundRect">
            <a:avLst/>
          </a:prstGeom>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sz="1200">
                <a:solidFill>
                  <a:prstClr val="black"/>
                </a:solidFill>
                <a:latin typeface="Times New Roman"/>
                <a:ea typeface="Times New Roman"/>
              </a:rPr>
              <a:t>Functional Assessment-based Interventions</a:t>
            </a:r>
          </a:p>
        </p:txBody>
      </p:sp>
      <p:sp>
        <p:nvSpPr>
          <p:cNvPr id="17" name="Rounded Rectangle 16"/>
          <p:cNvSpPr/>
          <p:nvPr/>
        </p:nvSpPr>
        <p:spPr>
          <a:xfrm>
            <a:off x="4202430" y="5339491"/>
            <a:ext cx="1958340" cy="678180"/>
          </a:xfrm>
          <a:prstGeom prst="roundRect">
            <a:avLst/>
          </a:prstGeom>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sz="1200">
                <a:solidFill>
                  <a:prstClr val="black"/>
                </a:solidFill>
                <a:latin typeface="Times New Roman"/>
                <a:ea typeface="Times New Roman"/>
              </a:rPr>
              <a:t>Reading, Math, Writing Benchmarking and Progress Monitoring Tools</a:t>
            </a:r>
          </a:p>
        </p:txBody>
      </p:sp>
      <p:sp>
        <p:nvSpPr>
          <p:cNvPr id="18" name="Rounded Rectangle 17"/>
          <p:cNvSpPr/>
          <p:nvPr/>
        </p:nvSpPr>
        <p:spPr>
          <a:xfrm>
            <a:off x="6477000" y="5339604"/>
            <a:ext cx="1958340" cy="678180"/>
          </a:xfrm>
          <a:prstGeom prst="roundRect">
            <a:avLst/>
          </a:prstGeom>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sz="1200">
                <a:solidFill>
                  <a:prstClr val="black"/>
                </a:solidFill>
                <a:latin typeface="Times New Roman"/>
                <a:ea typeface="Times New Roman"/>
              </a:rPr>
              <a:t>Interventions, Strategies, &amp; Practices</a:t>
            </a:r>
          </a:p>
        </p:txBody>
      </p:sp>
      <p:sp>
        <p:nvSpPr>
          <p:cNvPr id="20" name="Rounded Rectangle 19"/>
          <p:cNvSpPr/>
          <p:nvPr/>
        </p:nvSpPr>
        <p:spPr>
          <a:xfrm>
            <a:off x="6477000" y="4572000"/>
            <a:ext cx="1958340" cy="678180"/>
          </a:xfrm>
          <a:prstGeom prst="roundRect">
            <a:avLst/>
          </a:prstGeom>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sz="1200">
                <a:solidFill>
                  <a:prstClr val="black"/>
                </a:solidFill>
                <a:latin typeface="Times New Roman"/>
                <a:ea typeface="Times New Roman"/>
              </a:rPr>
              <a:t>Check In - Check Out</a:t>
            </a:r>
          </a:p>
        </p:txBody>
      </p:sp>
      <p:sp>
        <p:nvSpPr>
          <p:cNvPr id="21" name="Rounded Rectangle 20"/>
          <p:cNvSpPr/>
          <p:nvPr/>
        </p:nvSpPr>
        <p:spPr>
          <a:xfrm>
            <a:off x="8619565" y="5339491"/>
            <a:ext cx="1958340" cy="678180"/>
          </a:xfrm>
          <a:prstGeom prst="roundRect">
            <a:avLst/>
          </a:prstGeom>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sz="1200">
                <a:solidFill>
                  <a:prstClr val="black"/>
                </a:solidFill>
                <a:latin typeface="Times New Roman"/>
                <a:ea typeface="Times New Roman"/>
              </a:rPr>
              <a:t>Additional Tier 3 Supports</a:t>
            </a:r>
          </a:p>
        </p:txBody>
      </p:sp>
      <p:sp>
        <p:nvSpPr>
          <p:cNvPr id="19" name="Right Arrow 18"/>
          <p:cNvSpPr/>
          <p:nvPr/>
        </p:nvSpPr>
        <p:spPr>
          <a:xfrm>
            <a:off x="1600200" y="685800"/>
            <a:ext cx="914400" cy="3657600"/>
          </a:xfrm>
          <a:prstGeom prst="rightArrow">
            <a:avLst>
              <a:gd name="adj1" fmla="val 72222"/>
              <a:gd name="adj2" fmla="val 38068"/>
            </a:avLst>
          </a:prstGeom>
          <a:solidFill>
            <a:schemeClr val="tx2">
              <a:lumMod val="40000"/>
              <a:lumOff val="60000"/>
            </a:schemeClr>
          </a:solidFill>
        </p:spPr>
        <p:style>
          <a:lnRef idx="2">
            <a:schemeClr val="dk1"/>
          </a:lnRef>
          <a:fillRef idx="1">
            <a:schemeClr val="lt1"/>
          </a:fillRef>
          <a:effectRef idx="0">
            <a:schemeClr val="dk1"/>
          </a:effectRef>
          <a:fontRef idx="minor">
            <a:schemeClr val="dk1"/>
          </a:fontRef>
        </p:style>
        <p:txBody>
          <a:bodyPr rot="0" spcFirstLastPara="0" vert="vert270" wrap="square" lIns="91440" tIns="45720" rIns="91440" bIns="45720" numCol="1" spcCol="0" rtlCol="0" fromWordArt="0" anchor="ctr" anchorCtr="0" forceAA="0" compatLnSpc="1">
            <a:prstTxWarp prst="textNoShape">
              <a:avLst/>
            </a:prstTxWarp>
            <a:noAutofit/>
          </a:bodyPr>
          <a:lstStyle/>
          <a:p>
            <a:pPr algn="ctr"/>
            <a:r>
              <a:rPr lang="en-US" sz="1600">
                <a:solidFill>
                  <a:prstClr val="black"/>
                </a:solidFill>
                <a:latin typeface="Times New Roman"/>
                <a:ea typeface="Times New Roman"/>
              </a:rPr>
              <a:t>Ci3T Leadership Team Training Sequence</a:t>
            </a:r>
          </a:p>
        </p:txBody>
      </p:sp>
      <p:sp>
        <p:nvSpPr>
          <p:cNvPr id="22" name="Rounded Rectangle 21">
            <a:extLst>
              <a:ext uri="{FF2B5EF4-FFF2-40B4-BE49-F238E27FC236}">
                <a16:creationId xmlns:a16="http://schemas.microsoft.com/office/drawing/2014/main" id="{BFFBBD93-7D0B-8844-A021-C43327D1F174}"/>
              </a:ext>
            </a:extLst>
          </p:cNvPr>
          <p:cNvSpPr/>
          <p:nvPr/>
        </p:nvSpPr>
        <p:spPr>
          <a:xfrm rot="20838025">
            <a:off x="8854859" y="950084"/>
            <a:ext cx="2236175" cy="1084521"/>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prstClr val="black"/>
                </a:solidFill>
              </a:rPr>
              <a:t>Implementation Stages of Tier 2 and 3 within Ci3T</a:t>
            </a:r>
          </a:p>
        </p:txBody>
      </p:sp>
    </p:spTree>
    <p:extLst>
      <p:ext uri="{BB962C8B-B14F-4D97-AF65-F5344CB8AC3E}">
        <p14:creationId xmlns:p14="http://schemas.microsoft.com/office/powerpoint/2010/main" val="2678547143"/>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6E180146-2DC2-841D-BCE1-FAAFCB787294}"/>
              </a:ext>
            </a:extLst>
          </p:cNvPr>
          <p:cNvGraphicFramePr>
            <a:graphicFrameLocks noGrp="1"/>
          </p:cNvGraphicFramePr>
          <p:nvPr>
            <p:extLst>
              <p:ext uri="{D42A27DB-BD31-4B8C-83A1-F6EECF244321}">
                <p14:modId xmlns:p14="http://schemas.microsoft.com/office/powerpoint/2010/main" val="2440997333"/>
              </p:ext>
            </p:extLst>
          </p:nvPr>
        </p:nvGraphicFramePr>
        <p:xfrm>
          <a:off x="152399" y="1521240"/>
          <a:ext cx="11887201" cy="5212079"/>
        </p:xfrm>
        <a:graphic>
          <a:graphicData uri="http://schemas.openxmlformats.org/drawingml/2006/table">
            <a:tbl>
              <a:tblPr firstRow="1" firstCol="1" bandRow="1"/>
              <a:tblGrid>
                <a:gridCol w="732181">
                  <a:extLst>
                    <a:ext uri="{9D8B030D-6E8A-4147-A177-3AD203B41FA5}">
                      <a16:colId xmlns:a16="http://schemas.microsoft.com/office/drawing/2014/main" val="3564526547"/>
                    </a:ext>
                  </a:extLst>
                </a:gridCol>
                <a:gridCol w="929585">
                  <a:extLst>
                    <a:ext uri="{9D8B030D-6E8A-4147-A177-3AD203B41FA5}">
                      <a16:colId xmlns:a16="http://schemas.microsoft.com/office/drawing/2014/main" val="152405260"/>
                    </a:ext>
                  </a:extLst>
                </a:gridCol>
                <a:gridCol w="929585">
                  <a:extLst>
                    <a:ext uri="{9D8B030D-6E8A-4147-A177-3AD203B41FA5}">
                      <a16:colId xmlns:a16="http://schemas.microsoft.com/office/drawing/2014/main" val="3816323472"/>
                    </a:ext>
                  </a:extLst>
                </a:gridCol>
                <a:gridCol w="929585">
                  <a:extLst>
                    <a:ext uri="{9D8B030D-6E8A-4147-A177-3AD203B41FA5}">
                      <a16:colId xmlns:a16="http://schemas.microsoft.com/office/drawing/2014/main" val="1235247631"/>
                    </a:ext>
                  </a:extLst>
                </a:gridCol>
                <a:gridCol w="929585">
                  <a:extLst>
                    <a:ext uri="{9D8B030D-6E8A-4147-A177-3AD203B41FA5}">
                      <a16:colId xmlns:a16="http://schemas.microsoft.com/office/drawing/2014/main" val="2106293475"/>
                    </a:ext>
                  </a:extLst>
                </a:gridCol>
                <a:gridCol w="929585">
                  <a:extLst>
                    <a:ext uri="{9D8B030D-6E8A-4147-A177-3AD203B41FA5}">
                      <a16:colId xmlns:a16="http://schemas.microsoft.com/office/drawing/2014/main" val="2141082053"/>
                    </a:ext>
                  </a:extLst>
                </a:gridCol>
                <a:gridCol w="929585">
                  <a:extLst>
                    <a:ext uri="{9D8B030D-6E8A-4147-A177-3AD203B41FA5}">
                      <a16:colId xmlns:a16="http://schemas.microsoft.com/office/drawing/2014/main" val="365265412"/>
                    </a:ext>
                  </a:extLst>
                </a:gridCol>
                <a:gridCol w="929585">
                  <a:extLst>
                    <a:ext uri="{9D8B030D-6E8A-4147-A177-3AD203B41FA5}">
                      <a16:colId xmlns:a16="http://schemas.microsoft.com/office/drawing/2014/main" val="1310106552"/>
                    </a:ext>
                  </a:extLst>
                </a:gridCol>
                <a:gridCol w="929585">
                  <a:extLst>
                    <a:ext uri="{9D8B030D-6E8A-4147-A177-3AD203B41FA5}">
                      <a16:colId xmlns:a16="http://schemas.microsoft.com/office/drawing/2014/main" val="4145809130"/>
                    </a:ext>
                  </a:extLst>
                </a:gridCol>
                <a:gridCol w="929585">
                  <a:extLst>
                    <a:ext uri="{9D8B030D-6E8A-4147-A177-3AD203B41FA5}">
                      <a16:colId xmlns:a16="http://schemas.microsoft.com/office/drawing/2014/main" val="1417258483"/>
                    </a:ext>
                  </a:extLst>
                </a:gridCol>
                <a:gridCol w="929585">
                  <a:extLst>
                    <a:ext uri="{9D8B030D-6E8A-4147-A177-3AD203B41FA5}">
                      <a16:colId xmlns:a16="http://schemas.microsoft.com/office/drawing/2014/main" val="2172962834"/>
                    </a:ext>
                  </a:extLst>
                </a:gridCol>
                <a:gridCol w="929585">
                  <a:extLst>
                    <a:ext uri="{9D8B030D-6E8A-4147-A177-3AD203B41FA5}">
                      <a16:colId xmlns:a16="http://schemas.microsoft.com/office/drawing/2014/main" val="550505166"/>
                    </a:ext>
                  </a:extLst>
                </a:gridCol>
                <a:gridCol w="929585">
                  <a:extLst>
                    <a:ext uri="{9D8B030D-6E8A-4147-A177-3AD203B41FA5}">
                      <a16:colId xmlns:a16="http://schemas.microsoft.com/office/drawing/2014/main" val="1963077407"/>
                    </a:ext>
                  </a:extLst>
                </a:gridCol>
              </a:tblGrid>
              <a:tr h="270919">
                <a:tc>
                  <a:txBody>
                    <a:bodyPr/>
                    <a:lstStyle/>
                    <a:p>
                      <a:pPr marL="0" marR="0" algn="ctr">
                        <a:lnSpc>
                          <a:spcPct val="107000"/>
                        </a:lnSpc>
                        <a:spcBef>
                          <a:spcPts val="0"/>
                        </a:spcBef>
                        <a:spcAft>
                          <a:spcPts val="0"/>
                        </a:spcAft>
                      </a:pPr>
                      <a:endParaRPr lang="en-US" sz="1600" b="1" kern="120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marL="0" marR="0" algn="ctr">
                        <a:lnSpc>
                          <a:spcPct val="107000"/>
                        </a:lnSpc>
                        <a:spcBef>
                          <a:spcPts val="0"/>
                        </a:spcBef>
                        <a:spcAft>
                          <a:spcPts val="0"/>
                        </a:spcAft>
                      </a:pPr>
                      <a:r>
                        <a:rPr lang="en-US" sz="1600" b="1" kern="1200">
                          <a:solidFill>
                            <a:schemeClr val="bg1"/>
                          </a:solidFill>
                          <a:effectLst/>
                          <a:latin typeface="+mn-lt"/>
                          <a:ea typeface="Calibri" panose="020F0502020204030204" pitchFamily="34" charset="0"/>
                          <a:cs typeface="Times New Roman" panose="02020603050405020304" pitchFamily="18" charset="0"/>
                        </a:rPr>
                        <a:t>July</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solidFill>
                  </a:tcPr>
                </a:tc>
                <a:tc>
                  <a:txBody>
                    <a:bodyPr/>
                    <a:lstStyle/>
                    <a:p>
                      <a:pPr marL="0" marR="0" algn="ctr">
                        <a:lnSpc>
                          <a:spcPct val="107000"/>
                        </a:lnSpc>
                        <a:spcBef>
                          <a:spcPts val="0"/>
                        </a:spcBef>
                        <a:spcAft>
                          <a:spcPts val="0"/>
                        </a:spcAft>
                      </a:pPr>
                      <a:r>
                        <a:rPr lang="en-US" sz="1600" b="1">
                          <a:solidFill>
                            <a:schemeClr val="bg1"/>
                          </a:solidFill>
                          <a:effectLst/>
                          <a:latin typeface="+mn-lt"/>
                          <a:ea typeface="Calibri" panose="020F0502020204030204" pitchFamily="34" charset="0"/>
                          <a:cs typeface="Times New Roman" panose="02020603050405020304" pitchFamily="18" charset="0"/>
                        </a:rPr>
                        <a:t>Aug</a:t>
                      </a:r>
                      <a:endParaRPr lang="en-US" sz="160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solidFill>
                  </a:tcPr>
                </a:tc>
                <a:tc>
                  <a:txBody>
                    <a:bodyPr/>
                    <a:lstStyle/>
                    <a:p>
                      <a:pPr marL="0" marR="0" algn="ctr">
                        <a:lnSpc>
                          <a:spcPct val="107000"/>
                        </a:lnSpc>
                        <a:spcBef>
                          <a:spcPts val="0"/>
                        </a:spcBef>
                        <a:spcAft>
                          <a:spcPts val="0"/>
                        </a:spcAft>
                      </a:pPr>
                      <a:r>
                        <a:rPr lang="en-US" sz="1600" b="1">
                          <a:solidFill>
                            <a:schemeClr val="bg1"/>
                          </a:solidFill>
                          <a:effectLst/>
                          <a:latin typeface="+mn-lt"/>
                          <a:ea typeface="Calibri" panose="020F0502020204030204" pitchFamily="34" charset="0"/>
                          <a:cs typeface="Times New Roman" panose="02020603050405020304" pitchFamily="18" charset="0"/>
                        </a:rPr>
                        <a:t>Sep</a:t>
                      </a:r>
                      <a:endParaRPr lang="en-US" sz="160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56D3C"/>
                    </a:solidFill>
                  </a:tcPr>
                </a:tc>
                <a:tc>
                  <a:txBody>
                    <a:bodyPr/>
                    <a:lstStyle/>
                    <a:p>
                      <a:pPr marL="0" marR="0" algn="ctr">
                        <a:lnSpc>
                          <a:spcPct val="107000"/>
                        </a:lnSpc>
                        <a:spcBef>
                          <a:spcPts val="0"/>
                        </a:spcBef>
                        <a:spcAft>
                          <a:spcPts val="0"/>
                        </a:spcAft>
                      </a:pPr>
                      <a:r>
                        <a:rPr lang="en-US" sz="1600" b="1">
                          <a:solidFill>
                            <a:schemeClr val="bg1"/>
                          </a:solidFill>
                          <a:effectLst/>
                          <a:latin typeface="+mn-lt"/>
                          <a:ea typeface="Calibri" panose="020F0502020204030204" pitchFamily="34" charset="0"/>
                          <a:cs typeface="Times New Roman" panose="02020603050405020304" pitchFamily="18" charset="0"/>
                        </a:rPr>
                        <a:t>Oct</a:t>
                      </a:r>
                      <a:endParaRPr lang="en-US" sz="160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56D3C"/>
                    </a:solidFill>
                  </a:tcPr>
                </a:tc>
                <a:tc>
                  <a:txBody>
                    <a:bodyPr/>
                    <a:lstStyle/>
                    <a:p>
                      <a:pPr marL="0" marR="0" algn="ctr">
                        <a:lnSpc>
                          <a:spcPct val="107000"/>
                        </a:lnSpc>
                        <a:spcBef>
                          <a:spcPts val="0"/>
                        </a:spcBef>
                        <a:spcAft>
                          <a:spcPts val="0"/>
                        </a:spcAft>
                      </a:pPr>
                      <a:r>
                        <a:rPr lang="en-US" sz="1600" b="1">
                          <a:solidFill>
                            <a:schemeClr val="bg1"/>
                          </a:solidFill>
                          <a:effectLst/>
                          <a:latin typeface="+mn-lt"/>
                          <a:ea typeface="Calibri" panose="020F0502020204030204" pitchFamily="34" charset="0"/>
                          <a:cs typeface="Times New Roman" panose="02020603050405020304" pitchFamily="18" charset="0"/>
                        </a:rPr>
                        <a:t>Nov</a:t>
                      </a:r>
                      <a:endParaRPr lang="en-US" sz="160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500"/>
                    </a:solidFill>
                  </a:tcPr>
                </a:tc>
                <a:tc>
                  <a:txBody>
                    <a:bodyPr/>
                    <a:lstStyle/>
                    <a:p>
                      <a:pPr marL="0" marR="0" algn="ctr">
                        <a:lnSpc>
                          <a:spcPct val="107000"/>
                        </a:lnSpc>
                        <a:spcBef>
                          <a:spcPts val="0"/>
                        </a:spcBef>
                        <a:spcAft>
                          <a:spcPts val="0"/>
                        </a:spcAft>
                      </a:pPr>
                      <a:r>
                        <a:rPr lang="en-US" sz="1600" b="1">
                          <a:solidFill>
                            <a:schemeClr val="bg1"/>
                          </a:solidFill>
                          <a:effectLst/>
                          <a:latin typeface="+mn-lt"/>
                          <a:ea typeface="Calibri" panose="020F0502020204030204" pitchFamily="34" charset="0"/>
                          <a:cs typeface="Times New Roman" panose="02020603050405020304" pitchFamily="18" charset="0"/>
                        </a:rPr>
                        <a:t>Dec</a:t>
                      </a:r>
                      <a:endParaRPr lang="en-US" sz="160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500"/>
                    </a:solidFill>
                  </a:tcPr>
                </a:tc>
                <a:tc>
                  <a:txBody>
                    <a:bodyPr/>
                    <a:lstStyle/>
                    <a:p>
                      <a:pPr marL="0" marR="0" algn="ctr">
                        <a:lnSpc>
                          <a:spcPct val="107000"/>
                        </a:lnSpc>
                        <a:spcBef>
                          <a:spcPts val="0"/>
                        </a:spcBef>
                        <a:spcAft>
                          <a:spcPts val="0"/>
                        </a:spcAft>
                      </a:pPr>
                      <a:r>
                        <a:rPr lang="en-US" sz="1600" b="1">
                          <a:solidFill>
                            <a:schemeClr val="bg1"/>
                          </a:solidFill>
                          <a:effectLst/>
                          <a:latin typeface="+mn-lt"/>
                          <a:ea typeface="Calibri" panose="020F0502020204030204" pitchFamily="34" charset="0"/>
                          <a:cs typeface="Times New Roman" panose="02020603050405020304" pitchFamily="18" charset="0"/>
                        </a:rPr>
                        <a:t>Jan</a:t>
                      </a:r>
                      <a:endParaRPr lang="en-US" sz="160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5A11"/>
                    </a:solidFill>
                  </a:tcPr>
                </a:tc>
                <a:tc>
                  <a:txBody>
                    <a:bodyPr/>
                    <a:lstStyle/>
                    <a:p>
                      <a:pPr marL="0" marR="0" algn="ctr">
                        <a:lnSpc>
                          <a:spcPct val="107000"/>
                        </a:lnSpc>
                        <a:spcBef>
                          <a:spcPts val="0"/>
                        </a:spcBef>
                        <a:spcAft>
                          <a:spcPts val="0"/>
                        </a:spcAft>
                      </a:pPr>
                      <a:r>
                        <a:rPr lang="en-US" sz="1600" b="1">
                          <a:solidFill>
                            <a:schemeClr val="bg1"/>
                          </a:solidFill>
                          <a:effectLst/>
                          <a:latin typeface="+mn-lt"/>
                          <a:ea typeface="Calibri" panose="020F0502020204030204" pitchFamily="34" charset="0"/>
                          <a:cs typeface="Times New Roman" panose="02020603050405020304" pitchFamily="18" charset="0"/>
                        </a:rPr>
                        <a:t>Feb</a:t>
                      </a:r>
                      <a:endParaRPr lang="en-US" sz="160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5A11"/>
                    </a:solidFill>
                  </a:tcPr>
                </a:tc>
                <a:tc>
                  <a:txBody>
                    <a:bodyPr/>
                    <a:lstStyle/>
                    <a:p>
                      <a:pPr marL="0" marR="0" algn="ctr">
                        <a:lnSpc>
                          <a:spcPct val="107000"/>
                        </a:lnSpc>
                        <a:spcBef>
                          <a:spcPts val="0"/>
                        </a:spcBef>
                        <a:spcAft>
                          <a:spcPts val="0"/>
                        </a:spcAft>
                      </a:pPr>
                      <a:r>
                        <a:rPr lang="en-US" sz="1600" b="1">
                          <a:solidFill>
                            <a:schemeClr val="bg1"/>
                          </a:solidFill>
                          <a:effectLst/>
                          <a:latin typeface="+mn-lt"/>
                          <a:ea typeface="Calibri" panose="020F0502020204030204" pitchFamily="34" charset="0"/>
                          <a:cs typeface="Times New Roman" panose="02020603050405020304" pitchFamily="18" charset="0"/>
                        </a:rPr>
                        <a:t>Mar</a:t>
                      </a:r>
                      <a:endParaRPr lang="en-US" sz="160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A3576"/>
                    </a:solidFill>
                  </a:tcPr>
                </a:tc>
                <a:tc>
                  <a:txBody>
                    <a:bodyPr/>
                    <a:lstStyle/>
                    <a:p>
                      <a:pPr marL="0" marR="0" algn="ctr">
                        <a:lnSpc>
                          <a:spcPct val="107000"/>
                        </a:lnSpc>
                        <a:spcBef>
                          <a:spcPts val="0"/>
                        </a:spcBef>
                        <a:spcAft>
                          <a:spcPts val="0"/>
                        </a:spcAft>
                      </a:pPr>
                      <a:r>
                        <a:rPr lang="en-US" sz="1600" b="1">
                          <a:solidFill>
                            <a:schemeClr val="bg1"/>
                          </a:solidFill>
                          <a:effectLst/>
                          <a:latin typeface="+mn-lt"/>
                          <a:ea typeface="Calibri" panose="020F0502020204030204" pitchFamily="34" charset="0"/>
                          <a:cs typeface="Times New Roman" panose="02020603050405020304" pitchFamily="18" charset="0"/>
                        </a:rPr>
                        <a:t>Apr</a:t>
                      </a:r>
                      <a:endParaRPr lang="en-US" sz="160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A3576"/>
                    </a:solidFill>
                  </a:tcPr>
                </a:tc>
                <a:tc>
                  <a:txBody>
                    <a:bodyPr/>
                    <a:lstStyle/>
                    <a:p>
                      <a:pPr marL="0" marR="0" algn="ctr">
                        <a:lnSpc>
                          <a:spcPct val="107000"/>
                        </a:lnSpc>
                        <a:spcBef>
                          <a:spcPts val="0"/>
                        </a:spcBef>
                        <a:spcAft>
                          <a:spcPts val="0"/>
                        </a:spcAft>
                      </a:pPr>
                      <a:r>
                        <a:rPr lang="en-US" sz="1600" b="1">
                          <a:solidFill>
                            <a:schemeClr val="bg1"/>
                          </a:solidFill>
                          <a:effectLst/>
                          <a:latin typeface="+mn-lt"/>
                          <a:ea typeface="Calibri" panose="020F0502020204030204" pitchFamily="34" charset="0"/>
                          <a:cs typeface="Times New Roman" panose="02020603050405020304" pitchFamily="18" charset="0"/>
                        </a:rPr>
                        <a:t>May </a:t>
                      </a:r>
                      <a:endParaRPr lang="en-US" sz="160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030A0"/>
                    </a:solidFill>
                  </a:tcPr>
                </a:tc>
                <a:tc>
                  <a:txBody>
                    <a:bodyPr/>
                    <a:lstStyle/>
                    <a:p>
                      <a:pPr marL="0" marR="0" algn="ctr">
                        <a:lnSpc>
                          <a:spcPct val="107000"/>
                        </a:lnSpc>
                        <a:spcBef>
                          <a:spcPts val="0"/>
                        </a:spcBef>
                        <a:spcAft>
                          <a:spcPts val="0"/>
                        </a:spcAft>
                      </a:pPr>
                      <a:r>
                        <a:rPr lang="en-US" sz="1600" b="1">
                          <a:solidFill>
                            <a:schemeClr val="bg1"/>
                          </a:solidFill>
                          <a:effectLst/>
                          <a:latin typeface="+mn-lt"/>
                          <a:ea typeface="Calibri" panose="020F0502020204030204" pitchFamily="34" charset="0"/>
                          <a:cs typeface="Times New Roman" panose="02020603050405020304" pitchFamily="18" charset="0"/>
                        </a:rPr>
                        <a:t>Jun</a:t>
                      </a:r>
                      <a:endParaRPr lang="en-US" sz="160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030A0"/>
                    </a:solidFill>
                  </a:tcPr>
                </a:tc>
                <a:extLst>
                  <a:ext uri="{0D108BD9-81ED-4DB2-BD59-A6C34878D82A}">
                    <a16:rowId xmlns:a16="http://schemas.microsoft.com/office/drawing/2014/main" val="1652462419"/>
                  </a:ext>
                </a:extLst>
              </a:tr>
              <a:tr h="1235290">
                <a:tc>
                  <a:txBody>
                    <a:bodyPr/>
                    <a:lstStyle/>
                    <a:p>
                      <a:pPr marL="0" marR="0" algn="ctr">
                        <a:lnSpc>
                          <a:spcPct val="107000"/>
                        </a:lnSpc>
                        <a:spcBef>
                          <a:spcPts val="0"/>
                        </a:spcBef>
                        <a:spcAft>
                          <a:spcPts val="0"/>
                        </a:spcAft>
                      </a:pPr>
                      <a:r>
                        <a:rPr lang="en-US" sz="1050" b="1">
                          <a:solidFill>
                            <a:schemeClr val="tx1"/>
                          </a:solidFill>
                          <a:effectLst/>
                          <a:latin typeface="+mn-lt"/>
                          <a:ea typeface="Calibri" panose="020F0502020204030204" pitchFamily="34" charset="0"/>
                          <a:cs typeface="Times New Roman" panose="02020603050405020304" pitchFamily="18" charset="0"/>
                        </a:rPr>
                        <a:t>Ci3T</a:t>
                      </a:r>
                    </a:p>
                    <a:p>
                      <a:pPr marL="0" marR="0" algn="ctr">
                        <a:lnSpc>
                          <a:spcPct val="107000"/>
                        </a:lnSpc>
                        <a:spcBef>
                          <a:spcPts val="0"/>
                        </a:spcBef>
                        <a:spcAft>
                          <a:spcPts val="0"/>
                        </a:spcAft>
                      </a:pPr>
                      <a:r>
                        <a:rPr lang="en-US" sz="1050" b="1">
                          <a:solidFill>
                            <a:schemeClr val="tx1"/>
                          </a:solidFill>
                          <a:effectLst/>
                          <a:latin typeface="+mn-lt"/>
                          <a:ea typeface="Calibri" panose="020F0502020204030204" pitchFamily="34" charset="0"/>
                          <a:cs typeface="Times New Roman" panose="02020603050405020304" pitchFamily="18" charset="0"/>
                        </a:rPr>
                        <a:t>Training</a:t>
                      </a:r>
                    </a:p>
                  </a:txBody>
                  <a:tcPr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marL="0" marR="0" algn="ctr">
                        <a:lnSpc>
                          <a:spcPct val="107000"/>
                        </a:lnSpc>
                        <a:spcBef>
                          <a:spcPts val="0"/>
                        </a:spcBef>
                        <a:spcAft>
                          <a:spcPts val="0"/>
                        </a:spcAft>
                      </a:pP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b="1">
                          <a:effectLst/>
                          <a:latin typeface="+mn-lt"/>
                          <a:ea typeface="Calibri" panose="020F0502020204030204" pitchFamily="34" charset="0"/>
                          <a:cs typeface="Times New Roman" panose="02020603050405020304" pitchFamily="18" charset="0"/>
                        </a:rPr>
                        <a:t> </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b="1">
                          <a:effectLst/>
                          <a:latin typeface="+mn-lt"/>
                          <a:ea typeface="Calibri" panose="020F0502020204030204" pitchFamily="34" charset="0"/>
                          <a:cs typeface="Times New Roman" panose="02020603050405020304" pitchFamily="18" charset="0"/>
                        </a:rPr>
                        <a:t> </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Ci3T Professional Learning Series</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1</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US" sz="1050" b="1">
                          <a:solidFill>
                            <a:srgbClr val="000000"/>
                          </a:solidFill>
                          <a:effectLst/>
                          <a:latin typeface="+mn-lt"/>
                          <a:ea typeface="Calibri" panose="020F0502020204030204" pitchFamily="34" charset="0"/>
                          <a:cs typeface="Times New Roman" panose="02020603050405020304" pitchFamily="18" charset="0"/>
                        </a:rPr>
                        <a:t>Ci3T Professional Learning Series</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 </a:t>
                      </a:r>
                      <a:r>
                        <a:rPr lang="en-US" sz="1050">
                          <a:solidFill>
                            <a:srgbClr val="000000"/>
                          </a:solidFill>
                          <a:effectLst/>
                          <a:latin typeface="+mn-lt"/>
                          <a:ea typeface="Calibri" panose="020F0502020204030204" pitchFamily="34" charset="0"/>
                          <a:cs typeface="Times New Roman" panose="02020603050405020304" pitchFamily="18" charset="0"/>
                        </a:rPr>
                        <a:t>Session 2</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US" sz="1050" b="1">
                          <a:solidFill>
                            <a:srgbClr val="000000"/>
                          </a:solidFill>
                          <a:effectLst/>
                          <a:latin typeface="+mn-lt"/>
                          <a:ea typeface="Calibri" panose="020F0502020204030204" pitchFamily="34" charset="0"/>
                          <a:cs typeface="Times New Roman" panose="02020603050405020304" pitchFamily="18" charset="0"/>
                        </a:rPr>
                        <a:t>Ci3T Professional Learning Series</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 </a:t>
                      </a:r>
                      <a:r>
                        <a:rPr lang="en-US" sz="1050">
                          <a:solidFill>
                            <a:srgbClr val="000000"/>
                          </a:solidFill>
                          <a:effectLst/>
                          <a:latin typeface="+mn-lt"/>
                          <a:ea typeface="Calibri" panose="020F0502020204030204" pitchFamily="34" charset="0"/>
                          <a:cs typeface="Times New Roman" panose="02020603050405020304" pitchFamily="18" charset="0"/>
                        </a:rPr>
                        <a:t>Session 3</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US" sz="1050" b="1">
                          <a:solidFill>
                            <a:srgbClr val="000000"/>
                          </a:solidFill>
                          <a:effectLst/>
                          <a:latin typeface="+mn-lt"/>
                          <a:ea typeface="Calibri" panose="020F0502020204030204" pitchFamily="34" charset="0"/>
                          <a:cs typeface="Times New Roman" panose="02020603050405020304" pitchFamily="18" charset="0"/>
                        </a:rPr>
                        <a:t>Ci3T Professional Learning Series</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4</a:t>
                      </a: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marL="0" marR="0" algn="ctr">
                        <a:lnSpc>
                          <a:spcPct val="107000"/>
                        </a:lnSpc>
                        <a:spcBef>
                          <a:spcPts val="0"/>
                        </a:spcBef>
                        <a:spcAft>
                          <a:spcPts val="0"/>
                        </a:spcAft>
                      </a:pPr>
                      <a:r>
                        <a:rPr lang="en-US" sz="1050" b="1">
                          <a:effectLst/>
                          <a:latin typeface="+mn-lt"/>
                          <a:ea typeface="Calibri" panose="020F0502020204030204" pitchFamily="34" charset="0"/>
                          <a:cs typeface="Times New Roman" panose="02020603050405020304" pitchFamily="18" charset="0"/>
                        </a:rPr>
                        <a:t> </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US" sz="1050" b="1">
                          <a:solidFill>
                            <a:srgbClr val="000000"/>
                          </a:solidFill>
                          <a:effectLst/>
                          <a:latin typeface="+mn-lt"/>
                          <a:ea typeface="Calibri" panose="020F0502020204030204" pitchFamily="34" charset="0"/>
                          <a:cs typeface="Times New Roman" panose="02020603050405020304" pitchFamily="18" charset="0"/>
                        </a:rPr>
                        <a:t>Ci3T Professional Learning Series</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5</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US" sz="1050" b="1">
                          <a:solidFill>
                            <a:srgbClr val="000000"/>
                          </a:solidFill>
                          <a:effectLst/>
                          <a:latin typeface="+mn-lt"/>
                          <a:ea typeface="Calibri" panose="020F0502020204030204" pitchFamily="34" charset="0"/>
                          <a:cs typeface="Times New Roman" panose="02020603050405020304" pitchFamily="18" charset="0"/>
                        </a:rPr>
                        <a:t>Ci3T Professional Learning Series</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 </a:t>
                      </a:r>
                      <a:r>
                        <a:rPr lang="en-US" sz="1050">
                          <a:solidFill>
                            <a:srgbClr val="000000"/>
                          </a:solidFill>
                          <a:effectLst/>
                          <a:latin typeface="+mn-lt"/>
                          <a:ea typeface="Calibri" panose="020F0502020204030204" pitchFamily="34" charset="0"/>
                          <a:cs typeface="Times New Roman" panose="02020603050405020304" pitchFamily="18" charset="0"/>
                        </a:rPr>
                        <a:t>Session 6</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marL="0" marR="0" algn="ctr">
                        <a:lnSpc>
                          <a:spcPct val="107000"/>
                        </a:lnSpc>
                        <a:spcBef>
                          <a:spcPts val="0"/>
                        </a:spcBef>
                        <a:spcAft>
                          <a:spcPts val="0"/>
                        </a:spcAft>
                      </a:pP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421675991"/>
                  </a:ext>
                </a:extLst>
              </a:tr>
              <a:tr h="1235290">
                <a:tc>
                  <a:txBody>
                    <a:bodyPr/>
                    <a:lstStyle/>
                    <a:p>
                      <a:pPr marL="0" marR="0" algn="ctr">
                        <a:lnSpc>
                          <a:spcPct val="107000"/>
                        </a:lnSpc>
                        <a:spcBef>
                          <a:spcPts val="0"/>
                        </a:spcBef>
                        <a:spcAft>
                          <a:spcPts val="0"/>
                        </a:spcAft>
                      </a:pPr>
                      <a:r>
                        <a:rPr lang="en-US" sz="1050" b="1">
                          <a:solidFill>
                            <a:schemeClr val="tx1"/>
                          </a:solidFill>
                          <a:effectLst/>
                          <a:latin typeface="+mn-lt"/>
                          <a:ea typeface="Calibri" panose="020F0502020204030204" pitchFamily="34" charset="0"/>
                          <a:cs typeface="Times New Roman" panose="02020603050405020304" pitchFamily="18" charset="0"/>
                        </a:rPr>
                        <a:t>Ci3T</a:t>
                      </a:r>
                    </a:p>
                    <a:p>
                      <a:pPr marL="0" marR="0" algn="ctr">
                        <a:lnSpc>
                          <a:spcPct val="107000"/>
                        </a:lnSpc>
                        <a:spcBef>
                          <a:spcPts val="0"/>
                        </a:spcBef>
                        <a:spcAft>
                          <a:spcPts val="0"/>
                        </a:spcAft>
                      </a:pPr>
                      <a:r>
                        <a:rPr lang="en-US" sz="1050" b="1">
                          <a:solidFill>
                            <a:schemeClr val="tx1"/>
                          </a:solidFill>
                          <a:effectLst/>
                          <a:latin typeface="+mn-lt"/>
                          <a:ea typeface="Calibri" panose="020F0502020204030204" pitchFamily="34" charset="0"/>
                          <a:cs typeface="Times New Roman" panose="02020603050405020304" pitchFamily="18" charset="0"/>
                        </a:rPr>
                        <a:t>Implementation Support</a:t>
                      </a:r>
                    </a:p>
                  </a:txBody>
                  <a:tcPr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Ci3T</a:t>
                      </a:r>
                      <a:r>
                        <a:rPr lang="en-US" sz="1050">
                          <a:solidFill>
                            <a:srgbClr val="000000"/>
                          </a:solidFill>
                          <a:effectLst/>
                          <a:latin typeface="+mn-lt"/>
                          <a:ea typeface="Calibri" panose="020F0502020204030204" pitchFamily="34" charset="0"/>
                          <a:cs typeface="Times New Roman" panose="02020603050405020304" pitchFamily="18" charset="0"/>
                        </a:rPr>
                        <a:t> </a:t>
                      </a:r>
                      <a:r>
                        <a:rPr lang="en-US" sz="900" b="1">
                          <a:solidFill>
                            <a:srgbClr val="000000"/>
                          </a:solidFill>
                          <a:effectLst/>
                          <a:latin typeface="+mn-lt"/>
                          <a:ea typeface="Calibri" panose="020F0502020204030204" pitchFamily="34" charset="0"/>
                          <a:cs typeface="Times New Roman" panose="02020603050405020304" pitchFamily="18" charset="0"/>
                        </a:rPr>
                        <a:t>Implementation</a:t>
                      </a: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Series</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Prep Session</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EAADB"/>
                    </a:solidFill>
                  </a:tcPr>
                </a:tc>
                <a:tc>
                  <a:txBody>
                    <a:bodyPr/>
                    <a:lstStyle/>
                    <a:p>
                      <a:pPr marL="0" marR="0" algn="ctr">
                        <a:lnSpc>
                          <a:spcPct val="107000"/>
                        </a:lnSpc>
                        <a:spcBef>
                          <a:spcPts val="0"/>
                        </a:spcBef>
                        <a:spcAft>
                          <a:spcPts val="0"/>
                        </a:spcAft>
                      </a:pP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Ci3T</a:t>
                      </a:r>
                      <a:r>
                        <a:rPr lang="en-US" sz="1050">
                          <a:solidFill>
                            <a:srgbClr val="000000"/>
                          </a:solidFill>
                          <a:effectLst/>
                          <a:latin typeface="+mn-lt"/>
                          <a:ea typeface="Calibri" panose="020F0502020204030204" pitchFamily="34" charset="0"/>
                          <a:cs typeface="Times New Roman" panose="02020603050405020304" pitchFamily="18" charset="0"/>
                        </a:rPr>
                        <a:t> </a:t>
                      </a:r>
                      <a:r>
                        <a:rPr lang="en-US" sz="900" b="1">
                          <a:solidFill>
                            <a:srgbClr val="000000"/>
                          </a:solidFill>
                          <a:effectLst/>
                          <a:latin typeface="+mn-lt"/>
                          <a:ea typeface="Calibri" panose="020F0502020204030204" pitchFamily="34" charset="0"/>
                          <a:cs typeface="Times New Roman" panose="02020603050405020304" pitchFamily="18" charset="0"/>
                        </a:rPr>
                        <a:t>Implementation</a:t>
                      </a: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Series</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1</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EAADB"/>
                    </a:solidFill>
                  </a:tcPr>
                </a:tc>
                <a:tc>
                  <a:txBody>
                    <a:bodyPr/>
                    <a:lstStyle/>
                    <a:p>
                      <a:pPr marL="0" marR="0" algn="ctr">
                        <a:lnSpc>
                          <a:spcPct val="107000"/>
                        </a:lnSpc>
                        <a:spcBef>
                          <a:spcPts val="0"/>
                        </a:spcBef>
                        <a:spcAft>
                          <a:spcPts val="0"/>
                        </a:spcAft>
                      </a:pP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Ci3T</a:t>
                      </a:r>
                      <a:r>
                        <a:rPr lang="en-US" sz="1050">
                          <a:solidFill>
                            <a:srgbClr val="000000"/>
                          </a:solidFill>
                          <a:effectLst/>
                          <a:latin typeface="+mn-lt"/>
                          <a:ea typeface="Calibri" panose="020F0502020204030204" pitchFamily="34" charset="0"/>
                          <a:cs typeface="Times New Roman" panose="02020603050405020304" pitchFamily="18" charset="0"/>
                        </a:rPr>
                        <a:t> </a:t>
                      </a:r>
                      <a:r>
                        <a:rPr lang="en-US" sz="900" b="1" kern="1200">
                          <a:solidFill>
                            <a:srgbClr val="000000"/>
                          </a:solidFill>
                          <a:effectLst/>
                          <a:latin typeface="+mn-lt"/>
                          <a:ea typeface="Calibri" panose="020F0502020204030204" pitchFamily="34" charset="0"/>
                          <a:cs typeface="Times New Roman" panose="02020603050405020304" pitchFamily="18" charset="0"/>
                        </a:rPr>
                        <a:t>Implementation</a:t>
                      </a: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Series</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2</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EAADB"/>
                    </a:solidFill>
                  </a:tcPr>
                </a:tc>
                <a:tc>
                  <a:txBody>
                    <a:bodyPr/>
                    <a:lstStyle/>
                    <a:p>
                      <a:pPr marL="0" marR="0" algn="ctr">
                        <a:lnSpc>
                          <a:spcPct val="107000"/>
                        </a:lnSpc>
                        <a:spcBef>
                          <a:spcPts val="0"/>
                        </a:spcBef>
                        <a:spcAft>
                          <a:spcPts val="0"/>
                        </a:spcAft>
                      </a:pP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Ci3T</a:t>
                      </a:r>
                      <a:r>
                        <a:rPr lang="en-US" sz="1050">
                          <a:solidFill>
                            <a:srgbClr val="000000"/>
                          </a:solidFill>
                          <a:effectLst/>
                          <a:latin typeface="+mn-lt"/>
                          <a:ea typeface="Calibri" panose="020F0502020204030204" pitchFamily="34" charset="0"/>
                          <a:cs typeface="Times New Roman" panose="02020603050405020304" pitchFamily="18" charset="0"/>
                        </a:rPr>
                        <a:t> </a:t>
                      </a:r>
                      <a:r>
                        <a:rPr lang="en-US" sz="900" b="1" kern="1200">
                          <a:solidFill>
                            <a:srgbClr val="000000"/>
                          </a:solidFill>
                          <a:effectLst/>
                          <a:latin typeface="+mn-lt"/>
                          <a:ea typeface="Calibri" panose="020F0502020204030204" pitchFamily="34" charset="0"/>
                          <a:cs typeface="Times New Roman" panose="02020603050405020304" pitchFamily="18" charset="0"/>
                        </a:rPr>
                        <a:t>Implementation</a:t>
                      </a: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Series</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3</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EAADB"/>
                    </a:solidFill>
                  </a:tcPr>
                </a:tc>
                <a:tc>
                  <a:txBody>
                    <a:bodyPr/>
                    <a:lstStyle/>
                    <a:p>
                      <a:pPr marL="0" marR="0" algn="ctr">
                        <a:lnSpc>
                          <a:spcPct val="107000"/>
                        </a:lnSpc>
                        <a:spcBef>
                          <a:spcPts val="0"/>
                        </a:spcBef>
                        <a:spcAft>
                          <a:spcPts val="0"/>
                        </a:spcAft>
                      </a:pP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Ci3T</a:t>
                      </a:r>
                      <a:r>
                        <a:rPr lang="en-US" sz="1050">
                          <a:solidFill>
                            <a:srgbClr val="000000"/>
                          </a:solidFill>
                          <a:effectLst/>
                          <a:latin typeface="+mn-lt"/>
                          <a:ea typeface="Calibri" panose="020F0502020204030204" pitchFamily="34" charset="0"/>
                          <a:cs typeface="Times New Roman" panose="02020603050405020304" pitchFamily="18" charset="0"/>
                        </a:rPr>
                        <a:t> </a:t>
                      </a:r>
                      <a:r>
                        <a:rPr lang="en-US" sz="900" b="1" kern="1200">
                          <a:solidFill>
                            <a:srgbClr val="000000"/>
                          </a:solidFill>
                          <a:effectLst/>
                          <a:latin typeface="+mn-lt"/>
                          <a:ea typeface="Calibri" panose="020F0502020204030204" pitchFamily="34" charset="0"/>
                          <a:cs typeface="Times New Roman" panose="02020603050405020304" pitchFamily="18" charset="0"/>
                        </a:rPr>
                        <a:t>Implementation</a:t>
                      </a: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Series</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4</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EAADB"/>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Ci3T</a:t>
                      </a:r>
                      <a:r>
                        <a:rPr lang="en-US" sz="1050">
                          <a:solidFill>
                            <a:srgbClr val="000000"/>
                          </a:solidFill>
                          <a:effectLst/>
                          <a:latin typeface="+mn-lt"/>
                          <a:ea typeface="Calibri" panose="020F0502020204030204" pitchFamily="34" charset="0"/>
                          <a:cs typeface="Times New Roman" panose="02020603050405020304" pitchFamily="18" charset="0"/>
                        </a:rPr>
                        <a:t> </a:t>
                      </a:r>
                      <a:r>
                        <a:rPr lang="en-US" sz="900" b="1" kern="1200">
                          <a:solidFill>
                            <a:srgbClr val="000000"/>
                          </a:solidFill>
                          <a:effectLst/>
                          <a:latin typeface="+mn-lt"/>
                          <a:ea typeface="Calibri" panose="020F0502020204030204" pitchFamily="34" charset="0"/>
                          <a:cs typeface="Times New Roman" panose="02020603050405020304" pitchFamily="18" charset="0"/>
                        </a:rPr>
                        <a:t>Implementation</a:t>
                      </a: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Series</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5</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EAADB"/>
                    </a:solidFill>
                  </a:tcPr>
                </a:tc>
                <a:tc>
                  <a:txBody>
                    <a:bodyPr/>
                    <a:lstStyle/>
                    <a:p>
                      <a:pPr marL="0" marR="0" algn="ctr">
                        <a:lnSpc>
                          <a:spcPct val="107000"/>
                        </a:lnSpc>
                        <a:spcBef>
                          <a:spcPts val="0"/>
                        </a:spcBef>
                        <a:spcAft>
                          <a:spcPts val="0"/>
                        </a:spcAft>
                      </a:pP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695141654"/>
                  </a:ext>
                </a:extLst>
              </a:tr>
              <a:tr h="1235290">
                <a:tc>
                  <a:txBody>
                    <a:bodyPr/>
                    <a:lstStyle/>
                    <a:p>
                      <a:pPr marL="0" marR="0" algn="ctr">
                        <a:lnSpc>
                          <a:spcPct val="107000"/>
                        </a:lnSpc>
                        <a:spcBef>
                          <a:spcPts val="0"/>
                        </a:spcBef>
                        <a:spcAft>
                          <a:spcPts val="0"/>
                        </a:spcAft>
                      </a:pPr>
                      <a:r>
                        <a:rPr lang="en-US" sz="1050" b="1">
                          <a:solidFill>
                            <a:schemeClr val="tx1"/>
                          </a:solidFill>
                          <a:effectLst/>
                          <a:latin typeface="+mn-lt"/>
                          <a:ea typeface="Calibri" panose="020F0502020204030204" pitchFamily="34" charset="0"/>
                          <a:cs typeface="Times New Roman" panose="02020603050405020304" pitchFamily="18" charset="0"/>
                        </a:rPr>
                        <a:t>Ci3T</a:t>
                      </a:r>
                    </a:p>
                    <a:p>
                      <a:pPr marL="0" marR="0" algn="ctr">
                        <a:lnSpc>
                          <a:spcPct val="107000"/>
                        </a:lnSpc>
                        <a:spcBef>
                          <a:spcPts val="0"/>
                        </a:spcBef>
                        <a:spcAft>
                          <a:spcPts val="0"/>
                        </a:spcAft>
                      </a:pPr>
                      <a:r>
                        <a:rPr lang="en-US" sz="1050" b="1">
                          <a:solidFill>
                            <a:schemeClr val="tx1"/>
                          </a:solidFill>
                          <a:effectLst/>
                          <a:latin typeface="+mn-lt"/>
                          <a:ea typeface="Calibri" panose="020F0502020204030204" pitchFamily="34" charset="0"/>
                          <a:cs typeface="Times New Roman" panose="02020603050405020304" pitchFamily="18" charset="0"/>
                        </a:rPr>
                        <a:t>EMPOWER</a:t>
                      </a:r>
                    </a:p>
                  </a:txBody>
                  <a:tcPr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marL="0" marR="0" algn="ctr">
                        <a:lnSpc>
                          <a:spcPct val="107000"/>
                        </a:lnSpc>
                        <a:spcBef>
                          <a:spcPts val="0"/>
                        </a:spcBef>
                        <a:spcAft>
                          <a:spcPts val="0"/>
                        </a:spcAft>
                      </a:pP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Ci3T</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EMPOWER</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1</a:t>
                      </a: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599"/>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Ci3T</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EMPOWER</a:t>
                      </a: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2</a:t>
                      </a:r>
                      <a:r>
                        <a:rPr lang="en-US" sz="1050" b="1">
                          <a:effectLst/>
                          <a:latin typeface="+mn-lt"/>
                          <a:ea typeface="Calibri" panose="020F0502020204030204" pitchFamily="34" charset="0"/>
                          <a:cs typeface="Times New Roman" panose="02020603050405020304" pitchFamily="18" charset="0"/>
                        </a:rPr>
                        <a:t> </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599"/>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Ci3T</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EMPOWER</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3</a:t>
                      </a:r>
                      <a:r>
                        <a:rPr lang="en-US" sz="1050" b="1">
                          <a:effectLst/>
                          <a:latin typeface="+mn-lt"/>
                          <a:ea typeface="Calibri" panose="020F0502020204030204" pitchFamily="34" charset="0"/>
                          <a:cs typeface="Times New Roman" panose="02020603050405020304" pitchFamily="18" charset="0"/>
                        </a:rPr>
                        <a:t> </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599"/>
                    </a:solidFill>
                  </a:tcPr>
                </a:tc>
                <a:tc>
                  <a:txBody>
                    <a:bodyPr/>
                    <a:lstStyle/>
                    <a:p>
                      <a:pPr marL="0" marR="0" algn="ctr">
                        <a:lnSpc>
                          <a:spcPct val="107000"/>
                        </a:lnSpc>
                        <a:spcBef>
                          <a:spcPts val="0"/>
                        </a:spcBef>
                        <a:spcAft>
                          <a:spcPts val="0"/>
                        </a:spcAft>
                      </a:pP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Ci3T</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EMPOWER</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4</a:t>
                      </a:r>
                      <a:r>
                        <a:rPr lang="en-US" sz="1050" b="1">
                          <a:effectLst/>
                          <a:latin typeface="+mn-lt"/>
                          <a:ea typeface="Calibri" panose="020F0502020204030204" pitchFamily="34" charset="0"/>
                          <a:cs typeface="Times New Roman" panose="02020603050405020304" pitchFamily="18" charset="0"/>
                        </a:rPr>
                        <a:t> </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599"/>
                    </a:solidFill>
                  </a:tcPr>
                </a:tc>
                <a:tc>
                  <a:txBody>
                    <a:bodyPr/>
                    <a:lstStyle/>
                    <a:p>
                      <a:pPr marL="0" marR="0" algn="ctr">
                        <a:lnSpc>
                          <a:spcPct val="107000"/>
                        </a:lnSpc>
                        <a:spcBef>
                          <a:spcPts val="0"/>
                        </a:spcBef>
                        <a:spcAft>
                          <a:spcPts val="0"/>
                        </a:spcAft>
                      </a:pP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Ci3T</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EMPOWER</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5</a:t>
                      </a: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599"/>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Ci3T</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EMPOWER</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6</a:t>
                      </a:r>
                      <a:r>
                        <a:rPr lang="en-US" sz="1050" b="1">
                          <a:effectLst/>
                          <a:latin typeface="+mn-lt"/>
                          <a:ea typeface="Calibri" panose="020F0502020204030204" pitchFamily="34" charset="0"/>
                          <a:cs typeface="Times New Roman" panose="02020603050405020304" pitchFamily="18" charset="0"/>
                        </a:rPr>
                        <a:t> </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599"/>
                    </a:solidFill>
                  </a:tcPr>
                </a:tc>
                <a:tc>
                  <a:txBody>
                    <a:bodyPr/>
                    <a:lstStyle/>
                    <a:p>
                      <a:pPr marL="0" marR="0" algn="ctr">
                        <a:lnSpc>
                          <a:spcPct val="107000"/>
                        </a:lnSpc>
                        <a:spcBef>
                          <a:spcPts val="0"/>
                        </a:spcBef>
                        <a:spcAft>
                          <a:spcPts val="0"/>
                        </a:spcAft>
                      </a:pP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507386573"/>
                  </a:ext>
                </a:extLst>
              </a:tr>
              <a:tr h="1235290">
                <a:tc>
                  <a:txBody>
                    <a:bodyPr/>
                    <a:lstStyle/>
                    <a:p>
                      <a:pPr marL="0" marR="0" algn="ctr">
                        <a:lnSpc>
                          <a:spcPct val="107000"/>
                        </a:lnSpc>
                        <a:spcBef>
                          <a:spcPts val="0"/>
                        </a:spcBef>
                        <a:spcAft>
                          <a:spcPts val="0"/>
                        </a:spcAft>
                      </a:pPr>
                      <a:r>
                        <a:rPr lang="en-US" sz="1050" b="1">
                          <a:solidFill>
                            <a:schemeClr val="tx1"/>
                          </a:solidFill>
                          <a:effectLst/>
                          <a:latin typeface="+mn-lt"/>
                          <a:ea typeface="Calibri" panose="020F0502020204030204" pitchFamily="34" charset="0"/>
                          <a:cs typeface="Times New Roman" panose="02020603050405020304" pitchFamily="18" charset="0"/>
                        </a:rPr>
                        <a:t>Ci3T Trainers &amp; Coaches Calls</a:t>
                      </a:r>
                    </a:p>
                  </a:txBody>
                  <a:tcPr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marL="0" marR="0" algn="ctr">
                        <a:lnSpc>
                          <a:spcPct val="107000"/>
                        </a:lnSpc>
                        <a:spcBef>
                          <a:spcPts val="0"/>
                        </a:spcBef>
                        <a:spcAft>
                          <a:spcPts val="0"/>
                        </a:spcAft>
                      </a:pP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Trainers &amp; Coaches Call</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1</a:t>
                      </a: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FF"/>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Trainers &amp; Coaches Call</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2</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FF"/>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Trainers &amp; Coaches Call</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3</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FF"/>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Trainers &amp; Coaches Call</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4</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FF"/>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Trainers &amp; Coaches Call</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5</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FF"/>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Trainers &amp; Coaches Call</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6</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FF"/>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Trainers &amp; Coaches Call</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7</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FF"/>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Trainers &amp; Coaches Call</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8</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FF"/>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Trainers &amp; Coaches Call</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9</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FF"/>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Trainers &amp; Coaches Call</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10</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FF"/>
                    </a:solidFill>
                  </a:tcPr>
                </a:tc>
                <a:tc>
                  <a:txBody>
                    <a:bodyPr/>
                    <a:lstStyle/>
                    <a:p>
                      <a:pPr marL="0" marR="0" algn="ctr">
                        <a:lnSpc>
                          <a:spcPct val="107000"/>
                        </a:lnSpc>
                        <a:spcBef>
                          <a:spcPts val="0"/>
                        </a:spcBef>
                        <a:spcAft>
                          <a:spcPts val="0"/>
                        </a:spcAft>
                      </a:pP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848897112"/>
                  </a:ext>
                </a:extLst>
              </a:tr>
            </a:tbl>
          </a:graphicData>
        </a:graphic>
      </p:graphicFrame>
      <p:sp>
        <p:nvSpPr>
          <p:cNvPr id="8" name="Title 7">
            <a:extLst>
              <a:ext uri="{FF2B5EF4-FFF2-40B4-BE49-F238E27FC236}">
                <a16:creationId xmlns:a16="http://schemas.microsoft.com/office/drawing/2014/main" id="{6CFDC46B-0C88-5D6A-9D7A-C4A307279AE1}"/>
              </a:ext>
            </a:extLst>
          </p:cNvPr>
          <p:cNvSpPr>
            <a:spLocks noGrp="1"/>
          </p:cNvSpPr>
          <p:nvPr>
            <p:ph type="title"/>
          </p:nvPr>
        </p:nvSpPr>
        <p:spPr>
          <a:xfrm>
            <a:off x="838200" y="379040"/>
            <a:ext cx="10515600" cy="569153"/>
          </a:xfrm>
        </p:spPr>
        <p:txBody>
          <a:bodyPr>
            <a:noAutofit/>
          </a:bodyPr>
          <a:lstStyle/>
          <a:p>
            <a:pPr algn="ctr"/>
            <a:r>
              <a:rPr lang="en-US"/>
              <a:t>Ci3T Professional Learning Calendar</a:t>
            </a:r>
          </a:p>
        </p:txBody>
      </p:sp>
      <p:sp>
        <p:nvSpPr>
          <p:cNvPr id="2" name="Star: 5 Points 1">
            <a:extLst>
              <a:ext uri="{FF2B5EF4-FFF2-40B4-BE49-F238E27FC236}">
                <a16:creationId xmlns:a16="http://schemas.microsoft.com/office/drawing/2014/main" id="{14ADE5F7-AFEF-465A-4C93-A609E0C38920}"/>
              </a:ext>
            </a:extLst>
          </p:cNvPr>
          <p:cNvSpPr/>
          <p:nvPr/>
        </p:nvSpPr>
        <p:spPr>
          <a:xfrm>
            <a:off x="8273807" y="2971800"/>
            <a:ext cx="457200" cy="457200"/>
          </a:xfrm>
          <a:prstGeom prst="star5">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55364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path" presetSubtype="0" accel="50000" decel="50000" fill="hold" grpId="0" nodeType="clickEffect">
                                  <p:stCondLst>
                                    <p:cond delay="0"/>
                                  </p:stCondLst>
                                  <p:childTnLst>
                                    <p:animMotion origin="layout" path="M -0.02748 0.00625 L 0.0151 0.04629 C 0.02395 0.05532 0.03737 0.06041 0.0513 0.06041 C 0.06731 0.06041 0.08007 0.05532 0.08893 0.04629 L 0.13164 0.00625 " pathEditMode="relative" rAng="0" ptsTypes="AAAAA">
                                      <p:cBhvr>
                                        <p:cTn id="6" dur="2000" fill="hold"/>
                                        <p:tgtEl>
                                          <p:spTgt spid="2"/>
                                        </p:tgtEl>
                                        <p:attrNameLst>
                                          <p:attrName>ppt_x</p:attrName>
                                          <p:attrName>ppt_y</p:attrName>
                                        </p:attrNameLst>
                                      </p:cBhvr>
                                      <p:rCtr x="7956" y="270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DE2202A6-8062-0D5A-F914-34868B1D98C6}"/>
              </a:ext>
            </a:extLst>
          </p:cNvPr>
          <p:cNvPicPr>
            <a:picLocks noChangeAspect="1"/>
          </p:cNvPicPr>
          <p:nvPr/>
        </p:nvPicPr>
        <p:blipFill>
          <a:blip r:embed="rId3"/>
          <a:stretch>
            <a:fillRect/>
          </a:stretch>
        </p:blipFill>
        <p:spPr>
          <a:xfrm>
            <a:off x="471593" y="2120356"/>
            <a:ext cx="5899615" cy="3255130"/>
          </a:xfrm>
          <a:prstGeom prst="rect">
            <a:avLst/>
          </a:prstGeom>
          <a:ln>
            <a:solidFill>
              <a:schemeClr val="tx1"/>
            </a:solidFill>
          </a:ln>
        </p:spPr>
      </p:pic>
      <p:sp>
        <p:nvSpPr>
          <p:cNvPr id="2" name="Title 1">
            <a:extLst>
              <a:ext uri="{FF2B5EF4-FFF2-40B4-BE49-F238E27FC236}">
                <a16:creationId xmlns:a16="http://schemas.microsoft.com/office/drawing/2014/main" id="{DB9F0272-D734-FD75-46C2-90E7EFE75D26}"/>
              </a:ext>
            </a:extLst>
          </p:cNvPr>
          <p:cNvSpPr>
            <a:spLocks noGrp="1"/>
          </p:cNvSpPr>
          <p:nvPr>
            <p:ph type="title"/>
          </p:nvPr>
        </p:nvSpPr>
        <p:spPr/>
        <p:txBody>
          <a:bodyPr/>
          <a:lstStyle/>
          <a:p>
            <a:r>
              <a:rPr lang="en-US"/>
              <a:t>Accessing Project EMPOWER Professional Learning</a:t>
            </a:r>
          </a:p>
        </p:txBody>
      </p:sp>
      <p:sp>
        <p:nvSpPr>
          <p:cNvPr id="5" name="Oval 4">
            <a:extLst>
              <a:ext uri="{FF2B5EF4-FFF2-40B4-BE49-F238E27FC236}">
                <a16:creationId xmlns:a16="http://schemas.microsoft.com/office/drawing/2014/main" id="{D0256DEC-5E7C-5AF6-2F3B-518D1054D4FA}"/>
              </a:ext>
            </a:extLst>
          </p:cNvPr>
          <p:cNvSpPr/>
          <p:nvPr/>
        </p:nvSpPr>
        <p:spPr>
          <a:xfrm>
            <a:off x="3530170" y="2253519"/>
            <a:ext cx="1349406" cy="44388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0"/>
              <a:solidFill>
                <a:schemeClr val="accent1"/>
              </a:solidFill>
              <a:effectLst>
                <a:outerShdw blurRad="38100" dist="25400" dir="5400000" algn="ctr" rotWithShape="0">
                  <a:srgbClr val="6E747A">
                    <a:alpha val="43000"/>
                  </a:srgbClr>
                </a:outerShdw>
              </a:effectLst>
            </a:endParaRPr>
          </a:p>
        </p:txBody>
      </p:sp>
      <p:sp>
        <p:nvSpPr>
          <p:cNvPr id="6" name="Oval 5">
            <a:extLst>
              <a:ext uri="{FF2B5EF4-FFF2-40B4-BE49-F238E27FC236}">
                <a16:creationId xmlns:a16="http://schemas.microsoft.com/office/drawing/2014/main" id="{61CD7535-7EDF-E8A9-2BC4-D4CEBE3785E1}"/>
              </a:ext>
            </a:extLst>
          </p:cNvPr>
          <p:cNvSpPr/>
          <p:nvPr/>
        </p:nvSpPr>
        <p:spPr>
          <a:xfrm>
            <a:off x="4651899" y="3302494"/>
            <a:ext cx="790113" cy="31959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0"/>
              <a:solidFill>
                <a:schemeClr val="accent1"/>
              </a:solidFill>
              <a:effectLst>
                <a:outerShdw blurRad="38100" dist="25400" dir="5400000" algn="ctr" rotWithShape="0">
                  <a:srgbClr val="6E747A">
                    <a:alpha val="43000"/>
                  </a:srgbClr>
                </a:outerShdw>
              </a:effectLst>
            </a:endParaRPr>
          </a:p>
        </p:txBody>
      </p:sp>
      <p:pic>
        <p:nvPicPr>
          <p:cNvPr id="3" name="Picture 2">
            <a:extLst>
              <a:ext uri="{FF2B5EF4-FFF2-40B4-BE49-F238E27FC236}">
                <a16:creationId xmlns:a16="http://schemas.microsoft.com/office/drawing/2014/main" id="{9D984278-0B1D-CBFC-8E11-0A767FE23D5A}"/>
              </a:ext>
            </a:extLst>
          </p:cNvPr>
          <p:cNvPicPr>
            <a:picLocks noChangeAspect="1"/>
          </p:cNvPicPr>
          <p:nvPr/>
        </p:nvPicPr>
        <p:blipFill>
          <a:blip r:embed="rId4"/>
          <a:stretch>
            <a:fillRect/>
          </a:stretch>
        </p:blipFill>
        <p:spPr>
          <a:xfrm>
            <a:off x="6879412" y="1449161"/>
            <a:ext cx="3672102" cy="5043714"/>
          </a:xfrm>
          <a:prstGeom prst="rect">
            <a:avLst/>
          </a:prstGeom>
          <a:ln>
            <a:solidFill>
              <a:schemeClr val="tx1"/>
            </a:solidFill>
          </a:ln>
        </p:spPr>
      </p:pic>
    </p:spTree>
    <p:extLst>
      <p:ext uri="{BB962C8B-B14F-4D97-AF65-F5344CB8AC3E}">
        <p14:creationId xmlns:p14="http://schemas.microsoft.com/office/powerpoint/2010/main" val="3396139968"/>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BCEB0A-EB4D-F547-660E-495C00A57157}"/>
              </a:ext>
            </a:extLst>
          </p:cNvPr>
          <p:cNvSpPr>
            <a:spLocks noGrp="1"/>
          </p:cNvSpPr>
          <p:nvPr>
            <p:ph type="title"/>
          </p:nvPr>
        </p:nvSpPr>
        <p:spPr/>
        <p:txBody>
          <a:bodyPr/>
          <a:lstStyle/>
          <a:p>
            <a:r>
              <a:rPr lang="en-US"/>
              <a:t>Project EMPOWER - Traditional</a:t>
            </a:r>
          </a:p>
        </p:txBody>
      </p:sp>
      <p:graphicFrame>
        <p:nvGraphicFramePr>
          <p:cNvPr id="7" name="Table 6">
            <a:extLst>
              <a:ext uri="{FF2B5EF4-FFF2-40B4-BE49-F238E27FC236}">
                <a16:creationId xmlns:a16="http://schemas.microsoft.com/office/drawing/2014/main" id="{3F1D309C-0061-64E5-3BAB-504335350DAB}"/>
              </a:ext>
            </a:extLst>
          </p:cNvPr>
          <p:cNvGraphicFramePr>
            <a:graphicFrameLocks noGrp="1"/>
          </p:cNvGraphicFramePr>
          <p:nvPr>
            <p:extLst>
              <p:ext uri="{D42A27DB-BD31-4B8C-83A1-F6EECF244321}">
                <p14:modId xmlns:p14="http://schemas.microsoft.com/office/powerpoint/2010/main" val="1981602310"/>
              </p:ext>
            </p:extLst>
          </p:nvPr>
        </p:nvGraphicFramePr>
        <p:xfrm>
          <a:off x="1066800" y="2132755"/>
          <a:ext cx="10058400" cy="3621024"/>
        </p:xfrm>
        <a:graphic>
          <a:graphicData uri="http://schemas.openxmlformats.org/drawingml/2006/table">
            <a:tbl>
              <a:tblPr firstRow="1">
                <a:tableStyleId>{5C22544A-7EE6-4342-B048-85BDC9FD1C3A}</a:tableStyleId>
              </a:tblPr>
              <a:tblGrid>
                <a:gridCol w="2426087">
                  <a:extLst>
                    <a:ext uri="{9D8B030D-6E8A-4147-A177-3AD203B41FA5}">
                      <a16:colId xmlns:a16="http://schemas.microsoft.com/office/drawing/2014/main" val="4040830928"/>
                    </a:ext>
                  </a:extLst>
                </a:gridCol>
                <a:gridCol w="2518623">
                  <a:extLst>
                    <a:ext uri="{9D8B030D-6E8A-4147-A177-3AD203B41FA5}">
                      <a16:colId xmlns:a16="http://schemas.microsoft.com/office/drawing/2014/main" val="2515200049"/>
                    </a:ext>
                  </a:extLst>
                </a:gridCol>
                <a:gridCol w="1947306">
                  <a:extLst>
                    <a:ext uri="{9D8B030D-6E8A-4147-A177-3AD203B41FA5}">
                      <a16:colId xmlns:a16="http://schemas.microsoft.com/office/drawing/2014/main" val="1977069751"/>
                    </a:ext>
                  </a:extLst>
                </a:gridCol>
                <a:gridCol w="1553017">
                  <a:extLst>
                    <a:ext uri="{9D8B030D-6E8A-4147-A177-3AD203B41FA5}">
                      <a16:colId xmlns:a16="http://schemas.microsoft.com/office/drawing/2014/main" val="618684455"/>
                    </a:ext>
                  </a:extLst>
                </a:gridCol>
                <a:gridCol w="1613367">
                  <a:extLst>
                    <a:ext uri="{9D8B030D-6E8A-4147-A177-3AD203B41FA5}">
                      <a16:colId xmlns:a16="http://schemas.microsoft.com/office/drawing/2014/main" val="918375928"/>
                    </a:ext>
                  </a:extLst>
                </a:gridCol>
              </a:tblGrid>
              <a:tr h="1411596">
                <a:tc gridSpan="2">
                  <a:txBody>
                    <a:bodyPr/>
                    <a:lstStyle/>
                    <a:p>
                      <a:pPr marL="0" marR="0">
                        <a:lnSpc>
                          <a:spcPct val="115000"/>
                        </a:lnSpc>
                        <a:spcBef>
                          <a:spcPts val="0"/>
                        </a:spcBef>
                        <a:spcAft>
                          <a:spcPts val="0"/>
                        </a:spcAft>
                      </a:pPr>
                      <a:r>
                        <a:rPr lang="en-US" sz="1400">
                          <a:solidFill>
                            <a:schemeClr val="tx1"/>
                          </a:solidFill>
                          <a:effectLst/>
                        </a:rPr>
                        <a:t>Ci3T EMPOWER Sessions</a:t>
                      </a:r>
                    </a:p>
                    <a:p>
                      <a:pPr marL="0" marR="0">
                        <a:lnSpc>
                          <a:spcPct val="115000"/>
                        </a:lnSpc>
                        <a:spcBef>
                          <a:spcPts val="0"/>
                        </a:spcBef>
                        <a:spcAft>
                          <a:spcPts val="0"/>
                        </a:spcAft>
                      </a:pPr>
                      <a:r>
                        <a:rPr lang="en-US" sz="1400">
                          <a:solidFill>
                            <a:schemeClr val="tx1"/>
                          </a:solidFill>
                          <a:effectLst/>
                        </a:rPr>
                        <a:t>Location: </a:t>
                      </a:r>
                      <a:r>
                        <a:rPr lang="en-US" sz="1400" b="0">
                          <a:solidFill>
                            <a:schemeClr val="tx1"/>
                          </a:solidFill>
                          <a:effectLst/>
                        </a:rPr>
                        <a:t>Remote via Zoom</a:t>
                      </a:r>
                    </a:p>
                    <a:p>
                      <a:pPr marL="0" marR="0">
                        <a:lnSpc>
                          <a:spcPct val="115000"/>
                        </a:lnSpc>
                        <a:spcBef>
                          <a:spcPts val="0"/>
                        </a:spcBef>
                        <a:spcAft>
                          <a:spcPts val="0"/>
                        </a:spcAft>
                      </a:pPr>
                      <a:r>
                        <a:rPr lang="en-US" sz="1400">
                          <a:solidFill>
                            <a:schemeClr val="tx1"/>
                          </a:solidFill>
                          <a:effectLst/>
                        </a:rPr>
                        <a:t>Attended by: </a:t>
                      </a:r>
                      <a:r>
                        <a:rPr lang="en-US" sz="1400" b="0">
                          <a:solidFill>
                            <a:schemeClr val="tx1"/>
                          </a:solidFill>
                          <a:effectLst/>
                        </a:rPr>
                        <a:t>School Ci3T Leadership Teams, Ci3T District Trainers and Coaches, Faculty and Staff, Families (adults only). Community Members</a:t>
                      </a:r>
                      <a:endParaRPr lang="en-US" sz="1400" b="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3760" marR="6376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581"/>
                    </a:solidFill>
                  </a:tcPr>
                </a:tc>
                <a:tc hMerge="1">
                  <a:txBody>
                    <a:bodyPr/>
                    <a:lstStyle/>
                    <a:p>
                      <a:endParaRPr lang="en-US"/>
                    </a:p>
                  </a:txBody>
                  <a:tcPr/>
                </a:tc>
                <a:tc>
                  <a:txBody>
                    <a:bodyPr/>
                    <a:lstStyle/>
                    <a:p>
                      <a:pPr marL="0" marR="0" algn="ctr">
                        <a:lnSpc>
                          <a:spcPct val="115000"/>
                        </a:lnSpc>
                        <a:spcBef>
                          <a:spcPts val="0"/>
                        </a:spcBef>
                        <a:spcAft>
                          <a:spcPts val="0"/>
                        </a:spcAft>
                      </a:pPr>
                      <a:r>
                        <a:rPr lang="en-US" sz="1400">
                          <a:solidFill>
                            <a:schemeClr val="tx1"/>
                          </a:solidFill>
                          <a:effectLst/>
                        </a:rPr>
                        <a:t>Times (Pacific)</a:t>
                      </a:r>
                      <a:endParaRPr lang="en-US" sz="14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3760" marR="6376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581"/>
                    </a:solidFill>
                  </a:tcPr>
                </a:tc>
                <a:tc>
                  <a:txBody>
                    <a:bodyPr/>
                    <a:lstStyle/>
                    <a:p>
                      <a:pPr marL="0" marR="0" algn="ctr">
                        <a:lnSpc>
                          <a:spcPct val="115000"/>
                        </a:lnSpc>
                        <a:spcBef>
                          <a:spcPts val="0"/>
                        </a:spcBef>
                        <a:spcAft>
                          <a:spcPts val="0"/>
                        </a:spcAft>
                      </a:pPr>
                      <a:r>
                        <a:rPr lang="en-US" sz="1400">
                          <a:solidFill>
                            <a:schemeClr val="tx1"/>
                          </a:solidFill>
                          <a:effectLst/>
                        </a:rPr>
                        <a:t>Times</a:t>
                      </a:r>
                    </a:p>
                    <a:p>
                      <a:pPr marL="0" marR="0" algn="ctr">
                        <a:lnSpc>
                          <a:spcPct val="115000"/>
                        </a:lnSpc>
                        <a:spcBef>
                          <a:spcPts val="0"/>
                        </a:spcBef>
                        <a:spcAft>
                          <a:spcPts val="0"/>
                        </a:spcAft>
                      </a:pPr>
                      <a:r>
                        <a:rPr lang="en-US" sz="1400">
                          <a:solidFill>
                            <a:schemeClr val="tx1"/>
                          </a:solidFill>
                          <a:effectLst/>
                        </a:rPr>
                        <a:t>(Central)</a:t>
                      </a:r>
                      <a:endParaRPr lang="en-US" sz="14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3760" marR="6376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581"/>
                    </a:solidFill>
                  </a:tcPr>
                </a:tc>
                <a:tc>
                  <a:txBody>
                    <a:bodyPr/>
                    <a:lstStyle/>
                    <a:p>
                      <a:pPr marL="0" marR="0" algn="ctr">
                        <a:lnSpc>
                          <a:spcPct val="115000"/>
                        </a:lnSpc>
                        <a:spcBef>
                          <a:spcPts val="0"/>
                        </a:spcBef>
                        <a:spcAft>
                          <a:spcPts val="0"/>
                        </a:spcAft>
                      </a:pPr>
                      <a:r>
                        <a:rPr lang="en-US" sz="1400">
                          <a:solidFill>
                            <a:schemeClr val="tx1"/>
                          </a:solidFill>
                          <a:effectLst/>
                        </a:rPr>
                        <a:t>Times (Eastern)</a:t>
                      </a:r>
                      <a:endParaRPr lang="en-US" sz="14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3760" marR="6376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581"/>
                    </a:solidFill>
                  </a:tcPr>
                </a:tc>
                <a:extLst>
                  <a:ext uri="{0D108BD9-81ED-4DB2-BD59-A6C34878D82A}">
                    <a16:rowId xmlns:a16="http://schemas.microsoft.com/office/drawing/2014/main" val="1009100519"/>
                  </a:ext>
                </a:extLst>
              </a:tr>
              <a:tr h="368238">
                <a:tc>
                  <a:txBody>
                    <a:bodyPr/>
                    <a:lstStyle/>
                    <a:p>
                      <a:pPr marL="0" marR="0" lvl="0" indent="0">
                        <a:lnSpc>
                          <a:spcPct val="115000"/>
                        </a:lnSpc>
                        <a:spcBef>
                          <a:spcPts val="0"/>
                        </a:spcBef>
                        <a:spcAft>
                          <a:spcPts val="0"/>
                        </a:spcAft>
                        <a:buFont typeface="+mj-lt"/>
                        <a:buNone/>
                      </a:pPr>
                      <a:r>
                        <a:rPr lang="en-US" sz="1400" kern="1200">
                          <a:solidFill>
                            <a:schemeClr val="dk1"/>
                          </a:solidFill>
                          <a:effectLst/>
                          <a:latin typeface="+mn-lt"/>
                          <a:ea typeface="+mn-ea"/>
                          <a:cs typeface="+mn-cs"/>
                        </a:rPr>
                        <a:t>1. Getting Started</a:t>
                      </a:r>
                      <a:endParaRPr lang="en-US" sz="11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5289" marR="652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400">
                          <a:solidFill>
                            <a:schemeClr val="tx1"/>
                          </a:solidFill>
                          <a:effectLst/>
                        </a:rPr>
                        <a:t>Sep. 19, 2023 (Tu)</a:t>
                      </a:r>
                      <a:endParaRPr lang="en-US" sz="14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3760" marR="6376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400">
                          <a:solidFill>
                            <a:schemeClr val="tx1"/>
                          </a:solidFill>
                          <a:effectLst/>
                        </a:rPr>
                        <a:t>3:00 – 5:00 p.m.</a:t>
                      </a:r>
                      <a:endParaRPr lang="en-US" sz="14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3760" marR="6376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400">
                          <a:solidFill>
                            <a:schemeClr val="tx1"/>
                          </a:solidFill>
                          <a:effectLst/>
                        </a:rPr>
                        <a:t>5:00 – 7:00 p.m.</a:t>
                      </a:r>
                      <a:endParaRPr lang="en-US" sz="14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3760" marR="6376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400">
                          <a:solidFill>
                            <a:schemeClr val="tx1"/>
                          </a:solidFill>
                          <a:effectLst/>
                        </a:rPr>
                        <a:t>6:00 – 8:00 p.m.</a:t>
                      </a:r>
                      <a:endParaRPr lang="en-US" sz="14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3760" marR="6376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353753790"/>
                  </a:ext>
                </a:extLst>
              </a:tr>
              <a:tr h="368238">
                <a:tc>
                  <a:txBody>
                    <a:bodyPr/>
                    <a:lstStyle/>
                    <a:p>
                      <a:pPr marL="0" marR="0" lvl="0" indent="0">
                        <a:lnSpc>
                          <a:spcPct val="115000"/>
                        </a:lnSpc>
                        <a:spcBef>
                          <a:spcPts val="0"/>
                        </a:spcBef>
                        <a:spcAft>
                          <a:spcPts val="0"/>
                        </a:spcAft>
                        <a:buFont typeface="+mj-lt"/>
                        <a:buNone/>
                      </a:pPr>
                      <a:r>
                        <a:rPr lang="en-US" sz="1400" kern="1200">
                          <a:solidFill>
                            <a:schemeClr val="dk1"/>
                          </a:solidFill>
                          <a:effectLst/>
                          <a:latin typeface="+mn-lt"/>
                          <a:ea typeface="+mn-ea"/>
                          <a:cs typeface="+mn-cs"/>
                        </a:rPr>
                        <a:t>2. Screening</a:t>
                      </a:r>
                      <a:endParaRPr lang="en-US" sz="11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5289" marR="652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400">
                          <a:solidFill>
                            <a:schemeClr val="tx1"/>
                          </a:solidFill>
                          <a:effectLst/>
                        </a:rPr>
                        <a:t>Oct. 19, 2023 (Th)</a:t>
                      </a:r>
                      <a:endParaRPr lang="en-US" sz="14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3760" marR="6376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400">
                          <a:solidFill>
                            <a:schemeClr val="tx1"/>
                          </a:solidFill>
                          <a:effectLst/>
                        </a:rPr>
                        <a:t>3:00 – 5:00 p.m.</a:t>
                      </a:r>
                      <a:endParaRPr lang="en-US" sz="14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3760" marR="6376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400">
                          <a:solidFill>
                            <a:schemeClr val="tx1"/>
                          </a:solidFill>
                          <a:effectLst/>
                        </a:rPr>
                        <a:t>5:00 – 7:00 p.m.</a:t>
                      </a:r>
                      <a:endParaRPr lang="en-US" sz="14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3760" marR="6376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400">
                          <a:solidFill>
                            <a:schemeClr val="tx1"/>
                          </a:solidFill>
                          <a:effectLst/>
                        </a:rPr>
                        <a:t>6:00 – 8:00 p.m.</a:t>
                      </a:r>
                      <a:endParaRPr lang="en-US" sz="14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3760" marR="6376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879648772"/>
                  </a:ext>
                </a:extLst>
              </a:tr>
              <a:tr h="368238">
                <a:tc>
                  <a:txBody>
                    <a:bodyPr/>
                    <a:lstStyle/>
                    <a:p>
                      <a:pPr marL="0" marR="0" lvl="0" indent="0">
                        <a:lnSpc>
                          <a:spcPct val="115000"/>
                        </a:lnSpc>
                        <a:spcBef>
                          <a:spcPts val="0"/>
                        </a:spcBef>
                        <a:spcAft>
                          <a:spcPts val="0"/>
                        </a:spcAft>
                        <a:buFont typeface="+mj-lt"/>
                        <a:buNone/>
                      </a:pPr>
                      <a:r>
                        <a:rPr lang="en-US" sz="1400" kern="1200">
                          <a:solidFill>
                            <a:schemeClr val="dk1"/>
                          </a:solidFill>
                          <a:effectLst/>
                          <a:latin typeface="+mn-lt"/>
                          <a:ea typeface="+mn-ea"/>
                          <a:cs typeface="+mn-cs"/>
                        </a:rPr>
                        <a:t>3. Low Intensity Supports (3)</a:t>
                      </a:r>
                      <a:endParaRPr lang="en-US" sz="11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5289" marR="652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400">
                          <a:solidFill>
                            <a:schemeClr val="tx1"/>
                          </a:solidFill>
                          <a:effectLst/>
                        </a:rPr>
                        <a:t>Nov. 30, 2023 (Th)</a:t>
                      </a:r>
                      <a:endParaRPr lang="en-US" sz="14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3760" marR="6376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400">
                          <a:solidFill>
                            <a:schemeClr val="tx1"/>
                          </a:solidFill>
                          <a:effectLst/>
                        </a:rPr>
                        <a:t>3:00 – 5:00 p.m.</a:t>
                      </a:r>
                      <a:endParaRPr lang="en-US" sz="14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3760" marR="6376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400">
                          <a:solidFill>
                            <a:schemeClr val="tx1"/>
                          </a:solidFill>
                          <a:effectLst/>
                        </a:rPr>
                        <a:t>5:00 – 7:00 p.m.</a:t>
                      </a:r>
                      <a:endParaRPr lang="en-US" sz="14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3760" marR="6376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400">
                          <a:solidFill>
                            <a:schemeClr val="tx1"/>
                          </a:solidFill>
                          <a:effectLst/>
                        </a:rPr>
                        <a:t>6:00 – 8:00 p.m.</a:t>
                      </a:r>
                      <a:endParaRPr lang="en-US" sz="14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3760" marR="6376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52063388"/>
                  </a:ext>
                </a:extLst>
              </a:tr>
              <a:tr h="368238">
                <a:tc>
                  <a:txBody>
                    <a:bodyPr/>
                    <a:lstStyle/>
                    <a:p>
                      <a:pPr marL="0" marR="0" lvl="0" indent="0">
                        <a:lnSpc>
                          <a:spcPct val="115000"/>
                        </a:lnSpc>
                        <a:spcBef>
                          <a:spcPts val="0"/>
                        </a:spcBef>
                        <a:spcAft>
                          <a:spcPts val="0"/>
                        </a:spcAft>
                        <a:buFont typeface="+mj-lt"/>
                        <a:buNone/>
                      </a:pPr>
                      <a:r>
                        <a:rPr lang="en-US" sz="1400" kern="1200">
                          <a:solidFill>
                            <a:schemeClr val="dk1"/>
                          </a:solidFill>
                          <a:effectLst/>
                          <a:latin typeface="+mn-lt"/>
                          <a:ea typeface="+mn-ea"/>
                          <a:cs typeface="+mn-cs"/>
                        </a:rPr>
                        <a:t>4. Tier 2</a:t>
                      </a:r>
                      <a:endParaRPr lang="en-US" sz="11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5289" marR="652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400">
                          <a:solidFill>
                            <a:schemeClr val="tx1"/>
                          </a:solidFill>
                          <a:effectLst/>
                        </a:rPr>
                        <a:t>Jan. 9, 2024  (Tu)</a:t>
                      </a:r>
                      <a:endParaRPr lang="en-US" sz="14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3760" marR="6376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400">
                          <a:solidFill>
                            <a:schemeClr val="tx1"/>
                          </a:solidFill>
                          <a:effectLst/>
                        </a:rPr>
                        <a:t>3:00 – 5:00 p.m.</a:t>
                      </a:r>
                      <a:endParaRPr lang="en-US" sz="14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3760" marR="6376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400">
                          <a:solidFill>
                            <a:schemeClr val="tx1"/>
                          </a:solidFill>
                          <a:effectLst/>
                        </a:rPr>
                        <a:t>5:00 – 7:00 p.m.</a:t>
                      </a:r>
                      <a:endParaRPr lang="en-US" sz="14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3760" marR="6376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400">
                          <a:solidFill>
                            <a:schemeClr val="tx1"/>
                          </a:solidFill>
                          <a:effectLst/>
                        </a:rPr>
                        <a:t>6:00 – 8:00 p.m.</a:t>
                      </a:r>
                      <a:endParaRPr lang="en-US" sz="14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3760" marR="6376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44248466"/>
                  </a:ext>
                </a:extLst>
              </a:tr>
              <a:tr h="368238">
                <a:tc>
                  <a:txBody>
                    <a:bodyPr/>
                    <a:lstStyle/>
                    <a:p>
                      <a:pPr marL="0" marR="0" lvl="0" indent="0">
                        <a:lnSpc>
                          <a:spcPct val="115000"/>
                        </a:lnSpc>
                        <a:spcBef>
                          <a:spcPts val="0"/>
                        </a:spcBef>
                        <a:spcAft>
                          <a:spcPts val="0"/>
                        </a:spcAft>
                        <a:buFont typeface="+mj-lt"/>
                        <a:buNone/>
                      </a:pPr>
                      <a:r>
                        <a:rPr lang="en-US" sz="1400" kern="1200">
                          <a:solidFill>
                            <a:schemeClr val="dk1"/>
                          </a:solidFill>
                          <a:effectLst/>
                          <a:latin typeface="+mn-lt"/>
                          <a:ea typeface="+mn-ea"/>
                          <a:cs typeface="+mn-cs"/>
                        </a:rPr>
                        <a:t>5. Tier 3</a:t>
                      </a:r>
                      <a:endParaRPr lang="en-US" sz="11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5289" marR="652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400">
                          <a:solidFill>
                            <a:schemeClr val="tx1"/>
                          </a:solidFill>
                          <a:effectLst/>
                        </a:rPr>
                        <a:t>Mar. 28, 2024 (Th)</a:t>
                      </a:r>
                      <a:endParaRPr lang="en-US" sz="14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3760" marR="6376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400">
                          <a:solidFill>
                            <a:schemeClr val="tx1"/>
                          </a:solidFill>
                          <a:effectLst/>
                        </a:rPr>
                        <a:t>3:00 – 5:00 p.m.</a:t>
                      </a:r>
                      <a:endParaRPr lang="en-US" sz="14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3760" marR="6376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400">
                          <a:solidFill>
                            <a:schemeClr val="tx1"/>
                          </a:solidFill>
                          <a:effectLst/>
                        </a:rPr>
                        <a:t>5:00 – 7:00 p.m.</a:t>
                      </a:r>
                      <a:endParaRPr lang="en-US" sz="14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3760" marR="6376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400">
                          <a:solidFill>
                            <a:schemeClr val="tx1"/>
                          </a:solidFill>
                          <a:effectLst/>
                        </a:rPr>
                        <a:t>6:00 – 8:00 p.m.</a:t>
                      </a:r>
                      <a:endParaRPr lang="en-US" sz="14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3760" marR="6376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652054720"/>
                  </a:ext>
                </a:extLst>
              </a:tr>
              <a:tr h="368238">
                <a:tc>
                  <a:txBody>
                    <a:bodyPr/>
                    <a:lstStyle/>
                    <a:p>
                      <a:pPr marL="0" marR="0" lvl="0" indent="0">
                        <a:lnSpc>
                          <a:spcPct val="115000"/>
                        </a:lnSpc>
                        <a:spcBef>
                          <a:spcPts val="0"/>
                        </a:spcBef>
                        <a:spcAft>
                          <a:spcPts val="0"/>
                        </a:spcAft>
                        <a:buFont typeface="+mj-lt"/>
                        <a:buNone/>
                      </a:pPr>
                      <a:r>
                        <a:rPr lang="en-US" sz="1400" kern="1200">
                          <a:solidFill>
                            <a:schemeClr val="dk1"/>
                          </a:solidFill>
                          <a:effectLst/>
                          <a:latin typeface="+mn-lt"/>
                          <a:ea typeface="+mn-ea"/>
                          <a:cs typeface="+mn-cs"/>
                        </a:rPr>
                        <a:t>6. Moving Forward</a:t>
                      </a:r>
                      <a:endParaRPr lang="en-US" sz="11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5289" marR="652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400">
                          <a:solidFill>
                            <a:schemeClr val="tx1"/>
                          </a:solidFill>
                          <a:effectLst/>
                        </a:rPr>
                        <a:t>Apr. 23, 2024 (Wed)</a:t>
                      </a:r>
                      <a:endParaRPr lang="en-US" sz="14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3760" marR="6376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400">
                          <a:solidFill>
                            <a:schemeClr val="tx1"/>
                          </a:solidFill>
                          <a:effectLst/>
                        </a:rPr>
                        <a:t>3:00 – 5:00 p.m.</a:t>
                      </a:r>
                      <a:endParaRPr lang="en-US" sz="14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3760" marR="6376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400">
                          <a:solidFill>
                            <a:schemeClr val="tx1"/>
                          </a:solidFill>
                          <a:effectLst/>
                        </a:rPr>
                        <a:t>5:00 – 7:00 p.m.</a:t>
                      </a:r>
                      <a:endParaRPr lang="en-US" sz="14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3760" marR="6376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400">
                          <a:solidFill>
                            <a:schemeClr val="tx1"/>
                          </a:solidFill>
                          <a:effectLst/>
                        </a:rPr>
                        <a:t>6:00 – 8:00 p.m.</a:t>
                      </a:r>
                      <a:endParaRPr lang="en-US" sz="14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3760" marR="6376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443432342"/>
                  </a:ext>
                </a:extLst>
              </a:tr>
            </a:tbl>
          </a:graphicData>
        </a:graphic>
      </p:graphicFrame>
      <p:pic>
        <p:nvPicPr>
          <p:cNvPr id="5" name="Picture 4" descr="Logo&#10;&#10;Description automatically generated">
            <a:extLst>
              <a:ext uri="{FF2B5EF4-FFF2-40B4-BE49-F238E27FC236}">
                <a16:creationId xmlns:a16="http://schemas.microsoft.com/office/drawing/2014/main" id="{5A6F133A-F0FB-9FFA-9B92-E3BF75C26D6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85527" y="365125"/>
            <a:ext cx="733369" cy="733369"/>
          </a:xfrm>
          <a:prstGeom prst="rect">
            <a:avLst/>
          </a:prstGeom>
        </p:spPr>
      </p:pic>
    </p:spTree>
    <p:extLst>
      <p:ext uri="{BB962C8B-B14F-4D97-AF65-F5344CB8AC3E}">
        <p14:creationId xmlns:p14="http://schemas.microsoft.com/office/powerpoint/2010/main" val="1977536410"/>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Wrap Up and Preview</a:t>
            </a:r>
          </a:p>
        </p:txBody>
      </p:sp>
      <p:sp>
        <p:nvSpPr>
          <p:cNvPr id="3" name="Text Placeholder 2"/>
          <p:cNvSpPr>
            <a:spLocks noGrp="1"/>
          </p:cNvSpPr>
          <p:nvPr>
            <p:ph type="body" idx="1"/>
          </p:nvPr>
        </p:nvSpPr>
        <p:spPr/>
        <p:txBody>
          <a:bodyPr/>
          <a:lstStyle/>
          <a:p>
            <a:r>
              <a:rPr lang="en-US"/>
              <a:t>Today</a:t>
            </a:r>
          </a:p>
        </p:txBody>
      </p:sp>
      <p:sp>
        <p:nvSpPr>
          <p:cNvPr id="4" name="Content Placeholder 3"/>
          <p:cNvSpPr>
            <a:spLocks noGrp="1"/>
          </p:cNvSpPr>
          <p:nvPr>
            <p:ph sz="half" idx="2"/>
          </p:nvPr>
        </p:nvSpPr>
        <p:spPr/>
        <p:txBody>
          <a:bodyPr>
            <a:normAutofit lnSpcReduction="10000"/>
          </a:bodyPr>
          <a:lstStyle/>
          <a:p>
            <a:r>
              <a:rPr lang="en-US"/>
              <a:t>Data-Informed Decision-Making</a:t>
            </a:r>
          </a:p>
          <a:p>
            <a:r>
              <a:rPr lang="en-US"/>
              <a:t>Integrated Lesson Planning at Tier 1</a:t>
            </a:r>
          </a:p>
          <a:p>
            <a:r>
              <a:rPr lang="en-US"/>
              <a:t>Planning and Implementing Tier 2 Interventions</a:t>
            </a:r>
          </a:p>
          <a:p>
            <a:r>
              <a:rPr lang="en-US"/>
              <a:t>Planning and Implementing Tier 3 Interventions</a:t>
            </a:r>
          </a:p>
        </p:txBody>
      </p:sp>
      <p:sp>
        <p:nvSpPr>
          <p:cNvPr id="5" name="Text Placeholder 4"/>
          <p:cNvSpPr>
            <a:spLocks noGrp="1"/>
          </p:cNvSpPr>
          <p:nvPr>
            <p:ph type="body" sz="quarter" idx="3"/>
          </p:nvPr>
        </p:nvSpPr>
        <p:spPr/>
        <p:txBody>
          <a:bodyPr/>
          <a:lstStyle/>
          <a:p>
            <a:r>
              <a:rPr lang="en-US"/>
              <a:t>Next time</a:t>
            </a:r>
          </a:p>
        </p:txBody>
      </p:sp>
      <p:sp>
        <p:nvSpPr>
          <p:cNvPr id="6" name="Content Placeholder 5"/>
          <p:cNvSpPr>
            <a:spLocks noGrp="1"/>
          </p:cNvSpPr>
          <p:nvPr>
            <p:ph sz="quarter" idx="4"/>
          </p:nvPr>
        </p:nvSpPr>
        <p:spPr/>
        <p:txBody>
          <a:bodyPr>
            <a:normAutofit lnSpcReduction="10000"/>
          </a:bodyPr>
          <a:lstStyle/>
          <a:p>
            <a:r>
              <a:rPr lang="en-US" dirty="0"/>
              <a:t>Procedures for Monitoring</a:t>
            </a:r>
          </a:p>
          <a:p>
            <a:pPr lvl="1"/>
            <a:r>
              <a:rPr lang="en-US" dirty="0"/>
              <a:t>Review your School’s Social Validity &amp; Treatment Integrity Data</a:t>
            </a:r>
          </a:p>
          <a:p>
            <a:pPr lvl="1"/>
            <a:r>
              <a:rPr lang="en-US" dirty="0"/>
              <a:t>Review your School’s Spring Screening Data</a:t>
            </a:r>
          </a:p>
          <a:p>
            <a:r>
              <a:rPr lang="en-US" dirty="0"/>
              <a:t>Planning for the Year Ahead 2024-2025</a:t>
            </a:r>
          </a:p>
          <a:p>
            <a:r>
              <a:rPr lang="en-US" dirty="0"/>
              <a:t>Focusing on Data-Informed Professional Learning</a:t>
            </a:r>
          </a:p>
        </p:txBody>
      </p:sp>
    </p:spTree>
    <p:extLst>
      <p:ext uri="{BB962C8B-B14F-4D97-AF65-F5344CB8AC3E}">
        <p14:creationId xmlns:p14="http://schemas.microsoft.com/office/powerpoint/2010/main" val="2029176238"/>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Please Take a Minute to Get Organized</a:t>
            </a:r>
          </a:p>
        </p:txBody>
      </p:sp>
      <p:sp>
        <p:nvSpPr>
          <p:cNvPr id="5" name="Text Placeholder 5"/>
          <p:cNvSpPr>
            <a:spLocks noGrp="1"/>
          </p:cNvSpPr>
          <p:nvPr>
            <p:ph idx="1"/>
          </p:nvPr>
        </p:nvSpPr>
        <p:spPr/>
        <p:txBody>
          <a:bodyPr/>
          <a:lstStyle/>
          <a:p>
            <a:pPr marL="0" indent="0">
              <a:buNone/>
            </a:pPr>
            <a:r>
              <a:rPr lang="en-US"/>
              <a:t>Please stay until all materials are organized.</a:t>
            </a:r>
          </a:p>
          <a:p>
            <a:r>
              <a:rPr lang="en-US"/>
              <a:t>Team Materials:</a:t>
            </a:r>
          </a:p>
          <a:p>
            <a:pPr lvl="1"/>
            <a:r>
              <a:rPr lang="en-US"/>
              <a:t>Make sure your notes are in your Ci3T Leadership Team agenda and that document is saved in your Ci3T Leadership Team Drive.</a:t>
            </a:r>
          </a:p>
          <a:p>
            <a:pPr lvl="1"/>
            <a:r>
              <a:rPr lang="en-US"/>
              <a:t>Clearly identify the person(s) on your team </a:t>
            </a:r>
            <a:br>
              <a:rPr lang="en-US"/>
            </a:br>
            <a:r>
              <a:rPr lang="en-US"/>
              <a:t>in charge of each action item listed on the agenda.</a:t>
            </a:r>
          </a:p>
        </p:txBody>
      </p:sp>
      <p:sp>
        <p:nvSpPr>
          <p:cNvPr id="6" name="Explosion 1 5"/>
          <p:cNvSpPr/>
          <p:nvPr/>
        </p:nvSpPr>
        <p:spPr>
          <a:xfrm rot="20817558">
            <a:off x="8914584" y="4352165"/>
            <a:ext cx="2209800" cy="2286000"/>
          </a:xfrm>
          <a:prstGeom prst="irregularSeal1">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400" b="1">
                <a:solidFill>
                  <a:prstClr val="white"/>
                </a:solidFill>
              </a:rPr>
              <a:t>Thank you!</a:t>
            </a:r>
          </a:p>
        </p:txBody>
      </p:sp>
    </p:spTree>
    <p:extLst>
      <p:ext uri="{BB962C8B-B14F-4D97-AF65-F5344CB8AC3E}">
        <p14:creationId xmlns:p14="http://schemas.microsoft.com/office/powerpoint/2010/main" val="3321587353"/>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Homework</a:t>
            </a:r>
          </a:p>
        </p:txBody>
      </p:sp>
      <p:sp>
        <p:nvSpPr>
          <p:cNvPr id="3" name="Content Placeholder 2"/>
          <p:cNvSpPr>
            <a:spLocks noGrp="1"/>
          </p:cNvSpPr>
          <p:nvPr>
            <p:ph idx="1"/>
          </p:nvPr>
        </p:nvSpPr>
        <p:spPr/>
        <p:txBody>
          <a:bodyPr>
            <a:normAutofit lnSpcReduction="10000"/>
          </a:bodyPr>
          <a:lstStyle/>
          <a:p>
            <a:pPr marL="0" indent="0">
              <a:buNone/>
            </a:pPr>
            <a:r>
              <a:rPr lang="en-US" b="1"/>
              <a:t>At your next Ci3T Leadership Team meeting: </a:t>
            </a:r>
          </a:p>
          <a:p>
            <a:pPr lvl="1"/>
            <a:r>
              <a:rPr lang="en-US"/>
              <a:t>Confirm plans to support completion of spring screening</a:t>
            </a:r>
          </a:p>
          <a:p>
            <a:pPr lvl="1"/>
            <a:r>
              <a:rPr lang="en-US"/>
              <a:t>Refine and implement plans to share resources and support faculty and staff around Tier 2 and Tier 3 supports</a:t>
            </a:r>
          </a:p>
          <a:p>
            <a:pPr lvl="1"/>
            <a:r>
              <a:rPr lang="en-US"/>
              <a:t>Make preliminary plans for faculty and staff to complete</a:t>
            </a:r>
          </a:p>
          <a:p>
            <a:pPr lvl="2"/>
            <a:r>
              <a:rPr lang="en-US"/>
              <a:t>Treatment integrity and social validity surveys during the spring timepoint</a:t>
            </a:r>
          </a:p>
          <a:p>
            <a:pPr lvl="2"/>
            <a:r>
              <a:rPr lang="en-US"/>
              <a:t>Teacher well-being and input measures during the spring timepoint</a:t>
            </a:r>
          </a:p>
          <a:p>
            <a:pPr lvl="1"/>
            <a:r>
              <a:rPr lang="en-US"/>
              <a:t>Complete Tiered Fidelity Inventory (TFI) protocols for the spring timepoint</a:t>
            </a:r>
          </a:p>
          <a:p>
            <a:pPr marL="0" indent="0">
              <a:buNone/>
            </a:pPr>
            <a:r>
              <a:rPr lang="en-US" b="1"/>
              <a:t>At your next faculty meeting: </a:t>
            </a:r>
          </a:p>
          <a:p>
            <a:pPr lvl="1"/>
            <a:r>
              <a:rPr lang="en-US"/>
              <a:t>Share professional learning resources and opportunities around Tier 2 and Tier 3 interventions (see </a:t>
            </a:r>
            <a:r>
              <a:rPr lang="en-US">
                <a:hlinkClick r:id="rId3"/>
              </a:rPr>
              <a:t>ci3t.org/pl</a:t>
            </a:r>
            <a:r>
              <a:rPr lang="en-US"/>
              <a:t> and </a:t>
            </a:r>
            <a:r>
              <a:rPr lang="en-US">
                <a:hlinkClick r:id="rId4"/>
              </a:rPr>
              <a:t>ci3t.org/</a:t>
            </a:r>
            <a:r>
              <a:rPr lang="en-US" err="1">
                <a:hlinkClick r:id="rId4"/>
              </a:rPr>
              <a:t>fabi</a:t>
            </a:r>
            <a:r>
              <a:rPr lang="en-US"/>
              <a:t>)</a:t>
            </a:r>
          </a:p>
        </p:txBody>
      </p:sp>
      <p:pic>
        <p:nvPicPr>
          <p:cNvPr id="7" name="Picture 6" descr="Text&#10;&#10;Description automatically generated with medium confidence">
            <a:extLst>
              <a:ext uri="{FF2B5EF4-FFF2-40B4-BE49-F238E27FC236}">
                <a16:creationId xmlns:a16="http://schemas.microsoft.com/office/drawing/2014/main" id="{7908B951-7CDE-3455-E399-CB482E47D283}"/>
              </a:ext>
            </a:extLst>
          </p:cNvPr>
          <p:cNvPicPr>
            <a:picLocks noChangeAspect="1"/>
          </p:cNvPicPr>
          <p:nvPr/>
        </p:nvPicPr>
        <p:blipFill rotWithShape="1">
          <a:blip r:embed="rId5"/>
          <a:srcRect t="19728"/>
          <a:stretch/>
        </p:blipFill>
        <p:spPr>
          <a:xfrm>
            <a:off x="6733673" y="178687"/>
            <a:ext cx="5458327" cy="1460500"/>
          </a:xfrm>
          <a:prstGeom prst="rect">
            <a:avLst/>
          </a:prstGeom>
        </p:spPr>
      </p:pic>
    </p:spTree>
    <p:extLst>
      <p:ext uri="{BB962C8B-B14F-4D97-AF65-F5344CB8AC3E}">
        <p14:creationId xmlns:p14="http://schemas.microsoft.com/office/powerpoint/2010/main" val="3789153456"/>
      </p:ext>
    </p:extLst>
  </p:cSld>
  <p:clrMapOvr>
    <a:masterClrMapping/>
  </p:clrMapOvr>
</p:sld>
</file>

<file path=ppt/theme/_rels/themeOverride1.xml.rels><?xml version="1.0" encoding="UTF-8" standalone="yes"?>
<Relationships xmlns="http://schemas.openxmlformats.org/package/2006/relationships"><Relationship Id="rId2" Type="http://schemas.openxmlformats.org/officeDocument/2006/relationships/image" Target="../media/image129.jpeg"/><Relationship Id="rId1" Type="http://schemas.openxmlformats.org/officeDocument/2006/relationships/image" Target="../media/image128.jpeg"/></Relationships>
</file>

<file path=ppt/theme/theme1.xml><?xml version="1.0" encoding="utf-8"?>
<a:theme xmlns:a="http://schemas.openxmlformats.org/drawingml/2006/main" name="Ci3T">
  <a:themeElements>
    <a:clrScheme name="Ci3T">
      <a:dk1>
        <a:sysClr val="windowText" lastClr="000000"/>
      </a:dk1>
      <a:lt1>
        <a:sysClr val="window" lastClr="FFFFFF"/>
      </a:lt1>
      <a:dk2>
        <a:srgbClr val="283375"/>
      </a:dk2>
      <a:lt2>
        <a:srgbClr val="B3B3B3"/>
      </a:lt2>
      <a:accent1>
        <a:srgbClr val="37B34A"/>
      </a:accent1>
      <a:accent2>
        <a:srgbClr val="FFF100"/>
      </a:accent2>
      <a:accent3>
        <a:srgbClr val="EC1C24"/>
      </a:accent3>
      <a:accent4>
        <a:srgbClr val="4D4D4D"/>
      </a:accent4>
      <a:accent5>
        <a:srgbClr val="2F4E6D"/>
      </a:accent5>
      <a:accent6>
        <a:srgbClr val="356D3C"/>
      </a:accent6>
      <a:hlink>
        <a:srgbClr val="283375"/>
      </a:hlink>
      <a:folHlink>
        <a:srgbClr val="4D4D4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Civic">
    <a:dk1>
      <a:sysClr val="windowText" lastClr="000000"/>
    </a:dk1>
    <a:lt1>
      <a:sysClr val="window" lastClr="FFFFFF"/>
    </a:lt1>
    <a:dk2>
      <a:srgbClr val="646B86"/>
    </a:dk2>
    <a:lt2>
      <a:srgbClr val="C5D1D7"/>
    </a:lt2>
    <a:accent1>
      <a:srgbClr val="D16349"/>
    </a:accent1>
    <a:accent2>
      <a:srgbClr val="CCB400"/>
    </a:accent2>
    <a:accent3>
      <a:srgbClr val="8CADAE"/>
    </a:accent3>
    <a:accent4>
      <a:srgbClr val="8C7B70"/>
    </a:accent4>
    <a:accent5>
      <a:srgbClr val="8FB08C"/>
    </a:accent5>
    <a:accent6>
      <a:srgbClr val="D19049"/>
    </a:accent6>
    <a:hlink>
      <a:srgbClr val="00A3D6"/>
    </a:hlink>
    <a:folHlink>
      <a:srgbClr val="694F07"/>
    </a:folHlink>
  </a:clrScheme>
  <a:fontScheme name="Civic">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Georgia"/>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Civic">
    <a:fillStyleLst>
      <a:solidFill>
        <a:schemeClr val="phClr"/>
      </a:solidFill>
      <a:solidFill>
        <a:schemeClr val="phClr">
          <a:tint val="45000"/>
        </a:schemeClr>
      </a:solidFill>
      <a:solidFill>
        <a:schemeClr val="phClr">
          <a:tint val="95000"/>
        </a:schemeClr>
      </a:solidFill>
    </a:fillStyleLst>
    <a:lnStyleLst>
      <a:ln w="952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blipFill>
        <a:blip xmlns:r="http://schemas.openxmlformats.org/officeDocument/2006/relationships" r:embed="rId1">
          <a:duotone>
            <a:schemeClr val="phClr">
              <a:shade val="70000"/>
              <a:satMod val="115000"/>
            </a:schemeClr>
            <a:schemeClr val="phClr">
              <a:tint val="85000"/>
            </a:schemeClr>
          </a:duotone>
        </a:blip>
        <a:tile tx="0" ty="0" sx="85000" sy="85000" flip="none" algn="tl"/>
      </a:blipFill>
      <a:blipFill>
        <a:blip xmlns:r="http://schemas.openxmlformats.org/officeDocument/2006/relationships" r:embed="rId2">
          <a:duotone>
            <a:schemeClr val="phClr">
              <a:shade val="65000"/>
              <a:satMod val="115000"/>
            </a:schemeClr>
            <a:schemeClr val="phClr">
              <a:tint val="85000"/>
            </a:schemeClr>
          </a:duotone>
        </a:blip>
        <a:tile tx="0" ty="0" sx="65000" sy="65000" flip="none" algn="tl"/>
      </a:blip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A83677B5B0B0743AE3E22A6626261DC" ma:contentTypeVersion="20" ma:contentTypeDescription="Create a new document." ma:contentTypeScope="" ma:versionID="29442306dd28b4f4618d6a7864ea70b0">
  <xsd:schema xmlns:xsd="http://www.w3.org/2001/XMLSchema" xmlns:xs="http://www.w3.org/2001/XMLSchema" xmlns:p="http://schemas.microsoft.com/office/2006/metadata/properties" xmlns:ns2="f117d89c-0b9e-4b5f-a216-a1782ae2e190" xmlns:ns3="b2af0b1c-cec5-42ee-8e19-5b6536638d6b" targetNamespace="http://schemas.microsoft.com/office/2006/metadata/properties" ma:root="true" ma:fieldsID="a3a0bbe145a4a1222339ba483705fd6f" ns2:_="" ns3:_="">
    <xsd:import namespace="f117d89c-0b9e-4b5f-a216-a1782ae2e190"/>
    <xsd:import namespace="b2af0b1c-cec5-42ee-8e19-5b6536638d6b"/>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3:SharedWithUsers" minOccurs="0"/>
                <xsd:element ref="ns3:SharedWithDetails" minOccurs="0"/>
                <xsd:element ref="ns2:MediaLengthInSeconds" minOccurs="0"/>
                <xsd:element ref="ns3:TaxCatchAll" minOccurs="0"/>
                <xsd:element ref="ns2:lcf76f155ced4ddcb4097134ff3c332f"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117d89c-0b9e-4b5f-a216-a1782ae2e19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5c2c5899-478d-4689-af14-80570c5f1ccc"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2af0b1c-cec5-42ee-8e19-5b6536638d6b"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43351a59-a0b1-4782-9b21-00e9abcd0980}" ma:internalName="TaxCatchAll" ma:showField="CatchAllData" ma:web="b2af0b1c-cec5-42ee-8e19-5b6536638d6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b2af0b1c-cec5-42ee-8e19-5b6536638d6b" xsi:nil="true"/>
    <lcf76f155ced4ddcb4097134ff3c332f xmlns="f117d89c-0b9e-4b5f-a216-a1782ae2e190">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3BE5E60-3A83-4798-B674-145611538B6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117d89c-0b9e-4b5f-a216-a1782ae2e190"/>
    <ds:schemaRef ds:uri="b2af0b1c-cec5-42ee-8e19-5b6536638d6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4EF777F3-6079-4545-82A1-8899C1BF4B17}">
  <ds:schemaRefs>
    <ds:schemaRef ds:uri="http://schemas.microsoft.com/office/2006/documentManagement/types"/>
    <ds:schemaRef ds:uri="http://www.w3.org/XML/1998/namespace"/>
    <ds:schemaRef ds:uri="http://purl.org/dc/dcmitype/"/>
    <ds:schemaRef ds:uri="http://schemas.microsoft.com/office/infopath/2007/PartnerControls"/>
    <ds:schemaRef ds:uri="http://schemas.openxmlformats.org/package/2006/metadata/core-properties"/>
    <ds:schemaRef ds:uri="http://purl.org/dc/elements/1.1/"/>
    <ds:schemaRef ds:uri="http://purl.org/dc/terms/"/>
    <ds:schemaRef ds:uri="f117d89c-0b9e-4b5f-a216-a1782ae2e190"/>
    <ds:schemaRef ds:uri="b2af0b1c-cec5-42ee-8e19-5b6536638d6b"/>
    <ds:schemaRef ds:uri="http://schemas.microsoft.com/office/2006/metadata/properties"/>
  </ds:schemaRefs>
</ds:datastoreItem>
</file>

<file path=customXml/itemProps3.xml><?xml version="1.0" encoding="utf-8"?>
<ds:datastoreItem xmlns:ds="http://schemas.openxmlformats.org/officeDocument/2006/customXml" ds:itemID="{CD7CC1B7-66EB-47CE-B68C-EECED86C43C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Ci3T</Template>
  <TotalTime>6</TotalTime>
  <Words>4540</Words>
  <Application>Microsoft Office PowerPoint</Application>
  <PresentationFormat>Widescreen</PresentationFormat>
  <Paragraphs>964</Paragraphs>
  <Slides>101</Slides>
  <Notes>35</Notes>
  <HiddenSlides>4</HiddenSlides>
  <MMClips>1</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101</vt:i4>
      </vt:variant>
    </vt:vector>
  </HeadingPairs>
  <TitlesOfParts>
    <vt:vector size="114" baseType="lpstr">
      <vt:lpstr>ＭＳ Ｐゴシック</vt:lpstr>
      <vt:lpstr>Arial</vt:lpstr>
      <vt:lpstr>Calibri</vt:lpstr>
      <vt:lpstr>Calibri Light</vt:lpstr>
      <vt:lpstr>Calisto MT</vt:lpstr>
      <vt:lpstr>Century Gothic</vt:lpstr>
      <vt:lpstr>Century Schoolbook</vt:lpstr>
      <vt:lpstr>Courier New</vt:lpstr>
      <vt:lpstr>System Font Regular</vt:lpstr>
      <vt:lpstr>Times New Roman</vt:lpstr>
      <vt:lpstr>Verdana</vt:lpstr>
      <vt:lpstr>Wingdings</vt:lpstr>
      <vt:lpstr>Ci3T</vt:lpstr>
      <vt:lpstr>Implementing Comprehensive, Integrated, Three-tiered (Ci3T) Models: Supporting Student Success Across the Tiers</vt:lpstr>
      <vt:lpstr>PowerPoint Presentation</vt:lpstr>
      <vt:lpstr>Let’s Connect on Social Media!</vt:lpstr>
      <vt:lpstr>Ci3T Professional Learning Calendar</vt:lpstr>
      <vt:lpstr>Agenda</vt:lpstr>
      <vt:lpstr>Review and Preview</vt:lpstr>
      <vt:lpstr>Welcome</vt:lpstr>
      <vt:lpstr>Renaming: School Initials + First and Last Name</vt:lpstr>
      <vt:lpstr>Accessing Professional Learning Materials</vt:lpstr>
      <vt:lpstr>PowerPoint Presentation</vt:lpstr>
      <vt:lpstr> Goals for this Implementation Year </vt:lpstr>
      <vt:lpstr>Data-Informed Decision-Making</vt:lpstr>
      <vt:lpstr>PowerPoint Presentation</vt:lpstr>
      <vt:lpstr>Essential Components of  Primary Prevention Efforts</vt:lpstr>
      <vt:lpstr>Sharing and Using Your Data</vt:lpstr>
      <vt:lpstr>Ci3T Primary Plan Procedures for Monitoring: Elementary</vt:lpstr>
      <vt:lpstr>PowerPoint Presentation</vt:lpstr>
      <vt:lpstr>PowerPoint Presentation</vt:lpstr>
      <vt:lpstr>PowerPoint Presentation</vt:lpstr>
      <vt:lpstr>PowerPoint Presentation</vt:lpstr>
      <vt:lpstr>PowerPoint Presentation</vt:lpstr>
      <vt:lpstr>Winter 2022 SRSS-Externalizing Results – Elementary School Level</vt:lpstr>
      <vt:lpstr>Winter 2022 SRSS-Internalizing Results – Elementary School Level</vt:lpstr>
      <vt:lpstr>Winter 2022 SRSS-Externalizing Results – Middle School Level</vt:lpstr>
      <vt:lpstr>Winter 2022 SRSS-Internalizing Results – Middle School Level</vt:lpstr>
      <vt:lpstr>Winter 2022 SRSS-Externalizing Results – High School Level</vt:lpstr>
      <vt:lpstr>Winter 2022 SRSS-Internalizing Results – High School Level</vt:lpstr>
      <vt:lpstr>Academic Screening</vt:lpstr>
      <vt:lpstr>Academic Screening</vt:lpstr>
      <vt:lpstr>PowerPoint Presentation</vt:lpstr>
      <vt:lpstr>PowerPoint Presentation</vt:lpstr>
      <vt:lpstr>Academic Screening</vt:lpstr>
      <vt:lpstr>Academic Screening</vt:lpstr>
      <vt:lpstr>Academic Screening</vt:lpstr>
      <vt:lpstr>Integrating Data Sources</vt:lpstr>
      <vt:lpstr>Consider this class….</vt:lpstr>
      <vt:lpstr>PowerPoint Presentation</vt:lpstr>
      <vt:lpstr>PowerPoint Presentation</vt:lpstr>
      <vt:lpstr>PowerPoint Presentation</vt:lpstr>
      <vt:lpstr>PowerPoint Presentation</vt:lpstr>
      <vt:lpstr>PowerPoint Presentation</vt:lpstr>
      <vt:lpstr>PowerPoint Presentation</vt:lpstr>
      <vt:lpstr>What if we need to focus on Tier 1?</vt:lpstr>
      <vt:lpstr>Solutions-based planning</vt:lpstr>
      <vt:lpstr>Integrated Lesson Planning at Tier 1</vt:lpstr>
      <vt:lpstr>PowerPoint Presentation</vt:lpstr>
      <vt:lpstr>PowerPoint Presentation</vt:lpstr>
      <vt:lpstr>PowerPoint Presentation</vt:lpstr>
      <vt:lpstr>Planning for an integrated approach</vt:lpstr>
      <vt:lpstr>PowerPoint Presentation</vt:lpstr>
      <vt:lpstr>Clearly Define Objectives</vt:lpstr>
      <vt:lpstr>Embedding Social Skill Objectives in Academic Instruction</vt:lpstr>
      <vt:lpstr>Teaching and Re-teaching Behavior Expectations</vt:lpstr>
      <vt:lpstr>PowerPoint Presentation</vt:lpstr>
      <vt:lpstr>PowerPoint Presentation</vt:lpstr>
      <vt:lpstr>Planning and Implementing Tier 2 Interventions</vt:lpstr>
      <vt:lpstr>PowerPoint Presentation</vt:lpstr>
      <vt:lpstr>PowerPoint Presentation</vt:lpstr>
      <vt:lpstr>PowerPoint Presentation</vt:lpstr>
      <vt:lpstr>PowerPoint Presentation</vt:lpstr>
      <vt:lpstr>PowerPoint Presentation</vt:lpstr>
      <vt:lpstr>Planning Tier 2 Supports</vt:lpstr>
      <vt:lpstr>Planning Tier 2 Supports</vt:lpstr>
      <vt:lpstr>Planning Tier 2 Supports: An Example</vt:lpstr>
      <vt:lpstr>Project EMPOWER Session #4 Recording</vt:lpstr>
      <vt:lpstr>Planning and Implementing Tier 3 Interventions</vt:lpstr>
      <vt:lpstr>PowerPoint Presentation</vt:lpstr>
      <vt:lpstr>PowerPoint Presentation</vt:lpstr>
      <vt:lpstr>PowerPoint Presentation</vt:lpstr>
      <vt:lpstr>Changes in Harry’s Behavior</vt:lpstr>
      <vt:lpstr>PowerPoint Presentation</vt:lpstr>
      <vt:lpstr>PowerPoint Presentation</vt:lpstr>
      <vt:lpstr>Deep dive into this at EMPOWER Sessions 5! </vt:lpstr>
      <vt:lpstr>Jigsaw - Ci3T Professional Learning Resources</vt:lpstr>
      <vt:lpstr>PowerPoint Presentation</vt:lpstr>
      <vt:lpstr>Tier 2 Direct Behavior Rating</vt:lpstr>
      <vt:lpstr>Tier 2 Self-monitoring</vt:lpstr>
      <vt:lpstr>Tier 2 Self-regulated Strategy Development (SRSD) for Writing</vt:lpstr>
      <vt:lpstr>Tier 3 Individualized De-escalation Plan </vt:lpstr>
      <vt:lpstr>Tier 3 Functional Assessment-based Intervention (FABI)</vt:lpstr>
      <vt:lpstr>Building a Ci3T Tier Library</vt:lpstr>
      <vt:lpstr>Planning Tier 2 and Tier 3 Supports: Structures for Success</vt:lpstr>
      <vt:lpstr>Planning Tier 2 and Tier 3 Supports: Structures for Success</vt:lpstr>
      <vt:lpstr>Find students who need support</vt:lpstr>
      <vt:lpstr>Planning Tier 2 and Tier 3 Supports</vt:lpstr>
      <vt:lpstr>Planning Tier 2 and Tier 3 Supports</vt:lpstr>
      <vt:lpstr>Planning Tier 2 and Tier 3 Supports : Structures for Success</vt:lpstr>
      <vt:lpstr>Planning Tier 2 and Tier 3 Supports : Structures for Success</vt:lpstr>
      <vt:lpstr>Planning Tier 2 and Tier 3 Supports</vt:lpstr>
      <vt:lpstr>Planning Tier 2 and Tier 3 Supports</vt:lpstr>
      <vt:lpstr>PowerPoint Presentation</vt:lpstr>
      <vt:lpstr>Wrapping Up and Moving Forward</vt:lpstr>
      <vt:lpstr>PowerPoint Presentation</vt:lpstr>
      <vt:lpstr>Ci3T Professional Learning Calendar</vt:lpstr>
      <vt:lpstr>Accessing Project EMPOWER Professional Learning</vt:lpstr>
      <vt:lpstr>Project EMPOWER - Traditional</vt:lpstr>
      <vt:lpstr>Wrap Up and Preview</vt:lpstr>
      <vt:lpstr>Please Take a Minute to Get Organized</vt:lpstr>
      <vt:lpstr>Homework</vt:lpstr>
      <vt:lpstr>PowerPoint Presentation</vt:lpstr>
      <vt:lpstr>Comprehensive, Integrated, Three-tiered (Ci3T) Model of Prevention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Royer, David J</dc:creator>
  <cp:lastModifiedBy>Bernard, Allison M</cp:lastModifiedBy>
  <cp:revision>1</cp:revision>
  <dcterms:created xsi:type="dcterms:W3CDTF">2020-08-09T02:04:37Z</dcterms:created>
  <dcterms:modified xsi:type="dcterms:W3CDTF">2024-01-17T19:17:06Z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0x010100AA83677B5B0B0743AE3E22A6626261DC</vt:lpwstr>
  </property>
  <property fmtid="{D5CDD505-2E9C-101B-9397-08002B2CF9AE}" pid="3" name="MediaServiceImageTags">
    <vt:lpwstr/>
  </property>
</Properties>
</file>