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Lst>
  <p:notesMasterIdLst>
    <p:notesMasterId r:id="rId82"/>
  </p:notesMasterIdLst>
  <p:handoutMasterIdLst>
    <p:handoutMasterId r:id="rId83"/>
  </p:handoutMasterIdLst>
  <p:sldIdLst>
    <p:sldId id="258" r:id="rId6"/>
    <p:sldId id="261" r:id="rId7"/>
    <p:sldId id="335" r:id="rId8"/>
    <p:sldId id="3508" r:id="rId9"/>
    <p:sldId id="3544" r:id="rId10"/>
    <p:sldId id="3509" r:id="rId11"/>
    <p:sldId id="322" r:id="rId12"/>
    <p:sldId id="3530" r:id="rId13"/>
    <p:sldId id="279" r:id="rId14"/>
    <p:sldId id="280" r:id="rId15"/>
    <p:sldId id="281" r:id="rId16"/>
    <p:sldId id="263" r:id="rId17"/>
    <p:sldId id="1524" r:id="rId18"/>
    <p:sldId id="1525" r:id="rId19"/>
    <p:sldId id="1526" r:id="rId20"/>
    <p:sldId id="1850" r:id="rId21"/>
    <p:sldId id="749" r:id="rId22"/>
    <p:sldId id="1610" r:id="rId23"/>
    <p:sldId id="1681" r:id="rId24"/>
    <p:sldId id="1544" r:id="rId25"/>
    <p:sldId id="1682" r:id="rId26"/>
    <p:sldId id="3510" r:id="rId27"/>
    <p:sldId id="3514" r:id="rId28"/>
    <p:sldId id="1606" r:id="rId29"/>
    <p:sldId id="1829" r:id="rId30"/>
    <p:sldId id="291" r:id="rId31"/>
    <p:sldId id="1477" r:id="rId32"/>
    <p:sldId id="274" r:id="rId33"/>
    <p:sldId id="1051" r:id="rId34"/>
    <p:sldId id="1305" r:id="rId35"/>
    <p:sldId id="329" r:id="rId36"/>
    <p:sldId id="1893" r:id="rId37"/>
    <p:sldId id="3541" r:id="rId38"/>
    <p:sldId id="273" r:id="rId39"/>
    <p:sldId id="1889" r:id="rId40"/>
    <p:sldId id="1890" r:id="rId41"/>
    <p:sldId id="1891" r:id="rId42"/>
    <p:sldId id="1886" r:id="rId43"/>
    <p:sldId id="1887" r:id="rId44"/>
    <p:sldId id="1888" r:id="rId45"/>
    <p:sldId id="1859" r:id="rId46"/>
    <p:sldId id="1878" r:id="rId47"/>
    <p:sldId id="1431" r:id="rId48"/>
    <p:sldId id="3511" r:id="rId49"/>
    <p:sldId id="3515" r:id="rId50"/>
    <p:sldId id="3516" r:id="rId51"/>
    <p:sldId id="3517" r:id="rId52"/>
    <p:sldId id="3518" r:id="rId53"/>
    <p:sldId id="3519" r:id="rId54"/>
    <p:sldId id="3520" r:id="rId55"/>
    <p:sldId id="3521" r:id="rId56"/>
    <p:sldId id="3522" r:id="rId57"/>
    <p:sldId id="3523" r:id="rId58"/>
    <p:sldId id="3524" r:id="rId59"/>
    <p:sldId id="3525" r:id="rId60"/>
    <p:sldId id="3526" r:id="rId61"/>
    <p:sldId id="3527" r:id="rId62"/>
    <p:sldId id="3528" r:id="rId63"/>
    <p:sldId id="3529" r:id="rId64"/>
    <p:sldId id="3512" r:id="rId65"/>
    <p:sldId id="3533" r:id="rId66"/>
    <p:sldId id="3534" r:id="rId67"/>
    <p:sldId id="3535" r:id="rId68"/>
    <p:sldId id="3537" r:id="rId69"/>
    <p:sldId id="3538" r:id="rId70"/>
    <p:sldId id="3513" r:id="rId71"/>
    <p:sldId id="3531" r:id="rId72"/>
    <p:sldId id="277" r:id="rId73"/>
    <p:sldId id="1858" r:id="rId74"/>
    <p:sldId id="3532" r:id="rId75"/>
    <p:sldId id="1871" r:id="rId76"/>
    <p:sldId id="1861" r:id="rId77"/>
    <p:sldId id="1882" r:id="rId78"/>
    <p:sldId id="3539" r:id="rId79"/>
    <p:sldId id="3543" r:id="rId80"/>
    <p:sldId id="350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DB02B-DE12-4644-BE8E-B7887E7B5C34}" v="21" dt="2023-10-11T17:47:58.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743" autoAdjust="0"/>
    <p:restoredTop sz="94660"/>
  </p:normalViewPr>
  <p:slideViewPr>
    <p:cSldViewPr snapToGrid="0">
      <p:cViewPr varScale="1">
        <p:scale>
          <a:sx n="103" d="100"/>
          <a:sy n="103" d="100"/>
        </p:scale>
        <p:origin x="114" y="1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7A4A42F6-E609-4ABD-B483-815D3AE053FE}"/>
    <pc:docChg chg="undo custSel addSld delSld modSld">
      <pc:chgData name="Lane, Kathleen" userId="d8586a00-d571-4eeb-bfc3-f42bf250439e" providerId="ADAL" clId="{7A4A42F6-E609-4ABD-B483-815D3AE053FE}" dt="2023-09-29T13:17:48.314" v="176" actId="47"/>
      <pc:docMkLst>
        <pc:docMk/>
      </pc:docMkLst>
      <pc:sldChg chg="add del">
        <pc:chgData name="Lane, Kathleen" userId="d8586a00-d571-4eeb-bfc3-f42bf250439e" providerId="ADAL" clId="{7A4A42F6-E609-4ABD-B483-815D3AE053FE}" dt="2023-09-29T13:17:45.574" v="175" actId="47"/>
        <pc:sldMkLst>
          <pc:docMk/>
          <pc:sldMk cId="920924245" sldId="274"/>
        </pc:sldMkLst>
      </pc:sldChg>
      <pc:sldChg chg="addSp modSp add mod">
        <pc:chgData name="Lane, Kathleen" userId="d8586a00-d571-4eeb-bfc3-f42bf250439e" providerId="ADAL" clId="{7A4A42F6-E609-4ABD-B483-815D3AE053FE}" dt="2023-09-29T13:17:30.335" v="171" actId="1076"/>
        <pc:sldMkLst>
          <pc:docMk/>
          <pc:sldMk cId="19694064" sldId="1477"/>
        </pc:sldMkLst>
        <pc:spChg chg="mod">
          <ac:chgData name="Lane, Kathleen" userId="d8586a00-d571-4eeb-bfc3-f42bf250439e" providerId="ADAL" clId="{7A4A42F6-E609-4ABD-B483-815D3AE053FE}" dt="2023-09-29T13:14:45.108" v="83" actId="20577"/>
          <ac:spMkLst>
            <pc:docMk/>
            <pc:sldMk cId="19694064" sldId="1477"/>
            <ac:spMk id="2" creationId="{DD556885-42AA-48AB-AB7D-0BAE79DD1872}"/>
          </ac:spMkLst>
        </pc:spChg>
        <pc:graphicFrameChg chg="add mod">
          <ac:chgData name="Lane, Kathleen" userId="d8586a00-d571-4eeb-bfc3-f42bf250439e" providerId="ADAL" clId="{7A4A42F6-E609-4ABD-B483-815D3AE053FE}" dt="2023-09-29T13:17:30.335" v="171" actId="1076"/>
          <ac:graphicFrameMkLst>
            <pc:docMk/>
            <pc:sldMk cId="19694064" sldId="1477"/>
            <ac:graphicFrameMk id="6" creationId="{86E13DD7-2228-3C54-3E4C-249FC283A481}"/>
          </ac:graphicFrameMkLst>
        </pc:graphicFrameChg>
        <pc:picChg chg="mod">
          <ac:chgData name="Lane, Kathleen" userId="d8586a00-d571-4eeb-bfc3-f42bf250439e" providerId="ADAL" clId="{7A4A42F6-E609-4ABD-B483-815D3AE053FE}" dt="2023-09-29T13:13:34.385" v="1" actId="14100"/>
          <ac:picMkLst>
            <pc:docMk/>
            <pc:sldMk cId="19694064" sldId="1477"/>
            <ac:picMk id="3" creationId="{BFD43A98-C59E-485A-A0F6-191AE9350A01}"/>
          </ac:picMkLst>
        </pc:picChg>
        <pc:picChg chg="mod">
          <ac:chgData name="Lane, Kathleen" userId="d8586a00-d571-4eeb-bfc3-f42bf250439e" providerId="ADAL" clId="{7A4A42F6-E609-4ABD-B483-815D3AE053FE}" dt="2023-09-29T13:13:48" v="4" actId="14100"/>
          <ac:picMkLst>
            <pc:docMk/>
            <pc:sldMk cId="19694064" sldId="1477"/>
            <ac:picMk id="4" creationId="{F04F3B0C-9EE2-4D18-A653-522E87D2F95C}"/>
          </ac:picMkLst>
        </pc:picChg>
        <pc:picChg chg="mod">
          <ac:chgData name="Lane, Kathleen" userId="d8586a00-d571-4eeb-bfc3-f42bf250439e" providerId="ADAL" clId="{7A4A42F6-E609-4ABD-B483-815D3AE053FE}" dt="2023-09-29T13:13:38.403" v="2" actId="14100"/>
          <ac:picMkLst>
            <pc:docMk/>
            <pc:sldMk cId="19694064" sldId="1477"/>
            <ac:picMk id="5" creationId="{D09B954C-3E12-47E8-993B-BD22ADE8B754}"/>
          </ac:picMkLst>
        </pc:picChg>
      </pc:sldChg>
      <pc:sldChg chg="del">
        <pc:chgData name="Lane, Kathleen" userId="d8586a00-d571-4eeb-bfc3-f42bf250439e" providerId="ADAL" clId="{7A4A42F6-E609-4ABD-B483-815D3AE053FE}" dt="2023-09-29T13:17:34.480" v="172" actId="47"/>
        <pc:sldMkLst>
          <pc:docMk/>
          <pc:sldMk cId="2126113433" sldId="1833"/>
        </pc:sldMkLst>
      </pc:sldChg>
      <pc:sldChg chg="del">
        <pc:chgData name="Lane, Kathleen" userId="d8586a00-d571-4eeb-bfc3-f42bf250439e" providerId="ADAL" clId="{7A4A42F6-E609-4ABD-B483-815D3AE053FE}" dt="2023-09-29T13:17:36.531" v="173" actId="47"/>
        <pc:sldMkLst>
          <pc:docMk/>
          <pc:sldMk cId="739390503" sldId="1849"/>
        </pc:sldMkLst>
      </pc:sldChg>
      <pc:sldChg chg="del">
        <pc:chgData name="Lane, Kathleen" userId="d8586a00-d571-4eeb-bfc3-f42bf250439e" providerId="ADAL" clId="{7A4A42F6-E609-4ABD-B483-815D3AE053FE}" dt="2023-09-29T13:17:48.314" v="176" actId="47"/>
        <pc:sldMkLst>
          <pc:docMk/>
          <pc:sldMk cId="1622913298" sldId="3542"/>
        </pc:sldMkLst>
      </pc:sldChg>
    </pc:docChg>
  </pc:docChgLst>
  <pc:docChgLst>
    <pc:chgData name="Lane, Kathleen" userId="d8586a00-d571-4eeb-bfc3-f42bf250439e" providerId="ADAL" clId="{C1310BE0-9C0E-4508-9FC9-C75D28DF6008}"/>
    <pc:docChg chg="custSel modSld">
      <pc:chgData name="Lane, Kathleen" userId="d8586a00-d571-4eeb-bfc3-f42bf250439e" providerId="ADAL" clId="{C1310BE0-9C0E-4508-9FC9-C75D28DF6008}" dt="2023-10-11T17:41:36.125" v="9" actId="27636"/>
      <pc:docMkLst>
        <pc:docMk/>
      </pc:docMkLst>
      <pc:sldChg chg="modSp mod">
        <pc:chgData name="Lane, Kathleen" userId="d8586a00-d571-4eeb-bfc3-f42bf250439e" providerId="ADAL" clId="{C1310BE0-9C0E-4508-9FC9-C75D28DF6008}" dt="2023-10-11T17:41:36.125" v="9" actId="27636"/>
        <pc:sldMkLst>
          <pc:docMk/>
          <pc:sldMk cId="2377813351" sldId="3544"/>
        </pc:sldMkLst>
        <pc:spChg chg="mod">
          <ac:chgData name="Lane, Kathleen" userId="d8586a00-d571-4eeb-bfc3-f42bf250439e" providerId="ADAL" clId="{C1310BE0-9C0E-4508-9FC9-C75D28DF6008}" dt="2023-10-11T17:41:36.125" v="9" actId="27636"/>
          <ac:spMkLst>
            <pc:docMk/>
            <pc:sldMk cId="2377813351" sldId="3544"/>
            <ac:spMk id="9" creationId="{233290ED-ECDA-06BC-A74F-9F29E838CD7E}"/>
          </ac:spMkLst>
        </pc:spChg>
      </pc:sldChg>
    </pc:docChg>
  </pc:docChgLst>
  <pc:docChgLst>
    <pc:chgData name="Lane, Kathleen" userId="d8586a00-d571-4eeb-bfc3-f42bf250439e" providerId="ADAL" clId="{5F7FEE5A-68F2-45C9-BE5A-6DA10115DC43}"/>
    <pc:docChg chg="undo custSel addSld modSld">
      <pc:chgData name="Lane, Kathleen" userId="d8586a00-d571-4eeb-bfc3-f42bf250439e" providerId="ADAL" clId="{5F7FEE5A-68F2-45C9-BE5A-6DA10115DC43}" dt="2023-09-27T12:38:26.947" v="1140" actId="20577"/>
      <pc:docMkLst>
        <pc:docMk/>
      </pc:docMkLst>
      <pc:sldChg chg="modSp mod">
        <pc:chgData name="Lane, Kathleen" userId="d8586a00-d571-4eeb-bfc3-f42bf250439e" providerId="ADAL" clId="{5F7FEE5A-68F2-45C9-BE5A-6DA10115DC43}" dt="2023-09-27T12:36:42.212" v="816" actId="20577"/>
        <pc:sldMkLst>
          <pc:docMk/>
          <pc:sldMk cId="0" sldId="258"/>
        </pc:sldMkLst>
        <pc:spChg chg="mod">
          <ac:chgData name="Lane, Kathleen" userId="d8586a00-d571-4eeb-bfc3-f42bf250439e" providerId="ADAL" clId="{5F7FEE5A-68F2-45C9-BE5A-6DA10115DC43}" dt="2023-09-27T12:36:42.212" v="816" actId="20577"/>
          <ac:spMkLst>
            <pc:docMk/>
            <pc:sldMk cId="0" sldId="258"/>
            <ac:spMk id="2" creationId="{4B587C71-D5C3-14B7-3A73-9D4025821805}"/>
          </ac:spMkLst>
        </pc:spChg>
      </pc:sldChg>
      <pc:sldChg chg="addSp modSp mod">
        <pc:chgData name="Lane, Kathleen" userId="d8586a00-d571-4eeb-bfc3-f42bf250439e" providerId="ADAL" clId="{5F7FEE5A-68F2-45C9-BE5A-6DA10115DC43}" dt="2023-09-27T12:33:01.387" v="324" actId="20577"/>
        <pc:sldMkLst>
          <pc:docMk/>
          <pc:sldMk cId="4276775244" sldId="270"/>
        </pc:sldMkLst>
        <pc:spChg chg="add mod">
          <ac:chgData name="Lane, Kathleen" userId="d8586a00-d571-4eeb-bfc3-f42bf250439e" providerId="ADAL" clId="{5F7FEE5A-68F2-45C9-BE5A-6DA10115DC43}" dt="2023-09-27T12:33:01.387" v="324" actId="20577"/>
          <ac:spMkLst>
            <pc:docMk/>
            <pc:sldMk cId="4276775244" sldId="270"/>
            <ac:spMk id="20" creationId="{5C47095F-F382-C3C2-E2B1-6A114ED3CC30}"/>
          </ac:spMkLst>
        </pc:spChg>
      </pc:sldChg>
      <pc:sldChg chg="addSp modSp">
        <pc:chgData name="Lane, Kathleen" userId="d8586a00-d571-4eeb-bfc3-f42bf250439e" providerId="ADAL" clId="{5F7FEE5A-68F2-45C9-BE5A-6DA10115DC43}" dt="2023-09-27T12:33:06.615" v="325"/>
        <pc:sldMkLst>
          <pc:docMk/>
          <pc:sldMk cId="251755131" sldId="1873"/>
        </pc:sldMkLst>
        <pc:spChg chg="add mod">
          <ac:chgData name="Lane, Kathleen" userId="d8586a00-d571-4eeb-bfc3-f42bf250439e" providerId="ADAL" clId="{5F7FEE5A-68F2-45C9-BE5A-6DA10115DC43}" dt="2023-09-27T12:33:06.615" v="325"/>
          <ac:spMkLst>
            <pc:docMk/>
            <pc:sldMk cId="251755131" sldId="1873"/>
            <ac:spMk id="4" creationId="{0C47628C-0F64-0D10-7348-0847B280B098}"/>
          </ac:spMkLst>
        </pc:spChg>
      </pc:sldChg>
      <pc:sldChg chg="addSp modSp">
        <pc:chgData name="Lane, Kathleen" userId="d8586a00-d571-4eeb-bfc3-f42bf250439e" providerId="ADAL" clId="{5F7FEE5A-68F2-45C9-BE5A-6DA10115DC43}" dt="2023-09-27T12:33:08.066" v="326"/>
        <pc:sldMkLst>
          <pc:docMk/>
          <pc:sldMk cId="3471279517" sldId="1874"/>
        </pc:sldMkLst>
        <pc:spChg chg="add mod">
          <ac:chgData name="Lane, Kathleen" userId="d8586a00-d571-4eeb-bfc3-f42bf250439e" providerId="ADAL" clId="{5F7FEE5A-68F2-45C9-BE5A-6DA10115DC43}" dt="2023-09-27T12:33:08.066" v="326"/>
          <ac:spMkLst>
            <pc:docMk/>
            <pc:sldMk cId="3471279517" sldId="1874"/>
            <ac:spMk id="4" creationId="{3FE7325A-0E29-CEDE-046F-38FFE54F70BA}"/>
          </ac:spMkLst>
        </pc:spChg>
      </pc:sldChg>
      <pc:sldChg chg="addSp modSp mod">
        <pc:chgData name="Lane, Kathleen" userId="d8586a00-d571-4eeb-bfc3-f42bf250439e" providerId="ADAL" clId="{5F7FEE5A-68F2-45C9-BE5A-6DA10115DC43}" dt="2023-09-27T12:31:48.938" v="158" actId="20577"/>
        <pc:sldMkLst>
          <pc:docMk/>
          <pc:sldMk cId="2062691748" sldId="3507"/>
        </pc:sldMkLst>
        <pc:spChg chg="mod">
          <ac:chgData name="Lane, Kathleen" userId="d8586a00-d571-4eeb-bfc3-f42bf250439e" providerId="ADAL" clId="{5F7FEE5A-68F2-45C9-BE5A-6DA10115DC43}" dt="2023-09-27T12:31:04.126" v="53" actId="20577"/>
          <ac:spMkLst>
            <pc:docMk/>
            <pc:sldMk cId="2062691748" sldId="3507"/>
            <ac:spMk id="2" creationId="{58F15C25-BA49-CA3A-B87A-3E7E219AD458}"/>
          </ac:spMkLst>
        </pc:spChg>
        <pc:spChg chg="add mod">
          <ac:chgData name="Lane, Kathleen" userId="d8586a00-d571-4eeb-bfc3-f42bf250439e" providerId="ADAL" clId="{5F7FEE5A-68F2-45C9-BE5A-6DA10115DC43}" dt="2023-09-27T12:31:48.938" v="158" actId="20577"/>
          <ac:spMkLst>
            <pc:docMk/>
            <pc:sldMk cId="2062691748" sldId="3507"/>
            <ac:spMk id="3" creationId="{4A8FC0E2-C433-8F47-931E-E134903A34B7}"/>
          </ac:spMkLst>
        </pc:spChg>
      </pc:sldChg>
      <pc:sldChg chg="addSp delSp modSp new mod">
        <pc:chgData name="Lane, Kathleen" userId="d8586a00-d571-4eeb-bfc3-f42bf250439e" providerId="ADAL" clId="{5F7FEE5A-68F2-45C9-BE5A-6DA10115DC43}" dt="2023-09-27T12:35:57.666" v="666" actId="20577"/>
        <pc:sldMkLst>
          <pc:docMk/>
          <pc:sldMk cId="1172539657" sldId="3539"/>
        </pc:sldMkLst>
        <pc:spChg chg="mod">
          <ac:chgData name="Lane, Kathleen" userId="d8586a00-d571-4eeb-bfc3-f42bf250439e" providerId="ADAL" clId="{5F7FEE5A-68F2-45C9-BE5A-6DA10115DC43}" dt="2023-09-27T12:35:05.344" v="426" actId="20577"/>
          <ac:spMkLst>
            <pc:docMk/>
            <pc:sldMk cId="1172539657" sldId="3539"/>
            <ac:spMk id="2" creationId="{2CB58FC4-BC18-8BBB-8E2A-ECBA8C26715B}"/>
          </ac:spMkLst>
        </pc:spChg>
        <pc:spChg chg="del">
          <ac:chgData name="Lane, Kathleen" userId="d8586a00-d571-4eeb-bfc3-f42bf250439e" providerId="ADAL" clId="{5F7FEE5A-68F2-45C9-BE5A-6DA10115DC43}" dt="2023-09-27T12:35:08.072" v="427"/>
          <ac:spMkLst>
            <pc:docMk/>
            <pc:sldMk cId="1172539657" sldId="3539"/>
            <ac:spMk id="3" creationId="{FFEE04FB-FCCD-0284-C492-7431B2426ABA}"/>
          </ac:spMkLst>
        </pc:spChg>
        <pc:spChg chg="add mod">
          <ac:chgData name="Lane, Kathleen" userId="d8586a00-d571-4eeb-bfc3-f42bf250439e" providerId="ADAL" clId="{5F7FEE5A-68F2-45C9-BE5A-6DA10115DC43}" dt="2023-09-27T12:35:57.666" v="666" actId="20577"/>
          <ac:spMkLst>
            <pc:docMk/>
            <pc:sldMk cId="1172539657" sldId="3539"/>
            <ac:spMk id="4" creationId="{7A3009FA-09BB-E1AF-B4A4-A48958C84FA4}"/>
          </ac:spMkLst>
        </pc:spChg>
      </pc:sldChg>
      <pc:sldChg chg="addSp modSp new mod">
        <pc:chgData name="Lane, Kathleen" userId="d8586a00-d571-4eeb-bfc3-f42bf250439e" providerId="ADAL" clId="{5F7FEE5A-68F2-45C9-BE5A-6DA10115DC43}" dt="2023-09-27T12:38:26.947" v="1140" actId="20577"/>
        <pc:sldMkLst>
          <pc:docMk/>
          <pc:sldMk cId="3709136397" sldId="3540"/>
        </pc:sldMkLst>
        <pc:spChg chg="add mod">
          <ac:chgData name="Lane, Kathleen" userId="d8586a00-d571-4eeb-bfc3-f42bf250439e" providerId="ADAL" clId="{5F7FEE5A-68F2-45C9-BE5A-6DA10115DC43}" dt="2023-09-27T12:38:26.947" v="1140" actId="20577"/>
          <ac:spMkLst>
            <pc:docMk/>
            <pc:sldMk cId="3709136397" sldId="3540"/>
            <ac:spMk id="4" creationId="{4869726D-6395-FBD2-345D-5C3E786CCE53}"/>
          </ac:spMkLst>
        </pc:spChg>
      </pc:sldChg>
    </pc:docChg>
  </pc:docChgLst>
  <pc:docChgLst>
    <pc:chgData name="Sherod, Rebecca Lee" userId="4a5e3857-22b8-48bf-84ca-3e6efb53098b" providerId="ADAL" clId="{70C60B41-DA6D-4033-9723-7685A1A05AA5}"/>
    <pc:docChg chg="undo redo custSel addSld delSld modSld sldOrd addMainMaster delMainMaster">
      <pc:chgData name="Sherod, Rebecca Lee" userId="4a5e3857-22b8-48bf-84ca-3e6efb53098b" providerId="ADAL" clId="{70C60B41-DA6D-4033-9723-7685A1A05AA5}" dt="2023-09-25T23:40:31.275" v="1588" actId="208"/>
      <pc:docMkLst>
        <pc:docMk/>
      </pc:docMkLst>
      <pc:sldChg chg="modSp add del mod">
        <pc:chgData name="Sherod, Rebecca Lee" userId="4a5e3857-22b8-48bf-84ca-3e6efb53098b" providerId="ADAL" clId="{70C60B41-DA6D-4033-9723-7685A1A05AA5}" dt="2023-09-21T23:03:36.336" v="8" actId="2696"/>
        <pc:sldMkLst>
          <pc:docMk/>
          <pc:sldMk cId="0" sldId="257"/>
        </pc:sldMkLst>
        <pc:spChg chg="mod">
          <ac:chgData name="Sherod, Rebecca Lee" userId="4a5e3857-22b8-48bf-84ca-3e6efb53098b" providerId="ADAL" clId="{70C60B41-DA6D-4033-9723-7685A1A05AA5}" dt="2023-09-21T23:02:43.824" v="5"/>
          <ac:spMkLst>
            <pc:docMk/>
            <pc:sldMk cId="0" sldId="257"/>
            <ac:spMk id="105" creationId="{00000000-0000-0000-0000-000000000000}"/>
          </ac:spMkLst>
        </pc:spChg>
        <pc:spChg chg="mod">
          <ac:chgData name="Sherod, Rebecca Lee" userId="4a5e3857-22b8-48bf-84ca-3e6efb53098b" providerId="ADAL" clId="{70C60B41-DA6D-4033-9723-7685A1A05AA5}" dt="2023-09-21T23:02:43.824" v="5"/>
          <ac:spMkLst>
            <pc:docMk/>
            <pc:sldMk cId="0" sldId="257"/>
            <ac:spMk id="106" creationId="{00000000-0000-0000-0000-000000000000}"/>
          </ac:spMkLst>
        </pc:spChg>
      </pc:sldChg>
      <pc:sldChg chg="addSp modSp add del mod">
        <pc:chgData name="Sherod, Rebecca Lee" userId="4a5e3857-22b8-48bf-84ca-3e6efb53098b" providerId="ADAL" clId="{70C60B41-DA6D-4033-9723-7685A1A05AA5}" dt="2023-09-21T23:10:37.070" v="394" actId="1076"/>
        <pc:sldMkLst>
          <pc:docMk/>
          <pc:sldMk cId="0" sldId="258"/>
        </pc:sldMkLst>
        <pc:spChg chg="add mod">
          <ac:chgData name="Sherod, Rebecca Lee" userId="4a5e3857-22b8-48bf-84ca-3e6efb53098b" providerId="ADAL" clId="{70C60B41-DA6D-4033-9723-7685A1A05AA5}" dt="2023-09-21T23:10:37.070" v="394" actId="1076"/>
          <ac:spMkLst>
            <pc:docMk/>
            <pc:sldMk cId="0" sldId="258"/>
            <ac:spMk id="2" creationId="{4B587C71-D5C3-14B7-3A73-9D4025821805}"/>
          </ac:spMkLst>
        </pc:spChg>
        <pc:spChg chg="mod">
          <ac:chgData name="Sherod, Rebecca Lee" userId="4a5e3857-22b8-48bf-84ca-3e6efb53098b" providerId="ADAL" clId="{70C60B41-DA6D-4033-9723-7685A1A05AA5}" dt="2023-09-21T23:04:28.257" v="29" actId="20577"/>
          <ac:spMkLst>
            <pc:docMk/>
            <pc:sldMk cId="0" sldId="258"/>
            <ac:spMk id="113" creationId="{00000000-0000-0000-0000-000000000000}"/>
          </ac:spMkLst>
        </pc:spChg>
        <pc:spChg chg="mod">
          <ac:chgData name="Sherod, Rebecca Lee" userId="4a5e3857-22b8-48bf-84ca-3e6efb53098b" providerId="ADAL" clId="{70C60B41-DA6D-4033-9723-7685A1A05AA5}" dt="2023-09-21T23:05:41.860" v="152" actId="27636"/>
          <ac:spMkLst>
            <pc:docMk/>
            <pc:sldMk cId="0" sldId="258"/>
            <ac:spMk id="114" creationId="{00000000-0000-0000-0000-000000000000}"/>
          </ac:spMkLst>
        </pc:spChg>
        <pc:spChg chg="mod">
          <ac:chgData name="Sherod, Rebecca Lee" userId="4a5e3857-22b8-48bf-84ca-3e6efb53098b" providerId="ADAL" clId="{70C60B41-DA6D-4033-9723-7685A1A05AA5}" dt="2023-09-21T23:07:14.557" v="208" actId="21"/>
          <ac:spMkLst>
            <pc:docMk/>
            <pc:sldMk cId="0" sldId="258"/>
            <ac:spMk id="115" creationId="{00000000-0000-0000-0000-000000000000}"/>
          </ac:spMkLst>
        </pc:spChg>
      </pc:sldChg>
      <pc:sldChg chg="add del">
        <pc:chgData name="Sherod, Rebecca Lee" userId="4a5e3857-22b8-48bf-84ca-3e6efb53098b" providerId="ADAL" clId="{70C60B41-DA6D-4033-9723-7685A1A05AA5}" dt="2023-09-21T23:11:06.766" v="395" actId="2696"/>
        <pc:sldMkLst>
          <pc:docMk/>
          <pc:sldMk cId="0" sldId="259"/>
        </pc:sldMkLst>
      </pc:sldChg>
      <pc:sldChg chg="add del">
        <pc:chgData name="Sherod, Rebecca Lee" userId="4a5e3857-22b8-48bf-84ca-3e6efb53098b" providerId="ADAL" clId="{70C60B41-DA6D-4033-9723-7685A1A05AA5}" dt="2023-09-21T23:11:25.184" v="396" actId="2696"/>
        <pc:sldMkLst>
          <pc:docMk/>
          <pc:sldMk cId="0" sldId="260"/>
        </pc:sldMkLst>
      </pc:sldChg>
      <pc:sldChg chg="addSp modSp add del mod">
        <pc:chgData name="Sherod, Rebecca Lee" userId="4a5e3857-22b8-48bf-84ca-3e6efb53098b" providerId="ADAL" clId="{70C60B41-DA6D-4033-9723-7685A1A05AA5}" dt="2023-09-21T23:15:18.757" v="488" actId="22"/>
        <pc:sldMkLst>
          <pc:docMk/>
          <pc:sldMk cId="0" sldId="261"/>
        </pc:sldMkLst>
        <pc:spChg chg="add">
          <ac:chgData name="Sherod, Rebecca Lee" userId="4a5e3857-22b8-48bf-84ca-3e6efb53098b" providerId="ADAL" clId="{70C60B41-DA6D-4033-9723-7685A1A05AA5}" dt="2023-09-21T23:14:46.883" v="487" actId="22"/>
          <ac:spMkLst>
            <pc:docMk/>
            <pc:sldMk cId="0" sldId="261"/>
            <ac:spMk id="3" creationId="{CB7B8341-19AE-6B8B-BD9F-EDD9E0AE8B88}"/>
          </ac:spMkLst>
        </pc:spChg>
        <pc:spChg chg="add">
          <ac:chgData name="Sherod, Rebecca Lee" userId="4a5e3857-22b8-48bf-84ca-3e6efb53098b" providerId="ADAL" clId="{70C60B41-DA6D-4033-9723-7685A1A05AA5}" dt="2023-09-21T23:15:18.757" v="488" actId="22"/>
          <ac:spMkLst>
            <pc:docMk/>
            <pc:sldMk cId="0" sldId="261"/>
            <ac:spMk id="5" creationId="{3A59A3F4-0ADE-B124-BA91-2B2890BFFE2E}"/>
          </ac:spMkLst>
        </pc:spChg>
        <pc:spChg chg="mod">
          <ac:chgData name="Sherod, Rebecca Lee" userId="4a5e3857-22b8-48bf-84ca-3e6efb53098b" providerId="ADAL" clId="{70C60B41-DA6D-4033-9723-7685A1A05AA5}" dt="2023-09-21T23:12:47.463" v="486"/>
          <ac:spMkLst>
            <pc:docMk/>
            <pc:sldMk cId="0" sldId="261"/>
            <ac:spMk id="136" creationId="{00000000-0000-0000-0000-000000000000}"/>
          </ac:spMkLst>
        </pc:spChg>
      </pc:sldChg>
      <pc:sldChg chg="modSp add del mod">
        <pc:chgData name="Sherod, Rebecca Lee" userId="4a5e3857-22b8-48bf-84ca-3e6efb53098b" providerId="ADAL" clId="{70C60B41-DA6D-4033-9723-7685A1A05AA5}" dt="2023-09-21T23:15:47.909" v="491" actId="2696"/>
        <pc:sldMkLst>
          <pc:docMk/>
          <pc:sldMk cId="0" sldId="262"/>
        </pc:sldMkLst>
        <pc:spChg chg="mod">
          <ac:chgData name="Sherod, Rebecca Lee" userId="4a5e3857-22b8-48bf-84ca-3e6efb53098b" providerId="ADAL" clId="{70C60B41-DA6D-4033-9723-7685A1A05AA5}" dt="2023-09-21T23:02:43.824" v="5"/>
          <ac:spMkLst>
            <pc:docMk/>
            <pc:sldMk cId="0" sldId="262"/>
            <ac:spMk id="142" creationId="{00000000-0000-0000-0000-000000000000}"/>
          </ac:spMkLst>
        </pc:spChg>
      </pc:sldChg>
      <pc:sldChg chg="add">
        <pc:chgData name="Sherod, Rebecca Lee" userId="4a5e3857-22b8-48bf-84ca-3e6efb53098b" providerId="ADAL" clId="{70C60B41-DA6D-4033-9723-7685A1A05AA5}" dt="2023-09-21T23:46:28.654" v="984"/>
        <pc:sldMkLst>
          <pc:docMk/>
          <pc:sldMk cId="3865690326" sldId="263"/>
        </pc:sldMkLst>
      </pc:sldChg>
      <pc:sldChg chg="add">
        <pc:chgData name="Sherod, Rebecca Lee" userId="4a5e3857-22b8-48bf-84ca-3e6efb53098b" providerId="ADAL" clId="{70C60B41-DA6D-4033-9723-7685A1A05AA5}" dt="2023-09-22T00:00:11.240" v="1063"/>
        <pc:sldMkLst>
          <pc:docMk/>
          <pc:sldMk cId="4276775244" sldId="270"/>
        </pc:sldMkLst>
      </pc:sldChg>
      <pc:sldChg chg="add">
        <pc:chgData name="Sherod, Rebecca Lee" userId="4a5e3857-22b8-48bf-84ca-3e6efb53098b" providerId="ADAL" clId="{70C60B41-DA6D-4033-9723-7685A1A05AA5}" dt="2023-09-21T23:59:42.939" v="1061"/>
        <pc:sldMkLst>
          <pc:docMk/>
          <pc:sldMk cId="920924245" sldId="274"/>
        </pc:sldMkLst>
      </pc:sldChg>
      <pc:sldChg chg="add setBg">
        <pc:chgData name="Sherod, Rebecca Lee" userId="4a5e3857-22b8-48bf-84ca-3e6efb53098b" providerId="ADAL" clId="{70C60B41-DA6D-4033-9723-7685A1A05AA5}" dt="2023-09-25T02:48:29.458" v="1244"/>
        <pc:sldMkLst>
          <pc:docMk/>
          <pc:sldMk cId="1869320522" sldId="277"/>
        </pc:sldMkLst>
      </pc:sldChg>
      <pc:sldChg chg="add">
        <pc:chgData name="Sherod, Rebecca Lee" userId="4a5e3857-22b8-48bf-84ca-3e6efb53098b" providerId="ADAL" clId="{70C60B41-DA6D-4033-9723-7685A1A05AA5}" dt="2023-09-21T23:45:04.900" v="982"/>
        <pc:sldMkLst>
          <pc:docMk/>
          <pc:sldMk cId="2701458834" sldId="279"/>
        </pc:sldMkLst>
      </pc:sldChg>
      <pc:sldChg chg="add">
        <pc:chgData name="Sherod, Rebecca Lee" userId="4a5e3857-22b8-48bf-84ca-3e6efb53098b" providerId="ADAL" clId="{70C60B41-DA6D-4033-9723-7685A1A05AA5}" dt="2023-09-21T23:45:04.900" v="982"/>
        <pc:sldMkLst>
          <pc:docMk/>
          <pc:sldMk cId="2845797329" sldId="280"/>
        </pc:sldMkLst>
      </pc:sldChg>
      <pc:sldChg chg="add">
        <pc:chgData name="Sherod, Rebecca Lee" userId="4a5e3857-22b8-48bf-84ca-3e6efb53098b" providerId="ADAL" clId="{70C60B41-DA6D-4033-9723-7685A1A05AA5}" dt="2023-09-21T23:45:04.900" v="982"/>
        <pc:sldMkLst>
          <pc:docMk/>
          <pc:sldMk cId="3755450608" sldId="281"/>
        </pc:sldMkLst>
      </pc:sldChg>
      <pc:sldChg chg="add">
        <pc:chgData name="Sherod, Rebecca Lee" userId="4a5e3857-22b8-48bf-84ca-3e6efb53098b" providerId="ADAL" clId="{70C60B41-DA6D-4033-9723-7685A1A05AA5}" dt="2023-09-21T23:28:39.647" v="980"/>
        <pc:sldMkLst>
          <pc:docMk/>
          <pc:sldMk cId="576069568" sldId="322"/>
        </pc:sldMkLst>
      </pc:sldChg>
      <pc:sldChg chg="add">
        <pc:chgData name="Sherod, Rebecca Lee" userId="4a5e3857-22b8-48bf-84ca-3e6efb53098b" providerId="ADAL" clId="{70C60B41-DA6D-4033-9723-7685A1A05AA5}" dt="2023-09-22T00:00:11.240" v="1063"/>
        <pc:sldMkLst>
          <pc:docMk/>
          <pc:sldMk cId="3269296903" sldId="329"/>
        </pc:sldMkLst>
      </pc:sldChg>
      <pc:sldChg chg="del">
        <pc:chgData name="Sherod, Rebecca Lee" userId="4a5e3857-22b8-48bf-84ca-3e6efb53098b" providerId="ADAL" clId="{70C60B41-DA6D-4033-9723-7685A1A05AA5}" dt="2023-09-21T23:15:54.684" v="494" actId="2696"/>
        <pc:sldMkLst>
          <pc:docMk/>
          <pc:sldMk cId="3929194274" sldId="334"/>
        </pc:sldMkLst>
      </pc:sldChg>
      <pc:sldChg chg="modSp mod ord">
        <pc:chgData name="Sherod, Rebecca Lee" userId="4a5e3857-22b8-48bf-84ca-3e6efb53098b" providerId="ADAL" clId="{70C60B41-DA6D-4033-9723-7685A1A05AA5}" dt="2023-09-21T23:20:35.267" v="816" actId="20577"/>
        <pc:sldMkLst>
          <pc:docMk/>
          <pc:sldMk cId="707342084" sldId="335"/>
        </pc:sldMkLst>
        <pc:spChg chg="mod">
          <ac:chgData name="Sherod, Rebecca Lee" userId="4a5e3857-22b8-48bf-84ca-3e6efb53098b" providerId="ADAL" clId="{70C60B41-DA6D-4033-9723-7685A1A05AA5}" dt="2023-09-21T23:16:49.688" v="504" actId="20577"/>
          <ac:spMkLst>
            <pc:docMk/>
            <pc:sldMk cId="707342084" sldId="335"/>
            <ac:spMk id="2" creationId="{51FD8623-E281-457A-A9BB-3846A96C499A}"/>
          </ac:spMkLst>
        </pc:spChg>
        <pc:spChg chg="mod">
          <ac:chgData name="Sherod, Rebecca Lee" userId="4a5e3857-22b8-48bf-84ca-3e6efb53098b" providerId="ADAL" clId="{70C60B41-DA6D-4033-9723-7685A1A05AA5}" dt="2023-09-21T23:20:35.267" v="816" actId="20577"/>
          <ac:spMkLst>
            <pc:docMk/>
            <pc:sldMk cId="707342084" sldId="335"/>
            <ac:spMk id="3" creationId="{9DC641B4-A69A-4435-8372-61C4912866FD}"/>
          </ac:spMkLst>
        </pc:spChg>
      </pc:sldChg>
      <pc:sldChg chg="add">
        <pc:chgData name="Sherod, Rebecca Lee" userId="4a5e3857-22b8-48bf-84ca-3e6efb53098b" providerId="ADAL" clId="{70C60B41-DA6D-4033-9723-7685A1A05AA5}" dt="2023-09-21T23:46:28.654" v="984"/>
        <pc:sldMkLst>
          <pc:docMk/>
          <pc:sldMk cId="1008470295" sldId="749"/>
        </pc:sldMkLst>
      </pc:sldChg>
      <pc:sldChg chg="add">
        <pc:chgData name="Sherod, Rebecca Lee" userId="4a5e3857-22b8-48bf-84ca-3e6efb53098b" providerId="ADAL" clId="{70C60B41-DA6D-4033-9723-7685A1A05AA5}" dt="2023-09-21T23:59:49.266" v="1062"/>
        <pc:sldMkLst>
          <pc:docMk/>
          <pc:sldMk cId="274596742" sldId="1051"/>
        </pc:sldMkLst>
      </pc:sldChg>
      <pc:sldChg chg="add">
        <pc:chgData name="Sherod, Rebecca Lee" userId="4a5e3857-22b8-48bf-84ca-3e6efb53098b" providerId="ADAL" clId="{70C60B41-DA6D-4033-9723-7685A1A05AA5}" dt="2023-09-22T00:00:11.240" v="1063"/>
        <pc:sldMkLst>
          <pc:docMk/>
          <pc:sldMk cId="2092448983" sldId="1305"/>
        </pc:sldMkLst>
      </pc:sldChg>
      <pc:sldChg chg="delSp modSp add mod modAnim">
        <pc:chgData name="Sherod, Rebecca Lee" userId="4a5e3857-22b8-48bf-84ca-3e6efb53098b" providerId="ADAL" clId="{70C60B41-DA6D-4033-9723-7685A1A05AA5}" dt="2023-09-21T23:58:08.192" v="1058"/>
        <pc:sldMkLst>
          <pc:docMk/>
          <pc:sldMk cId="152357634" sldId="1431"/>
        </pc:sldMkLst>
        <pc:picChg chg="del">
          <ac:chgData name="Sherod, Rebecca Lee" userId="4a5e3857-22b8-48bf-84ca-3e6efb53098b" providerId="ADAL" clId="{70C60B41-DA6D-4033-9723-7685A1A05AA5}" dt="2023-09-21T23:57:48.173" v="1055" actId="478"/>
          <ac:picMkLst>
            <pc:docMk/>
            <pc:sldMk cId="152357634" sldId="1431"/>
            <ac:picMk id="2" creationId="{00000000-0000-0000-0000-000000000000}"/>
          </ac:picMkLst>
        </pc:picChg>
        <pc:picChg chg="mod">
          <ac:chgData name="Sherod, Rebecca Lee" userId="4a5e3857-22b8-48bf-84ca-3e6efb53098b" providerId="ADAL" clId="{70C60B41-DA6D-4033-9723-7685A1A05AA5}" dt="2023-09-21T23:57:51.543" v="1056" actId="1076"/>
          <ac:picMkLst>
            <pc:docMk/>
            <pc:sldMk cId="152357634" sldId="1431"/>
            <ac:picMk id="6" creationId="{00000000-0000-0000-0000-000000000000}"/>
          </ac:picMkLst>
        </pc:picChg>
        <pc:picChg chg="mod">
          <ac:chgData name="Sherod, Rebecca Lee" userId="4a5e3857-22b8-48bf-84ca-3e6efb53098b" providerId="ADAL" clId="{70C60B41-DA6D-4033-9723-7685A1A05AA5}" dt="2023-09-21T23:57:53.322" v="1057" actId="1076"/>
          <ac:picMkLst>
            <pc:docMk/>
            <pc:sldMk cId="152357634" sldId="1431"/>
            <ac:picMk id="7" creationId="{C394264E-8364-3618-1B72-9AE26920DB58}"/>
          </ac:picMkLst>
        </pc:picChg>
      </pc:sldChg>
      <pc:sldChg chg="add">
        <pc:chgData name="Sherod, Rebecca Lee" userId="4a5e3857-22b8-48bf-84ca-3e6efb53098b" providerId="ADAL" clId="{70C60B41-DA6D-4033-9723-7685A1A05AA5}" dt="2023-09-21T23:46:28.654" v="984"/>
        <pc:sldMkLst>
          <pc:docMk/>
          <pc:sldMk cId="2060405969" sldId="1524"/>
        </pc:sldMkLst>
      </pc:sldChg>
      <pc:sldChg chg="add">
        <pc:chgData name="Sherod, Rebecca Lee" userId="4a5e3857-22b8-48bf-84ca-3e6efb53098b" providerId="ADAL" clId="{70C60B41-DA6D-4033-9723-7685A1A05AA5}" dt="2023-09-21T23:46:28.654" v="984"/>
        <pc:sldMkLst>
          <pc:docMk/>
          <pc:sldMk cId="2047700327" sldId="1525"/>
        </pc:sldMkLst>
      </pc:sldChg>
      <pc:sldChg chg="add">
        <pc:chgData name="Sherod, Rebecca Lee" userId="4a5e3857-22b8-48bf-84ca-3e6efb53098b" providerId="ADAL" clId="{70C60B41-DA6D-4033-9723-7685A1A05AA5}" dt="2023-09-21T23:46:28.654" v="984"/>
        <pc:sldMkLst>
          <pc:docMk/>
          <pc:sldMk cId="1979686085" sldId="1526"/>
        </pc:sldMkLst>
      </pc:sldChg>
      <pc:sldChg chg="add">
        <pc:chgData name="Sherod, Rebecca Lee" userId="4a5e3857-22b8-48bf-84ca-3e6efb53098b" providerId="ADAL" clId="{70C60B41-DA6D-4033-9723-7685A1A05AA5}" dt="2023-09-21T23:46:28.654" v="984"/>
        <pc:sldMkLst>
          <pc:docMk/>
          <pc:sldMk cId="1306622515" sldId="1544"/>
        </pc:sldMkLst>
      </pc:sldChg>
      <pc:sldChg chg="add">
        <pc:chgData name="Sherod, Rebecca Lee" userId="4a5e3857-22b8-48bf-84ca-3e6efb53098b" providerId="ADAL" clId="{70C60B41-DA6D-4033-9723-7685A1A05AA5}" dt="2023-09-21T23:53:13.599" v="1039"/>
        <pc:sldMkLst>
          <pc:docMk/>
          <pc:sldMk cId="3947506182" sldId="1606"/>
        </pc:sldMkLst>
      </pc:sldChg>
      <pc:sldChg chg="add">
        <pc:chgData name="Sherod, Rebecca Lee" userId="4a5e3857-22b8-48bf-84ca-3e6efb53098b" providerId="ADAL" clId="{70C60B41-DA6D-4033-9723-7685A1A05AA5}" dt="2023-09-21T23:46:28.654" v="984"/>
        <pc:sldMkLst>
          <pc:docMk/>
          <pc:sldMk cId="2555008547" sldId="1610"/>
        </pc:sldMkLst>
      </pc:sldChg>
      <pc:sldChg chg="add">
        <pc:chgData name="Sherod, Rebecca Lee" userId="4a5e3857-22b8-48bf-84ca-3e6efb53098b" providerId="ADAL" clId="{70C60B41-DA6D-4033-9723-7685A1A05AA5}" dt="2023-09-21T23:46:28.654" v="984"/>
        <pc:sldMkLst>
          <pc:docMk/>
          <pc:sldMk cId="3845944044" sldId="1681"/>
        </pc:sldMkLst>
      </pc:sldChg>
      <pc:sldChg chg="add">
        <pc:chgData name="Sherod, Rebecca Lee" userId="4a5e3857-22b8-48bf-84ca-3e6efb53098b" providerId="ADAL" clId="{70C60B41-DA6D-4033-9723-7685A1A05AA5}" dt="2023-09-21T23:46:28.654" v="984"/>
        <pc:sldMkLst>
          <pc:docMk/>
          <pc:sldMk cId="4068081608" sldId="1682"/>
        </pc:sldMkLst>
      </pc:sldChg>
      <pc:sldChg chg="add del">
        <pc:chgData name="Sherod, Rebecca Lee" userId="4a5e3857-22b8-48bf-84ca-3e6efb53098b" providerId="ADAL" clId="{70C60B41-DA6D-4033-9723-7685A1A05AA5}" dt="2023-09-21T23:28:42.378" v="981" actId="2696"/>
        <pc:sldMkLst>
          <pc:docMk/>
          <pc:sldMk cId="27278192" sldId="1812"/>
        </pc:sldMkLst>
      </pc:sldChg>
      <pc:sldChg chg="add del">
        <pc:chgData name="Sherod, Rebecca Lee" userId="4a5e3857-22b8-48bf-84ca-3e6efb53098b" providerId="ADAL" clId="{70C60B41-DA6D-4033-9723-7685A1A05AA5}" dt="2023-09-21T23:45:09.094" v="983" actId="2696"/>
        <pc:sldMkLst>
          <pc:docMk/>
          <pc:sldMk cId="2277652808" sldId="1814"/>
        </pc:sldMkLst>
      </pc:sldChg>
      <pc:sldChg chg="add">
        <pc:chgData name="Sherod, Rebecca Lee" userId="4a5e3857-22b8-48bf-84ca-3e6efb53098b" providerId="ADAL" clId="{70C60B41-DA6D-4033-9723-7685A1A05AA5}" dt="2023-09-21T23:59:33.081" v="1060"/>
        <pc:sldMkLst>
          <pc:docMk/>
          <pc:sldMk cId="1303639160" sldId="1829"/>
        </pc:sldMkLst>
      </pc:sldChg>
      <pc:sldChg chg="add">
        <pc:chgData name="Sherod, Rebecca Lee" userId="4a5e3857-22b8-48bf-84ca-3e6efb53098b" providerId="ADAL" clId="{70C60B41-DA6D-4033-9723-7685A1A05AA5}" dt="2023-09-21T23:46:28.654" v="984"/>
        <pc:sldMkLst>
          <pc:docMk/>
          <pc:sldMk cId="996112543" sldId="1850"/>
        </pc:sldMkLst>
      </pc:sldChg>
      <pc:sldChg chg="add setBg">
        <pc:chgData name="Sherod, Rebecca Lee" userId="4a5e3857-22b8-48bf-84ca-3e6efb53098b" providerId="ADAL" clId="{70C60B41-DA6D-4033-9723-7685A1A05AA5}" dt="2023-09-25T02:49:07.149" v="1245"/>
        <pc:sldMkLst>
          <pc:docMk/>
          <pc:sldMk cId="586276345" sldId="1858"/>
        </pc:sldMkLst>
      </pc:sldChg>
      <pc:sldChg chg="add">
        <pc:chgData name="Sherod, Rebecca Lee" userId="4a5e3857-22b8-48bf-84ca-3e6efb53098b" providerId="ADAL" clId="{70C60B41-DA6D-4033-9723-7685A1A05AA5}" dt="2023-09-22T00:02:24.242" v="1064"/>
        <pc:sldMkLst>
          <pc:docMk/>
          <pc:sldMk cId="3538506476" sldId="1859"/>
        </pc:sldMkLst>
      </pc:sldChg>
      <pc:sldChg chg="add">
        <pc:chgData name="Sherod, Rebecca Lee" userId="4a5e3857-22b8-48bf-84ca-3e6efb53098b" providerId="ADAL" clId="{70C60B41-DA6D-4033-9723-7685A1A05AA5}" dt="2023-09-25T02:49:32.369" v="1246"/>
        <pc:sldMkLst>
          <pc:docMk/>
          <pc:sldMk cId="3145615242" sldId="1861"/>
        </pc:sldMkLst>
      </pc:sldChg>
      <pc:sldChg chg="add">
        <pc:chgData name="Sherod, Rebecca Lee" userId="4a5e3857-22b8-48bf-84ca-3e6efb53098b" providerId="ADAL" clId="{70C60B41-DA6D-4033-9723-7685A1A05AA5}" dt="2023-09-25T02:49:32.369" v="1246"/>
        <pc:sldMkLst>
          <pc:docMk/>
          <pc:sldMk cId="3041923427" sldId="1871"/>
        </pc:sldMkLst>
      </pc:sldChg>
      <pc:sldChg chg="add">
        <pc:chgData name="Sherod, Rebecca Lee" userId="4a5e3857-22b8-48bf-84ca-3e6efb53098b" providerId="ADAL" clId="{70C60B41-DA6D-4033-9723-7685A1A05AA5}" dt="2023-09-22T00:00:11.240" v="1063"/>
        <pc:sldMkLst>
          <pc:docMk/>
          <pc:sldMk cId="251755131" sldId="1873"/>
        </pc:sldMkLst>
      </pc:sldChg>
      <pc:sldChg chg="add">
        <pc:chgData name="Sherod, Rebecca Lee" userId="4a5e3857-22b8-48bf-84ca-3e6efb53098b" providerId="ADAL" clId="{70C60B41-DA6D-4033-9723-7685A1A05AA5}" dt="2023-09-22T00:00:11.240" v="1063"/>
        <pc:sldMkLst>
          <pc:docMk/>
          <pc:sldMk cId="3471279517" sldId="1874"/>
        </pc:sldMkLst>
      </pc:sldChg>
      <pc:sldChg chg="add">
        <pc:chgData name="Sherod, Rebecca Lee" userId="4a5e3857-22b8-48bf-84ca-3e6efb53098b" providerId="ADAL" clId="{70C60B41-DA6D-4033-9723-7685A1A05AA5}" dt="2023-09-22T00:02:24.242" v="1064"/>
        <pc:sldMkLst>
          <pc:docMk/>
          <pc:sldMk cId="1084508643" sldId="1878"/>
        </pc:sldMkLst>
      </pc:sldChg>
      <pc:sldChg chg="add">
        <pc:chgData name="Sherod, Rebecca Lee" userId="4a5e3857-22b8-48bf-84ca-3e6efb53098b" providerId="ADAL" clId="{70C60B41-DA6D-4033-9723-7685A1A05AA5}" dt="2023-09-25T02:49:32.369" v="1246"/>
        <pc:sldMkLst>
          <pc:docMk/>
          <pc:sldMk cId="408184597" sldId="1882"/>
        </pc:sldMkLst>
      </pc:sldChg>
      <pc:sldChg chg="modSp add mod">
        <pc:chgData name="Sherod, Rebecca Lee" userId="4a5e3857-22b8-48bf-84ca-3e6efb53098b" providerId="ADAL" clId="{70C60B41-DA6D-4033-9723-7685A1A05AA5}" dt="2023-09-21T23:15:43.289" v="490" actId="27636"/>
        <pc:sldMkLst>
          <pc:docMk/>
          <pc:sldMk cId="2068660206" sldId="3506"/>
        </pc:sldMkLst>
        <pc:spChg chg="mod">
          <ac:chgData name="Sherod, Rebecca Lee" userId="4a5e3857-22b8-48bf-84ca-3e6efb53098b" providerId="ADAL" clId="{70C60B41-DA6D-4033-9723-7685A1A05AA5}" dt="2023-09-21T23:15:43.289" v="490" actId="27636"/>
          <ac:spMkLst>
            <pc:docMk/>
            <pc:sldMk cId="2068660206" sldId="3506"/>
            <ac:spMk id="15" creationId="{D0BD964D-878B-174F-94AD-9021C26B9B82}"/>
          </ac:spMkLst>
        </pc:spChg>
      </pc:sldChg>
      <pc:sldChg chg="addSp delSp modSp new mod">
        <pc:chgData name="Sherod, Rebecca Lee" userId="4a5e3857-22b8-48bf-84ca-3e6efb53098b" providerId="ADAL" clId="{70C60B41-DA6D-4033-9723-7685A1A05AA5}" dt="2023-09-21T23:27:13.580" v="930" actId="14100"/>
        <pc:sldMkLst>
          <pc:docMk/>
          <pc:sldMk cId="2062691748" sldId="3507"/>
        </pc:sldMkLst>
        <pc:spChg chg="mod">
          <ac:chgData name="Sherod, Rebecca Lee" userId="4a5e3857-22b8-48bf-84ca-3e6efb53098b" providerId="ADAL" clId="{70C60B41-DA6D-4033-9723-7685A1A05AA5}" dt="2023-09-21T23:21:32.536" v="841" actId="20577"/>
          <ac:spMkLst>
            <pc:docMk/>
            <pc:sldMk cId="2062691748" sldId="3507"/>
            <ac:spMk id="2" creationId="{58F15C25-BA49-CA3A-B87A-3E7E219AD458}"/>
          </ac:spMkLst>
        </pc:spChg>
        <pc:spChg chg="add del mod">
          <ac:chgData name="Sherod, Rebecca Lee" userId="4a5e3857-22b8-48bf-84ca-3e6efb53098b" providerId="ADAL" clId="{70C60B41-DA6D-4033-9723-7685A1A05AA5}" dt="2023-09-21T23:25:44.187" v="906" actId="478"/>
          <ac:spMkLst>
            <pc:docMk/>
            <pc:sldMk cId="2062691748" sldId="3507"/>
            <ac:spMk id="3" creationId="{41862202-219F-FF9F-0EEE-AA87028B98A6}"/>
          </ac:spMkLst>
        </pc:spChg>
        <pc:spChg chg="add del mod">
          <ac:chgData name="Sherod, Rebecca Lee" userId="4a5e3857-22b8-48bf-84ca-3e6efb53098b" providerId="ADAL" clId="{70C60B41-DA6D-4033-9723-7685A1A05AA5}" dt="2023-09-21T23:22:42.808" v="884" actId="478"/>
          <ac:spMkLst>
            <pc:docMk/>
            <pc:sldMk cId="2062691748" sldId="3507"/>
            <ac:spMk id="4" creationId="{441CFE38-5DA0-765B-B399-68AB14E5D87D}"/>
          </ac:spMkLst>
        </pc:spChg>
        <pc:spChg chg="add del mod">
          <ac:chgData name="Sherod, Rebecca Lee" userId="4a5e3857-22b8-48bf-84ca-3e6efb53098b" providerId="ADAL" clId="{70C60B41-DA6D-4033-9723-7685A1A05AA5}" dt="2023-09-21T23:22:43.375" v="885" actId="478"/>
          <ac:spMkLst>
            <pc:docMk/>
            <pc:sldMk cId="2062691748" sldId="3507"/>
            <ac:spMk id="5" creationId="{0A57F13E-F083-835F-9FD9-6B6EA5DF1B30}"/>
          </ac:spMkLst>
        </pc:spChg>
        <pc:spChg chg="add del mod">
          <ac:chgData name="Sherod, Rebecca Lee" userId="4a5e3857-22b8-48bf-84ca-3e6efb53098b" providerId="ADAL" clId="{70C60B41-DA6D-4033-9723-7685A1A05AA5}" dt="2023-09-21T23:22:44.175" v="886" actId="478"/>
          <ac:spMkLst>
            <pc:docMk/>
            <pc:sldMk cId="2062691748" sldId="3507"/>
            <ac:spMk id="6" creationId="{BF12D8A0-3991-EFF9-39E2-C14CBC273100}"/>
          </ac:spMkLst>
        </pc:spChg>
        <pc:spChg chg="add del mod">
          <ac:chgData name="Sherod, Rebecca Lee" userId="4a5e3857-22b8-48bf-84ca-3e6efb53098b" providerId="ADAL" clId="{70C60B41-DA6D-4033-9723-7685A1A05AA5}" dt="2023-09-21T23:25:44.913" v="907" actId="478"/>
          <ac:spMkLst>
            <pc:docMk/>
            <pc:sldMk cId="2062691748" sldId="3507"/>
            <ac:spMk id="7" creationId="{9E945F5B-AB11-2C9B-BEB0-6AD982CAE5CF}"/>
          </ac:spMkLst>
        </pc:spChg>
        <pc:spChg chg="add mod">
          <ac:chgData name="Sherod, Rebecca Lee" userId="4a5e3857-22b8-48bf-84ca-3e6efb53098b" providerId="ADAL" clId="{70C60B41-DA6D-4033-9723-7685A1A05AA5}" dt="2023-09-21T23:27:10.098" v="928" actId="14100"/>
          <ac:spMkLst>
            <pc:docMk/>
            <pc:sldMk cId="2062691748" sldId="3507"/>
            <ac:spMk id="8" creationId="{A1325787-00DC-CBD6-0C9D-7B717C25300E}"/>
          </ac:spMkLst>
        </pc:spChg>
        <pc:spChg chg="add mod">
          <ac:chgData name="Sherod, Rebecca Lee" userId="4a5e3857-22b8-48bf-84ca-3e6efb53098b" providerId="ADAL" clId="{70C60B41-DA6D-4033-9723-7685A1A05AA5}" dt="2023-09-21T23:27:13.580" v="930" actId="14100"/>
          <ac:spMkLst>
            <pc:docMk/>
            <pc:sldMk cId="2062691748" sldId="3507"/>
            <ac:spMk id="9" creationId="{CA5114FE-9FB0-B298-C245-57A12BDD5A80}"/>
          </ac:spMkLst>
        </pc:spChg>
        <pc:spChg chg="add del mod">
          <ac:chgData name="Sherod, Rebecca Lee" userId="4a5e3857-22b8-48bf-84ca-3e6efb53098b" providerId="ADAL" clId="{70C60B41-DA6D-4033-9723-7685A1A05AA5}" dt="2023-09-21T23:26:05.781" v="912" actId="478"/>
          <ac:spMkLst>
            <pc:docMk/>
            <pc:sldMk cId="2062691748" sldId="3507"/>
            <ac:spMk id="10" creationId="{11A0D6D9-698C-A46A-62FF-0E9ABA2B38BD}"/>
          </ac:spMkLst>
        </pc:spChg>
        <pc:picChg chg="add mod">
          <ac:chgData name="Sherod, Rebecca Lee" userId="4a5e3857-22b8-48bf-84ca-3e6efb53098b" providerId="ADAL" clId="{70C60B41-DA6D-4033-9723-7685A1A05AA5}" dt="2023-09-21T23:27:04.769" v="925" actId="1076"/>
          <ac:picMkLst>
            <pc:docMk/>
            <pc:sldMk cId="2062691748" sldId="3507"/>
            <ac:picMk id="12" creationId="{3146D9A9-F1A0-D499-E636-40DBFDD976F9}"/>
          </ac:picMkLst>
        </pc:picChg>
        <pc:picChg chg="add mod">
          <ac:chgData name="Sherod, Rebecca Lee" userId="4a5e3857-22b8-48bf-84ca-3e6efb53098b" providerId="ADAL" clId="{70C60B41-DA6D-4033-9723-7685A1A05AA5}" dt="2023-09-21T23:27:06.176" v="926" actId="1076"/>
          <ac:picMkLst>
            <pc:docMk/>
            <pc:sldMk cId="2062691748" sldId="3507"/>
            <ac:picMk id="14" creationId="{D1C6A3D2-616F-5448-DEEF-D11F119EB276}"/>
          </ac:picMkLst>
        </pc:picChg>
      </pc:sldChg>
      <pc:sldChg chg="new del">
        <pc:chgData name="Sherod, Rebecca Lee" userId="4a5e3857-22b8-48bf-84ca-3e6efb53098b" providerId="ADAL" clId="{70C60B41-DA6D-4033-9723-7685A1A05AA5}" dt="2023-09-21T23:21:53.636" v="843" actId="680"/>
        <pc:sldMkLst>
          <pc:docMk/>
          <pc:sldMk cId="1300986533" sldId="3508"/>
        </pc:sldMkLst>
      </pc:sldChg>
      <pc:sldChg chg="modSp new mod">
        <pc:chgData name="Sherod, Rebecca Lee" userId="4a5e3857-22b8-48bf-84ca-3e6efb53098b" providerId="ADAL" clId="{70C60B41-DA6D-4033-9723-7685A1A05AA5}" dt="2023-09-21T23:22:16.666" v="872" actId="20577"/>
        <pc:sldMkLst>
          <pc:docMk/>
          <pc:sldMk cId="4015291254" sldId="3508"/>
        </pc:sldMkLst>
        <pc:spChg chg="mod">
          <ac:chgData name="Sherod, Rebecca Lee" userId="4a5e3857-22b8-48bf-84ca-3e6efb53098b" providerId="ADAL" clId="{70C60B41-DA6D-4033-9723-7685A1A05AA5}" dt="2023-09-21T23:22:16.666" v="872" actId="20577"/>
          <ac:spMkLst>
            <pc:docMk/>
            <pc:sldMk cId="4015291254" sldId="3508"/>
            <ac:spMk id="2" creationId="{2AD5913C-7517-E4E5-8053-C14165EBA31B}"/>
          </ac:spMkLst>
        </pc:spChg>
      </pc:sldChg>
      <pc:sldChg chg="new del">
        <pc:chgData name="Sherod, Rebecca Lee" userId="4a5e3857-22b8-48bf-84ca-3e6efb53098b" providerId="ADAL" clId="{70C60B41-DA6D-4033-9723-7685A1A05AA5}" dt="2023-09-21T23:22:07.816" v="846" actId="2696"/>
        <pc:sldMkLst>
          <pc:docMk/>
          <pc:sldMk cId="3692792771" sldId="3509"/>
        </pc:sldMkLst>
      </pc:sldChg>
      <pc:sldChg chg="modSp add mod">
        <pc:chgData name="Sherod, Rebecca Lee" userId="4a5e3857-22b8-48bf-84ca-3e6efb53098b" providerId="ADAL" clId="{70C60B41-DA6D-4033-9723-7685A1A05AA5}" dt="2023-09-21T23:27:35.226" v="977" actId="20577"/>
        <pc:sldMkLst>
          <pc:docMk/>
          <pc:sldMk cId="4008091544" sldId="3509"/>
        </pc:sldMkLst>
        <pc:spChg chg="mod">
          <ac:chgData name="Sherod, Rebecca Lee" userId="4a5e3857-22b8-48bf-84ca-3e6efb53098b" providerId="ADAL" clId="{70C60B41-DA6D-4033-9723-7685A1A05AA5}" dt="2023-09-21T23:27:35.226" v="977" actId="20577"/>
          <ac:spMkLst>
            <pc:docMk/>
            <pc:sldMk cId="4008091544" sldId="3509"/>
            <ac:spMk id="2" creationId="{2AD5913C-7517-E4E5-8053-C14165EBA31B}"/>
          </ac:spMkLst>
        </pc:spChg>
      </pc:sldChg>
      <pc:sldChg chg="modSp new mod">
        <pc:chgData name="Sherod, Rebecca Lee" userId="4a5e3857-22b8-48bf-84ca-3e6efb53098b" providerId="ADAL" clId="{70C60B41-DA6D-4033-9723-7685A1A05AA5}" dt="2023-09-21T23:47:07.432" v="987" actId="20577"/>
        <pc:sldMkLst>
          <pc:docMk/>
          <pc:sldMk cId="767886534" sldId="3510"/>
        </pc:sldMkLst>
        <pc:spChg chg="mod">
          <ac:chgData name="Sherod, Rebecca Lee" userId="4a5e3857-22b8-48bf-84ca-3e6efb53098b" providerId="ADAL" clId="{70C60B41-DA6D-4033-9723-7685A1A05AA5}" dt="2023-09-21T23:47:07.432" v="987" actId="20577"/>
          <ac:spMkLst>
            <pc:docMk/>
            <pc:sldMk cId="767886534" sldId="3510"/>
            <ac:spMk id="2" creationId="{4BD1C18A-D769-8DD7-7BE2-E6196273D3A6}"/>
          </ac:spMkLst>
        </pc:spChg>
      </pc:sldChg>
      <pc:sldChg chg="modSp add mod">
        <pc:chgData name="Sherod, Rebecca Lee" userId="4a5e3857-22b8-48bf-84ca-3e6efb53098b" providerId="ADAL" clId="{70C60B41-DA6D-4033-9723-7685A1A05AA5}" dt="2023-09-22T00:09:48.369" v="1087" actId="20577"/>
        <pc:sldMkLst>
          <pc:docMk/>
          <pc:sldMk cId="1990539854" sldId="3511"/>
        </pc:sldMkLst>
        <pc:spChg chg="mod">
          <ac:chgData name="Sherod, Rebecca Lee" userId="4a5e3857-22b8-48bf-84ca-3e6efb53098b" providerId="ADAL" clId="{70C60B41-DA6D-4033-9723-7685A1A05AA5}" dt="2023-09-22T00:09:48.369" v="1087" actId="20577"/>
          <ac:spMkLst>
            <pc:docMk/>
            <pc:sldMk cId="1990539854" sldId="3511"/>
            <ac:spMk id="3" creationId="{A33188C4-DF09-AACF-7F4C-DDC2914C3F84}"/>
          </ac:spMkLst>
        </pc:spChg>
      </pc:sldChg>
      <pc:sldChg chg="modSp new del mod">
        <pc:chgData name="Sherod, Rebecca Lee" userId="4a5e3857-22b8-48bf-84ca-3e6efb53098b" providerId="ADAL" clId="{70C60B41-DA6D-4033-9723-7685A1A05AA5}" dt="2023-09-21T23:48:55.583" v="1035" actId="2696"/>
        <pc:sldMkLst>
          <pc:docMk/>
          <pc:sldMk cId="2087670795" sldId="3511"/>
        </pc:sldMkLst>
        <pc:spChg chg="mod">
          <ac:chgData name="Sherod, Rebecca Lee" userId="4a5e3857-22b8-48bf-84ca-3e6efb53098b" providerId="ADAL" clId="{70C60B41-DA6D-4033-9723-7685A1A05AA5}" dt="2023-09-21T23:47:31.750" v="994" actId="20577"/>
          <ac:spMkLst>
            <pc:docMk/>
            <pc:sldMk cId="2087670795" sldId="3511"/>
            <ac:spMk id="2" creationId="{5C0839E8-A6DF-604E-17D3-DABFE3272C5F}"/>
          </ac:spMkLst>
        </pc:spChg>
      </pc:sldChg>
      <pc:sldChg chg="modSp new del mod">
        <pc:chgData name="Sherod, Rebecca Lee" userId="4a5e3857-22b8-48bf-84ca-3e6efb53098b" providerId="ADAL" clId="{70C60B41-DA6D-4033-9723-7685A1A05AA5}" dt="2023-09-21T23:48:55.583" v="1035" actId="2696"/>
        <pc:sldMkLst>
          <pc:docMk/>
          <pc:sldMk cId="386612454" sldId="3512"/>
        </pc:sldMkLst>
        <pc:spChg chg="mod">
          <ac:chgData name="Sherod, Rebecca Lee" userId="4a5e3857-22b8-48bf-84ca-3e6efb53098b" providerId="ADAL" clId="{70C60B41-DA6D-4033-9723-7685A1A05AA5}" dt="2023-09-21T23:48:22.430" v="1009" actId="20577"/>
          <ac:spMkLst>
            <pc:docMk/>
            <pc:sldMk cId="386612454" sldId="3512"/>
            <ac:spMk id="2" creationId="{BE80C208-04A7-4FB0-C082-45D6D3DE1A14}"/>
          </ac:spMkLst>
        </pc:spChg>
      </pc:sldChg>
      <pc:sldChg chg="modSp add mod">
        <pc:chgData name="Sherod, Rebecca Lee" userId="4a5e3857-22b8-48bf-84ca-3e6efb53098b" providerId="ADAL" clId="{70C60B41-DA6D-4033-9723-7685A1A05AA5}" dt="2023-09-25T23:27:39.739" v="1266"/>
        <pc:sldMkLst>
          <pc:docMk/>
          <pc:sldMk cId="2191285811" sldId="3512"/>
        </pc:sldMkLst>
        <pc:spChg chg="mod">
          <ac:chgData name="Sherod, Rebecca Lee" userId="4a5e3857-22b8-48bf-84ca-3e6efb53098b" providerId="ADAL" clId="{70C60B41-DA6D-4033-9723-7685A1A05AA5}" dt="2023-09-25T23:27:39.739" v="1266"/>
          <ac:spMkLst>
            <pc:docMk/>
            <pc:sldMk cId="2191285811" sldId="3512"/>
            <ac:spMk id="3" creationId="{86EB1E43-758B-FABE-4CD8-3B32C015BC3F}"/>
          </ac:spMkLst>
        </pc:spChg>
      </pc:sldChg>
      <pc:sldChg chg="add">
        <pc:chgData name="Sherod, Rebecca Lee" userId="4a5e3857-22b8-48bf-84ca-3e6efb53098b" providerId="ADAL" clId="{70C60B41-DA6D-4033-9723-7685A1A05AA5}" dt="2023-09-21T23:49:00.739" v="1036"/>
        <pc:sldMkLst>
          <pc:docMk/>
          <pc:sldMk cId="672004040" sldId="3513"/>
        </pc:sldMkLst>
      </pc:sldChg>
      <pc:sldChg chg="modSp new del mod">
        <pc:chgData name="Sherod, Rebecca Lee" userId="4a5e3857-22b8-48bf-84ca-3e6efb53098b" providerId="ADAL" clId="{70C60B41-DA6D-4033-9723-7685A1A05AA5}" dt="2023-09-21T23:48:55.583" v="1035" actId="2696"/>
        <pc:sldMkLst>
          <pc:docMk/>
          <pc:sldMk cId="3343744160" sldId="3513"/>
        </pc:sldMkLst>
        <pc:spChg chg="mod">
          <ac:chgData name="Sherod, Rebecca Lee" userId="4a5e3857-22b8-48bf-84ca-3e6efb53098b" providerId="ADAL" clId="{70C60B41-DA6D-4033-9723-7685A1A05AA5}" dt="2023-09-21T23:48:48.109" v="1034" actId="20577"/>
          <ac:spMkLst>
            <pc:docMk/>
            <pc:sldMk cId="3343744160" sldId="3513"/>
            <ac:spMk id="2" creationId="{0B4D9A78-0F69-35CE-B2FB-25DAFBB7CC61}"/>
          </ac:spMkLst>
        </pc:spChg>
      </pc:sldChg>
      <pc:sldChg chg="addSp modSp add mod ord modAnim modNotesTx">
        <pc:chgData name="Sherod, Rebecca Lee" userId="4a5e3857-22b8-48bf-84ca-3e6efb53098b" providerId="ADAL" clId="{70C60B41-DA6D-4033-9723-7685A1A05AA5}" dt="2023-09-25T02:47:01.639" v="1243" actId="6549"/>
        <pc:sldMkLst>
          <pc:docMk/>
          <pc:sldMk cId="2460926879" sldId="3514"/>
        </pc:sldMkLst>
        <pc:spChg chg="add mod">
          <ac:chgData name="Sherod, Rebecca Lee" userId="4a5e3857-22b8-48bf-84ca-3e6efb53098b" providerId="ADAL" clId="{70C60B41-DA6D-4033-9723-7685A1A05AA5}" dt="2023-09-21T23:59:22.720" v="1059" actId="208"/>
          <ac:spMkLst>
            <pc:docMk/>
            <pc:sldMk cId="2460926879" sldId="3514"/>
            <ac:spMk id="3" creationId="{CC5FDBC4-7EE3-36BA-DD88-D8DC63DFBEAA}"/>
          </ac:spMkLst>
        </pc:spChg>
      </pc:sldChg>
      <pc:sldChg chg="add del">
        <pc:chgData name="Sherod, Rebecca Lee" userId="4a5e3857-22b8-48bf-84ca-3e6efb53098b" providerId="ADAL" clId="{70C60B41-DA6D-4033-9723-7685A1A05AA5}" dt="2023-09-21T23:53:15.843" v="1040" actId="2696"/>
        <pc:sldMkLst>
          <pc:docMk/>
          <pc:sldMk cId="3029386852" sldId="3514"/>
        </pc:sldMkLst>
      </pc:sldChg>
      <pc:sldChg chg="modSp new mod">
        <pc:chgData name="Sherod, Rebecca Lee" userId="4a5e3857-22b8-48bf-84ca-3e6efb53098b" providerId="ADAL" clId="{70C60B41-DA6D-4033-9723-7685A1A05AA5}" dt="2023-09-22T00:10:45.404" v="1100" actId="5793"/>
        <pc:sldMkLst>
          <pc:docMk/>
          <pc:sldMk cId="3273031308" sldId="3515"/>
        </pc:sldMkLst>
        <pc:spChg chg="mod">
          <ac:chgData name="Sherod, Rebecca Lee" userId="4a5e3857-22b8-48bf-84ca-3e6efb53098b" providerId="ADAL" clId="{70C60B41-DA6D-4033-9723-7685A1A05AA5}" dt="2023-09-22T00:10:25.907" v="1089"/>
          <ac:spMkLst>
            <pc:docMk/>
            <pc:sldMk cId="3273031308" sldId="3515"/>
            <ac:spMk id="2" creationId="{C5D3C1D5-BF39-DE5F-737A-255A42921067}"/>
          </ac:spMkLst>
        </pc:spChg>
        <pc:spChg chg="mod">
          <ac:chgData name="Sherod, Rebecca Lee" userId="4a5e3857-22b8-48bf-84ca-3e6efb53098b" providerId="ADAL" clId="{70C60B41-DA6D-4033-9723-7685A1A05AA5}" dt="2023-09-22T00:10:45.404" v="1100" actId="5793"/>
          <ac:spMkLst>
            <pc:docMk/>
            <pc:sldMk cId="3273031308" sldId="3515"/>
            <ac:spMk id="3" creationId="{BE533EE2-9338-74E1-B2CF-05D1B27F22DD}"/>
          </ac:spMkLst>
        </pc:spChg>
      </pc:sldChg>
      <pc:sldChg chg="addSp delSp modSp new mod">
        <pc:chgData name="Sherod, Rebecca Lee" userId="4a5e3857-22b8-48bf-84ca-3e6efb53098b" providerId="ADAL" clId="{70C60B41-DA6D-4033-9723-7685A1A05AA5}" dt="2023-09-22T00:11:23.763" v="1105" actId="1076"/>
        <pc:sldMkLst>
          <pc:docMk/>
          <pc:sldMk cId="2016553625" sldId="3516"/>
        </pc:sldMkLst>
        <pc:spChg chg="mod">
          <ac:chgData name="Sherod, Rebecca Lee" userId="4a5e3857-22b8-48bf-84ca-3e6efb53098b" providerId="ADAL" clId="{70C60B41-DA6D-4033-9723-7685A1A05AA5}" dt="2023-09-22T00:11:07.050" v="1102"/>
          <ac:spMkLst>
            <pc:docMk/>
            <pc:sldMk cId="2016553625" sldId="3516"/>
            <ac:spMk id="2" creationId="{8DF17EC2-3160-5407-9124-97DB7503C4E0}"/>
          </ac:spMkLst>
        </pc:spChg>
        <pc:spChg chg="del">
          <ac:chgData name="Sherod, Rebecca Lee" userId="4a5e3857-22b8-48bf-84ca-3e6efb53098b" providerId="ADAL" clId="{70C60B41-DA6D-4033-9723-7685A1A05AA5}" dt="2023-09-22T00:11:19.575" v="1103" actId="478"/>
          <ac:spMkLst>
            <pc:docMk/>
            <pc:sldMk cId="2016553625" sldId="3516"/>
            <ac:spMk id="3" creationId="{A9C3E0C4-10A3-FDD8-B058-3E509250C3A8}"/>
          </ac:spMkLst>
        </pc:spChg>
        <pc:graphicFrameChg chg="add mod">
          <ac:chgData name="Sherod, Rebecca Lee" userId="4a5e3857-22b8-48bf-84ca-3e6efb53098b" providerId="ADAL" clId="{70C60B41-DA6D-4033-9723-7685A1A05AA5}" dt="2023-09-22T00:11:23.763" v="1105" actId="1076"/>
          <ac:graphicFrameMkLst>
            <pc:docMk/>
            <pc:sldMk cId="2016553625" sldId="3516"/>
            <ac:graphicFrameMk id="4" creationId="{A01B1E87-CCBD-3009-F5CB-FD59DC427DCB}"/>
          </ac:graphicFrameMkLst>
        </pc:graphicFrameChg>
      </pc:sldChg>
      <pc:sldChg chg="addSp modSp new mod">
        <pc:chgData name="Sherod, Rebecca Lee" userId="4a5e3857-22b8-48bf-84ca-3e6efb53098b" providerId="ADAL" clId="{70C60B41-DA6D-4033-9723-7685A1A05AA5}" dt="2023-09-22T00:14:23.808" v="1137" actId="1076"/>
        <pc:sldMkLst>
          <pc:docMk/>
          <pc:sldMk cId="1004179107" sldId="3517"/>
        </pc:sldMkLst>
        <pc:spChg chg="mod">
          <ac:chgData name="Sherod, Rebecca Lee" userId="4a5e3857-22b8-48bf-84ca-3e6efb53098b" providerId="ADAL" clId="{70C60B41-DA6D-4033-9723-7685A1A05AA5}" dt="2023-09-22T00:12:11.212" v="1107"/>
          <ac:spMkLst>
            <pc:docMk/>
            <pc:sldMk cId="1004179107" sldId="3517"/>
            <ac:spMk id="2" creationId="{BD8508CF-77BB-33A0-6B2B-DDFCEA32DE9A}"/>
          </ac:spMkLst>
        </pc:spChg>
        <pc:spChg chg="mod">
          <ac:chgData name="Sherod, Rebecca Lee" userId="4a5e3857-22b8-48bf-84ca-3e6efb53098b" providerId="ADAL" clId="{70C60B41-DA6D-4033-9723-7685A1A05AA5}" dt="2023-09-22T00:14:23.808" v="1137" actId="1076"/>
          <ac:spMkLst>
            <pc:docMk/>
            <pc:sldMk cId="1004179107" sldId="3517"/>
            <ac:spMk id="3" creationId="{7A4CA85F-FD11-677F-F914-27631C5F6635}"/>
          </ac:spMkLst>
        </pc:spChg>
        <pc:picChg chg="add mod">
          <ac:chgData name="Sherod, Rebecca Lee" userId="4a5e3857-22b8-48bf-84ca-3e6efb53098b" providerId="ADAL" clId="{70C60B41-DA6D-4033-9723-7685A1A05AA5}" dt="2023-09-22T00:14:13.271" v="1135" actId="1076"/>
          <ac:picMkLst>
            <pc:docMk/>
            <pc:sldMk cId="1004179107" sldId="3517"/>
            <ac:picMk id="4" creationId="{EA5AA533-860D-A66A-290C-5A2AC24519AC}"/>
          </ac:picMkLst>
        </pc:picChg>
      </pc:sldChg>
      <pc:sldChg chg="new del">
        <pc:chgData name="Sherod, Rebecca Lee" userId="4a5e3857-22b8-48bf-84ca-3e6efb53098b" providerId="ADAL" clId="{70C60B41-DA6D-4033-9723-7685A1A05AA5}" dt="2023-09-22T00:14:41.079" v="1139" actId="680"/>
        <pc:sldMkLst>
          <pc:docMk/>
          <pc:sldMk cId="3139613987" sldId="3518"/>
        </pc:sldMkLst>
      </pc:sldChg>
      <pc:sldChg chg="addSp delSp modSp new mod">
        <pc:chgData name="Sherod, Rebecca Lee" userId="4a5e3857-22b8-48bf-84ca-3e6efb53098b" providerId="ADAL" clId="{70C60B41-DA6D-4033-9723-7685A1A05AA5}" dt="2023-09-22T00:15:04.739" v="1143"/>
        <pc:sldMkLst>
          <pc:docMk/>
          <pc:sldMk cId="4073674367" sldId="3518"/>
        </pc:sldMkLst>
        <pc:spChg chg="mod">
          <ac:chgData name="Sherod, Rebecca Lee" userId="4a5e3857-22b8-48bf-84ca-3e6efb53098b" providerId="ADAL" clId="{70C60B41-DA6D-4033-9723-7685A1A05AA5}" dt="2023-09-22T00:14:54.927" v="1141"/>
          <ac:spMkLst>
            <pc:docMk/>
            <pc:sldMk cId="4073674367" sldId="3518"/>
            <ac:spMk id="2" creationId="{7D84DBEE-D0A8-356E-6509-5FE6236278A3}"/>
          </ac:spMkLst>
        </pc:spChg>
        <pc:spChg chg="del">
          <ac:chgData name="Sherod, Rebecca Lee" userId="4a5e3857-22b8-48bf-84ca-3e6efb53098b" providerId="ADAL" clId="{70C60B41-DA6D-4033-9723-7685A1A05AA5}" dt="2023-09-22T00:15:02.305" v="1142" actId="478"/>
          <ac:spMkLst>
            <pc:docMk/>
            <pc:sldMk cId="4073674367" sldId="3518"/>
            <ac:spMk id="3" creationId="{CBBBF12D-EB80-475C-466C-D9050433CD11}"/>
          </ac:spMkLst>
        </pc:spChg>
        <pc:picChg chg="add mod">
          <ac:chgData name="Sherod, Rebecca Lee" userId="4a5e3857-22b8-48bf-84ca-3e6efb53098b" providerId="ADAL" clId="{70C60B41-DA6D-4033-9723-7685A1A05AA5}" dt="2023-09-22T00:15:04.739" v="1143"/>
          <ac:picMkLst>
            <pc:docMk/>
            <pc:sldMk cId="4073674367" sldId="3518"/>
            <ac:picMk id="4" creationId="{841A5D88-841E-C4A3-2AFA-B5AB018CE3C1}"/>
          </ac:picMkLst>
        </pc:picChg>
      </pc:sldChg>
      <pc:sldChg chg="addSp delSp modSp new mod">
        <pc:chgData name="Sherod, Rebecca Lee" userId="4a5e3857-22b8-48bf-84ca-3e6efb53098b" providerId="ADAL" clId="{70C60B41-DA6D-4033-9723-7685A1A05AA5}" dt="2023-09-22T00:15:34.014" v="1147"/>
        <pc:sldMkLst>
          <pc:docMk/>
          <pc:sldMk cId="2667972734" sldId="3519"/>
        </pc:sldMkLst>
        <pc:spChg chg="mod">
          <ac:chgData name="Sherod, Rebecca Lee" userId="4a5e3857-22b8-48bf-84ca-3e6efb53098b" providerId="ADAL" clId="{70C60B41-DA6D-4033-9723-7685A1A05AA5}" dt="2023-09-22T00:15:23.889" v="1145"/>
          <ac:spMkLst>
            <pc:docMk/>
            <pc:sldMk cId="2667972734" sldId="3519"/>
            <ac:spMk id="2" creationId="{ACFB967F-A224-70B1-C500-2031A09C709D}"/>
          </ac:spMkLst>
        </pc:spChg>
        <pc:spChg chg="del">
          <ac:chgData name="Sherod, Rebecca Lee" userId="4a5e3857-22b8-48bf-84ca-3e6efb53098b" providerId="ADAL" clId="{70C60B41-DA6D-4033-9723-7685A1A05AA5}" dt="2023-09-22T00:15:33.330" v="1146" actId="478"/>
          <ac:spMkLst>
            <pc:docMk/>
            <pc:sldMk cId="2667972734" sldId="3519"/>
            <ac:spMk id="3" creationId="{766063A8-005F-A541-08AD-0D2C6E53156F}"/>
          </ac:spMkLst>
        </pc:spChg>
        <pc:spChg chg="add mod">
          <ac:chgData name="Sherod, Rebecca Lee" userId="4a5e3857-22b8-48bf-84ca-3e6efb53098b" providerId="ADAL" clId="{70C60B41-DA6D-4033-9723-7685A1A05AA5}" dt="2023-09-22T00:15:34.014" v="1147"/>
          <ac:spMkLst>
            <pc:docMk/>
            <pc:sldMk cId="2667972734" sldId="3519"/>
            <ac:spMk id="5" creationId="{D0A5010C-5E08-15E7-6124-60E2AC70E025}"/>
          </ac:spMkLst>
        </pc:spChg>
        <pc:spChg chg="add mod">
          <ac:chgData name="Sherod, Rebecca Lee" userId="4a5e3857-22b8-48bf-84ca-3e6efb53098b" providerId="ADAL" clId="{70C60B41-DA6D-4033-9723-7685A1A05AA5}" dt="2023-09-22T00:15:34.014" v="1147"/>
          <ac:spMkLst>
            <pc:docMk/>
            <pc:sldMk cId="2667972734" sldId="3519"/>
            <ac:spMk id="6" creationId="{F0719508-8BE3-0610-5B68-2352406F8E6A}"/>
          </ac:spMkLst>
        </pc:spChg>
        <pc:spChg chg="add mod">
          <ac:chgData name="Sherod, Rebecca Lee" userId="4a5e3857-22b8-48bf-84ca-3e6efb53098b" providerId="ADAL" clId="{70C60B41-DA6D-4033-9723-7685A1A05AA5}" dt="2023-09-22T00:15:34.014" v="1147"/>
          <ac:spMkLst>
            <pc:docMk/>
            <pc:sldMk cId="2667972734" sldId="3519"/>
            <ac:spMk id="7" creationId="{869E529E-CA10-C71B-84F7-71911F0802ED}"/>
          </ac:spMkLst>
        </pc:spChg>
        <pc:picChg chg="add mod">
          <ac:chgData name="Sherod, Rebecca Lee" userId="4a5e3857-22b8-48bf-84ca-3e6efb53098b" providerId="ADAL" clId="{70C60B41-DA6D-4033-9723-7685A1A05AA5}" dt="2023-09-22T00:15:34.014" v="1147"/>
          <ac:picMkLst>
            <pc:docMk/>
            <pc:sldMk cId="2667972734" sldId="3519"/>
            <ac:picMk id="4" creationId="{6D7177F3-3753-52A8-9240-22901E01B729}"/>
          </ac:picMkLst>
        </pc:picChg>
      </pc:sldChg>
      <pc:sldChg chg="addSp modSp new mod">
        <pc:chgData name="Sherod, Rebecca Lee" userId="4a5e3857-22b8-48bf-84ca-3e6efb53098b" providerId="ADAL" clId="{70C60B41-DA6D-4033-9723-7685A1A05AA5}" dt="2023-09-22T00:17:37.796" v="1171" actId="14100"/>
        <pc:sldMkLst>
          <pc:docMk/>
          <pc:sldMk cId="563798011" sldId="3520"/>
        </pc:sldMkLst>
        <pc:spChg chg="mod">
          <ac:chgData name="Sherod, Rebecca Lee" userId="4a5e3857-22b8-48bf-84ca-3e6efb53098b" providerId="ADAL" clId="{70C60B41-DA6D-4033-9723-7685A1A05AA5}" dt="2023-09-22T00:15:53.729" v="1151"/>
          <ac:spMkLst>
            <pc:docMk/>
            <pc:sldMk cId="563798011" sldId="3520"/>
            <ac:spMk id="2" creationId="{0E193846-3F5D-FD81-3D2F-2202121831FF}"/>
          </ac:spMkLst>
        </pc:spChg>
        <pc:spChg chg="mod">
          <ac:chgData name="Sherod, Rebecca Lee" userId="4a5e3857-22b8-48bf-84ca-3e6efb53098b" providerId="ADAL" clId="{70C60B41-DA6D-4033-9723-7685A1A05AA5}" dt="2023-09-22T00:17:37.796" v="1171" actId="14100"/>
          <ac:spMkLst>
            <pc:docMk/>
            <pc:sldMk cId="563798011" sldId="3520"/>
            <ac:spMk id="3" creationId="{1CD1E567-BF37-F39A-26A2-86C449418B45}"/>
          </ac:spMkLst>
        </pc:spChg>
        <pc:spChg chg="mod">
          <ac:chgData name="Sherod, Rebecca Lee" userId="4a5e3857-22b8-48bf-84ca-3e6efb53098b" providerId="ADAL" clId="{70C60B41-DA6D-4033-9723-7685A1A05AA5}" dt="2023-09-22T00:16:29.028" v="1159"/>
          <ac:spMkLst>
            <pc:docMk/>
            <pc:sldMk cId="563798011" sldId="3520"/>
            <ac:spMk id="7" creationId="{AEAFCC71-90D6-B85D-0BF1-E7097AC11567}"/>
          </ac:spMkLst>
        </pc:spChg>
        <pc:grpChg chg="add mod">
          <ac:chgData name="Sherod, Rebecca Lee" userId="4a5e3857-22b8-48bf-84ca-3e6efb53098b" providerId="ADAL" clId="{70C60B41-DA6D-4033-9723-7685A1A05AA5}" dt="2023-09-22T00:16:29.028" v="1159"/>
          <ac:grpSpMkLst>
            <pc:docMk/>
            <pc:sldMk cId="563798011" sldId="3520"/>
            <ac:grpSpMk id="6" creationId="{3B73CD55-3E85-0E4B-D3F0-5B3E2B5B8066}"/>
          </ac:grpSpMkLst>
        </pc:grpChg>
        <pc:picChg chg="add mod">
          <ac:chgData name="Sherod, Rebecca Lee" userId="4a5e3857-22b8-48bf-84ca-3e6efb53098b" providerId="ADAL" clId="{70C60B41-DA6D-4033-9723-7685A1A05AA5}" dt="2023-09-22T00:16:29.028" v="1159"/>
          <ac:picMkLst>
            <pc:docMk/>
            <pc:sldMk cId="563798011" sldId="3520"/>
            <ac:picMk id="4" creationId="{66884520-6E27-9E3C-0A14-3D01EBB7AE38}"/>
          </ac:picMkLst>
        </pc:picChg>
        <pc:picChg chg="add mod">
          <ac:chgData name="Sherod, Rebecca Lee" userId="4a5e3857-22b8-48bf-84ca-3e6efb53098b" providerId="ADAL" clId="{70C60B41-DA6D-4033-9723-7685A1A05AA5}" dt="2023-09-22T00:16:29.028" v="1159"/>
          <ac:picMkLst>
            <pc:docMk/>
            <pc:sldMk cId="563798011" sldId="3520"/>
            <ac:picMk id="5" creationId="{C201C813-FA4E-FD99-60AF-610C8F9CE334}"/>
          </ac:picMkLst>
        </pc:picChg>
        <pc:cxnChg chg="mod">
          <ac:chgData name="Sherod, Rebecca Lee" userId="4a5e3857-22b8-48bf-84ca-3e6efb53098b" providerId="ADAL" clId="{70C60B41-DA6D-4033-9723-7685A1A05AA5}" dt="2023-09-22T00:16:29.028" v="1159"/>
          <ac:cxnSpMkLst>
            <pc:docMk/>
            <pc:sldMk cId="563798011" sldId="3520"/>
            <ac:cxnSpMk id="8" creationId="{CD76C042-076D-EE14-5643-1C77AFE8ED1E}"/>
          </ac:cxnSpMkLst>
        </pc:cxnChg>
      </pc:sldChg>
      <pc:sldChg chg="addSp delSp modSp new mod modNotesTx">
        <pc:chgData name="Sherod, Rebecca Lee" userId="4a5e3857-22b8-48bf-84ca-3e6efb53098b" providerId="ADAL" clId="{70C60B41-DA6D-4033-9723-7685A1A05AA5}" dt="2023-09-22T00:18:14.056" v="1177"/>
        <pc:sldMkLst>
          <pc:docMk/>
          <pc:sldMk cId="2112044577" sldId="3521"/>
        </pc:sldMkLst>
        <pc:spChg chg="mod">
          <ac:chgData name="Sherod, Rebecca Lee" userId="4a5e3857-22b8-48bf-84ca-3e6efb53098b" providerId="ADAL" clId="{70C60B41-DA6D-4033-9723-7685A1A05AA5}" dt="2023-09-22T00:17:53.544" v="1173"/>
          <ac:spMkLst>
            <pc:docMk/>
            <pc:sldMk cId="2112044577" sldId="3521"/>
            <ac:spMk id="2" creationId="{5A27E13F-580D-1E4A-E0CE-003DF0FE8A10}"/>
          </ac:spMkLst>
        </pc:spChg>
        <pc:spChg chg="del">
          <ac:chgData name="Sherod, Rebecca Lee" userId="4a5e3857-22b8-48bf-84ca-3e6efb53098b" providerId="ADAL" clId="{70C60B41-DA6D-4033-9723-7685A1A05AA5}" dt="2023-09-22T00:18:01.117" v="1174" actId="478"/>
          <ac:spMkLst>
            <pc:docMk/>
            <pc:sldMk cId="2112044577" sldId="3521"/>
            <ac:spMk id="3" creationId="{E8A8335F-2FEF-208F-D3CF-53BC57D216A6}"/>
          </ac:spMkLst>
        </pc:spChg>
        <pc:graphicFrameChg chg="add mod">
          <ac:chgData name="Sherod, Rebecca Lee" userId="4a5e3857-22b8-48bf-84ca-3e6efb53098b" providerId="ADAL" clId="{70C60B41-DA6D-4033-9723-7685A1A05AA5}" dt="2023-09-22T00:18:08.317" v="1176" actId="1076"/>
          <ac:graphicFrameMkLst>
            <pc:docMk/>
            <pc:sldMk cId="2112044577" sldId="3521"/>
            <ac:graphicFrameMk id="4" creationId="{857A1A7A-70E9-D0A1-AB76-FD360FB0235D}"/>
          </ac:graphicFrameMkLst>
        </pc:graphicFrameChg>
      </pc:sldChg>
      <pc:sldChg chg="modSp new mod">
        <pc:chgData name="Sherod, Rebecca Lee" userId="4a5e3857-22b8-48bf-84ca-3e6efb53098b" providerId="ADAL" clId="{70C60B41-DA6D-4033-9723-7685A1A05AA5}" dt="2023-09-22T00:18:41.988" v="1182"/>
        <pc:sldMkLst>
          <pc:docMk/>
          <pc:sldMk cId="1709915506" sldId="3522"/>
        </pc:sldMkLst>
        <pc:spChg chg="mod">
          <ac:chgData name="Sherod, Rebecca Lee" userId="4a5e3857-22b8-48bf-84ca-3e6efb53098b" providerId="ADAL" clId="{70C60B41-DA6D-4033-9723-7685A1A05AA5}" dt="2023-09-22T00:18:35.577" v="1179"/>
          <ac:spMkLst>
            <pc:docMk/>
            <pc:sldMk cId="1709915506" sldId="3522"/>
            <ac:spMk id="2" creationId="{CE282134-CEA3-E6E9-E3B4-28E078455987}"/>
          </ac:spMkLst>
        </pc:spChg>
        <pc:spChg chg="mod">
          <ac:chgData name="Sherod, Rebecca Lee" userId="4a5e3857-22b8-48bf-84ca-3e6efb53098b" providerId="ADAL" clId="{70C60B41-DA6D-4033-9723-7685A1A05AA5}" dt="2023-09-22T00:18:41.988" v="1182"/>
          <ac:spMkLst>
            <pc:docMk/>
            <pc:sldMk cId="1709915506" sldId="3522"/>
            <ac:spMk id="3" creationId="{8598A260-D35F-4F43-F449-9A66A1436815}"/>
          </ac:spMkLst>
        </pc:spChg>
      </pc:sldChg>
      <pc:sldChg chg="addSp modSp new mod">
        <pc:chgData name="Sherod, Rebecca Lee" userId="4a5e3857-22b8-48bf-84ca-3e6efb53098b" providerId="ADAL" clId="{70C60B41-DA6D-4033-9723-7685A1A05AA5}" dt="2023-09-22T00:19:27.457" v="1196" actId="14100"/>
        <pc:sldMkLst>
          <pc:docMk/>
          <pc:sldMk cId="1345592966" sldId="3523"/>
        </pc:sldMkLst>
        <pc:spChg chg="mod">
          <ac:chgData name="Sherod, Rebecca Lee" userId="4a5e3857-22b8-48bf-84ca-3e6efb53098b" providerId="ADAL" clId="{70C60B41-DA6D-4033-9723-7685A1A05AA5}" dt="2023-09-22T00:18:57.027" v="1184"/>
          <ac:spMkLst>
            <pc:docMk/>
            <pc:sldMk cId="1345592966" sldId="3523"/>
            <ac:spMk id="2" creationId="{77BE50D0-5D21-260E-8A7B-37DE67A40AED}"/>
          </ac:spMkLst>
        </pc:spChg>
        <pc:spChg chg="mod">
          <ac:chgData name="Sherod, Rebecca Lee" userId="4a5e3857-22b8-48bf-84ca-3e6efb53098b" providerId="ADAL" clId="{70C60B41-DA6D-4033-9723-7685A1A05AA5}" dt="2023-09-22T00:19:27.457" v="1196" actId="14100"/>
          <ac:spMkLst>
            <pc:docMk/>
            <pc:sldMk cId="1345592966" sldId="3523"/>
            <ac:spMk id="3" creationId="{C02D1CE9-613E-1C01-4EEA-BAA95C2D7A2C}"/>
          </ac:spMkLst>
        </pc:spChg>
        <pc:spChg chg="add mod">
          <ac:chgData name="Sherod, Rebecca Lee" userId="4a5e3857-22b8-48bf-84ca-3e6efb53098b" providerId="ADAL" clId="{70C60B41-DA6D-4033-9723-7685A1A05AA5}" dt="2023-09-22T00:19:19.237" v="1190"/>
          <ac:spMkLst>
            <pc:docMk/>
            <pc:sldMk cId="1345592966" sldId="3523"/>
            <ac:spMk id="6" creationId="{CD6BBA25-A470-2552-8CB5-FDBBCD8A5420}"/>
          </ac:spMkLst>
        </pc:spChg>
        <pc:picChg chg="add mod">
          <ac:chgData name="Sherod, Rebecca Lee" userId="4a5e3857-22b8-48bf-84ca-3e6efb53098b" providerId="ADAL" clId="{70C60B41-DA6D-4033-9723-7685A1A05AA5}" dt="2023-09-22T00:19:19.237" v="1190"/>
          <ac:picMkLst>
            <pc:docMk/>
            <pc:sldMk cId="1345592966" sldId="3523"/>
            <ac:picMk id="4" creationId="{9654DAAA-AE0A-429D-7A64-46D44E47E3E5}"/>
          </ac:picMkLst>
        </pc:picChg>
        <pc:picChg chg="add mod">
          <ac:chgData name="Sherod, Rebecca Lee" userId="4a5e3857-22b8-48bf-84ca-3e6efb53098b" providerId="ADAL" clId="{70C60B41-DA6D-4033-9723-7685A1A05AA5}" dt="2023-09-22T00:19:19.237" v="1190"/>
          <ac:picMkLst>
            <pc:docMk/>
            <pc:sldMk cId="1345592966" sldId="3523"/>
            <ac:picMk id="5" creationId="{504F41A3-A4C2-A9F0-70BC-3BA797D15AA5}"/>
          </ac:picMkLst>
        </pc:picChg>
        <pc:cxnChg chg="add mod">
          <ac:chgData name="Sherod, Rebecca Lee" userId="4a5e3857-22b8-48bf-84ca-3e6efb53098b" providerId="ADAL" clId="{70C60B41-DA6D-4033-9723-7685A1A05AA5}" dt="2023-09-22T00:19:19.237" v="1190"/>
          <ac:cxnSpMkLst>
            <pc:docMk/>
            <pc:sldMk cId="1345592966" sldId="3523"/>
            <ac:cxnSpMk id="7" creationId="{A4503B50-570D-93C2-1594-FF1BC9EF0BAE}"/>
          </ac:cxnSpMkLst>
        </pc:cxnChg>
      </pc:sldChg>
      <pc:sldChg chg="addSp delSp modSp new mod modNotesTx">
        <pc:chgData name="Sherod, Rebecca Lee" userId="4a5e3857-22b8-48bf-84ca-3e6efb53098b" providerId="ADAL" clId="{70C60B41-DA6D-4033-9723-7685A1A05AA5}" dt="2023-09-22T00:19:59.904" v="1202"/>
        <pc:sldMkLst>
          <pc:docMk/>
          <pc:sldMk cId="1660032597" sldId="3524"/>
        </pc:sldMkLst>
        <pc:spChg chg="mod">
          <ac:chgData name="Sherod, Rebecca Lee" userId="4a5e3857-22b8-48bf-84ca-3e6efb53098b" providerId="ADAL" clId="{70C60B41-DA6D-4033-9723-7685A1A05AA5}" dt="2023-09-22T00:19:43.415" v="1198"/>
          <ac:spMkLst>
            <pc:docMk/>
            <pc:sldMk cId="1660032597" sldId="3524"/>
            <ac:spMk id="2" creationId="{A11E0DF1-6AB5-F0C5-DB29-62B53CEFBD4E}"/>
          </ac:spMkLst>
        </pc:spChg>
        <pc:spChg chg="del">
          <ac:chgData name="Sherod, Rebecca Lee" userId="4a5e3857-22b8-48bf-84ca-3e6efb53098b" providerId="ADAL" clId="{70C60B41-DA6D-4033-9723-7685A1A05AA5}" dt="2023-09-22T00:19:50.264" v="1199" actId="478"/>
          <ac:spMkLst>
            <pc:docMk/>
            <pc:sldMk cId="1660032597" sldId="3524"/>
            <ac:spMk id="3" creationId="{B0E5F7DD-9480-E40B-E854-96892DF23EB2}"/>
          </ac:spMkLst>
        </pc:spChg>
        <pc:graphicFrameChg chg="add mod">
          <ac:chgData name="Sherod, Rebecca Lee" userId="4a5e3857-22b8-48bf-84ca-3e6efb53098b" providerId="ADAL" clId="{70C60B41-DA6D-4033-9723-7685A1A05AA5}" dt="2023-09-22T00:19:53.889" v="1201" actId="1076"/>
          <ac:graphicFrameMkLst>
            <pc:docMk/>
            <pc:sldMk cId="1660032597" sldId="3524"/>
            <ac:graphicFrameMk id="4" creationId="{B3DBD2FD-C702-9C43-A33D-7BB3A4F9D5EC}"/>
          </ac:graphicFrameMkLst>
        </pc:graphicFrameChg>
      </pc:sldChg>
      <pc:sldChg chg="modSp new mod">
        <pc:chgData name="Sherod, Rebecca Lee" userId="4a5e3857-22b8-48bf-84ca-3e6efb53098b" providerId="ADAL" clId="{70C60B41-DA6D-4033-9723-7685A1A05AA5}" dt="2023-09-22T00:20:35.397" v="1205"/>
        <pc:sldMkLst>
          <pc:docMk/>
          <pc:sldMk cId="329394072" sldId="3525"/>
        </pc:sldMkLst>
        <pc:spChg chg="mod">
          <ac:chgData name="Sherod, Rebecca Lee" userId="4a5e3857-22b8-48bf-84ca-3e6efb53098b" providerId="ADAL" clId="{70C60B41-DA6D-4033-9723-7685A1A05AA5}" dt="2023-09-22T00:20:30.504" v="1204"/>
          <ac:spMkLst>
            <pc:docMk/>
            <pc:sldMk cId="329394072" sldId="3525"/>
            <ac:spMk id="2" creationId="{7371FF8D-347E-F968-992F-BED7CB793F1C}"/>
          </ac:spMkLst>
        </pc:spChg>
        <pc:spChg chg="mod">
          <ac:chgData name="Sherod, Rebecca Lee" userId="4a5e3857-22b8-48bf-84ca-3e6efb53098b" providerId="ADAL" clId="{70C60B41-DA6D-4033-9723-7685A1A05AA5}" dt="2023-09-22T00:20:35.397" v="1205"/>
          <ac:spMkLst>
            <pc:docMk/>
            <pc:sldMk cId="329394072" sldId="3525"/>
            <ac:spMk id="3" creationId="{B39AAAD6-7F83-BB6D-C74E-9613E8D32DF4}"/>
          </ac:spMkLst>
        </pc:spChg>
      </pc:sldChg>
      <pc:sldChg chg="addSp modSp new mod">
        <pc:chgData name="Sherod, Rebecca Lee" userId="4a5e3857-22b8-48bf-84ca-3e6efb53098b" providerId="ADAL" clId="{70C60B41-DA6D-4033-9723-7685A1A05AA5}" dt="2023-09-22T00:21:34.837" v="1218" actId="14100"/>
        <pc:sldMkLst>
          <pc:docMk/>
          <pc:sldMk cId="52940978" sldId="3526"/>
        </pc:sldMkLst>
        <pc:spChg chg="mod">
          <ac:chgData name="Sherod, Rebecca Lee" userId="4a5e3857-22b8-48bf-84ca-3e6efb53098b" providerId="ADAL" clId="{70C60B41-DA6D-4033-9723-7685A1A05AA5}" dt="2023-09-22T00:20:50.296" v="1207"/>
          <ac:spMkLst>
            <pc:docMk/>
            <pc:sldMk cId="52940978" sldId="3526"/>
            <ac:spMk id="2" creationId="{E8C033CB-5FAF-8C18-D78D-B54C0BE1BC79}"/>
          </ac:spMkLst>
        </pc:spChg>
        <pc:spChg chg="mod">
          <ac:chgData name="Sherod, Rebecca Lee" userId="4a5e3857-22b8-48bf-84ca-3e6efb53098b" providerId="ADAL" clId="{70C60B41-DA6D-4033-9723-7685A1A05AA5}" dt="2023-09-22T00:21:34.837" v="1218" actId="14100"/>
          <ac:spMkLst>
            <pc:docMk/>
            <pc:sldMk cId="52940978" sldId="3526"/>
            <ac:spMk id="3" creationId="{AB007292-1587-B9C0-908D-30B5B6515772}"/>
          </ac:spMkLst>
        </pc:spChg>
        <pc:spChg chg="mod">
          <ac:chgData name="Sherod, Rebecca Lee" userId="4a5e3857-22b8-48bf-84ca-3e6efb53098b" providerId="ADAL" clId="{70C60B41-DA6D-4033-9723-7685A1A05AA5}" dt="2023-09-22T00:21:22.107" v="1213"/>
          <ac:spMkLst>
            <pc:docMk/>
            <pc:sldMk cId="52940978" sldId="3526"/>
            <ac:spMk id="6" creationId="{2B0D6426-C124-2114-7E0E-E5E6E6A7E454}"/>
          </ac:spMkLst>
        </pc:spChg>
        <pc:grpChg chg="add mod">
          <ac:chgData name="Sherod, Rebecca Lee" userId="4a5e3857-22b8-48bf-84ca-3e6efb53098b" providerId="ADAL" clId="{70C60B41-DA6D-4033-9723-7685A1A05AA5}" dt="2023-09-22T00:21:22.107" v="1213"/>
          <ac:grpSpMkLst>
            <pc:docMk/>
            <pc:sldMk cId="52940978" sldId="3526"/>
            <ac:grpSpMk id="5" creationId="{F00E8862-3149-EDB1-CF9B-D48D749940E7}"/>
          </ac:grpSpMkLst>
        </pc:grpChg>
        <pc:picChg chg="add mod">
          <ac:chgData name="Sherod, Rebecca Lee" userId="4a5e3857-22b8-48bf-84ca-3e6efb53098b" providerId="ADAL" clId="{70C60B41-DA6D-4033-9723-7685A1A05AA5}" dt="2023-09-22T00:21:22.107" v="1213"/>
          <ac:picMkLst>
            <pc:docMk/>
            <pc:sldMk cId="52940978" sldId="3526"/>
            <ac:picMk id="4" creationId="{7D53F592-56EA-64C8-2679-7F0379AD0BF7}"/>
          </ac:picMkLst>
        </pc:picChg>
        <pc:picChg chg="add mod">
          <ac:chgData name="Sherod, Rebecca Lee" userId="4a5e3857-22b8-48bf-84ca-3e6efb53098b" providerId="ADAL" clId="{70C60B41-DA6D-4033-9723-7685A1A05AA5}" dt="2023-09-22T00:21:22.107" v="1213"/>
          <ac:picMkLst>
            <pc:docMk/>
            <pc:sldMk cId="52940978" sldId="3526"/>
            <ac:picMk id="8" creationId="{6C223889-6C15-0D3D-DA97-8E812E8D05BA}"/>
          </ac:picMkLst>
        </pc:picChg>
        <pc:cxnChg chg="mod">
          <ac:chgData name="Sherod, Rebecca Lee" userId="4a5e3857-22b8-48bf-84ca-3e6efb53098b" providerId="ADAL" clId="{70C60B41-DA6D-4033-9723-7685A1A05AA5}" dt="2023-09-22T00:21:22.107" v="1213"/>
          <ac:cxnSpMkLst>
            <pc:docMk/>
            <pc:sldMk cId="52940978" sldId="3526"/>
            <ac:cxnSpMk id="7" creationId="{27E4D11E-C93C-594D-A124-317FE2985D88}"/>
          </ac:cxnSpMkLst>
        </pc:cxnChg>
      </pc:sldChg>
      <pc:sldChg chg="addSp delSp modSp new mod modNotesTx">
        <pc:chgData name="Sherod, Rebecca Lee" userId="4a5e3857-22b8-48bf-84ca-3e6efb53098b" providerId="ADAL" clId="{70C60B41-DA6D-4033-9723-7685A1A05AA5}" dt="2023-09-22T00:22:43.520" v="1223"/>
        <pc:sldMkLst>
          <pc:docMk/>
          <pc:sldMk cId="1581517249" sldId="3527"/>
        </pc:sldMkLst>
        <pc:spChg chg="mod">
          <ac:chgData name="Sherod, Rebecca Lee" userId="4a5e3857-22b8-48bf-84ca-3e6efb53098b" providerId="ADAL" clId="{70C60B41-DA6D-4033-9723-7685A1A05AA5}" dt="2023-09-22T00:22:33.293" v="1220"/>
          <ac:spMkLst>
            <pc:docMk/>
            <pc:sldMk cId="1581517249" sldId="3527"/>
            <ac:spMk id="2" creationId="{C3CE8CE8-757E-8CE8-F628-B3D890062E97}"/>
          </ac:spMkLst>
        </pc:spChg>
        <pc:spChg chg="del">
          <ac:chgData name="Sherod, Rebecca Lee" userId="4a5e3857-22b8-48bf-84ca-3e6efb53098b" providerId="ADAL" clId="{70C60B41-DA6D-4033-9723-7685A1A05AA5}" dt="2023-09-22T00:22:38.099" v="1221" actId="478"/>
          <ac:spMkLst>
            <pc:docMk/>
            <pc:sldMk cId="1581517249" sldId="3527"/>
            <ac:spMk id="3" creationId="{C2828DA1-221F-2740-17F4-FFB5F7867703}"/>
          </ac:spMkLst>
        </pc:spChg>
        <pc:graphicFrameChg chg="add mod">
          <ac:chgData name="Sherod, Rebecca Lee" userId="4a5e3857-22b8-48bf-84ca-3e6efb53098b" providerId="ADAL" clId="{70C60B41-DA6D-4033-9723-7685A1A05AA5}" dt="2023-09-22T00:22:38.887" v="1222"/>
          <ac:graphicFrameMkLst>
            <pc:docMk/>
            <pc:sldMk cId="1581517249" sldId="3527"/>
            <ac:graphicFrameMk id="4" creationId="{7985A06C-239B-ABA5-DBCD-96A1EB1BFD81}"/>
          </ac:graphicFrameMkLst>
        </pc:graphicFrameChg>
      </pc:sldChg>
      <pc:sldChg chg="modSp new mod">
        <pc:chgData name="Sherod, Rebecca Lee" userId="4a5e3857-22b8-48bf-84ca-3e6efb53098b" providerId="ADAL" clId="{70C60B41-DA6D-4033-9723-7685A1A05AA5}" dt="2023-09-22T00:22:59.788" v="1228"/>
        <pc:sldMkLst>
          <pc:docMk/>
          <pc:sldMk cId="4277959384" sldId="3528"/>
        </pc:sldMkLst>
        <pc:spChg chg="mod">
          <ac:chgData name="Sherod, Rebecca Lee" userId="4a5e3857-22b8-48bf-84ca-3e6efb53098b" providerId="ADAL" clId="{70C60B41-DA6D-4033-9723-7685A1A05AA5}" dt="2023-09-22T00:22:54.110" v="1225"/>
          <ac:spMkLst>
            <pc:docMk/>
            <pc:sldMk cId="4277959384" sldId="3528"/>
            <ac:spMk id="2" creationId="{11ECF7AA-62E2-E368-73FB-627EC3119D53}"/>
          </ac:spMkLst>
        </pc:spChg>
        <pc:spChg chg="mod">
          <ac:chgData name="Sherod, Rebecca Lee" userId="4a5e3857-22b8-48bf-84ca-3e6efb53098b" providerId="ADAL" clId="{70C60B41-DA6D-4033-9723-7685A1A05AA5}" dt="2023-09-22T00:22:59.788" v="1228"/>
          <ac:spMkLst>
            <pc:docMk/>
            <pc:sldMk cId="4277959384" sldId="3528"/>
            <ac:spMk id="3" creationId="{09DDBE4A-B5DF-E621-407D-F025B7A8E65A}"/>
          </ac:spMkLst>
        </pc:spChg>
      </pc:sldChg>
      <pc:sldChg chg="addSp delSp modSp new mod modNotesTx">
        <pc:chgData name="Sherod, Rebecca Lee" userId="4a5e3857-22b8-48bf-84ca-3e6efb53098b" providerId="ADAL" clId="{70C60B41-DA6D-4033-9723-7685A1A05AA5}" dt="2023-09-22T00:23:27.175" v="1239"/>
        <pc:sldMkLst>
          <pc:docMk/>
          <pc:sldMk cId="3358941610" sldId="3529"/>
        </pc:sldMkLst>
        <pc:spChg chg="mod">
          <ac:chgData name="Sherod, Rebecca Lee" userId="4a5e3857-22b8-48bf-84ca-3e6efb53098b" providerId="ADAL" clId="{70C60B41-DA6D-4033-9723-7685A1A05AA5}" dt="2023-09-22T00:23:09.877" v="1230"/>
          <ac:spMkLst>
            <pc:docMk/>
            <pc:sldMk cId="3358941610" sldId="3529"/>
            <ac:spMk id="2" creationId="{B19BFC17-6056-1979-B10A-8B41D07C8F0D}"/>
          </ac:spMkLst>
        </pc:spChg>
        <pc:spChg chg="del">
          <ac:chgData name="Sherod, Rebecca Lee" userId="4a5e3857-22b8-48bf-84ca-3e6efb53098b" providerId="ADAL" clId="{70C60B41-DA6D-4033-9723-7685A1A05AA5}" dt="2023-09-22T00:23:15.525" v="1231" actId="478"/>
          <ac:spMkLst>
            <pc:docMk/>
            <pc:sldMk cId="3358941610" sldId="3529"/>
            <ac:spMk id="3" creationId="{AA4F1E73-D2FA-00A3-1F6E-D5F13F42C2BB}"/>
          </ac:spMkLst>
        </pc:spChg>
        <pc:graphicFrameChg chg="add del mod">
          <ac:chgData name="Sherod, Rebecca Lee" userId="4a5e3857-22b8-48bf-84ca-3e6efb53098b" providerId="ADAL" clId="{70C60B41-DA6D-4033-9723-7685A1A05AA5}" dt="2023-09-22T00:23:20.841" v="1237"/>
          <ac:graphicFrameMkLst>
            <pc:docMk/>
            <pc:sldMk cId="3358941610" sldId="3529"/>
            <ac:graphicFrameMk id="4" creationId="{A4B8B7D1-5594-3348-35A0-FF0BCF08C23B}"/>
          </ac:graphicFrameMkLst>
        </pc:graphicFrameChg>
        <pc:graphicFrameChg chg="add mod">
          <ac:chgData name="Sherod, Rebecca Lee" userId="4a5e3857-22b8-48bf-84ca-3e6efb53098b" providerId="ADAL" clId="{70C60B41-DA6D-4033-9723-7685A1A05AA5}" dt="2023-09-22T00:23:20.888" v="1238"/>
          <ac:graphicFrameMkLst>
            <pc:docMk/>
            <pc:sldMk cId="3358941610" sldId="3529"/>
            <ac:graphicFrameMk id="5" creationId="{9A9E40C7-9A37-FA82-9CF0-AB84ECC0B070}"/>
          </ac:graphicFrameMkLst>
        </pc:graphicFrameChg>
      </pc:sldChg>
      <pc:sldChg chg="new">
        <pc:chgData name="Sherod, Rebecca Lee" userId="4a5e3857-22b8-48bf-84ca-3e6efb53098b" providerId="ADAL" clId="{70C60B41-DA6D-4033-9723-7685A1A05AA5}" dt="2023-09-25T02:46:01.029" v="1240" actId="680"/>
        <pc:sldMkLst>
          <pc:docMk/>
          <pc:sldMk cId="773915852" sldId="3530"/>
        </pc:sldMkLst>
      </pc:sldChg>
      <pc:sldChg chg="new">
        <pc:chgData name="Sherod, Rebecca Lee" userId="4a5e3857-22b8-48bf-84ca-3e6efb53098b" providerId="ADAL" clId="{70C60B41-DA6D-4033-9723-7685A1A05AA5}" dt="2023-09-25T02:46:13.925" v="1241" actId="680"/>
        <pc:sldMkLst>
          <pc:docMk/>
          <pc:sldMk cId="3554236912" sldId="3531"/>
        </pc:sldMkLst>
      </pc:sldChg>
      <pc:sldChg chg="add">
        <pc:chgData name="Sherod, Rebecca Lee" userId="4a5e3857-22b8-48bf-84ca-3e6efb53098b" providerId="ADAL" clId="{70C60B41-DA6D-4033-9723-7685A1A05AA5}" dt="2023-09-25T02:49:07.149" v="1245"/>
        <pc:sldMkLst>
          <pc:docMk/>
          <pc:sldMk cId="3819064335" sldId="3532"/>
        </pc:sldMkLst>
      </pc:sldChg>
      <pc:sldChg chg="add del">
        <pc:chgData name="Sherod, Rebecca Lee" userId="4a5e3857-22b8-48bf-84ca-3e6efb53098b" providerId="ADAL" clId="{70C60B41-DA6D-4033-9723-7685A1A05AA5}" dt="2023-09-25T02:49:41.839" v="1247" actId="2696"/>
        <pc:sldMkLst>
          <pc:docMk/>
          <pc:sldMk cId="3174415187" sldId="3533"/>
        </pc:sldMkLst>
      </pc:sldChg>
      <pc:sldChg chg="modSp new mod">
        <pc:chgData name="Sherod, Rebecca Lee" userId="4a5e3857-22b8-48bf-84ca-3e6efb53098b" providerId="ADAL" clId="{70C60B41-DA6D-4033-9723-7685A1A05AA5}" dt="2023-09-25T23:28:35.886" v="1282" actId="27636"/>
        <pc:sldMkLst>
          <pc:docMk/>
          <pc:sldMk cId="4052047251" sldId="3533"/>
        </pc:sldMkLst>
        <pc:spChg chg="mod">
          <ac:chgData name="Sherod, Rebecca Lee" userId="4a5e3857-22b8-48bf-84ca-3e6efb53098b" providerId="ADAL" clId="{70C60B41-DA6D-4033-9723-7685A1A05AA5}" dt="2023-09-25T23:28:13.928" v="1278" actId="20577"/>
          <ac:spMkLst>
            <pc:docMk/>
            <pc:sldMk cId="4052047251" sldId="3533"/>
            <ac:spMk id="2" creationId="{F9AD5C5A-1E7C-1B9E-3E93-215BD0AC5634}"/>
          </ac:spMkLst>
        </pc:spChg>
        <pc:spChg chg="mod">
          <ac:chgData name="Sherod, Rebecca Lee" userId="4a5e3857-22b8-48bf-84ca-3e6efb53098b" providerId="ADAL" clId="{70C60B41-DA6D-4033-9723-7685A1A05AA5}" dt="2023-09-25T23:28:35.886" v="1282" actId="27636"/>
          <ac:spMkLst>
            <pc:docMk/>
            <pc:sldMk cId="4052047251" sldId="3533"/>
            <ac:spMk id="3" creationId="{C0F819C4-7874-6223-36BF-82F4FF04DA10}"/>
          </ac:spMkLst>
        </pc:spChg>
      </pc:sldChg>
      <pc:sldChg chg="addSp modSp new mod">
        <pc:chgData name="Sherod, Rebecca Lee" userId="4a5e3857-22b8-48bf-84ca-3e6efb53098b" providerId="ADAL" clId="{70C60B41-DA6D-4033-9723-7685A1A05AA5}" dt="2023-09-25T23:30:30.751" v="1336" actId="1036"/>
        <pc:sldMkLst>
          <pc:docMk/>
          <pc:sldMk cId="4122254373" sldId="3534"/>
        </pc:sldMkLst>
        <pc:spChg chg="mod">
          <ac:chgData name="Sherod, Rebecca Lee" userId="4a5e3857-22b8-48bf-84ca-3e6efb53098b" providerId="ADAL" clId="{70C60B41-DA6D-4033-9723-7685A1A05AA5}" dt="2023-09-25T23:30:30.751" v="1336" actId="1036"/>
          <ac:spMkLst>
            <pc:docMk/>
            <pc:sldMk cId="4122254373" sldId="3534"/>
            <ac:spMk id="2" creationId="{4347F543-2093-6F70-95DA-18CDC2765872}"/>
          </ac:spMkLst>
        </pc:spChg>
        <pc:spChg chg="mod">
          <ac:chgData name="Sherod, Rebecca Lee" userId="4a5e3857-22b8-48bf-84ca-3e6efb53098b" providerId="ADAL" clId="{70C60B41-DA6D-4033-9723-7685A1A05AA5}" dt="2023-09-25T23:29:49.431" v="1318" actId="20577"/>
          <ac:spMkLst>
            <pc:docMk/>
            <pc:sldMk cId="4122254373" sldId="3534"/>
            <ac:spMk id="3" creationId="{F399DF48-2420-44BA-4CE1-FA6450936374}"/>
          </ac:spMkLst>
        </pc:spChg>
        <pc:picChg chg="add mod">
          <ac:chgData name="Sherod, Rebecca Lee" userId="4a5e3857-22b8-48bf-84ca-3e6efb53098b" providerId="ADAL" clId="{70C60B41-DA6D-4033-9723-7685A1A05AA5}" dt="2023-09-25T23:30:25.808" v="1333" actId="1037"/>
          <ac:picMkLst>
            <pc:docMk/>
            <pc:sldMk cId="4122254373" sldId="3534"/>
            <ac:picMk id="1026" creationId="{425B26D0-4FD4-ACB1-6F63-AC66DC1CE5AD}"/>
          </ac:picMkLst>
        </pc:picChg>
      </pc:sldChg>
      <pc:sldChg chg="addSp delSp modSp new mod">
        <pc:chgData name="Sherod, Rebecca Lee" userId="4a5e3857-22b8-48bf-84ca-3e6efb53098b" providerId="ADAL" clId="{70C60B41-DA6D-4033-9723-7685A1A05AA5}" dt="2023-09-25T23:31:11.288" v="1348" actId="1076"/>
        <pc:sldMkLst>
          <pc:docMk/>
          <pc:sldMk cId="1862862365" sldId="3535"/>
        </pc:sldMkLst>
        <pc:spChg chg="mod">
          <ac:chgData name="Sherod, Rebecca Lee" userId="4a5e3857-22b8-48bf-84ca-3e6efb53098b" providerId="ADAL" clId="{70C60B41-DA6D-4033-9723-7685A1A05AA5}" dt="2023-09-25T23:30:47.018" v="1342" actId="20577"/>
          <ac:spMkLst>
            <pc:docMk/>
            <pc:sldMk cId="1862862365" sldId="3535"/>
            <ac:spMk id="2" creationId="{F4CB0926-BB94-1D3B-21A8-1E6D88245C57}"/>
          </ac:spMkLst>
        </pc:spChg>
        <pc:spChg chg="del">
          <ac:chgData name="Sherod, Rebecca Lee" userId="4a5e3857-22b8-48bf-84ca-3e6efb53098b" providerId="ADAL" clId="{70C60B41-DA6D-4033-9723-7685A1A05AA5}" dt="2023-09-25T23:30:55.231" v="1344" actId="478"/>
          <ac:spMkLst>
            <pc:docMk/>
            <pc:sldMk cId="1862862365" sldId="3535"/>
            <ac:spMk id="3" creationId="{A41C74AB-8B0A-199A-ACBF-84274E90A1DF}"/>
          </ac:spMkLst>
        </pc:spChg>
        <pc:picChg chg="add mod">
          <ac:chgData name="Sherod, Rebecca Lee" userId="4a5e3857-22b8-48bf-84ca-3e6efb53098b" providerId="ADAL" clId="{70C60B41-DA6D-4033-9723-7685A1A05AA5}" dt="2023-09-25T23:31:11.288" v="1348" actId="1076"/>
          <ac:picMkLst>
            <pc:docMk/>
            <pc:sldMk cId="1862862365" sldId="3535"/>
            <ac:picMk id="2050" creationId="{5D0F8999-E2A5-2288-33D9-28EE414B0FC2}"/>
          </ac:picMkLst>
        </pc:picChg>
      </pc:sldChg>
      <pc:sldChg chg="new del">
        <pc:chgData name="Sherod, Rebecca Lee" userId="4a5e3857-22b8-48bf-84ca-3e6efb53098b" providerId="ADAL" clId="{70C60B41-DA6D-4033-9723-7685A1A05AA5}" dt="2023-09-25T23:31:31.453" v="1351" actId="2696"/>
        <pc:sldMkLst>
          <pc:docMk/>
          <pc:sldMk cId="2802584965" sldId="3536"/>
        </pc:sldMkLst>
      </pc:sldChg>
      <pc:sldChg chg="addSp modSp new mod">
        <pc:chgData name="Sherod, Rebecca Lee" userId="4a5e3857-22b8-48bf-84ca-3e6efb53098b" providerId="ADAL" clId="{70C60B41-DA6D-4033-9723-7685A1A05AA5}" dt="2023-09-25T23:38:51.484" v="1565" actId="27636"/>
        <pc:sldMkLst>
          <pc:docMk/>
          <pc:sldMk cId="3068783405" sldId="3537"/>
        </pc:sldMkLst>
        <pc:spChg chg="mod">
          <ac:chgData name="Sherod, Rebecca Lee" userId="4a5e3857-22b8-48bf-84ca-3e6efb53098b" providerId="ADAL" clId="{70C60B41-DA6D-4033-9723-7685A1A05AA5}" dt="2023-09-25T23:31:37.783" v="1354"/>
          <ac:spMkLst>
            <pc:docMk/>
            <pc:sldMk cId="3068783405" sldId="3537"/>
            <ac:spMk id="2" creationId="{88CBA97A-9164-2616-23B2-9E901FC0B8D6}"/>
          </ac:spMkLst>
        </pc:spChg>
        <pc:spChg chg="mod">
          <ac:chgData name="Sherod, Rebecca Lee" userId="4a5e3857-22b8-48bf-84ca-3e6efb53098b" providerId="ADAL" clId="{70C60B41-DA6D-4033-9723-7685A1A05AA5}" dt="2023-09-25T23:37:51.190" v="1543" actId="1035"/>
          <ac:spMkLst>
            <pc:docMk/>
            <pc:sldMk cId="3068783405" sldId="3537"/>
            <ac:spMk id="3" creationId="{103737BC-89F4-3997-6798-AD984C3142B8}"/>
          </ac:spMkLst>
        </pc:spChg>
        <pc:spChg chg="mod">
          <ac:chgData name="Sherod, Rebecca Lee" userId="4a5e3857-22b8-48bf-84ca-3e6efb53098b" providerId="ADAL" clId="{70C60B41-DA6D-4033-9723-7685A1A05AA5}" dt="2023-09-25T23:38:43.396" v="1562" actId="255"/>
          <ac:spMkLst>
            <pc:docMk/>
            <pc:sldMk cId="3068783405" sldId="3537"/>
            <ac:spMk id="4" creationId="{CDAA7F98-4C92-0BF5-178E-93C4FB1A75C5}"/>
          </ac:spMkLst>
        </pc:spChg>
        <pc:spChg chg="mod">
          <ac:chgData name="Sherod, Rebecca Lee" userId="4a5e3857-22b8-48bf-84ca-3e6efb53098b" providerId="ADAL" clId="{70C60B41-DA6D-4033-9723-7685A1A05AA5}" dt="2023-09-25T23:37:51.190" v="1543" actId="1035"/>
          <ac:spMkLst>
            <pc:docMk/>
            <pc:sldMk cId="3068783405" sldId="3537"/>
            <ac:spMk id="5" creationId="{B2655E3F-BD3A-CE5E-5214-74E80377B624}"/>
          </ac:spMkLst>
        </pc:spChg>
        <pc:spChg chg="mod">
          <ac:chgData name="Sherod, Rebecca Lee" userId="4a5e3857-22b8-48bf-84ca-3e6efb53098b" providerId="ADAL" clId="{70C60B41-DA6D-4033-9723-7685A1A05AA5}" dt="2023-09-25T23:38:47.068" v="1563" actId="255"/>
          <ac:spMkLst>
            <pc:docMk/>
            <pc:sldMk cId="3068783405" sldId="3537"/>
            <ac:spMk id="6" creationId="{59C8736A-0C76-0331-5A33-03BD15979B2B}"/>
          </ac:spMkLst>
        </pc:spChg>
        <pc:spChg chg="add mod">
          <ac:chgData name="Sherod, Rebecca Lee" userId="4a5e3857-22b8-48bf-84ca-3e6efb53098b" providerId="ADAL" clId="{70C60B41-DA6D-4033-9723-7685A1A05AA5}" dt="2023-09-25T23:37:51.190" v="1543" actId="1035"/>
          <ac:spMkLst>
            <pc:docMk/>
            <pc:sldMk cId="3068783405" sldId="3537"/>
            <ac:spMk id="7" creationId="{CE5F7471-5C8A-26E7-7FE5-D847E20D3273}"/>
          </ac:spMkLst>
        </pc:spChg>
        <pc:spChg chg="add mod">
          <ac:chgData name="Sherod, Rebecca Lee" userId="4a5e3857-22b8-48bf-84ca-3e6efb53098b" providerId="ADAL" clId="{70C60B41-DA6D-4033-9723-7685A1A05AA5}" dt="2023-09-25T23:38:51.484" v="1565" actId="27636"/>
          <ac:spMkLst>
            <pc:docMk/>
            <pc:sldMk cId="3068783405" sldId="3537"/>
            <ac:spMk id="8" creationId="{FE745BD6-FCAF-1717-6499-629E79C94D13}"/>
          </ac:spMkLst>
        </pc:spChg>
        <pc:spChg chg="add mod">
          <ac:chgData name="Sherod, Rebecca Lee" userId="4a5e3857-22b8-48bf-84ca-3e6efb53098b" providerId="ADAL" clId="{70C60B41-DA6D-4033-9723-7685A1A05AA5}" dt="2023-09-25T23:35:34.991" v="1464" actId="14100"/>
          <ac:spMkLst>
            <pc:docMk/>
            <pc:sldMk cId="3068783405" sldId="3537"/>
            <ac:spMk id="9" creationId="{9541B0B2-CF53-01DA-AC77-2C233DD61CD6}"/>
          </ac:spMkLst>
        </pc:spChg>
        <pc:spChg chg="add mod">
          <ac:chgData name="Sherod, Rebecca Lee" userId="4a5e3857-22b8-48bf-84ca-3e6efb53098b" providerId="ADAL" clId="{70C60B41-DA6D-4033-9723-7685A1A05AA5}" dt="2023-09-25T23:35:42.724" v="1466" actId="1076"/>
          <ac:spMkLst>
            <pc:docMk/>
            <pc:sldMk cId="3068783405" sldId="3537"/>
            <ac:spMk id="10" creationId="{490F6421-C074-65D2-AFB4-80320E1839F7}"/>
          </ac:spMkLst>
        </pc:spChg>
        <pc:spChg chg="add mod">
          <ac:chgData name="Sherod, Rebecca Lee" userId="4a5e3857-22b8-48bf-84ca-3e6efb53098b" providerId="ADAL" clId="{70C60B41-DA6D-4033-9723-7685A1A05AA5}" dt="2023-09-25T23:35:48.837" v="1468" actId="1076"/>
          <ac:spMkLst>
            <pc:docMk/>
            <pc:sldMk cId="3068783405" sldId="3537"/>
            <ac:spMk id="11" creationId="{7C9DC527-42A5-A53C-5420-196E84376FF3}"/>
          </ac:spMkLst>
        </pc:spChg>
      </pc:sldChg>
      <pc:sldChg chg="addSp modSp add mod">
        <pc:chgData name="Sherod, Rebecca Lee" userId="4a5e3857-22b8-48bf-84ca-3e6efb53098b" providerId="ADAL" clId="{70C60B41-DA6D-4033-9723-7685A1A05AA5}" dt="2023-09-25T23:40:31.275" v="1588" actId="208"/>
        <pc:sldMkLst>
          <pc:docMk/>
          <pc:sldMk cId="2818821562" sldId="3538"/>
        </pc:sldMkLst>
        <pc:spChg chg="mod">
          <ac:chgData name="Sherod, Rebecca Lee" userId="4a5e3857-22b8-48bf-84ca-3e6efb53098b" providerId="ADAL" clId="{70C60B41-DA6D-4033-9723-7685A1A05AA5}" dt="2023-09-25T23:36:15.463" v="1479" actId="14100"/>
          <ac:spMkLst>
            <pc:docMk/>
            <pc:sldMk cId="2818821562" sldId="3538"/>
            <ac:spMk id="2" creationId="{88CBA97A-9164-2616-23B2-9E901FC0B8D6}"/>
          </ac:spMkLst>
        </pc:spChg>
        <pc:spChg chg="mod">
          <ac:chgData name="Sherod, Rebecca Lee" userId="4a5e3857-22b8-48bf-84ca-3e6efb53098b" providerId="ADAL" clId="{70C60B41-DA6D-4033-9723-7685A1A05AA5}" dt="2023-09-25T23:37:23.103" v="1513" actId="1035"/>
          <ac:spMkLst>
            <pc:docMk/>
            <pc:sldMk cId="2818821562" sldId="3538"/>
            <ac:spMk id="3" creationId="{103737BC-89F4-3997-6798-AD984C3142B8}"/>
          </ac:spMkLst>
        </pc:spChg>
        <pc:spChg chg="mod">
          <ac:chgData name="Sherod, Rebecca Lee" userId="4a5e3857-22b8-48bf-84ca-3e6efb53098b" providerId="ADAL" clId="{70C60B41-DA6D-4033-9723-7685A1A05AA5}" dt="2023-09-25T23:38:13.665" v="1554" actId="14100"/>
          <ac:spMkLst>
            <pc:docMk/>
            <pc:sldMk cId="2818821562" sldId="3538"/>
            <ac:spMk id="4" creationId="{CDAA7F98-4C92-0BF5-178E-93C4FB1A75C5}"/>
          </ac:spMkLst>
        </pc:spChg>
        <pc:spChg chg="mod">
          <ac:chgData name="Sherod, Rebecca Lee" userId="4a5e3857-22b8-48bf-84ca-3e6efb53098b" providerId="ADAL" clId="{70C60B41-DA6D-4033-9723-7685A1A05AA5}" dt="2023-09-25T23:37:23.103" v="1513" actId="1035"/>
          <ac:spMkLst>
            <pc:docMk/>
            <pc:sldMk cId="2818821562" sldId="3538"/>
            <ac:spMk id="5" creationId="{B2655E3F-BD3A-CE5E-5214-74E80377B624}"/>
          </ac:spMkLst>
        </pc:spChg>
        <pc:spChg chg="mod">
          <ac:chgData name="Sherod, Rebecca Lee" userId="4a5e3857-22b8-48bf-84ca-3e6efb53098b" providerId="ADAL" clId="{70C60B41-DA6D-4033-9723-7685A1A05AA5}" dt="2023-09-25T23:38:30.685" v="1560" actId="255"/>
          <ac:spMkLst>
            <pc:docMk/>
            <pc:sldMk cId="2818821562" sldId="3538"/>
            <ac:spMk id="6" creationId="{59C8736A-0C76-0331-5A33-03BD15979B2B}"/>
          </ac:spMkLst>
        </pc:spChg>
        <pc:spChg chg="mod">
          <ac:chgData name="Sherod, Rebecca Lee" userId="4a5e3857-22b8-48bf-84ca-3e6efb53098b" providerId="ADAL" clId="{70C60B41-DA6D-4033-9723-7685A1A05AA5}" dt="2023-09-25T23:37:23.103" v="1513" actId="1035"/>
          <ac:spMkLst>
            <pc:docMk/>
            <pc:sldMk cId="2818821562" sldId="3538"/>
            <ac:spMk id="7" creationId="{CE5F7471-5C8A-26E7-7FE5-D847E20D3273}"/>
          </ac:spMkLst>
        </pc:spChg>
        <pc:spChg chg="mod">
          <ac:chgData name="Sherod, Rebecca Lee" userId="4a5e3857-22b8-48bf-84ca-3e6efb53098b" providerId="ADAL" clId="{70C60B41-DA6D-4033-9723-7685A1A05AA5}" dt="2023-09-25T23:39:34.884" v="1574" actId="14100"/>
          <ac:spMkLst>
            <pc:docMk/>
            <pc:sldMk cId="2818821562" sldId="3538"/>
            <ac:spMk id="8" creationId="{FE745BD6-FCAF-1717-6499-629E79C94D13}"/>
          </ac:spMkLst>
        </pc:spChg>
        <pc:spChg chg="mod">
          <ac:chgData name="Sherod, Rebecca Lee" userId="4a5e3857-22b8-48bf-84ca-3e6efb53098b" providerId="ADAL" clId="{70C60B41-DA6D-4033-9723-7685A1A05AA5}" dt="2023-09-25T23:40:25.944" v="1586" actId="208"/>
          <ac:spMkLst>
            <pc:docMk/>
            <pc:sldMk cId="2818821562" sldId="3538"/>
            <ac:spMk id="9" creationId="{9541B0B2-CF53-01DA-AC77-2C233DD61CD6}"/>
          </ac:spMkLst>
        </pc:spChg>
        <pc:spChg chg="mod">
          <ac:chgData name="Sherod, Rebecca Lee" userId="4a5e3857-22b8-48bf-84ca-3e6efb53098b" providerId="ADAL" clId="{70C60B41-DA6D-4033-9723-7685A1A05AA5}" dt="2023-09-25T23:40:29.073" v="1587" actId="208"/>
          <ac:spMkLst>
            <pc:docMk/>
            <pc:sldMk cId="2818821562" sldId="3538"/>
            <ac:spMk id="10" creationId="{490F6421-C074-65D2-AFB4-80320E1839F7}"/>
          </ac:spMkLst>
        </pc:spChg>
        <pc:spChg chg="mod">
          <ac:chgData name="Sherod, Rebecca Lee" userId="4a5e3857-22b8-48bf-84ca-3e6efb53098b" providerId="ADAL" clId="{70C60B41-DA6D-4033-9723-7685A1A05AA5}" dt="2023-09-25T23:40:31.275" v="1588" actId="208"/>
          <ac:spMkLst>
            <pc:docMk/>
            <pc:sldMk cId="2818821562" sldId="3538"/>
            <ac:spMk id="11" creationId="{7C9DC527-42A5-A53C-5420-196E84376FF3}"/>
          </ac:spMkLst>
        </pc:spChg>
        <pc:spChg chg="add mod">
          <ac:chgData name="Sherod, Rebecca Lee" userId="4a5e3857-22b8-48bf-84ca-3e6efb53098b" providerId="ADAL" clId="{70C60B41-DA6D-4033-9723-7685A1A05AA5}" dt="2023-09-25T23:40:22.318" v="1585" actId="14100"/>
          <ac:spMkLst>
            <pc:docMk/>
            <pc:sldMk cId="2818821562" sldId="3538"/>
            <ac:spMk id="13" creationId="{FA4258A0-EE33-28E8-E73F-FEB48F80BBBB}"/>
          </ac:spMkLst>
        </pc:spChg>
      </pc:sldChg>
      <pc:sldMasterChg chg="add del addSldLayout delSldLayout">
        <pc:chgData name="Sherod, Rebecca Lee" userId="4a5e3857-22b8-48bf-84ca-3e6efb53098b" providerId="ADAL" clId="{70C60B41-DA6D-4033-9723-7685A1A05AA5}" dt="2023-09-21T23:03:36.336" v="8" actId="2696"/>
        <pc:sldMasterMkLst>
          <pc:docMk/>
          <pc:sldMasterMk cId="1340042252" sldId="2147483693"/>
        </pc:sldMasterMkLst>
        <pc:sldLayoutChg chg="add del">
          <pc:chgData name="Sherod, Rebecca Lee" userId="4a5e3857-22b8-48bf-84ca-3e6efb53098b" providerId="ADAL" clId="{70C60B41-DA6D-4033-9723-7685A1A05AA5}" dt="2023-09-21T23:02:57.040" v="7" actId="2696"/>
          <pc:sldLayoutMkLst>
            <pc:docMk/>
            <pc:sldMasterMk cId="1340042252" sldId="2147483693"/>
            <pc:sldLayoutMk cId="513313546" sldId="2147483694"/>
          </pc:sldLayoutMkLst>
        </pc:sldLayoutChg>
        <pc:sldLayoutChg chg="add del">
          <pc:chgData name="Sherod, Rebecca Lee" userId="4a5e3857-22b8-48bf-84ca-3e6efb53098b" providerId="ADAL" clId="{70C60B41-DA6D-4033-9723-7685A1A05AA5}" dt="2023-09-21T23:03:36.336" v="8" actId="2696"/>
          <pc:sldLayoutMkLst>
            <pc:docMk/>
            <pc:sldMasterMk cId="1340042252" sldId="2147483693"/>
            <pc:sldLayoutMk cId="1809801425" sldId="2147483695"/>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585113279" sldId="2147483696"/>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1996972692" sldId="2147483697"/>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399529575" sldId="2147483698"/>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2631006256" sldId="2147483699"/>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68219844" sldId="2147483700"/>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2123293939" sldId="2147483701"/>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4060511885" sldId="2147483702"/>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3441032105" sldId="2147483703"/>
          </pc:sldLayoutMkLst>
        </pc:sldLayoutChg>
        <pc:sldLayoutChg chg="add del">
          <pc:chgData name="Sherod, Rebecca Lee" userId="4a5e3857-22b8-48bf-84ca-3e6efb53098b" providerId="ADAL" clId="{70C60B41-DA6D-4033-9723-7685A1A05AA5}" dt="2023-09-21T23:02:57.040" v="7" actId="2696"/>
          <pc:sldLayoutMkLst>
            <pc:docMk/>
            <pc:sldMasterMk cId="1340042252" sldId="2147483693"/>
            <pc:sldLayoutMk cId="3302918467" sldId="2147483704"/>
          </pc:sldLayoutMkLst>
        </pc:sldLayoutChg>
      </pc:sldMasterChg>
    </pc:docChg>
  </pc:docChgLst>
  <pc:docChgLst>
    <pc:chgData name="Sherod, Rebecca Lee" userId="4a5e3857-22b8-48bf-84ca-3e6efb53098b" providerId="ADAL" clId="{99C8FED3-D923-4FF4-A809-B259401BF119}"/>
    <pc:docChg chg="undo custSel addSld delSld modSld">
      <pc:chgData name="Sherod, Rebecca Lee" userId="4a5e3857-22b8-48bf-84ca-3e6efb53098b" providerId="ADAL" clId="{99C8FED3-D923-4FF4-A809-B259401BF119}" dt="2023-10-06T21:48:02.204" v="512" actId="1035"/>
      <pc:docMkLst>
        <pc:docMk/>
      </pc:docMkLst>
      <pc:sldChg chg="delSp modSp mod">
        <pc:chgData name="Sherod, Rebecca Lee" userId="4a5e3857-22b8-48bf-84ca-3e6efb53098b" providerId="ADAL" clId="{99C8FED3-D923-4FF4-A809-B259401BF119}" dt="2023-09-28T23:04:23.889" v="368" actId="478"/>
        <pc:sldMkLst>
          <pc:docMk/>
          <pc:sldMk cId="0" sldId="258"/>
        </pc:sldMkLst>
        <pc:spChg chg="del mod">
          <ac:chgData name="Sherod, Rebecca Lee" userId="4a5e3857-22b8-48bf-84ca-3e6efb53098b" providerId="ADAL" clId="{99C8FED3-D923-4FF4-A809-B259401BF119}" dt="2023-09-28T23:04:23.889" v="368" actId="478"/>
          <ac:spMkLst>
            <pc:docMk/>
            <pc:sldMk cId="0" sldId="258"/>
            <ac:spMk id="2" creationId="{4B587C71-D5C3-14B7-3A73-9D4025821805}"/>
          </ac:spMkLst>
        </pc:spChg>
      </pc:sldChg>
      <pc:sldChg chg="delSp mod">
        <pc:chgData name="Sherod, Rebecca Lee" userId="4a5e3857-22b8-48bf-84ca-3e6efb53098b" providerId="ADAL" clId="{99C8FED3-D923-4FF4-A809-B259401BF119}" dt="2023-10-02T18:42:04.097" v="409" actId="478"/>
        <pc:sldMkLst>
          <pc:docMk/>
          <pc:sldMk cId="0" sldId="261"/>
        </pc:sldMkLst>
        <pc:spChg chg="del">
          <ac:chgData name="Sherod, Rebecca Lee" userId="4a5e3857-22b8-48bf-84ca-3e6efb53098b" providerId="ADAL" clId="{99C8FED3-D923-4FF4-A809-B259401BF119}" dt="2023-10-02T18:42:04.097" v="409" actId="478"/>
          <ac:spMkLst>
            <pc:docMk/>
            <pc:sldMk cId="0" sldId="261"/>
            <ac:spMk id="3" creationId="{CB7B8341-19AE-6B8B-BD9F-EDD9E0AE8B88}"/>
          </ac:spMkLst>
        </pc:spChg>
        <pc:spChg chg="del">
          <ac:chgData name="Sherod, Rebecca Lee" userId="4a5e3857-22b8-48bf-84ca-3e6efb53098b" providerId="ADAL" clId="{99C8FED3-D923-4FF4-A809-B259401BF119}" dt="2023-10-02T18:41:58.943" v="408" actId="478"/>
          <ac:spMkLst>
            <pc:docMk/>
            <pc:sldMk cId="0" sldId="261"/>
            <ac:spMk id="5" creationId="{3A59A3F4-0ADE-B124-BA91-2B2890BFFE2E}"/>
          </ac:spMkLst>
        </pc:spChg>
      </pc:sldChg>
      <pc:sldChg chg="del">
        <pc:chgData name="Sherod, Rebecca Lee" userId="4a5e3857-22b8-48bf-84ca-3e6efb53098b" providerId="ADAL" clId="{99C8FED3-D923-4FF4-A809-B259401BF119}" dt="2023-09-28T22:47:08.342" v="1" actId="2696"/>
        <pc:sldMkLst>
          <pc:docMk/>
          <pc:sldMk cId="4276775244" sldId="270"/>
        </pc:sldMkLst>
      </pc:sldChg>
      <pc:sldChg chg="delSp mod">
        <pc:chgData name="Sherod, Rebecca Lee" userId="4a5e3857-22b8-48bf-84ca-3e6efb53098b" providerId="ADAL" clId="{99C8FED3-D923-4FF4-A809-B259401BF119}" dt="2023-10-02T18:42:30.306" v="410" actId="478"/>
        <pc:sldMkLst>
          <pc:docMk/>
          <pc:sldMk cId="2701458834" sldId="279"/>
        </pc:sldMkLst>
        <pc:spChg chg="del">
          <ac:chgData name="Sherod, Rebecca Lee" userId="4a5e3857-22b8-48bf-84ca-3e6efb53098b" providerId="ADAL" clId="{99C8FED3-D923-4FF4-A809-B259401BF119}" dt="2023-10-02T18:42:30.306" v="410" actId="478"/>
          <ac:spMkLst>
            <pc:docMk/>
            <pc:sldMk cId="2701458834" sldId="279"/>
            <ac:spMk id="5" creationId="{00000000-0000-0000-0000-000000000000}"/>
          </ac:spMkLst>
        </pc:spChg>
      </pc:sldChg>
      <pc:sldChg chg="delSp mod">
        <pc:chgData name="Sherod, Rebecca Lee" userId="4a5e3857-22b8-48bf-84ca-3e6efb53098b" providerId="ADAL" clId="{99C8FED3-D923-4FF4-A809-B259401BF119}" dt="2023-10-02T18:42:34.801" v="411" actId="478"/>
        <pc:sldMkLst>
          <pc:docMk/>
          <pc:sldMk cId="2845797329" sldId="280"/>
        </pc:sldMkLst>
        <pc:spChg chg="del">
          <ac:chgData name="Sherod, Rebecca Lee" userId="4a5e3857-22b8-48bf-84ca-3e6efb53098b" providerId="ADAL" clId="{99C8FED3-D923-4FF4-A809-B259401BF119}" dt="2023-10-02T18:42:34.801" v="411" actId="478"/>
          <ac:spMkLst>
            <pc:docMk/>
            <pc:sldMk cId="2845797329" sldId="280"/>
            <ac:spMk id="4" creationId="{00000000-0000-0000-0000-000000000000}"/>
          </ac:spMkLst>
        </pc:spChg>
      </pc:sldChg>
      <pc:sldChg chg="delSp mod">
        <pc:chgData name="Sherod, Rebecca Lee" userId="4a5e3857-22b8-48bf-84ca-3e6efb53098b" providerId="ADAL" clId="{99C8FED3-D923-4FF4-A809-B259401BF119}" dt="2023-10-02T18:42:39.176" v="412" actId="478"/>
        <pc:sldMkLst>
          <pc:docMk/>
          <pc:sldMk cId="3755450608" sldId="281"/>
        </pc:sldMkLst>
        <pc:spChg chg="del">
          <ac:chgData name="Sherod, Rebecca Lee" userId="4a5e3857-22b8-48bf-84ca-3e6efb53098b" providerId="ADAL" clId="{99C8FED3-D923-4FF4-A809-B259401BF119}" dt="2023-10-02T18:42:39.176" v="412" actId="478"/>
          <ac:spMkLst>
            <pc:docMk/>
            <pc:sldMk cId="3755450608" sldId="281"/>
            <ac:spMk id="4" creationId="{00000000-0000-0000-0000-000000000000}"/>
          </ac:spMkLst>
        </pc:spChg>
      </pc:sldChg>
      <pc:sldChg chg="add">
        <pc:chgData name="Sherod, Rebecca Lee" userId="4a5e3857-22b8-48bf-84ca-3e6efb53098b" providerId="ADAL" clId="{99C8FED3-D923-4FF4-A809-B259401BF119}" dt="2023-09-28T22:48:58.192" v="2"/>
        <pc:sldMkLst>
          <pc:docMk/>
          <pc:sldMk cId="3648834283" sldId="291"/>
        </pc:sldMkLst>
      </pc:sldChg>
      <pc:sldChg chg="modSp mod">
        <pc:chgData name="Sherod, Rebecca Lee" userId="4a5e3857-22b8-48bf-84ca-3e6efb53098b" providerId="ADAL" clId="{99C8FED3-D923-4FF4-A809-B259401BF119}" dt="2023-09-29T17:55:17.306" v="407" actId="20577"/>
        <pc:sldMkLst>
          <pc:docMk/>
          <pc:sldMk cId="707342084" sldId="335"/>
        </pc:sldMkLst>
        <pc:spChg chg="mod">
          <ac:chgData name="Sherod, Rebecca Lee" userId="4a5e3857-22b8-48bf-84ca-3e6efb53098b" providerId="ADAL" clId="{99C8FED3-D923-4FF4-A809-B259401BF119}" dt="2023-09-29T17:55:17.306" v="407" actId="20577"/>
          <ac:spMkLst>
            <pc:docMk/>
            <pc:sldMk cId="707342084" sldId="335"/>
            <ac:spMk id="3" creationId="{9DC641B4-A69A-4435-8372-61C4912866FD}"/>
          </ac:spMkLst>
        </pc:spChg>
      </pc:sldChg>
      <pc:sldChg chg="addSp delSp mod">
        <pc:chgData name="Sherod, Rebecca Lee" userId="4a5e3857-22b8-48bf-84ca-3e6efb53098b" providerId="ADAL" clId="{99C8FED3-D923-4FF4-A809-B259401BF119}" dt="2023-09-28T23:23:21.169" v="370" actId="21"/>
        <pc:sldMkLst>
          <pc:docMk/>
          <pc:sldMk cId="274596742" sldId="1051"/>
        </pc:sldMkLst>
        <pc:spChg chg="add del">
          <ac:chgData name="Sherod, Rebecca Lee" userId="4a5e3857-22b8-48bf-84ca-3e6efb53098b" providerId="ADAL" clId="{99C8FED3-D923-4FF4-A809-B259401BF119}" dt="2023-09-28T23:23:21.169" v="370" actId="21"/>
          <ac:spMkLst>
            <pc:docMk/>
            <pc:sldMk cId="274596742" sldId="1051"/>
            <ac:spMk id="13" creationId="{CE02D246-A0E9-5342-AE2D-61B05F173F71}"/>
          </ac:spMkLst>
        </pc:spChg>
      </pc:sldChg>
      <pc:sldChg chg="addSp modSp add mod">
        <pc:chgData name="Sherod, Rebecca Lee" userId="4a5e3857-22b8-48bf-84ca-3e6efb53098b" providerId="ADAL" clId="{99C8FED3-D923-4FF4-A809-B259401BF119}" dt="2023-09-28T22:50:01.358" v="64" actId="1076"/>
        <pc:sldMkLst>
          <pc:docMk/>
          <pc:sldMk cId="2126113433" sldId="1833"/>
        </pc:sldMkLst>
        <pc:spChg chg="add mod">
          <ac:chgData name="Sherod, Rebecca Lee" userId="4a5e3857-22b8-48bf-84ca-3e6efb53098b" providerId="ADAL" clId="{99C8FED3-D923-4FF4-A809-B259401BF119}" dt="2023-09-28T22:50:01.358" v="64" actId="1076"/>
          <ac:spMkLst>
            <pc:docMk/>
            <pc:sldMk cId="2126113433" sldId="1833"/>
            <ac:spMk id="3" creationId="{52045E2F-1AB2-CDA9-8D64-2D7585F91D91}"/>
          </ac:spMkLst>
        </pc:spChg>
      </pc:sldChg>
      <pc:sldChg chg="add">
        <pc:chgData name="Sherod, Rebecca Lee" userId="4a5e3857-22b8-48bf-84ca-3e6efb53098b" providerId="ADAL" clId="{99C8FED3-D923-4FF4-A809-B259401BF119}" dt="2023-09-28T22:49:29.644" v="3"/>
        <pc:sldMkLst>
          <pc:docMk/>
          <pc:sldMk cId="739390503" sldId="1849"/>
        </pc:sldMkLst>
      </pc:sldChg>
      <pc:sldChg chg="delSp">
        <pc:chgData name="Sherod, Rebecca Lee" userId="4a5e3857-22b8-48bf-84ca-3e6efb53098b" providerId="ADAL" clId="{99C8FED3-D923-4FF4-A809-B259401BF119}" dt="2023-10-02T18:43:03.784" v="413" actId="478"/>
        <pc:sldMkLst>
          <pc:docMk/>
          <pc:sldMk cId="996112543" sldId="1850"/>
        </pc:sldMkLst>
        <pc:spChg chg="del">
          <ac:chgData name="Sherod, Rebecca Lee" userId="4a5e3857-22b8-48bf-84ca-3e6efb53098b" providerId="ADAL" clId="{99C8FED3-D923-4FF4-A809-B259401BF119}" dt="2023-10-02T18:43:03.784" v="413" actId="478"/>
          <ac:spMkLst>
            <pc:docMk/>
            <pc:sldMk cId="996112543" sldId="1850"/>
            <ac:spMk id="11" creationId="{D7F5DF8F-0078-6ABD-B61A-8B79EF6854E8}"/>
          </ac:spMkLst>
        </pc:spChg>
      </pc:sldChg>
      <pc:sldChg chg="del">
        <pc:chgData name="Sherod, Rebecca Lee" userId="4a5e3857-22b8-48bf-84ca-3e6efb53098b" providerId="ADAL" clId="{99C8FED3-D923-4FF4-A809-B259401BF119}" dt="2023-09-28T22:47:08.342" v="1" actId="2696"/>
        <pc:sldMkLst>
          <pc:docMk/>
          <pc:sldMk cId="251755131" sldId="1873"/>
        </pc:sldMkLst>
      </pc:sldChg>
      <pc:sldChg chg="del">
        <pc:chgData name="Sherod, Rebecca Lee" userId="4a5e3857-22b8-48bf-84ca-3e6efb53098b" providerId="ADAL" clId="{99C8FED3-D923-4FF4-A809-B259401BF119}" dt="2023-09-28T22:47:08.342" v="1" actId="2696"/>
        <pc:sldMkLst>
          <pc:docMk/>
          <pc:sldMk cId="3471279517" sldId="1874"/>
        </pc:sldMkLst>
      </pc:sldChg>
      <pc:sldChg chg="modSp mod">
        <pc:chgData name="Sherod, Rebecca Lee" userId="4a5e3857-22b8-48bf-84ca-3e6efb53098b" providerId="ADAL" clId="{99C8FED3-D923-4FF4-A809-B259401BF119}" dt="2023-09-29T17:48:16.359" v="401" actId="14100"/>
        <pc:sldMkLst>
          <pc:docMk/>
          <pc:sldMk cId="3227818710" sldId="1886"/>
        </pc:sldMkLst>
        <pc:spChg chg="mod">
          <ac:chgData name="Sherod, Rebecca Lee" userId="4a5e3857-22b8-48bf-84ca-3e6efb53098b" providerId="ADAL" clId="{99C8FED3-D923-4FF4-A809-B259401BF119}" dt="2023-09-29T17:48:14.354" v="400" actId="14100"/>
          <ac:spMkLst>
            <pc:docMk/>
            <pc:sldMk cId="3227818710" sldId="1886"/>
            <ac:spMk id="13" creationId="{05BE7812-9552-43F2-9CE7-7146EB841E59}"/>
          </ac:spMkLst>
        </pc:spChg>
        <pc:spChg chg="mod">
          <ac:chgData name="Sherod, Rebecca Lee" userId="4a5e3857-22b8-48bf-84ca-3e6efb53098b" providerId="ADAL" clId="{99C8FED3-D923-4FF4-A809-B259401BF119}" dt="2023-09-29T17:48:06.595" v="397" actId="14100"/>
          <ac:spMkLst>
            <pc:docMk/>
            <pc:sldMk cId="3227818710" sldId="1886"/>
            <ac:spMk id="21" creationId="{B910D69B-FC92-4FF2-8E43-3BB51BC75DE9}"/>
          </ac:spMkLst>
        </pc:spChg>
        <pc:grpChg chg="mod">
          <ac:chgData name="Sherod, Rebecca Lee" userId="4a5e3857-22b8-48bf-84ca-3e6efb53098b" providerId="ADAL" clId="{99C8FED3-D923-4FF4-A809-B259401BF119}" dt="2023-09-29T17:47:48.622" v="391" actId="1076"/>
          <ac:grpSpMkLst>
            <pc:docMk/>
            <pc:sldMk cId="3227818710" sldId="1886"/>
            <ac:grpSpMk id="8" creationId="{050B73DB-962B-4A66-9C79-B5E39963A821}"/>
          </ac:grpSpMkLst>
        </pc:grpChg>
        <pc:grpChg chg="mod">
          <ac:chgData name="Sherod, Rebecca Lee" userId="4a5e3857-22b8-48bf-84ca-3e6efb53098b" providerId="ADAL" clId="{99C8FED3-D923-4FF4-A809-B259401BF119}" dt="2023-09-29T17:47:46.301" v="390" actId="1076"/>
          <ac:grpSpMkLst>
            <pc:docMk/>
            <pc:sldMk cId="3227818710" sldId="1886"/>
            <ac:grpSpMk id="10" creationId="{C97CA75B-A210-45C3-A8EE-1BF30D1BFEBE}"/>
          </ac:grpSpMkLst>
        </pc:grpChg>
        <pc:grpChg chg="mod">
          <ac:chgData name="Sherod, Rebecca Lee" userId="4a5e3857-22b8-48bf-84ca-3e6efb53098b" providerId="ADAL" clId="{99C8FED3-D923-4FF4-A809-B259401BF119}" dt="2023-09-29T17:47:58.811" v="395" actId="1076"/>
          <ac:grpSpMkLst>
            <pc:docMk/>
            <pc:sldMk cId="3227818710" sldId="1886"/>
            <ac:grpSpMk id="12" creationId="{6BC27FAE-96EC-4A1B-9A83-1074ED029B60}"/>
          </ac:grpSpMkLst>
        </pc:grpChg>
        <pc:grpChg chg="mod">
          <ac:chgData name="Sherod, Rebecca Lee" userId="4a5e3857-22b8-48bf-84ca-3e6efb53098b" providerId="ADAL" clId="{99C8FED3-D923-4FF4-A809-B259401BF119}" dt="2023-09-29T17:48:02.524" v="396" actId="14100"/>
          <ac:grpSpMkLst>
            <pc:docMk/>
            <pc:sldMk cId="3227818710" sldId="1886"/>
            <ac:grpSpMk id="14" creationId="{726D4FC1-AF61-4204-98D9-C303FE99ED03}"/>
          </ac:grpSpMkLst>
        </pc:grpChg>
        <pc:grpChg chg="mod">
          <ac:chgData name="Sherod, Rebecca Lee" userId="4a5e3857-22b8-48bf-84ca-3e6efb53098b" providerId="ADAL" clId="{99C8FED3-D923-4FF4-A809-B259401BF119}" dt="2023-09-29T17:48:08.495" v="398" actId="14100"/>
          <ac:grpSpMkLst>
            <pc:docMk/>
            <pc:sldMk cId="3227818710" sldId="1886"/>
            <ac:grpSpMk id="15" creationId="{A72637EB-BEC3-4459-A728-5BD5E891DD53}"/>
          </ac:grpSpMkLst>
        </pc:grpChg>
        <pc:grpChg chg="mod">
          <ac:chgData name="Sherod, Rebecca Lee" userId="4a5e3857-22b8-48bf-84ca-3e6efb53098b" providerId="ADAL" clId="{99C8FED3-D923-4FF4-A809-B259401BF119}" dt="2023-09-29T17:48:11.113" v="399" actId="14100"/>
          <ac:grpSpMkLst>
            <pc:docMk/>
            <pc:sldMk cId="3227818710" sldId="1886"/>
            <ac:grpSpMk id="16" creationId="{DA32817C-1547-4C20-B7B2-4DC46C0582F4}"/>
          </ac:grpSpMkLst>
        </pc:grpChg>
        <pc:grpChg chg="mod">
          <ac:chgData name="Sherod, Rebecca Lee" userId="4a5e3857-22b8-48bf-84ca-3e6efb53098b" providerId="ADAL" clId="{99C8FED3-D923-4FF4-A809-B259401BF119}" dt="2023-09-29T17:48:16.359" v="401" actId="14100"/>
          <ac:grpSpMkLst>
            <pc:docMk/>
            <pc:sldMk cId="3227818710" sldId="1886"/>
            <ac:grpSpMk id="18" creationId="{9709F02C-D259-438F-B289-3C081BCF5881}"/>
          </ac:grpSpMkLst>
        </pc:grpChg>
        <pc:grpChg chg="mod">
          <ac:chgData name="Sherod, Rebecca Lee" userId="4a5e3857-22b8-48bf-84ca-3e6efb53098b" providerId="ADAL" clId="{99C8FED3-D923-4FF4-A809-B259401BF119}" dt="2023-09-29T17:47:51.046" v="392" actId="1076"/>
          <ac:grpSpMkLst>
            <pc:docMk/>
            <pc:sldMk cId="3227818710" sldId="1886"/>
            <ac:grpSpMk id="32" creationId="{62C8D0F8-048B-45BF-A93B-283F5E647BA5}"/>
          </ac:grpSpMkLst>
        </pc:grpChg>
        <pc:graphicFrameChg chg="mod">
          <ac:chgData name="Sherod, Rebecca Lee" userId="4a5e3857-22b8-48bf-84ca-3e6efb53098b" providerId="ADAL" clId="{99C8FED3-D923-4FF4-A809-B259401BF119}" dt="2023-09-29T17:47:53.048" v="393"/>
          <ac:graphicFrameMkLst>
            <pc:docMk/>
            <pc:sldMk cId="3227818710" sldId="1886"/>
            <ac:graphicFrameMk id="5" creationId="{2E699412-F23A-490A-ABBA-74BDE1D78D16}"/>
          </ac:graphicFrameMkLst>
        </pc:graphicFrameChg>
      </pc:sldChg>
      <pc:sldChg chg="modSp mod">
        <pc:chgData name="Sherod, Rebecca Lee" userId="4a5e3857-22b8-48bf-84ca-3e6efb53098b" providerId="ADAL" clId="{99C8FED3-D923-4FF4-A809-B259401BF119}" dt="2023-09-29T17:46:45.447" v="383" actId="1076"/>
        <pc:sldMkLst>
          <pc:docMk/>
          <pc:sldMk cId="3655402872" sldId="1889"/>
        </pc:sldMkLst>
        <pc:grpChg chg="mod">
          <ac:chgData name="Sherod, Rebecca Lee" userId="4a5e3857-22b8-48bf-84ca-3e6efb53098b" providerId="ADAL" clId="{99C8FED3-D923-4FF4-A809-B259401BF119}" dt="2023-09-29T17:46:45.447" v="383" actId="1076"/>
          <ac:grpSpMkLst>
            <pc:docMk/>
            <pc:sldMk cId="3655402872" sldId="1889"/>
            <ac:grpSpMk id="8" creationId="{050B73DB-962B-4A66-9C79-B5E39963A821}"/>
          </ac:grpSpMkLst>
        </pc:grpChg>
        <pc:grpChg chg="mod">
          <ac:chgData name="Sherod, Rebecca Lee" userId="4a5e3857-22b8-48bf-84ca-3e6efb53098b" providerId="ADAL" clId="{99C8FED3-D923-4FF4-A809-B259401BF119}" dt="2023-09-29T17:46:40.764" v="382" actId="1076"/>
          <ac:grpSpMkLst>
            <pc:docMk/>
            <pc:sldMk cId="3655402872" sldId="1889"/>
            <ac:grpSpMk id="10" creationId="{C97CA75B-A210-45C3-A8EE-1BF30D1BFEBE}"/>
          </ac:grpSpMkLst>
        </pc:grpChg>
        <pc:grpChg chg="mod">
          <ac:chgData name="Sherod, Rebecca Lee" userId="4a5e3857-22b8-48bf-84ca-3e6efb53098b" providerId="ADAL" clId="{99C8FED3-D923-4FF4-A809-B259401BF119}" dt="2023-09-29T17:46:33.923" v="381" actId="14100"/>
          <ac:grpSpMkLst>
            <pc:docMk/>
            <pc:sldMk cId="3655402872" sldId="1889"/>
            <ac:grpSpMk id="12" creationId="{6BC27FAE-96EC-4A1B-9A83-1074ED029B60}"/>
          </ac:grpSpMkLst>
        </pc:grpChg>
        <pc:grpChg chg="mod">
          <ac:chgData name="Sherod, Rebecca Lee" userId="4a5e3857-22b8-48bf-84ca-3e6efb53098b" providerId="ADAL" clId="{99C8FED3-D923-4FF4-A809-B259401BF119}" dt="2023-09-29T17:45:56.670" v="375" actId="1076"/>
          <ac:grpSpMkLst>
            <pc:docMk/>
            <pc:sldMk cId="3655402872" sldId="1889"/>
            <ac:grpSpMk id="15" creationId="{A72637EB-BEC3-4459-A728-5BD5E891DD53}"/>
          </ac:grpSpMkLst>
        </pc:grpChg>
        <pc:graphicFrameChg chg="mod">
          <ac:chgData name="Sherod, Rebecca Lee" userId="4a5e3857-22b8-48bf-84ca-3e6efb53098b" providerId="ADAL" clId="{99C8FED3-D923-4FF4-A809-B259401BF119}" dt="2023-09-29T17:46:28.895" v="380"/>
          <ac:graphicFrameMkLst>
            <pc:docMk/>
            <pc:sldMk cId="3655402872" sldId="1889"/>
            <ac:graphicFrameMk id="5" creationId="{2E699412-F23A-490A-ABBA-74BDE1D78D16}"/>
          </ac:graphicFrameMkLst>
        </pc:graphicFrameChg>
      </pc:sldChg>
      <pc:sldChg chg="addSp delSp modSp del mod">
        <pc:chgData name="Sherod, Rebecca Lee" userId="4a5e3857-22b8-48bf-84ca-3e6efb53098b" providerId="ADAL" clId="{99C8FED3-D923-4FF4-A809-B259401BF119}" dt="2023-10-06T21:47:45.262" v="506" actId="2696"/>
        <pc:sldMkLst>
          <pc:docMk/>
          <pc:sldMk cId="2062691748" sldId="3507"/>
        </pc:sldMkLst>
        <pc:spChg chg="del">
          <ac:chgData name="Sherod, Rebecca Lee" userId="4a5e3857-22b8-48bf-84ca-3e6efb53098b" providerId="ADAL" clId="{99C8FED3-D923-4FF4-A809-B259401BF119}" dt="2023-10-06T21:40:59.987" v="414" actId="478"/>
          <ac:spMkLst>
            <pc:docMk/>
            <pc:sldMk cId="2062691748" sldId="3507"/>
            <ac:spMk id="3" creationId="{4A8FC0E2-C433-8F47-931E-E134903A34B7}"/>
          </ac:spMkLst>
        </pc:spChg>
        <pc:spChg chg="del">
          <ac:chgData name="Sherod, Rebecca Lee" userId="4a5e3857-22b8-48bf-84ca-3e6efb53098b" providerId="ADAL" clId="{99C8FED3-D923-4FF4-A809-B259401BF119}" dt="2023-10-06T21:44:36.619" v="439" actId="478"/>
          <ac:spMkLst>
            <pc:docMk/>
            <pc:sldMk cId="2062691748" sldId="3507"/>
            <ac:spMk id="8" creationId="{A1325787-00DC-CBD6-0C9D-7B717C25300E}"/>
          </ac:spMkLst>
        </pc:spChg>
        <pc:spChg chg="del">
          <ac:chgData name="Sherod, Rebecca Lee" userId="4a5e3857-22b8-48bf-84ca-3e6efb53098b" providerId="ADAL" clId="{99C8FED3-D923-4FF4-A809-B259401BF119}" dt="2023-10-06T21:44:37.865" v="440" actId="478"/>
          <ac:spMkLst>
            <pc:docMk/>
            <pc:sldMk cId="2062691748" sldId="3507"/>
            <ac:spMk id="9" creationId="{CA5114FE-9FB0-B298-C245-57A12BDD5A80}"/>
          </ac:spMkLst>
        </pc:spChg>
        <pc:picChg chg="add mod modCrop">
          <ac:chgData name="Sherod, Rebecca Lee" userId="4a5e3857-22b8-48bf-84ca-3e6efb53098b" providerId="ADAL" clId="{99C8FED3-D923-4FF4-A809-B259401BF119}" dt="2023-10-06T21:46:06.270" v="457" actId="1076"/>
          <ac:picMkLst>
            <pc:docMk/>
            <pc:sldMk cId="2062691748" sldId="3507"/>
            <ac:picMk id="5" creationId="{0940392D-DC8B-EA74-CA39-AE45ACB22521}"/>
          </ac:picMkLst>
        </pc:picChg>
        <pc:picChg chg="add mod modCrop">
          <ac:chgData name="Sherod, Rebecca Lee" userId="4a5e3857-22b8-48bf-84ca-3e6efb53098b" providerId="ADAL" clId="{99C8FED3-D923-4FF4-A809-B259401BF119}" dt="2023-10-06T21:46:11.111" v="458" actId="1076"/>
          <ac:picMkLst>
            <pc:docMk/>
            <pc:sldMk cId="2062691748" sldId="3507"/>
            <ac:picMk id="7" creationId="{EC78EF4E-FD85-933B-1A52-CDBED12890DA}"/>
          </ac:picMkLst>
        </pc:picChg>
        <pc:picChg chg="del mod modCrop">
          <ac:chgData name="Sherod, Rebecca Lee" userId="4a5e3857-22b8-48bf-84ca-3e6efb53098b" providerId="ADAL" clId="{99C8FED3-D923-4FF4-A809-B259401BF119}" dt="2023-10-06T21:45:43.377" v="450" actId="478"/>
          <ac:picMkLst>
            <pc:docMk/>
            <pc:sldMk cId="2062691748" sldId="3507"/>
            <ac:picMk id="12" creationId="{3146D9A9-F1A0-D499-E636-40DBFDD976F9}"/>
          </ac:picMkLst>
        </pc:picChg>
        <pc:picChg chg="del mod modCrop">
          <ac:chgData name="Sherod, Rebecca Lee" userId="4a5e3857-22b8-48bf-84ca-3e6efb53098b" providerId="ADAL" clId="{99C8FED3-D923-4FF4-A809-B259401BF119}" dt="2023-10-06T21:45:42.535" v="449" actId="478"/>
          <ac:picMkLst>
            <pc:docMk/>
            <pc:sldMk cId="2062691748" sldId="3507"/>
            <ac:picMk id="14" creationId="{D1C6A3D2-616F-5448-DEEF-D11F119EB276}"/>
          </ac:picMkLst>
        </pc:picChg>
      </pc:sldChg>
      <pc:sldChg chg="addSp delSp modSp mod delAnim modAnim">
        <pc:chgData name="Sherod, Rebecca Lee" userId="4a5e3857-22b8-48bf-84ca-3e6efb53098b" providerId="ADAL" clId="{99C8FED3-D923-4FF4-A809-B259401BF119}" dt="2023-09-28T23:01:59.946" v="270" actId="1076"/>
        <pc:sldMkLst>
          <pc:docMk/>
          <pc:sldMk cId="1172539657" sldId="3539"/>
        </pc:sldMkLst>
        <pc:spChg chg="del">
          <ac:chgData name="Sherod, Rebecca Lee" userId="4a5e3857-22b8-48bf-84ca-3e6efb53098b" providerId="ADAL" clId="{99C8FED3-D923-4FF4-A809-B259401BF119}" dt="2023-09-28T22:50:34.153" v="66" actId="478"/>
          <ac:spMkLst>
            <pc:docMk/>
            <pc:sldMk cId="1172539657" sldId="3539"/>
            <ac:spMk id="4" creationId="{7A3009FA-09BB-E1AF-B4A4-A48958C84FA4}"/>
          </ac:spMkLst>
        </pc:spChg>
        <pc:spChg chg="add mod">
          <ac:chgData name="Sherod, Rebecca Lee" userId="4a5e3857-22b8-48bf-84ca-3e6efb53098b" providerId="ADAL" clId="{99C8FED3-D923-4FF4-A809-B259401BF119}" dt="2023-09-28T22:50:34.153" v="66" actId="478"/>
          <ac:spMkLst>
            <pc:docMk/>
            <pc:sldMk cId="1172539657" sldId="3539"/>
            <ac:spMk id="5" creationId="{4FB98E89-1FC8-ABE4-C0AE-817D3AF3FBED}"/>
          </ac:spMkLst>
        </pc:spChg>
        <pc:spChg chg="add mod">
          <ac:chgData name="Sherod, Rebecca Lee" userId="4a5e3857-22b8-48bf-84ca-3e6efb53098b" providerId="ADAL" clId="{99C8FED3-D923-4FF4-A809-B259401BF119}" dt="2023-09-28T22:59:19.757" v="137" actId="14100"/>
          <ac:spMkLst>
            <pc:docMk/>
            <pc:sldMk cId="1172539657" sldId="3539"/>
            <ac:spMk id="7" creationId="{DC21F45E-055A-4717-200B-2128F384023B}"/>
          </ac:spMkLst>
        </pc:spChg>
        <pc:picChg chg="add mod">
          <ac:chgData name="Sherod, Rebecca Lee" userId="4a5e3857-22b8-48bf-84ca-3e6efb53098b" providerId="ADAL" clId="{99C8FED3-D923-4FF4-A809-B259401BF119}" dt="2023-09-28T22:59:38.651" v="141" actId="1076"/>
          <ac:picMkLst>
            <pc:docMk/>
            <pc:sldMk cId="1172539657" sldId="3539"/>
            <ac:picMk id="6" creationId="{E84F447D-13E0-7A9C-A295-F57BE72052D4}"/>
          </ac:picMkLst>
        </pc:picChg>
        <pc:picChg chg="add del mod modCrop">
          <ac:chgData name="Sherod, Rebecca Lee" userId="4a5e3857-22b8-48bf-84ca-3e6efb53098b" providerId="ADAL" clId="{99C8FED3-D923-4FF4-A809-B259401BF119}" dt="2023-09-28T22:57:24.135" v="109" actId="478"/>
          <ac:picMkLst>
            <pc:docMk/>
            <pc:sldMk cId="1172539657" sldId="3539"/>
            <ac:picMk id="9" creationId="{6D51CB88-AD85-8FBA-1515-3AF1F37EA01C}"/>
          </ac:picMkLst>
        </pc:picChg>
        <pc:picChg chg="add del mod">
          <ac:chgData name="Sherod, Rebecca Lee" userId="4a5e3857-22b8-48bf-84ca-3e6efb53098b" providerId="ADAL" clId="{99C8FED3-D923-4FF4-A809-B259401BF119}" dt="2023-09-28T22:57:22.581" v="108" actId="478"/>
          <ac:picMkLst>
            <pc:docMk/>
            <pc:sldMk cId="1172539657" sldId="3539"/>
            <ac:picMk id="11" creationId="{40ADF3DB-D801-710A-7B07-B19D7AA508A9}"/>
          </ac:picMkLst>
        </pc:picChg>
        <pc:picChg chg="add mod">
          <ac:chgData name="Sherod, Rebecca Lee" userId="4a5e3857-22b8-48bf-84ca-3e6efb53098b" providerId="ADAL" clId="{99C8FED3-D923-4FF4-A809-B259401BF119}" dt="2023-09-28T23:01:59.946" v="270" actId="1076"/>
          <ac:picMkLst>
            <pc:docMk/>
            <pc:sldMk cId="1172539657" sldId="3539"/>
            <ac:picMk id="13" creationId="{C19F6C21-AE7C-6044-13F5-E49DE8A6076F}"/>
          </ac:picMkLst>
        </pc:picChg>
      </pc:sldChg>
      <pc:sldChg chg="delSp del mod">
        <pc:chgData name="Sherod, Rebecca Lee" userId="4a5e3857-22b8-48bf-84ca-3e6efb53098b" providerId="ADAL" clId="{99C8FED3-D923-4FF4-A809-B259401BF119}" dt="2023-09-28T22:50:05.436" v="65" actId="2696"/>
        <pc:sldMkLst>
          <pc:docMk/>
          <pc:sldMk cId="3709136397" sldId="3540"/>
        </pc:sldMkLst>
        <pc:spChg chg="del">
          <ac:chgData name="Sherod, Rebecca Lee" userId="4a5e3857-22b8-48bf-84ca-3e6efb53098b" providerId="ADAL" clId="{99C8FED3-D923-4FF4-A809-B259401BF119}" dt="2023-09-28T22:49:39.046" v="4" actId="21"/>
          <ac:spMkLst>
            <pc:docMk/>
            <pc:sldMk cId="3709136397" sldId="3540"/>
            <ac:spMk id="4" creationId="{4869726D-6395-FBD2-345D-5C3E786CCE53}"/>
          </ac:spMkLst>
        </pc:spChg>
      </pc:sldChg>
      <pc:sldChg chg="add">
        <pc:chgData name="Sherod, Rebecca Lee" userId="4a5e3857-22b8-48bf-84ca-3e6efb53098b" providerId="ADAL" clId="{99C8FED3-D923-4FF4-A809-B259401BF119}" dt="2023-09-28T22:49:29.644" v="3"/>
        <pc:sldMkLst>
          <pc:docMk/>
          <pc:sldMk cId="1622913298" sldId="3542"/>
        </pc:sldMkLst>
      </pc:sldChg>
      <pc:sldChg chg="addSp delSp modSp add mod modTransition modAnim">
        <pc:chgData name="Sherod, Rebecca Lee" userId="4a5e3857-22b8-48bf-84ca-3e6efb53098b" providerId="ADAL" clId="{99C8FED3-D923-4FF4-A809-B259401BF119}" dt="2023-09-28T23:03:27.836" v="366"/>
        <pc:sldMkLst>
          <pc:docMk/>
          <pc:sldMk cId="1460049372" sldId="3543"/>
        </pc:sldMkLst>
        <pc:spChg chg="add mod">
          <ac:chgData name="Sherod, Rebecca Lee" userId="4a5e3857-22b8-48bf-84ca-3e6efb53098b" providerId="ADAL" clId="{99C8FED3-D923-4FF4-A809-B259401BF119}" dt="2023-09-28T23:02:57.625" v="364" actId="208"/>
          <ac:spMkLst>
            <pc:docMk/>
            <pc:sldMk cId="1460049372" sldId="3543"/>
            <ac:spMk id="3" creationId="{897C8EB0-DE6E-4BC1-6024-0B34AA635C72}"/>
          </ac:spMkLst>
        </pc:spChg>
        <pc:picChg chg="del">
          <ac:chgData name="Sherod, Rebecca Lee" userId="4a5e3857-22b8-48bf-84ca-3e6efb53098b" providerId="ADAL" clId="{99C8FED3-D923-4FF4-A809-B259401BF119}" dt="2023-09-28T23:02:26.024" v="359" actId="478"/>
          <ac:picMkLst>
            <pc:docMk/>
            <pc:sldMk cId="1460049372" sldId="3543"/>
            <ac:picMk id="6" creationId="{E84F447D-13E0-7A9C-A295-F57BE72052D4}"/>
          </ac:picMkLst>
        </pc:picChg>
        <pc:picChg chg="mod">
          <ac:chgData name="Sherod, Rebecca Lee" userId="4a5e3857-22b8-48bf-84ca-3e6efb53098b" providerId="ADAL" clId="{99C8FED3-D923-4FF4-A809-B259401BF119}" dt="2023-09-28T23:02:23.282" v="358" actId="1035"/>
          <ac:picMkLst>
            <pc:docMk/>
            <pc:sldMk cId="1460049372" sldId="3543"/>
            <ac:picMk id="13" creationId="{C19F6C21-AE7C-6044-13F5-E49DE8A6076F}"/>
          </ac:picMkLst>
        </pc:picChg>
      </pc:sldChg>
      <pc:sldChg chg="delSp modSp add del mod modTransition">
        <pc:chgData name="Sherod, Rebecca Lee" userId="4a5e3857-22b8-48bf-84ca-3e6efb53098b" providerId="ADAL" clId="{99C8FED3-D923-4FF4-A809-B259401BF119}" dt="2023-09-28T23:02:03.413" v="271" actId="2696"/>
        <pc:sldMkLst>
          <pc:docMk/>
          <pc:sldMk cId="2372963040" sldId="3543"/>
        </pc:sldMkLst>
        <pc:picChg chg="del">
          <ac:chgData name="Sherod, Rebecca Lee" userId="4a5e3857-22b8-48bf-84ca-3e6efb53098b" providerId="ADAL" clId="{99C8FED3-D923-4FF4-A809-B259401BF119}" dt="2023-09-28T23:01:12.889" v="265" actId="478"/>
          <ac:picMkLst>
            <pc:docMk/>
            <pc:sldMk cId="2372963040" sldId="3543"/>
            <ac:picMk id="6" creationId="{E84F447D-13E0-7A9C-A295-F57BE72052D4}"/>
          </ac:picMkLst>
        </pc:picChg>
        <pc:picChg chg="mod">
          <ac:chgData name="Sherod, Rebecca Lee" userId="4a5e3857-22b8-48bf-84ca-3e6efb53098b" providerId="ADAL" clId="{99C8FED3-D923-4FF4-A809-B259401BF119}" dt="2023-09-28T23:01:11.112" v="264" actId="1035"/>
          <ac:picMkLst>
            <pc:docMk/>
            <pc:sldMk cId="2372963040" sldId="3543"/>
            <ac:picMk id="13" creationId="{C19F6C21-AE7C-6044-13F5-E49DE8A6076F}"/>
          </ac:picMkLst>
        </pc:picChg>
      </pc:sldChg>
      <pc:sldChg chg="addSp delSp modSp new mod">
        <pc:chgData name="Sherod, Rebecca Lee" userId="4a5e3857-22b8-48bf-84ca-3e6efb53098b" providerId="ADAL" clId="{99C8FED3-D923-4FF4-A809-B259401BF119}" dt="2023-10-06T21:48:02.204" v="512" actId="1035"/>
        <pc:sldMkLst>
          <pc:docMk/>
          <pc:sldMk cId="2377813351" sldId="3544"/>
        </pc:sldMkLst>
        <pc:spChg chg="mod">
          <ac:chgData name="Sherod, Rebecca Lee" userId="4a5e3857-22b8-48bf-84ca-3e6efb53098b" providerId="ADAL" clId="{99C8FED3-D923-4FF4-A809-B259401BF119}" dt="2023-10-06T21:46:34.893" v="460"/>
          <ac:spMkLst>
            <pc:docMk/>
            <pc:sldMk cId="2377813351" sldId="3544"/>
            <ac:spMk id="2" creationId="{C3D83C15-339E-8413-DA9F-D428272DA611}"/>
          </ac:spMkLst>
        </pc:spChg>
        <pc:spChg chg="mod">
          <ac:chgData name="Sherod, Rebecca Lee" userId="4a5e3857-22b8-48bf-84ca-3e6efb53098b" providerId="ADAL" clId="{99C8FED3-D923-4FF4-A809-B259401BF119}" dt="2023-10-06T21:47:29.911" v="494" actId="242"/>
          <ac:spMkLst>
            <pc:docMk/>
            <pc:sldMk cId="2377813351" sldId="3544"/>
            <ac:spMk id="3" creationId="{A068074B-0047-52E2-743D-1961BA809C66}"/>
          </ac:spMkLst>
        </pc:spChg>
        <pc:spChg chg="del">
          <ac:chgData name="Sherod, Rebecca Lee" userId="4a5e3857-22b8-48bf-84ca-3e6efb53098b" providerId="ADAL" clId="{99C8FED3-D923-4FF4-A809-B259401BF119}" dt="2023-10-06T21:46:46.339" v="461" actId="931"/>
          <ac:spMkLst>
            <pc:docMk/>
            <pc:sldMk cId="2377813351" sldId="3544"/>
            <ac:spMk id="4" creationId="{E94D3038-CD08-169B-36E4-DB0E886F3DB9}"/>
          </ac:spMkLst>
        </pc:spChg>
        <pc:spChg chg="mod">
          <ac:chgData name="Sherod, Rebecca Lee" userId="4a5e3857-22b8-48bf-84ca-3e6efb53098b" providerId="ADAL" clId="{99C8FED3-D923-4FF4-A809-B259401BF119}" dt="2023-10-06T21:47:33.011" v="495" actId="242"/>
          <ac:spMkLst>
            <pc:docMk/>
            <pc:sldMk cId="2377813351" sldId="3544"/>
            <ac:spMk id="5" creationId="{BBE8601C-D55C-7921-1E6C-1DAA449CDDFF}"/>
          </ac:spMkLst>
        </pc:spChg>
        <pc:spChg chg="del">
          <ac:chgData name="Sherod, Rebecca Lee" userId="4a5e3857-22b8-48bf-84ca-3e6efb53098b" providerId="ADAL" clId="{99C8FED3-D923-4FF4-A809-B259401BF119}" dt="2023-10-06T21:46:54.584" v="462" actId="931"/>
          <ac:spMkLst>
            <pc:docMk/>
            <pc:sldMk cId="2377813351" sldId="3544"/>
            <ac:spMk id="6" creationId="{56A961DC-502D-63C0-7A3B-9839467E14CE}"/>
          </ac:spMkLst>
        </pc:spChg>
        <pc:picChg chg="add mod">
          <ac:chgData name="Sherod, Rebecca Lee" userId="4a5e3857-22b8-48bf-84ca-3e6efb53098b" providerId="ADAL" clId="{99C8FED3-D923-4FF4-A809-B259401BF119}" dt="2023-10-06T21:48:02.204" v="512" actId="1035"/>
          <ac:picMkLst>
            <pc:docMk/>
            <pc:sldMk cId="2377813351" sldId="3544"/>
            <ac:picMk id="8" creationId="{37807364-B1E3-D94D-1F5B-C8B99B91F9AD}"/>
          </ac:picMkLst>
        </pc:picChg>
        <pc:picChg chg="add mod modCrop">
          <ac:chgData name="Sherod, Rebecca Lee" userId="4a5e3857-22b8-48bf-84ca-3e6efb53098b" providerId="ADAL" clId="{99C8FED3-D923-4FF4-A809-B259401BF119}" dt="2023-10-06T21:48:02.204" v="512" actId="1035"/>
          <ac:picMkLst>
            <pc:docMk/>
            <pc:sldMk cId="2377813351" sldId="3544"/>
            <ac:picMk id="10" creationId="{B2DB1DF2-F628-3DDF-FA07-C4252F5EDE9A}"/>
          </ac:picMkLst>
        </pc:picChg>
      </pc:sldChg>
    </pc:docChg>
  </pc:docChgLst>
  <pc:docChgLst>
    <pc:chgData name="Sherod, Rebecca Lee" userId="4a5e3857-22b8-48bf-84ca-3e6efb53098b" providerId="ADAL" clId="{067DB02B-DE12-4644-BE8E-B7887E7B5C34}"/>
    <pc:docChg chg="undo custSel modSld">
      <pc:chgData name="Sherod, Rebecca Lee" userId="4a5e3857-22b8-48bf-84ca-3e6efb53098b" providerId="ADAL" clId="{067DB02B-DE12-4644-BE8E-B7887E7B5C34}" dt="2023-10-11T15:42:05.805" v="92" actId="1076"/>
      <pc:docMkLst>
        <pc:docMk/>
      </pc:docMkLst>
      <pc:sldChg chg="addSp delSp modSp mod">
        <pc:chgData name="Sherod, Rebecca Lee" userId="4a5e3857-22b8-48bf-84ca-3e6efb53098b" providerId="ADAL" clId="{067DB02B-DE12-4644-BE8E-B7887E7B5C34}" dt="2023-10-11T15:42:05.805" v="92" actId="1076"/>
        <pc:sldMkLst>
          <pc:docMk/>
          <pc:sldMk cId="2377813351" sldId="3544"/>
        </pc:sldMkLst>
        <pc:spChg chg="mod">
          <ac:chgData name="Sherod, Rebecca Lee" userId="4a5e3857-22b8-48bf-84ca-3e6efb53098b" providerId="ADAL" clId="{067DB02B-DE12-4644-BE8E-B7887E7B5C34}" dt="2023-10-11T15:42:05.805" v="92" actId="1076"/>
          <ac:spMkLst>
            <pc:docMk/>
            <pc:sldMk cId="2377813351" sldId="3544"/>
            <ac:spMk id="3" creationId="{A068074B-0047-52E2-743D-1961BA809C66}"/>
          </ac:spMkLst>
        </pc:spChg>
        <pc:spChg chg="mod">
          <ac:chgData name="Sherod, Rebecca Lee" userId="4a5e3857-22b8-48bf-84ca-3e6efb53098b" providerId="ADAL" clId="{067DB02B-DE12-4644-BE8E-B7887E7B5C34}" dt="2023-10-11T15:42:05.805" v="92" actId="1076"/>
          <ac:spMkLst>
            <pc:docMk/>
            <pc:sldMk cId="2377813351" sldId="3544"/>
            <ac:spMk id="5" creationId="{BBE8601C-D55C-7921-1E6C-1DAA449CDDFF}"/>
          </ac:spMkLst>
        </pc:spChg>
        <pc:spChg chg="add mod topLvl">
          <ac:chgData name="Sherod, Rebecca Lee" userId="4a5e3857-22b8-48bf-84ca-3e6efb53098b" providerId="ADAL" clId="{067DB02B-DE12-4644-BE8E-B7887E7B5C34}" dt="2023-10-11T15:42:05.805" v="92" actId="1076"/>
          <ac:spMkLst>
            <pc:docMk/>
            <pc:sldMk cId="2377813351" sldId="3544"/>
            <ac:spMk id="7" creationId="{71A6148C-D94F-C13B-5264-024525B3ED6F}"/>
          </ac:spMkLst>
        </pc:spChg>
        <pc:spChg chg="add mod topLvl">
          <ac:chgData name="Sherod, Rebecca Lee" userId="4a5e3857-22b8-48bf-84ca-3e6efb53098b" providerId="ADAL" clId="{067DB02B-DE12-4644-BE8E-B7887E7B5C34}" dt="2023-10-11T15:42:05.805" v="92" actId="1076"/>
          <ac:spMkLst>
            <pc:docMk/>
            <pc:sldMk cId="2377813351" sldId="3544"/>
            <ac:spMk id="9" creationId="{233290ED-ECDA-06BC-A74F-9F29E838CD7E}"/>
          </ac:spMkLst>
        </pc:spChg>
        <pc:grpChg chg="add del mod">
          <ac:chgData name="Sherod, Rebecca Lee" userId="4a5e3857-22b8-48bf-84ca-3e6efb53098b" providerId="ADAL" clId="{067DB02B-DE12-4644-BE8E-B7887E7B5C34}" dt="2023-10-11T15:41:25.879" v="86" actId="165"/>
          <ac:grpSpMkLst>
            <pc:docMk/>
            <pc:sldMk cId="2377813351" sldId="3544"/>
            <ac:grpSpMk id="11" creationId="{CE669327-FD27-20CE-3EBE-52B914913523}"/>
          </ac:grpSpMkLst>
        </pc:grpChg>
        <pc:grpChg chg="add del mod">
          <ac:chgData name="Sherod, Rebecca Lee" userId="4a5e3857-22b8-48bf-84ca-3e6efb53098b" providerId="ADAL" clId="{067DB02B-DE12-4644-BE8E-B7887E7B5C34}" dt="2023-10-11T15:41:30.671" v="87" actId="165"/>
          <ac:grpSpMkLst>
            <pc:docMk/>
            <pc:sldMk cId="2377813351" sldId="3544"/>
            <ac:grpSpMk id="12" creationId="{1B17BC1A-7C3D-0987-89E9-D9341880D8A4}"/>
          </ac:grpSpMkLst>
        </pc:grpChg>
        <pc:grpChg chg="add mod">
          <ac:chgData name="Sherod, Rebecca Lee" userId="4a5e3857-22b8-48bf-84ca-3e6efb53098b" providerId="ADAL" clId="{067DB02B-DE12-4644-BE8E-B7887E7B5C34}" dt="2023-10-11T15:42:00.446" v="91" actId="338"/>
          <ac:grpSpMkLst>
            <pc:docMk/>
            <pc:sldMk cId="2377813351" sldId="3544"/>
            <ac:grpSpMk id="13" creationId="{183B042F-1AB5-BE47-C9ED-B6CAF5BFE50C}"/>
          </ac:grpSpMkLst>
        </pc:grpChg>
        <pc:grpChg chg="add mod">
          <ac:chgData name="Sherod, Rebecca Lee" userId="4a5e3857-22b8-48bf-84ca-3e6efb53098b" providerId="ADAL" clId="{067DB02B-DE12-4644-BE8E-B7887E7B5C34}" dt="2023-10-11T15:42:00.446" v="91" actId="338"/>
          <ac:grpSpMkLst>
            <pc:docMk/>
            <pc:sldMk cId="2377813351" sldId="3544"/>
            <ac:grpSpMk id="14" creationId="{80E5D0ED-9041-01F3-0927-38F6201107AC}"/>
          </ac:grpSpMkLst>
        </pc:grpChg>
        <pc:picChg chg="add mod topLvl modCrop">
          <ac:chgData name="Sherod, Rebecca Lee" userId="4a5e3857-22b8-48bf-84ca-3e6efb53098b" providerId="ADAL" clId="{067DB02B-DE12-4644-BE8E-B7887E7B5C34}" dt="2023-10-11T15:42:05.805" v="92" actId="1076"/>
          <ac:picMkLst>
            <pc:docMk/>
            <pc:sldMk cId="2377813351" sldId="3544"/>
            <ac:picMk id="4" creationId="{406C4210-6CE5-899E-8893-CB0616322F39}"/>
          </ac:picMkLst>
        </pc:picChg>
        <pc:picChg chg="add mod topLvl modCrop">
          <ac:chgData name="Sherod, Rebecca Lee" userId="4a5e3857-22b8-48bf-84ca-3e6efb53098b" providerId="ADAL" clId="{067DB02B-DE12-4644-BE8E-B7887E7B5C34}" dt="2023-10-11T15:42:05.805" v="92" actId="1076"/>
          <ac:picMkLst>
            <pc:docMk/>
            <pc:sldMk cId="2377813351" sldId="3544"/>
            <ac:picMk id="6" creationId="{F72AA594-FF0D-FCF7-1B10-684098E81757}"/>
          </ac:picMkLst>
        </pc:picChg>
        <pc:picChg chg="mod">
          <ac:chgData name="Sherod, Rebecca Lee" userId="4a5e3857-22b8-48bf-84ca-3e6efb53098b" providerId="ADAL" clId="{067DB02B-DE12-4644-BE8E-B7887E7B5C34}" dt="2023-10-11T15:42:05.805" v="92" actId="1076"/>
          <ac:picMkLst>
            <pc:docMk/>
            <pc:sldMk cId="2377813351" sldId="3544"/>
            <ac:picMk id="8" creationId="{37807364-B1E3-D94D-1F5B-C8B99B91F9AD}"/>
          </ac:picMkLst>
        </pc:picChg>
        <pc:picChg chg="mod">
          <ac:chgData name="Sherod, Rebecca Lee" userId="4a5e3857-22b8-48bf-84ca-3e6efb53098b" providerId="ADAL" clId="{067DB02B-DE12-4644-BE8E-B7887E7B5C34}" dt="2023-10-11T15:42:05.805" v="92" actId="1076"/>
          <ac:picMkLst>
            <pc:docMk/>
            <pc:sldMk cId="2377813351" sldId="3544"/>
            <ac:picMk id="10" creationId="{B2DB1DF2-F628-3DDF-FA07-C4252F5EDE9A}"/>
          </ac:picMkLst>
        </pc:picChg>
      </pc:sldChg>
    </pc:docChg>
  </pc:docChgLst>
  <pc:docChgLst>
    <pc:chgData name="Bernard, Allison M" userId="7cd67125-3436-42b8-b83a-bbe37ba15a4e" providerId="ADAL" clId="{6612112F-1479-4D94-87B6-6284A5CED522}"/>
    <pc:docChg chg="undo custSel addSld delSld modSld sldOrd">
      <pc:chgData name="Bernard, Allison M" userId="7cd67125-3436-42b8-b83a-bbe37ba15a4e" providerId="ADAL" clId="{6612112F-1479-4D94-87B6-6284A5CED522}" dt="2023-09-28T15:54:11.319" v="65" actId="20577"/>
      <pc:docMkLst>
        <pc:docMk/>
      </pc:docMkLst>
      <pc:sldChg chg="modSp mod modShow">
        <pc:chgData name="Bernard, Allison M" userId="7cd67125-3436-42b8-b83a-bbe37ba15a4e" providerId="ADAL" clId="{6612112F-1479-4D94-87B6-6284A5CED522}" dt="2023-09-27T18:13:34.196" v="1" actId="1076"/>
        <pc:sldMkLst>
          <pc:docMk/>
          <pc:sldMk cId="4276775244" sldId="270"/>
        </pc:sldMkLst>
        <pc:spChg chg="mod">
          <ac:chgData name="Bernard, Allison M" userId="7cd67125-3436-42b8-b83a-bbe37ba15a4e" providerId="ADAL" clId="{6612112F-1479-4D94-87B6-6284A5CED522}" dt="2023-09-27T18:13:34.196" v="1" actId="1076"/>
          <ac:spMkLst>
            <pc:docMk/>
            <pc:sldMk cId="4276775244" sldId="270"/>
            <ac:spMk id="20" creationId="{5C47095F-F382-C3C2-E2B1-6A114ED3CC30}"/>
          </ac:spMkLst>
        </pc:spChg>
      </pc:sldChg>
      <pc:sldChg chg="addSp modSp add mod">
        <pc:chgData name="Bernard, Allison M" userId="7cd67125-3436-42b8-b83a-bbe37ba15a4e" providerId="ADAL" clId="{6612112F-1479-4D94-87B6-6284A5CED522}" dt="2023-09-28T15:53:52.280" v="37" actId="20577"/>
        <pc:sldMkLst>
          <pc:docMk/>
          <pc:sldMk cId="2969210843" sldId="273"/>
        </pc:sldMkLst>
        <pc:spChg chg="mod">
          <ac:chgData name="Bernard, Allison M" userId="7cd67125-3436-42b8-b83a-bbe37ba15a4e" providerId="ADAL" clId="{6612112F-1479-4D94-87B6-6284A5CED522}" dt="2023-09-28T15:53:52.280" v="37" actId="20577"/>
          <ac:spMkLst>
            <pc:docMk/>
            <pc:sldMk cId="2969210843" sldId="273"/>
            <ac:spMk id="2" creationId="{BE5A7428-1D70-4E33-B193-BD019826DDA2}"/>
          </ac:spMkLst>
        </pc:spChg>
        <pc:spChg chg="add mod">
          <ac:chgData name="Bernard, Allison M" userId="7cd67125-3436-42b8-b83a-bbe37ba15a4e" providerId="ADAL" clId="{6612112F-1479-4D94-87B6-6284A5CED522}" dt="2023-09-27T18:14:18.364" v="6"/>
          <ac:spMkLst>
            <pc:docMk/>
            <pc:sldMk cId="2969210843" sldId="273"/>
            <ac:spMk id="4" creationId="{1D81C737-2350-ACD1-948C-3779DB2886F9}"/>
          </ac:spMkLst>
        </pc:spChg>
      </pc:sldChg>
      <pc:sldChg chg="addSp modSp add del">
        <pc:chgData name="Bernard, Allison M" userId="7cd67125-3436-42b8-b83a-bbe37ba15a4e" providerId="ADAL" clId="{6612112F-1479-4D94-87B6-6284A5CED522}" dt="2023-09-27T19:08:38.004" v="7" actId="47"/>
        <pc:sldMkLst>
          <pc:docMk/>
          <pc:sldMk cId="1723313061" sldId="1611"/>
        </pc:sldMkLst>
        <pc:spChg chg="add mod">
          <ac:chgData name="Bernard, Allison M" userId="7cd67125-3436-42b8-b83a-bbe37ba15a4e" providerId="ADAL" clId="{6612112F-1479-4D94-87B6-6284A5CED522}" dt="2023-09-27T18:14:16.921" v="5"/>
          <ac:spMkLst>
            <pc:docMk/>
            <pc:sldMk cId="1723313061" sldId="1611"/>
            <ac:spMk id="4" creationId="{FE7E03C7-EC48-FD22-82B4-C62722DB06B0}"/>
          </ac:spMkLst>
        </pc:spChg>
      </pc:sldChg>
      <pc:sldChg chg="mod modShow">
        <pc:chgData name="Bernard, Allison M" userId="7cd67125-3436-42b8-b83a-bbe37ba15a4e" providerId="ADAL" clId="{6612112F-1479-4D94-87B6-6284A5CED522}" dt="2023-09-27T18:13:22.549" v="0" actId="729"/>
        <pc:sldMkLst>
          <pc:docMk/>
          <pc:sldMk cId="251755131" sldId="1873"/>
        </pc:sldMkLst>
      </pc:sldChg>
      <pc:sldChg chg="mod modShow">
        <pc:chgData name="Bernard, Allison M" userId="7cd67125-3436-42b8-b83a-bbe37ba15a4e" providerId="ADAL" clId="{6612112F-1479-4D94-87B6-6284A5CED522}" dt="2023-09-27T18:13:22.549" v="0" actId="729"/>
        <pc:sldMkLst>
          <pc:docMk/>
          <pc:sldMk cId="3471279517" sldId="1874"/>
        </pc:sldMkLst>
      </pc:sldChg>
      <pc:sldChg chg="add del">
        <pc:chgData name="Bernard, Allison M" userId="7cd67125-3436-42b8-b83a-bbe37ba15a4e" providerId="ADAL" clId="{6612112F-1479-4D94-87B6-6284A5CED522}" dt="2023-09-28T15:32:38.851" v="16"/>
        <pc:sldMkLst>
          <pc:docMk/>
          <pc:sldMk cId="3227818710" sldId="1886"/>
        </pc:sldMkLst>
      </pc:sldChg>
      <pc:sldChg chg="add">
        <pc:chgData name="Bernard, Allison M" userId="7cd67125-3436-42b8-b83a-bbe37ba15a4e" providerId="ADAL" clId="{6612112F-1479-4D94-87B6-6284A5CED522}" dt="2023-09-28T15:53:06.369" v="20"/>
        <pc:sldMkLst>
          <pc:docMk/>
          <pc:sldMk cId="256740192" sldId="1887"/>
        </pc:sldMkLst>
      </pc:sldChg>
      <pc:sldChg chg="modSp add del mod ord">
        <pc:chgData name="Bernard, Allison M" userId="7cd67125-3436-42b8-b83a-bbe37ba15a4e" providerId="ADAL" clId="{6612112F-1479-4D94-87B6-6284A5CED522}" dt="2023-09-28T15:54:11.319" v="65" actId="20577"/>
        <pc:sldMkLst>
          <pc:docMk/>
          <pc:sldMk cId="451462575" sldId="1888"/>
        </pc:sldMkLst>
        <pc:spChg chg="mod">
          <ac:chgData name="Bernard, Allison M" userId="7cd67125-3436-42b8-b83a-bbe37ba15a4e" providerId="ADAL" clId="{6612112F-1479-4D94-87B6-6284A5CED522}" dt="2023-09-28T15:54:11.319" v="65" actId="20577"/>
          <ac:spMkLst>
            <pc:docMk/>
            <pc:sldMk cId="451462575" sldId="1888"/>
            <ac:spMk id="2" creationId="{BE5A7428-1D70-4E33-B193-BD019826DDA2}"/>
          </ac:spMkLst>
        </pc:spChg>
      </pc:sldChg>
      <pc:sldChg chg="add del">
        <pc:chgData name="Bernard, Allison M" userId="7cd67125-3436-42b8-b83a-bbe37ba15a4e" providerId="ADAL" clId="{6612112F-1479-4D94-87B6-6284A5CED522}" dt="2023-09-28T14:44:35.833" v="14"/>
        <pc:sldMkLst>
          <pc:docMk/>
          <pc:sldMk cId="3655402872" sldId="1889"/>
        </pc:sldMkLst>
      </pc:sldChg>
      <pc:sldChg chg="add">
        <pc:chgData name="Bernard, Allison M" userId="7cd67125-3436-42b8-b83a-bbe37ba15a4e" providerId="ADAL" clId="{6612112F-1479-4D94-87B6-6284A5CED522}" dt="2023-09-28T15:52:49.485" v="17"/>
        <pc:sldMkLst>
          <pc:docMk/>
          <pc:sldMk cId="2357795062" sldId="1890"/>
        </pc:sldMkLst>
      </pc:sldChg>
      <pc:sldChg chg="modSp add mod">
        <pc:chgData name="Bernard, Allison M" userId="7cd67125-3436-42b8-b83a-bbe37ba15a4e" providerId="ADAL" clId="{6612112F-1479-4D94-87B6-6284A5CED522}" dt="2023-09-28T15:54:04.840" v="52" actId="20577"/>
        <pc:sldMkLst>
          <pc:docMk/>
          <pc:sldMk cId="1490757956" sldId="1891"/>
        </pc:sldMkLst>
        <pc:spChg chg="mod">
          <ac:chgData name="Bernard, Allison M" userId="7cd67125-3436-42b8-b83a-bbe37ba15a4e" providerId="ADAL" clId="{6612112F-1479-4D94-87B6-6284A5CED522}" dt="2023-09-28T15:54:04.840" v="52" actId="20577"/>
          <ac:spMkLst>
            <pc:docMk/>
            <pc:sldMk cId="1490757956" sldId="1891"/>
            <ac:spMk id="2" creationId="{BE5A7428-1D70-4E33-B193-BD019826DDA2}"/>
          </ac:spMkLst>
        </pc:spChg>
      </pc:sldChg>
      <pc:sldChg chg="addSp modSp add">
        <pc:chgData name="Bernard, Allison M" userId="7cd67125-3436-42b8-b83a-bbe37ba15a4e" providerId="ADAL" clId="{6612112F-1479-4D94-87B6-6284A5CED522}" dt="2023-09-27T19:08:55.843" v="10"/>
        <pc:sldMkLst>
          <pc:docMk/>
          <pc:sldMk cId="3060707925" sldId="1893"/>
        </pc:sldMkLst>
        <pc:spChg chg="add mod">
          <ac:chgData name="Bernard, Allison M" userId="7cd67125-3436-42b8-b83a-bbe37ba15a4e" providerId="ADAL" clId="{6612112F-1479-4D94-87B6-6284A5CED522}" dt="2023-09-27T19:08:55.843" v="10"/>
          <ac:spMkLst>
            <pc:docMk/>
            <pc:sldMk cId="3060707925" sldId="1893"/>
            <ac:spMk id="12" creationId="{5DDE78E2-AF44-01AA-6B20-2DE85880BF8D}"/>
          </ac:spMkLst>
        </pc:spChg>
      </pc:sldChg>
      <pc:sldChg chg="addSp modSp add">
        <pc:chgData name="Bernard, Allison M" userId="7cd67125-3436-42b8-b83a-bbe37ba15a4e" providerId="ADAL" clId="{6612112F-1479-4D94-87B6-6284A5CED522}" dt="2023-09-27T19:08:54.448" v="9"/>
        <pc:sldMkLst>
          <pc:docMk/>
          <pc:sldMk cId="2008248576" sldId="3541"/>
        </pc:sldMkLst>
        <pc:spChg chg="add mod">
          <ac:chgData name="Bernard, Allison M" userId="7cd67125-3436-42b8-b83a-bbe37ba15a4e" providerId="ADAL" clId="{6612112F-1479-4D94-87B6-6284A5CED522}" dt="2023-09-27T19:08:54.448" v="9"/>
          <ac:spMkLst>
            <pc:docMk/>
            <pc:sldMk cId="2008248576" sldId="3541"/>
            <ac:spMk id="15" creationId="{66F79F67-7DE8-BBC4-F9EA-8C27AD96D1C2}"/>
          </ac:spMkLst>
        </pc:spChg>
      </pc:sldChg>
      <pc:sldChg chg="addSp modSp add del mod">
        <pc:chgData name="Bernard, Allison M" userId="7cd67125-3436-42b8-b83a-bbe37ba15a4e" providerId="ADAL" clId="{6612112F-1479-4D94-87B6-6284A5CED522}" dt="2023-09-27T19:08:38.004" v="7" actId="47"/>
        <pc:sldMkLst>
          <pc:docMk/>
          <pc:sldMk cId="4276650163" sldId="3541"/>
        </pc:sldMkLst>
        <pc:spChg chg="add mod">
          <ac:chgData name="Bernard, Allison M" userId="7cd67125-3436-42b8-b83a-bbe37ba15a4e" providerId="ADAL" clId="{6612112F-1479-4D94-87B6-6284A5CED522}" dt="2023-09-27T18:14:11.913" v="4" actId="13822"/>
          <ac:spMkLst>
            <pc:docMk/>
            <pc:sldMk cId="4276650163" sldId="3541"/>
            <ac:spMk id="20" creationId="{A0D5FCE6-9893-838B-325D-64BCEB87E00C}"/>
          </ac:spMkLst>
        </pc:spChg>
      </pc:sldChg>
    </pc:docChg>
  </pc:docChgLst>
  <pc:docChgLst>
    <pc:chgData name="Bernard, Allison M" userId="7cd67125-3436-42b8-b83a-bbe37ba15a4e" providerId="ADAL" clId="{D7994D28-7489-4195-B64E-D0189551D7D4}"/>
    <pc:docChg chg="undo custSel addSld modSld">
      <pc:chgData name="Bernard, Allison M" userId="7cd67125-3436-42b8-b83a-bbe37ba15a4e" providerId="ADAL" clId="{D7994D28-7489-4195-B64E-D0189551D7D4}" dt="2023-09-28T03:05:38.536" v="550" actId="478"/>
      <pc:docMkLst>
        <pc:docMk/>
      </pc:docMkLst>
      <pc:sldChg chg="delSp mod">
        <pc:chgData name="Bernard, Allison M" userId="7cd67125-3436-42b8-b83a-bbe37ba15a4e" providerId="ADAL" clId="{D7994D28-7489-4195-B64E-D0189551D7D4}" dt="2023-09-28T03:05:38.536" v="550" actId="478"/>
        <pc:sldMkLst>
          <pc:docMk/>
          <pc:sldMk cId="2969210843" sldId="273"/>
        </pc:sldMkLst>
        <pc:spChg chg="del">
          <ac:chgData name="Bernard, Allison M" userId="7cd67125-3436-42b8-b83a-bbe37ba15a4e" providerId="ADAL" clId="{D7994D28-7489-4195-B64E-D0189551D7D4}" dt="2023-09-28T03:05:38.536" v="550" actId="478"/>
          <ac:spMkLst>
            <pc:docMk/>
            <pc:sldMk cId="2969210843" sldId="273"/>
            <ac:spMk id="4" creationId="{1D81C737-2350-ACD1-948C-3779DB2886F9}"/>
          </ac:spMkLst>
        </pc:spChg>
      </pc:sldChg>
      <pc:sldChg chg="addSp delSp modSp add mod">
        <pc:chgData name="Bernard, Allison M" userId="7cd67125-3436-42b8-b83a-bbe37ba15a4e" providerId="ADAL" clId="{D7994D28-7489-4195-B64E-D0189551D7D4}" dt="2023-09-28T03:03:39.801" v="545" actId="478"/>
        <pc:sldMkLst>
          <pc:docMk/>
          <pc:sldMk cId="3227818710" sldId="1886"/>
        </pc:sldMkLst>
        <pc:spChg chg="mod">
          <ac:chgData name="Bernard, Allison M" userId="7cd67125-3436-42b8-b83a-bbe37ba15a4e" providerId="ADAL" clId="{D7994D28-7489-4195-B64E-D0189551D7D4}" dt="2023-09-28T03:00:31.849" v="520" actId="6549"/>
          <ac:spMkLst>
            <pc:docMk/>
            <pc:sldMk cId="3227818710" sldId="1886"/>
            <ac:spMk id="6" creationId="{F08DA4CF-F7AE-4407-8332-F2A3A69FDDCC}"/>
          </ac:spMkLst>
        </pc:spChg>
        <pc:spChg chg="del">
          <ac:chgData name="Bernard, Allison M" userId="7cd67125-3436-42b8-b83a-bbe37ba15a4e" providerId="ADAL" clId="{D7994D28-7489-4195-B64E-D0189551D7D4}" dt="2023-09-28T03:03:26.149" v="540" actId="478"/>
          <ac:spMkLst>
            <pc:docMk/>
            <pc:sldMk cId="3227818710" sldId="1886"/>
            <ac:spMk id="23" creationId="{00971B03-E01A-4FC9-B4FB-A33FFA5734DA}"/>
          </ac:spMkLst>
        </pc:spChg>
        <pc:spChg chg="mod">
          <ac:chgData name="Bernard, Allison M" userId="7cd67125-3436-42b8-b83a-bbe37ba15a4e" providerId="ADAL" clId="{D7994D28-7489-4195-B64E-D0189551D7D4}" dt="2023-09-28T03:01:49.431" v="534" actId="20577"/>
          <ac:spMkLst>
            <pc:docMk/>
            <pc:sldMk cId="3227818710" sldId="1886"/>
            <ac:spMk id="24" creationId="{3E017FC7-0217-884C-9DA4-9938FD1C1E49}"/>
          </ac:spMkLst>
        </pc:spChg>
        <pc:spChg chg="mod">
          <ac:chgData name="Bernard, Allison M" userId="7cd67125-3436-42b8-b83a-bbe37ba15a4e" providerId="ADAL" clId="{D7994D28-7489-4195-B64E-D0189551D7D4}" dt="2023-09-28T03:01:45.998" v="532" actId="20577"/>
          <ac:spMkLst>
            <pc:docMk/>
            <pc:sldMk cId="3227818710" sldId="1886"/>
            <ac:spMk id="26" creationId="{DD4FA606-9652-E048-8FAE-FA876B53EE59}"/>
          </ac:spMkLst>
        </pc:spChg>
        <pc:spChg chg="add del mod">
          <ac:chgData name="Bernard, Allison M" userId="7cd67125-3436-42b8-b83a-bbe37ba15a4e" providerId="ADAL" clId="{D7994D28-7489-4195-B64E-D0189551D7D4}" dt="2023-09-28T03:00:34.935" v="522" actId="478"/>
          <ac:spMkLst>
            <pc:docMk/>
            <pc:sldMk cId="3227818710" sldId="1886"/>
            <ac:spMk id="30" creationId="{265B1306-B69F-A01C-BDA7-7B1DDB1A2D6A}"/>
          </ac:spMkLst>
        </pc:spChg>
        <pc:spChg chg="mod">
          <ac:chgData name="Bernard, Allison M" userId="7cd67125-3436-42b8-b83a-bbe37ba15a4e" providerId="ADAL" clId="{D7994D28-7489-4195-B64E-D0189551D7D4}" dt="2023-09-28T03:01:29.474" v="530" actId="20577"/>
          <ac:spMkLst>
            <pc:docMk/>
            <pc:sldMk cId="3227818710" sldId="1886"/>
            <ac:spMk id="34" creationId="{D2C02ACC-BC4D-4B65-9400-31C5B5DEF322}"/>
          </ac:spMkLst>
        </pc:spChg>
        <pc:spChg chg="mod">
          <ac:chgData name="Bernard, Allison M" userId="7cd67125-3436-42b8-b83a-bbe37ba15a4e" providerId="ADAL" clId="{D7994D28-7489-4195-B64E-D0189551D7D4}" dt="2023-09-28T03:01:25.662" v="526" actId="20577"/>
          <ac:spMkLst>
            <pc:docMk/>
            <pc:sldMk cId="3227818710" sldId="1886"/>
            <ac:spMk id="36" creationId="{DFCF0A8F-D32C-410C-A481-810F9E9BF77F}"/>
          </ac:spMkLst>
        </pc:spChg>
        <pc:spChg chg="mod">
          <ac:chgData name="Bernard, Allison M" userId="7cd67125-3436-42b8-b83a-bbe37ba15a4e" providerId="ADAL" clId="{D7994D28-7489-4195-B64E-D0189551D7D4}" dt="2023-09-28T03:01:14.582" v="524" actId="20577"/>
          <ac:spMkLst>
            <pc:docMk/>
            <pc:sldMk cId="3227818710" sldId="1886"/>
            <ac:spMk id="38" creationId="{E4247A4B-9B22-4BD7-8F6E-26EDB355925F}"/>
          </ac:spMkLst>
        </pc:spChg>
        <pc:grpChg chg="add del">
          <ac:chgData name="Bernard, Allison M" userId="7cd67125-3436-42b8-b83a-bbe37ba15a4e" providerId="ADAL" clId="{D7994D28-7489-4195-B64E-D0189551D7D4}" dt="2023-09-28T03:03:38.022" v="544" actId="478"/>
          <ac:grpSpMkLst>
            <pc:docMk/>
            <pc:sldMk cId="3227818710" sldId="1886"/>
            <ac:grpSpMk id="8" creationId="{050B73DB-962B-4A66-9C79-B5E39963A821}"/>
          </ac:grpSpMkLst>
        </pc:grpChg>
        <pc:grpChg chg="add del">
          <ac:chgData name="Bernard, Allison M" userId="7cd67125-3436-42b8-b83a-bbe37ba15a4e" providerId="ADAL" clId="{D7994D28-7489-4195-B64E-D0189551D7D4}" dt="2023-09-28T03:03:35.798" v="543" actId="478"/>
          <ac:grpSpMkLst>
            <pc:docMk/>
            <pc:sldMk cId="3227818710" sldId="1886"/>
            <ac:grpSpMk id="10" creationId="{C97CA75B-A210-45C3-A8EE-1BF30D1BFEBE}"/>
          </ac:grpSpMkLst>
        </pc:grpChg>
        <pc:grpChg chg="add del">
          <ac:chgData name="Bernard, Allison M" userId="7cd67125-3436-42b8-b83a-bbe37ba15a4e" providerId="ADAL" clId="{D7994D28-7489-4195-B64E-D0189551D7D4}" dt="2023-09-28T03:03:30.697" v="541" actId="478"/>
          <ac:grpSpMkLst>
            <pc:docMk/>
            <pc:sldMk cId="3227818710" sldId="1886"/>
            <ac:grpSpMk id="12" creationId="{6BC27FAE-96EC-4A1B-9A83-1074ED029B60}"/>
          </ac:grpSpMkLst>
        </pc:grpChg>
        <pc:grpChg chg="add del">
          <ac:chgData name="Bernard, Allison M" userId="7cd67125-3436-42b8-b83a-bbe37ba15a4e" providerId="ADAL" clId="{D7994D28-7489-4195-B64E-D0189551D7D4}" dt="2023-09-28T03:03:33.907" v="542" actId="478"/>
          <ac:grpSpMkLst>
            <pc:docMk/>
            <pc:sldMk cId="3227818710" sldId="1886"/>
            <ac:grpSpMk id="14" creationId="{726D4FC1-AF61-4204-98D9-C303FE99ED03}"/>
          </ac:grpSpMkLst>
        </pc:grpChg>
        <pc:grpChg chg="add del">
          <ac:chgData name="Bernard, Allison M" userId="7cd67125-3436-42b8-b83a-bbe37ba15a4e" providerId="ADAL" clId="{D7994D28-7489-4195-B64E-D0189551D7D4}" dt="2023-09-28T03:03:21.157" v="539" actId="478"/>
          <ac:grpSpMkLst>
            <pc:docMk/>
            <pc:sldMk cId="3227818710" sldId="1886"/>
            <ac:grpSpMk id="15" creationId="{A72637EB-BEC3-4459-A728-5BD5E891DD53}"/>
          </ac:grpSpMkLst>
        </pc:grpChg>
        <pc:grpChg chg="add del">
          <ac:chgData name="Bernard, Allison M" userId="7cd67125-3436-42b8-b83a-bbe37ba15a4e" providerId="ADAL" clId="{D7994D28-7489-4195-B64E-D0189551D7D4}" dt="2023-09-28T03:03:18.224" v="538" actId="478"/>
          <ac:grpSpMkLst>
            <pc:docMk/>
            <pc:sldMk cId="3227818710" sldId="1886"/>
            <ac:grpSpMk id="16" creationId="{DA32817C-1547-4C20-B7B2-4DC46C0582F4}"/>
          </ac:grpSpMkLst>
        </pc:grpChg>
        <pc:grpChg chg="add del">
          <ac:chgData name="Bernard, Allison M" userId="7cd67125-3436-42b8-b83a-bbe37ba15a4e" providerId="ADAL" clId="{D7994D28-7489-4195-B64E-D0189551D7D4}" dt="2023-09-28T03:03:13.554" v="537" actId="478"/>
          <ac:grpSpMkLst>
            <pc:docMk/>
            <pc:sldMk cId="3227818710" sldId="1886"/>
            <ac:grpSpMk id="18" creationId="{9709F02C-D259-438F-B289-3C081BCF5881}"/>
          </ac:grpSpMkLst>
        </pc:grpChg>
        <pc:grpChg chg="add del">
          <ac:chgData name="Bernard, Allison M" userId="7cd67125-3436-42b8-b83a-bbe37ba15a4e" providerId="ADAL" clId="{D7994D28-7489-4195-B64E-D0189551D7D4}" dt="2023-09-28T03:03:39.801" v="545" actId="478"/>
          <ac:grpSpMkLst>
            <pc:docMk/>
            <pc:sldMk cId="3227818710" sldId="1886"/>
            <ac:grpSpMk id="32" creationId="{62C8D0F8-048B-45BF-A93B-283F5E647BA5}"/>
          </ac:grpSpMkLst>
        </pc:grpChg>
      </pc:sldChg>
      <pc:sldChg chg="addSp modSp add">
        <pc:chgData name="Bernard, Allison M" userId="7cd67125-3436-42b8-b83a-bbe37ba15a4e" providerId="ADAL" clId="{D7994D28-7489-4195-B64E-D0189551D7D4}" dt="2023-09-28T03:04:58.255" v="547"/>
        <pc:sldMkLst>
          <pc:docMk/>
          <pc:sldMk cId="3655402872" sldId="1889"/>
        </pc:sldMkLst>
        <pc:spChg chg="add mod">
          <ac:chgData name="Bernard, Allison M" userId="7cd67125-3436-42b8-b83a-bbe37ba15a4e" providerId="ADAL" clId="{D7994D28-7489-4195-B64E-D0189551D7D4}" dt="2023-09-28T03:04:58.255" v="547"/>
          <ac:spMkLst>
            <pc:docMk/>
            <pc:sldMk cId="3655402872" sldId="1889"/>
            <ac:spMk id="28" creationId="{DD166E51-1323-93AB-31CD-8CC65E623C26}"/>
          </ac:spMkLst>
        </pc:spChg>
      </pc:sldChg>
      <pc:sldChg chg="delSp mod">
        <pc:chgData name="Bernard, Allison M" userId="7cd67125-3436-42b8-b83a-bbe37ba15a4e" providerId="ADAL" clId="{D7994D28-7489-4195-B64E-D0189551D7D4}" dt="2023-09-28T03:05:33.853" v="548" actId="478"/>
        <pc:sldMkLst>
          <pc:docMk/>
          <pc:sldMk cId="3060707925" sldId="1893"/>
        </pc:sldMkLst>
        <pc:spChg chg="del">
          <ac:chgData name="Bernard, Allison M" userId="7cd67125-3436-42b8-b83a-bbe37ba15a4e" providerId="ADAL" clId="{D7994D28-7489-4195-B64E-D0189551D7D4}" dt="2023-09-28T03:05:33.853" v="548" actId="478"/>
          <ac:spMkLst>
            <pc:docMk/>
            <pc:sldMk cId="3060707925" sldId="1893"/>
            <ac:spMk id="12" creationId="{5DDE78E2-AF44-01AA-6B20-2DE85880BF8D}"/>
          </ac:spMkLst>
        </pc:spChg>
      </pc:sldChg>
      <pc:sldChg chg="delSp mod">
        <pc:chgData name="Bernard, Allison M" userId="7cd67125-3436-42b8-b83a-bbe37ba15a4e" providerId="ADAL" clId="{D7994D28-7489-4195-B64E-D0189551D7D4}" dt="2023-09-28T03:05:36.150" v="549" actId="478"/>
        <pc:sldMkLst>
          <pc:docMk/>
          <pc:sldMk cId="2008248576" sldId="3541"/>
        </pc:sldMkLst>
        <pc:spChg chg="del">
          <ac:chgData name="Bernard, Allison M" userId="7cd67125-3436-42b8-b83a-bbe37ba15a4e" providerId="ADAL" clId="{D7994D28-7489-4195-B64E-D0189551D7D4}" dt="2023-09-28T03:05:36.150" v="549" actId="478"/>
          <ac:spMkLst>
            <pc:docMk/>
            <pc:sldMk cId="2008248576" sldId="3541"/>
            <ac:spMk id="15" creationId="{66F79F67-7DE8-BBC4-F9EA-8C27AD96D1C2}"/>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486466251675624"/>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Sheet1!$B$2:$B$10</c:f>
              <c:numCache>
                <c:formatCode>0.00%</c:formatCode>
                <c:ptCount val="9"/>
                <c:pt idx="1">
                  <c:v>0.85199999999999998</c:v>
                </c:pt>
                <c:pt idx="2">
                  <c:v>0.85589999999999999</c:v>
                </c:pt>
                <c:pt idx="3">
                  <c:v>0.87039999999999995</c:v>
                </c:pt>
                <c:pt idx="4">
                  <c:v>0.90910000000000002</c:v>
                </c:pt>
                <c:pt idx="5">
                  <c:v>0.8569</c:v>
                </c:pt>
                <c:pt idx="6">
                  <c:v>0.94850000000000001</c:v>
                </c:pt>
                <c:pt idx="7">
                  <c:v>0.85899999999999999</c:v>
                </c:pt>
                <c:pt idx="8">
                  <c:v>0.85960000000000003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Sheet1!$C$2:$C$10</c:f>
              <c:numCache>
                <c:formatCode>0.00%</c:formatCode>
                <c:ptCount val="9"/>
                <c:pt idx="1">
                  <c:v>0.1181</c:v>
                </c:pt>
                <c:pt idx="2">
                  <c:v>0.1027</c:v>
                </c:pt>
                <c:pt idx="3">
                  <c:v>8.9200000000000002E-2</c:v>
                </c:pt>
                <c:pt idx="4">
                  <c:v>7.0499999999999993E-2</c:v>
                </c:pt>
                <c:pt idx="5">
                  <c:v>0.12479999999999999</c:v>
                </c:pt>
                <c:pt idx="6">
                  <c:v>4.0399999999999998E-2</c:v>
                </c:pt>
                <c:pt idx="7">
                  <c:v>0.1111</c:v>
                </c:pt>
                <c:pt idx="8">
                  <c:v>0.1002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6"/>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5798066255708831E-2"/>
                      <c:h val="0.35956762337023679"/>
                    </c:manualLayout>
                  </c15:layout>
                </c:ext>
                <c:ext xmlns:c16="http://schemas.microsoft.com/office/drawing/2014/chart" uri="{C3380CC4-5D6E-409C-BE32-E72D297353CC}">
                  <c16:uniqueId val="{00000000-F823-4958-AD87-6023EEAED05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Sheet1!$D$2:$D$10</c:f>
              <c:numCache>
                <c:formatCode>0.00%</c:formatCode>
                <c:ptCount val="9"/>
                <c:pt idx="1">
                  <c:v>2.9899999999999999E-2</c:v>
                </c:pt>
                <c:pt idx="2">
                  <c:v>4.1399999999999999E-2</c:v>
                </c:pt>
                <c:pt idx="3">
                  <c:v>4.0399999999999998E-2</c:v>
                </c:pt>
                <c:pt idx="4">
                  <c:v>2.0500000000000001E-2</c:v>
                </c:pt>
                <c:pt idx="5">
                  <c:v>1.83E-2</c:v>
                </c:pt>
                <c:pt idx="6">
                  <c:v>5.1999999999999998E-3</c:v>
                </c:pt>
                <c:pt idx="7">
                  <c:v>2.9899999999999999E-2</c:v>
                </c:pt>
                <c:pt idx="8">
                  <c:v>3.0200000000000001E-2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Sheet1!$B$2:$B$10</c:f>
              <c:numCache>
                <c:formatCode>0.00%</c:formatCode>
                <c:ptCount val="9"/>
                <c:pt idx="1">
                  <c:v>0.72440000000000004</c:v>
                </c:pt>
                <c:pt idx="2">
                  <c:v>0.87570000000000003</c:v>
                </c:pt>
                <c:pt idx="3">
                  <c:v>0.87209999999999999</c:v>
                </c:pt>
                <c:pt idx="4">
                  <c:v>0.94089999999999996</c:v>
                </c:pt>
                <c:pt idx="5">
                  <c:v>0.91510000000000002</c:v>
                </c:pt>
                <c:pt idx="6">
                  <c:v>0.92100000000000004</c:v>
                </c:pt>
                <c:pt idx="7">
                  <c:v>0.8458</c:v>
                </c:pt>
                <c:pt idx="8">
                  <c:v>0.85070000000000001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Sheet1!$C$2:$C$10</c:f>
              <c:numCache>
                <c:formatCode>0.00%</c:formatCode>
                <c:ptCount val="9"/>
                <c:pt idx="1">
                  <c:v>0.1386</c:v>
                </c:pt>
                <c:pt idx="2">
                  <c:v>4.6800000000000001E-2</c:v>
                </c:pt>
                <c:pt idx="3">
                  <c:v>6.5699999999999995E-2</c:v>
                </c:pt>
                <c:pt idx="4">
                  <c:v>2.9499999999999998E-2</c:v>
                </c:pt>
                <c:pt idx="5">
                  <c:v>4.99E-2</c:v>
                </c:pt>
                <c:pt idx="6">
                  <c:v>4.6399999999999997E-2</c:v>
                </c:pt>
                <c:pt idx="7">
                  <c:v>6.6299999999999998E-2</c:v>
                </c:pt>
                <c:pt idx="8">
                  <c:v>7.9399999999999998E-2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Sheet1!$D$2:$D$10</c:f>
              <c:numCache>
                <c:formatCode>0.00%</c:formatCode>
                <c:ptCount val="9"/>
                <c:pt idx="1">
                  <c:v>0.13700000000000001</c:v>
                </c:pt>
                <c:pt idx="2">
                  <c:v>7.7499999999999999E-2</c:v>
                </c:pt>
                <c:pt idx="3">
                  <c:v>6.2300000000000001E-2</c:v>
                </c:pt>
                <c:pt idx="4">
                  <c:v>2.9499999999999998E-2</c:v>
                </c:pt>
                <c:pt idx="5">
                  <c:v>3.49E-2</c:v>
                </c:pt>
                <c:pt idx="6">
                  <c:v>3.2599999999999997E-2</c:v>
                </c:pt>
                <c:pt idx="7">
                  <c:v>8.7900000000000006E-2</c:v>
                </c:pt>
                <c:pt idx="8">
                  <c:v>6.9900000000000004E-2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0.89559999999999995</c:v>
                </c:pt>
                <c:pt idx="1">
                  <c:v>0.91290000000000004</c:v>
                </c:pt>
                <c:pt idx="2">
                  <c:v>0.92220000000000002</c:v>
                </c:pt>
                <c:pt idx="3">
                  <c:v>0.91949999999999998</c:v>
                </c:pt>
                <c:pt idx="4">
                  <c:v>0.87480000000000002</c:v>
                </c:pt>
                <c:pt idx="5">
                  <c:v>0.94269999999999998</c:v>
                </c:pt>
                <c:pt idx="6">
                  <c:v>0.91300000000000003</c:v>
                </c:pt>
                <c:pt idx="7">
                  <c:v>0.88149999999999995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8.0199999999999994E-2</c:v>
                </c:pt>
                <c:pt idx="1">
                  <c:v>6.1800000000000001E-2</c:v>
                </c:pt>
                <c:pt idx="2">
                  <c:v>6.2E-2</c:v>
                </c:pt>
                <c:pt idx="3">
                  <c:v>6.1699999999999998E-2</c:v>
                </c:pt>
                <c:pt idx="4">
                  <c:v>8.72E-2</c:v>
                </c:pt>
                <c:pt idx="5">
                  <c:v>4.6300000000000001E-2</c:v>
                </c:pt>
                <c:pt idx="6">
                  <c:v>6.83E-2</c:v>
                </c:pt>
                <c:pt idx="7">
                  <c:v>9.1600000000000001E-2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2.4199999999999999E-2</c:v>
                </c:pt>
                <c:pt idx="1">
                  <c:v>2.5399999999999999E-2</c:v>
                </c:pt>
                <c:pt idx="2">
                  <c:v>1.5800000000000002E-2</c:v>
                </c:pt>
                <c:pt idx="3">
                  <c:v>1.8800000000000001E-2</c:v>
                </c:pt>
                <c:pt idx="4">
                  <c:v>3.7900000000000003E-2</c:v>
                </c:pt>
                <c:pt idx="5">
                  <c:v>1.0999999999999999E-2</c:v>
                </c:pt>
                <c:pt idx="6">
                  <c:v>1.8700000000000001E-2</c:v>
                </c:pt>
                <c:pt idx="7">
                  <c:v>2.7E-2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Sheet1!$B$2:$B$10</c:f>
              <c:numCache>
                <c:formatCode>0.00%</c:formatCode>
                <c:ptCount val="9"/>
                <c:pt idx="1">
                  <c:v>0.80279999999999996</c:v>
                </c:pt>
                <c:pt idx="2">
                  <c:v>0.90180000000000005</c:v>
                </c:pt>
                <c:pt idx="3">
                  <c:v>0.90910000000000002</c:v>
                </c:pt>
                <c:pt idx="4">
                  <c:v>0.92169999999999996</c:v>
                </c:pt>
                <c:pt idx="5">
                  <c:v>0.87229999999999996</c:v>
                </c:pt>
                <c:pt idx="6">
                  <c:v>0.90649999999999997</c:v>
                </c:pt>
                <c:pt idx="7">
                  <c:v>0.92589999999999995</c:v>
                </c:pt>
                <c:pt idx="8">
                  <c:v>0.86019999999999996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Sheet1!$C$2:$C$10</c:f>
              <c:numCache>
                <c:formatCode>0.00%</c:formatCode>
                <c:ptCount val="9"/>
                <c:pt idx="1">
                  <c:v>0.1036</c:v>
                </c:pt>
                <c:pt idx="2">
                  <c:v>4.1599999999999998E-2</c:v>
                </c:pt>
                <c:pt idx="3">
                  <c:v>3.8600000000000002E-2</c:v>
                </c:pt>
                <c:pt idx="4">
                  <c:v>3.1600000000000003E-2</c:v>
                </c:pt>
                <c:pt idx="5">
                  <c:v>4.8000000000000001E-2</c:v>
                </c:pt>
                <c:pt idx="6">
                  <c:v>3.4500000000000003E-2</c:v>
                </c:pt>
                <c:pt idx="7">
                  <c:v>4.3200000000000002E-2</c:v>
                </c:pt>
                <c:pt idx="8">
                  <c:v>7.5200000000000003E-2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1">
                  <c:v>F15</c:v>
                </c:pt>
                <c:pt idx="2">
                  <c:v>F16</c:v>
                </c:pt>
                <c:pt idx="3">
                  <c:v>F17</c:v>
                </c:pt>
                <c:pt idx="4">
                  <c:v>F18</c:v>
                </c:pt>
                <c:pt idx="5">
                  <c:v>F19</c:v>
                </c:pt>
                <c:pt idx="6">
                  <c:v>F20</c:v>
                </c:pt>
                <c:pt idx="7">
                  <c:v>F21</c:v>
                </c:pt>
                <c:pt idx="8">
                  <c:v>F22</c:v>
                </c:pt>
              </c:strCache>
            </c:strRef>
          </c:cat>
          <c:val>
            <c:numRef>
              <c:f>Sheet1!$D$2:$D$10</c:f>
              <c:numCache>
                <c:formatCode>0.00%</c:formatCode>
                <c:ptCount val="9"/>
                <c:pt idx="1">
                  <c:v>9.3600000000000003E-2</c:v>
                </c:pt>
                <c:pt idx="2">
                  <c:v>5.6599999999999998E-2</c:v>
                </c:pt>
                <c:pt idx="3">
                  <c:v>5.2299999999999999E-2</c:v>
                </c:pt>
                <c:pt idx="4">
                  <c:v>4.6699999999999998E-2</c:v>
                </c:pt>
                <c:pt idx="5">
                  <c:v>7.9600000000000004E-2</c:v>
                </c:pt>
                <c:pt idx="6">
                  <c:v>5.8999999999999997E-2</c:v>
                </c:pt>
                <c:pt idx="7">
                  <c:v>3.09E-2</c:v>
                </c:pt>
                <c:pt idx="8">
                  <c:v>6.4600000000000005E-2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dirty="0"/>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dirty="0"/>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dirty="0"/>
            <a:t>Year End</a:t>
          </a:r>
        </a:p>
        <a:p>
          <a:r>
            <a:rPr lang="en-US" dirty="0"/>
            <a:t>ODR Suspensions</a:t>
          </a:r>
        </a:p>
        <a:p>
          <a:r>
            <a:rPr lang="en-US" dirty="0"/>
            <a:t>Nurse Visits</a:t>
          </a:r>
        </a:p>
        <a:p>
          <a:r>
            <a:rPr lang="en-US" dirty="0"/>
            <a:t>Course Failures</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239C49-3E2E-4407-A8F7-B283276BED10}"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4698797E-4467-447B-A504-FFF778C81C7A}">
      <dgm:prSet phldrT="[Text]" custT="1"/>
      <dgm:spPr>
        <a:xfrm>
          <a:off x="11990" y="870811"/>
          <a:ext cx="2341617" cy="922766"/>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ysClr val="window" lastClr="FFFFFF"/>
              </a:solidFill>
              <a:latin typeface="Calibri" panose="020F0502020204030204"/>
              <a:ea typeface="+mn-ea"/>
              <a:cs typeface="+mn-cs"/>
            </a:rPr>
            <a:t>Preparing</a:t>
          </a:r>
        </a:p>
      </dgm:t>
    </dgm:pt>
    <dgm:pt modelId="{BAE80E78-D9D4-4B71-A941-5D27464225C1}" type="parTrans" cxnId="{64378528-0ADC-4174-9F84-49DB04554CE7}">
      <dgm:prSet/>
      <dgm:spPr/>
      <dgm:t>
        <a:bodyPr/>
        <a:lstStyle/>
        <a:p>
          <a:endParaRPr lang="en-US" sz="2000"/>
        </a:p>
      </dgm:t>
    </dgm:pt>
    <dgm:pt modelId="{11501EFC-76F2-47C1-BFB1-4866C8F5AD11}" type="sibTrans" cxnId="{64378528-0ADC-4174-9F84-49DB04554CE7}">
      <dgm:prSet custT="1"/>
      <dgm:spPr>
        <a:xfrm>
          <a:off x="2748648" y="886902"/>
          <a:ext cx="837484" cy="582995"/>
        </a:xfrm>
        <a:prstGeom prst="rightArrow">
          <a:avLst>
            <a:gd name="adj1" fmla="val 60000"/>
            <a:gd name="adj2" fmla="val 50000"/>
          </a:avLst>
        </a:prstGeom>
        <a:solidFill>
          <a:srgbClr val="4472C4">
            <a:tint val="60000"/>
            <a:hueOff val="0"/>
            <a:satOff val="0"/>
            <a:lumOff val="0"/>
            <a:alphaOff val="0"/>
          </a:srgbClr>
        </a:solidFill>
        <a:ln>
          <a:noFill/>
        </a:ln>
        <a:effectLst/>
      </dgm:spPr>
      <dgm:t>
        <a:bodyPr/>
        <a:lstStyle/>
        <a:p>
          <a:pPr>
            <a:buNone/>
          </a:pPr>
          <a:endParaRPr lang="en-US" sz="2000">
            <a:solidFill>
              <a:sysClr val="window" lastClr="FFFFFF"/>
            </a:solidFill>
            <a:latin typeface="Calibri" panose="020F0502020204030204"/>
            <a:ea typeface="+mn-ea"/>
            <a:cs typeface="+mn-cs"/>
          </a:endParaRPr>
        </a:p>
      </dgm:t>
    </dgm:pt>
    <dgm:pt modelId="{7EB5239E-419E-40E3-985B-02B95A169C79}">
      <dgm:prSet phldrT="[Text]" custT="1"/>
      <dgm:spPr>
        <a:xfrm>
          <a:off x="331362" y="1485988"/>
          <a:ext cx="2662091"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Strategic Planning Goals</a:t>
          </a:r>
        </a:p>
      </dgm:t>
    </dgm:pt>
    <dgm:pt modelId="{814F8225-10D4-44F7-B602-6E9F1742D210}" type="parTrans" cxnId="{A2018983-3897-4811-BF0A-B3B55AD5BC65}">
      <dgm:prSet/>
      <dgm:spPr/>
      <dgm:t>
        <a:bodyPr/>
        <a:lstStyle/>
        <a:p>
          <a:endParaRPr lang="en-US" sz="2000"/>
        </a:p>
      </dgm:t>
    </dgm:pt>
    <dgm:pt modelId="{ADC2AEF9-7470-4859-936E-2195AC2E6C08}" type="sibTrans" cxnId="{A2018983-3897-4811-BF0A-B3B55AD5BC65}">
      <dgm:prSet/>
      <dgm:spPr/>
      <dgm:t>
        <a:bodyPr/>
        <a:lstStyle/>
        <a:p>
          <a:endParaRPr lang="en-US" sz="2000"/>
        </a:p>
      </dgm:t>
    </dgm:pt>
    <dgm:pt modelId="{D86677C6-A7EE-4D83-8AB8-0AC4EB4969EA}">
      <dgm:prSet phldrT="[Text]" custT="1"/>
      <dgm:spPr>
        <a:xfrm>
          <a:off x="3933768" y="870811"/>
          <a:ext cx="2341617" cy="922766"/>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ysClr val="window" lastClr="FFFFFF"/>
              </a:solidFill>
              <a:latin typeface="Calibri" panose="020F0502020204030204"/>
              <a:ea typeface="+mn-ea"/>
              <a:cs typeface="+mn-cs"/>
            </a:rPr>
            <a:t>Implementing</a:t>
          </a:r>
        </a:p>
      </dgm:t>
    </dgm:pt>
    <dgm:pt modelId="{B7C7FBB4-ED5E-4876-BA3C-87F708CA3D4D}" type="parTrans" cxnId="{D5CDEA26-F75C-418E-A397-0DE6C9CC7B0C}">
      <dgm:prSet/>
      <dgm:spPr/>
      <dgm:t>
        <a:bodyPr/>
        <a:lstStyle/>
        <a:p>
          <a:endParaRPr lang="en-US" sz="2000"/>
        </a:p>
      </dgm:t>
    </dgm:pt>
    <dgm:pt modelId="{91F130C9-E102-4709-9C71-109F958EADB7}" type="sibTrans" cxnId="{D5CDEA26-F75C-418E-A397-0DE6C9CC7B0C}">
      <dgm:prSet custT="1"/>
      <dgm:spPr>
        <a:xfrm>
          <a:off x="6662974" y="886902"/>
          <a:ext cx="821686" cy="582995"/>
        </a:xfrm>
        <a:prstGeom prst="rightArrow">
          <a:avLst>
            <a:gd name="adj1" fmla="val 60000"/>
            <a:gd name="adj2" fmla="val 50000"/>
          </a:avLst>
        </a:prstGeom>
        <a:solidFill>
          <a:srgbClr val="4472C4">
            <a:tint val="60000"/>
            <a:hueOff val="0"/>
            <a:satOff val="0"/>
            <a:lumOff val="0"/>
            <a:alphaOff val="0"/>
          </a:srgbClr>
        </a:solidFill>
        <a:ln>
          <a:noFill/>
        </a:ln>
        <a:effectLst/>
      </dgm:spPr>
      <dgm:t>
        <a:bodyPr/>
        <a:lstStyle/>
        <a:p>
          <a:pPr>
            <a:buNone/>
          </a:pPr>
          <a:endParaRPr lang="en-US" sz="2000">
            <a:solidFill>
              <a:sysClr val="window" lastClr="FFFFFF"/>
            </a:solidFill>
            <a:latin typeface="Calibri" panose="020F0502020204030204"/>
            <a:ea typeface="+mn-ea"/>
            <a:cs typeface="+mn-cs"/>
          </a:endParaRPr>
        </a:p>
      </dgm:t>
    </dgm:pt>
    <dgm:pt modelId="{1B2C373F-F9B1-4355-A860-3CFD7F92C4CB}">
      <dgm:prSet phldrT="[Text]" custT="1"/>
      <dgm:spPr>
        <a:xfrm>
          <a:off x="4282948" y="1485988"/>
          <a:ext cx="2602473"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Interconnected System</a:t>
          </a:r>
        </a:p>
      </dgm:t>
    </dgm:pt>
    <dgm:pt modelId="{5AF1A0B5-8EB7-4755-886C-4889066050AB}" type="parTrans" cxnId="{BFA2B4EA-6381-4021-9F2B-B7444EA186C9}">
      <dgm:prSet/>
      <dgm:spPr/>
      <dgm:t>
        <a:bodyPr/>
        <a:lstStyle/>
        <a:p>
          <a:endParaRPr lang="en-US" sz="2000"/>
        </a:p>
      </dgm:t>
    </dgm:pt>
    <dgm:pt modelId="{73FACB77-80D6-4DDE-AF8D-36C0258E4C2A}" type="sibTrans" cxnId="{BFA2B4EA-6381-4021-9F2B-B7444EA186C9}">
      <dgm:prSet/>
      <dgm:spPr/>
      <dgm:t>
        <a:bodyPr/>
        <a:lstStyle/>
        <a:p>
          <a:endParaRPr lang="en-US" sz="2000"/>
        </a:p>
      </dgm:t>
    </dgm:pt>
    <dgm:pt modelId="{B8940E16-7A8A-4E57-9F19-C430BCA83B7E}">
      <dgm:prSet phldrT="[Text]" custT="1"/>
      <dgm:spPr>
        <a:xfrm>
          <a:off x="7825737" y="870811"/>
          <a:ext cx="2341617" cy="922766"/>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ysClr val="window" lastClr="FFFFFF"/>
              </a:solidFill>
              <a:latin typeface="Calibri" panose="020F0502020204030204"/>
              <a:ea typeface="+mn-ea"/>
              <a:cs typeface="+mn-cs"/>
            </a:rPr>
            <a:t>Sustaining </a:t>
          </a:r>
        </a:p>
      </dgm:t>
    </dgm:pt>
    <dgm:pt modelId="{DC511ED6-83EE-4EC4-9A67-B29A91AB2A59}" type="parTrans" cxnId="{059B98A2-9C3D-40E6-81CA-3130707FE3EA}">
      <dgm:prSet/>
      <dgm:spPr/>
      <dgm:t>
        <a:bodyPr/>
        <a:lstStyle/>
        <a:p>
          <a:endParaRPr lang="en-US" sz="2000"/>
        </a:p>
      </dgm:t>
    </dgm:pt>
    <dgm:pt modelId="{7DEBC8E7-0222-41AF-A75D-8A02C8CB8753}" type="sibTrans" cxnId="{059B98A2-9C3D-40E6-81CA-3130707FE3EA}">
      <dgm:prSet/>
      <dgm:spPr/>
      <dgm:t>
        <a:bodyPr/>
        <a:lstStyle/>
        <a:p>
          <a:endParaRPr lang="en-US" sz="2000"/>
        </a:p>
      </dgm:t>
    </dgm:pt>
    <dgm:pt modelId="{74C0C253-0528-4A4A-B5CE-D9482A9A0EB3}">
      <dgm:prSet phldrT="[Text]" custT="1"/>
      <dgm:spPr>
        <a:xfrm>
          <a:off x="8133740" y="1485988"/>
          <a:ext cx="2684828"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Consistency &amp; Predictability</a:t>
          </a:r>
        </a:p>
      </dgm:t>
    </dgm:pt>
    <dgm:pt modelId="{995A05C3-D5B2-4CE7-979B-74EE43532BEE}" type="parTrans" cxnId="{76132995-8B1D-4A85-9417-52A2F962EAA8}">
      <dgm:prSet/>
      <dgm:spPr/>
      <dgm:t>
        <a:bodyPr/>
        <a:lstStyle/>
        <a:p>
          <a:endParaRPr lang="en-US" sz="2000"/>
        </a:p>
      </dgm:t>
    </dgm:pt>
    <dgm:pt modelId="{8FA03B60-D3E0-4CF1-AD32-88F0BE8B1C34}" type="sibTrans" cxnId="{76132995-8B1D-4A85-9417-52A2F962EAA8}">
      <dgm:prSet/>
      <dgm:spPr/>
      <dgm:t>
        <a:bodyPr/>
        <a:lstStyle/>
        <a:p>
          <a:endParaRPr lang="en-US" sz="2000"/>
        </a:p>
      </dgm:t>
    </dgm:pt>
    <dgm:pt modelId="{8E6C7C1A-1324-4E34-9A10-A7EC63F6292B}">
      <dgm:prSet phldrT="[Text]" custT="1"/>
      <dgm:spPr>
        <a:xfrm>
          <a:off x="331362" y="1485988"/>
          <a:ext cx="2662091"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Staggered Implementation</a:t>
          </a:r>
        </a:p>
      </dgm:t>
    </dgm:pt>
    <dgm:pt modelId="{F726BC69-98CB-4D5A-86FB-6FC8AADF29CF}" type="parTrans" cxnId="{055CA3BD-5BE2-4E39-AB41-70B610011DED}">
      <dgm:prSet/>
      <dgm:spPr/>
      <dgm:t>
        <a:bodyPr/>
        <a:lstStyle/>
        <a:p>
          <a:endParaRPr lang="en-US" sz="2000"/>
        </a:p>
      </dgm:t>
    </dgm:pt>
    <dgm:pt modelId="{C32FC756-65EA-45A5-A7DF-751C66CFB67B}" type="sibTrans" cxnId="{055CA3BD-5BE2-4E39-AB41-70B610011DED}">
      <dgm:prSet/>
      <dgm:spPr/>
      <dgm:t>
        <a:bodyPr/>
        <a:lstStyle/>
        <a:p>
          <a:endParaRPr lang="en-US" sz="2000"/>
        </a:p>
      </dgm:t>
    </dgm:pt>
    <dgm:pt modelId="{CB70C381-2535-403F-A27B-49BEF91B189B}">
      <dgm:prSet phldrT="[Text]" custT="1"/>
      <dgm:spPr>
        <a:xfrm>
          <a:off x="4282948" y="1485988"/>
          <a:ext cx="2602473"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Research Partnership</a:t>
          </a:r>
        </a:p>
      </dgm:t>
    </dgm:pt>
    <dgm:pt modelId="{2E582055-40A2-4923-9100-1CE3FA2D85D6}" type="parTrans" cxnId="{FD0A028E-D02A-4D1A-A027-D76244715BCD}">
      <dgm:prSet/>
      <dgm:spPr/>
      <dgm:t>
        <a:bodyPr/>
        <a:lstStyle/>
        <a:p>
          <a:endParaRPr lang="en-US" sz="2000"/>
        </a:p>
      </dgm:t>
    </dgm:pt>
    <dgm:pt modelId="{9E14FB80-3B3E-4BC0-94B0-22AC31A41CD2}" type="sibTrans" cxnId="{FD0A028E-D02A-4D1A-A027-D76244715BCD}">
      <dgm:prSet/>
      <dgm:spPr/>
      <dgm:t>
        <a:bodyPr/>
        <a:lstStyle/>
        <a:p>
          <a:endParaRPr lang="en-US" sz="2000"/>
        </a:p>
      </dgm:t>
    </dgm:pt>
    <dgm:pt modelId="{8B61BD33-9AB7-4E61-85BE-6D82706156C1}">
      <dgm:prSet phldrT="[Text]" custT="1"/>
      <dgm:spPr>
        <a:xfrm>
          <a:off x="8133740" y="1485988"/>
          <a:ext cx="2684828"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Responding to Data</a:t>
          </a:r>
        </a:p>
      </dgm:t>
    </dgm:pt>
    <dgm:pt modelId="{5A0AA8DE-21C3-4843-A977-CBE30A880D43}" type="parTrans" cxnId="{399D319D-22AF-4D03-B7C2-38619396A23B}">
      <dgm:prSet/>
      <dgm:spPr/>
      <dgm:t>
        <a:bodyPr/>
        <a:lstStyle/>
        <a:p>
          <a:endParaRPr lang="en-US" sz="2000"/>
        </a:p>
      </dgm:t>
    </dgm:pt>
    <dgm:pt modelId="{3C1B323A-33EF-4FC5-9A0F-0BF28BA3B404}" type="sibTrans" cxnId="{399D319D-22AF-4D03-B7C2-38619396A23B}">
      <dgm:prSet/>
      <dgm:spPr/>
      <dgm:t>
        <a:bodyPr/>
        <a:lstStyle/>
        <a:p>
          <a:endParaRPr lang="en-US" sz="2000"/>
        </a:p>
      </dgm:t>
    </dgm:pt>
    <dgm:pt modelId="{1D0D1CE9-7783-454D-AB33-C0E5500325AB}">
      <dgm:prSet phldrT="[Text]" custT="1"/>
      <dgm:spPr>
        <a:xfrm>
          <a:off x="4282948" y="1485988"/>
          <a:ext cx="2602473"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Interdepartmental Collaboration</a:t>
          </a:r>
        </a:p>
      </dgm:t>
    </dgm:pt>
    <dgm:pt modelId="{306C6675-4DD3-465A-8001-2BBBA14CD5CD}" type="parTrans" cxnId="{D646C2A7-CA45-444B-95F8-4E1592A522E1}">
      <dgm:prSet/>
      <dgm:spPr/>
      <dgm:t>
        <a:bodyPr/>
        <a:lstStyle/>
        <a:p>
          <a:endParaRPr lang="en-US" sz="2000"/>
        </a:p>
      </dgm:t>
    </dgm:pt>
    <dgm:pt modelId="{B38655CB-3F83-4FC2-9495-CE4079E6FBE0}" type="sibTrans" cxnId="{D646C2A7-CA45-444B-95F8-4E1592A522E1}">
      <dgm:prSet/>
      <dgm:spPr/>
      <dgm:t>
        <a:bodyPr/>
        <a:lstStyle/>
        <a:p>
          <a:endParaRPr lang="en-US" sz="2000"/>
        </a:p>
      </dgm:t>
    </dgm:pt>
    <dgm:pt modelId="{2C3CF17A-5929-4D52-A7F3-FF04EDEE4223}">
      <dgm:prSet phldrT="[Text]" custT="1"/>
      <dgm:spPr>
        <a:xfrm>
          <a:off x="331362" y="1485988"/>
          <a:ext cx="2662091"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sz="2000">
              <a:solidFill>
                <a:sysClr val="windowText" lastClr="000000">
                  <a:hueOff val="0"/>
                  <a:satOff val="0"/>
                  <a:lumOff val="0"/>
                  <a:alphaOff val="0"/>
                </a:sysClr>
              </a:solidFill>
              <a:latin typeface="Calibri" panose="020F0502020204030204"/>
              <a:ea typeface="+mn-ea"/>
              <a:cs typeface="+mn-cs"/>
            </a:rPr>
            <a:t>Laser focus on purpose and intent</a:t>
          </a:r>
        </a:p>
      </dgm:t>
    </dgm:pt>
    <dgm:pt modelId="{A013F6A9-061F-4918-99C5-609795327101}" type="parTrans" cxnId="{8273CD27-DD60-442F-A42D-242E2C644C40}">
      <dgm:prSet/>
      <dgm:spPr/>
      <dgm:t>
        <a:bodyPr/>
        <a:lstStyle/>
        <a:p>
          <a:endParaRPr lang="en-US"/>
        </a:p>
      </dgm:t>
    </dgm:pt>
    <dgm:pt modelId="{921F7F56-8C71-47EF-9DD9-695769C8104F}" type="sibTrans" cxnId="{8273CD27-DD60-442F-A42D-242E2C644C40}">
      <dgm:prSet/>
      <dgm:spPr/>
      <dgm:t>
        <a:bodyPr/>
        <a:lstStyle/>
        <a:p>
          <a:endParaRPr lang="en-US"/>
        </a:p>
      </dgm:t>
    </dgm:pt>
    <dgm:pt modelId="{B866D1C5-0005-4D30-88E2-6669766D5D8D}" type="pres">
      <dgm:prSet presAssocID="{27239C49-3E2E-4407-A8F7-B283276BED10}" presName="linearFlow" presStyleCnt="0">
        <dgm:presLayoutVars>
          <dgm:dir/>
          <dgm:animLvl val="lvl"/>
          <dgm:resizeHandles val="exact"/>
        </dgm:presLayoutVars>
      </dgm:prSet>
      <dgm:spPr/>
    </dgm:pt>
    <dgm:pt modelId="{7FB5A1C7-B4F6-4F62-BC1D-412F111DACF5}" type="pres">
      <dgm:prSet presAssocID="{4698797E-4467-447B-A504-FFF778C81C7A}" presName="composite" presStyleCnt="0"/>
      <dgm:spPr/>
    </dgm:pt>
    <dgm:pt modelId="{D530C7EE-561E-4DD7-9C8F-9903D522E064}" type="pres">
      <dgm:prSet presAssocID="{4698797E-4467-447B-A504-FFF778C81C7A}" presName="parTx" presStyleLbl="node1" presStyleIdx="0" presStyleCnt="3">
        <dgm:presLayoutVars>
          <dgm:chMax val="0"/>
          <dgm:chPref val="0"/>
          <dgm:bulletEnabled val="1"/>
        </dgm:presLayoutVars>
      </dgm:prSet>
      <dgm:spPr/>
    </dgm:pt>
    <dgm:pt modelId="{FB9B9146-F5DD-4976-9C59-38938B9AEA51}" type="pres">
      <dgm:prSet presAssocID="{4698797E-4467-447B-A504-FFF778C81C7A}" presName="parSh" presStyleLbl="node1" presStyleIdx="0" presStyleCnt="3"/>
      <dgm:spPr/>
    </dgm:pt>
    <dgm:pt modelId="{63B4A2D3-F07B-4F07-A89B-B4E593744D19}" type="pres">
      <dgm:prSet presAssocID="{4698797E-4467-447B-A504-FFF778C81C7A}" presName="desTx" presStyleLbl="fgAcc1" presStyleIdx="0" presStyleCnt="3" custScaleX="113686">
        <dgm:presLayoutVars>
          <dgm:bulletEnabled val="1"/>
        </dgm:presLayoutVars>
      </dgm:prSet>
      <dgm:spPr/>
    </dgm:pt>
    <dgm:pt modelId="{3FF51149-8799-40F7-9C55-158BE96C88D1}" type="pres">
      <dgm:prSet presAssocID="{11501EFC-76F2-47C1-BFB1-4866C8F5AD11}" presName="sibTrans" presStyleLbl="sibTrans2D1" presStyleIdx="0" presStyleCnt="2"/>
      <dgm:spPr/>
    </dgm:pt>
    <dgm:pt modelId="{7750C212-3BAD-448C-B66A-042FAD9D5FB5}" type="pres">
      <dgm:prSet presAssocID="{11501EFC-76F2-47C1-BFB1-4866C8F5AD11}" presName="connTx" presStyleLbl="sibTrans2D1" presStyleIdx="0" presStyleCnt="2"/>
      <dgm:spPr/>
    </dgm:pt>
    <dgm:pt modelId="{736CFF88-60BA-40B1-B3EC-697E6997E53A}" type="pres">
      <dgm:prSet presAssocID="{D86677C6-A7EE-4D83-8AB8-0AC4EB4969EA}" presName="composite" presStyleCnt="0"/>
      <dgm:spPr/>
    </dgm:pt>
    <dgm:pt modelId="{B7BE9B54-6066-4989-BD15-AF5200F18B38}" type="pres">
      <dgm:prSet presAssocID="{D86677C6-A7EE-4D83-8AB8-0AC4EB4969EA}" presName="parTx" presStyleLbl="node1" presStyleIdx="0" presStyleCnt="3">
        <dgm:presLayoutVars>
          <dgm:chMax val="0"/>
          <dgm:chPref val="0"/>
          <dgm:bulletEnabled val="1"/>
        </dgm:presLayoutVars>
      </dgm:prSet>
      <dgm:spPr/>
    </dgm:pt>
    <dgm:pt modelId="{0DDF1619-110A-411B-A8E0-22FE0703A1FE}" type="pres">
      <dgm:prSet presAssocID="{D86677C6-A7EE-4D83-8AB8-0AC4EB4969EA}" presName="parSh" presStyleLbl="node1" presStyleIdx="1" presStyleCnt="3"/>
      <dgm:spPr/>
    </dgm:pt>
    <dgm:pt modelId="{91F9DE14-D65D-46A1-B345-E9B7706E4AEB}" type="pres">
      <dgm:prSet presAssocID="{D86677C6-A7EE-4D83-8AB8-0AC4EB4969EA}" presName="desTx" presStyleLbl="fgAcc1" presStyleIdx="1" presStyleCnt="3" custScaleX="111140">
        <dgm:presLayoutVars>
          <dgm:bulletEnabled val="1"/>
        </dgm:presLayoutVars>
      </dgm:prSet>
      <dgm:spPr/>
    </dgm:pt>
    <dgm:pt modelId="{FC821067-D3D5-42CE-A87E-52F1DDA88C8B}" type="pres">
      <dgm:prSet presAssocID="{91F130C9-E102-4709-9C71-109F958EADB7}" presName="sibTrans" presStyleLbl="sibTrans2D1" presStyleIdx="1" presStyleCnt="2"/>
      <dgm:spPr/>
    </dgm:pt>
    <dgm:pt modelId="{3F26467B-BE83-4225-B46C-C00570BE309B}" type="pres">
      <dgm:prSet presAssocID="{91F130C9-E102-4709-9C71-109F958EADB7}" presName="connTx" presStyleLbl="sibTrans2D1" presStyleIdx="1" presStyleCnt="2"/>
      <dgm:spPr/>
    </dgm:pt>
    <dgm:pt modelId="{88F3C167-23ED-4981-AF8E-8FE9A32D8CEA}" type="pres">
      <dgm:prSet presAssocID="{B8940E16-7A8A-4E57-9F19-C430BCA83B7E}" presName="composite" presStyleCnt="0"/>
      <dgm:spPr/>
    </dgm:pt>
    <dgm:pt modelId="{AABFD064-17ED-4E18-AFD6-53A1E7EE1EBE}" type="pres">
      <dgm:prSet presAssocID="{B8940E16-7A8A-4E57-9F19-C430BCA83B7E}" presName="parTx" presStyleLbl="node1" presStyleIdx="1" presStyleCnt="3">
        <dgm:presLayoutVars>
          <dgm:chMax val="0"/>
          <dgm:chPref val="0"/>
          <dgm:bulletEnabled val="1"/>
        </dgm:presLayoutVars>
      </dgm:prSet>
      <dgm:spPr/>
    </dgm:pt>
    <dgm:pt modelId="{79E723BC-22D2-4A47-8BDA-7F976F7BF561}" type="pres">
      <dgm:prSet presAssocID="{B8940E16-7A8A-4E57-9F19-C430BCA83B7E}" presName="parSh" presStyleLbl="node1" presStyleIdx="2" presStyleCnt="3"/>
      <dgm:spPr/>
    </dgm:pt>
    <dgm:pt modelId="{4FD83339-2DD6-4C0C-84B9-0B7A182EA290}" type="pres">
      <dgm:prSet presAssocID="{B8940E16-7A8A-4E57-9F19-C430BCA83B7E}" presName="desTx" presStyleLbl="fgAcc1" presStyleIdx="2" presStyleCnt="3" custScaleX="114657">
        <dgm:presLayoutVars>
          <dgm:bulletEnabled val="1"/>
        </dgm:presLayoutVars>
      </dgm:prSet>
      <dgm:spPr/>
    </dgm:pt>
  </dgm:ptLst>
  <dgm:cxnLst>
    <dgm:cxn modelId="{98AB3203-8D00-48D9-A440-311208FD9BEB}" type="presOf" srcId="{7EB5239E-419E-40E3-985B-02B95A169C79}" destId="{63B4A2D3-F07B-4F07-A89B-B4E593744D19}" srcOrd="0" destOrd="0" presId="urn:microsoft.com/office/officeart/2005/8/layout/process3"/>
    <dgm:cxn modelId="{892E0925-9AE0-4D4E-A449-697873586AB2}" type="presOf" srcId="{4698797E-4467-447B-A504-FFF778C81C7A}" destId="{D530C7EE-561E-4DD7-9C8F-9903D522E064}" srcOrd="0" destOrd="0" presId="urn:microsoft.com/office/officeart/2005/8/layout/process3"/>
    <dgm:cxn modelId="{D5CDEA26-F75C-418E-A397-0DE6C9CC7B0C}" srcId="{27239C49-3E2E-4407-A8F7-B283276BED10}" destId="{D86677C6-A7EE-4D83-8AB8-0AC4EB4969EA}" srcOrd="1" destOrd="0" parTransId="{B7C7FBB4-ED5E-4876-BA3C-87F708CA3D4D}" sibTransId="{91F130C9-E102-4709-9C71-109F958EADB7}"/>
    <dgm:cxn modelId="{8273CD27-DD60-442F-A42D-242E2C644C40}" srcId="{4698797E-4467-447B-A504-FFF778C81C7A}" destId="{2C3CF17A-5929-4D52-A7F3-FF04EDEE4223}" srcOrd="2" destOrd="0" parTransId="{A013F6A9-061F-4918-99C5-609795327101}" sibTransId="{921F7F56-8C71-47EF-9DD9-695769C8104F}"/>
    <dgm:cxn modelId="{64378528-0ADC-4174-9F84-49DB04554CE7}" srcId="{27239C49-3E2E-4407-A8F7-B283276BED10}" destId="{4698797E-4467-447B-A504-FFF778C81C7A}" srcOrd="0" destOrd="0" parTransId="{BAE80E78-D9D4-4B71-A941-5D27464225C1}" sibTransId="{11501EFC-76F2-47C1-BFB1-4866C8F5AD11}"/>
    <dgm:cxn modelId="{CBCEE63C-D2BD-4BA6-934C-C3DA4586E0CD}" type="presOf" srcId="{27239C49-3E2E-4407-A8F7-B283276BED10}" destId="{B866D1C5-0005-4D30-88E2-6669766D5D8D}" srcOrd="0" destOrd="0" presId="urn:microsoft.com/office/officeart/2005/8/layout/process3"/>
    <dgm:cxn modelId="{7139C161-AF64-4122-9424-0B39B304AEB6}" type="presOf" srcId="{B8940E16-7A8A-4E57-9F19-C430BCA83B7E}" destId="{79E723BC-22D2-4A47-8BDA-7F976F7BF561}" srcOrd="1" destOrd="0" presId="urn:microsoft.com/office/officeart/2005/8/layout/process3"/>
    <dgm:cxn modelId="{463B7142-3C54-4E20-B70A-8B8C9D2C2E01}" type="presOf" srcId="{1B2C373F-F9B1-4355-A860-3CFD7F92C4CB}" destId="{91F9DE14-D65D-46A1-B345-E9B7706E4AEB}" srcOrd="0" destOrd="0" presId="urn:microsoft.com/office/officeart/2005/8/layout/process3"/>
    <dgm:cxn modelId="{97F20D49-593E-40B4-AEA2-05CA64808B68}" type="presOf" srcId="{4698797E-4467-447B-A504-FFF778C81C7A}" destId="{FB9B9146-F5DD-4976-9C59-38938B9AEA51}" srcOrd="1" destOrd="0" presId="urn:microsoft.com/office/officeart/2005/8/layout/process3"/>
    <dgm:cxn modelId="{78F9AC50-116F-4DF1-90E5-7D0F744AF91D}" type="presOf" srcId="{B8940E16-7A8A-4E57-9F19-C430BCA83B7E}" destId="{AABFD064-17ED-4E18-AFD6-53A1E7EE1EBE}" srcOrd="0" destOrd="0" presId="urn:microsoft.com/office/officeart/2005/8/layout/process3"/>
    <dgm:cxn modelId="{9E43347D-938B-4A9D-9CD4-110E86E991C5}" type="presOf" srcId="{D86677C6-A7EE-4D83-8AB8-0AC4EB4969EA}" destId="{0DDF1619-110A-411B-A8E0-22FE0703A1FE}" srcOrd="1" destOrd="0" presId="urn:microsoft.com/office/officeart/2005/8/layout/process3"/>
    <dgm:cxn modelId="{DC904E80-ED29-440D-BD30-DFF28E773818}" type="presOf" srcId="{D86677C6-A7EE-4D83-8AB8-0AC4EB4969EA}" destId="{B7BE9B54-6066-4989-BD15-AF5200F18B38}" srcOrd="0" destOrd="0" presId="urn:microsoft.com/office/officeart/2005/8/layout/process3"/>
    <dgm:cxn modelId="{A2018983-3897-4811-BF0A-B3B55AD5BC65}" srcId="{4698797E-4467-447B-A504-FFF778C81C7A}" destId="{7EB5239E-419E-40E3-985B-02B95A169C79}" srcOrd="0" destOrd="0" parTransId="{814F8225-10D4-44F7-B602-6E9F1742D210}" sibTransId="{ADC2AEF9-7470-4859-936E-2195AC2E6C08}"/>
    <dgm:cxn modelId="{1442468B-317C-42F8-AA95-CAED30F01790}" type="presOf" srcId="{74C0C253-0528-4A4A-B5CE-D9482A9A0EB3}" destId="{4FD83339-2DD6-4C0C-84B9-0B7A182EA290}" srcOrd="0" destOrd="0" presId="urn:microsoft.com/office/officeart/2005/8/layout/process3"/>
    <dgm:cxn modelId="{FD0A028E-D02A-4D1A-A027-D76244715BCD}" srcId="{D86677C6-A7EE-4D83-8AB8-0AC4EB4969EA}" destId="{CB70C381-2535-403F-A27B-49BEF91B189B}" srcOrd="2" destOrd="0" parTransId="{2E582055-40A2-4923-9100-1CE3FA2D85D6}" sibTransId="{9E14FB80-3B3E-4BC0-94B0-22AC31A41CD2}"/>
    <dgm:cxn modelId="{58F61F95-A128-441B-BD05-F12759E463FE}" type="presOf" srcId="{91F130C9-E102-4709-9C71-109F958EADB7}" destId="{3F26467B-BE83-4225-B46C-C00570BE309B}" srcOrd="1" destOrd="0" presId="urn:microsoft.com/office/officeart/2005/8/layout/process3"/>
    <dgm:cxn modelId="{76132995-8B1D-4A85-9417-52A2F962EAA8}" srcId="{B8940E16-7A8A-4E57-9F19-C430BCA83B7E}" destId="{74C0C253-0528-4A4A-B5CE-D9482A9A0EB3}" srcOrd="0" destOrd="0" parTransId="{995A05C3-D5B2-4CE7-979B-74EE43532BEE}" sibTransId="{8FA03B60-D3E0-4CF1-AD32-88F0BE8B1C34}"/>
    <dgm:cxn modelId="{3628319C-A257-42DC-BB30-BF60B756BF73}" type="presOf" srcId="{8B61BD33-9AB7-4E61-85BE-6D82706156C1}" destId="{4FD83339-2DD6-4C0C-84B9-0B7A182EA290}" srcOrd="0" destOrd="1" presId="urn:microsoft.com/office/officeart/2005/8/layout/process3"/>
    <dgm:cxn modelId="{399D319D-22AF-4D03-B7C2-38619396A23B}" srcId="{B8940E16-7A8A-4E57-9F19-C430BCA83B7E}" destId="{8B61BD33-9AB7-4E61-85BE-6D82706156C1}" srcOrd="1" destOrd="0" parTransId="{5A0AA8DE-21C3-4843-A977-CBE30A880D43}" sibTransId="{3C1B323A-33EF-4FC5-9A0F-0BF28BA3B404}"/>
    <dgm:cxn modelId="{059B98A2-9C3D-40E6-81CA-3130707FE3EA}" srcId="{27239C49-3E2E-4407-A8F7-B283276BED10}" destId="{B8940E16-7A8A-4E57-9F19-C430BCA83B7E}" srcOrd="2" destOrd="0" parTransId="{DC511ED6-83EE-4EC4-9A67-B29A91AB2A59}" sibTransId="{7DEBC8E7-0222-41AF-A75D-8A02C8CB8753}"/>
    <dgm:cxn modelId="{E25443A3-470A-4E18-AC02-40851209F916}" type="presOf" srcId="{2C3CF17A-5929-4D52-A7F3-FF04EDEE4223}" destId="{63B4A2D3-F07B-4F07-A89B-B4E593744D19}" srcOrd="0" destOrd="2" presId="urn:microsoft.com/office/officeart/2005/8/layout/process3"/>
    <dgm:cxn modelId="{D646C2A7-CA45-444B-95F8-4E1592A522E1}" srcId="{D86677C6-A7EE-4D83-8AB8-0AC4EB4969EA}" destId="{1D0D1CE9-7783-454D-AB33-C0E5500325AB}" srcOrd="1" destOrd="0" parTransId="{306C6675-4DD3-465A-8001-2BBBA14CD5CD}" sibTransId="{B38655CB-3F83-4FC2-9495-CE4079E6FBE0}"/>
    <dgm:cxn modelId="{7E1C0AB5-824A-4D80-8649-7CC267C24A8A}" type="presOf" srcId="{11501EFC-76F2-47C1-BFB1-4866C8F5AD11}" destId="{3FF51149-8799-40F7-9C55-158BE96C88D1}" srcOrd="0" destOrd="0" presId="urn:microsoft.com/office/officeart/2005/8/layout/process3"/>
    <dgm:cxn modelId="{055CA3BD-5BE2-4E39-AB41-70B610011DED}" srcId="{4698797E-4467-447B-A504-FFF778C81C7A}" destId="{8E6C7C1A-1324-4E34-9A10-A7EC63F6292B}" srcOrd="1" destOrd="0" parTransId="{F726BC69-98CB-4D5A-86FB-6FC8AADF29CF}" sibTransId="{C32FC756-65EA-45A5-A7DF-751C66CFB67B}"/>
    <dgm:cxn modelId="{EC2F29C2-D75B-4E20-A3AC-13F82F12624E}" type="presOf" srcId="{91F130C9-E102-4709-9C71-109F958EADB7}" destId="{FC821067-D3D5-42CE-A87E-52F1DDA88C8B}" srcOrd="0" destOrd="0" presId="urn:microsoft.com/office/officeart/2005/8/layout/process3"/>
    <dgm:cxn modelId="{6473ACDC-A763-4C96-89D8-60D31D608786}" type="presOf" srcId="{11501EFC-76F2-47C1-BFB1-4866C8F5AD11}" destId="{7750C212-3BAD-448C-B66A-042FAD9D5FB5}" srcOrd="1" destOrd="0" presId="urn:microsoft.com/office/officeart/2005/8/layout/process3"/>
    <dgm:cxn modelId="{BFA2B4EA-6381-4021-9F2B-B7444EA186C9}" srcId="{D86677C6-A7EE-4D83-8AB8-0AC4EB4969EA}" destId="{1B2C373F-F9B1-4355-A860-3CFD7F92C4CB}" srcOrd="0" destOrd="0" parTransId="{5AF1A0B5-8EB7-4755-886C-4889066050AB}" sibTransId="{73FACB77-80D6-4DDE-AF8D-36C0258E4C2A}"/>
    <dgm:cxn modelId="{723746F4-87C6-457F-8C1E-8BD65FA075A1}" type="presOf" srcId="{1D0D1CE9-7783-454D-AB33-C0E5500325AB}" destId="{91F9DE14-D65D-46A1-B345-E9B7706E4AEB}" srcOrd="0" destOrd="1" presId="urn:microsoft.com/office/officeart/2005/8/layout/process3"/>
    <dgm:cxn modelId="{564382F9-5D3F-4A9F-B22B-9C31B9DB0F9D}" type="presOf" srcId="{CB70C381-2535-403F-A27B-49BEF91B189B}" destId="{91F9DE14-D65D-46A1-B345-E9B7706E4AEB}" srcOrd="0" destOrd="2" presId="urn:microsoft.com/office/officeart/2005/8/layout/process3"/>
    <dgm:cxn modelId="{0CD2F7FB-50FE-4361-88A5-0F9DDEB5E536}" type="presOf" srcId="{8E6C7C1A-1324-4E34-9A10-A7EC63F6292B}" destId="{63B4A2D3-F07B-4F07-A89B-B4E593744D19}" srcOrd="0" destOrd="1" presId="urn:microsoft.com/office/officeart/2005/8/layout/process3"/>
    <dgm:cxn modelId="{68212C8B-400C-4619-A3D0-BE4B517BAC52}" type="presParOf" srcId="{B866D1C5-0005-4D30-88E2-6669766D5D8D}" destId="{7FB5A1C7-B4F6-4F62-BC1D-412F111DACF5}" srcOrd="0" destOrd="0" presId="urn:microsoft.com/office/officeart/2005/8/layout/process3"/>
    <dgm:cxn modelId="{957CF7FE-4DE3-4193-BF89-31B30ADEEA81}" type="presParOf" srcId="{7FB5A1C7-B4F6-4F62-BC1D-412F111DACF5}" destId="{D530C7EE-561E-4DD7-9C8F-9903D522E064}" srcOrd="0" destOrd="0" presId="urn:microsoft.com/office/officeart/2005/8/layout/process3"/>
    <dgm:cxn modelId="{77520E53-272C-419F-B0DA-8BC297B12AC3}" type="presParOf" srcId="{7FB5A1C7-B4F6-4F62-BC1D-412F111DACF5}" destId="{FB9B9146-F5DD-4976-9C59-38938B9AEA51}" srcOrd="1" destOrd="0" presId="urn:microsoft.com/office/officeart/2005/8/layout/process3"/>
    <dgm:cxn modelId="{6F72E18D-599F-4323-B2F9-BEBFB29AE40C}" type="presParOf" srcId="{7FB5A1C7-B4F6-4F62-BC1D-412F111DACF5}" destId="{63B4A2D3-F07B-4F07-A89B-B4E593744D19}" srcOrd="2" destOrd="0" presId="urn:microsoft.com/office/officeart/2005/8/layout/process3"/>
    <dgm:cxn modelId="{7A874DB3-F8E1-4E92-8E9C-E7D1AD276BA9}" type="presParOf" srcId="{B866D1C5-0005-4D30-88E2-6669766D5D8D}" destId="{3FF51149-8799-40F7-9C55-158BE96C88D1}" srcOrd="1" destOrd="0" presId="urn:microsoft.com/office/officeart/2005/8/layout/process3"/>
    <dgm:cxn modelId="{A09D456F-09FB-42FF-A9DD-B3961E6E823E}" type="presParOf" srcId="{3FF51149-8799-40F7-9C55-158BE96C88D1}" destId="{7750C212-3BAD-448C-B66A-042FAD9D5FB5}" srcOrd="0" destOrd="0" presId="urn:microsoft.com/office/officeart/2005/8/layout/process3"/>
    <dgm:cxn modelId="{710B5731-7633-4138-89AC-0250006E0AD1}" type="presParOf" srcId="{B866D1C5-0005-4D30-88E2-6669766D5D8D}" destId="{736CFF88-60BA-40B1-B3EC-697E6997E53A}" srcOrd="2" destOrd="0" presId="urn:microsoft.com/office/officeart/2005/8/layout/process3"/>
    <dgm:cxn modelId="{9A642BF6-4A3E-4363-B56B-95C809194146}" type="presParOf" srcId="{736CFF88-60BA-40B1-B3EC-697E6997E53A}" destId="{B7BE9B54-6066-4989-BD15-AF5200F18B38}" srcOrd="0" destOrd="0" presId="urn:microsoft.com/office/officeart/2005/8/layout/process3"/>
    <dgm:cxn modelId="{F1A5F86D-3ED6-41C7-8877-4DDE9F28BDC1}" type="presParOf" srcId="{736CFF88-60BA-40B1-B3EC-697E6997E53A}" destId="{0DDF1619-110A-411B-A8E0-22FE0703A1FE}" srcOrd="1" destOrd="0" presId="urn:microsoft.com/office/officeart/2005/8/layout/process3"/>
    <dgm:cxn modelId="{EA2662C2-7695-43A9-A482-B37202D2DF61}" type="presParOf" srcId="{736CFF88-60BA-40B1-B3EC-697E6997E53A}" destId="{91F9DE14-D65D-46A1-B345-E9B7706E4AEB}" srcOrd="2" destOrd="0" presId="urn:microsoft.com/office/officeart/2005/8/layout/process3"/>
    <dgm:cxn modelId="{A12BAD03-6EC2-468B-AEE0-D67C2F806712}" type="presParOf" srcId="{B866D1C5-0005-4D30-88E2-6669766D5D8D}" destId="{FC821067-D3D5-42CE-A87E-52F1DDA88C8B}" srcOrd="3" destOrd="0" presId="urn:microsoft.com/office/officeart/2005/8/layout/process3"/>
    <dgm:cxn modelId="{0D18D4A4-0DD2-4557-B6CF-F60ADF7BA522}" type="presParOf" srcId="{FC821067-D3D5-42CE-A87E-52F1DDA88C8B}" destId="{3F26467B-BE83-4225-B46C-C00570BE309B}" srcOrd="0" destOrd="0" presId="urn:microsoft.com/office/officeart/2005/8/layout/process3"/>
    <dgm:cxn modelId="{6BBFB64A-19E6-4804-9A2C-BBEBF006991F}" type="presParOf" srcId="{B866D1C5-0005-4D30-88E2-6669766D5D8D}" destId="{88F3C167-23ED-4981-AF8E-8FE9A32D8CEA}" srcOrd="4" destOrd="0" presId="urn:microsoft.com/office/officeart/2005/8/layout/process3"/>
    <dgm:cxn modelId="{1526C9C8-D86C-49AE-A1D6-C8F01EBF9534}" type="presParOf" srcId="{88F3C167-23ED-4981-AF8E-8FE9A32D8CEA}" destId="{AABFD064-17ED-4E18-AFD6-53A1E7EE1EBE}" srcOrd="0" destOrd="0" presId="urn:microsoft.com/office/officeart/2005/8/layout/process3"/>
    <dgm:cxn modelId="{B9834E04-6340-4FFD-9F0E-0DB183AB25C2}" type="presParOf" srcId="{88F3C167-23ED-4981-AF8E-8FE9A32D8CEA}" destId="{79E723BC-22D2-4A47-8BDA-7F976F7BF561}" srcOrd="1" destOrd="0" presId="urn:microsoft.com/office/officeart/2005/8/layout/process3"/>
    <dgm:cxn modelId="{177AD3DE-FBA3-427E-A294-9C158B183D7F}" type="presParOf" srcId="{88F3C167-23ED-4981-AF8E-8FE9A32D8CEA}" destId="{4FD83339-2DD6-4C0C-84B9-0B7A182EA29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7578344" y="1024686"/>
          <a:ext cx="2714367" cy="2714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7668469"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Year End</a:t>
          </a:r>
        </a:p>
        <a:p>
          <a:pPr marL="0" lvl="0" indent="0" algn="ctr" defTabSz="844550">
            <a:lnSpc>
              <a:spcPct val="90000"/>
            </a:lnSpc>
            <a:spcBef>
              <a:spcPct val="0"/>
            </a:spcBef>
            <a:spcAft>
              <a:spcPct val="35000"/>
            </a:spcAft>
            <a:buNone/>
          </a:pPr>
          <a:r>
            <a:rPr lang="en-US" sz="1900" kern="1200" dirty="0"/>
            <a:t>ODR Suspensions</a:t>
          </a:r>
        </a:p>
        <a:p>
          <a:pPr marL="0" lvl="0" indent="0" algn="ctr" defTabSz="844550">
            <a:lnSpc>
              <a:spcPct val="90000"/>
            </a:lnSpc>
            <a:spcBef>
              <a:spcPct val="0"/>
            </a:spcBef>
            <a:spcAft>
              <a:spcPct val="35000"/>
            </a:spcAft>
            <a:buNone/>
          </a:pPr>
          <a:r>
            <a:rPr lang="en-US" sz="1900" kern="1200" dirty="0"/>
            <a:t>Nurse Visits</a:t>
          </a:r>
        </a:p>
        <a:p>
          <a:pPr marL="0" lvl="0" indent="0" algn="ctr" defTabSz="844550">
            <a:lnSpc>
              <a:spcPct val="90000"/>
            </a:lnSpc>
            <a:spcBef>
              <a:spcPct val="0"/>
            </a:spcBef>
            <a:spcAft>
              <a:spcPct val="35000"/>
            </a:spcAft>
            <a:buNone/>
          </a:pPr>
          <a:r>
            <a:rPr lang="en-US" sz="1900" kern="1200" dirty="0"/>
            <a:t>Course Failures</a:t>
          </a:r>
        </a:p>
      </dsp:txBody>
      <dsp:txXfrm>
        <a:off x="8030738" y="1477243"/>
        <a:ext cx="1809578" cy="1809754"/>
      </dsp:txXfrm>
    </dsp:sp>
    <dsp:sp modelId="{D250D6A6-840F-4AE9-B4E6-2BFEAEAAD961}">
      <dsp:nvSpPr>
        <dsp:cNvPr id="0" name=""/>
        <dsp:cNvSpPr/>
      </dsp:nvSpPr>
      <dsp:spPr>
        <a:xfrm rot="2700000">
          <a:off x="4776235"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863092"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Winter</a:t>
          </a:r>
        </a:p>
      </dsp:txBody>
      <dsp:txXfrm>
        <a:off x="5225361" y="1477243"/>
        <a:ext cx="1809578" cy="1809754"/>
      </dsp:txXfrm>
    </dsp:sp>
    <dsp:sp modelId="{B1761DD4-8450-42DE-B7D1-DC92695CFC6C}">
      <dsp:nvSpPr>
        <dsp:cNvPr id="0" name=""/>
        <dsp:cNvSpPr/>
      </dsp:nvSpPr>
      <dsp:spPr>
        <a:xfrm rot="2700000">
          <a:off x="1970858"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57715"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Fall</a:t>
          </a:r>
        </a:p>
      </dsp:txBody>
      <dsp:txXfrm>
        <a:off x="2419984" y="1477243"/>
        <a:ext cx="1809578" cy="18097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B9146-F5DD-4976-9C59-38938B9AEA51}">
      <dsp:nvSpPr>
        <dsp:cNvPr id="0" name=""/>
        <dsp:cNvSpPr/>
      </dsp:nvSpPr>
      <dsp:spPr>
        <a:xfrm>
          <a:off x="11990" y="858411"/>
          <a:ext cx="2341617" cy="959964"/>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Preparing</a:t>
          </a:r>
        </a:p>
      </dsp:txBody>
      <dsp:txXfrm>
        <a:off x="30734" y="877155"/>
        <a:ext cx="2304129" cy="602488"/>
      </dsp:txXfrm>
    </dsp:sp>
    <dsp:sp modelId="{63B4A2D3-F07B-4F07-A89B-B4E593744D19}">
      <dsp:nvSpPr>
        <dsp:cNvPr id="0" name=""/>
        <dsp:cNvSpPr/>
      </dsp:nvSpPr>
      <dsp:spPr>
        <a:xfrm>
          <a:off x="331362" y="1498388"/>
          <a:ext cx="2662091"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Strategic Planning Goals</a:t>
          </a:r>
        </a:p>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Staggered Implementation</a:t>
          </a:r>
        </a:p>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Laser focus on purpose and intent</a:t>
          </a:r>
        </a:p>
      </dsp:txBody>
      <dsp:txXfrm>
        <a:off x="405170" y="1572196"/>
        <a:ext cx="2514475" cy="2372384"/>
      </dsp:txXfrm>
    </dsp:sp>
    <dsp:sp modelId="{3FF51149-8799-40F7-9C55-158BE96C88D1}">
      <dsp:nvSpPr>
        <dsp:cNvPr id="0" name=""/>
        <dsp:cNvSpPr/>
      </dsp:nvSpPr>
      <dsp:spPr>
        <a:xfrm>
          <a:off x="2748648" y="886902"/>
          <a:ext cx="837484" cy="582995"/>
        </a:xfrm>
        <a:prstGeom prs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 lastClr="FFFFFF"/>
            </a:solidFill>
            <a:latin typeface="Calibri" panose="020F0502020204030204"/>
            <a:ea typeface="+mn-ea"/>
            <a:cs typeface="+mn-cs"/>
          </a:endParaRPr>
        </a:p>
      </dsp:txBody>
      <dsp:txXfrm>
        <a:off x="2748648" y="1003501"/>
        <a:ext cx="662586" cy="349797"/>
      </dsp:txXfrm>
    </dsp:sp>
    <dsp:sp modelId="{0DDF1619-110A-411B-A8E0-22FE0703A1FE}">
      <dsp:nvSpPr>
        <dsp:cNvPr id="0" name=""/>
        <dsp:cNvSpPr/>
      </dsp:nvSpPr>
      <dsp:spPr>
        <a:xfrm>
          <a:off x="3933768" y="858411"/>
          <a:ext cx="2341617" cy="959964"/>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Implementing</a:t>
          </a:r>
        </a:p>
      </dsp:txBody>
      <dsp:txXfrm>
        <a:off x="3952512" y="877155"/>
        <a:ext cx="2304129" cy="602488"/>
      </dsp:txXfrm>
    </dsp:sp>
    <dsp:sp modelId="{91F9DE14-D65D-46A1-B345-E9B7706E4AEB}">
      <dsp:nvSpPr>
        <dsp:cNvPr id="0" name=""/>
        <dsp:cNvSpPr/>
      </dsp:nvSpPr>
      <dsp:spPr>
        <a:xfrm>
          <a:off x="4282948" y="1498388"/>
          <a:ext cx="2602473"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Interconnected System</a:t>
          </a:r>
        </a:p>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Interdepartmental Collaboration</a:t>
          </a:r>
        </a:p>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Research Partnership</a:t>
          </a:r>
        </a:p>
      </dsp:txBody>
      <dsp:txXfrm>
        <a:off x="4356756" y="1572196"/>
        <a:ext cx="2454857" cy="2372384"/>
      </dsp:txXfrm>
    </dsp:sp>
    <dsp:sp modelId="{FC821067-D3D5-42CE-A87E-52F1DDA88C8B}">
      <dsp:nvSpPr>
        <dsp:cNvPr id="0" name=""/>
        <dsp:cNvSpPr/>
      </dsp:nvSpPr>
      <dsp:spPr>
        <a:xfrm>
          <a:off x="6662974" y="886902"/>
          <a:ext cx="821686" cy="582995"/>
        </a:xfrm>
        <a:prstGeom prs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 lastClr="FFFFFF"/>
            </a:solidFill>
            <a:latin typeface="Calibri" panose="020F0502020204030204"/>
            <a:ea typeface="+mn-ea"/>
            <a:cs typeface="+mn-cs"/>
          </a:endParaRPr>
        </a:p>
      </dsp:txBody>
      <dsp:txXfrm>
        <a:off x="6662974" y="1003501"/>
        <a:ext cx="646788" cy="349797"/>
      </dsp:txXfrm>
    </dsp:sp>
    <dsp:sp modelId="{79E723BC-22D2-4A47-8BDA-7F976F7BF561}">
      <dsp:nvSpPr>
        <dsp:cNvPr id="0" name=""/>
        <dsp:cNvSpPr/>
      </dsp:nvSpPr>
      <dsp:spPr>
        <a:xfrm>
          <a:off x="7825737" y="858411"/>
          <a:ext cx="2341617" cy="959964"/>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Sustaining </a:t>
          </a:r>
        </a:p>
      </dsp:txBody>
      <dsp:txXfrm>
        <a:off x="7844481" y="877155"/>
        <a:ext cx="2304129" cy="602488"/>
      </dsp:txXfrm>
    </dsp:sp>
    <dsp:sp modelId="{4FD83339-2DD6-4C0C-84B9-0B7A182EA290}">
      <dsp:nvSpPr>
        <dsp:cNvPr id="0" name=""/>
        <dsp:cNvSpPr/>
      </dsp:nvSpPr>
      <dsp:spPr>
        <a:xfrm>
          <a:off x="8133740" y="1498388"/>
          <a:ext cx="2684828" cy="2520000"/>
        </a:xfrm>
        <a:prstGeom prst="roundRect">
          <a:avLst>
            <a:gd name="adj" fmla="val 10000"/>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Consistency &amp; Predictability</a:t>
          </a:r>
        </a:p>
        <a:p>
          <a:pPr marL="228600" lvl="1" indent="-228600" algn="l" defTabSz="889000">
            <a:lnSpc>
              <a:spcPct val="90000"/>
            </a:lnSpc>
            <a:spcBef>
              <a:spcPct val="0"/>
            </a:spcBef>
            <a:spcAft>
              <a:spcPct val="15000"/>
            </a:spcAft>
            <a:buChar char="•"/>
          </a:pPr>
          <a:r>
            <a:rPr lang="en-US" sz="2000" kern="1200">
              <a:solidFill>
                <a:sysClr val="windowText" lastClr="000000">
                  <a:hueOff val="0"/>
                  <a:satOff val="0"/>
                  <a:lumOff val="0"/>
                  <a:alphaOff val="0"/>
                </a:sysClr>
              </a:solidFill>
              <a:latin typeface="Calibri" panose="020F0502020204030204"/>
              <a:ea typeface="+mn-ea"/>
              <a:cs typeface="+mn-cs"/>
            </a:rPr>
            <a:t>Responding to Data</a:t>
          </a:r>
        </a:p>
      </dsp:txBody>
      <dsp:txXfrm>
        <a:off x="8207548" y="1572196"/>
        <a:ext cx="2537212" cy="237238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10/11/2023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Sample title slide with topic &amp; keyword information (for all presenters)</a:t>
            </a:r>
            <a:endParaRPr/>
          </a:p>
          <a:p>
            <a:pPr marL="0" lvl="0" indent="0" algn="l" rtl="0">
              <a:spcBef>
                <a:spcPts val="0"/>
              </a:spcBef>
              <a:spcAft>
                <a:spcPts val="0"/>
              </a:spcAft>
              <a:buNone/>
            </a:pPr>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14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0188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28</a:t>
            </a:fld>
            <a:endParaRPr lang="en-US"/>
          </a:p>
        </p:txBody>
      </p:sp>
    </p:spTree>
    <p:extLst>
      <p:ext uri="{BB962C8B-B14F-4D97-AF65-F5344CB8AC3E}">
        <p14:creationId xmlns:p14="http://schemas.microsoft.com/office/powerpoint/2010/main" val="367266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32</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33</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35</a:t>
            </a:fld>
            <a:endParaRPr lang="en-US"/>
          </a:p>
        </p:txBody>
      </p:sp>
    </p:spTree>
    <p:extLst>
      <p:ext uri="{BB962C8B-B14F-4D97-AF65-F5344CB8AC3E}">
        <p14:creationId xmlns:p14="http://schemas.microsoft.com/office/powerpoint/2010/main" val="327478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36</a:t>
            </a:fld>
            <a:endParaRPr lang="en-US"/>
          </a:p>
        </p:txBody>
      </p:sp>
    </p:spTree>
    <p:extLst>
      <p:ext uri="{BB962C8B-B14F-4D97-AF65-F5344CB8AC3E}">
        <p14:creationId xmlns:p14="http://schemas.microsoft.com/office/powerpoint/2010/main" val="159766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38</a:t>
            </a:fld>
            <a:endParaRPr lang="en-US"/>
          </a:p>
        </p:txBody>
      </p:sp>
    </p:spTree>
    <p:extLst>
      <p:ext uri="{BB962C8B-B14F-4D97-AF65-F5344CB8AC3E}">
        <p14:creationId xmlns:p14="http://schemas.microsoft.com/office/powerpoint/2010/main" val="3775462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39</a:t>
            </a:fld>
            <a:endParaRPr lang="en-US"/>
          </a:p>
        </p:txBody>
      </p:sp>
    </p:spTree>
    <p:extLst>
      <p:ext uri="{BB962C8B-B14F-4D97-AF65-F5344CB8AC3E}">
        <p14:creationId xmlns:p14="http://schemas.microsoft.com/office/powerpoint/2010/main" val="141668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Learning Objectives</a:t>
            </a:r>
            <a:endParaRPr/>
          </a:p>
          <a:p>
            <a:pPr marL="0" lvl="0" indent="0" algn="l" rtl="0">
              <a:spcBef>
                <a:spcPts val="0"/>
              </a:spcBef>
              <a:spcAft>
                <a:spcPts val="0"/>
              </a:spcAft>
              <a:buNone/>
            </a:pPr>
            <a:endParaRPr/>
          </a:p>
        </p:txBody>
      </p:sp>
      <p:sp>
        <p:nvSpPr>
          <p:cNvPr id="133" name="Google Shape;1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C60E6-90B1-46FB-858E-564E6D0F225F}" type="slidenum">
              <a:rPr lang="en-US" smtClean="0"/>
              <a:t>42</a:t>
            </a:fld>
            <a:endParaRPr lang="en-US"/>
          </a:p>
        </p:txBody>
      </p:sp>
    </p:spTree>
    <p:extLst>
      <p:ext uri="{BB962C8B-B14F-4D97-AF65-F5344CB8AC3E}">
        <p14:creationId xmlns:p14="http://schemas.microsoft.com/office/powerpoint/2010/main" val="1457334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More confident in Tier 1 Academics. Established universal screeners. </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4066132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Recognized a need to have consistent data collection on student behavior, collaboration with student services, revamp of existing majors/minors/consequences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2048368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Movement from DESSA to SRSS-IE, which found more students especially those with internalizing needs. Much of this was and continues to be new learning. </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3453491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Preparing: What served us well as we began this work?</a:t>
            </a:r>
          </a:p>
          <a:p>
            <a:r>
              <a:rPr lang="en-US"/>
              <a:t>Implementing: What is helping us do the work?</a:t>
            </a:r>
          </a:p>
          <a:p>
            <a:r>
              <a:rPr lang="en-US"/>
              <a:t>Sustaining: What will it take to keep the work moving forward? </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369277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353811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2561872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2941670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51EEFA-9C6F-AF4E-B59D-0CDB94DB4A03}" type="slidenum">
              <a:rPr lang="en-US" smtClean="0"/>
              <a:t>76</a:t>
            </a:fld>
            <a:endParaRPr lang="en-US"/>
          </a:p>
        </p:txBody>
      </p:sp>
    </p:spTree>
    <p:extLst>
      <p:ext uri="{BB962C8B-B14F-4D97-AF65-F5344CB8AC3E}">
        <p14:creationId xmlns:p14="http://schemas.microsoft.com/office/powerpoint/2010/main" val="369598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white">
                    <a:lumMod val="50000"/>
                  </a:prstClr>
                </a:solidFill>
                <a:latin typeface="Calibri" panose="020F0502020204030204"/>
                <a:ea typeface="ＭＳ Ｐゴシック" pitchFamily="34" charset="-128"/>
              </a:rPr>
              <a:t>Sources: </a:t>
            </a:r>
            <a:r>
              <a:rPr lang="en-US" sz="1200">
                <a:solidFill>
                  <a:prstClr val="white">
                    <a:lumMod val="50000"/>
                  </a:prstClr>
                </a:solidFill>
                <a:latin typeface="Calibri" panose="020F0502020204030204"/>
              </a:rPr>
              <a:t>Gresham, F. M., Sugai, G., Horner, R. H., Quinn, M. M., &amp; </a:t>
            </a:r>
            <a:r>
              <a:rPr lang="en-US" sz="1200" err="1">
                <a:solidFill>
                  <a:prstClr val="white">
                    <a:lumMod val="50000"/>
                  </a:prstClr>
                </a:solidFill>
                <a:latin typeface="Calibri" panose="020F0502020204030204"/>
              </a:rPr>
              <a:t>McInerney</a:t>
            </a:r>
            <a:r>
              <a:rPr lang="en-US" sz="1200">
                <a:solidFill>
                  <a:prstClr val="white">
                    <a:lumMod val="50000"/>
                  </a:prstClr>
                </a:solidFill>
                <a:latin typeface="Calibri" panose="020F0502020204030204"/>
              </a:rPr>
              <a:t>, M. (1998). </a:t>
            </a:r>
            <a:r>
              <a:rPr lang="en-US" sz="1200" i="1">
                <a:solidFill>
                  <a:prstClr val="white">
                    <a:lumMod val="50000"/>
                  </a:prstClr>
                </a:solidFill>
                <a:latin typeface="Calibri" panose="020F0502020204030204"/>
              </a:rPr>
              <a:t>Classroom and schoolwide practices that support students’ social competence: A synthesis of research</a:t>
            </a:r>
            <a:r>
              <a:rPr lang="en-US" sz="1200">
                <a:solidFill>
                  <a:prstClr val="white">
                    <a:lumMod val="50000"/>
                  </a:prstClr>
                </a:solidFill>
                <a:latin typeface="Calibri" panose="020F0502020204030204"/>
              </a:rPr>
              <a:t>. Washington, DC: Office of Special Education Programs. </a:t>
            </a:r>
          </a:p>
          <a:p>
            <a:pPr>
              <a:defRPr/>
            </a:pPr>
            <a:r>
              <a:rPr lang="en-US" sz="1200">
                <a:solidFill>
                  <a:prstClr val="white">
                    <a:lumMod val="50000"/>
                  </a:prstClr>
                </a:solidFill>
                <a:latin typeface="Calibri" panose="020F0502020204030204"/>
              </a:rPr>
              <a:t>Lane, K. L., Robertson, E. J., &amp; Graham-Bailey, M. A. L. (2006). An examination of school-wide interventions with primary level efforts conducted in secondary schools: Methodological considerations.  In T. E. Scruggs &amp; M. A. Mastropieri (Eds.) </a:t>
            </a:r>
            <a:r>
              <a:rPr lang="en-US" sz="1200" i="1">
                <a:solidFill>
                  <a:prstClr val="white">
                    <a:lumMod val="50000"/>
                  </a:prstClr>
                </a:solidFill>
                <a:latin typeface="Calibri" panose="020F0502020204030204"/>
              </a:rPr>
              <a:t>Applications of research methodology: Advances in learning and behavioral disabilities</a:t>
            </a:r>
            <a:r>
              <a:rPr lang="en-US" sz="1200">
                <a:solidFill>
                  <a:prstClr val="white">
                    <a:lumMod val="50000"/>
                  </a:prstClr>
                </a:solidFill>
                <a:latin typeface="Calibri" panose="020F0502020204030204"/>
              </a:rPr>
              <a:t> (Vol. 19), pp. 157-199.  Oxford, UK: Elsevier.</a:t>
            </a:r>
            <a:endParaRPr lang="en-US" sz="1200">
              <a:solidFill>
                <a:prstClr val="white">
                  <a:lumMod val="50000"/>
                </a:prstClr>
              </a:solidFill>
              <a:latin typeface="Calibri" panose="020F0502020204030204"/>
              <a:ea typeface="ＭＳ Ｐゴシック" pitchFamily="34" charset="-128"/>
            </a:endParaRPr>
          </a:p>
          <a:p>
            <a:pPr>
              <a:defRPr/>
            </a:pPr>
            <a:r>
              <a:rPr lang="en-US" sz="1200">
                <a:solidFill>
                  <a:prstClr val="white">
                    <a:lumMod val="50000"/>
                  </a:prstClr>
                </a:solidFill>
                <a:latin typeface="Calibri" panose="020F0502020204030204"/>
                <a:ea typeface="ＭＳ Ｐゴシック" pitchFamily="34" charset="-128"/>
              </a:rPr>
              <a:t>Sugai, G., &amp; Horner, R.R. (2006). A promising approach for expanding and sustaining school-wide positive behavior support. </a:t>
            </a:r>
            <a:r>
              <a:rPr lang="en-US" sz="1200" i="1">
                <a:solidFill>
                  <a:prstClr val="white">
                    <a:lumMod val="50000"/>
                  </a:prstClr>
                </a:solidFill>
                <a:latin typeface="Calibri" panose="020F0502020204030204"/>
                <a:ea typeface="ＭＳ Ｐゴシック" pitchFamily="34" charset="-128"/>
              </a:rPr>
              <a:t>School psychology review, 35</a:t>
            </a:r>
            <a:r>
              <a:rPr lang="en-US" sz="1200">
                <a:solidFill>
                  <a:prstClr val="white">
                    <a:lumMod val="50000"/>
                  </a:prstClr>
                </a:solidFill>
                <a:latin typeface="Calibri" panose="020F0502020204030204"/>
                <a:ea typeface="ＭＳ Ｐゴシック" pitchFamily="34" charset="-128"/>
              </a:rPr>
              <a:t>, 245.</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31814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lumMod val="50000"/>
                  </a:prstClr>
                </a:solidFill>
                <a:latin typeface="Calibri" panose="020F0502020204030204"/>
                <a:ea typeface="ＭＳ Ｐゴシック" pitchFamily="34" charset="-128"/>
              </a:rPr>
              <a:t>Source: </a:t>
            </a:r>
            <a:r>
              <a:rPr lang="en-US" sz="1200">
                <a:solidFill>
                  <a:srgbClr val="FF0000"/>
                </a:solidFill>
                <a:latin typeface="Calibri" panose="020F0502020204030204"/>
                <a:ea typeface="ＭＳ Ｐゴシック" pitchFamily="34" charset="-128"/>
              </a:rPr>
              <a:t> </a:t>
            </a:r>
            <a:r>
              <a:rPr lang="en-US" sz="1200">
                <a:solidFill>
                  <a:prstClr val="white">
                    <a:lumMod val="50000"/>
                  </a:prstClr>
                </a:solidFill>
                <a:latin typeface="Calibri" panose="020F0502020204030204"/>
                <a:ea typeface="ＭＳ Ｐゴシック" pitchFamily="34" charset="-128"/>
              </a:rPr>
              <a:t>Lane, K.L., Oakes, W.P., Ennis, R.P., &amp; Hirsch, S.E. (2014). Identifying students for secondary and tertiary prevention efforts: How do we determine which students have tier 2 and tier 3 needs? </a:t>
            </a:r>
            <a:r>
              <a:rPr lang="en-US" sz="1200" i="1">
                <a:solidFill>
                  <a:prstClr val="white">
                    <a:lumMod val="50000"/>
                  </a:prstClr>
                </a:solidFill>
                <a:latin typeface="Calibri" panose="020F0502020204030204"/>
                <a:ea typeface="ＭＳ Ｐゴシック" pitchFamily="34" charset="-128"/>
              </a:rPr>
              <a:t>Preventing School Failure, 58</a:t>
            </a:r>
            <a:r>
              <a:rPr lang="en-US" sz="1200">
                <a:solidFill>
                  <a:prstClr val="white">
                    <a:lumMod val="50000"/>
                  </a:prstClr>
                </a:solidFill>
                <a:latin typeface="Calibri" panose="020F0502020204030204"/>
                <a:ea typeface="ＭＳ Ｐゴシック" pitchFamily="34" charset="-128"/>
              </a:rPr>
              <a:t>, 171-182.</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10196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white">
                    <a:lumMod val="50000"/>
                  </a:prstClr>
                </a:solidFill>
                <a:latin typeface="Calibri" panose="020F0502020204030204"/>
                <a:ea typeface="ＭＳ Ｐゴシック" pitchFamily="34" charset="-128"/>
              </a:rPr>
              <a:t>Sources:  Lane, K.L., Oakes, W.P., Ennis, R.P., &amp; Hirsch, S.E. (2014). Identifying students for secondary and tertiary prevention efforts: How do we determine which students have Tier 2 and Tier 3 needs? </a:t>
            </a:r>
            <a:r>
              <a:rPr lang="en-US" sz="1200" i="1">
                <a:solidFill>
                  <a:prstClr val="white">
                    <a:lumMod val="50000"/>
                  </a:prstClr>
                </a:solidFill>
                <a:latin typeface="Calibri" panose="020F0502020204030204"/>
                <a:ea typeface="ＭＳ Ｐゴシック" pitchFamily="34" charset="-128"/>
              </a:rPr>
              <a:t>Preventing School Failure, 58</a:t>
            </a:r>
            <a:r>
              <a:rPr lang="en-US" sz="1200">
                <a:solidFill>
                  <a:prstClr val="white">
                    <a:lumMod val="50000"/>
                  </a:prstClr>
                </a:solidFill>
                <a:latin typeface="Calibri" panose="020F0502020204030204"/>
                <a:ea typeface="ＭＳ Ｐゴシック" pitchFamily="34" charset="-128"/>
              </a:rPr>
              <a:t>, 171-182.</a:t>
            </a:r>
          </a:p>
          <a:p>
            <a:pPr>
              <a:defRPr/>
            </a:pPr>
            <a:r>
              <a:rPr lang="en-US" sz="1200" err="1">
                <a:solidFill>
                  <a:prstClr val="white">
                    <a:lumMod val="50000"/>
                  </a:prstClr>
                </a:solidFill>
                <a:latin typeface="Calibri" panose="020F0502020204030204"/>
              </a:rPr>
              <a:t>Schoenwald</a:t>
            </a:r>
            <a:r>
              <a:rPr lang="en-US" sz="1200">
                <a:solidFill>
                  <a:prstClr val="white">
                    <a:lumMod val="50000"/>
                  </a:prstClr>
                </a:solidFill>
                <a:latin typeface="Calibri" panose="020F0502020204030204"/>
              </a:rPr>
              <a:t>, S. K., Brown, T. L., &amp; </a:t>
            </a:r>
            <a:r>
              <a:rPr lang="en-US" sz="1200" err="1">
                <a:solidFill>
                  <a:prstClr val="white">
                    <a:lumMod val="50000"/>
                  </a:prstClr>
                </a:solidFill>
                <a:latin typeface="Calibri" panose="020F0502020204030204"/>
              </a:rPr>
              <a:t>Henggeler</a:t>
            </a:r>
            <a:r>
              <a:rPr lang="en-US" sz="1200">
                <a:solidFill>
                  <a:prstClr val="white">
                    <a:lumMod val="50000"/>
                  </a:prstClr>
                </a:solidFill>
                <a:latin typeface="Calibri" panose="020F0502020204030204"/>
              </a:rPr>
              <a:t>, S. W. (2000). Inside multisystemic therapy therapist, supervisory, and program practices. </a:t>
            </a:r>
            <a:r>
              <a:rPr lang="en-US" sz="1200" i="1">
                <a:solidFill>
                  <a:prstClr val="white">
                    <a:lumMod val="50000"/>
                  </a:prstClr>
                </a:solidFill>
                <a:latin typeface="Calibri" panose="020F0502020204030204"/>
              </a:rPr>
              <a:t>Journal of Emotional and Behavioral Disorders</a:t>
            </a:r>
            <a:r>
              <a:rPr lang="en-US" sz="1200">
                <a:solidFill>
                  <a:prstClr val="white">
                    <a:lumMod val="50000"/>
                  </a:prstClr>
                </a:solidFill>
                <a:latin typeface="Calibri" panose="020F0502020204030204"/>
              </a:rPr>
              <a:t>, </a:t>
            </a:r>
            <a:r>
              <a:rPr lang="en-US" sz="1200" i="1">
                <a:solidFill>
                  <a:prstClr val="white">
                    <a:lumMod val="50000"/>
                  </a:prstClr>
                </a:solidFill>
                <a:latin typeface="Calibri" panose="020F0502020204030204"/>
              </a:rPr>
              <a:t>8</a:t>
            </a:r>
            <a:r>
              <a:rPr lang="en-US" sz="1200">
                <a:solidFill>
                  <a:prstClr val="white">
                    <a:lumMod val="50000"/>
                  </a:prstClr>
                </a:solidFill>
                <a:latin typeface="Calibri" panose="020F0502020204030204"/>
              </a:rPr>
              <a:t>, </a:t>
            </a:r>
            <a:r>
              <a:rPr lang="en-US" sz="1200">
                <a:solidFill>
                  <a:prstClr val="white">
                    <a:lumMod val="50000"/>
                  </a:prstClr>
                </a:solidFill>
                <a:latin typeface="Calibri" panose="020F0502020204030204"/>
                <a:ea typeface="ＭＳ Ｐゴシック" pitchFamily="34" charset="-128"/>
              </a:rPr>
              <a:t>113-127. </a:t>
            </a:r>
          </a:p>
          <a:p>
            <a:pPr>
              <a:defRPr/>
            </a:pPr>
            <a:r>
              <a:rPr lang="en-US" sz="1200">
                <a:solidFill>
                  <a:prstClr val="white">
                    <a:lumMod val="50000"/>
                  </a:prstClr>
                </a:solidFill>
                <a:latin typeface="Calibri" panose="020F0502020204030204"/>
                <a:ea typeface="ＭＳ Ｐゴシック" pitchFamily="34" charset="-128"/>
              </a:rPr>
              <a:t>Umbreit, J., Ferro, J.B., Liaupsin, C.J., </a:t>
            </a:r>
            <a:r>
              <a:rPr lang="en-US" sz="1200">
                <a:solidFill>
                  <a:prstClr val="white">
                    <a:lumMod val="50000"/>
                  </a:prstClr>
                </a:solidFill>
                <a:latin typeface="Calibri" panose="020F0502020204030204"/>
              </a:rPr>
              <a:t>&amp; Lane, K.L. (2007). </a:t>
            </a:r>
            <a:r>
              <a:rPr lang="en-US" sz="1200" i="1">
                <a:solidFill>
                  <a:prstClr val="white">
                    <a:lumMod val="50000"/>
                  </a:prstClr>
                </a:solidFill>
                <a:latin typeface="Calibri" panose="020F0502020204030204"/>
              </a:rPr>
              <a:t>Functional behavioral assessment and function-based intervention: An effective, practical approach. </a:t>
            </a:r>
            <a:r>
              <a:rPr lang="en-US" sz="1200">
                <a:solidFill>
                  <a:prstClr val="white">
                    <a:lumMod val="50000"/>
                  </a:prstClr>
                </a:solidFill>
                <a:latin typeface="Calibri" panose="020F0502020204030204"/>
              </a:rPr>
              <a:t>Upper Saddle River, NJ: Prentice-Hall.</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46852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322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8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2769131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val="0"/>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val="0"/>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313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1"/>
        <p:cNvGrpSpPr/>
        <p:nvPr/>
      </p:nvGrpSpPr>
      <p:grpSpPr>
        <a:xfrm>
          <a:off x="0" y="0"/>
          <a:ext cx="0" cy="0"/>
          <a:chOff x="0" y="0"/>
          <a:chExt cx="0" cy="0"/>
        </a:xfrm>
      </p:grpSpPr>
      <p:sp>
        <p:nvSpPr>
          <p:cNvPr id="35" name="Google Shape;35;p11"/>
          <p:cNvSpPr txBox="1">
            <a:spLocks noGrp="1"/>
          </p:cNvSpPr>
          <p:nvPr>
            <p:ph type="ctrTitle"/>
          </p:nvPr>
        </p:nvSpPr>
        <p:spPr>
          <a:xfrm>
            <a:off x="1524000" y="1607457"/>
            <a:ext cx="9144000"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6000"/>
              <a:buFont typeface="Candar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1"/>
          <p:cNvSpPr txBox="1">
            <a:spLocks noGrp="1"/>
          </p:cNvSpPr>
          <p:nvPr>
            <p:ph type="subTitle" idx="1"/>
          </p:nvPr>
        </p:nvSpPr>
        <p:spPr>
          <a:xfrm>
            <a:off x="1524000" y="4092046"/>
            <a:ext cx="9144000" cy="145531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9" name="Google Shape;39;p11"/>
          <p:cNvGrpSpPr/>
          <p:nvPr/>
        </p:nvGrpSpPr>
        <p:grpSpPr>
          <a:xfrm>
            <a:off x="9175776" y="383299"/>
            <a:ext cx="2401727" cy="584775"/>
            <a:chOff x="8155990" y="267234"/>
            <a:chExt cx="2401727" cy="584775"/>
          </a:xfrm>
        </p:grpSpPr>
        <p:sp>
          <p:nvSpPr>
            <p:cNvPr id="40" name="Google Shape;40;p11"/>
            <p:cNvSpPr txBox="1"/>
            <p:nvPr/>
          </p:nvSpPr>
          <p:spPr>
            <a:xfrm>
              <a:off x="9109917" y="267234"/>
              <a:ext cx="1447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chemeClr val="dk1"/>
                  </a:solidFill>
                  <a:latin typeface="Calibri"/>
                  <a:ea typeface="Calibri"/>
                  <a:cs typeface="Calibri"/>
                  <a:sym typeface="Calibri"/>
                </a:rPr>
                <a:t>@PBISForum</a:t>
              </a:r>
              <a:endParaRPr/>
            </a:p>
            <a:p>
              <a:pPr marL="0" marR="0" lvl="0" indent="0" algn="ctr" rtl="0">
                <a:spcBef>
                  <a:spcPts val="0"/>
                </a:spcBef>
                <a:spcAft>
                  <a:spcPts val="0"/>
                </a:spcAft>
                <a:buNone/>
              </a:pPr>
              <a:r>
                <a:rPr lang="en-US" sz="1600" b="1" i="0" u="none" strike="noStrike" cap="none">
                  <a:solidFill>
                    <a:schemeClr val="dk1"/>
                  </a:solidFill>
                  <a:latin typeface="Calibri"/>
                  <a:ea typeface="Calibri"/>
                  <a:cs typeface="Calibri"/>
                  <a:sym typeface="Calibri"/>
                </a:rPr>
                <a:t>#PBISForum</a:t>
              </a:r>
              <a:endParaRPr/>
            </a:p>
          </p:txBody>
        </p:sp>
        <p:pic>
          <p:nvPicPr>
            <p:cNvPr id="41" name="Google Shape;41;p11" descr="Icon&#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8155990" y="352795"/>
              <a:ext cx="413657" cy="413657"/>
            </a:xfrm>
            <a:prstGeom prst="rect">
              <a:avLst/>
            </a:prstGeom>
            <a:noFill/>
            <a:ln>
              <a:noFill/>
            </a:ln>
          </p:spPr>
        </p:pic>
        <p:pic>
          <p:nvPicPr>
            <p:cNvPr id="42" name="Google Shape;42;p11" descr="Logo, icon&#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8696259" y="352793"/>
              <a:ext cx="413658" cy="413658"/>
            </a:xfrm>
            <a:prstGeom prst="rect">
              <a:avLst/>
            </a:prstGeom>
            <a:noFill/>
            <a:ln>
              <a:noFill/>
            </a:ln>
          </p:spPr>
        </p:pic>
      </p:grpSp>
      <p:pic>
        <p:nvPicPr>
          <p:cNvPr id="43" name="Google Shape;43;p11"/>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282147" y="227780"/>
            <a:ext cx="8686800" cy="787400"/>
          </a:xfrm>
          <a:prstGeom prst="rect">
            <a:avLst/>
          </a:prstGeom>
          <a:noFill/>
          <a:ln>
            <a:noFill/>
          </a:ln>
        </p:spPr>
      </p:pic>
      <p:pic>
        <p:nvPicPr>
          <p:cNvPr id="3" name="Picture 2" descr="A green and blue text&#10;&#10;Description automatically generated">
            <a:extLst>
              <a:ext uri="{FF2B5EF4-FFF2-40B4-BE49-F238E27FC236}">
                <a16:creationId xmlns:a16="http://schemas.microsoft.com/office/drawing/2014/main" id="{CF8E4669-F82E-B3D2-DA0F-36A6641C12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49521"/>
            <a:ext cx="12232648" cy="1808480"/>
          </a:xfrm>
          <a:prstGeom prst="rect">
            <a:avLst/>
          </a:prstGeom>
        </p:spPr>
      </p:pic>
    </p:spTree>
    <p:extLst>
      <p:ext uri="{BB962C8B-B14F-4D97-AF65-F5344CB8AC3E}">
        <p14:creationId xmlns:p14="http://schemas.microsoft.com/office/powerpoint/2010/main" val="58511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ndar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697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529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1006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219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3293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7"/>
          <p:cNvSpPr>
            <a:spLocks noGrp="1"/>
          </p:cNvSpPr>
          <p:nvPr>
            <p:ph type="pic" idx="2"/>
          </p:nvPr>
        </p:nvSpPr>
        <p:spPr>
          <a:xfrm>
            <a:off x="5183188" y="987425"/>
            <a:ext cx="6172200" cy="4873625"/>
          </a:xfrm>
          <a:prstGeom prst="rect">
            <a:avLst/>
          </a:prstGeom>
          <a:noFill/>
          <a:ln>
            <a:noFill/>
          </a:ln>
        </p:spPr>
      </p:sp>
      <p:sp>
        <p:nvSpPr>
          <p:cNvPr id="78" name="Google Shape;78;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60511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1032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291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val="0"/>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val="0"/>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2.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12" cstate="screen">
            <a:alphaModFix/>
            <a:extLst>
              <a:ext uri="{28A0092B-C50C-407E-A947-70E740481C1C}">
                <a14:useLocalDpi xmlns:a14="http://schemas.microsoft.com/office/drawing/2010/main" val="0"/>
              </a:ext>
            </a:extLst>
          </a:blip>
          <a:srcRect/>
          <a:stretch/>
        </p:blipFill>
        <p:spPr>
          <a:xfrm>
            <a:off x="7453822" y="5307835"/>
            <a:ext cx="4681622" cy="1192142"/>
          </a:xfrm>
          <a:prstGeom prst="rect">
            <a:avLst/>
          </a:prstGeom>
          <a:noFill/>
          <a:ln>
            <a:noFill/>
          </a:ln>
        </p:spPr>
      </p:pic>
      <p:sp>
        <p:nvSpPr>
          <p:cNvPr id="11" name="Google Shape;1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0C0"/>
              </a:buClr>
              <a:buSzPts val="4400"/>
              <a:buFont typeface="Candara"/>
              <a:buNone/>
              <a:defRPr sz="4400" b="1" i="0" u="none" strike="noStrike" cap="none">
                <a:solidFill>
                  <a:srgbClr val="0070C0"/>
                </a:solidFill>
                <a:latin typeface="Candara"/>
                <a:ea typeface="Candara"/>
                <a:cs typeface="Candara"/>
                <a:sym typeface="Canda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8"/>
          <p:cNvPicPr preferRelativeResize="0"/>
          <p:nvPr/>
        </p:nvPicPr>
        <p:blipFill rotWithShape="1">
          <a:blip r:embed="rId13">
            <a:alphaModFix/>
            <a:extLst>
              <a:ext uri="{28A0092B-C50C-407E-A947-70E740481C1C}">
                <a14:useLocalDpi xmlns:a14="http://schemas.microsoft.com/office/drawing/2010/main" val="0"/>
              </a:ext>
            </a:extLst>
          </a:blip>
          <a:srcRect/>
          <a:stretch/>
        </p:blipFill>
        <p:spPr>
          <a:xfrm>
            <a:off x="0" y="6492874"/>
            <a:ext cx="12209580" cy="365125"/>
          </a:xfrm>
          <a:prstGeom prst="rect">
            <a:avLst/>
          </a:prstGeom>
          <a:noFill/>
          <a:ln>
            <a:noFill/>
          </a:ln>
        </p:spPr>
      </p:pic>
      <p:sp>
        <p:nvSpPr>
          <p:cNvPr id="17" name="Google Shape;17;p8"/>
          <p:cNvSpPr txBox="1"/>
          <p:nvPr/>
        </p:nvSpPr>
        <p:spPr>
          <a:xfrm>
            <a:off x="7666894" y="6338395"/>
            <a:ext cx="42554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70C0"/>
                </a:solidFill>
                <a:latin typeface="Calibri"/>
                <a:ea typeface="Calibri"/>
                <a:cs typeface="Calibri"/>
                <a:sym typeface="Calibri"/>
              </a:rPr>
              <a:t>National PBIS Leadership Forum</a:t>
            </a:r>
            <a:endParaRPr/>
          </a:p>
        </p:txBody>
      </p:sp>
    </p:spTree>
    <p:extLst>
      <p:ext uri="{BB962C8B-B14F-4D97-AF65-F5344CB8AC3E}">
        <p14:creationId xmlns:p14="http://schemas.microsoft.com/office/powerpoint/2010/main" val="1340042252"/>
      </p:ext>
    </p:extLst>
  </p:cSld>
  <p:clrMap bg1="lt1" tx1="dk1" bg2="dk2" tx2="lt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9.png"/><Relationship Id="rId4" Type="http://schemas.openxmlformats.org/officeDocument/2006/relationships/diagramLayout" Target="../diagrams/layout4.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9.png"/><Relationship Id="rId4" Type="http://schemas.openxmlformats.org/officeDocument/2006/relationships/diagramLayout" Target="../diagrams/layout5.xml"/><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52.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6.png"/><Relationship Id="rId7" Type="http://schemas.openxmlformats.org/officeDocument/2006/relationships/diagramQuickStyle" Target="../diagrams/quickStyle8.xml"/><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7.png"/><Relationship Id="rId9" Type="http://schemas.microsoft.com/office/2007/relationships/diagramDrawing" Target="../diagrams/drawing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ospi.k12.wa.us/student-success/support-programs/multi-tiered-system-supports-mts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ci3t.org/ispring/screening_manua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105.png"/><Relationship Id="rId5" Type="http://schemas.openxmlformats.org/officeDocument/2006/relationships/hyperlink" Target="http://www.pbis.org/conference-and-presentations/pbis-leadership-forum" TargetMode="External"/><Relationship Id="rId4" Type="http://schemas.openxmlformats.org/officeDocument/2006/relationships/image" Target="../media/image10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ctrTitle"/>
          </p:nvPr>
        </p:nvSpPr>
        <p:spPr>
          <a:xfrm>
            <a:off x="623222" y="1461089"/>
            <a:ext cx="10574215" cy="212664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6600"/>
              <a:buFont typeface="Candara"/>
              <a:buNone/>
            </a:pPr>
            <a:r>
              <a:rPr lang="en-US" sz="6600" dirty="0"/>
              <a:t>Session </a:t>
            </a:r>
            <a:r>
              <a:rPr lang="en-US" dirty="0"/>
              <a:t>3I– Systematic Screening in Tiered Systems: We’ve Got This!</a:t>
            </a:r>
            <a:endParaRPr b="0" dirty="0">
              <a:latin typeface="Calibri"/>
              <a:ea typeface="Calibri"/>
              <a:cs typeface="Calibri"/>
              <a:sym typeface="Calibri"/>
            </a:endParaRPr>
          </a:p>
        </p:txBody>
      </p:sp>
      <p:sp>
        <p:nvSpPr>
          <p:cNvPr id="114" name="Google Shape;114;p3"/>
          <p:cNvSpPr txBox="1">
            <a:spLocks noGrp="1"/>
          </p:cNvSpPr>
          <p:nvPr>
            <p:ph type="subTitle" idx="1"/>
          </p:nvPr>
        </p:nvSpPr>
        <p:spPr>
          <a:xfrm>
            <a:off x="389775" y="3615182"/>
            <a:ext cx="10966970" cy="140823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000"/>
              <a:buNone/>
            </a:pPr>
            <a:r>
              <a:rPr lang="en-US" i="1" dirty="0">
                <a:latin typeface="Calibri"/>
                <a:ea typeface="Calibri"/>
                <a:cs typeface="Calibri"/>
                <a:sym typeface="Calibri"/>
              </a:rPr>
              <a:t>Presenters: </a:t>
            </a:r>
            <a:br>
              <a:rPr lang="en-US" i="1" dirty="0">
                <a:latin typeface="Calibri"/>
                <a:ea typeface="Calibri"/>
                <a:cs typeface="Calibri"/>
                <a:sym typeface="Calibri"/>
              </a:rPr>
            </a:br>
            <a:r>
              <a:rPr lang="en-US" i="1" dirty="0"/>
              <a:t>Kathleen Lynne Lane, University of Kansas</a:t>
            </a:r>
          </a:p>
          <a:p>
            <a:pPr marL="0" lvl="0" indent="0" algn="ctr" rtl="0">
              <a:lnSpc>
                <a:spcPct val="90000"/>
              </a:lnSpc>
              <a:spcBef>
                <a:spcPts val="0"/>
              </a:spcBef>
              <a:spcAft>
                <a:spcPts val="0"/>
              </a:spcAft>
              <a:buClr>
                <a:schemeClr val="dk1"/>
              </a:buClr>
              <a:buSzPts val="2000"/>
              <a:buNone/>
            </a:pPr>
            <a:r>
              <a:rPr lang="en-US" i="1" dirty="0"/>
              <a:t>Rebecca Sherod University of Kansas</a:t>
            </a:r>
          </a:p>
          <a:p>
            <a:pPr marL="0" lvl="0" indent="0" algn="ctr" rtl="0">
              <a:lnSpc>
                <a:spcPct val="90000"/>
              </a:lnSpc>
              <a:spcBef>
                <a:spcPts val="0"/>
              </a:spcBef>
              <a:spcAft>
                <a:spcPts val="0"/>
              </a:spcAft>
              <a:buClr>
                <a:schemeClr val="dk1"/>
              </a:buClr>
              <a:buSzPts val="2000"/>
              <a:buNone/>
            </a:pPr>
            <a:r>
              <a:rPr lang="en-US" i="1" dirty="0"/>
              <a:t>Amber Smith, Fort Mill School District (SC)</a:t>
            </a:r>
          </a:p>
          <a:p>
            <a:pPr marL="0" lvl="0" indent="0" algn="ctr" rtl="0">
              <a:lnSpc>
                <a:spcPct val="90000"/>
              </a:lnSpc>
              <a:spcBef>
                <a:spcPts val="0"/>
              </a:spcBef>
              <a:spcAft>
                <a:spcPts val="0"/>
              </a:spcAft>
              <a:buClr>
                <a:schemeClr val="dk1"/>
              </a:buClr>
              <a:buSzPts val="2000"/>
              <a:buNone/>
            </a:pPr>
            <a:r>
              <a:rPr lang="en-US" i="1" dirty="0"/>
              <a:t>Jessica Poppe, Sedro-Woolley School District (WA)</a:t>
            </a:r>
          </a:p>
          <a:p>
            <a:pPr marL="0" lvl="0" indent="0" algn="ctr" rtl="0">
              <a:lnSpc>
                <a:spcPct val="90000"/>
              </a:lnSpc>
              <a:spcBef>
                <a:spcPts val="0"/>
              </a:spcBef>
              <a:spcAft>
                <a:spcPts val="0"/>
              </a:spcAft>
              <a:buClr>
                <a:schemeClr val="dk1"/>
              </a:buClr>
              <a:buSzPts val="2000"/>
              <a:buNone/>
            </a:pPr>
            <a:endParaRPr dirty="0"/>
          </a:p>
        </p:txBody>
      </p:sp>
      <p:sp>
        <p:nvSpPr>
          <p:cNvPr id="115" name="Google Shape;115;p3"/>
          <p:cNvSpPr/>
          <p:nvPr/>
        </p:nvSpPr>
        <p:spPr>
          <a:xfrm>
            <a:off x="835255" y="5023413"/>
            <a:ext cx="6289713" cy="64629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Topic: </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Data-based Decision Making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Keywords: </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Behavior, Screening, Tier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p:txBody>
      </p:sp>
      <p:grpSp>
        <p:nvGrpSpPr>
          <p:cNvPr id="13" name="Group 12">
            <a:extLst>
              <a:ext uri="{FF2B5EF4-FFF2-40B4-BE49-F238E27FC236}">
                <a16:creationId xmlns:a16="http://schemas.microsoft.com/office/drawing/2014/main" id="{E7E4538C-425C-F54D-7D14-93B330F28C24}"/>
              </a:ext>
            </a:extLst>
          </p:cNvPr>
          <p:cNvGrpSpPr/>
          <p:nvPr/>
        </p:nvGrpSpPr>
        <p:grpSpPr>
          <a:xfrm>
            <a:off x="7748736" y="3649657"/>
            <a:ext cx="3402100" cy="2342905"/>
            <a:chOff x="423333" y="1059255"/>
            <a:chExt cx="8297334" cy="5714079"/>
          </a:xfrm>
        </p:grpSpPr>
        <p:sp>
          <p:nvSpPr>
            <p:cNvPr id="14" name="Green Triangle">
              <a:extLst>
                <a:ext uri="{FF2B5EF4-FFF2-40B4-BE49-F238E27FC236}">
                  <a16:creationId xmlns:a16="http://schemas.microsoft.com/office/drawing/2014/main" id="{5F06D93F-2738-65A8-5189-1E0038FD6AFF}"/>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15" name="Yellow Triangle">
              <a:extLst>
                <a:ext uri="{FF2B5EF4-FFF2-40B4-BE49-F238E27FC236}">
                  <a16:creationId xmlns:a16="http://schemas.microsoft.com/office/drawing/2014/main" id="{F710ED08-10BA-EE54-C867-D712E3A50AFF}"/>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d Triangle">
              <a:extLst>
                <a:ext uri="{FF2B5EF4-FFF2-40B4-BE49-F238E27FC236}">
                  <a16:creationId xmlns:a16="http://schemas.microsoft.com/office/drawing/2014/main" id="{D3865A91-A0B3-2FF3-C1AD-A7095344247F}"/>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284579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Tertiary (Tier 3) Prevention </a:t>
            </a:r>
          </a:p>
        </p:txBody>
      </p:sp>
      <p:sp>
        <p:nvSpPr>
          <p:cNvPr id="3" name="Content Placeholder 2"/>
          <p:cNvSpPr>
            <a:spLocks noGrp="1"/>
          </p:cNvSpPr>
          <p:nvPr>
            <p:ph idx="1"/>
          </p:nvPr>
        </p:nvSpPr>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(Umbreit, Ferro, Liaupsin,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grpSp>
        <p:nvGrpSpPr>
          <p:cNvPr id="13" name="Group 12">
            <a:extLst>
              <a:ext uri="{FF2B5EF4-FFF2-40B4-BE49-F238E27FC236}">
                <a16:creationId xmlns:a16="http://schemas.microsoft.com/office/drawing/2014/main" id="{5960BB27-03BB-97CA-064E-057B09D8F9F0}"/>
              </a:ext>
            </a:extLst>
          </p:cNvPr>
          <p:cNvGrpSpPr/>
          <p:nvPr/>
        </p:nvGrpSpPr>
        <p:grpSpPr>
          <a:xfrm>
            <a:off x="7814983" y="3630466"/>
            <a:ext cx="3335854" cy="2362096"/>
            <a:chOff x="423333" y="1059255"/>
            <a:chExt cx="8297334" cy="5714079"/>
          </a:xfrm>
        </p:grpSpPr>
        <p:sp>
          <p:nvSpPr>
            <p:cNvPr id="14" name="Green Triangle">
              <a:extLst>
                <a:ext uri="{FF2B5EF4-FFF2-40B4-BE49-F238E27FC236}">
                  <a16:creationId xmlns:a16="http://schemas.microsoft.com/office/drawing/2014/main" id="{40052421-229F-E74C-D0C4-5A4641CE6989}"/>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15" name="Yellow Triangle">
              <a:extLst>
                <a:ext uri="{FF2B5EF4-FFF2-40B4-BE49-F238E27FC236}">
                  <a16:creationId xmlns:a16="http://schemas.microsoft.com/office/drawing/2014/main" id="{38E43471-605B-EC77-4585-697D526ABD5E}"/>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d Triangle">
              <a:extLst>
                <a:ext uri="{FF2B5EF4-FFF2-40B4-BE49-F238E27FC236}">
                  <a16:creationId xmlns:a16="http://schemas.microsoft.com/office/drawing/2014/main" id="{F7266EDF-8605-F45F-D597-F9CF98B486AE}"/>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75545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Three circles stacks as a triangle with arrow connecting in clockwise motion." title="Graphic showing interrelated academic, behavior, and social domains">
            <a:extLst>
              <a:ext uri="{FF2B5EF4-FFF2-40B4-BE49-F238E27FC236}">
                <a16:creationId xmlns:a16="http://schemas.microsoft.com/office/drawing/2014/main" id="{A5DC57F8-1977-7B46-9FAB-5C9098EEE9D9}"/>
              </a:ext>
            </a:extLst>
          </p:cNvPr>
          <p:cNvGrpSpPr/>
          <p:nvPr/>
        </p:nvGrpSpPr>
        <p:grpSpPr>
          <a:xfrm>
            <a:off x="3407703" y="1512224"/>
            <a:ext cx="5376594" cy="5239448"/>
            <a:chOff x="1419530" y="604955"/>
            <a:chExt cx="6075507" cy="6047660"/>
          </a:xfrm>
        </p:grpSpPr>
        <p:sp>
          <p:nvSpPr>
            <p:cNvPr id="11" name="Oval 10">
              <a:extLst>
                <a:ext uri="{FF2B5EF4-FFF2-40B4-BE49-F238E27FC236}">
                  <a16:creationId xmlns:a16="http://schemas.microsoft.com/office/drawing/2014/main" id="{5C1577E2-3388-154B-BA69-6C62C8437BBB}"/>
                </a:ext>
              </a:extLst>
            </p:cNvPr>
            <p:cNvSpPr>
              <a:spLocks noChangeAspect="1"/>
            </p:cNvSpPr>
            <p:nvPr/>
          </p:nvSpPr>
          <p:spPr>
            <a:xfrm>
              <a:off x="2987017" y="604955"/>
              <a:ext cx="2926080" cy="2926080"/>
            </a:xfrm>
            <a:prstGeom prst="ellipse">
              <a:avLst/>
            </a:prstGeom>
            <a:solidFill>
              <a:schemeClr val="accent5">
                <a:lumMod val="20000"/>
                <a:lumOff val="8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p>
              <a:pPr algn="ctr" defTabSz="1822450">
                <a:lnSpc>
                  <a:spcPct val="90000"/>
                </a:lnSpc>
                <a:spcBef>
                  <a:spcPct val="0"/>
                </a:spcBef>
                <a:spcAft>
                  <a:spcPct val="35000"/>
                </a:spcAft>
                <a:defRPr/>
              </a:pPr>
              <a:r>
                <a:rPr lang="en-US" sz="3600">
                  <a:solidFill>
                    <a:schemeClr val="tx1"/>
                  </a:solidFill>
                  <a:latin typeface="Calibri" panose="020F0502020204030204"/>
                </a:rPr>
                <a:t>Academic</a:t>
              </a:r>
            </a:p>
          </p:txBody>
        </p:sp>
        <p:sp>
          <p:nvSpPr>
            <p:cNvPr id="12" name="Oval 11">
              <a:extLst>
                <a:ext uri="{FF2B5EF4-FFF2-40B4-BE49-F238E27FC236}">
                  <a16:creationId xmlns:a16="http://schemas.microsoft.com/office/drawing/2014/main" id="{B1962DA3-9AF7-EF48-90FC-07CE9BE82527}"/>
                </a:ext>
              </a:extLst>
            </p:cNvPr>
            <p:cNvSpPr>
              <a:spLocks noChangeAspect="1"/>
            </p:cNvSpPr>
            <p:nvPr/>
          </p:nvSpPr>
          <p:spPr>
            <a:xfrm>
              <a:off x="1419530" y="3327864"/>
              <a:ext cx="2926080" cy="2926080"/>
            </a:xfrm>
            <a:prstGeom prst="ellipse">
              <a:avLst/>
            </a:prstGeom>
            <a:solidFill>
              <a:schemeClr val="accent5"/>
            </a:solidFill>
            <a:ln w="381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p>
              <a:pPr algn="ctr" defTabSz="1822450">
                <a:lnSpc>
                  <a:spcPct val="90000"/>
                </a:lnSpc>
                <a:spcBef>
                  <a:spcPct val="0"/>
                </a:spcBef>
                <a:spcAft>
                  <a:spcPct val="35000"/>
                </a:spcAft>
                <a:defRPr/>
              </a:pPr>
              <a:r>
                <a:rPr lang="en-US" sz="3600">
                  <a:solidFill>
                    <a:prstClr val="white"/>
                  </a:solidFill>
                  <a:latin typeface="Calibri" panose="020F0502020204030204"/>
                </a:rPr>
                <a:t>Behavior</a:t>
              </a:r>
            </a:p>
          </p:txBody>
        </p:sp>
        <p:sp>
          <p:nvSpPr>
            <p:cNvPr id="13" name="Oval 12">
              <a:extLst>
                <a:ext uri="{FF2B5EF4-FFF2-40B4-BE49-F238E27FC236}">
                  <a16:creationId xmlns:a16="http://schemas.microsoft.com/office/drawing/2014/main" id="{27AD7BAE-AEAE-8D49-AE89-0B8C85F4385A}"/>
                </a:ext>
              </a:extLst>
            </p:cNvPr>
            <p:cNvSpPr>
              <a:spLocks noChangeAspect="1"/>
            </p:cNvSpPr>
            <p:nvPr/>
          </p:nvSpPr>
          <p:spPr>
            <a:xfrm>
              <a:off x="4568957" y="3327864"/>
              <a:ext cx="2926080" cy="2926080"/>
            </a:xfrm>
            <a:prstGeom prst="ellipse">
              <a:avLst/>
            </a:prstGeom>
            <a:solidFill>
              <a:schemeClr val="accent5">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p>
              <a:pPr algn="ctr" defTabSz="1822450">
                <a:lnSpc>
                  <a:spcPct val="90000"/>
                </a:lnSpc>
                <a:spcBef>
                  <a:spcPct val="0"/>
                </a:spcBef>
                <a:spcAft>
                  <a:spcPct val="35000"/>
                </a:spcAft>
                <a:defRPr/>
              </a:pPr>
              <a:r>
                <a:rPr lang="en-US" sz="3600">
                  <a:solidFill>
                    <a:schemeClr val="tx1"/>
                  </a:solidFill>
                  <a:latin typeface="Calibri" panose="020F0502020204030204"/>
                </a:rPr>
                <a:t>Social</a:t>
              </a:r>
            </a:p>
          </p:txBody>
        </p:sp>
        <p:sp>
          <p:nvSpPr>
            <p:cNvPr id="15" name="Circular Arrow 14">
              <a:extLst>
                <a:ext uri="{FF2B5EF4-FFF2-40B4-BE49-F238E27FC236}">
                  <a16:creationId xmlns:a16="http://schemas.microsoft.com/office/drawing/2014/main" id="{85D6B5C9-5448-FF41-B826-6A411F221BE5}"/>
                </a:ext>
              </a:extLst>
            </p:cNvPr>
            <p:cNvSpPr/>
            <p:nvPr/>
          </p:nvSpPr>
          <p:spPr>
            <a:xfrm rot="10800000">
              <a:off x="1801201" y="1307644"/>
              <a:ext cx="5138977" cy="5138977"/>
            </a:xfrm>
            <a:prstGeom prst="circularArrow">
              <a:avLst>
                <a:gd name="adj1" fmla="val 8253"/>
                <a:gd name="adj2" fmla="val 576535"/>
                <a:gd name="adj3" fmla="val 2961940"/>
                <a:gd name="adj4" fmla="val 53006"/>
                <a:gd name="adj5" fmla="val 9629"/>
              </a:avLst>
            </a:prstGeom>
            <a:solidFill>
              <a:schemeClr val="bg1">
                <a:alpha val="25000"/>
              </a:schemeClr>
            </a:solidFill>
            <a:ln w="38100">
              <a:solidFill>
                <a:schemeClr val="accent4"/>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6" name="Circular Arrow 15">
              <a:extLst>
                <a:ext uri="{FF2B5EF4-FFF2-40B4-BE49-F238E27FC236}">
                  <a16:creationId xmlns:a16="http://schemas.microsoft.com/office/drawing/2014/main" id="{85C70D8D-7524-2C4C-8A7B-DBBB4814A521}"/>
                </a:ext>
              </a:extLst>
            </p:cNvPr>
            <p:cNvSpPr/>
            <p:nvPr/>
          </p:nvSpPr>
          <p:spPr>
            <a:xfrm rot="10800000">
              <a:off x="2057387" y="1307644"/>
              <a:ext cx="5138977" cy="5138977"/>
            </a:xfrm>
            <a:prstGeom prst="circularArrow">
              <a:avLst>
                <a:gd name="adj1" fmla="val 8253"/>
                <a:gd name="adj2" fmla="val 576535"/>
                <a:gd name="adj3" fmla="val 10170459"/>
                <a:gd name="adj4" fmla="val 7261524"/>
                <a:gd name="adj5" fmla="val 9629"/>
              </a:avLst>
            </a:prstGeom>
            <a:solidFill>
              <a:schemeClr val="bg1">
                <a:alpha val="25000"/>
              </a:schemeClr>
            </a:solidFill>
            <a:ln w="38100">
              <a:solidFill>
                <a:schemeClr val="accent4"/>
              </a:solidFill>
            </a:ln>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a:lstStyle/>
            <a:p>
              <a:endParaRPr lang="en-US"/>
            </a:p>
          </p:txBody>
        </p:sp>
        <p:sp>
          <p:nvSpPr>
            <p:cNvPr id="17" name="Circular Arrow 16">
              <a:extLst>
                <a:ext uri="{FF2B5EF4-FFF2-40B4-BE49-F238E27FC236}">
                  <a16:creationId xmlns:a16="http://schemas.microsoft.com/office/drawing/2014/main" id="{59082C71-A70F-E041-B148-A56FBDE9A9BC}"/>
                </a:ext>
              </a:extLst>
            </p:cNvPr>
            <p:cNvSpPr/>
            <p:nvPr/>
          </p:nvSpPr>
          <p:spPr>
            <a:xfrm rot="11273190">
              <a:off x="1807952" y="1513638"/>
              <a:ext cx="5138977" cy="5138977"/>
            </a:xfrm>
            <a:prstGeom prst="circularArrow">
              <a:avLst>
                <a:gd name="adj1" fmla="val 8253"/>
                <a:gd name="adj2" fmla="val 576535"/>
                <a:gd name="adj3" fmla="val 16854933"/>
                <a:gd name="adj4" fmla="val 13847366"/>
                <a:gd name="adj5" fmla="val 9629"/>
              </a:avLst>
            </a:prstGeom>
            <a:solidFill>
              <a:schemeClr val="bg1">
                <a:alpha val="25000"/>
              </a:schemeClr>
            </a:solidFill>
            <a:ln w="38100">
              <a:solidFill>
                <a:schemeClr val="accent4"/>
              </a:solidFill>
            </a:ln>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en-US"/>
            </a:p>
          </p:txBody>
        </p:sp>
      </p:grpSp>
      <p:sp>
        <p:nvSpPr>
          <p:cNvPr id="3" name="Title 2">
            <a:extLst>
              <a:ext uri="{FF2B5EF4-FFF2-40B4-BE49-F238E27FC236}">
                <a16:creationId xmlns:a16="http://schemas.microsoft.com/office/drawing/2014/main" id="{302EB9B0-6EC1-FF86-1250-5300110148A5}"/>
              </a:ext>
            </a:extLst>
          </p:cNvPr>
          <p:cNvSpPr>
            <a:spLocks noGrp="1"/>
          </p:cNvSpPr>
          <p:nvPr>
            <p:ph type="title"/>
          </p:nvPr>
        </p:nvSpPr>
        <p:spPr/>
        <p:txBody>
          <a:bodyPr/>
          <a:lstStyle/>
          <a:p>
            <a:r>
              <a:rPr lang="en-US" kern="0">
                <a:cs typeface="Times New Roman" panose="02020603050405020304" pitchFamily="18" charset="0"/>
              </a:rPr>
              <a:t>Core features of the Ci3T model of prevention</a:t>
            </a:r>
            <a:endParaRPr lang="en-US"/>
          </a:p>
        </p:txBody>
      </p:sp>
    </p:spTree>
    <p:extLst>
      <p:ext uri="{BB962C8B-B14F-4D97-AF65-F5344CB8AC3E}">
        <p14:creationId xmlns:p14="http://schemas.microsoft.com/office/powerpoint/2010/main" val="386569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C01D-7810-C31D-3925-AE39027F15C2}"/>
              </a:ext>
            </a:extLst>
          </p:cNvPr>
          <p:cNvSpPr>
            <a:spLocks noGrp="1"/>
          </p:cNvSpPr>
          <p:nvPr>
            <p:ph type="title"/>
          </p:nvPr>
        </p:nvSpPr>
        <p:spPr/>
        <p:txBody>
          <a:bodyPr/>
          <a:lstStyle/>
          <a:p>
            <a:r>
              <a:rPr lang="en-US"/>
              <a:t>Academic Component</a:t>
            </a:r>
          </a:p>
        </p:txBody>
      </p:sp>
      <p:sp>
        <p:nvSpPr>
          <p:cNvPr id="3" name="Content Placeholder 2">
            <a:extLst>
              <a:ext uri="{FF2B5EF4-FFF2-40B4-BE49-F238E27FC236}">
                <a16:creationId xmlns:a16="http://schemas.microsoft.com/office/drawing/2014/main" id="{BED14589-D411-982B-BD42-5F3151E12014}"/>
              </a:ext>
            </a:extLst>
          </p:cNvPr>
          <p:cNvSpPr>
            <a:spLocks noGrp="1"/>
          </p:cNvSpPr>
          <p:nvPr>
            <p:ph idx="1"/>
          </p:nvPr>
        </p:nvSpPr>
        <p:spPr/>
        <p:txBody>
          <a:bodyPr/>
          <a:lstStyle/>
          <a:p>
            <a:r>
              <a:rPr lang="en-US" altLang="en-US"/>
              <a:t>Coordinated instruction within and across grade levels</a:t>
            </a:r>
          </a:p>
          <a:p>
            <a:r>
              <a:rPr lang="en-US" altLang="en-US"/>
              <a:t>Instruction linked to College and Career-Ready Standards, early learning standards, state, or district standards</a:t>
            </a:r>
          </a:p>
          <a:p>
            <a:r>
              <a:rPr lang="en-US" altLang="en-US"/>
              <a:t>Benchmarking student progress to inform instruction</a:t>
            </a:r>
          </a:p>
          <a:p>
            <a:r>
              <a:rPr lang="en-US" altLang="en-US"/>
              <a:t>Progress monitoring for students identified for secondary (Tier 2) and tertiary (Tier 3) supports</a:t>
            </a:r>
          </a:p>
        </p:txBody>
      </p:sp>
      <p:grpSp>
        <p:nvGrpSpPr>
          <p:cNvPr id="7" name="Group 6">
            <a:extLst>
              <a:ext uri="{FF2B5EF4-FFF2-40B4-BE49-F238E27FC236}">
                <a16:creationId xmlns:a16="http://schemas.microsoft.com/office/drawing/2014/main" id="{FCE48DEF-CA8D-7CF0-0510-0A64395CF307}"/>
              </a:ext>
            </a:extLst>
          </p:cNvPr>
          <p:cNvGrpSpPr/>
          <p:nvPr/>
        </p:nvGrpSpPr>
        <p:grpSpPr>
          <a:xfrm>
            <a:off x="3410897" y="5688802"/>
            <a:ext cx="5370206" cy="623098"/>
            <a:chOff x="2653453" y="5512456"/>
            <a:chExt cx="5370206" cy="623098"/>
          </a:xfrm>
        </p:grpSpPr>
        <p:pic>
          <p:nvPicPr>
            <p:cNvPr id="8" name="Picture 7" descr="Base of Ci3T triangle showing academic, behaviorl, and social domans." title="Ci3T Domains">
              <a:extLst>
                <a:ext uri="{FF2B5EF4-FFF2-40B4-BE49-F238E27FC236}">
                  <a16:creationId xmlns:a16="http://schemas.microsoft.com/office/drawing/2014/main" id="{AA01F98B-5A86-42E9-1F72-C9E7D34D5BF5}"/>
                </a:ext>
              </a:extLst>
            </p:cNvPr>
            <p:cNvPicPr>
              <a:picLocks noChangeAspect="1"/>
            </p:cNvPicPr>
            <p:nvPr/>
          </p:nvPicPr>
          <p:blipFill>
            <a:blip r:embed="rId2" cstate="screen">
              <a:alphaModFix amt="50000"/>
              <a:extLst>
                <a:ext uri="{28A0092B-C50C-407E-A947-70E740481C1C}">
                  <a14:useLocalDpi xmlns:a14="http://schemas.microsoft.com/office/drawing/2010/main" val="0"/>
                </a:ext>
              </a:extLst>
            </a:blip>
            <a:stretch>
              <a:fillRect/>
            </a:stretch>
          </p:blipFill>
          <p:spPr>
            <a:xfrm>
              <a:off x="2653453" y="5512456"/>
              <a:ext cx="5370206" cy="623098"/>
            </a:xfrm>
            <a:prstGeom prst="rect">
              <a:avLst/>
            </a:prstGeom>
          </p:spPr>
        </p:pic>
        <p:pic>
          <p:nvPicPr>
            <p:cNvPr id="9" name="Picture 8" title="Academic domain">
              <a:extLst>
                <a:ext uri="{FF2B5EF4-FFF2-40B4-BE49-F238E27FC236}">
                  <a16:creationId xmlns:a16="http://schemas.microsoft.com/office/drawing/2014/main" id="{6C439E3B-AD07-D571-FD86-2387421587D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53454" y="5512456"/>
              <a:ext cx="2041859" cy="623098"/>
            </a:xfrm>
            <a:prstGeom prst="rect">
              <a:avLst/>
            </a:prstGeom>
            <a:effectLst>
              <a:softEdge rad="63500"/>
            </a:effectLst>
          </p:spPr>
        </p:pic>
      </p:grpSp>
    </p:spTree>
    <p:extLst>
      <p:ext uri="{BB962C8B-B14F-4D97-AF65-F5344CB8AC3E}">
        <p14:creationId xmlns:p14="http://schemas.microsoft.com/office/powerpoint/2010/main" val="206040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C01D-7810-C31D-3925-AE39027F15C2}"/>
              </a:ext>
            </a:extLst>
          </p:cNvPr>
          <p:cNvSpPr>
            <a:spLocks noGrp="1"/>
          </p:cNvSpPr>
          <p:nvPr>
            <p:ph type="title"/>
          </p:nvPr>
        </p:nvSpPr>
        <p:spPr/>
        <p:txBody>
          <a:bodyPr>
            <a:normAutofit/>
          </a:bodyPr>
          <a:lstStyle/>
          <a:p>
            <a:r>
              <a:rPr lang="en-US"/>
              <a:t>Behavioral Component</a:t>
            </a:r>
          </a:p>
        </p:txBody>
      </p:sp>
      <p:sp>
        <p:nvSpPr>
          <p:cNvPr id="3" name="Content Placeholder 2">
            <a:extLst>
              <a:ext uri="{FF2B5EF4-FFF2-40B4-BE49-F238E27FC236}">
                <a16:creationId xmlns:a16="http://schemas.microsoft.com/office/drawing/2014/main" id="{BED14589-D411-982B-BD42-5F3151E12014}"/>
              </a:ext>
            </a:extLst>
          </p:cNvPr>
          <p:cNvSpPr>
            <a:spLocks noGrp="1"/>
          </p:cNvSpPr>
          <p:nvPr>
            <p:ph idx="1"/>
          </p:nvPr>
        </p:nvSpPr>
        <p:spPr/>
        <p:txBody>
          <a:bodyPr>
            <a:normAutofit/>
          </a:bodyPr>
          <a:lstStyle/>
          <a:p>
            <a:r>
              <a:rPr lang="en-US"/>
              <a:t>Positive Behavioral Interventions and Supports (PBIS)</a:t>
            </a:r>
            <a:endParaRPr lang="en-US" altLang="en-US" sz="2800"/>
          </a:p>
          <a:p>
            <a:pPr lvl="1"/>
            <a:r>
              <a:rPr lang="en-US" altLang="en-US"/>
              <a:t>Establish, clarify, and define expectations</a:t>
            </a:r>
          </a:p>
          <a:p>
            <a:pPr lvl="1"/>
            <a:r>
              <a:rPr lang="en-US" altLang="en-US"/>
              <a:t>Teach all students the expectations, planned and implemented by all adults in the school </a:t>
            </a:r>
          </a:p>
          <a:p>
            <a:pPr lvl="1"/>
            <a:r>
              <a:rPr lang="en-US" altLang="en-US"/>
              <a:t>Give opportunities to practice</a:t>
            </a:r>
          </a:p>
          <a:p>
            <a:pPr lvl="1"/>
            <a:r>
              <a:rPr lang="en-US" altLang="en-US"/>
              <a:t>Reinforce students consistently, facilitate success</a:t>
            </a:r>
          </a:p>
          <a:p>
            <a:pPr lvl="1"/>
            <a:r>
              <a:rPr lang="en-US" altLang="en-US"/>
              <a:t>Consider rules, routines, and physical arrangements</a:t>
            </a:r>
          </a:p>
          <a:p>
            <a:pPr lvl="1"/>
            <a:r>
              <a:rPr lang="en-US" altLang="en-US"/>
              <a:t>Monitor the plan using school-wide data to identify students who need more support</a:t>
            </a:r>
          </a:p>
          <a:p>
            <a:pPr lvl="1"/>
            <a:r>
              <a:rPr lang="en-US" altLang="en-US"/>
              <a:t>Monitor student progress</a:t>
            </a:r>
          </a:p>
        </p:txBody>
      </p:sp>
      <p:sp>
        <p:nvSpPr>
          <p:cNvPr id="13" name="Rounded Rectangle 8">
            <a:extLst>
              <a:ext uri="{FF2B5EF4-FFF2-40B4-BE49-F238E27FC236}">
                <a16:creationId xmlns:a16="http://schemas.microsoft.com/office/drawing/2014/main" id="{802F3508-8B20-D2DE-24B0-2E4A5D3458DF}"/>
              </a:ext>
            </a:extLst>
          </p:cNvPr>
          <p:cNvSpPr/>
          <p:nvPr/>
        </p:nvSpPr>
        <p:spPr>
          <a:xfrm>
            <a:off x="8216348" y="342180"/>
            <a:ext cx="3137452"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a:t>
            </a:r>
          </a:p>
          <a:p>
            <a:pPr algn="ctr">
              <a:defRPr/>
            </a:pPr>
            <a:r>
              <a:rPr lang="en-US" sz="2800">
                <a:solidFill>
                  <a:prstClr val="black"/>
                </a:solidFill>
                <a:latin typeface="Calibri" panose="020F0502020204030204"/>
              </a:rPr>
              <a:t>Not a Curriculum</a:t>
            </a:r>
          </a:p>
        </p:txBody>
      </p:sp>
      <p:pic>
        <p:nvPicPr>
          <p:cNvPr id="17" name="Picture 16" descr="Base of Ci3T triangle showing academic, behaviorl, and social domans." title="Ci3T Domains">
            <a:extLst>
              <a:ext uri="{FF2B5EF4-FFF2-40B4-BE49-F238E27FC236}">
                <a16:creationId xmlns:a16="http://schemas.microsoft.com/office/drawing/2014/main" id="{423426D9-FB8D-F6ED-7BF6-BA9833113AE2}"/>
              </a:ext>
            </a:extLst>
          </p:cNvPr>
          <p:cNvPicPr>
            <a:picLocks noChangeAspect="1"/>
          </p:cNvPicPr>
          <p:nvPr/>
        </p:nvPicPr>
        <p:blipFill>
          <a:blip r:embed="rId2" cstate="screen">
            <a:alphaModFix amt="50000"/>
            <a:extLst>
              <a:ext uri="{28A0092B-C50C-407E-A947-70E740481C1C}">
                <a14:useLocalDpi xmlns:a14="http://schemas.microsoft.com/office/drawing/2010/main" val="0"/>
              </a:ext>
            </a:extLst>
          </a:blip>
          <a:stretch>
            <a:fillRect/>
          </a:stretch>
        </p:blipFill>
        <p:spPr>
          <a:xfrm>
            <a:off x="3410896" y="5854662"/>
            <a:ext cx="5370206" cy="623098"/>
          </a:xfrm>
          <a:prstGeom prst="rect">
            <a:avLst/>
          </a:prstGeom>
        </p:spPr>
      </p:pic>
      <p:pic>
        <p:nvPicPr>
          <p:cNvPr id="18" name="Picture 17" title="Behavioral domain">
            <a:extLst>
              <a:ext uri="{FF2B5EF4-FFF2-40B4-BE49-F238E27FC236}">
                <a16:creationId xmlns:a16="http://schemas.microsoft.com/office/drawing/2014/main" id="{7522ABDB-84E5-67B3-2628-4D886B6D749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25610" y="5854662"/>
            <a:ext cx="1758462" cy="623098"/>
          </a:xfrm>
          <a:prstGeom prst="rect">
            <a:avLst/>
          </a:prstGeom>
          <a:effectLst>
            <a:softEdge rad="63500"/>
          </a:effectLst>
        </p:spPr>
      </p:pic>
    </p:spTree>
    <p:extLst>
      <p:ext uri="{BB962C8B-B14F-4D97-AF65-F5344CB8AC3E}">
        <p14:creationId xmlns:p14="http://schemas.microsoft.com/office/powerpoint/2010/main" val="2047700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se of Ci3T triangle showing academic, behaviorl, and social domans." title="Ci3T Domains">
            <a:extLst>
              <a:ext uri="{FF2B5EF4-FFF2-40B4-BE49-F238E27FC236}">
                <a16:creationId xmlns:a16="http://schemas.microsoft.com/office/drawing/2014/main" id="{132F0B21-7D14-07CE-0D81-8BF3AB3C16E9}"/>
              </a:ext>
            </a:extLst>
          </p:cNvPr>
          <p:cNvPicPr>
            <a:picLocks noChangeAspect="1"/>
          </p:cNvPicPr>
          <p:nvPr/>
        </p:nvPicPr>
        <p:blipFill>
          <a:blip r:embed="rId2" cstate="screen">
            <a:alphaModFix amt="50000"/>
            <a:extLst>
              <a:ext uri="{28A0092B-C50C-407E-A947-70E740481C1C}">
                <a14:useLocalDpi xmlns:a14="http://schemas.microsoft.com/office/drawing/2010/main" val="0"/>
              </a:ext>
            </a:extLst>
          </a:blip>
          <a:stretch>
            <a:fillRect/>
          </a:stretch>
        </p:blipFill>
        <p:spPr>
          <a:xfrm>
            <a:off x="3410896" y="5688802"/>
            <a:ext cx="5370206" cy="623098"/>
          </a:xfrm>
          <a:prstGeom prst="rect">
            <a:avLst/>
          </a:prstGeom>
        </p:spPr>
      </p:pic>
      <p:sp>
        <p:nvSpPr>
          <p:cNvPr id="2" name="Title 1">
            <a:extLst>
              <a:ext uri="{FF2B5EF4-FFF2-40B4-BE49-F238E27FC236}">
                <a16:creationId xmlns:a16="http://schemas.microsoft.com/office/drawing/2014/main" id="{7D98C01D-7810-C31D-3925-AE39027F15C2}"/>
              </a:ext>
            </a:extLst>
          </p:cNvPr>
          <p:cNvSpPr>
            <a:spLocks noGrp="1"/>
          </p:cNvSpPr>
          <p:nvPr>
            <p:ph type="title"/>
          </p:nvPr>
        </p:nvSpPr>
        <p:spPr/>
        <p:txBody>
          <a:bodyPr/>
          <a:lstStyle/>
          <a:p>
            <a:r>
              <a:rPr lang="en-US"/>
              <a:t>Social Component: </a:t>
            </a:r>
            <a:br>
              <a:rPr lang="en-US"/>
            </a:br>
            <a:r>
              <a:rPr lang="en-US"/>
              <a:t>Identifying a Validated Curriculum</a:t>
            </a:r>
          </a:p>
        </p:txBody>
      </p:sp>
      <p:sp>
        <p:nvSpPr>
          <p:cNvPr id="3" name="Content Placeholder 2">
            <a:extLst>
              <a:ext uri="{FF2B5EF4-FFF2-40B4-BE49-F238E27FC236}">
                <a16:creationId xmlns:a16="http://schemas.microsoft.com/office/drawing/2014/main" id="{BED14589-D411-982B-BD42-5F3151E12014}"/>
              </a:ext>
            </a:extLst>
          </p:cNvPr>
          <p:cNvSpPr>
            <a:spLocks noGrp="1"/>
          </p:cNvSpPr>
          <p:nvPr>
            <p:ph idx="1"/>
          </p:nvPr>
        </p:nvSpPr>
        <p:spPr/>
        <p:txBody>
          <a:bodyPr/>
          <a:lstStyle/>
          <a:p>
            <a:r>
              <a:rPr lang="en-US" altLang="en-US" sz="2400"/>
              <a:t>Violence Prevention</a:t>
            </a:r>
          </a:p>
          <a:p>
            <a:pPr lvl="1"/>
            <a:r>
              <a:rPr lang="en-US" altLang="en-US"/>
              <a:t>Second Step Violence Prevention (www.cfchildren.org)</a:t>
            </a:r>
          </a:p>
          <a:p>
            <a:r>
              <a:rPr lang="en-US" altLang="en-US" sz="2400"/>
              <a:t>Character Education</a:t>
            </a:r>
          </a:p>
          <a:p>
            <a:pPr lvl="1"/>
            <a:r>
              <a:rPr lang="en-US" altLang="en-US"/>
              <a:t>Positive Action (www.positiveaction.net)</a:t>
            </a:r>
          </a:p>
          <a:p>
            <a:pPr lvl="1"/>
            <a:r>
              <a:rPr lang="en-US" altLang="en-US"/>
              <a:t>Caring School Community (www.characterplus.org)</a:t>
            </a:r>
          </a:p>
          <a:p>
            <a:r>
              <a:rPr lang="en-US" altLang="en-US" sz="2400"/>
              <a:t>Social Skills</a:t>
            </a:r>
          </a:p>
          <a:p>
            <a:pPr lvl="1"/>
            <a:r>
              <a:rPr lang="en-US" altLang="en-US"/>
              <a:t>Social Skills Improvement System: Classwide Intervention Program (Elliott &amp; Gresham, 2007)</a:t>
            </a:r>
          </a:p>
        </p:txBody>
      </p:sp>
      <p:pic>
        <p:nvPicPr>
          <p:cNvPr id="12" name="Picture 11" title="Social domain">
            <a:extLst>
              <a:ext uri="{FF2B5EF4-FFF2-40B4-BE49-F238E27FC236}">
                <a16:creationId xmlns:a16="http://schemas.microsoft.com/office/drawing/2014/main" id="{06AC61D6-34BE-D0D4-D5B1-C480335D8FA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872235" y="5665857"/>
            <a:ext cx="1837224" cy="623098"/>
          </a:xfrm>
          <a:prstGeom prst="rect">
            <a:avLst/>
          </a:prstGeom>
          <a:effectLst>
            <a:softEdge rad="63500"/>
          </a:effectLst>
        </p:spPr>
      </p:pic>
    </p:spTree>
    <p:extLst>
      <p:ext uri="{BB962C8B-B14F-4D97-AF65-F5344CB8AC3E}">
        <p14:creationId xmlns:p14="http://schemas.microsoft.com/office/powerpoint/2010/main" val="197968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838200" y="1818641"/>
            <a:ext cx="3262546" cy="4222119"/>
          </a:xfrm>
          <a:ln>
            <a:solidFill>
              <a:schemeClr val="tx1"/>
            </a:solidFill>
          </a:ln>
        </p:spPr>
      </p:pic>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047" y="339692"/>
            <a:ext cx="8410815" cy="642663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549400" y="54805"/>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a:ea typeface="+mn-ea"/>
                <a:cs typeface="+mn-cs"/>
              </a:rPr>
              <a:t>Ci3T Implementation Manual Primary (Tier 1) Plan</a:t>
            </a:r>
          </a:p>
        </p:txBody>
      </p:sp>
      <p:sp>
        <p:nvSpPr>
          <p:cNvPr id="9" name="Oval 8"/>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p:cNvSpPr txBox="1"/>
          <p:nvPr/>
        </p:nvSpPr>
        <p:spPr>
          <a:xfrm>
            <a:off x="2093844" y="6119996"/>
            <a:ext cx="5327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What are ALL students accessing?</a:t>
            </a:r>
            <a:endPar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008470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880928" y="152400"/>
            <a:ext cx="2053042" cy="2656643"/>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pic>
        <p:nvPicPr>
          <p:cNvPr id="4" name="Picture 3">
            <a:extLst>
              <a:ext uri="{FF2B5EF4-FFF2-40B4-BE49-F238E27FC236}">
                <a16:creationId xmlns:a16="http://schemas.microsoft.com/office/drawing/2014/main" id="{7A3DF23B-CBB9-F265-5D6D-EEC133BE967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354717" y="3315151"/>
            <a:ext cx="1761756" cy="2294179"/>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6B814784-96B3-C3E8-BD33-C61FD9BF241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367132" y="4711429"/>
            <a:ext cx="1617865"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04167" y="3708400"/>
            <a:ext cx="1602327" cy="2073416"/>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6600"/>
              <a:buFont typeface="Candara"/>
              <a:buNone/>
            </a:pPr>
            <a:r>
              <a:rPr lang="en-US" sz="6600"/>
              <a:t>Learning Objectives</a:t>
            </a:r>
            <a:endParaRPr/>
          </a:p>
        </p:txBody>
      </p:sp>
      <p:sp>
        <p:nvSpPr>
          <p:cNvPr id="136" name="Google Shape;136;p6"/>
          <p:cNvSpPr txBox="1">
            <a:spLocks noGrp="1"/>
          </p:cNvSpPr>
          <p:nvPr>
            <p:ph type="body" idx="1"/>
          </p:nvPr>
        </p:nvSpPr>
        <p:spPr>
          <a:xfrm>
            <a:off x="838200" y="1825625"/>
            <a:ext cx="10515600" cy="3348259"/>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400"/>
              <a:buFont typeface="Calibri"/>
              <a:buAutoNum type="arabicPeriod"/>
            </a:pPr>
            <a:r>
              <a:rPr lang="en-US" sz="2400" i="1"/>
              <a:t>Use screening data to inform Tier 1 practices</a:t>
            </a:r>
          </a:p>
          <a:p>
            <a:pPr marL="514350" lvl="0" indent="-514350" algn="l" rtl="0">
              <a:lnSpc>
                <a:spcPct val="90000"/>
              </a:lnSpc>
              <a:spcBef>
                <a:spcPts val="1000"/>
              </a:spcBef>
              <a:spcAft>
                <a:spcPts val="0"/>
              </a:spcAft>
              <a:buClr>
                <a:schemeClr val="dk1"/>
              </a:buClr>
              <a:buSzPts val="2400"/>
              <a:buFont typeface="Calibri"/>
              <a:buAutoNum type="arabicPeriod"/>
            </a:pPr>
            <a:r>
              <a:rPr lang="en-US" sz="2400" i="1"/>
              <a:t>Empower teachers with strategies to maximize engagement</a:t>
            </a:r>
            <a:endParaRPr/>
          </a:p>
          <a:p>
            <a:pPr marL="514350" lvl="0" indent="-514350" algn="l" rtl="0">
              <a:lnSpc>
                <a:spcPct val="90000"/>
              </a:lnSpc>
              <a:spcBef>
                <a:spcPts val="1000"/>
              </a:spcBef>
              <a:spcAft>
                <a:spcPts val="0"/>
              </a:spcAft>
              <a:buClr>
                <a:schemeClr val="dk1"/>
              </a:buClr>
              <a:buSzPts val="2400"/>
              <a:buFont typeface="Calibri"/>
              <a:buAutoNum type="arabicPeriod"/>
            </a:pPr>
            <a:r>
              <a:rPr lang="en-US" sz="2400" i="1"/>
              <a:t>Collaborate with families and other stakeholders to connect students to Tier 2 and Tier 3 interventions</a:t>
            </a:r>
          </a:p>
          <a:p>
            <a:pPr marL="514350" lvl="0" indent="-514350" algn="l" rtl="0">
              <a:lnSpc>
                <a:spcPct val="90000"/>
              </a:lnSpc>
              <a:spcBef>
                <a:spcPts val="1000"/>
              </a:spcBef>
              <a:spcAft>
                <a:spcPts val="0"/>
              </a:spcAft>
              <a:buClr>
                <a:schemeClr val="dk1"/>
              </a:buClr>
              <a:buSzPts val="2400"/>
              <a:buFont typeface="Calibri"/>
              <a:buAutoNum type="arabicPeriod"/>
            </a:pPr>
            <a:r>
              <a:rPr lang="en-US" sz="2400" i="1"/>
              <a:t>Access freely available practice guides and briefs to select, install, and interpret screening data</a:t>
            </a:r>
            <a:endParaRPr sz="2400" i="1"/>
          </a:p>
          <a:p>
            <a:pPr marL="514350" lvl="0" indent="-361950" algn="l" rtl="0">
              <a:lnSpc>
                <a:spcPct val="90000"/>
              </a:lnSpc>
              <a:spcBef>
                <a:spcPts val="1000"/>
              </a:spcBef>
              <a:spcAft>
                <a:spcPts val="0"/>
              </a:spcAft>
              <a:buClr>
                <a:schemeClr val="dk1"/>
              </a:buClr>
              <a:buSzPts val="2400"/>
              <a:buFont typeface="Calibri"/>
              <a:buNone/>
            </a:pPr>
            <a:endParaRPr sz="24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C18A-D769-8DD7-7BE2-E6196273D3A6}"/>
              </a:ext>
            </a:extLst>
          </p:cNvPr>
          <p:cNvSpPr>
            <a:spLocks noGrp="1"/>
          </p:cNvSpPr>
          <p:nvPr>
            <p:ph type="title"/>
          </p:nvPr>
        </p:nvSpPr>
        <p:spPr/>
        <p:txBody>
          <a:bodyPr/>
          <a:lstStyle/>
          <a:p>
            <a:r>
              <a:rPr lang="en-US"/>
              <a:t>The How and Why of Systematic Screening</a:t>
            </a:r>
          </a:p>
        </p:txBody>
      </p:sp>
      <p:sp>
        <p:nvSpPr>
          <p:cNvPr id="3" name="Text Placeholder 2">
            <a:extLst>
              <a:ext uri="{FF2B5EF4-FFF2-40B4-BE49-F238E27FC236}">
                <a16:creationId xmlns:a16="http://schemas.microsoft.com/office/drawing/2014/main" id="{F790EEA5-3824-1877-4E4D-04B557FB35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7886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04167" y="3708400"/>
            <a:ext cx="1602327" cy="2073416"/>
          </a:xfrm>
          <a:prstGeom prst="rect">
            <a:avLst/>
          </a:prstGeom>
          <a:ln>
            <a:solidFill>
              <a:schemeClr val="tx1"/>
            </a:solidFill>
          </a:ln>
        </p:spPr>
      </p:pic>
      <p:sp>
        <p:nvSpPr>
          <p:cNvPr id="3" name="Oval 2">
            <a:extLst>
              <a:ext uri="{FF2B5EF4-FFF2-40B4-BE49-F238E27FC236}">
                <a16:creationId xmlns:a16="http://schemas.microsoft.com/office/drawing/2014/main" id="{CC5FDBC4-7EE3-36BA-DD88-D8DC63DFBEAA}"/>
              </a:ext>
            </a:extLst>
          </p:cNvPr>
          <p:cNvSpPr/>
          <p:nvPr/>
        </p:nvSpPr>
        <p:spPr>
          <a:xfrm>
            <a:off x="6323162" y="5781816"/>
            <a:ext cx="3178930" cy="908861"/>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9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18081" y="2789314"/>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420397"/>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ncils and lines">
            <a:extLst>
              <a:ext uri="{FF2B5EF4-FFF2-40B4-BE49-F238E27FC236}">
                <a16:creationId xmlns:a16="http://schemas.microsoft.com/office/drawing/2014/main" id="{E4599AD1-6DBA-B110-9C75-45347F62C1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721711"/>
            <a:ext cx="5070764" cy="3344108"/>
          </a:xfrm>
          <a:prstGeom prst="rect">
            <a:avLst/>
          </a:prstGeom>
        </p:spPr>
      </p:pic>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a:extLst>
              <a:ext uri="{FF2B5EF4-FFF2-40B4-BE49-F238E27FC236}">
                <a16:creationId xmlns:a16="http://schemas.microsoft.com/office/drawing/2014/main" id="{CE8CC4A8-3BB8-7144-4537-A18BD33D4787}"/>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E09CF52-1CC7-E6CF-A16B-2AB035AA12A5}"/>
              </a:ext>
            </a:extLst>
          </p:cNvPr>
          <p:cNvGraphicFramePr/>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03639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722376" y="173313"/>
            <a:ext cx="8229600" cy="990600"/>
          </a:xfrm>
          <a:noFill/>
          <a:ln>
            <a:noFill/>
          </a:ln>
        </p:spPr>
        <p:txBody>
          <a:bodyPr vert="horz" lIns="91440" tIns="45720" rIns="91440" bIns="45720" rtlCol="0" anchor="ctr">
            <a:normAutofit/>
          </a:bodyPr>
          <a:lstStyle/>
          <a:p>
            <a:r>
              <a:rPr lang="en-US">
                <a:solidFill>
                  <a:sysClr val="windowText" lastClr="000000"/>
                </a:solidFill>
              </a:rPr>
              <a:t>Considerations</a:t>
            </a:r>
          </a:p>
        </p:txBody>
      </p:sp>
      <p:sp>
        <p:nvSpPr>
          <p:cNvPr id="8" name="Rounded Rectangle 7"/>
          <p:cNvSpPr/>
          <p:nvPr/>
        </p:nvSpPr>
        <p:spPr>
          <a:xfrm>
            <a:off x="813816" y="5239513"/>
            <a:ext cx="9838944" cy="138988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400"/>
              <a:t>If social validity is lacking, even psychometrically strong tools are likely to remain unused by educators.</a:t>
            </a:r>
          </a:p>
        </p:txBody>
      </p:sp>
      <p:pic>
        <p:nvPicPr>
          <p:cNvPr id="3" name="Graphic 2">
            <a:extLst>
              <a:ext uri="{FF2B5EF4-FFF2-40B4-BE49-F238E27FC236}">
                <a16:creationId xmlns:a16="http://schemas.microsoft.com/office/drawing/2014/main" id="{C00DCFC3-D60C-614F-B30E-50DF812BC9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4472" y="1551466"/>
            <a:ext cx="5736336" cy="1430394"/>
          </a:xfrm>
          <a:prstGeom prst="rect">
            <a:avLst/>
          </a:prstGeom>
        </p:spPr>
      </p:pic>
      <p:pic>
        <p:nvPicPr>
          <p:cNvPr id="10" name="Graphic 9">
            <a:extLst>
              <a:ext uri="{FF2B5EF4-FFF2-40B4-BE49-F238E27FC236}">
                <a16:creationId xmlns:a16="http://schemas.microsoft.com/office/drawing/2014/main" id="{21098682-1222-814D-967A-BE47B2545A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4472" y="3491576"/>
            <a:ext cx="5736336" cy="1430394"/>
          </a:xfrm>
          <a:prstGeom prst="rect">
            <a:avLst/>
          </a:prstGeom>
        </p:spPr>
      </p:pic>
      <p:sp>
        <p:nvSpPr>
          <p:cNvPr id="75779" name="Content Placeholder 4"/>
          <p:cNvSpPr>
            <a:spLocks noGrp="1"/>
          </p:cNvSpPr>
          <p:nvPr>
            <p:ph sz="half" idx="1"/>
          </p:nvPr>
        </p:nvSpPr>
        <p:spPr>
          <a:xfrm>
            <a:off x="2505456" y="2019251"/>
            <a:ext cx="6486144" cy="589472"/>
          </a:xfrm>
          <a:prstGeom prst="rect">
            <a:avLst/>
          </a:prstGeom>
        </p:spPr>
        <p:txBody>
          <a:bodyPr/>
          <a:lstStyle/>
          <a:p>
            <a:pPr marL="0" indent="0" algn="ctr">
              <a:buNone/>
            </a:pPr>
            <a:r>
              <a:rPr lang="en-US"/>
              <a:t>Psychometrically Sound</a:t>
            </a:r>
          </a:p>
        </p:txBody>
      </p:sp>
      <p:sp>
        <p:nvSpPr>
          <p:cNvPr id="75780" name="Content Placeholder 5"/>
          <p:cNvSpPr>
            <a:spLocks noGrp="1"/>
          </p:cNvSpPr>
          <p:nvPr>
            <p:ph sz="half" idx="2"/>
          </p:nvPr>
        </p:nvSpPr>
        <p:spPr>
          <a:xfrm>
            <a:off x="4242816" y="4001134"/>
            <a:ext cx="3377184" cy="552932"/>
          </a:xfrm>
          <a:prstGeom prst="rect">
            <a:avLst/>
          </a:prstGeom>
        </p:spPr>
        <p:txBody>
          <a:bodyPr/>
          <a:lstStyle/>
          <a:p>
            <a:pPr marL="0" indent="0" algn="ctr">
              <a:buNone/>
            </a:pPr>
            <a:r>
              <a:rPr lang="en-US"/>
              <a:t>Socially Valid</a:t>
            </a:r>
          </a:p>
        </p:txBody>
      </p:sp>
    </p:spTree>
    <p:extLst>
      <p:ext uri="{BB962C8B-B14F-4D97-AF65-F5344CB8AC3E}">
        <p14:creationId xmlns:p14="http://schemas.microsoft.com/office/powerpoint/2010/main" val="364883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6885-42AA-48AB-AB7D-0BAE79DD1872}"/>
              </a:ext>
            </a:extLst>
          </p:cNvPr>
          <p:cNvSpPr>
            <a:spLocks noGrp="1"/>
          </p:cNvSpPr>
          <p:nvPr>
            <p:ph type="title"/>
          </p:nvPr>
        </p:nvSpPr>
        <p:spPr/>
        <p:txBody>
          <a:bodyPr/>
          <a:lstStyle/>
          <a:p>
            <a:r>
              <a:rPr lang="en-US" dirty="0"/>
              <a:t>SRSS-IE Scores Predict Student Outcomes</a:t>
            </a:r>
          </a:p>
        </p:txBody>
      </p:sp>
      <p:pic>
        <p:nvPicPr>
          <p:cNvPr id="3" name="Picture 2">
            <a:extLst>
              <a:ext uri="{FF2B5EF4-FFF2-40B4-BE49-F238E27FC236}">
                <a16:creationId xmlns:a16="http://schemas.microsoft.com/office/drawing/2014/main" id="{BFD43A98-C59E-485A-A0F6-191AE9350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01" y="1808252"/>
            <a:ext cx="3574467" cy="476376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09B954C-3E12-47E8-993B-BD22ADE8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806" y="1808251"/>
            <a:ext cx="3592251" cy="47321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04F3B0C-9EE2-4D18-A653-522E87D2F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9111" y="1808252"/>
            <a:ext cx="3667304" cy="4805434"/>
          </a:xfrm>
          <a:prstGeom prst="rect">
            <a:avLst/>
          </a:prstGeom>
          <a:ln>
            <a:noFill/>
          </a:ln>
          <a:effectLst>
            <a:outerShdw blurRad="292100" dist="139700" dir="2700000" algn="tl" rotWithShape="0">
              <a:srgbClr val="333333">
                <a:alpha val="65000"/>
              </a:srgbClr>
            </a:outerShdw>
          </a:effectLst>
        </p:spPr>
      </p:pic>
      <p:graphicFrame>
        <p:nvGraphicFramePr>
          <p:cNvPr id="6" name="Content Placeholder 3">
            <a:extLst>
              <a:ext uri="{FF2B5EF4-FFF2-40B4-BE49-F238E27FC236}">
                <a16:creationId xmlns:a16="http://schemas.microsoft.com/office/drawing/2014/main" id="{86E13DD7-2228-3C54-3E4C-249FC283A481}"/>
              </a:ext>
            </a:extLst>
          </p:cNvPr>
          <p:cNvGraphicFramePr>
            <a:graphicFrameLocks/>
          </p:cNvGraphicFramePr>
          <p:nvPr>
            <p:extLst>
              <p:ext uri="{D42A27DB-BD31-4B8C-83A1-F6EECF244321}">
                <p14:modId xmlns:p14="http://schemas.microsoft.com/office/powerpoint/2010/main" val="1284952214"/>
              </p:ext>
            </p:extLst>
          </p:nvPr>
        </p:nvGraphicFramePr>
        <p:xfrm>
          <a:off x="-668316" y="2224339"/>
          <a:ext cx="11702761" cy="47637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69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9388-91A2-B54B-912F-D2D010B4B44A}"/>
              </a:ext>
            </a:extLst>
          </p:cNvPr>
          <p:cNvSpPr>
            <a:spLocks noGrp="1"/>
          </p:cNvSpPr>
          <p:nvPr>
            <p:ph type="title"/>
          </p:nvPr>
        </p:nvSpPr>
        <p:spPr/>
        <p:txBody>
          <a:bodyPr>
            <a:normAutofit/>
          </a:bodyPr>
          <a:lstStyle/>
          <a:p>
            <a:r>
              <a:rPr lang="en-US" sz="4000"/>
              <a:t>Data Sharing</a:t>
            </a:r>
          </a:p>
        </p:txBody>
      </p:sp>
      <p:sp>
        <p:nvSpPr>
          <p:cNvPr id="3" name="Content Placeholder 2">
            <a:extLst>
              <a:ext uri="{FF2B5EF4-FFF2-40B4-BE49-F238E27FC236}">
                <a16:creationId xmlns:a16="http://schemas.microsoft.com/office/drawing/2014/main" id="{D8CD37B9-D93C-7E40-88D7-5C4879688E77}"/>
              </a:ext>
            </a:extLst>
          </p:cNvPr>
          <p:cNvSpPr>
            <a:spLocks noGrp="1"/>
          </p:cNvSpPr>
          <p:nvPr>
            <p:ph sz="half" idx="1"/>
          </p:nvPr>
        </p:nvSpPr>
        <p:spPr/>
        <p:txBody>
          <a:bodyPr>
            <a:noAutofit/>
          </a:bodyPr>
          <a:lstStyle/>
          <a:p>
            <a:r>
              <a:rPr lang="en-US"/>
              <a:t>Schoolwide data</a:t>
            </a:r>
          </a:p>
          <a:p>
            <a:pPr marL="457200" lvl="1" indent="0">
              <a:buNone/>
            </a:pPr>
            <a:r>
              <a:rPr lang="en-US"/>
              <a:t>decisions related to primary prevention efforts</a:t>
            </a:r>
          </a:p>
          <a:p>
            <a:r>
              <a:rPr lang="en-US"/>
              <a:t>Grade / department / class</a:t>
            </a:r>
          </a:p>
          <a:p>
            <a:pPr marL="457200" lvl="1" indent="0">
              <a:buNone/>
            </a:pPr>
            <a:r>
              <a:rPr lang="en-US"/>
              <a:t>implications for teachers’ </a:t>
            </a:r>
            <a:br>
              <a:rPr lang="en-US"/>
            </a:br>
            <a:r>
              <a:rPr lang="en-US"/>
              <a:t>practice</a:t>
            </a:r>
          </a:p>
          <a:p>
            <a:r>
              <a:rPr lang="en-US"/>
              <a:t>Individual student </a:t>
            </a:r>
          </a:p>
          <a:p>
            <a:pPr marL="457200" lvl="1" indent="0">
              <a:buNone/>
            </a:pPr>
            <a:r>
              <a:rPr lang="en-US"/>
              <a:t>decisions about student-</a:t>
            </a:r>
            <a:br>
              <a:rPr lang="en-US"/>
            </a:br>
            <a:r>
              <a:rPr lang="en-US"/>
              <a:t>based interventions</a:t>
            </a:r>
          </a:p>
          <a:p>
            <a:endParaRPr lang="en-US"/>
          </a:p>
        </p:txBody>
      </p:sp>
      <p:pic>
        <p:nvPicPr>
          <p:cNvPr id="8" name="Picture 7">
            <a:extLst>
              <a:ext uri="{FF2B5EF4-FFF2-40B4-BE49-F238E27FC236}">
                <a16:creationId xmlns:a16="http://schemas.microsoft.com/office/drawing/2014/main" id="{2EB448B7-BCE9-B54A-B1AA-863583B323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047" y="4114800"/>
            <a:ext cx="4272031" cy="27432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167BCBBC-9EA6-364C-BBF7-856F633770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20047" y="150721"/>
            <a:ext cx="3511297" cy="2743200"/>
          </a:xfrm>
          <a:prstGeom prst="rect">
            <a:avLst/>
          </a:prstGeom>
          <a:ln w="3175">
            <a:solidFill>
              <a:srgbClr val="FFC000"/>
            </a:solidFill>
          </a:ln>
        </p:spPr>
      </p:pic>
      <p:pic>
        <p:nvPicPr>
          <p:cNvPr id="10" name="Picture 9">
            <a:extLst>
              <a:ext uri="{FF2B5EF4-FFF2-40B4-BE49-F238E27FC236}">
                <a16:creationId xmlns:a16="http://schemas.microsoft.com/office/drawing/2014/main" id="{3840E5A0-501B-C449-94FE-94F0E1E9ACD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84769" y="1690688"/>
            <a:ext cx="3795778" cy="2743200"/>
          </a:xfrm>
          <a:prstGeom prst="rect">
            <a:avLst/>
          </a:prstGeom>
          <a:ln w="3175">
            <a:solidFill>
              <a:srgbClr val="FFC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924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dirty="0"/>
              <a:t>Welcome and Introductions</a:t>
            </a:r>
          </a:p>
          <a:p>
            <a:r>
              <a:rPr lang="en-US" dirty="0"/>
              <a:t>Starting with a Ci3T Framework</a:t>
            </a:r>
          </a:p>
          <a:p>
            <a:r>
              <a:rPr lang="en-US" dirty="0"/>
              <a:t>The How and Why of Systematic Screening</a:t>
            </a:r>
          </a:p>
          <a:p>
            <a:r>
              <a:rPr lang="en-US" dirty="0"/>
              <a:t>Illustrations </a:t>
            </a:r>
          </a:p>
          <a:p>
            <a:pPr lvl="1"/>
            <a:r>
              <a:rPr lang="en-US" dirty="0"/>
              <a:t>Fort Mill School District</a:t>
            </a:r>
          </a:p>
          <a:p>
            <a:pPr lvl="1"/>
            <a:r>
              <a:rPr lang="en-US" dirty="0"/>
              <a:t>Sedro-Woolley School District</a:t>
            </a:r>
          </a:p>
          <a:p>
            <a:r>
              <a:rPr lang="en-US" dirty="0"/>
              <a:t>Closing Out and Moving Forward</a:t>
            </a:r>
          </a:p>
        </p:txBody>
      </p:sp>
    </p:spTree>
    <p:extLst>
      <p:ext uri="{BB962C8B-B14F-4D97-AF65-F5344CB8AC3E}">
        <p14:creationId xmlns:p14="http://schemas.microsoft.com/office/powerpoint/2010/main" val="70734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6" name="Content Placeholder 5">
            <a:extLst>
              <a:ext uri="{FF2B5EF4-FFF2-40B4-BE49-F238E27FC236}">
                <a16:creationId xmlns:a16="http://schemas.microsoft.com/office/drawing/2014/main" id="{C74A0A58-1176-3442-9E6D-62EC2E57808C}"/>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838199" y="1906647"/>
            <a:ext cx="10123025" cy="4893480"/>
          </a:xfrm>
          <a:prstGeom prst="rect">
            <a:avLst/>
          </a:prstGeom>
        </p:spPr>
      </p:pic>
    </p:spTree>
    <p:extLst>
      <p:ext uri="{BB962C8B-B14F-4D97-AF65-F5344CB8AC3E}">
        <p14:creationId xmlns:p14="http://schemas.microsoft.com/office/powerpoint/2010/main" val="2092448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473005"/>
            <a:ext cx="111001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200" b="1">
                <a:solidFill>
                  <a:srgbClr val="A6A6A6"/>
                </a:solidFill>
                <a:latin typeface="Times New Roman"/>
                <a:ea typeface="MS PGothic"/>
                <a:cs typeface="Times New Roman"/>
              </a:rPr>
              <a:t>Elementary School Level:</a:t>
            </a:r>
          </a:p>
          <a:p>
            <a:pPr>
              <a:lnSpc>
                <a:spcPct val="100000"/>
              </a:lnSpc>
              <a:spcBef>
                <a:spcPct val="0"/>
              </a:spcBef>
              <a:buFont typeface="Arial" panose="020B0604020202020204" pitchFamily="34" charset="0"/>
              <a:buNone/>
              <a:defRPr/>
            </a:pPr>
            <a:r>
              <a:rPr lang="en-US" altLang="en-US" sz="1200">
                <a:solidFill>
                  <a:srgbClr val="A6A6A6"/>
                </a:solidFill>
                <a:latin typeface="Times New Roman"/>
                <a:ea typeface="MS PGothic"/>
                <a:cs typeface="Times New Roman"/>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a:ea typeface="MS PGothic"/>
                <a:cs typeface="Times New Roman"/>
              </a:rPr>
              <a:t>Behavioral Disorders, 40,</a:t>
            </a:r>
            <a:r>
              <a:rPr lang="en-US" altLang="en-US" sz="1200">
                <a:solidFill>
                  <a:srgbClr val="A6A6A6"/>
                </a:solidFill>
                <a:latin typeface="Times New Roman"/>
                <a:ea typeface="MS PGothic"/>
                <a:cs typeface="Times New Roman"/>
              </a:rPr>
              <a:t> 159-170.</a:t>
            </a:r>
          </a:p>
          <a:p>
            <a:pPr>
              <a:lnSpc>
                <a:spcPct val="100000"/>
              </a:lnSpc>
              <a:spcBef>
                <a:spcPct val="0"/>
              </a:spcBef>
              <a:buFont typeface="Arial" panose="020B0604020202020204" pitchFamily="34" charset="0"/>
              <a:buNone/>
              <a:defRPr/>
            </a:pPr>
            <a:endPar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endParaRPr>
          </a:p>
          <a:p>
            <a:pPr>
              <a:lnSpc>
                <a:spcPct val="100000"/>
              </a:lnSpc>
              <a:spcBef>
                <a:spcPct val="0"/>
              </a:spcBef>
              <a:buFont typeface="Arial" panose="020B0604020202020204" pitchFamily="34" charset="0"/>
              <a:buNone/>
              <a:defRPr/>
            </a:pPr>
            <a:r>
              <a:rPr lang="en-US" altLang="en-US" sz="1200" b="1">
                <a:solidFill>
                  <a:srgbClr val="A6A6A6"/>
                </a:solidFill>
                <a:latin typeface="Times New Roman"/>
                <a:ea typeface="MS PGothic"/>
                <a:cs typeface="Times New Roman"/>
              </a:rPr>
              <a:t>Middle and High School Levels:</a:t>
            </a:r>
          </a:p>
          <a:p>
            <a:pPr>
              <a:lnSpc>
                <a:spcPct val="100000"/>
              </a:lnSpc>
              <a:spcBef>
                <a:spcPct val="0"/>
              </a:spcBef>
              <a:buNone/>
              <a:defRPr/>
            </a:pPr>
            <a:r>
              <a:rPr lang="en-US" altLang="en-US" sz="1200">
                <a:solidFill>
                  <a:srgbClr val="A6A6A6"/>
                </a:solidFill>
                <a:latin typeface="Times New Roman"/>
                <a:ea typeface="MS PGothic"/>
                <a:cs typeface="Times New Roman"/>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a:ea typeface="MS PGothic"/>
                <a:cs typeface="Times New Roman"/>
              </a:rPr>
              <a:t>Behavioral Disorders, 42</a:t>
            </a:r>
            <a:r>
              <a:rPr lang="en-US" altLang="en-US" sz="1200">
                <a:solidFill>
                  <a:srgbClr val="A6A6A6"/>
                </a:solidFill>
                <a:latin typeface="Times New Roman"/>
                <a:ea typeface="MS PGothic"/>
                <a:cs typeface="Times New Roman"/>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9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83948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865843" y="240992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87481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807667" y="170651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723645" y="168115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764484" y="232917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764484" y="32509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751536" y="16318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751535" y="22947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751536" y="32199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663894" y="16156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655093" y="22871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663894" y="320369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642985" y="16156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674391" y="22981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42985" y="32181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586750" y="160580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18156" y="22883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586750" y="320834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833506" y="232917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833506" y="32509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14966" y="17680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46372"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1496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86177"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717583" y="24667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686177" y="338677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3060707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71457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22038" y="33097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45332" y="171457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13927" y="33097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73850" y="1714571"/>
            <a:ext cx="402336" cy="409822"/>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75692" y="2422758"/>
            <a:ext cx="398653" cy="40982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309749"/>
            <a:ext cx="465147" cy="409822"/>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926143" y="171959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27985" y="242778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31477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776615" y="171457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778457"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745210" y="33097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7800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81895" y="240811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9510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12587"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39887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29459" y="181959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31301" y="252778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98054" y="341477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94849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8173" y="265668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54367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2008248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541950810"/>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871003" y="196167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541</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814956" y="1948890"/>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475</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57</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807110" y="1821831"/>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24</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517</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843901" y="1948890"/>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400</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745787" y="1779830"/>
            <a:ext cx="465145" cy="1554497"/>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688221" y="1787066"/>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552</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655733" y="1788265"/>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25217" y="2047423"/>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grpSp>
    </p:spTree>
    <p:extLst>
      <p:ext uri="{BB962C8B-B14F-4D97-AF65-F5344CB8AC3E}">
        <p14:creationId xmlns:p14="http://schemas.microsoft.com/office/powerpoint/2010/main" val="3655402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42483" y="1796005"/>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1181" y="1800560"/>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486</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31763" y="1803476"/>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39</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23963" y="1805337"/>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414</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40203" y="1801604"/>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550</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85530" y="1796416"/>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536</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394608" y="179641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510</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16589" y="1796416"/>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450</a:t>
              </a:r>
            </a:p>
          </p:txBody>
        </p:sp>
      </p:grpSp>
    </p:spTree>
    <p:extLst>
      <p:ext uri="{BB962C8B-B14F-4D97-AF65-F5344CB8AC3E}">
        <p14:creationId xmlns:p14="http://schemas.microsoft.com/office/powerpoint/2010/main" val="2357795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51</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85.80</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8.52</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41</a:t>
                      </a:r>
                      <a:endParaRPr/>
                    </a:p>
                    <a:p>
                      <a:pPr marL="0" marR="0" lvl="0" indent="0" algn="ctr" rtl="0">
                        <a:spcBef>
                          <a:spcPts val="0"/>
                        </a:spcBef>
                        <a:spcAft>
                          <a:spcPts val="0"/>
                        </a:spcAft>
                        <a:buNone/>
                      </a:pPr>
                      <a:r>
                        <a:rPr lang="en-US" sz="2400" u="none" strike="noStrike" cap="none">
                          <a:solidFill>
                            <a:schemeClr val="dk1"/>
                          </a:solidFill>
                        </a:rPr>
                        <a:t>(</a:t>
                      </a:r>
                      <a:r>
                        <a:rPr lang="en-US" sz="2400"/>
                        <a:t>80.11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9.66</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18</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10.23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158</a:t>
                      </a:r>
                      <a:endParaRPr/>
                    </a:p>
                    <a:p>
                      <a:pPr marL="0" marR="0" lvl="0" indent="0" algn="ctr" rtl="0">
                        <a:spcBef>
                          <a:spcPts val="0"/>
                        </a:spcBef>
                        <a:spcAft>
                          <a:spcPts val="0"/>
                        </a:spcAft>
                        <a:buNone/>
                      </a:pPr>
                      <a:r>
                        <a:rPr lang="en-US" sz="2400" u="none" strike="noStrike" cap="none">
                          <a:solidFill>
                            <a:schemeClr val="dk1"/>
                          </a:solidFill>
                        </a:rPr>
                        <a:t>(</a:t>
                      </a:r>
                      <a:r>
                        <a:rPr lang="en-US" sz="2400"/>
                        <a:t>89.21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5.65</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9</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5.08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0757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4284487095"/>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22611" y="1827031"/>
            <a:ext cx="465145" cy="1885987"/>
            <a:chOff x="3225200" y="1966896"/>
            <a:chExt cx="465145" cy="2068267"/>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299793"/>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1072</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43287" y="1827031"/>
            <a:ext cx="465145" cy="1885987"/>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1404</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263963" y="1786848"/>
            <a:ext cx="465145" cy="1803650"/>
            <a:chOff x="5686598" y="1966896"/>
            <a:chExt cx="465145" cy="202846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25999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1339</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05736" y="1786848"/>
            <a:ext cx="465145" cy="17684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1222</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265163" y="1801801"/>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692</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343311" y="1812600"/>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1119</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47879" y="1816830"/>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1270</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632606" y="1793369"/>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1242</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129</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grpSp>
    </p:spTree>
    <p:extLst>
      <p:ext uri="{BB962C8B-B14F-4D97-AF65-F5344CB8AC3E}">
        <p14:creationId xmlns:p14="http://schemas.microsoft.com/office/powerpoint/2010/main" val="3227818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42483" y="1796005"/>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112</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124</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961</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1181" y="1800560"/>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64</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1387</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31763" y="1803476"/>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76</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1320</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23963" y="1805337"/>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1225</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40203" y="1801604"/>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63</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690</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85530" y="1796416"/>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70</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1076</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394608" y="179641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66</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16589" y="1796416"/>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106</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1212</a:t>
              </a:r>
            </a:p>
          </p:txBody>
        </p:sp>
      </p:grpSp>
    </p:spTree>
    <p:extLst>
      <p:ext uri="{BB962C8B-B14F-4D97-AF65-F5344CB8AC3E}">
        <p14:creationId xmlns:p14="http://schemas.microsoft.com/office/powerpoint/2010/main" val="256740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913C-7517-E4E5-8053-C14165EBA31B}"/>
              </a:ext>
            </a:extLst>
          </p:cNvPr>
          <p:cNvSpPr>
            <a:spLocks noGrp="1"/>
          </p:cNvSpPr>
          <p:nvPr>
            <p:ph type="title"/>
          </p:nvPr>
        </p:nvSpPr>
        <p:spPr/>
        <p:txBody>
          <a:bodyPr/>
          <a:lstStyle/>
          <a:p>
            <a:r>
              <a:rPr lang="en-US"/>
              <a:t>Welcome and Introductions </a:t>
            </a:r>
          </a:p>
        </p:txBody>
      </p:sp>
      <p:sp>
        <p:nvSpPr>
          <p:cNvPr id="3" name="Text Placeholder 2">
            <a:extLst>
              <a:ext uri="{FF2B5EF4-FFF2-40B4-BE49-F238E27FC236}">
                <a16:creationId xmlns:a16="http://schemas.microsoft.com/office/drawing/2014/main" id="{5F99E76F-266A-3CCE-A395-D0BA09C44E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5291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1082843" y="1875187"/>
          <a:ext cx="10042358" cy="4543744"/>
        </p:xfrm>
        <a:graphic>
          <a:graphicData uri="http://schemas.openxmlformats.org/drawingml/2006/table">
            <a:tbl>
              <a:tblPr firstRow="1" bandRow="1">
                <a:tableStyleId>{5C22544A-7EE6-4342-B048-85BDC9FD1C3A}</a:tableStyleId>
              </a:tblPr>
              <a:tblGrid>
                <a:gridCol w="1407807">
                  <a:extLst>
                    <a:ext uri="{9D8B030D-6E8A-4147-A177-3AD203B41FA5}">
                      <a16:colId xmlns:a16="http://schemas.microsoft.com/office/drawing/2014/main" val="20000"/>
                    </a:ext>
                  </a:extLst>
                </a:gridCol>
                <a:gridCol w="1595515">
                  <a:extLst>
                    <a:ext uri="{9D8B030D-6E8A-4147-A177-3AD203B41FA5}">
                      <a16:colId xmlns:a16="http://schemas.microsoft.com/office/drawing/2014/main" val="20001"/>
                    </a:ext>
                  </a:extLst>
                </a:gridCol>
                <a:gridCol w="2346345">
                  <a:extLst>
                    <a:ext uri="{9D8B030D-6E8A-4147-A177-3AD203B41FA5}">
                      <a16:colId xmlns:a16="http://schemas.microsoft.com/office/drawing/2014/main" val="20002"/>
                    </a:ext>
                  </a:extLst>
                </a:gridCol>
                <a:gridCol w="2440199">
                  <a:extLst>
                    <a:ext uri="{9D8B030D-6E8A-4147-A177-3AD203B41FA5}">
                      <a16:colId xmlns:a16="http://schemas.microsoft.com/office/drawing/2014/main" val="20003"/>
                    </a:ext>
                  </a:extLst>
                </a:gridCol>
                <a:gridCol w="2252492">
                  <a:extLst>
                    <a:ext uri="{9D8B030D-6E8A-4147-A177-3AD203B41FA5}">
                      <a16:colId xmlns:a16="http://schemas.microsoft.com/office/drawing/2014/main" val="20004"/>
                    </a:ext>
                  </a:extLst>
                </a:gridCol>
              </a:tblGrid>
              <a:tr h="612626">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60676">
                <a:tc>
                  <a:txBody>
                    <a:bodyPr/>
                    <a:lstStyle/>
                    <a:p>
                      <a:pPr algn="ctr"/>
                      <a:r>
                        <a:rPr lang="en-US" sz="2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83.92</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a:t>
                      </a:r>
                      <a:endParaRPr/>
                    </a:p>
                    <a:p>
                      <a:pPr marL="0" marR="0" lvl="0" indent="0" algn="ctr" rtl="0">
                        <a:spcBef>
                          <a:spcPts val="0"/>
                        </a:spcBef>
                        <a:spcAft>
                          <a:spcPts val="0"/>
                        </a:spcAft>
                        <a:buNone/>
                      </a:pPr>
                      <a:r>
                        <a:rPr lang="en-US" sz="2400" u="none" strike="noStrike" cap="none">
                          <a:solidFill>
                            <a:schemeClr val="dk1"/>
                          </a:solidFill>
                        </a:rPr>
                        <a:t>(</a:t>
                      </a:r>
                      <a:r>
                        <a:rPr lang="en-US" sz="2400"/>
                        <a:t>8.17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29</a:t>
                      </a:r>
                      <a:endParaRPr/>
                    </a:p>
                    <a:p>
                      <a:pPr marL="0" marR="0" lvl="0" indent="0" algn="ctr" rtl="0">
                        <a:spcBef>
                          <a:spcPts val="0"/>
                        </a:spcBef>
                        <a:spcAft>
                          <a:spcPts val="0"/>
                        </a:spcAft>
                        <a:buNone/>
                      </a:pPr>
                      <a:r>
                        <a:rPr lang="en-US" sz="2400" u="none" strike="noStrike" cap="none">
                          <a:solidFill>
                            <a:schemeClr val="dk1"/>
                          </a:solidFill>
                        </a:rPr>
                        <a:t>(</a:t>
                      </a:r>
                      <a:r>
                        <a:rPr lang="en-US" sz="2400"/>
                        <a:t>7.90</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60676">
                <a:tc>
                  <a:txBody>
                    <a:bodyPr/>
                    <a:lstStyle/>
                    <a:p>
                      <a:pPr algn="ctr"/>
                      <a:r>
                        <a:rPr lang="en-US" sz="2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82.13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35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9.33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a:t>
                      </a:r>
                      <a:endParaRPr/>
                    </a:p>
                    <a:p>
                      <a:pPr marL="0" marR="0" lvl="0" indent="0" algn="ctr" rtl="0">
                        <a:spcBef>
                          <a:spcPts val="0"/>
                        </a:spcBef>
                        <a:spcAft>
                          <a:spcPts val="0"/>
                        </a:spcAft>
                        <a:buNone/>
                      </a:pPr>
                      <a:r>
                        <a:rPr lang="en-US" sz="2400" u="none" strike="noStrike" cap="none">
                          <a:solidFill>
                            <a:schemeClr val="dk1"/>
                          </a:solidFill>
                        </a:rPr>
                        <a:t>(</a:t>
                      </a:r>
                      <a:r>
                        <a:rPr lang="en-US" sz="2400"/>
                        <a:t>8.53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60676">
                <a:tc>
                  <a:txBody>
                    <a:bodyPr/>
                    <a:lstStyle/>
                    <a:p>
                      <a:pPr algn="ctr"/>
                      <a:r>
                        <a:rPr lang="en-US" sz="240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321</a:t>
                      </a:r>
                      <a:endParaRPr/>
                    </a:p>
                    <a:p>
                      <a:pPr marL="0" marR="0" lvl="0" indent="0" algn="ctr" rtl="0">
                        <a:spcBef>
                          <a:spcPts val="0"/>
                        </a:spcBef>
                        <a:spcAft>
                          <a:spcPts val="0"/>
                        </a:spcAft>
                        <a:buNone/>
                      </a:pPr>
                      <a:r>
                        <a:rPr lang="en-US" sz="2400" u="none" strike="noStrike" cap="none">
                          <a:solidFill>
                            <a:schemeClr val="dk1"/>
                          </a:solidFill>
                        </a:rPr>
                        <a:t>(8</a:t>
                      </a:r>
                      <a:r>
                        <a:rPr lang="en-US" sz="2400"/>
                        <a:t>7.47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24</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6.54</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22</a:t>
                      </a:r>
                      <a:endParaRPr/>
                    </a:p>
                    <a:p>
                      <a:pPr marL="0" marR="0" lvl="0" indent="0" algn="ctr" rtl="0">
                        <a:spcBef>
                          <a:spcPts val="0"/>
                        </a:spcBef>
                        <a:spcAft>
                          <a:spcPts val="0"/>
                        </a:spcAft>
                        <a:buNone/>
                      </a:pPr>
                      <a:r>
                        <a:rPr lang="en-US" sz="2400" u="none" strike="noStrike" cap="none">
                          <a:solidFill>
                            <a:schemeClr val="dk1"/>
                          </a:solidFill>
                        </a:rPr>
                        <a:t>(</a:t>
                      </a:r>
                      <a:r>
                        <a:rPr lang="en-US" sz="2400"/>
                        <a:t>5.99</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60676">
                <a:tc>
                  <a:txBody>
                    <a:bodyPr/>
                    <a:lstStyle/>
                    <a:p>
                      <a:pPr algn="ctr"/>
                      <a:r>
                        <a:rPr lang="en-US" sz="240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275</a:t>
                      </a:r>
                      <a:endParaRPr/>
                    </a:p>
                    <a:p>
                      <a:pPr marL="0" marR="0" lvl="0" indent="0" algn="ctr" rtl="0">
                        <a:spcBef>
                          <a:spcPts val="0"/>
                        </a:spcBef>
                        <a:spcAft>
                          <a:spcPts val="0"/>
                        </a:spcAft>
                        <a:buNone/>
                      </a:pPr>
                      <a:r>
                        <a:rPr lang="en-US" sz="2400" u="none" strike="noStrike" cap="none">
                          <a:solidFill>
                            <a:schemeClr val="dk1"/>
                          </a:solidFill>
                        </a:rPr>
                        <a:t>(9</a:t>
                      </a:r>
                      <a:r>
                        <a:rPr lang="en-US" sz="2400"/>
                        <a:t>1.67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5.67</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8</a:t>
                      </a:r>
                      <a:endParaRPr/>
                    </a:p>
                    <a:p>
                      <a:pPr marL="0" marR="0" lvl="0" indent="0" algn="ctr" rtl="0">
                        <a:spcBef>
                          <a:spcPts val="0"/>
                        </a:spcBef>
                        <a:spcAft>
                          <a:spcPts val="0"/>
                        </a:spcAft>
                        <a:buNone/>
                      </a:pPr>
                      <a:r>
                        <a:rPr lang="en-US" sz="2400" u="none" strike="noStrike" cap="none">
                          <a:solidFill>
                            <a:schemeClr val="dk1"/>
                          </a:solidFill>
                        </a:rPr>
                        <a:t>(2.</a:t>
                      </a:r>
                      <a:r>
                        <a:rPr lang="en-US" sz="2400"/>
                        <a:t>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493609"/>
                  </a:ext>
                </a:extLst>
              </a:tr>
            </a:tbl>
          </a:graphicData>
        </a:graphic>
      </p:graphicFrame>
    </p:spTree>
    <p:extLst>
      <p:ext uri="{BB962C8B-B14F-4D97-AF65-F5344CB8AC3E}">
        <p14:creationId xmlns:p14="http://schemas.microsoft.com/office/powerpoint/2010/main" val="451462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nvSpPr>
        <p:spPr>
          <a:xfrm>
            <a:off x="770225" y="2789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Resources for screening available on PBIS.org…</a:t>
            </a:r>
          </a:p>
        </p:txBody>
      </p:sp>
      <p:pic>
        <p:nvPicPr>
          <p:cNvPr id="7" name="Picture 6">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83107" y="1500071"/>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5C8B262-64FF-41D0-047D-AF28574E2389}"/>
              </a:ext>
            </a:extLst>
          </p:cNvPr>
          <p:cNvGrpSpPr/>
          <p:nvPr/>
        </p:nvGrpSpPr>
        <p:grpSpPr>
          <a:xfrm>
            <a:off x="344991" y="1604471"/>
            <a:ext cx="3168763" cy="7422135"/>
            <a:chOff x="344991" y="1604471"/>
            <a:chExt cx="3168763" cy="7422135"/>
          </a:xfrm>
        </p:grpSpPr>
        <p:pic>
          <p:nvPicPr>
            <p:cNvPr id="8" name="Picture 7" descr="Graphical user interface, website&#10;&#10;Description automatically generated">
              <a:extLst>
                <a:ext uri="{FF2B5EF4-FFF2-40B4-BE49-F238E27FC236}">
                  <a16:creationId xmlns:a16="http://schemas.microsoft.com/office/drawing/2014/main" id="{CFB93153-CFB4-D340-65ED-4BFFE5C90C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4544" y="1604471"/>
              <a:ext cx="2969210" cy="7422135"/>
            </a:xfrm>
            <a:prstGeom prst="rect">
              <a:avLst/>
            </a:prstGeom>
            <a:ln>
              <a:noFill/>
            </a:ln>
            <a:effectLst>
              <a:outerShdw blurRad="292100" dist="139700" dir="2700000" algn="tl" rotWithShape="0">
                <a:srgbClr val="333333">
                  <a:alpha val="65000"/>
                </a:srgbClr>
              </a:outerShdw>
            </a:effectLst>
          </p:spPr>
        </p:pic>
        <p:sp>
          <p:nvSpPr>
            <p:cNvPr id="2" name="Scroll: Horizontal 1">
              <a:extLst>
                <a:ext uri="{FF2B5EF4-FFF2-40B4-BE49-F238E27FC236}">
                  <a16:creationId xmlns:a16="http://schemas.microsoft.com/office/drawing/2014/main" id="{EC25C750-B6A5-77E0-6F39-51ED6E9AA61E}"/>
                </a:ext>
              </a:extLst>
            </p:cNvPr>
            <p:cNvSpPr/>
            <p:nvPr/>
          </p:nvSpPr>
          <p:spPr>
            <a:xfrm rot="20859410">
              <a:off x="344991" y="2803875"/>
              <a:ext cx="3098965" cy="988142"/>
            </a:xfrm>
            <a:prstGeom prst="horizontalScroll">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rPr>
                <a:t>coming soon!</a:t>
              </a:r>
            </a:p>
          </p:txBody>
        </p:sp>
      </p:grpSp>
    </p:spTree>
    <p:extLst>
      <p:ext uri="{BB962C8B-B14F-4D97-AF65-F5344CB8AC3E}">
        <p14:creationId xmlns:p14="http://schemas.microsoft.com/office/powerpoint/2010/main" val="3538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DE30-C9EF-CCA7-9944-E0373F7DB618}"/>
              </a:ext>
            </a:extLst>
          </p:cNvPr>
          <p:cNvSpPr>
            <a:spLocks noGrp="1"/>
          </p:cNvSpPr>
          <p:nvPr>
            <p:ph type="title"/>
          </p:nvPr>
        </p:nvSpPr>
        <p:spPr>
          <a:xfrm>
            <a:off x="839788" y="325797"/>
            <a:ext cx="10515600" cy="1325563"/>
          </a:xfrm>
        </p:spPr>
        <p:txBody>
          <a:bodyPr/>
          <a:lstStyle/>
          <a:p>
            <a:r>
              <a:rPr lang="en-US"/>
              <a:t>Resources About the Screening Process: Questions to consider for…. </a:t>
            </a:r>
          </a:p>
        </p:txBody>
      </p:sp>
      <p:sp>
        <p:nvSpPr>
          <p:cNvPr id="3" name="Text Placeholder 2">
            <a:extLst>
              <a:ext uri="{FF2B5EF4-FFF2-40B4-BE49-F238E27FC236}">
                <a16:creationId xmlns:a16="http://schemas.microsoft.com/office/drawing/2014/main" id="{CCD24140-4278-2BF4-E28A-7A98733655F7}"/>
              </a:ext>
            </a:extLst>
          </p:cNvPr>
          <p:cNvSpPr>
            <a:spLocks noGrp="1"/>
          </p:cNvSpPr>
          <p:nvPr>
            <p:ph type="body" idx="1"/>
          </p:nvPr>
        </p:nvSpPr>
        <p:spPr>
          <a:xfrm>
            <a:off x="691865" y="1605890"/>
            <a:ext cx="2768651" cy="823912"/>
          </a:xfrm>
        </p:spPr>
        <p:txBody>
          <a:bodyPr/>
          <a:lstStyle/>
          <a:p>
            <a:pPr algn="ctr"/>
            <a:r>
              <a:rPr lang="en-US"/>
              <a:t>Selecting a Tool</a:t>
            </a:r>
          </a:p>
        </p:txBody>
      </p:sp>
      <p:sp>
        <p:nvSpPr>
          <p:cNvPr id="5" name="Text Placeholder 4">
            <a:extLst>
              <a:ext uri="{FF2B5EF4-FFF2-40B4-BE49-F238E27FC236}">
                <a16:creationId xmlns:a16="http://schemas.microsoft.com/office/drawing/2014/main" id="{2924FC4D-18EE-1137-0727-1E5E93263980}"/>
              </a:ext>
            </a:extLst>
          </p:cNvPr>
          <p:cNvSpPr>
            <a:spLocks noGrp="1"/>
          </p:cNvSpPr>
          <p:nvPr>
            <p:ph type="body" sz="quarter" idx="3"/>
          </p:nvPr>
        </p:nvSpPr>
        <p:spPr>
          <a:xfrm>
            <a:off x="4789484" y="1605890"/>
            <a:ext cx="2768651" cy="823912"/>
          </a:xfrm>
        </p:spPr>
        <p:txBody>
          <a:bodyPr/>
          <a:lstStyle/>
          <a:p>
            <a:pPr algn="ctr"/>
            <a:r>
              <a:rPr lang="en-US"/>
              <a:t>Installing a Tool</a:t>
            </a:r>
          </a:p>
        </p:txBody>
      </p:sp>
      <p:sp>
        <p:nvSpPr>
          <p:cNvPr id="8" name="Text Placeholder 4">
            <a:extLst>
              <a:ext uri="{FF2B5EF4-FFF2-40B4-BE49-F238E27FC236}">
                <a16:creationId xmlns:a16="http://schemas.microsoft.com/office/drawing/2014/main" id="{1CD2F3AE-A338-4A16-0242-BC8E71E3813D}"/>
              </a:ext>
            </a:extLst>
          </p:cNvPr>
          <p:cNvSpPr txBox="1">
            <a:spLocks/>
          </p:cNvSpPr>
          <p:nvPr/>
        </p:nvSpPr>
        <p:spPr>
          <a:xfrm>
            <a:off x="8882213" y="1605890"/>
            <a:ext cx="276865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Interpreting Data</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0214A9B7-214A-12A9-6DC2-C69C8FC7A4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033" y="2546555"/>
            <a:ext cx="3042317" cy="3946949"/>
          </a:xfrm>
          <a:prstGeom prst="rect">
            <a:avLst/>
          </a:prstGeom>
          <a:ln>
            <a:noFill/>
          </a:ln>
          <a:effectLst>
            <a:outerShdw blurRad="292100" dist="139700" dir="2700000" algn="tl" rotWithShape="0">
              <a:srgbClr val="333333">
                <a:alpha val="65000"/>
              </a:srgbClr>
            </a:outerShdw>
          </a:effectLst>
        </p:spPr>
      </p:pic>
      <p:pic>
        <p:nvPicPr>
          <p:cNvPr id="10" name="Picture 9" descr="Text, letter&#10;&#10;Description automatically generated">
            <a:extLst>
              <a:ext uri="{FF2B5EF4-FFF2-40B4-BE49-F238E27FC236}">
                <a16:creationId xmlns:a16="http://schemas.microsoft.com/office/drawing/2014/main" id="{31DD4040-99CF-8516-1244-AEAC5DE0C6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52652" y="2558240"/>
            <a:ext cx="3042317" cy="3935264"/>
          </a:xfrm>
          <a:prstGeom prst="rect">
            <a:avLst/>
          </a:prstGeom>
          <a:ln>
            <a:noFill/>
          </a:ln>
          <a:effectLst>
            <a:outerShdw blurRad="292100" dist="139700" dir="2700000" algn="tl" rotWithShape="0">
              <a:srgbClr val="333333">
                <a:alpha val="65000"/>
              </a:srgbClr>
            </a:outerShdw>
          </a:effectLst>
        </p:spPr>
      </p:pic>
      <p:pic>
        <p:nvPicPr>
          <p:cNvPr id="11" name="Picture 10" descr="Text, letter&#10;&#10;Description automatically generated">
            <a:extLst>
              <a:ext uri="{FF2B5EF4-FFF2-40B4-BE49-F238E27FC236}">
                <a16:creationId xmlns:a16="http://schemas.microsoft.com/office/drawing/2014/main" id="{5DB71C4D-1B67-8129-12B0-DA3A2C5C71B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50271" y="2548065"/>
            <a:ext cx="3032537" cy="3922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4508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45352" y="2683014"/>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29928"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39E8-A6DF-604E-17D3-DABFE3272C5F}"/>
              </a:ext>
            </a:extLst>
          </p:cNvPr>
          <p:cNvSpPr>
            <a:spLocks noGrp="1"/>
          </p:cNvSpPr>
          <p:nvPr>
            <p:ph type="title"/>
          </p:nvPr>
        </p:nvSpPr>
        <p:spPr/>
        <p:txBody>
          <a:bodyPr/>
          <a:lstStyle/>
          <a:p>
            <a:r>
              <a:rPr lang="en-US"/>
              <a:t>Illustration 1</a:t>
            </a:r>
          </a:p>
        </p:txBody>
      </p:sp>
      <p:sp>
        <p:nvSpPr>
          <p:cNvPr id="3" name="Text Placeholder 2">
            <a:extLst>
              <a:ext uri="{FF2B5EF4-FFF2-40B4-BE49-F238E27FC236}">
                <a16:creationId xmlns:a16="http://schemas.microsoft.com/office/drawing/2014/main" id="{A33188C4-DF09-AACF-7F4C-DDC2914C3F84}"/>
              </a:ext>
            </a:extLst>
          </p:cNvPr>
          <p:cNvSpPr>
            <a:spLocks noGrp="1"/>
          </p:cNvSpPr>
          <p:nvPr>
            <p:ph type="body" idx="1"/>
          </p:nvPr>
        </p:nvSpPr>
        <p:spPr/>
        <p:txBody>
          <a:bodyPr/>
          <a:lstStyle/>
          <a:p>
            <a:r>
              <a:rPr lang="en-US"/>
              <a:t>Amber Smith – A journey with Ci3T Emphasizing: screening, integration at Tier 1, and professional learning </a:t>
            </a:r>
          </a:p>
          <a:p>
            <a:endParaRPr lang="en-US"/>
          </a:p>
        </p:txBody>
      </p:sp>
    </p:spTree>
    <p:extLst>
      <p:ext uri="{BB962C8B-B14F-4D97-AF65-F5344CB8AC3E}">
        <p14:creationId xmlns:p14="http://schemas.microsoft.com/office/powerpoint/2010/main" val="1990539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C1D5-BF39-DE5F-737A-255A42921067}"/>
              </a:ext>
            </a:extLst>
          </p:cNvPr>
          <p:cNvSpPr>
            <a:spLocks noGrp="1"/>
          </p:cNvSpPr>
          <p:nvPr>
            <p:ph type="title"/>
          </p:nvPr>
        </p:nvSpPr>
        <p:spPr/>
        <p:txBody>
          <a:bodyPr/>
          <a:lstStyle/>
          <a:p>
            <a:r>
              <a:rPr lang="en-US"/>
              <a:t>One District’s Journey</a:t>
            </a:r>
          </a:p>
        </p:txBody>
      </p:sp>
      <p:sp>
        <p:nvSpPr>
          <p:cNvPr id="3" name="Content Placeholder 2">
            <a:extLst>
              <a:ext uri="{FF2B5EF4-FFF2-40B4-BE49-F238E27FC236}">
                <a16:creationId xmlns:a16="http://schemas.microsoft.com/office/drawing/2014/main" id="{BE533EE2-9338-74E1-B2CF-05D1B27F22DD}"/>
              </a:ext>
            </a:extLst>
          </p:cNvPr>
          <p:cNvSpPr>
            <a:spLocks noGrp="1"/>
          </p:cNvSpPr>
          <p:nvPr>
            <p:ph idx="1"/>
          </p:nvPr>
        </p:nvSpPr>
        <p:spPr>
          <a:xfrm>
            <a:off x="838200" y="1704930"/>
            <a:ext cx="10515600" cy="4351338"/>
          </a:xfrm>
        </p:spPr>
        <p:txBody>
          <a:bodyPr>
            <a:normAutofit fontScale="92500" lnSpcReduction="20000"/>
          </a:bodyPr>
          <a:lstStyle/>
          <a:p>
            <a:r>
              <a:rPr lang="en-US"/>
              <a:t>In September 2020, the South Carolina Department of Education hosted a virtual showcase highlighting nine commonly used behavior screeners. One of those screeners, the Student Risk Screening Scale – Internalizing and Externalizing (SRSS-IE; Drummond, 1994; Lane &amp; Menzies, 2009), was presented within the Ci3T model by Dr. Kathleen Lane.  </a:t>
            </a:r>
          </a:p>
          <a:p>
            <a:pPr marL="0" indent="0">
              <a:buNone/>
            </a:pPr>
            <a:endParaRPr lang="en-US"/>
          </a:p>
          <a:p>
            <a:r>
              <a:rPr lang="en-US"/>
              <a:t>Intrigued by the design of the Ci3T model, the district engaged in a book study for Developing a Schoolwide Framework to Prevent and Manage Learning and Behavior Problems. This book study resulted in the decision to move forward with Ci3T implementation. The district reached out to Dr. Lane with questions and a research partnership was born. </a:t>
            </a:r>
          </a:p>
        </p:txBody>
      </p:sp>
    </p:spTree>
    <p:extLst>
      <p:ext uri="{BB962C8B-B14F-4D97-AF65-F5344CB8AC3E}">
        <p14:creationId xmlns:p14="http://schemas.microsoft.com/office/powerpoint/2010/main" val="3273031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7EC2-3160-5407-9124-97DB7503C4E0}"/>
              </a:ext>
            </a:extLst>
          </p:cNvPr>
          <p:cNvSpPr>
            <a:spLocks noGrp="1"/>
          </p:cNvSpPr>
          <p:nvPr>
            <p:ph type="title"/>
          </p:nvPr>
        </p:nvSpPr>
        <p:spPr/>
        <p:txBody>
          <a:bodyPr/>
          <a:lstStyle/>
          <a:p>
            <a:r>
              <a:rPr lang="en-US"/>
              <a:t>Implementation Timeline</a:t>
            </a:r>
          </a:p>
        </p:txBody>
      </p:sp>
      <p:graphicFrame>
        <p:nvGraphicFramePr>
          <p:cNvPr id="4" name="Table 3">
            <a:extLst>
              <a:ext uri="{FF2B5EF4-FFF2-40B4-BE49-F238E27FC236}">
                <a16:creationId xmlns:a16="http://schemas.microsoft.com/office/drawing/2014/main" id="{A01B1E87-CCBD-3009-F5CB-FD59DC427DCB}"/>
              </a:ext>
            </a:extLst>
          </p:cNvPr>
          <p:cNvGraphicFramePr>
            <a:graphicFrameLocks noGrp="1"/>
          </p:cNvGraphicFramePr>
          <p:nvPr>
            <p:extLst>
              <p:ext uri="{D42A27DB-BD31-4B8C-83A1-F6EECF244321}">
                <p14:modId xmlns:p14="http://schemas.microsoft.com/office/powerpoint/2010/main" val="3960420176"/>
              </p:ext>
            </p:extLst>
          </p:nvPr>
        </p:nvGraphicFramePr>
        <p:xfrm>
          <a:off x="838200" y="1683205"/>
          <a:ext cx="10513179" cy="4726660"/>
        </p:xfrm>
        <a:graphic>
          <a:graphicData uri="http://schemas.openxmlformats.org/drawingml/2006/table">
            <a:tbl>
              <a:tblPr/>
              <a:tblGrid>
                <a:gridCol w="4804650">
                  <a:extLst>
                    <a:ext uri="{9D8B030D-6E8A-4147-A177-3AD203B41FA5}">
                      <a16:colId xmlns:a16="http://schemas.microsoft.com/office/drawing/2014/main" val="1193108099"/>
                    </a:ext>
                  </a:extLst>
                </a:gridCol>
                <a:gridCol w="931133">
                  <a:extLst>
                    <a:ext uri="{9D8B030D-6E8A-4147-A177-3AD203B41FA5}">
                      <a16:colId xmlns:a16="http://schemas.microsoft.com/office/drawing/2014/main" val="1727588569"/>
                    </a:ext>
                  </a:extLst>
                </a:gridCol>
                <a:gridCol w="943548">
                  <a:extLst>
                    <a:ext uri="{9D8B030D-6E8A-4147-A177-3AD203B41FA5}">
                      <a16:colId xmlns:a16="http://schemas.microsoft.com/office/drawing/2014/main" val="816575841"/>
                    </a:ext>
                  </a:extLst>
                </a:gridCol>
                <a:gridCol w="943548">
                  <a:extLst>
                    <a:ext uri="{9D8B030D-6E8A-4147-A177-3AD203B41FA5}">
                      <a16:colId xmlns:a16="http://schemas.microsoft.com/office/drawing/2014/main" val="1962283486"/>
                    </a:ext>
                  </a:extLst>
                </a:gridCol>
                <a:gridCol w="953543">
                  <a:extLst>
                    <a:ext uri="{9D8B030D-6E8A-4147-A177-3AD203B41FA5}">
                      <a16:colId xmlns:a16="http://schemas.microsoft.com/office/drawing/2014/main" val="2095358364"/>
                    </a:ext>
                  </a:extLst>
                </a:gridCol>
                <a:gridCol w="955963">
                  <a:extLst>
                    <a:ext uri="{9D8B030D-6E8A-4147-A177-3AD203B41FA5}">
                      <a16:colId xmlns:a16="http://schemas.microsoft.com/office/drawing/2014/main" val="4075783964"/>
                    </a:ext>
                  </a:extLst>
                </a:gridCol>
                <a:gridCol w="980794">
                  <a:extLst>
                    <a:ext uri="{9D8B030D-6E8A-4147-A177-3AD203B41FA5}">
                      <a16:colId xmlns:a16="http://schemas.microsoft.com/office/drawing/2014/main" val="497687803"/>
                    </a:ext>
                  </a:extLst>
                </a:gridCol>
              </a:tblGrid>
              <a:tr h="426688">
                <a:tc>
                  <a:txBody>
                    <a:bodyPr/>
                    <a:lstStyle/>
                    <a:p>
                      <a:pPr algn="l" fontAlgn="t"/>
                      <a:r>
                        <a:rPr lang="en-US" sz="1800">
                          <a:effectLst/>
                          <a:latin typeface="+mn-lt"/>
                        </a:rPr>
                        <a:t> </a:t>
                      </a: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0" i="0" u="none" strike="noStrike">
                          <a:solidFill>
                            <a:srgbClr val="000000"/>
                          </a:solidFill>
                          <a:effectLst/>
                          <a:latin typeface="+mn-lt"/>
                        </a:rPr>
                        <a:t>2021-22</a:t>
                      </a:r>
                      <a:endParaRPr lang="en-US" sz="1600">
                        <a:effectLst/>
                        <a:latin typeface="+mn-lt"/>
                      </a:endParaRP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0" i="0" u="none" strike="noStrike">
                          <a:solidFill>
                            <a:srgbClr val="000000"/>
                          </a:solidFill>
                          <a:effectLst/>
                          <a:latin typeface="+mn-lt"/>
                        </a:rPr>
                        <a:t>2022-23</a:t>
                      </a:r>
                      <a:endParaRPr lang="en-US" sz="1600">
                        <a:effectLst/>
                        <a:latin typeface="+mn-lt"/>
                      </a:endParaRP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0" i="0" u="none" strike="noStrike">
                          <a:solidFill>
                            <a:srgbClr val="000000"/>
                          </a:solidFill>
                          <a:effectLst/>
                          <a:latin typeface="+mn-lt"/>
                        </a:rPr>
                        <a:t>2023-24</a:t>
                      </a:r>
                      <a:endParaRPr lang="en-US" sz="1600">
                        <a:effectLst/>
                        <a:latin typeface="+mn-lt"/>
                      </a:endParaRP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0" i="0" u="none" strike="noStrike">
                          <a:solidFill>
                            <a:srgbClr val="000000"/>
                          </a:solidFill>
                          <a:effectLst/>
                          <a:latin typeface="+mn-lt"/>
                        </a:rPr>
                        <a:t>2024-25</a:t>
                      </a:r>
                      <a:endParaRPr lang="en-US" sz="1600">
                        <a:effectLst/>
                        <a:latin typeface="+mn-lt"/>
                      </a:endParaRP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0" i="0" u="none" strike="noStrike">
                          <a:solidFill>
                            <a:srgbClr val="000000"/>
                          </a:solidFill>
                          <a:effectLst/>
                          <a:latin typeface="+mn-lt"/>
                        </a:rPr>
                        <a:t>2025-26</a:t>
                      </a:r>
                      <a:endParaRPr lang="en-US" sz="1600">
                        <a:effectLst/>
                        <a:latin typeface="+mn-lt"/>
                      </a:endParaRP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600" b="0" i="0" u="none" strike="noStrike">
                          <a:solidFill>
                            <a:srgbClr val="000000"/>
                          </a:solidFill>
                          <a:effectLst/>
                          <a:latin typeface="+mn-lt"/>
                        </a:rPr>
                        <a:t>2026-27+</a:t>
                      </a:r>
                      <a:endParaRPr lang="en-US" sz="1600">
                        <a:effectLst/>
                        <a:latin typeface="+mn-lt"/>
                      </a:endParaRP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800849"/>
                  </a:ext>
                </a:extLst>
              </a:tr>
              <a:tr h="315747">
                <a:tc gridSpan="7">
                  <a:txBody>
                    <a:bodyPr/>
                    <a:lstStyle/>
                    <a:p>
                      <a:pPr algn="l" rtl="0" fontAlgn="t">
                        <a:spcBef>
                          <a:spcPts val="0"/>
                        </a:spcBef>
                        <a:spcAft>
                          <a:spcPts val="0"/>
                        </a:spcAft>
                      </a:pPr>
                      <a:r>
                        <a:rPr lang="en-US" sz="1800" b="1" i="0" u="none" strike="noStrike">
                          <a:solidFill>
                            <a:srgbClr val="000000"/>
                          </a:solidFill>
                          <a:effectLst/>
                          <a:latin typeface="+mn-lt"/>
                        </a:rPr>
                        <a:t>Elementary Schools</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5181178"/>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Ci3T Manual-Building &amp; Training</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1863986"/>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Implementation Year 1</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4539303"/>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Implementation Year 2</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4883797"/>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Sustain &amp; Develop Practices</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9EEB"/>
                    </a:solidFill>
                  </a:tcPr>
                </a:tc>
                <a:extLst>
                  <a:ext uri="{0D108BD9-81ED-4DB2-BD59-A6C34878D82A}">
                    <a16:rowId xmlns:a16="http://schemas.microsoft.com/office/drawing/2014/main" val="1209635747"/>
                  </a:ext>
                </a:extLst>
              </a:tr>
              <a:tr h="315747">
                <a:tc gridSpan="7">
                  <a:txBody>
                    <a:bodyPr/>
                    <a:lstStyle/>
                    <a:p>
                      <a:pPr algn="l" rtl="0" fontAlgn="t">
                        <a:spcBef>
                          <a:spcPts val="0"/>
                        </a:spcBef>
                        <a:spcAft>
                          <a:spcPts val="0"/>
                        </a:spcAft>
                      </a:pPr>
                      <a:r>
                        <a:rPr lang="en-US" sz="1800" b="1" i="0" u="none" strike="noStrike">
                          <a:solidFill>
                            <a:srgbClr val="000000"/>
                          </a:solidFill>
                          <a:effectLst/>
                          <a:latin typeface="+mn-lt"/>
                        </a:rPr>
                        <a:t>Middle &amp; High Schools</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3316417"/>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Ci3T Manual-Building &amp; Training</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3455299"/>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Implementation Year 1</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8641465"/>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Implementation Year 2</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9565335"/>
                  </a:ext>
                </a:extLst>
              </a:tr>
              <a:tr h="395950">
                <a:tc>
                  <a:txBody>
                    <a:bodyPr/>
                    <a:lstStyle/>
                    <a:p>
                      <a:pPr algn="l" rtl="0" fontAlgn="t">
                        <a:spcBef>
                          <a:spcPts val="0"/>
                        </a:spcBef>
                        <a:spcAft>
                          <a:spcPts val="0"/>
                        </a:spcAft>
                      </a:pPr>
                      <a:r>
                        <a:rPr lang="en-US" sz="1800" b="0" i="0" u="none" strike="noStrike">
                          <a:solidFill>
                            <a:srgbClr val="000000"/>
                          </a:solidFill>
                          <a:effectLst/>
                          <a:latin typeface="+mn-lt"/>
                        </a:rPr>
                        <a:t>Sustain &amp; Develop Practices</a:t>
                      </a:r>
                      <a:endParaRPr lang="en-US" sz="1800">
                        <a:effectLst/>
                        <a:latin typeface="+mn-lt"/>
                      </a:endParaRPr>
                    </a:p>
                  </a:txBody>
                  <a:tcPr marL="67990" marR="67990" marT="67990" marB="679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9EEB"/>
                    </a:solidFill>
                  </a:tcPr>
                </a:tc>
                <a:tc>
                  <a:txBody>
                    <a:bodyPr/>
                    <a:lstStyle/>
                    <a:p>
                      <a:pPr algn="l" fontAlgn="t"/>
                      <a:r>
                        <a:rPr lang="en-US" sz="1600">
                          <a:effectLst/>
                        </a:rPr>
                        <a:t> </a:t>
                      </a:r>
                    </a:p>
                  </a:txBody>
                  <a:tcPr marL="67990" marR="67990" marT="67990" marB="679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9EEB"/>
                    </a:solidFill>
                  </a:tcPr>
                </a:tc>
                <a:extLst>
                  <a:ext uri="{0D108BD9-81ED-4DB2-BD59-A6C34878D82A}">
                    <a16:rowId xmlns:a16="http://schemas.microsoft.com/office/drawing/2014/main" val="959609628"/>
                  </a:ext>
                </a:extLst>
              </a:tr>
            </a:tbl>
          </a:graphicData>
        </a:graphic>
      </p:graphicFrame>
    </p:spTree>
    <p:extLst>
      <p:ext uri="{BB962C8B-B14F-4D97-AF65-F5344CB8AC3E}">
        <p14:creationId xmlns:p14="http://schemas.microsoft.com/office/powerpoint/2010/main" val="2016553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08CF-77BB-33A0-6B2B-DDFCEA32DE9A}"/>
              </a:ext>
            </a:extLst>
          </p:cNvPr>
          <p:cNvSpPr>
            <a:spLocks noGrp="1"/>
          </p:cNvSpPr>
          <p:nvPr>
            <p:ph type="title"/>
          </p:nvPr>
        </p:nvSpPr>
        <p:spPr/>
        <p:txBody>
          <a:bodyPr/>
          <a:lstStyle/>
          <a:p>
            <a:r>
              <a:rPr lang="en-US"/>
              <a:t>Expectations from South Carolina Legislation</a:t>
            </a:r>
          </a:p>
        </p:txBody>
      </p:sp>
      <p:sp>
        <p:nvSpPr>
          <p:cNvPr id="3" name="Content Placeholder 2">
            <a:extLst>
              <a:ext uri="{FF2B5EF4-FFF2-40B4-BE49-F238E27FC236}">
                <a16:creationId xmlns:a16="http://schemas.microsoft.com/office/drawing/2014/main" id="{7A4CA85F-FD11-677F-F914-27631C5F6635}"/>
              </a:ext>
            </a:extLst>
          </p:cNvPr>
          <p:cNvSpPr>
            <a:spLocks noGrp="1"/>
          </p:cNvSpPr>
          <p:nvPr>
            <p:ph idx="1"/>
          </p:nvPr>
        </p:nvSpPr>
        <p:spPr>
          <a:xfrm>
            <a:off x="709127" y="1918931"/>
            <a:ext cx="5641080" cy="4351338"/>
          </a:xfrm>
        </p:spPr>
        <p:txBody>
          <a:bodyPr>
            <a:normAutofit fontScale="70000" lnSpcReduction="20000"/>
          </a:bodyPr>
          <a:lstStyle/>
          <a:p>
            <a:r>
              <a:rPr lang="en-US" b="1"/>
              <a:t>Act 195 (2016) </a:t>
            </a:r>
            <a:r>
              <a:rPr lang="en-US"/>
              <a:t>declares the Profile of the South Carolina Graduate to be the standard by which the state’s high school graduates should be measured. It focuses on three core areas:</a:t>
            </a:r>
          </a:p>
          <a:p>
            <a:pPr lvl="1"/>
            <a:r>
              <a:rPr lang="en-US"/>
              <a:t>World Class Knowledge</a:t>
            </a:r>
          </a:p>
          <a:p>
            <a:pPr lvl="1"/>
            <a:r>
              <a:rPr lang="en-US"/>
              <a:t>World Class Skills</a:t>
            </a:r>
          </a:p>
          <a:p>
            <a:pPr lvl="1"/>
            <a:r>
              <a:rPr lang="en-US"/>
              <a:t>Life &amp; Career Characteristics</a:t>
            </a:r>
          </a:p>
          <a:p>
            <a:pPr marL="457200" lvl="1" indent="0">
              <a:buNone/>
            </a:pPr>
            <a:endParaRPr lang="en-US" b="1"/>
          </a:p>
          <a:p>
            <a:r>
              <a:rPr lang="en-US" b="1"/>
              <a:t>Act 213 (2018) </a:t>
            </a:r>
            <a:r>
              <a:rPr lang="en-US"/>
              <a:t>directs districts to implement a multi-tiered system of supports (MTSS) beginning in the 2019–20 school year. MTSS addresses the needs of the whole child – academically, behaviorally, socially, and emotionally – through a framework of increasing supports in the areas of academics, social emotional learning and behavior.</a:t>
            </a:r>
          </a:p>
        </p:txBody>
      </p:sp>
      <p:pic>
        <p:nvPicPr>
          <p:cNvPr id="4" name="Picture 2" descr="https://lh6.googleusercontent.com/Dq_wgNLuGbnR9QZyRDMCqhb9jL_4K223k8g4T4sztWE4R-ertlXJfyLyU16rV6LsGf8fOpr5HHb0c7m0v_3uSGLtS0F_mGwYrukf66zfDB1ZlktQasd8C7_RNbKIaw93YHVRs-fwXHC8HpevVHwNwOifNg=s2048">
            <a:extLst>
              <a:ext uri="{FF2B5EF4-FFF2-40B4-BE49-F238E27FC236}">
                <a16:creationId xmlns:a16="http://schemas.microsoft.com/office/drawing/2014/main" id="{EA5AA533-860D-A66A-290C-5A2AC2451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207" y="1550898"/>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79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DBEE-D0A8-356E-6509-5FE6236278A3}"/>
              </a:ext>
            </a:extLst>
          </p:cNvPr>
          <p:cNvSpPr>
            <a:spLocks noGrp="1"/>
          </p:cNvSpPr>
          <p:nvPr>
            <p:ph type="title"/>
          </p:nvPr>
        </p:nvSpPr>
        <p:spPr/>
        <p:txBody>
          <a:bodyPr/>
          <a:lstStyle/>
          <a:p>
            <a:r>
              <a:rPr lang="en-US"/>
              <a:t>Making a Case for Ci3T: It’s the Plate! </a:t>
            </a:r>
          </a:p>
        </p:txBody>
      </p:sp>
      <p:pic>
        <p:nvPicPr>
          <p:cNvPr id="4" name="Picture 3">
            <a:extLst>
              <a:ext uri="{FF2B5EF4-FFF2-40B4-BE49-F238E27FC236}">
                <a16:creationId xmlns:a16="http://schemas.microsoft.com/office/drawing/2014/main" id="{841A5D88-841E-C4A3-2AFA-B5AB018CE3C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67000" y="1716088"/>
            <a:ext cx="6858000" cy="4927600"/>
          </a:xfrm>
          <a:prstGeom prst="rect">
            <a:avLst/>
          </a:prstGeom>
        </p:spPr>
      </p:pic>
    </p:spTree>
    <p:extLst>
      <p:ext uri="{BB962C8B-B14F-4D97-AF65-F5344CB8AC3E}">
        <p14:creationId xmlns:p14="http://schemas.microsoft.com/office/powerpoint/2010/main" val="4073674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967F-A224-70B1-C500-2031A09C709D}"/>
              </a:ext>
            </a:extLst>
          </p:cNvPr>
          <p:cNvSpPr>
            <a:spLocks noGrp="1"/>
          </p:cNvSpPr>
          <p:nvPr>
            <p:ph type="title"/>
          </p:nvPr>
        </p:nvSpPr>
        <p:spPr/>
        <p:txBody>
          <a:bodyPr/>
          <a:lstStyle/>
          <a:p>
            <a:r>
              <a:rPr lang="en-US"/>
              <a:t>The Profile Fills the Plate</a:t>
            </a:r>
          </a:p>
        </p:txBody>
      </p:sp>
      <p:pic>
        <p:nvPicPr>
          <p:cNvPr id="4" name="Picture 3">
            <a:extLst>
              <a:ext uri="{FF2B5EF4-FFF2-40B4-BE49-F238E27FC236}">
                <a16:creationId xmlns:a16="http://schemas.microsoft.com/office/drawing/2014/main" id="{6D7177F3-3753-52A8-9240-22901E01B72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956560" y="1930400"/>
            <a:ext cx="6053666" cy="4358640"/>
          </a:xfrm>
          <a:prstGeom prst="rect">
            <a:avLst/>
          </a:prstGeom>
        </p:spPr>
      </p:pic>
      <p:sp>
        <p:nvSpPr>
          <p:cNvPr id="5" name="Arrow: Right 4">
            <a:extLst>
              <a:ext uri="{FF2B5EF4-FFF2-40B4-BE49-F238E27FC236}">
                <a16:creationId xmlns:a16="http://schemas.microsoft.com/office/drawing/2014/main" id="{D0A5010C-5E08-15E7-6124-60E2AC70E025}"/>
              </a:ext>
            </a:extLst>
          </p:cNvPr>
          <p:cNvSpPr/>
          <p:nvPr/>
        </p:nvSpPr>
        <p:spPr>
          <a:xfrm>
            <a:off x="1294909" y="2214880"/>
            <a:ext cx="3978323" cy="1509712"/>
          </a:xfrm>
          <a:prstGeom prst="rightArrow">
            <a:avLst/>
          </a:prstGeom>
          <a:solidFill>
            <a:srgbClr val="202A44"/>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a:t>World-Class Knowledge</a:t>
            </a:r>
          </a:p>
        </p:txBody>
      </p:sp>
      <p:sp>
        <p:nvSpPr>
          <p:cNvPr id="6" name="Arrow: Right 5">
            <a:extLst>
              <a:ext uri="{FF2B5EF4-FFF2-40B4-BE49-F238E27FC236}">
                <a16:creationId xmlns:a16="http://schemas.microsoft.com/office/drawing/2014/main" id="{F0719508-8BE3-0610-5B68-2352406F8E6A}"/>
              </a:ext>
            </a:extLst>
          </p:cNvPr>
          <p:cNvSpPr/>
          <p:nvPr/>
        </p:nvSpPr>
        <p:spPr>
          <a:xfrm flipH="1">
            <a:off x="7291849" y="3572192"/>
            <a:ext cx="4061951" cy="1670368"/>
          </a:xfrm>
          <a:prstGeom prst="rightArrow">
            <a:avLst/>
          </a:prstGeom>
          <a:solidFill>
            <a:srgbClr val="202A44"/>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a:t>World-Class Skills</a:t>
            </a:r>
          </a:p>
        </p:txBody>
      </p:sp>
      <p:sp>
        <p:nvSpPr>
          <p:cNvPr id="7" name="Arrow: Right 6">
            <a:extLst>
              <a:ext uri="{FF2B5EF4-FFF2-40B4-BE49-F238E27FC236}">
                <a16:creationId xmlns:a16="http://schemas.microsoft.com/office/drawing/2014/main" id="{869E529E-CA10-C71B-84F7-71911F0802ED}"/>
              </a:ext>
            </a:extLst>
          </p:cNvPr>
          <p:cNvSpPr/>
          <p:nvPr/>
        </p:nvSpPr>
        <p:spPr>
          <a:xfrm>
            <a:off x="1060353" y="3979624"/>
            <a:ext cx="3839799" cy="1420336"/>
          </a:xfrm>
          <a:prstGeom prst="rightArrow">
            <a:avLst/>
          </a:prstGeom>
          <a:solidFill>
            <a:srgbClr val="202A44"/>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a:t>Life &amp; Career Characteristics</a:t>
            </a:r>
          </a:p>
        </p:txBody>
      </p:sp>
    </p:spTree>
    <p:extLst>
      <p:ext uri="{BB962C8B-B14F-4D97-AF65-F5344CB8AC3E}">
        <p14:creationId xmlns:p14="http://schemas.microsoft.com/office/powerpoint/2010/main" val="266797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3C15-339E-8413-DA9F-D428272DA611}"/>
              </a:ext>
            </a:extLst>
          </p:cNvPr>
          <p:cNvSpPr>
            <a:spLocks noGrp="1"/>
          </p:cNvSpPr>
          <p:nvPr>
            <p:ph type="title"/>
          </p:nvPr>
        </p:nvSpPr>
        <p:spPr/>
        <p:txBody>
          <a:bodyPr/>
          <a:lstStyle/>
          <a:p>
            <a:r>
              <a:rPr lang="en-US" dirty="0"/>
              <a:t>Meet our Ci3T Partners!</a:t>
            </a:r>
          </a:p>
        </p:txBody>
      </p:sp>
      <p:sp>
        <p:nvSpPr>
          <p:cNvPr id="3" name="Text Placeholder 2">
            <a:extLst>
              <a:ext uri="{FF2B5EF4-FFF2-40B4-BE49-F238E27FC236}">
                <a16:creationId xmlns:a16="http://schemas.microsoft.com/office/drawing/2014/main" id="{A068074B-0047-52E2-743D-1961BA809C66}"/>
              </a:ext>
            </a:extLst>
          </p:cNvPr>
          <p:cNvSpPr>
            <a:spLocks noGrp="1"/>
          </p:cNvSpPr>
          <p:nvPr>
            <p:ph type="body" idx="1"/>
          </p:nvPr>
        </p:nvSpPr>
        <p:spPr>
          <a:xfrm>
            <a:off x="6236532" y="2121305"/>
            <a:ext cx="2301902" cy="393294"/>
          </a:xfrm>
        </p:spPr>
        <p:txBody>
          <a:bodyPr anchor="t">
            <a:normAutofit/>
          </a:bodyPr>
          <a:lstStyle/>
          <a:p>
            <a:pPr algn="ctr"/>
            <a:r>
              <a:rPr lang="en-US" sz="1800" dirty="0"/>
              <a:t>Amber Smith</a:t>
            </a:r>
          </a:p>
        </p:txBody>
      </p:sp>
      <p:pic>
        <p:nvPicPr>
          <p:cNvPr id="8" name="Content Placeholder 7" descr="A person with brown hair and a white jacket&#10;&#10;Description automatically generated">
            <a:extLst>
              <a:ext uri="{FF2B5EF4-FFF2-40B4-BE49-F238E27FC236}">
                <a16:creationId xmlns:a16="http://schemas.microsoft.com/office/drawing/2014/main" id="{37807364-B1E3-D94D-1F5B-C8B99B91F9AD}"/>
              </a:ext>
            </a:extLst>
          </p:cNvPr>
          <p:cNvPicPr>
            <a:picLocks noGrp="1" noChangeAspect="1"/>
          </p:cNvPicPr>
          <p:nvPr>
            <p:ph sz="half" idx="2"/>
          </p:nvPr>
        </p:nvPicPr>
        <p:blipFill>
          <a:blip r:embed="rId2" cstate="screen">
            <a:extLst>
              <a:ext uri="{28A0092B-C50C-407E-A947-70E740481C1C}">
                <a14:useLocalDpi xmlns:a14="http://schemas.microsoft.com/office/drawing/2010/main" val="0"/>
              </a:ext>
            </a:extLst>
          </a:blip>
          <a:stretch>
            <a:fillRect/>
          </a:stretch>
        </p:blipFill>
        <p:spPr>
          <a:xfrm>
            <a:off x="6198755" y="2593907"/>
            <a:ext cx="2301902" cy="2301902"/>
          </a:xfrm>
        </p:spPr>
      </p:pic>
      <p:sp>
        <p:nvSpPr>
          <p:cNvPr id="5" name="Text Placeholder 4">
            <a:extLst>
              <a:ext uri="{FF2B5EF4-FFF2-40B4-BE49-F238E27FC236}">
                <a16:creationId xmlns:a16="http://schemas.microsoft.com/office/drawing/2014/main" id="{BBE8601C-D55C-7921-1E6C-1DAA449CDDFF}"/>
              </a:ext>
            </a:extLst>
          </p:cNvPr>
          <p:cNvSpPr>
            <a:spLocks noGrp="1"/>
          </p:cNvSpPr>
          <p:nvPr>
            <p:ph type="body" sz="quarter" idx="3"/>
          </p:nvPr>
        </p:nvSpPr>
        <p:spPr>
          <a:xfrm>
            <a:off x="8934905" y="2121305"/>
            <a:ext cx="2226347" cy="393294"/>
          </a:xfrm>
        </p:spPr>
        <p:txBody>
          <a:bodyPr anchor="t">
            <a:normAutofit/>
          </a:bodyPr>
          <a:lstStyle/>
          <a:p>
            <a:pPr algn="ctr"/>
            <a:r>
              <a:rPr lang="en-US" sz="2000" dirty="0"/>
              <a:t>Jessica Poppe</a:t>
            </a:r>
          </a:p>
        </p:txBody>
      </p:sp>
      <p:pic>
        <p:nvPicPr>
          <p:cNvPr id="10" name="Content Placeholder 9" descr="A person smiling for a picture&#10;&#10;Description automatically generated">
            <a:extLst>
              <a:ext uri="{FF2B5EF4-FFF2-40B4-BE49-F238E27FC236}">
                <a16:creationId xmlns:a16="http://schemas.microsoft.com/office/drawing/2014/main" id="{B2DB1DF2-F628-3DDF-FA07-C4252F5EDE9A}"/>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val="0"/>
              </a:ext>
            </a:extLst>
          </a:blip>
          <a:srcRect/>
          <a:stretch/>
        </p:blipFill>
        <p:spPr>
          <a:xfrm>
            <a:off x="8934904" y="2593906"/>
            <a:ext cx="2226347" cy="2301903"/>
          </a:xfrm>
        </p:spPr>
      </p:pic>
      <p:pic>
        <p:nvPicPr>
          <p:cNvPr id="4" name="Picture 3" descr="A person smiling at camera&#10;&#10;Description automatically generated">
            <a:extLst>
              <a:ext uri="{FF2B5EF4-FFF2-40B4-BE49-F238E27FC236}">
                <a16:creationId xmlns:a16="http://schemas.microsoft.com/office/drawing/2014/main" id="{406C4210-6CE5-899E-8893-CB0616322F3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538160" y="2593908"/>
            <a:ext cx="2226348" cy="2301901"/>
          </a:xfrm>
          <a:prstGeom prst="rect">
            <a:avLst/>
          </a:prstGeom>
        </p:spPr>
      </p:pic>
      <p:sp>
        <p:nvSpPr>
          <p:cNvPr id="7" name="Text Placeholder 2">
            <a:extLst>
              <a:ext uri="{FF2B5EF4-FFF2-40B4-BE49-F238E27FC236}">
                <a16:creationId xmlns:a16="http://schemas.microsoft.com/office/drawing/2014/main" id="{71A6148C-D94F-C13B-5264-024525B3ED6F}"/>
              </a:ext>
            </a:extLst>
          </p:cNvPr>
          <p:cNvSpPr txBox="1">
            <a:spLocks/>
          </p:cNvSpPr>
          <p:nvPr/>
        </p:nvSpPr>
        <p:spPr>
          <a:xfrm>
            <a:off x="3538160" y="2121305"/>
            <a:ext cx="2301902" cy="393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dirty="0"/>
              <a:t>Rebecca Sherod</a:t>
            </a:r>
          </a:p>
        </p:txBody>
      </p:sp>
      <p:pic>
        <p:nvPicPr>
          <p:cNvPr id="6" name="Picture 5">
            <a:extLst>
              <a:ext uri="{FF2B5EF4-FFF2-40B4-BE49-F238E27FC236}">
                <a16:creationId xmlns:a16="http://schemas.microsoft.com/office/drawing/2014/main" id="{F72AA594-FF0D-FCF7-1B10-684098E8175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77565" y="2593908"/>
            <a:ext cx="2226348" cy="2301901"/>
          </a:xfrm>
          <a:prstGeom prst="rect">
            <a:avLst/>
          </a:prstGeom>
        </p:spPr>
      </p:pic>
      <p:sp>
        <p:nvSpPr>
          <p:cNvPr id="9" name="Text Placeholder 2">
            <a:extLst>
              <a:ext uri="{FF2B5EF4-FFF2-40B4-BE49-F238E27FC236}">
                <a16:creationId xmlns:a16="http://schemas.microsoft.com/office/drawing/2014/main" id="{233290ED-ECDA-06BC-A74F-9F29E838CD7E}"/>
              </a:ext>
            </a:extLst>
          </p:cNvPr>
          <p:cNvSpPr txBox="1">
            <a:spLocks/>
          </p:cNvSpPr>
          <p:nvPr/>
        </p:nvSpPr>
        <p:spPr>
          <a:xfrm>
            <a:off x="541176" y="2121305"/>
            <a:ext cx="2600514" cy="393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dirty="0"/>
              <a:t>Kathleen Lynne Lane</a:t>
            </a:r>
          </a:p>
        </p:txBody>
      </p:sp>
    </p:spTree>
    <p:extLst>
      <p:ext uri="{BB962C8B-B14F-4D97-AF65-F5344CB8AC3E}">
        <p14:creationId xmlns:p14="http://schemas.microsoft.com/office/powerpoint/2010/main" val="2377813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3846-3F5D-FD81-3D2F-2202121831FF}"/>
              </a:ext>
            </a:extLst>
          </p:cNvPr>
          <p:cNvSpPr>
            <a:spLocks noGrp="1"/>
          </p:cNvSpPr>
          <p:nvPr>
            <p:ph type="title"/>
          </p:nvPr>
        </p:nvSpPr>
        <p:spPr/>
        <p:txBody>
          <a:bodyPr/>
          <a:lstStyle/>
          <a:p>
            <a:r>
              <a:rPr lang="en-US"/>
              <a:t>Academics Develop World-Class Knowledge</a:t>
            </a:r>
          </a:p>
        </p:txBody>
      </p:sp>
      <p:sp>
        <p:nvSpPr>
          <p:cNvPr id="3" name="Content Placeholder 2">
            <a:extLst>
              <a:ext uri="{FF2B5EF4-FFF2-40B4-BE49-F238E27FC236}">
                <a16:creationId xmlns:a16="http://schemas.microsoft.com/office/drawing/2014/main" id="{1CD1E567-BF37-F39A-26A2-86C449418B45}"/>
              </a:ext>
            </a:extLst>
          </p:cNvPr>
          <p:cNvSpPr>
            <a:spLocks noGrp="1"/>
          </p:cNvSpPr>
          <p:nvPr>
            <p:ph idx="1"/>
          </p:nvPr>
        </p:nvSpPr>
        <p:spPr>
          <a:xfrm>
            <a:off x="662473" y="4329109"/>
            <a:ext cx="5247684" cy="2293985"/>
          </a:xfrm>
        </p:spPr>
        <p:txBody>
          <a:bodyPr>
            <a:normAutofit fontScale="70000" lnSpcReduction="20000"/>
          </a:bodyPr>
          <a:lstStyle/>
          <a:p>
            <a:r>
              <a:rPr lang="en-US"/>
              <a:t>The district commonly ranks at the top of the state for academic achievement as measured by state assessments. </a:t>
            </a:r>
          </a:p>
          <a:p>
            <a:r>
              <a:rPr lang="en-US"/>
              <a:t>Despite being a high achieving district, prior to Ci3T, state testing scores indicated approximately 65-75% of students tested met or exceeded state expectations. This leaves about 25-35% of students falling below benchmark. </a:t>
            </a:r>
          </a:p>
          <a:p>
            <a:endParaRPr lang="en-US"/>
          </a:p>
        </p:txBody>
      </p:sp>
      <p:pic>
        <p:nvPicPr>
          <p:cNvPr id="4" name="Picture 2" descr="https://lh6.googleusercontent.com/Dq_wgNLuGbnR9QZyRDMCqhb9jL_4K223k8g4T4sztWE4R-ertlXJfyLyU16rV6LsGf8fOpr5HHb0c7m0v_3uSGLtS0F_mGwYrukf66zfDB1ZlktQasd8C7_RNbKIaw93YHVRs-fwXHC8HpevVHwNwOifNg=s2048">
            <a:extLst>
              <a:ext uri="{FF2B5EF4-FFF2-40B4-BE49-F238E27FC236}">
                <a16:creationId xmlns:a16="http://schemas.microsoft.com/office/drawing/2014/main" id="{66884520-6E27-9E3C-0A14-3D01EBB7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844" y="1820863"/>
            <a:ext cx="5402156" cy="4051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01C813-FA4E-FD99-60AF-610C8F9CE33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62303" y="1690688"/>
            <a:ext cx="2987515" cy="2434272"/>
          </a:xfrm>
          <a:prstGeom prst="rect">
            <a:avLst/>
          </a:prstGeom>
        </p:spPr>
      </p:pic>
      <p:grpSp>
        <p:nvGrpSpPr>
          <p:cNvPr id="6" name="Group 5">
            <a:extLst>
              <a:ext uri="{FF2B5EF4-FFF2-40B4-BE49-F238E27FC236}">
                <a16:creationId xmlns:a16="http://schemas.microsoft.com/office/drawing/2014/main" id="{3B73CD55-3E85-0E4B-D3F0-5B3E2B5B8066}"/>
              </a:ext>
            </a:extLst>
          </p:cNvPr>
          <p:cNvGrpSpPr/>
          <p:nvPr/>
        </p:nvGrpSpPr>
        <p:grpSpPr>
          <a:xfrm>
            <a:off x="4243165" y="1997550"/>
            <a:ext cx="4531826" cy="2862897"/>
            <a:chOff x="4243165" y="1997550"/>
            <a:chExt cx="4531826" cy="2862897"/>
          </a:xfrm>
        </p:grpSpPr>
        <p:sp>
          <p:nvSpPr>
            <p:cNvPr id="7" name="Oval 6">
              <a:extLst>
                <a:ext uri="{FF2B5EF4-FFF2-40B4-BE49-F238E27FC236}">
                  <a16:creationId xmlns:a16="http://schemas.microsoft.com/office/drawing/2014/main" id="{AEAFCC71-90D6-B85D-0BF1-E7097AC11567}"/>
                </a:ext>
              </a:extLst>
            </p:cNvPr>
            <p:cNvSpPr/>
            <p:nvPr/>
          </p:nvSpPr>
          <p:spPr>
            <a:xfrm>
              <a:off x="6122998" y="1997550"/>
              <a:ext cx="2651993" cy="28628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D76C042-076D-EE14-5643-1C77AFE8ED1E}"/>
                </a:ext>
              </a:extLst>
            </p:cNvPr>
            <p:cNvCxnSpPr/>
            <p:nvPr/>
          </p:nvCxnSpPr>
          <p:spPr>
            <a:xfrm flipH="1" flipV="1">
              <a:off x="4243165" y="2590799"/>
              <a:ext cx="1879833" cy="838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3798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E13F-580D-1E4A-E0CE-003DF0FE8A10}"/>
              </a:ext>
            </a:extLst>
          </p:cNvPr>
          <p:cNvSpPr>
            <a:spLocks noGrp="1"/>
          </p:cNvSpPr>
          <p:nvPr>
            <p:ph type="title"/>
          </p:nvPr>
        </p:nvSpPr>
        <p:spPr/>
        <p:txBody>
          <a:bodyPr/>
          <a:lstStyle/>
          <a:p>
            <a:r>
              <a:rPr lang="en-US"/>
              <a:t>Tier 1 Academic</a:t>
            </a:r>
          </a:p>
        </p:txBody>
      </p:sp>
      <p:graphicFrame>
        <p:nvGraphicFramePr>
          <p:cNvPr id="4" name="Table 3">
            <a:extLst>
              <a:ext uri="{FF2B5EF4-FFF2-40B4-BE49-F238E27FC236}">
                <a16:creationId xmlns:a16="http://schemas.microsoft.com/office/drawing/2014/main" id="{857A1A7A-70E9-D0A1-AB76-FD360FB0235D}"/>
              </a:ext>
            </a:extLst>
          </p:cNvPr>
          <p:cNvGraphicFramePr>
            <a:graphicFrameLocks noGrp="1"/>
          </p:cNvGraphicFramePr>
          <p:nvPr>
            <p:extLst>
              <p:ext uri="{D42A27DB-BD31-4B8C-83A1-F6EECF244321}">
                <p14:modId xmlns:p14="http://schemas.microsoft.com/office/powerpoint/2010/main" val="2492206366"/>
              </p:ext>
            </p:extLst>
          </p:nvPr>
        </p:nvGraphicFramePr>
        <p:xfrm>
          <a:off x="1037952" y="1777773"/>
          <a:ext cx="9209034" cy="3962400"/>
        </p:xfrm>
        <a:graphic>
          <a:graphicData uri="http://schemas.openxmlformats.org/drawingml/2006/table">
            <a:tbl>
              <a:tblPr/>
              <a:tblGrid>
                <a:gridCol w="9209034">
                  <a:extLst>
                    <a:ext uri="{9D8B030D-6E8A-4147-A177-3AD203B41FA5}">
                      <a16:colId xmlns:a16="http://schemas.microsoft.com/office/drawing/2014/main" val="3965394151"/>
                    </a:ext>
                  </a:extLst>
                </a:gridCol>
              </a:tblGrid>
              <a:tr h="320040">
                <a:tc>
                  <a:txBody>
                    <a:bodyPr/>
                    <a:lstStyle/>
                    <a:p>
                      <a:pPr rtl="0" fontAlgn="ctr">
                        <a:spcBef>
                          <a:spcPts val="0"/>
                        </a:spcBef>
                        <a:spcAft>
                          <a:spcPts val="0"/>
                        </a:spcAft>
                      </a:pPr>
                      <a:r>
                        <a:rPr lang="en-US" sz="2000" b="1" i="0" u="none" strike="noStrike">
                          <a:solidFill>
                            <a:srgbClr val="000000"/>
                          </a:solidFill>
                          <a:effectLst/>
                          <a:latin typeface="+mn-lt"/>
                        </a:rPr>
                        <a:t>Validated Curricula</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1381165320"/>
                  </a:ext>
                </a:extLst>
              </a:tr>
              <a:tr h="58674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State Standards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PLC-Created Units of Instruction</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190878964"/>
                  </a:ext>
                </a:extLst>
              </a:tr>
              <a:tr h="335280">
                <a:tc>
                  <a:txBody>
                    <a:bodyPr/>
                    <a:lstStyle/>
                    <a:p>
                      <a:pPr rtl="0" fontAlgn="ctr">
                        <a:spcBef>
                          <a:spcPts val="0"/>
                        </a:spcBef>
                        <a:spcAft>
                          <a:spcPts val="0"/>
                        </a:spcAft>
                      </a:pPr>
                      <a:r>
                        <a:rPr lang="en-US" sz="2000" b="1" i="0" u="none" strike="noStrike">
                          <a:solidFill>
                            <a:srgbClr val="000000"/>
                          </a:solidFill>
                          <a:effectLst/>
                          <a:latin typeface="+mn-lt"/>
                        </a:rPr>
                        <a:t>Universal Screeners</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2061833737"/>
                  </a:ext>
                </a:extLst>
              </a:tr>
              <a:tr h="58674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K-8: STAR </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9-12: Course Failures by Marking Period</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0716092"/>
                  </a:ext>
                </a:extLst>
              </a:tr>
              <a:tr h="350520">
                <a:tc>
                  <a:txBody>
                    <a:bodyPr/>
                    <a:lstStyle/>
                    <a:p>
                      <a:pPr rtl="0" fontAlgn="ctr">
                        <a:spcBef>
                          <a:spcPts val="0"/>
                        </a:spcBef>
                        <a:spcAft>
                          <a:spcPts val="0"/>
                        </a:spcAft>
                      </a:pPr>
                      <a:r>
                        <a:rPr lang="en-US" sz="2000" b="1" i="0" u="none" strike="noStrike">
                          <a:solidFill>
                            <a:srgbClr val="000000"/>
                          </a:solidFill>
                          <a:effectLst/>
                          <a:latin typeface="+mn-lt"/>
                        </a:rPr>
                        <a:t>High Quality Instruction</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3507953544"/>
                  </a:ext>
                </a:extLst>
              </a:tr>
              <a:tr h="57912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Practices identified in South Carolina Teaching Standards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Integration of STEAM principles, differentiation, PBL, and other evidence-based practices</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704369213"/>
                  </a:ext>
                </a:extLst>
              </a:tr>
            </a:tbl>
          </a:graphicData>
        </a:graphic>
      </p:graphicFrame>
    </p:spTree>
    <p:extLst>
      <p:ext uri="{BB962C8B-B14F-4D97-AF65-F5344CB8AC3E}">
        <p14:creationId xmlns:p14="http://schemas.microsoft.com/office/powerpoint/2010/main" val="2112044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2134-CEA3-E6E9-E3B4-28E078455987}"/>
              </a:ext>
            </a:extLst>
          </p:cNvPr>
          <p:cNvSpPr>
            <a:spLocks noGrp="1"/>
          </p:cNvSpPr>
          <p:nvPr>
            <p:ph type="title"/>
          </p:nvPr>
        </p:nvSpPr>
        <p:spPr/>
        <p:txBody>
          <a:bodyPr/>
          <a:lstStyle/>
          <a:p>
            <a:r>
              <a:rPr lang="en-US"/>
              <a:t>Professional Learning Needs: Academic</a:t>
            </a:r>
          </a:p>
        </p:txBody>
      </p:sp>
      <p:sp>
        <p:nvSpPr>
          <p:cNvPr id="3" name="Content Placeholder 2">
            <a:extLst>
              <a:ext uri="{FF2B5EF4-FFF2-40B4-BE49-F238E27FC236}">
                <a16:creationId xmlns:a16="http://schemas.microsoft.com/office/drawing/2014/main" id="{8598A260-D35F-4F43-F449-9A66A1436815}"/>
              </a:ext>
            </a:extLst>
          </p:cNvPr>
          <p:cNvSpPr>
            <a:spLocks noGrp="1"/>
          </p:cNvSpPr>
          <p:nvPr>
            <p:ph idx="1"/>
          </p:nvPr>
        </p:nvSpPr>
        <p:spPr/>
        <p:txBody>
          <a:bodyPr/>
          <a:lstStyle/>
          <a:p>
            <a:r>
              <a:rPr lang="en-US"/>
              <a:t>Understanding the Ci3T model in each grade band</a:t>
            </a:r>
          </a:p>
          <a:p>
            <a:r>
              <a:rPr lang="en-US"/>
              <a:t>Removing data silos and analyzing it holistically </a:t>
            </a:r>
          </a:p>
          <a:p>
            <a:r>
              <a:rPr lang="en-US"/>
              <a:t>Using universal screeners to look at the “health” of instruction (sending boats instead of life preservers)</a:t>
            </a:r>
          </a:p>
          <a:p>
            <a:r>
              <a:rPr lang="en-US"/>
              <a:t>Establishing entry and exit criteria for more equitable access to tiered supports</a:t>
            </a:r>
          </a:p>
          <a:p>
            <a:endParaRPr lang="en-US"/>
          </a:p>
        </p:txBody>
      </p:sp>
    </p:spTree>
    <p:extLst>
      <p:ext uri="{BB962C8B-B14F-4D97-AF65-F5344CB8AC3E}">
        <p14:creationId xmlns:p14="http://schemas.microsoft.com/office/powerpoint/2010/main" val="1709915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50D0-5D21-260E-8A7B-37DE67A40AED}"/>
              </a:ext>
            </a:extLst>
          </p:cNvPr>
          <p:cNvSpPr>
            <a:spLocks noGrp="1"/>
          </p:cNvSpPr>
          <p:nvPr>
            <p:ph type="title"/>
          </p:nvPr>
        </p:nvSpPr>
        <p:spPr/>
        <p:txBody>
          <a:bodyPr/>
          <a:lstStyle/>
          <a:p>
            <a:r>
              <a:rPr lang="en-US"/>
              <a:t>Behavior Develops World-Class Skills</a:t>
            </a:r>
          </a:p>
        </p:txBody>
      </p:sp>
      <p:sp>
        <p:nvSpPr>
          <p:cNvPr id="3" name="Content Placeholder 2">
            <a:extLst>
              <a:ext uri="{FF2B5EF4-FFF2-40B4-BE49-F238E27FC236}">
                <a16:creationId xmlns:a16="http://schemas.microsoft.com/office/drawing/2014/main" id="{C02D1CE9-613E-1C01-4EEA-BAA95C2D7A2C}"/>
              </a:ext>
            </a:extLst>
          </p:cNvPr>
          <p:cNvSpPr>
            <a:spLocks noGrp="1"/>
          </p:cNvSpPr>
          <p:nvPr>
            <p:ph idx="1"/>
          </p:nvPr>
        </p:nvSpPr>
        <p:spPr>
          <a:xfrm>
            <a:off x="838199" y="4776281"/>
            <a:ext cx="4687111" cy="1716594"/>
          </a:xfrm>
        </p:spPr>
        <p:txBody>
          <a:bodyPr>
            <a:normAutofit fontScale="85000" lnSpcReduction="20000"/>
          </a:bodyPr>
          <a:lstStyle/>
          <a:p>
            <a:pPr marL="0" indent="0">
              <a:buNone/>
            </a:pPr>
            <a:r>
              <a:rPr lang="en-US" sz="2800"/>
              <a:t>Data from 2021-22 indicate that the district declined in daily attendance increased in chronic absences, increased office in referral rates, and increased in suspension rates.</a:t>
            </a:r>
          </a:p>
          <a:p>
            <a:endParaRPr lang="en-US"/>
          </a:p>
        </p:txBody>
      </p:sp>
      <p:pic>
        <p:nvPicPr>
          <p:cNvPr id="4" name="Picture 3">
            <a:extLst>
              <a:ext uri="{FF2B5EF4-FFF2-40B4-BE49-F238E27FC236}">
                <a16:creationId xmlns:a16="http://schemas.microsoft.com/office/drawing/2014/main" id="{9654DAAA-AE0A-429D-7A64-46D44E47E3E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539861" y="1744982"/>
            <a:ext cx="3228142" cy="2833642"/>
          </a:xfrm>
          <a:prstGeom prst="rect">
            <a:avLst/>
          </a:prstGeom>
        </p:spPr>
      </p:pic>
      <p:pic>
        <p:nvPicPr>
          <p:cNvPr id="5" name="Picture 2" descr="https://lh6.googleusercontent.com/Dq_wgNLuGbnR9QZyRDMCqhb9jL_4K223k8g4T4sztWE4R-ertlXJfyLyU16rV6LsGf8fOpr5HHb0c7m0v_3uSGLtS0F_mGwYrukf66zfDB1ZlktQasd8C7_RNbKIaw93YHVRs-fwXHC8HpevVHwNwOifNg=s2048">
            <a:extLst>
              <a:ext uri="{FF2B5EF4-FFF2-40B4-BE49-F238E27FC236}">
                <a16:creationId xmlns:a16="http://schemas.microsoft.com/office/drawing/2014/main" id="{504F41A3-A4C2-A9F0-70BC-3BA797D15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844" y="1820863"/>
            <a:ext cx="5402156" cy="405161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D6BBA25-A470-2552-8CB5-FDBBCD8A5420}"/>
              </a:ext>
            </a:extLst>
          </p:cNvPr>
          <p:cNvSpPr/>
          <p:nvPr/>
        </p:nvSpPr>
        <p:spPr>
          <a:xfrm>
            <a:off x="10048239" y="2109310"/>
            <a:ext cx="1869439" cy="28628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4503B50-570D-93C2-1594-FF1BC9EF0BAE}"/>
              </a:ext>
            </a:extLst>
          </p:cNvPr>
          <p:cNvCxnSpPr>
            <a:cxnSpLocks/>
            <a:stCxn id="6" idx="2"/>
          </p:cNvCxnSpPr>
          <p:nvPr/>
        </p:nvCxnSpPr>
        <p:spPr>
          <a:xfrm flipH="1" flipV="1">
            <a:off x="4628469" y="2549611"/>
            <a:ext cx="5419770" cy="991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592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0DF1-6AB5-F0C5-DB29-62B53CEFBD4E}"/>
              </a:ext>
            </a:extLst>
          </p:cNvPr>
          <p:cNvSpPr>
            <a:spLocks noGrp="1"/>
          </p:cNvSpPr>
          <p:nvPr>
            <p:ph type="title"/>
          </p:nvPr>
        </p:nvSpPr>
        <p:spPr/>
        <p:txBody>
          <a:bodyPr/>
          <a:lstStyle/>
          <a:p>
            <a:r>
              <a:rPr lang="en-US"/>
              <a:t>Tier 1 Behavior</a:t>
            </a:r>
          </a:p>
        </p:txBody>
      </p:sp>
      <p:graphicFrame>
        <p:nvGraphicFramePr>
          <p:cNvPr id="4" name="Table 3">
            <a:extLst>
              <a:ext uri="{FF2B5EF4-FFF2-40B4-BE49-F238E27FC236}">
                <a16:creationId xmlns:a16="http://schemas.microsoft.com/office/drawing/2014/main" id="{B3DBD2FD-C702-9C43-A33D-7BB3A4F9D5EC}"/>
              </a:ext>
            </a:extLst>
          </p:cNvPr>
          <p:cNvGraphicFramePr>
            <a:graphicFrameLocks noGrp="1"/>
          </p:cNvGraphicFramePr>
          <p:nvPr>
            <p:extLst>
              <p:ext uri="{D42A27DB-BD31-4B8C-83A1-F6EECF244321}">
                <p14:modId xmlns:p14="http://schemas.microsoft.com/office/powerpoint/2010/main" val="1625757735"/>
              </p:ext>
            </p:extLst>
          </p:nvPr>
        </p:nvGraphicFramePr>
        <p:xfrm>
          <a:off x="933449" y="1573956"/>
          <a:ext cx="9209034" cy="5006340"/>
        </p:xfrm>
        <a:graphic>
          <a:graphicData uri="http://schemas.openxmlformats.org/drawingml/2006/table">
            <a:tbl>
              <a:tblPr/>
              <a:tblGrid>
                <a:gridCol w="9209034">
                  <a:extLst>
                    <a:ext uri="{9D8B030D-6E8A-4147-A177-3AD203B41FA5}">
                      <a16:colId xmlns:a16="http://schemas.microsoft.com/office/drawing/2014/main" val="3965394151"/>
                    </a:ext>
                  </a:extLst>
                </a:gridCol>
              </a:tblGrid>
              <a:tr h="320040">
                <a:tc>
                  <a:txBody>
                    <a:bodyPr/>
                    <a:lstStyle/>
                    <a:p>
                      <a:pPr rtl="0" fontAlgn="ctr">
                        <a:spcBef>
                          <a:spcPts val="0"/>
                        </a:spcBef>
                        <a:spcAft>
                          <a:spcPts val="0"/>
                        </a:spcAft>
                      </a:pPr>
                      <a:r>
                        <a:rPr lang="en-US" sz="2000" b="1" i="0" u="none" strike="noStrike">
                          <a:solidFill>
                            <a:srgbClr val="000000"/>
                          </a:solidFill>
                          <a:effectLst/>
                          <a:latin typeface="+mn-lt"/>
                        </a:rPr>
                        <a:t>Validated Curricula</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1381165320"/>
                  </a:ext>
                </a:extLst>
              </a:tr>
              <a:tr h="58674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PBIS Framework</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190878964"/>
                  </a:ext>
                </a:extLst>
              </a:tr>
              <a:tr h="335280">
                <a:tc>
                  <a:txBody>
                    <a:bodyPr/>
                    <a:lstStyle/>
                    <a:p>
                      <a:pPr rtl="0" fontAlgn="ctr">
                        <a:spcBef>
                          <a:spcPts val="0"/>
                        </a:spcBef>
                        <a:spcAft>
                          <a:spcPts val="0"/>
                        </a:spcAft>
                      </a:pPr>
                      <a:r>
                        <a:rPr lang="en-US" sz="2000" b="1" i="0" u="none" strike="noStrike">
                          <a:solidFill>
                            <a:srgbClr val="000000"/>
                          </a:solidFill>
                          <a:effectLst/>
                          <a:latin typeface="+mn-lt"/>
                        </a:rPr>
                        <a:t>Universal Screeners</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2061833737"/>
                  </a:ext>
                </a:extLst>
              </a:tr>
              <a:tr h="58674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School-wide expectation matrix</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Common plan for minor &amp; major discipline, Educator’s Handbook</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0716092"/>
                  </a:ext>
                </a:extLst>
              </a:tr>
              <a:tr h="350520">
                <a:tc>
                  <a:txBody>
                    <a:bodyPr/>
                    <a:lstStyle/>
                    <a:p>
                      <a:pPr rtl="0" fontAlgn="ctr">
                        <a:spcBef>
                          <a:spcPts val="0"/>
                        </a:spcBef>
                        <a:spcAft>
                          <a:spcPts val="0"/>
                        </a:spcAft>
                      </a:pPr>
                      <a:r>
                        <a:rPr lang="en-US" sz="2000" b="1" i="0" u="none" strike="noStrike">
                          <a:solidFill>
                            <a:srgbClr val="000000"/>
                          </a:solidFill>
                          <a:effectLst/>
                          <a:latin typeface="+mn-lt"/>
                        </a:rPr>
                        <a:t>High Quality Instruction</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3507953544"/>
                  </a:ext>
                </a:extLst>
              </a:tr>
              <a:tr h="57912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Instructional Approach to Behavior</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Active Supervision</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Behavior-Specific Praise</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Instructional Choice</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Instructional Feedback</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Opportunities to Respond</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Precorrection</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704369213"/>
                  </a:ext>
                </a:extLst>
              </a:tr>
            </a:tbl>
          </a:graphicData>
        </a:graphic>
      </p:graphicFrame>
    </p:spTree>
    <p:extLst>
      <p:ext uri="{BB962C8B-B14F-4D97-AF65-F5344CB8AC3E}">
        <p14:creationId xmlns:p14="http://schemas.microsoft.com/office/powerpoint/2010/main" val="1660032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FF8D-347E-F968-992F-BED7CB793F1C}"/>
              </a:ext>
            </a:extLst>
          </p:cNvPr>
          <p:cNvSpPr>
            <a:spLocks noGrp="1"/>
          </p:cNvSpPr>
          <p:nvPr>
            <p:ph type="title"/>
          </p:nvPr>
        </p:nvSpPr>
        <p:spPr/>
        <p:txBody>
          <a:bodyPr/>
          <a:lstStyle/>
          <a:p>
            <a:r>
              <a:rPr lang="en-US"/>
              <a:t>Professional Learning Needs: Behavior</a:t>
            </a:r>
          </a:p>
        </p:txBody>
      </p:sp>
      <p:sp>
        <p:nvSpPr>
          <p:cNvPr id="3" name="Content Placeholder 2">
            <a:extLst>
              <a:ext uri="{FF2B5EF4-FFF2-40B4-BE49-F238E27FC236}">
                <a16:creationId xmlns:a16="http://schemas.microsoft.com/office/drawing/2014/main" id="{B39AAAD6-7F83-BB6D-C74E-9613E8D32DF4}"/>
              </a:ext>
            </a:extLst>
          </p:cNvPr>
          <p:cNvSpPr>
            <a:spLocks noGrp="1"/>
          </p:cNvSpPr>
          <p:nvPr>
            <p:ph idx="1"/>
          </p:nvPr>
        </p:nvSpPr>
        <p:spPr/>
        <p:txBody>
          <a:bodyPr/>
          <a:lstStyle/>
          <a:p>
            <a:r>
              <a:rPr lang="en-US"/>
              <a:t>Teaching behavioral expectations</a:t>
            </a:r>
          </a:p>
          <a:p>
            <a:r>
              <a:rPr lang="en-US"/>
              <a:t>Low-intensity strategies</a:t>
            </a:r>
          </a:p>
          <a:p>
            <a:r>
              <a:rPr lang="en-US"/>
              <a:t>Responding to behavior using an instructional approach</a:t>
            </a:r>
          </a:p>
          <a:p>
            <a:r>
              <a:rPr lang="en-US"/>
              <a:t>Examining beliefs and practices related to consequences &amp; punishment </a:t>
            </a:r>
          </a:p>
          <a:p>
            <a:endParaRPr lang="en-US"/>
          </a:p>
        </p:txBody>
      </p:sp>
    </p:spTree>
    <p:extLst>
      <p:ext uri="{BB962C8B-B14F-4D97-AF65-F5344CB8AC3E}">
        <p14:creationId xmlns:p14="http://schemas.microsoft.com/office/powerpoint/2010/main" val="329394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033CB-5FAF-8C18-D78D-B54C0BE1BC79}"/>
              </a:ext>
            </a:extLst>
          </p:cNvPr>
          <p:cNvSpPr>
            <a:spLocks noGrp="1"/>
          </p:cNvSpPr>
          <p:nvPr>
            <p:ph type="title"/>
          </p:nvPr>
        </p:nvSpPr>
        <p:spPr/>
        <p:txBody>
          <a:bodyPr/>
          <a:lstStyle/>
          <a:p>
            <a:r>
              <a:rPr lang="en-US"/>
              <a:t>Social-Emotional Well-Being Develops Life &amp; Career Characteristics</a:t>
            </a:r>
          </a:p>
        </p:txBody>
      </p:sp>
      <p:sp>
        <p:nvSpPr>
          <p:cNvPr id="3" name="Content Placeholder 2">
            <a:extLst>
              <a:ext uri="{FF2B5EF4-FFF2-40B4-BE49-F238E27FC236}">
                <a16:creationId xmlns:a16="http://schemas.microsoft.com/office/drawing/2014/main" id="{AB007292-1587-B9C0-908D-30B5B6515772}"/>
              </a:ext>
            </a:extLst>
          </p:cNvPr>
          <p:cNvSpPr>
            <a:spLocks noGrp="1"/>
          </p:cNvSpPr>
          <p:nvPr>
            <p:ph idx="1"/>
          </p:nvPr>
        </p:nvSpPr>
        <p:spPr>
          <a:xfrm>
            <a:off x="680721" y="4427115"/>
            <a:ext cx="4523577" cy="2251616"/>
          </a:xfrm>
        </p:spPr>
        <p:txBody>
          <a:bodyPr>
            <a:normAutofit fontScale="70000" lnSpcReduction="20000"/>
          </a:bodyPr>
          <a:lstStyle/>
          <a:p>
            <a:pPr marL="0" indent="0">
              <a:buNone/>
            </a:pPr>
            <a:r>
              <a:rPr lang="en-US" sz="2800"/>
              <a:t>Risk assessment data collected in 2021-22 indicated an increase in risk. Suicidal ideation and self injury doubled in number of reports at all levels. Threat screeners and assessments tripled. The rate of increase outpaces the rate of student growth, indicating that “new” students that are not accounting for this increasing risk. </a:t>
            </a:r>
          </a:p>
          <a:p>
            <a:endParaRPr lang="en-US"/>
          </a:p>
        </p:txBody>
      </p:sp>
      <p:pic>
        <p:nvPicPr>
          <p:cNvPr id="4" name="Picture 2" descr="https://lh6.googleusercontent.com/Dq_wgNLuGbnR9QZyRDMCqhb9jL_4K223k8g4T4sztWE4R-ertlXJfyLyU16rV6LsGf8fOpr5HHb0c7m0v_3uSGLtS0F_mGwYrukf66zfDB1ZlktQasd8C7_RNbKIaw93YHVRs-fwXHC8HpevVHwNwOifNg=s2048">
            <a:extLst>
              <a:ext uri="{FF2B5EF4-FFF2-40B4-BE49-F238E27FC236}">
                <a16:creationId xmlns:a16="http://schemas.microsoft.com/office/drawing/2014/main" id="{7D53F592-56EA-64C8-2679-7F0379AD0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844" y="1820863"/>
            <a:ext cx="5402156" cy="405161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00E8862-3149-EDB1-CF9B-D48D749940E7}"/>
              </a:ext>
            </a:extLst>
          </p:cNvPr>
          <p:cNvGrpSpPr/>
          <p:nvPr/>
        </p:nvGrpSpPr>
        <p:grpSpPr>
          <a:xfrm>
            <a:off x="4419600" y="3530366"/>
            <a:ext cx="7091679" cy="1683036"/>
            <a:chOff x="4419600" y="3530366"/>
            <a:chExt cx="7091679" cy="1683036"/>
          </a:xfrm>
        </p:grpSpPr>
        <p:sp>
          <p:nvSpPr>
            <p:cNvPr id="6" name="Oval 5">
              <a:extLst>
                <a:ext uri="{FF2B5EF4-FFF2-40B4-BE49-F238E27FC236}">
                  <a16:creationId xmlns:a16="http://schemas.microsoft.com/office/drawing/2014/main" id="{2B0D6426-C124-2114-7E0E-E5E6E6A7E454}"/>
                </a:ext>
              </a:extLst>
            </p:cNvPr>
            <p:cNvSpPr/>
            <p:nvPr/>
          </p:nvSpPr>
          <p:spPr>
            <a:xfrm>
              <a:off x="6634480" y="4427115"/>
              <a:ext cx="4876799" cy="7862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7E4D11E-C93C-594D-A124-317FE2985D88}"/>
                </a:ext>
              </a:extLst>
            </p:cNvPr>
            <p:cNvCxnSpPr>
              <a:cxnSpLocks/>
            </p:cNvCxnSpPr>
            <p:nvPr/>
          </p:nvCxnSpPr>
          <p:spPr>
            <a:xfrm flipH="1" flipV="1">
              <a:off x="4419600" y="3530366"/>
              <a:ext cx="2296160" cy="11838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6C223889-6C15-0D3D-DA97-8E812E8D05B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46905" y="1893338"/>
            <a:ext cx="2586852" cy="2409482"/>
          </a:xfrm>
          <a:prstGeom prst="rect">
            <a:avLst/>
          </a:prstGeom>
        </p:spPr>
      </p:pic>
    </p:spTree>
    <p:extLst>
      <p:ext uri="{BB962C8B-B14F-4D97-AF65-F5344CB8AC3E}">
        <p14:creationId xmlns:p14="http://schemas.microsoft.com/office/powerpoint/2010/main" val="52940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8CE8-757E-8CE8-F628-B3D890062E97}"/>
              </a:ext>
            </a:extLst>
          </p:cNvPr>
          <p:cNvSpPr>
            <a:spLocks noGrp="1"/>
          </p:cNvSpPr>
          <p:nvPr>
            <p:ph type="title"/>
          </p:nvPr>
        </p:nvSpPr>
        <p:spPr/>
        <p:txBody>
          <a:bodyPr/>
          <a:lstStyle/>
          <a:p>
            <a:r>
              <a:rPr lang="en-US"/>
              <a:t>Tier 1 Social-Emotional Well-Being</a:t>
            </a:r>
          </a:p>
        </p:txBody>
      </p:sp>
      <p:graphicFrame>
        <p:nvGraphicFramePr>
          <p:cNvPr id="4" name="Table 3">
            <a:extLst>
              <a:ext uri="{FF2B5EF4-FFF2-40B4-BE49-F238E27FC236}">
                <a16:creationId xmlns:a16="http://schemas.microsoft.com/office/drawing/2014/main" id="{7985A06C-239B-ABA5-DBCD-96A1EB1BFD81}"/>
              </a:ext>
            </a:extLst>
          </p:cNvPr>
          <p:cNvGraphicFramePr>
            <a:graphicFrameLocks noGrp="1"/>
          </p:cNvGraphicFramePr>
          <p:nvPr>
            <p:extLst>
              <p:ext uri="{D42A27DB-BD31-4B8C-83A1-F6EECF244321}">
                <p14:modId xmlns:p14="http://schemas.microsoft.com/office/powerpoint/2010/main" val="1204563577"/>
              </p:ext>
            </p:extLst>
          </p:nvPr>
        </p:nvGraphicFramePr>
        <p:xfrm>
          <a:off x="933449" y="1690688"/>
          <a:ext cx="9209034" cy="4876800"/>
        </p:xfrm>
        <a:graphic>
          <a:graphicData uri="http://schemas.openxmlformats.org/drawingml/2006/table">
            <a:tbl>
              <a:tblPr/>
              <a:tblGrid>
                <a:gridCol w="9209034">
                  <a:extLst>
                    <a:ext uri="{9D8B030D-6E8A-4147-A177-3AD203B41FA5}">
                      <a16:colId xmlns:a16="http://schemas.microsoft.com/office/drawing/2014/main" val="3965394151"/>
                    </a:ext>
                  </a:extLst>
                </a:gridCol>
              </a:tblGrid>
              <a:tr h="320040">
                <a:tc>
                  <a:txBody>
                    <a:bodyPr/>
                    <a:lstStyle/>
                    <a:p>
                      <a:pPr rtl="0" fontAlgn="ctr">
                        <a:spcBef>
                          <a:spcPts val="0"/>
                        </a:spcBef>
                        <a:spcAft>
                          <a:spcPts val="0"/>
                        </a:spcAft>
                      </a:pPr>
                      <a:r>
                        <a:rPr lang="en-US" sz="2000" b="1" i="0" u="none" strike="noStrike">
                          <a:solidFill>
                            <a:srgbClr val="000000"/>
                          </a:solidFill>
                          <a:effectLst/>
                          <a:latin typeface="+mn-lt"/>
                        </a:rPr>
                        <a:t>Validated Curricula</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1381165320"/>
                  </a:ext>
                </a:extLst>
              </a:tr>
              <a:tr h="58674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Based on CASEL 5 Core Competencies (Harmony, Character Strong, Second Step)</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190878964"/>
                  </a:ext>
                </a:extLst>
              </a:tr>
              <a:tr h="335280">
                <a:tc>
                  <a:txBody>
                    <a:bodyPr/>
                    <a:lstStyle/>
                    <a:p>
                      <a:pPr rtl="0" fontAlgn="ctr">
                        <a:spcBef>
                          <a:spcPts val="0"/>
                        </a:spcBef>
                        <a:spcAft>
                          <a:spcPts val="0"/>
                        </a:spcAft>
                      </a:pPr>
                      <a:r>
                        <a:rPr lang="en-US" sz="2000" b="1" i="0" u="none" strike="noStrike">
                          <a:solidFill>
                            <a:srgbClr val="000000"/>
                          </a:solidFill>
                          <a:effectLst/>
                          <a:latin typeface="+mn-lt"/>
                        </a:rPr>
                        <a:t>Universal Screeners</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2061833737"/>
                  </a:ext>
                </a:extLst>
              </a:tr>
              <a:tr h="586740">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All Levels: The Student Risk Screening Scale – Internalizing and Externalizing (SRSS-IE)</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0716092"/>
                  </a:ext>
                </a:extLst>
              </a:tr>
              <a:tr h="350520">
                <a:tc>
                  <a:txBody>
                    <a:bodyPr/>
                    <a:lstStyle/>
                    <a:p>
                      <a:pPr rtl="0" fontAlgn="ctr">
                        <a:spcBef>
                          <a:spcPts val="0"/>
                        </a:spcBef>
                        <a:spcAft>
                          <a:spcPts val="0"/>
                        </a:spcAft>
                      </a:pPr>
                      <a:r>
                        <a:rPr lang="en-US" sz="2000" b="1" i="0" u="none" strike="noStrike">
                          <a:solidFill>
                            <a:srgbClr val="000000"/>
                          </a:solidFill>
                          <a:effectLst/>
                          <a:latin typeface="+mn-lt"/>
                        </a:rPr>
                        <a:t>High Quality Instruction</a:t>
                      </a:r>
                      <a:endParaRPr lang="en-US" sz="20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ADE1B7"/>
                    </a:solidFill>
                  </a:tcPr>
                </a:tc>
                <a:extLst>
                  <a:ext uri="{0D108BD9-81ED-4DB2-BD59-A6C34878D82A}">
                    <a16:rowId xmlns:a16="http://schemas.microsoft.com/office/drawing/2014/main" val="3507953544"/>
                  </a:ext>
                </a:extLst>
              </a:tr>
              <a:tr h="579120">
                <a:tc>
                  <a:txBody>
                    <a:bodyPr/>
                    <a:lstStyle/>
                    <a:p>
                      <a:pPr rtl="0" fontAlgn="ctr">
                        <a:spcBef>
                          <a:spcPts val="0"/>
                        </a:spcBef>
                        <a:spcAft>
                          <a:spcPts val="0"/>
                        </a:spcAft>
                      </a:pPr>
                      <a:r>
                        <a:rPr lang="en-US" sz="2000" b="0" i="0" u="none" strike="noStrike">
                          <a:solidFill>
                            <a:srgbClr val="000000"/>
                          </a:solidFill>
                          <a:effectLst/>
                          <a:latin typeface="+mn-lt"/>
                        </a:rPr>
                        <a:t>Integrates CASEL 5 Core Competencies </a:t>
                      </a:r>
                      <a:endParaRPr lang="en-US" sz="2000">
                        <a:effectLst/>
                        <a:latin typeface="+mn-lt"/>
                      </a:endParaRP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Self-Awareness </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Self-Management </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Responsible Decision-Making</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Relationship Skills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mn-lt"/>
                        </a:rPr>
                        <a:t>Social Awareness</a:t>
                      </a: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704369213"/>
                  </a:ext>
                </a:extLst>
              </a:tr>
            </a:tbl>
          </a:graphicData>
        </a:graphic>
      </p:graphicFrame>
    </p:spTree>
    <p:extLst>
      <p:ext uri="{BB962C8B-B14F-4D97-AF65-F5344CB8AC3E}">
        <p14:creationId xmlns:p14="http://schemas.microsoft.com/office/powerpoint/2010/main" val="1581517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7AA-62E2-E368-73FB-627EC3119D53}"/>
              </a:ext>
            </a:extLst>
          </p:cNvPr>
          <p:cNvSpPr>
            <a:spLocks noGrp="1"/>
          </p:cNvSpPr>
          <p:nvPr>
            <p:ph type="title"/>
          </p:nvPr>
        </p:nvSpPr>
        <p:spPr/>
        <p:txBody>
          <a:bodyPr/>
          <a:lstStyle/>
          <a:p>
            <a:r>
              <a:rPr lang="en-US"/>
              <a:t>Professional Learning Needs: Social-Emotional</a:t>
            </a:r>
          </a:p>
        </p:txBody>
      </p:sp>
      <p:sp>
        <p:nvSpPr>
          <p:cNvPr id="3" name="Content Placeholder 2">
            <a:extLst>
              <a:ext uri="{FF2B5EF4-FFF2-40B4-BE49-F238E27FC236}">
                <a16:creationId xmlns:a16="http://schemas.microsoft.com/office/drawing/2014/main" id="{09DDBE4A-B5DF-E621-407D-F025B7A8E65A}"/>
              </a:ext>
            </a:extLst>
          </p:cNvPr>
          <p:cNvSpPr>
            <a:spLocks noGrp="1"/>
          </p:cNvSpPr>
          <p:nvPr>
            <p:ph idx="1"/>
          </p:nvPr>
        </p:nvSpPr>
        <p:spPr/>
        <p:txBody>
          <a:bodyPr/>
          <a:lstStyle/>
          <a:p>
            <a:r>
              <a:rPr lang="en-US"/>
              <a:t>Understanding SEL as it relates to Tier 1 by teaching skills for social-emotional well-being</a:t>
            </a:r>
          </a:p>
          <a:p>
            <a:r>
              <a:rPr lang="en-US"/>
              <a:t>Low-intensity strategies</a:t>
            </a:r>
          </a:p>
          <a:p>
            <a:r>
              <a:rPr lang="en-US"/>
              <a:t>Communicating with families about SEL and what it looks like in school </a:t>
            </a:r>
          </a:p>
          <a:p>
            <a:endParaRPr lang="en-US"/>
          </a:p>
        </p:txBody>
      </p:sp>
    </p:spTree>
    <p:extLst>
      <p:ext uri="{BB962C8B-B14F-4D97-AF65-F5344CB8AC3E}">
        <p14:creationId xmlns:p14="http://schemas.microsoft.com/office/powerpoint/2010/main" val="4277959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FC17-6056-1979-B10A-8B41D07C8F0D}"/>
              </a:ext>
            </a:extLst>
          </p:cNvPr>
          <p:cNvSpPr>
            <a:spLocks noGrp="1"/>
          </p:cNvSpPr>
          <p:nvPr>
            <p:ph type="title"/>
          </p:nvPr>
        </p:nvSpPr>
        <p:spPr/>
        <p:txBody>
          <a:bodyPr/>
          <a:lstStyle/>
          <a:p>
            <a:r>
              <a:rPr lang="en-US"/>
              <a:t>Looking Back and Looking Ahead</a:t>
            </a:r>
          </a:p>
        </p:txBody>
      </p:sp>
      <p:graphicFrame>
        <p:nvGraphicFramePr>
          <p:cNvPr id="5" name="Diagram 4">
            <a:extLst>
              <a:ext uri="{FF2B5EF4-FFF2-40B4-BE49-F238E27FC236}">
                <a16:creationId xmlns:a16="http://schemas.microsoft.com/office/drawing/2014/main" id="{9A9E40C7-9A37-FA82-9CF0-AB84ECC0B070}"/>
              </a:ext>
            </a:extLst>
          </p:cNvPr>
          <p:cNvGraphicFramePr/>
          <p:nvPr>
            <p:extLst>
              <p:ext uri="{D42A27DB-BD31-4B8C-83A1-F6EECF244321}">
                <p14:modId xmlns:p14="http://schemas.microsoft.com/office/powerpoint/2010/main" val="3555254623"/>
              </p:ext>
            </p:extLst>
          </p:nvPr>
        </p:nvGraphicFramePr>
        <p:xfrm>
          <a:off x="975360" y="1544320"/>
          <a:ext cx="1083056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894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913C-7517-E4E5-8053-C14165EBA31B}"/>
              </a:ext>
            </a:extLst>
          </p:cNvPr>
          <p:cNvSpPr>
            <a:spLocks noGrp="1"/>
          </p:cNvSpPr>
          <p:nvPr>
            <p:ph type="title"/>
          </p:nvPr>
        </p:nvSpPr>
        <p:spPr/>
        <p:txBody>
          <a:bodyPr/>
          <a:lstStyle/>
          <a:p>
            <a:r>
              <a:rPr lang="en-US"/>
              <a:t>Starting with a Ci3T Framework</a:t>
            </a:r>
          </a:p>
        </p:txBody>
      </p:sp>
      <p:sp>
        <p:nvSpPr>
          <p:cNvPr id="3" name="Text Placeholder 2">
            <a:extLst>
              <a:ext uri="{FF2B5EF4-FFF2-40B4-BE49-F238E27FC236}">
                <a16:creationId xmlns:a16="http://schemas.microsoft.com/office/drawing/2014/main" id="{5F99E76F-266A-3CCE-A395-D0BA09C44E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8091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C208-04A7-4FB0-C082-45D6D3DE1A14}"/>
              </a:ext>
            </a:extLst>
          </p:cNvPr>
          <p:cNvSpPr>
            <a:spLocks noGrp="1"/>
          </p:cNvSpPr>
          <p:nvPr>
            <p:ph type="title"/>
          </p:nvPr>
        </p:nvSpPr>
        <p:spPr/>
        <p:txBody>
          <a:bodyPr/>
          <a:lstStyle/>
          <a:p>
            <a:r>
              <a:rPr lang="en-US"/>
              <a:t>Illustration 2</a:t>
            </a:r>
          </a:p>
        </p:txBody>
      </p:sp>
      <p:sp>
        <p:nvSpPr>
          <p:cNvPr id="3" name="Text Placeholder 2">
            <a:extLst>
              <a:ext uri="{FF2B5EF4-FFF2-40B4-BE49-F238E27FC236}">
                <a16:creationId xmlns:a16="http://schemas.microsoft.com/office/drawing/2014/main" id="{86EB1E43-758B-FABE-4CD8-3B32C015BC3F}"/>
              </a:ext>
            </a:extLst>
          </p:cNvPr>
          <p:cNvSpPr>
            <a:spLocks noGrp="1"/>
          </p:cNvSpPr>
          <p:nvPr>
            <p:ph type="body" idx="1"/>
          </p:nvPr>
        </p:nvSpPr>
        <p:spPr/>
        <p:txBody>
          <a:bodyPr/>
          <a:lstStyle/>
          <a:p>
            <a:r>
              <a:rPr lang="en-US"/>
              <a:t>Jessica Poppe - Sedro-Woolley School District Journey with Ci3T</a:t>
            </a:r>
          </a:p>
        </p:txBody>
      </p:sp>
    </p:spTree>
    <p:extLst>
      <p:ext uri="{BB962C8B-B14F-4D97-AF65-F5344CB8AC3E}">
        <p14:creationId xmlns:p14="http://schemas.microsoft.com/office/powerpoint/2010/main" val="2191285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5C5A-1E7C-1B9E-3E93-215BD0AC5634}"/>
              </a:ext>
            </a:extLst>
          </p:cNvPr>
          <p:cNvSpPr>
            <a:spLocks noGrp="1"/>
          </p:cNvSpPr>
          <p:nvPr>
            <p:ph type="title"/>
          </p:nvPr>
        </p:nvSpPr>
        <p:spPr/>
        <p:txBody>
          <a:bodyPr/>
          <a:lstStyle/>
          <a:p>
            <a:r>
              <a:rPr lang="en-US"/>
              <a:t>It all started at a conference….</a:t>
            </a:r>
          </a:p>
        </p:txBody>
      </p:sp>
      <p:sp>
        <p:nvSpPr>
          <p:cNvPr id="3" name="Content Placeholder 2">
            <a:extLst>
              <a:ext uri="{FF2B5EF4-FFF2-40B4-BE49-F238E27FC236}">
                <a16:creationId xmlns:a16="http://schemas.microsoft.com/office/drawing/2014/main" id="{C0F819C4-7874-6223-36BF-82F4FF04DA10}"/>
              </a:ext>
            </a:extLst>
          </p:cNvPr>
          <p:cNvSpPr>
            <a:spLocks noGrp="1"/>
          </p:cNvSpPr>
          <p:nvPr>
            <p:ph idx="1"/>
          </p:nvPr>
        </p:nvSpPr>
        <p:spPr/>
        <p:txBody>
          <a:bodyPr>
            <a:normAutofit fontScale="92500" lnSpcReduction="10000"/>
          </a:bodyPr>
          <a:lstStyle/>
          <a:p>
            <a:r>
              <a:rPr lang="en-US"/>
              <a:t>In 2018 SWSD sent a team of educators to the state’s </a:t>
            </a:r>
            <a:r>
              <a:rPr lang="en-US" err="1"/>
              <a:t>MTSSfest</a:t>
            </a:r>
            <a:r>
              <a:rPr lang="en-US"/>
              <a:t>. During a breakout session one of our team members sat in on a presentation on the Ci3T framework. She gathered all the information she could brought it back to our Assistant Superintendent. After a few phone calls with Dr. Lane and district leadership Sedro-Woolley was ready to start the work. We strategically worked with Dr. Lane and her team to focus on four schools to begin the learning year in 2019. From here our journey has grown into all SWSD schools (7 elementary, 1 middle school, 2 high schools) having implementation plans. We have worked through district level leadership changes, building level leadership changes, a pandemic, and many revised implementation plans to support our school community. </a:t>
            </a:r>
          </a:p>
          <a:p>
            <a:endParaRPr lang="en-US"/>
          </a:p>
        </p:txBody>
      </p:sp>
    </p:spTree>
    <p:extLst>
      <p:ext uri="{BB962C8B-B14F-4D97-AF65-F5344CB8AC3E}">
        <p14:creationId xmlns:p14="http://schemas.microsoft.com/office/powerpoint/2010/main" val="4052047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F543-2093-6F70-95DA-18CDC2765872}"/>
              </a:ext>
            </a:extLst>
          </p:cNvPr>
          <p:cNvSpPr>
            <a:spLocks noGrp="1"/>
          </p:cNvSpPr>
          <p:nvPr>
            <p:ph type="title"/>
          </p:nvPr>
        </p:nvSpPr>
        <p:spPr>
          <a:xfrm>
            <a:off x="400455" y="518033"/>
            <a:ext cx="10515600" cy="1325563"/>
          </a:xfrm>
        </p:spPr>
        <p:txBody>
          <a:bodyPr>
            <a:normAutofit fontScale="90000"/>
          </a:bodyPr>
          <a:lstStyle/>
          <a:p>
            <a:r>
              <a:rPr lang="en-US"/>
              <a:t>Washington Office of Superintendent of Public Instruction’s (OSPI) MTSS Values 2019</a:t>
            </a:r>
          </a:p>
        </p:txBody>
      </p:sp>
      <p:sp>
        <p:nvSpPr>
          <p:cNvPr id="3" name="Content Placeholder 2">
            <a:extLst>
              <a:ext uri="{FF2B5EF4-FFF2-40B4-BE49-F238E27FC236}">
                <a16:creationId xmlns:a16="http://schemas.microsoft.com/office/drawing/2014/main" id="{F399DF48-2420-44BA-4CE1-FA6450936374}"/>
              </a:ext>
            </a:extLst>
          </p:cNvPr>
          <p:cNvSpPr>
            <a:spLocks noGrp="1"/>
          </p:cNvSpPr>
          <p:nvPr>
            <p:ph idx="1"/>
          </p:nvPr>
        </p:nvSpPr>
        <p:spPr/>
        <p:txBody>
          <a:bodyPr>
            <a:normAutofit fontScale="92500" lnSpcReduction="10000"/>
          </a:bodyPr>
          <a:lstStyle/>
          <a:p>
            <a:r>
              <a:rPr lang="en-US"/>
              <a:t>To ensure every student has equitable access to the instruction and supports they need to thrive, district and school teams:</a:t>
            </a:r>
          </a:p>
          <a:p>
            <a:pPr marL="971550" lvl="1" indent="-514350">
              <a:buFont typeface="+mj-lt"/>
              <a:buAutoNum type="arabicPeriod"/>
            </a:pPr>
            <a:r>
              <a:rPr lang="en-US"/>
              <a:t>Identify and address biases and systemic barriers that drive inequitable access and disparate outcomes for Black, Indigenous, and students of color, students experiencing poverty, students receiving special education or English learner services, students who identify as LGBTQ+, and highly mobile student populations.</a:t>
            </a:r>
          </a:p>
          <a:p>
            <a:pPr marL="971550" lvl="1" indent="-514350">
              <a:buFont typeface="+mj-lt"/>
              <a:buAutoNum type="arabicPeriod"/>
            </a:pPr>
            <a:r>
              <a:rPr lang="en-US"/>
              <a:t>Collaborate with students, families, and community partners to leverage the unique cultural and linguistic assets of their communities in order to provide every student an inclusive and responsive learning environment.</a:t>
            </a:r>
          </a:p>
          <a:p>
            <a:pPr marL="971550" lvl="1" indent="-514350">
              <a:buFont typeface="+mj-lt"/>
              <a:buAutoNum type="arabicPeriod"/>
            </a:pPr>
            <a:r>
              <a:rPr lang="en-US"/>
              <a:t>Deliver comprehensive supports that consistently meet every student’s needs and accelerate student academic, social, emotional, and behavioral learning. </a:t>
            </a:r>
          </a:p>
          <a:p>
            <a:pPr algn="r" rtl="0">
              <a:spcBef>
                <a:spcPts val="0"/>
              </a:spcBef>
              <a:spcAft>
                <a:spcPts val="1200"/>
              </a:spcAft>
            </a:pPr>
            <a:r>
              <a:rPr lang="en-US" sz="1800" b="0" i="0" u="sng" strike="noStrike">
                <a:solidFill>
                  <a:srgbClr val="0097A7"/>
                </a:solidFill>
                <a:effectLst/>
                <a:latin typeface="Arial" panose="020B0604020202020204" pitchFamily="34" charset="0"/>
                <a:hlinkClick r:id="rId2"/>
              </a:rPr>
              <a:t>https://ospi.k12.wa.us/student-success/support-programs/multi-tiered-system-supports-mtss</a:t>
            </a:r>
            <a:endParaRPr lang="en-US"/>
          </a:p>
          <a:p>
            <a:endParaRPr lang="en-US"/>
          </a:p>
        </p:txBody>
      </p:sp>
      <p:pic>
        <p:nvPicPr>
          <p:cNvPr id="1026" name="Picture 2">
            <a:extLst>
              <a:ext uri="{FF2B5EF4-FFF2-40B4-BE49-F238E27FC236}">
                <a16:creationId xmlns:a16="http://schemas.microsoft.com/office/drawing/2014/main" id="{425B26D0-4FD4-ACB1-6F63-AC66DC1CE5A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17592" y="19556"/>
            <a:ext cx="3037221" cy="671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254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0926-BB94-1D3B-21A8-1E6D88245C57}"/>
              </a:ext>
            </a:extLst>
          </p:cNvPr>
          <p:cNvSpPr>
            <a:spLocks noGrp="1"/>
          </p:cNvSpPr>
          <p:nvPr>
            <p:ph type="title"/>
          </p:nvPr>
        </p:nvSpPr>
        <p:spPr/>
        <p:txBody>
          <a:bodyPr/>
          <a:lstStyle/>
          <a:p>
            <a:r>
              <a:rPr lang="en-US"/>
              <a:t>SWSD Implementation Timeline</a:t>
            </a:r>
          </a:p>
        </p:txBody>
      </p:sp>
      <p:pic>
        <p:nvPicPr>
          <p:cNvPr id="2050" name="Picture 2">
            <a:extLst>
              <a:ext uri="{FF2B5EF4-FFF2-40B4-BE49-F238E27FC236}">
                <a16:creationId xmlns:a16="http://schemas.microsoft.com/office/drawing/2014/main" id="{5D0F8999-E2A5-2288-33D9-28EE414B0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27" y="1302359"/>
            <a:ext cx="10902073" cy="555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862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A97A-9164-2616-23B2-9E901FC0B8D6}"/>
              </a:ext>
            </a:extLst>
          </p:cNvPr>
          <p:cNvSpPr>
            <a:spLocks noGrp="1"/>
          </p:cNvSpPr>
          <p:nvPr>
            <p:ph type="title"/>
          </p:nvPr>
        </p:nvSpPr>
        <p:spPr/>
        <p:txBody>
          <a:bodyPr/>
          <a:lstStyle/>
          <a:p>
            <a:r>
              <a:rPr lang="en-US"/>
              <a:t>Screening</a:t>
            </a:r>
          </a:p>
        </p:txBody>
      </p:sp>
      <p:sp>
        <p:nvSpPr>
          <p:cNvPr id="3" name="Text Placeholder 2">
            <a:extLst>
              <a:ext uri="{FF2B5EF4-FFF2-40B4-BE49-F238E27FC236}">
                <a16:creationId xmlns:a16="http://schemas.microsoft.com/office/drawing/2014/main" id="{103737BC-89F4-3997-6798-AD984C3142B8}"/>
              </a:ext>
            </a:extLst>
          </p:cNvPr>
          <p:cNvSpPr>
            <a:spLocks noGrp="1"/>
          </p:cNvSpPr>
          <p:nvPr>
            <p:ph type="body" idx="1"/>
          </p:nvPr>
        </p:nvSpPr>
        <p:spPr>
          <a:xfrm>
            <a:off x="204280" y="1272591"/>
            <a:ext cx="3677055" cy="823912"/>
          </a:xfrm>
        </p:spPr>
        <p:txBody>
          <a:bodyPr/>
          <a:lstStyle/>
          <a:p>
            <a:pPr algn="ctr"/>
            <a:r>
              <a:rPr lang="en-US"/>
              <a:t>Academic</a:t>
            </a:r>
          </a:p>
        </p:txBody>
      </p:sp>
      <p:sp>
        <p:nvSpPr>
          <p:cNvPr id="4" name="Content Placeholder 3">
            <a:extLst>
              <a:ext uri="{FF2B5EF4-FFF2-40B4-BE49-F238E27FC236}">
                <a16:creationId xmlns:a16="http://schemas.microsoft.com/office/drawing/2014/main" id="{CDAA7F98-4C92-0BF5-178E-93C4FB1A75C5}"/>
              </a:ext>
            </a:extLst>
          </p:cNvPr>
          <p:cNvSpPr>
            <a:spLocks noGrp="1"/>
          </p:cNvSpPr>
          <p:nvPr>
            <p:ph sz="half" idx="2"/>
          </p:nvPr>
        </p:nvSpPr>
        <p:spPr>
          <a:xfrm>
            <a:off x="204281" y="2402732"/>
            <a:ext cx="3668174" cy="3684588"/>
          </a:xfrm>
          <a:solidFill>
            <a:schemeClr val="bg1"/>
          </a:solidFill>
        </p:spPr>
        <p:txBody>
          <a:bodyPr>
            <a:noAutofit/>
          </a:bodyPr>
          <a:lstStyle/>
          <a:p>
            <a:r>
              <a:rPr lang="en-US" sz="2100"/>
              <a:t>2020 SWSD Implemented </a:t>
            </a:r>
            <a:r>
              <a:rPr lang="en-US" sz="2100" err="1"/>
              <a:t>iReady</a:t>
            </a:r>
            <a:r>
              <a:rPr lang="en-US" sz="2100"/>
              <a:t> for grades K-8</a:t>
            </a:r>
          </a:p>
          <a:p>
            <a:r>
              <a:rPr lang="en-US" sz="2100"/>
              <a:t>2021 SWSD Implemented NAVVY for grades 9-12	</a:t>
            </a:r>
          </a:p>
        </p:txBody>
      </p:sp>
      <p:sp>
        <p:nvSpPr>
          <p:cNvPr id="5" name="Text Placeholder 4">
            <a:extLst>
              <a:ext uri="{FF2B5EF4-FFF2-40B4-BE49-F238E27FC236}">
                <a16:creationId xmlns:a16="http://schemas.microsoft.com/office/drawing/2014/main" id="{B2655E3F-BD3A-CE5E-5214-74E80377B624}"/>
              </a:ext>
            </a:extLst>
          </p:cNvPr>
          <p:cNvSpPr>
            <a:spLocks noGrp="1"/>
          </p:cNvSpPr>
          <p:nvPr>
            <p:ph type="body" sz="quarter" idx="3"/>
          </p:nvPr>
        </p:nvSpPr>
        <p:spPr>
          <a:xfrm>
            <a:off x="4257472" y="1272591"/>
            <a:ext cx="3677054" cy="823912"/>
          </a:xfrm>
        </p:spPr>
        <p:txBody>
          <a:bodyPr/>
          <a:lstStyle/>
          <a:p>
            <a:pPr algn="ctr"/>
            <a:r>
              <a:rPr lang="en-US"/>
              <a:t>Behavior</a:t>
            </a:r>
          </a:p>
        </p:txBody>
      </p:sp>
      <p:sp>
        <p:nvSpPr>
          <p:cNvPr id="6" name="Content Placeholder 5">
            <a:extLst>
              <a:ext uri="{FF2B5EF4-FFF2-40B4-BE49-F238E27FC236}">
                <a16:creationId xmlns:a16="http://schemas.microsoft.com/office/drawing/2014/main" id="{59C8736A-0C76-0331-5A33-03BD15979B2B}"/>
              </a:ext>
            </a:extLst>
          </p:cNvPr>
          <p:cNvSpPr>
            <a:spLocks noGrp="1"/>
          </p:cNvSpPr>
          <p:nvPr>
            <p:ph sz="quarter" idx="4"/>
          </p:nvPr>
        </p:nvSpPr>
        <p:spPr>
          <a:xfrm>
            <a:off x="4257472" y="2402731"/>
            <a:ext cx="3677054" cy="4202349"/>
          </a:xfrm>
          <a:solidFill>
            <a:schemeClr val="bg1"/>
          </a:solidFill>
        </p:spPr>
        <p:txBody>
          <a:bodyPr>
            <a:normAutofit fontScale="55000" lnSpcReduction="20000"/>
          </a:bodyPr>
          <a:lstStyle/>
          <a:p>
            <a:r>
              <a:rPr lang="en-US" sz="3800"/>
              <a:t>2020 SWSD resurrected PBIS frameworks in all buildings, aligning the work with Ci3T evidence based structure and strategies.</a:t>
            </a:r>
          </a:p>
          <a:p>
            <a:r>
              <a:rPr lang="en-US" sz="3800"/>
              <a:t>2020 SWSD Integrated Attendance and Office Referrals into proactive strategies to support students</a:t>
            </a:r>
          </a:p>
          <a:p>
            <a:r>
              <a:rPr lang="en-US" sz="3800"/>
              <a:t>2020 Building Teams K-12 were redesigned to address all  student needs within the tiered level of proactive support.</a:t>
            </a:r>
          </a:p>
          <a:p>
            <a:endParaRPr lang="en-US"/>
          </a:p>
        </p:txBody>
      </p:sp>
      <p:sp>
        <p:nvSpPr>
          <p:cNvPr id="7" name="Text Placeholder 2">
            <a:extLst>
              <a:ext uri="{FF2B5EF4-FFF2-40B4-BE49-F238E27FC236}">
                <a16:creationId xmlns:a16="http://schemas.microsoft.com/office/drawing/2014/main" id="{CE5F7471-5C8A-26E7-7FE5-D847E20D3273}"/>
              </a:ext>
            </a:extLst>
          </p:cNvPr>
          <p:cNvSpPr txBox="1">
            <a:spLocks/>
          </p:cNvSpPr>
          <p:nvPr/>
        </p:nvSpPr>
        <p:spPr>
          <a:xfrm>
            <a:off x="8310660" y="1272591"/>
            <a:ext cx="367705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Social Emotional</a:t>
            </a:r>
          </a:p>
        </p:txBody>
      </p:sp>
      <p:sp>
        <p:nvSpPr>
          <p:cNvPr id="8" name="Content Placeholder 3">
            <a:extLst>
              <a:ext uri="{FF2B5EF4-FFF2-40B4-BE49-F238E27FC236}">
                <a16:creationId xmlns:a16="http://schemas.microsoft.com/office/drawing/2014/main" id="{FE745BD6-FCAF-1717-6499-629E79C94D13}"/>
              </a:ext>
            </a:extLst>
          </p:cNvPr>
          <p:cNvSpPr txBox="1">
            <a:spLocks/>
          </p:cNvSpPr>
          <p:nvPr/>
        </p:nvSpPr>
        <p:spPr>
          <a:xfrm>
            <a:off x="8310660" y="2402732"/>
            <a:ext cx="3576540" cy="368458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a:t>2020 SWSD Implemented the SRSS-IE grades K-8, and at Alternative High school</a:t>
            </a:r>
          </a:p>
          <a:p>
            <a:endParaRPr lang="en-US" sz="2100"/>
          </a:p>
          <a:p>
            <a:r>
              <a:rPr lang="en-US" sz="2100"/>
              <a:t>2021 SWSD Screened all students K-12 with the SRSS-IE	</a:t>
            </a:r>
          </a:p>
          <a:p>
            <a:endParaRPr lang="en-US"/>
          </a:p>
        </p:txBody>
      </p:sp>
      <p:sp>
        <p:nvSpPr>
          <p:cNvPr id="9" name="Rectangle 8">
            <a:extLst>
              <a:ext uri="{FF2B5EF4-FFF2-40B4-BE49-F238E27FC236}">
                <a16:creationId xmlns:a16="http://schemas.microsoft.com/office/drawing/2014/main" id="{9541B0B2-CF53-01DA-AC77-2C233DD61CD6}"/>
              </a:ext>
            </a:extLst>
          </p:cNvPr>
          <p:cNvSpPr/>
          <p:nvPr/>
        </p:nvSpPr>
        <p:spPr>
          <a:xfrm>
            <a:off x="204281" y="1585609"/>
            <a:ext cx="3677055" cy="49072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0F6421-C074-65D2-AFB4-80320E1839F7}"/>
              </a:ext>
            </a:extLst>
          </p:cNvPr>
          <p:cNvSpPr/>
          <p:nvPr/>
        </p:nvSpPr>
        <p:spPr>
          <a:xfrm>
            <a:off x="4257471" y="1585609"/>
            <a:ext cx="3677055" cy="49072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9DC527-42A5-A53C-5420-196E84376FF3}"/>
              </a:ext>
            </a:extLst>
          </p:cNvPr>
          <p:cNvSpPr/>
          <p:nvPr/>
        </p:nvSpPr>
        <p:spPr>
          <a:xfrm>
            <a:off x="8310661" y="1562912"/>
            <a:ext cx="3677055" cy="49072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783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A97A-9164-2616-23B2-9E901FC0B8D6}"/>
              </a:ext>
            </a:extLst>
          </p:cNvPr>
          <p:cNvSpPr>
            <a:spLocks noGrp="1"/>
          </p:cNvSpPr>
          <p:nvPr>
            <p:ph type="title"/>
          </p:nvPr>
        </p:nvSpPr>
        <p:spPr>
          <a:xfrm>
            <a:off x="839787" y="365125"/>
            <a:ext cx="11018229" cy="1325563"/>
          </a:xfrm>
        </p:spPr>
        <p:txBody>
          <a:bodyPr>
            <a:normAutofit/>
          </a:bodyPr>
          <a:lstStyle/>
          <a:p>
            <a:r>
              <a:rPr lang="en-US"/>
              <a:t>Professional Learning: Integrating at Tier 1</a:t>
            </a:r>
          </a:p>
        </p:txBody>
      </p:sp>
      <p:sp>
        <p:nvSpPr>
          <p:cNvPr id="3" name="Text Placeholder 2">
            <a:extLst>
              <a:ext uri="{FF2B5EF4-FFF2-40B4-BE49-F238E27FC236}">
                <a16:creationId xmlns:a16="http://schemas.microsoft.com/office/drawing/2014/main" id="{103737BC-89F4-3997-6798-AD984C3142B8}"/>
              </a:ext>
            </a:extLst>
          </p:cNvPr>
          <p:cNvSpPr>
            <a:spLocks noGrp="1"/>
          </p:cNvSpPr>
          <p:nvPr>
            <p:ph type="body" idx="1"/>
          </p:nvPr>
        </p:nvSpPr>
        <p:spPr>
          <a:xfrm>
            <a:off x="204282" y="1340687"/>
            <a:ext cx="3677054" cy="823912"/>
          </a:xfrm>
        </p:spPr>
        <p:txBody>
          <a:bodyPr/>
          <a:lstStyle/>
          <a:p>
            <a:pPr algn="ctr"/>
            <a:r>
              <a:rPr lang="en-US"/>
              <a:t>Academic</a:t>
            </a:r>
          </a:p>
        </p:txBody>
      </p:sp>
      <p:sp>
        <p:nvSpPr>
          <p:cNvPr id="4" name="Content Placeholder 3">
            <a:extLst>
              <a:ext uri="{FF2B5EF4-FFF2-40B4-BE49-F238E27FC236}">
                <a16:creationId xmlns:a16="http://schemas.microsoft.com/office/drawing/2014/main" id="{CDAA7F98-4C92-0BF5-178E-93C4FB1A75C5}"/>
              </a:ext>
            </a:extLst>
          </p:cNvPr>
          <p:cNvSpPr>
            <a:spLocks noGrp="1"/>
          </p:cNvSpPr>
          <p:nvPr>
            <p:ph sz="half" idx="2"/>
          </p:nvPr>
        </p:nvSpPr>
        <p:spPr>
          <a:xfrm>
            <a:off x="204282" y="2402732"/>
            <a:ext cx="3677054" cy="3684588"/>
          </a:xfrm>
          <a:solidFill>
            <a:schemeClr val="bg1"/>
          </a:solidFill>
        </p:spPr>
        <p:txBody>
          <a:bodyPr>
            <a:noAutofit/>
          </a:bodyPr>
          <a:lstStyle/>
          <a:p>
            <a:r>
              <a:rPr lang="en-US" sz="2100"/>
              <a:t>Priority Standards</a:t>
            </a:r>
          </a:p>
          <a:p>
            <a:r>
              <a:rPr lang="en-US" sz="2100"/>
              <a:t>School Board Adopted Curriculum</a:t>
            </a:r>
          </a:p>
          <a:p>
            <a:r>
              <a:rPr lang="en-US" sz="2100"/>
              <a:t>Analyzing </a:t>
            </a:r>
            <a:r>
              <a:rPr lang="en-US" sz="2100" err="1"/>
              <a:t>iReady</a:t>
            </a:r>
            <a:r>
              <a:rPr lang="en-US" sz="2100"/>
              <a:t> Data at the building level, classroom level, student level in teams</a:t>
            </a:r>
          </a:p>
        </p:txBody>
      </p:sp>
      <p:sp>
        <p:nvSpPr>
          <p:cNvPr id="5" name="Text Placeholder 4">
            <a:extLst>
              <a:ext uri="{FF2B5EF4-FFF2-40B4-BE49-F238E27FC236}">
                <a16:creationId xmlns:a16="http://schemas.microsoft.com/office/drawing/2014/main" id="{B2655E3F-BD3A-CE5E-5214-74E80377B624}"/>
              </a:ext>
            </a:extLst>
          </p:cNvPr>
          <p:cNvSpPr>
            <a:spLocks noGrp="1"/>
          </p:cNvSpPr>
          <p:nvPr>
            <p:ph type="body" sz="quarter" idx="3"/>
          </p:nvPr>
        </p:nvSpPr>
        <p:spPr>
          <a:xfrm>
            <a:off x="4257472" y="1340687"/>
            <a:ext cx="3677054" cy="823912"/>
          </a:xfrm>
        </p:spPr>
        <p:txBody>
          <a:bodyPr/>
          <a:lstStyle/>
          <a:p>
            <a:pPr algn="ctr"/>
            <a:r>
              <a:rPr lang="en-US"/>
              <a:t>Behavior</a:t>
            </a:r>
          </a:p>
        </p:txBody>
      </p:sp>
      <p:sp>
        <p:nvSpPr>
          <p:cNvPr id="6" name="Content Placeholder 5">
            <a:extLst>
              <a:ext uri="{FF2B5EF4-FFF2-40B4-BE49-F238E27FC236}">
                <a16:creationId xmlns:a16="http://schemas.microsoft.com/office/drawing/2014/main" id="{59C8736A-0C76-0331-5A33-03BD15979B2B}"/>
              </a:ext>
            </a:extLst>
          </p:cNvPr>
          <p:cNvSpPr>
            <a:spLocks noGrp="1"/>
          </p:cNvSpPr>
          <p:nvPr>
            <p:ph sz="quarter" idx="4"/>
          </p:nvPr>
        </p:nvSpPr>
        <p:spPr>
          <a:xfrm>
            <a:off x="4362044" y="2402731"/>
            <a:ext cx="3572482" cy="4202349"/>
          </a:xfrm>
          <a:solidFill>
            <a:schemeClr val="bg1"/>
          </a:solidFill>
        </p:spPr>
        <p:txBody>
          <a:bodyPr>
            <a:normAutofit/>
          </a:bodyPr>
          <a:lstStyle/>
          <a:p>
            <a:pPr rtl="0" fontAlgn="base">
              <a:spcBef>
                <a:spcPts val="0"/>
              </a:spcBef>
              <a:spcAft>
                <a:spcPts val="0"/>
              </a:spcAft>
              <a:buFont typeface="Arial" panose="020B0604020202020204" pitchFamily="34" charset="0"/>
              <a:buChar char="•"/>
            </a:pPr>
            <a:r>
              <a:rPr lang="en-US" sz="2100"/>
              <a:t>Aligned School-Wide Expectations: Teaching, Monitoring and Reinforcing</a:t>
            </a:r>
          </a:p>
          <a:p>
            <a:pPr rtl="0" fontAlgn="base">
              <a:spcBef>
                <a:spcPts val="0"/>
              </a:spcBef>
              <a:spcAft>
                <a:spcPts val="0"/>
              </a:spcAft>
              <a:buFont typeface="Arial" panose="020B0604020202020204" pitchFamily="34" charset="0"/>
              <a:buChar char="•"/>
            </a:pPr>
            <a:r>
              <a:rPr lang="en-US" sz="2100"/>
              <a:t>Analyzing School-Wide ODR Data to inform instruction</a:t>
            </a:r>
          </a:p>
          <a:p>
            <a:endParaRPr lang="en-US"/>
          </a:p>
        </p:txBody>
      </p:sp>
      <p:sp>
        <p:nvSpPr>
          <p:cNvPr id="7" name="Text Placeholder 2">
            <a:extLst>
              <a:ext uri="{FF2B5EF4-FFF2-40B4-BE49-F238E27FC236}">
                <a16:creationId xmlns:a16="http://schemas.microsoft.com/office/drawing/2014/main" id="{CE5F7471-5C8A-26E7-7FE5-D847E20D3273}"/>
              </a:ext>
            </a:extLst>
          </p:cNvPr>
          <p:cNvSpPr txBox="1">
            <a:spLocks/>
          </p:cNvSpPr>
          <p:nvPr/>
        </p:nvSpPr>
        <p:spPr>
          <a:xfrm>
            <a:off x="8310660" y="1340687"/>
            <a:ext cx="3677053"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Social Emotional</a:t>
            </a:r>
          </a:p>
        </p:txBody>
      </p:sp>
      <p:sp>
        <p:nvSpPr>
          <p:cNvPr id="8" name="Content Placeholder 3">
            <a:extLst>
              <a:ext uri="{FF2B5EF4-FFF2-40B4-BE49-F238E27FC236}">
                <a16:creationId xmlns:a16="http://schemas.microsoft.com/office/drawing/2014/main" id="{FE745BD6-FCAF-1717-6499-629E79C94D13}"/>
              </a:ext>
            </a:extLst>
          </p:cNvPr>
          <p:cNvSpPr txBox="1">
            <a:spLocks/>
          </p:cNvSpPr>
          <p:nvPr/>
        </p:nvSpPr>
        <p:spPr>
          <a:xfrm>
            <a:off x="8310660" y="2402732"/>
            <a:ext cx="3677053" cy="308442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a:t>SRSS-IE</a:t>
            </a:r>
          </a:p>
          <a:p>
            <a:r>
              <a:rPr lang="en-US" sz="2100"/>
              <a:t>Adoption of Second Step K-8, Spark 9-12, Give Thx Alternative High School</a:t>
            </a:r>
          </a:p>
          <a:p>
            <a:r>
              <a:rPr lang="en-US" sz="2100"/>
              <a:t>Integrating SRSS-IE Data with SEL Curriculum</a:t>
            </a:r>
          </a:p>
          <a:p>
            <a:endParaRPr lang="en-US"/>
          </a:p>
        </p:txBody>
      </p:sp>
      <p:sp>
        <p:nvSpPr>
          <p:cNvPr id="9" name="Rectangle 8">
            <a:extLst>
              <a:ext uri="{FF2B5EF4-FFF2-40B4-BE49-F238E27FC236}">
                <a16:creationId xmlns:a16="http://schemas.microsoft.com/office/drawing/2014/main" id="{9541B0B2-CF53-01DA-AC77-2C233DD61CD6}"/>
              </a:ext>
            </a:extLst>
          </p:cNvPr>
          <p:cNvSpPr/>
          <p:nvPr/>
        </p:nvSpPr>
        <p:spPr>
          <a:xfrm>
            <a:off x="204281" y="1585609"/>
            <a:ext cx="3677055" cy="3394953"/>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0F6421-C074-65D2-AFB4-80320E1839F7}"/>
              </a:ext>
            </a:extLst>
          </p:cNvPr>
          <p:cNvSpPr/>
          <p:nvPr/>
        </p:nvSpPr>
        <p:spPr>
          <a:xfrm>
            <a:off x="4257471" y="1585609"/>
            <a:ext cx="3677055" cy="3394953"/>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9DC527-42A5-A53C-5420-196E84376FF3}"/>
              </a:ext>
            </a:extLst>
          </p:cNvPr>
          <p:cNvSpPr/>
          <p:nvPr/>
        </p:nvSpPr>
        <p:spPr>
          <a:xfrm>
            <a:off x="8310661" y="1562912"/>
            <a:ext cx="3677055" cy="3417650"/>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4258A0-EE33-28E8-E73F-FEB48F80BBBB}"/>
              </a:ext>
            </a:extLst>
          </p:cNvPr>
          <p:cNvSpPr txBox="1"/>
          <p:nvPr/>
        </p:nvSpPr>
        <p:spPr>
          <a:xfrm>
            <a:off x="204282" y="5517313"/>
            <a:ext cx="10749063" cy="954107"/>
          </a:xfrm>
          <a:prstGeom prst="rect">
            <a:avLst/>
          </a:prstGeom>
          <a:noFill/>
          <a:ln w="28575">
            <a:solidFill>
              <a:schemeClr val="accent1"/>
            </a:solidFill>
          </a:ln>
        </p:spPr>
        <p:txBody>
          <a:bodyPr wrap="square">
            <a:spAutoFit/>
          </a:bodyPr>
          <a:lstStyle/>
          <a:p>
            <a:pPr algn="ctr" rtl="0">
              <a:spcBef>
                <a:spcPts val="0"/>
              </a:spcBef>
              <a:spcAft>
                <a:spcPts val="0"/>
              </a:spcAft>
            </a:pPr>
            <a:r>
              <a:rPr lang="en-US" sz="2800" b="0" i="0" u="none" strike="noStrike">
                <a:solidFill>
                  <a:srgbClr val="000000"/>
                </a:solidFill>
                <a:effectLst/>
              </a:rPr>
              <a:t>Comprehensive Tiered Level of Prevention and Low-Intensity Strategies</a:t>
            </a:r>
            <a:endParaRPr lang="en-US" sz="2800"/>
          </a:p>
        </p:txBody>
      </p:sp>
    </p:spTree>
    <p:extLst>
      <p:ext uri="{BB962C8B-B14F-4D97-AF65-F5344CB8AC3E}">
        <p14:creationId xmlns:p14="http://schemas.microsoft.com/office/powerpoint/2010/main" val="2818821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9A78-0F69-35CE-B2FB-25DAFBB7CC61}"/>
              </a:ext>
            </a:extLst>
          </p:cNvPr>
          <p:cNvSpPr>
            <a:spLocks noGrp="1"/>
          </p:cNvSpPr>
          <p:nvPr>
            <p:ph type="title"/>
          </p:nvPr>
        </p:nvSpPr>
        <p:spPr/>
        <p:txBody>
          <a:bodyPr/>
          <a:lstStyle/>
          <a:p>
            <a:r>
              <a:rPr lang="en-US"/>
              <a:t>Closing Out and Moving Forward</a:t>
            </a:r>
          </a:p>
        </p:txBody>
      </p:sp>
      <p:sp>
        <p:nvSpPr>
          <p:cNvPr id="3" name="Text Placeholder 2">
            <a:extLst>
              <a:ext uri="{FF2B5EF4-FFF2-40B4-BE49-F238E27FC236}">
                <a16:creationId xmlns:a16="http://schemas.microsoft.com/office/drawing/2014/main" id="{27728FE9-F523-3430-E87D-DA74B9A7E5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72004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236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78379" y="182054"/>
            <a:ext cx="4076045" cy="1622321"/>
          </a:xfrm>
        </p:spPr>
        <p:txBody>
          <a:bodyPr>
            <a:normAutofit/>
          </a:bodyPr>
          <a:lstStyle/>
          <a:p>
            <a:r>
              <a:rPr lang="en-US" sz="4800">
                <a:cs typeface="Arial"/>
              </a:rPr>
              <a:t>Website</a:t>
            </a:r>
            <a:br>
              <a:rPr lang="en-US" sz="4800">
                <a:cs typeface="Arial"/>
              </a:rPr>
            </a:br>
            <a:r>
              <a:rPr lang="en-US" sz="4800">
                <a:cs typeface="Arial"/>
              </a:rPr>
              <a:t>www.ci3t.org</a:t>
            </a:r>
            <a:endParaRPr lang="en-US" sz="4800"/>
          </a:p>
        </p:txBody>
      </p:sp>
      <p:pic>
        <p:nvPicPr>
          <p:cNvPr id="4" name="Picture 4" descr="Graphical user interface&#10;&#10;Description automatically generated">
            <a:extLst>
              <a:ext uri="{FF2B5EF4-FFF2-40B4-BE49-F238E27FC236}">
                <a16:creationId xmlns:a16="http://schemas.microsoft.com/office/drawing/2014/main" id="{E42A23D3-8924-4777-B294-8B13622577A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
          <a:stretch/>
        </p:blipFill>
        <p:spPr>
          <a:xfrm>
            <a:off x="4316671" y="-29298"/>
            <a:ext cx="7552944" cy="6857990"/>
          </a:xfrm>
          <a:prstGeom prst="rect">
            <a:avLst/>
          </a:prstGeom>
          <a:effectLst/>
        </p:spPr>
      </p:pic>
      <p:sp>
        <p:nvSpPr>
          <p:cNvPr id="20" name="Rectangle: Rounded Corners 19">
            <a:extLst>
              <a:ext uri="{FF2B5EF4-FFF2-40B4-BE49-F238E27FC236}">
                <a16:creationId xmlns:a16="http://schemas.microsoft.com/office/drawing/2014/main" id="{975DF575-E273-4A9D-8297-49B4FC1A123B}"/>
              </a:ext>
            </a:extLst>
          </p:cNvPr>
          <p:cNvSpPr/>
          <p:nvPr/>
        </p:nvSpPr>
        <p:spPr>
          <a:xfrm>
            <a:off x="8565744" y="1501529"/>
            <a:ext cx="1207477" cy="30284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7" descr="Table&#10;&#10;Description automatically generated">
            <a:extLst>
              <a:ext uri="{FF2B5EF4-FFF2-40B4-BE49-F238E27FC236}">
                <a16:creationId xmlns:a16="http://schemas.microsoft.com/office/drawing/2014/main" id="{E4D3127A-214A-4B80-8585-6E9349CDA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81" y="2572531"/>
            <a:ext cx="4364665" cy="2481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93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48929" y="182054"/>
            <a:ext cx="3505495" cy="1622321"/>
          </a:xfrm>
        </p:spPr>
        <p:txBody>
          <a:bodyPr>
            <a:normAutofit/>
          </a:bodyPr>
          <a:lstStyle/>
          <a:p>
            <a:r>
              <a:rPr lang="en-US" sz="4800">
                <a:cs typeface="Arial"/>
              </a:rPr>
              <a:t>Protocols</a:t>
            </a:r>
            <a:endParaRPr lang="en-US" sz="4800"/>
          </a:p>
        </p:txBody>
      </p:sp>
      <p:pic>
        <p:nvPicPr>
          <p:cNvPr id="4" name="Picture 4" descr="Graphical user interface&#10;&#10;Description automatically generated">
            <a:extLst>
              <a:ext uri="{FF2B5EF4-FFF2-40B4-BE49-F238E27FC236}">
                <a16:creationId xmlns:a16="http://schemas.microsoft.com/office/drawing/2014/main" id="{E42A23D3-8924-4777-B294-8B13622577A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
          <a:stretch/>
        </p:blipFill>
        <p:spPr>
          <a:xfrm>
            <a:off x="4316671" y="-29298"/>
            <a:ext cx="7552944" cy="6857990"/>
          </a:xfrm>
          <a:prstGeom prst="rect">
            <a:avLst/>
          </a:prstGeom>
          <a:effectLst/>
        </p:spPr>
      </p:pic>
      <p:sp>
        <p:nvSpPr>
          <p:cNvPr id="20" name="Rectangle: Rounded Corners 19">
            <a:extLst>
              <a:ext uri="{FF2B5EF4-FFF2-40B4-BE49-F238E27FC236}">
                <a16:creationId xmlns:a16="http://schemas.microsoft.com/office/drawing/2014/main" id="{975DF575-E273-4A9D-8297-49B4FC1A123B}"/>
              </a:ext>
            </a:extLst>
          </p:cNvPr>
          <p:cNvSpPr/>
          <p:nvPr/>
        </p:nvSpPr>
        <p:spPr>
          <a:xfrm>
            <a:off x="8565744" y="1501529"/>
            <a:ext cx="1207477" cy="30284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C575D6-E3B7-EF0E-2098-B2B2C203D86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77095" y="2625881"/>
            <a:ext cx="4598127" cy="5084987"/>
          </a:xfrm>
          <a:prstGeom prst="rect">
            <a:avLst/>
          </a:prstGeom>
          <a:ln>
            <a:solidFill>
              <a:schemeClr val="tx1"/>
            </a:solidFill>
          </a:ln>
        </p:spPr>
      </p:pic>
      <p:pic>
        <p:nvPicPr>
          <p:cNvPr id="8" name="Content Placeholder 7">
            <a:extLst>
              <a:ext uri="{FF2B5EF4-FFF2-40B4-BE49-F238E27FC236}">
                <a16:creationId xmlns:a16="http://schemas.microsoft.com/office/drawing/2014/main" id="{679FDA73-5F66-9D7C-901F-7DA2FBD6DAA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65432" y="3429000"/>
            <a:ext cx="6219825" cy="2600325"/>
          </a:xfrm>
          <a:prstGeom prst="rect">
            <a:avLst/>
          </a:prstGeom>
          <a:ln>
            <a:solidFill>
              <a:schemeClr val="tx1"/>
            </a:solid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A76064C8-763D-7202-8493-DAC9B2BB1B1F}"/>
              </a:ext>
            </a:extLst>
          </p:cNvPr>
          <p:cNvSpPr/>
          <p:nvPr/>
        </p:nvSpPr>
        <p:spPr>
          <a:xfrm rot="10800000" flipH="1">
            <a:off x="1019767" y="4212435"/>
            <a:ext cx="2664542" cy="1443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able&#10;&#10;Description automatically generated">
            <a:extLst>
              <a:ext uri="{FF2B5EF4-FFF2-40B4-BE49-F238E27FC236}">
                <a16:creationId xmlns:a16="http://schemas.microsoft.com/office/drawing/2014/main" id="{00A5711C-8C2B-1977-B281-B6BE074DC2D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2306" y="497359"/>
            <a:ext cx="4862467" cy="6290444"/>
          </a:xfrm>
          <a:prstGeom prst="rect">
            <a:avLst/>
          </a:prstGeom>
          <a:ln>
            <a:noFill/>
          </a:ln>
          <a:effectLst>
            <a:outerShdw blurRad="292100" dist="139700" dir="2700000" algn="tl" rotWithShape="0">
              <a:srgbClr val="333333">
                <a:alpha val="65000"/>
              </a:srgbClr>
            </a:outerShdw>
          </a:effectLst>
        </p:spPr>
      </p:pic>
      <p:pic>
        <p:nvPicPr>
          <p:cNvPr id="11" name="Picture 10" descr="Table&#10;&#10;Description automatically generated">
            <a:extLst>
              <a:ext uri="{FF2B5EF4-FFF2-40B4-BE49-F238E27FC236}">
                <a16:creationId xmlns:a16="http://schemas.microsoft.com/office/drawing/2014/main" id="{A631DDC2-40EF-93ED-2E02-50DB7E248AA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16133" y="497359"/>
            <a:ext cx="4852846" cy="627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27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81A74DAB-AC04-CD13-E6CB-B78A244403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185" y="1027906"/>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a:t>Thank you for your commitment</a:t>
            </a:r>
          </a:p>
        </p:txBody>
      </p:sp>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a:solidFill>
                  <a:schemeClr val="bg2"/>
                </a:solidFill>
                <a:ea typeface="ＭＳ Ｐゴシック" pitchFamily="34" charset="-128"/>
              </a:rPr>
              <a:t>Source: Forness, S.R., Freeman, S.F., </a:t>
            </a:r>
            <a:r>
              <a:rPr lang="en-US" sz="1200" err="1">
                <a:solidFill>
                  <a:schemeClr val="bg2"/>
                </a:solidFill>
                <a:ea typeface="ＭＳ Ｐゴシック" pitchFamily="34" charset="-128"/>
              </a:rPr>
              <a:t>Paparella</a:t>
            </a:r>
            <a:r>
              <a:rPr lang="en-US" sz="120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a:solidFill>
                  <a:schemeClr val="bg2"/>
                </a:solidFill>
                <a:ea typeface="ＭＳ Ｐゴシック" pitchFamily="34" charset="-128"/>
              </a:rPr>
              <a:t>Journal of Emotional and Behavioral Disorders, 20</a:t>
            </a:r>
            <a:r>
              <a:rPr lang="en-US" sz="1200">
                <a:solidFill>
                  <a:schemeClr val="bg2"/>
                </a:solidFill>
                <a:ea typeface="ＭＳ Ｐゴシック" pitchFamily="34" charset="-128"/>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r>
              <a:rPr lang="en-US">
                <a:cs typeface="Arial"/>
              </a:rPr>
              <a:t>Manual</a:t>
            </a:r>
            <a:endParaRPr lang="en-US"/>
          </a:p>
        </p:txBody>
      </p:sp>
      <p:pic>
        <p:nvPicPr>
          <p:cNvPr id="5" name="Picture 4">
            <a:extLst>
              <a:ext uri="{FF2B5EF4-FFF2-40B4-BE49-F238E27FC236}">
                <a16:creationId xmlns:a16="http://schemas.microsoft.com/office/drawing/2014/main" id="{AA447E87-AE2F-DCF8-48AF-2DD754CD2BD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324940"/>
            <a:ext cx="4806293" cy="6208117"/>
          </a:xfrm>
          <a:prstGeom prst="rect">
            <a:avLst/>
          </a:prstGeom>
        </p:spPr>
      </p:pic>
      <p:pic>
        <p:nvPicPr>
          <p:cNvPr id="7" name="Picture 7" descr="Table&#10;&#10;Description automatically generated">
            <a:extLst>
              <a:ext uri="{FF2B5EF4-FFF2-40B4-BE49-F238E27FC236}">
                <a16:creationId xmlns:a16="http://schemas.microsoft.com/office/drawing/2014/main" id="{51365AC2-6AD2-4C0D-98E5-C1FDD76DF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248" y="324940"/>
            <a:ext cx="4824045" cy="6216917"/>
          </a:xfrm>
          <a:prstGeom prst="rect">
            <a:avLst/>
          </a:prstGeom>
        </p:spPr>
      </p:pic>
      <p:pic>
        <p:nvPicPr>
          <p:cNvPr id="4" name="Picture 4" descr="Chart&#10;&#10;Description automatically generated">
            <a:hlinkClick r:id="rId4"/>
            <a:extLst>
              <a:ext uri="{FF2B5EF4-FFF2-40B4-BE49-F238E27FC236}">
                <a16:creationId xmlns:a16="http://schemas.microsoft.com/office/drawing/2014/main" id="{D2E1B68B-040C-4F0D-BB84-BD04B6A6A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21397"/>
            <a:ext cx="4824045" cy="6215201"/>
          </a:xfrm>
          <a:prstGeom prst="rect">
            <a:avLst/>
          </a:prstGeom>
        </p:spPr>
      </p:pic>
      <p:pic>
        <p:nvPicPr>
          <p:cNvPr id="8" name="Picture 8" descr="Text&#10;&#10;Description automatically generated">
            <a:extLst>
              <a:ext uri="{FF2B5EF4-FFF2-40B4-BE49-F238E27FC236}">
                <a16:creationId xmlns:a16="http://schemas.microsoft.com/office/drawing/2014/main" id="{B442384C-751F-488D-9465-C6D38BFEE3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281" y="1469590"/>
            <a:ext cx="4772246" cy="2625371"/>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text&#10;&#10;Description automatically generated">
            <a:extLst>
              <a:ext uri="{FF2B5EF4-FFF2-40B4-BE49-F238E27FC236}">
                <a16:creationId xmlns:a16="http://schemas.microsoft.com/office/drawing/2014/main" id="{E421677D-83D2-493E-9CB7-820115DC09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6833" y="2443573"/>
            <a:ext cx="4247660" cy="41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90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nvSpPr>
        <p:spPr>
          <a:xfrm>
            <a:off x="763072" y="513235"/>
            <a:ext cx="7230533"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Tips for Communicating with Your Community about Systematic Screening</a:t>
            </a:r>
          </a:p>
        </p:txBody>
      </p:sp>
      <p:pic>
        <p:nvPicPr>
          <p:cNvPr id="5" name="Picture 4"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63" y="2558594"/>
            <a:ext cx="7230533" cy="1663021"/>
          </a:xfrm>
          <a:prstGeom prst="rect">
            <a:avLst/>
          </a:prstGeom>
          <a:effectLst>
            <a:glow>
              <a:schemeClr val="accent1">
                <a:alpha val="40000"/>
              </a:schemeClr>
            </a:glow>
          </a:effectLst>
        </p:spPr>
      </p:pic>
      <p:pic>
        <p:nvPicPr>
          <p:cNvPr id="6" name="Picture 5"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1923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nvSpPr>
        <p:spPr>
          <a:xfrm>
            <a:off x="763072" y="513235"/>
            <a:ext cx="7230533"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The Whys and </a:t>
            </a:r>
            <a:r>
              <a:rPr lang="en-US" err="1"/>
              <a:t>Hows</a:t>
            </a:r>
            <a:r>
              <a:rPr lang="en-US"/>
              <a:t> of Screening: Frequently Asked Questions for Families</a:t>
            </a:r>
          </a:p>
        </p:txBody>
      </p:sp>
      <p:pic>
        <p:nvPicPr>
          <p:cNvPr id="3" name="Picture 2">
            <a:extLst>
              <a:ext uri="{FF2B5EF4-FFF2-40B4-BE49-F238E27FC236}">
                <a16:creationId xmlns:a16="http://schemas.microsoft.com/office/drawing/2014/main" id="{69C0F70E-5D91-2B0B-EA2A-896A04458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Text, letter&#10;&#10;Description automatically generated">
            <a:extLst>
              <a:ext uri="{FF2B5EF4-FFF2-40B4-BE49-F238E27FC236}">
                <a16:creationId xmlns:a16="http://schemas.microsoft.com/office/drawing/2014/main" id="{3993A594-138C-E036-A2CB-E289BAAC53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5615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nvSpPr>
        <p:spPr>
          <a:xfrm>
            <a:off x="344529" y="219452"/>
            <a:ext cx="948772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3600"/>
              <a:t>Guidance for Systematic Screening: Lessons Learned from Practitioners</a:t>
            </a:r>
          </a:p>
        </p:txBody>
      </p:sp>
      <p:pic>
        <p:nvPicPr>
          <p:cNvPr id="5" name="Picture 4">
            <a:extLst>
              <a:ext uri="{FF2B5EF4-FFF2-40B4-BE49-F238E27FC236}">
                <a16:creationId xmlns:a16="http://schemas.microsoft.com/office/drawing/2014/main" id="{154DC7FD-7A06-161E-E3CB-6453FB2D41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4529" y="1851266"/>
            <a:ext cx="6224848" cy="2579403"/>
          </a:xfrm>
          <a:prstGeom prst="rect">
            <a:avLst/>
          </a:prstGeom>
          <a:ln>
            <a:noFill/>
          </a:ln>
          <a:effectLst>
            <a:outerShdw blurRad="292100" dist="139700" dir="2700000" algn="tl" rotWithShape="0">
              <a:srgbClr val="333333">
                <a:alpha val="65000"/>
              </a:srgbClr>
            </a:outerShdw>
          </a:effectLst>
        </p:spPr>
      </p:pic>
      <p:pic>
        <p:nvPicPr>
          <p:cNvPr id="6" name="Picture 5" descr="Picture of the resource titled Guidance for Systematic Screening: Lessons Learned from Practitioners available on pbis.org">
            <a:extLst>
              <a:ext uri="{FF2B5EF4-FFF2-40B4-BE49-F238E27FC236}">
                <a16:creationId xmlns:a16="http://schemas.microsoft.com/office/drawing/2014/main" id="{2BFB0B61-FDBD-C621-9C3C-B1B8A6FBE7C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5951" y="1363889"/>
            <a:ext cx="3770793" cy="5068182"/>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text&#10;&#10;Description automatically generated">
            <a:extLst>
              <a:ext uri="{FF2B5EF4-FFF2-40B4-BE49-F238E27FC236}">
                <a16:creationId xmlns:a16="http://schemas.microsoft.com/office/drawing/2014/main" id="{619F1898-61BE-2431-0BC5-69941A4F485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59743" y="1488372"/>
            <a:ext cx="3918165" cy="5068182"/>
          </a:xfrm>
          <a:prstGeom prst="rect">
            <a:avLst/>
          </a:prstGeom>
          <a:ln>
            <a:noFill/>
          </a:ln>
          <a:effectLst>
            <a:outerShdw blurRad="292100" dist="139700" dir="2700000" algn="tl" rotWithShape="0">
              <a:srgbClr val="333333">
                <a:alpha val="65000"/>
              </a:srgbClr>
            </a:outerShdw>
          </a:effectLst>
        </p:spPr>
      </p:pic>
      <p:pic>
        <p:nvPicPr>
          <p:cNvPr id="12" name="Picture 11" descr="Text&#10;&#10;Description automatically generated">
            <a:extLst>
              <a:ext uri="{FF2B5EF4-FFF2-40B4-BE49-F238E27FC236}">
                <a16:creationId xmlns:a16="http://schemas.microsoft.com/office/drawing/2014/main" id="{5F6C6441-B037-2AB3-BBB4-6BD9FF9EF0E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28803" y="1549820"/>
            <a:ext cx="3870660" cy="5006734"/>
          </a:xfrm>
          <a:prstGeom prst="rect">
            <a:avLst/>
          </a:prstGeom>
          <a:ln>
            <a:noFill/>
          </a:ln>
          <a:effectLst>
            <a:outerShdw blurRad="292100" dist="139700" dir="2700000" algn="tl" rotWithShape="0">
              <a:srgbClr val="333333">
                <a:alpha val="65000"/>
              </a:srgbClr>
            </a:outerShdw>
          </a:effectLst>
        </p:spPr>
      </p:pic>
      <p:pic>
        <p:nvPicPr>
          <p:cNvPr id="14" name="Picture 13" descr="Text&#10;&#10;Description automatically generated">
            <a:extLst>
              <a:ext uri="{FF2B5EF4-FFF2-40B4-BE49-F238E27FC236}">
                <a16:creationId xmlns:a16="http://schemas.microsoft.com/office/drawing/2014/main" id="{18C77C92-8CCB-9E67-127C-7BDA8A134D4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152043" y="1698184"/>
            <a:ext cx="3870659" cy="5006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1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8FC4-BC18-8BBB-8E2A-ECBA8C26715B}"/>
              </a:ext>
            </a:extLst>
          </p:cNvPr>
          <p:cNvSpPr>
            <a:spLocks noGrp="1"/>
          </p:cNvSpPr>
          <p:nvPr>
            <p:ph type="title"/>
          </p:nvPr>
        </p:nvSpPr>
        <p:spPr/>
        <p:txBody>
          <a:bodyPr/>
          <a:lstStyle/>
          <a:p>
            <a:r>
              <a:rPr lang="en-US"/>
              <a:t>Come Join Us! Professional Learning Offerings</a:t>
            </a:r>
          </a:p>
        </p:txBody>
      </p:sp>
      <p:sp>
        <p:nvSpPr>
          <p:cNvPr id="5" name="Content Placeholder 4">
            <a:extLst>
              <a:ext uri="{FF2B5EF4-FFF2-40B4-BE49-F238E27FC236}">
                <a16:creationId xmlns:a16="http://schemas.microsoft.com/office/drawing/2014/main" id="{4FB98E89-1FC8-ABE4-C0AE-817D3AF3FBE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84F447D-13E0-7A9C-A295-F57BE72052D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57787" y="1690688"/>
            <a:ext cx="8867010" cy="5306939"/>
          </a:xfrm>
          <a:prstGeom prst="rect">
            <a:avLst/>
          </a:prstGeom>
        </p:spPr>
      </p:pic>
      <p:sp>
        <p:nvSpPr>
          <p:cNvPr id="7" name="Rectangle 6">
            <a:extLst>
              <a:ext uri="{FF2B5EF4-FFF2-40B4-BE49-F238E27FC236}">
                <a16:creationId xmlns:a16="http://schemas.microsoft.com/office/drawing/2014/main" id="{DC21F45E-055A-4717-200B-2128F384023B}"/>
              </a:ext>
            </a:extLst>
          </p:cNvPr>
          <p:cNvSpPr/>
          <p:nvPr/>
        </p:nvSpPr>
        <p:spPr>
          <a:xfrm>
            <a:off x="6602670" y="3648936"/>
            <a:ext cx="1530678" cy="393675"/>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C19F6C21-AE7C-6044-13F5-E49DE8A60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290" y="1690688"/>
            <a:ext cx="8912507" cy="9337854"/>
          </a:xfrm>
          <a:prstGeom prst="rect">
            <a:avLst/>
          </a:prstGeom>
        </p:spPr>
      </p:pic>
    </p:spTree>
    <p:extLst>
      <p:ext uri="{BB962C8B-B14F-4D97-AF65-F5344CB8AC3E}">
        <p14:creationId xmlns:p14="http://schemas.microsoft.com/office/powerpoint/2010/main" val="1172539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8FC4-BC18-8BBB-8E2A-ECBA8C26715B}"/>
              </a:ext>
            </a:extLst>
          </p:cNvPr>
          <p:cNvSpPr>
            <a:spLocks noGrp="1"/>
          </p:cNvSpPr>
          <p:nvPr>
            <p:ph type="title"/>
          </p:nvPr>
        </p:nvSpPr>
        <p:spPr/>
        <p:txBody>
          <a:bodyPr/>
          <a:lstStyle/>
          <a:p>
            <a:r>
              <a:rPr lang="en-US"/>
              <a:t>Come Join Us! Professional Learning Offerings</a:t>
            </a:r>
          </a:p>
        </p:txBody>
      </p:sp>
      <p:sp>
        <p:nvSpPr>
          <p:cNvPr id="5" name="Content Placeholder 4">
            <a:extLst>
              <a:ext uri="{FF2B5EF4-FFF2-40B4-BE49-F238E27FC236}">
                <a16:creationId xmlns:a16="http://schemas.microsoft.com/office/drawing/2014/main" id="{4FB98E89-1FC8-ABE4-C0AE-817D3AF3FBED}"/>
              </a:ext>
            </a:extLst>
          </p:cNvPr>
          <p:cNvSpPr>
            <a:spLocks noGrp="1"/>
          </p:cNvSpPr>
          <p:nvPr>
            <p:ph idx="1"/>
          </p:nvPr>
        </p:nvSpPr>
        <p:spPr/>
        <p:txBody>
          <a:bodyPr/>
          <a:lstStyle/>
          <a:p>
            <a:endParaRPr lang="en-US"/>
          </a:p>
        </p:txBody>
      </p:sp>
      <p:sp>
        <p:nvSpPr>
          <p:cNvPr id="7" name="Rectangle 6">
            <a:extLst>
              <a:ext uri="{FF2B5EF4-FFF2-40B4-BE49-F238E27FC236}">
                <a16:creationId xmlns:a16="http://schemas.microsoft.com/office/drawing/2014/main" id="{DC21F45E-055A-4717-200B-2128F384023B}"/>
              </a:ext>
            </a:extLst>
          </p:cNvPr>
          <p:cNvSpPr/>
          <p:nvPr/>
        </p:nvSpPr>
        <p:spPr>
          <a:xfrm>
            <a:off x="6602670" y="3648936"/>
            <a:ext cx="1530678" cy="393675"/>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C19F6C21-AE7C-6044-13F5-E49DE8A60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290" y="-3555093"/>
            <a:ext cx="8912507" cy="9337854"/>
          </a:xfrm>
          <a:prstGeom prst="rect">
            <a:avLst/>
          </a:prstGeom>
        </p:spPr>
      </p:pic>
      <p:sp>
        <p:nvSpPr>
          <p:cNvPr id="3" name="Oval 2">
            <a:extLst>
              <a:ext uri="{FF2B5EF4-FFF2-40B4-BE49-F238E27FC236}">
                <a16:creationId xmlns:a16="http://schemas.microsoft.com/office/drawing/2014/main" id="{897C8EB0-DE6E-4BC1-6024-0B34AA635C72}"/>
              </a:ext>
            </a:extLst>
          </p:cNvPr>
          <p:cNvSpPr/>
          <p:nvPr/>
        </p:nvSpPr>
        <p:spPr>
          <a:xfrm>
            <a:off x="741947" y="3648936"/>
            <a:ext cx="7295148" cy="2337978"/>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049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0253-121F-504C-BCE6-CDDB1AB71553}"/>
              </a:ext>
            </a:extLst>
          </p:cNvPr>
          <p:cNvSpPr>
            <a:spLocks noGrp="1"/>
          </p:cNvSpPr>
          <p:nvPr>
            <p:ph type="title"/>
          </p:nvPr>
        </p:nvSpPr>
        <p:spPr>
          <a:xfrm>
            <a:off x="407700" y="365126"/>
            <a:ext cx="11376600" cy="1099908"/>
          </a:xfrm>
        </p:spPr>
        <p:txBody>
          <a:bodyPr/>
          <a:lstStyle/>
          <a:p>
            <a:pPr algn="ctr"/>
            <a:r>
              <a:rPr lang="en-US"/>
              <a:t>Please Complete this Session’s Evaluation</a:t>
            </a:r>
          </a:p>
        </p:txBody>
      </p:sp>
      <p:sp>
        <p:nvSpPr>
          <p:cNvPr id="10" name="Session 2">
            <a:extLst>
              <a:ext uri="{FF2B5EF4-FFF2-40B4-BE49-F238E27FC236}">
                <a16:creationId xmlns:a16="http://schemas.microsoft.com/office/drawing/2014/main" id="{D28200A2-4E4C-B347-85A9-358B54F5FD94}"/>
              </a:ext>
            </a:extLst>
          </p:cNvPr>
          <p:cNvSpPr/>
          <p:nvPr/>
        </p:nvSpPr>
        <p:spPr>
          <a:xfrm>
            <a:off x="407700" y="1496745"/>
            <a:ext cx="11376600" cy="615553"/>
          </a:xfrm>
          <a:prstGeom prst="rect">
            <a:avLst/>
          </a:prstGeom>
        </p:spPr>
        <p:txBody>
          <a:bodyPr wrap="square">
            <a:spAutoFit/>
          </a:bodyPr>
          <a:lstStyle/>
          <a:p>
            <a:pPr algn="ctr"/>
            <a:r>
              <a:rPr lang="en-US" sz="2000" b="1" i="1"/>
              <a:t>10/26/2023 </a:t>
            </a:r>
          </a:p>
          <a:p>
            <a:pPr algn="ctr"/>
            <a:r>
              <a:rPr lang="en-US" sz="1400" b="1" i="1"/>
              <a:t>Session ID– </a:t>
            </a:r>
            <a:r>
              <a:rPr lang="en-US" sz="1400" b="1" i="0" u="none" strike="noStrike">
                <a:solidFill>
                  <a:srgbClr val="000000"/>
                </a:solidFill>
                <a:effectLst/>
              </a:rPr>
              <a:t>3I - Systematic Screening in Tiered Systems: We’ve Got This!</a:t>
            </a:r>
            <a:endParaRPr lang="en-US" sz="1400" b="1" i="1"/>
          </a:p>
        </p:txBody>
      </p:sp>
      <p:sp>
        <p:nvSpPr>
          <p:cNvPr id="13" name="Pick one 3">
            <a:extLst>
              <a:ext uri="{FF2B5EF4-FFF2-40B4-BE49-F238E27FC236}">
                <a16:creationId xmlns:a16="http://schemas.microsoft.com/office/drawing/2014/main" id="{697713DC-295B-CD4D-AD3B-259820E2A9FD}"/>
              </a:ext>
            </a:extLst>
          </p:cNvPr>
          <p:cNvSpPr txBox="1">
            <a:spLocks/>
          </p:cNvSpPr>
          <p:nvPr/>
        </p:nvSpPr>
        <p:spPr>
          <a:xfrm>
            <a:off x="278961" y="2218291"/>
            <a:ext cx="4902200" cy="795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500" b="1">
                <a:solidFill>
                  <a:schemeClr val="accent6"/>
                </a:solidFill>
                <a:latin typeface="Candara" panose="020E0502030303020204" pitchFamily="34" charset="0"/>
              </a:rPr>
              <a:t>Four options, pick one!</a:t>
            </a:r>
            <a:endParaRPr lang="en-US" sz="2400">
              <a:solidFill>
                <a:schemeClr val="accent6"/>
              </a:solidFill>
            </a:endParaRPr>
          </a:p>
        </p:txBody>
      </p:sp>
      <p:sp>
        <p:nvSpPr>
          <p:cNvPr id="3" name="Option One 4">
            <a:extLst>
              <a:ext uri="{FF2B5EF4-FFF2-40B4-BE49-F238E27FC236}">
                <a16:creationId xmlns:a16="http://schemas.microsoft.com/office/drawing/2014/main" id="{41BC1147-EEBE-7243-ADF2-FBB48B47A049}"/>
              </a:ext>
            </a:extLst>
          </p:cNvPr>
          <p:cNvSpPr>
            <a:spLocks noGrp="1"/>
          </p:cNvSpPr>
          <p:nvPr>
            <p:ph idx="1"/>
          </p:nvPr>
        </p:nvSpPr>
        <p:spPr>
          <a:xfrm>
            <a:off x="2882544" y="2861351"/>
            <a:ext cx="2152443" cy="1806702"/>
          </a:xfrm>
        </p:spPr>
        <p:txBody>
          <a:bodyPr>
            <a:normAutofit/>
          </a:bodyPr>
          <a:lstStyle/>
          <a:p>
            <a:pPr marL="0" indent="0">
              <a:lnSpc>
                <a:spcPct val="100000"/>
              </a:lnSpc>
              <a:spcBef>
                <a:spcPts val="0"/>
              </a:spcBef>
              <a:buNone/>
            </a:pPr>
            <a:r>
              <a:rPr lang="en-US" sz="2400" b="1">
                <a:solidFill>
                  <a:srgbClr val="0070C0"/>
                </a:solidFill>
              </a:rPr>
              <a:t>2. QR Code</a:t>
            </a:r>
            <a:r>
              <a:rPr lang="en-US" sz="2400">
                <a:solidFill>
                  <a:srgbClr val="0070C0"/>
                </a:solidFill>
              </a:rPr>
              <a:t> </a:t>
            </a:r>
            <a:r>
              <a:rPr lang="en-US" sz="2400"/>
              <a:t>Scan the code on this slide.</a:t>
            </a:r>
          </a:p>
        </p:txBody>
      </p:sp>
      <p:sp>
        <p:nvSpPr>
          <p:cNvPr id="14" name="Right Arrow 5">
            <a:extLst>
              <a:ext uri="{FF2B5EF4-FFF2-40B4-BE49-F238E27FC236}">
                <a16:creationId xmlns:a16="http://schemas.microsoft.com/office/drawing/2014/main" id="{9FB6E16F-3C6E-3E42-B80F-CBF8B74CCB1E}"/>
              </a:ext>
              <a:ext uri="{C183D7F6-B498-43B3-948B-1728B52AA6E4}">
                <adec:decorative xmlns:adec="http://schemas.microsoft.com/office/drawing/2017/decorative" val="1"/>
              </a:ext>
            </a:extLst>
          </p:cNvPr>
          <p:cNvSpPr/>
          <p:nvPr/>
        </p:nvSpPr>
        <p:spPr>
          <a:xfrm>
            <a:off x="3452411" y="4065035"/>
            <a:ext cx="1261106" cy="690681"/>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obile App 7">
            <a:extLst>
              <a:ext uri="{FF2B5EF4-FFF2-40B4-BE49-F238E27FC236}">
                <a16:creationId xmlns:a16="http://schemas.microsoft.com/office/drawing/2014/main" id="{AE52062E-0B1D-8442-8071-F996052A394A}"/>
              </a:ext>
            </a:extLst>
          </p:cNvPr>
          <p:cNvSpPr txBox="1">
            <a:spLocks/>
          </p:cNvSpPr>
          <p:nvPr/>
        </p:nvSpPr>
        <p:spPr>
          <a:xfrm>
            <a:off x="232451" y="2859278"/>
            <a:ext cx="2345126" cy="1806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57150">
              <a:buNone/>
            </a:pPr>
            <a:r>
              <a:rPr lang="en-US" sz="2400" b="1">
                <a:solidFill>
                  <a:srgbClr val="0070C0"/>
                </a:solidFill>
              </a:rPr>
              <a:t>1. Mobile App</a:t>
            </a:r>
            <a:r>
              <a:rPr lang="en-US" sz="2400">
                <a:solidFill>
                  <a:srgbClr val="0070C0"/>
                </a:solidFill>
              </a:rPr>
              <a:t> </a:t>
            </a:r>
            <a:br>
              <a:rPr lang="en-US" sz="2400"/>
            </a:br>
            <a:r>
              <a:rPr lang="en-US" sz="2400"/>
              <a:t>Click “Take Survey" under the session description.</a:t>
            </a:r>
          </a:p>
        </p:txBody>
      </p:sp>
      <p:sp>
        <p:nvSpPr>
          <p:cNvPr id="15" name="Direct Link 8">
            <a:extLst>
              <a:ext uri="{FF2B5EF4-FFF2-40B4-BE49-F238E27FC236}">
                <a16:creationId xmlns:a16="http://schemas.microsoft.com/office/drawing/2014/main" id="{D0BD964D-878B-174F-94AD-9021C26B9B82}"/>
              </a:ext>
            </a:extLst>
          </p:cNvPr>
          <p:cNvSpPr txBox="1">
            <a:spLocks/>
          </p:cNvSpPr>
          <p:nvPr/>
        </p:nvSpPr>
        <p:spPr>
          <a:xfrm>
            <a:off x="9526024" y="2791893"/>
            <a:ext cx="2519780" cy="216102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11113">
              <a:lnSpc>
                <a:spcPct val="110000"/>
              </a:lnSpc>
              <a:buNone/>
            </a:pPr>
            <a:r>
              <a:rPr lang="en-US" b="1">
                <a:solidFill>
                  <a:srgbClr val="0070C0"/>
                </a:solidFill>
              </a:rPr>
              <a:t>4. Direct Link</a:t>
            </a:r>
            <a:r>
              <a:rPr lang="en-US">
                <a:solidFill>
                  <a:srgbClr val="0070C0"/>
                </a:solidFill>
              </a:rPr>
              <a:t> </a:t>
            </a:r>
            <a:br>
              <a:rPr lang="en-US"/>
            </a:br>
            <a:r>
              <a:rPr lang="en-US" sz="2400"/>
              <a:t>Click the link provided in the email reminder you receive after your session ends.</a:t>
            </a:r>
          </a:p>
        </p:txBody>
      </p:sp>
      <p:sp>
        <p:nvSpPr>
          <p:cNvPr id="5" name="Anonymous 9">
            <a:extLst>
              <a:ext uri="{FF2B5EF4-FFF2-40B4-BE49-F238E27FC236}">
                <a16:creationId xmlns:a16="http://schemas.microsoft.com/office/drawing/2014/main" id="{BFEBD13F-9AC9-0946-A025-F925EB90260D}"/>
              </a:ext>
            </a:extLst>
          </p:cNvPr>
          <p:cNvSpPr/>
          <p:nvPr/>
        </p:nvSpPr>
        <p:spPr>
          <a:xfrm>
            <a:off x="8277244" y="5361255"/>
            <a:ext cx="3046700" cy="738664"/>
          </a:xfrm>
          <a:prstGeom prst="rect">
            <a:avLst/>
          </a:prstGeom>
        </p:spPr>
        <p:txBody>
          <a:bodyPr wrap="square">
            <a:spAutoFit/>
          </a:bodyPr>
          <a:lstStyle/>
          <a:p>
            <a:r>
              <a:rPr lang="en-US" sz="1400" i="1">
                <a:solidFill>
                  <a:srgbClr val="C00000"/>
                </a:solidFill>
              </a:rPr>
              <a:t>Evaluations are </a:t>
            </a:r>
            <a:r>
              <a:rPr lang="en-US" sz="1400" b="1" i="1">
                <a:solidFill>
                  <a:srgbClr val="C00000"/>
                </a:solidFill>
              </a:rPr>
              <a:t>anonymous</a:t>
            </a:r>
            <a:r>
              <a:rPr lang="en-US" sz="1400" i="1">
                <a:solidFill>
                  <a:srgbClr val="C00000"/>
                </a:solidFill>
              </a:rPr>
              <a:t>! We send reminder emails to all participants.</a:t>
            </a:r>
            <a:br>
              <a:rPr lang="en-US" sz="1400">
                <a:solidFill>
                  <a:srgbClr val="C00000"/>
                </a:solidFill>
              </a:rPr>
            </a:br>
            <a:endParaRPr lang="en-US" sz="1400">
              <a:solidFill>
                <a:srgbClr val="C00000"/>
              </a:solidFill>
            </a:endParaRPr>
          </a:p>
        </p:txBody>
      </p:sp>
      <p:pic>
        <p:nvPicPr>
          <p:cNvPr id="9" name="Raffle Ticket 10">
            <a:extLst>
              <a:ext uri="{FF2B5EF4-FFF2-40B4-BE49-F238E27FC236}">
                <a16:creationId xmlns:a16="http://schemas.microsoft.com/office/drawing/2014/main" id="{4F70B311-9028-014E-8D5B-87F2B89999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940" y="5460365"/>
            <a:ext cx="937260" cy="937260"/>
          </a:xfrm>
          <a:prstGeom prst="rect">
            <a:avLst/>
          </a:prstGeom>
        </p:spPr>
      </p:pic>
      <p:sp>
        <p:nvSpPr>
          <p:cNvPr id="6" name="Raffle text">
            <a:extLst>
              <a:ext uri="{FF2B5EF4-FFF2-40B4-BE49-F238E27FC236}">
                <a16:creationId xmlns:a16="http://schemas.microsoft.com/office/drawing/2014/main" id="{FC5CD881-4DD4-1E43-94B6-827122764C05}"/>
              </a:ext>
            </a:extLst>
          </p:cNvPr>
          <p:cNvSpPr/>
          <p:nvPr/>
        </p:nvSpPr>
        <p:spPr>
          <a:xfrm>
            <a:off x="1381760" y="5579430"/>
            <a:ext cx="5933440" cy="769441"/>
          </a:xfrm>
          <a:prstGeom prst="rect">
            <a:avLst/>
          </a:prstGeom>
        </p:spPr>
        <p:txBody>
          <a:bodyPr wrap="square">
            <a:spAutoFit/>
          </a:bodyPr>
          <a:lstStyle/>
          <a:p>
            <a:r>
              <a:rPr lang="en-US" sz="2200">
                <a:solidFill>
                  <a:srgbClr val="0070C0"/>
                </a:solidFill>
              </a:rPr>
              <a:t>After you submit each session evaluation, click the link to enter the </a:t>
            </a:r>
            <a:r>
              <a:rPr lang="en-US" sz="2200" b="1">
                <a:solidFill>
                  <a:srgbClr val="0070C0"/>
                </a:solidFill>
              </a:rPr>
              <a:t>gift card raffle</a:t>
            </a:r>
            <a:r>
              <a:rPr lang="en-US" sz="2200">
                <a:solidFill>
                  <a:srgbClr val="0070C0"/>
                </a:solidFill>
              </a:rPr>
              <a:t>!</a:t>
            </a:r>
          </a:p>
        </p:txBody>
      </p:sp>
      <p:sp>
        <p:nvSpPr>
          <p:cNvPr id="17" name="Direct Link 8">
            <a:extLst>
              <a:ext uri="{FF2B5EF4-FFF2-40B4-BE49-F238E27FC236}">
                <a16:creationId xmlns:a16="http://schemas.microsoft.com/office/drawing/2014/main" id="{2C6156E4-926D-ACEA-8117-58D358BE3458}"/>
              </a:ext>
            </a:extLst>
          </p:cNvPr>
          <p:cNvSpPr txBox="1">
            <a:spLocks/>
          </p:cNvSpPr>
          <p:nvPr/>
        </p:nvSpPr>
        <p:spPr>
          <a:xfrm>
            <a:off x="6885450" y="2788376"/>
            <a:ext cx="2471251" cy="1806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11113">
              <a:lnSpc>
                <a:spcPct val="100000"/>
              </a:lnSpc>
              <a:buNone/>
            </a:pPr>
            <a:r>
              <a:rPr lang="en-US" sz="2400" b="1">
                <a:solidFill>
                  <a:srgbClr val="0070C0"/>
                </a:solidFill>
              </a:rPr>
              <a:t>3. Online</a:t>
            </a:r>
            <a:br>
              <a:rPr lang="en-US" sz="2000"/>
            </a:br>
            <a:r>
              <a:rPr lang="en-US" sz="1800"/>
              <a:t>Click on the link located next to the downloadable session materials posted online at:</a:t>
            </a:r>
          </a:p>
          <a:p>
            <a:pPr marL="11113" indent="-11113">
              <a:lnSpc>
                <a:spcPct val="100000"/>
              </a:lnSpc>
              <a:buNone/>
            </a:pPr>
            <a:r>
              <a:rPr lang="en-US" sz="1200">
                <a:hlinkClick r:id="rId5"/>
              </a:rPr>
              <a:t>www.pbis.org/conference-and-presentations/pbis-leadership-forum</a:t>
            </a:r>
            <a:endParaRPr lang="en-US" sz="1200"/>
          </a:p>
        </p:txBody>
      </p:sp>
      <p:pic>
        <p:nvPicPr>
          <p:cNvPr id="7" name="Picture 6" descr="Please Complete this Session's Evaluation&#10;Click on the link located next to the downloadable session materials posted online at: &#10;&#10;https://www.pbis.org/conference-and-presentations/pbis-leadership-forum&#10;">
            <a:extLst>
              <a:ext uri="{FF2B5EF4-FFF2-40B4-BE49-F238E27FC236}">
                <a16:creationId xmlns:a16="http://schemas.microsoft.com/office/drawing/2014/main" id="{783478E8-A69B-FCA6-53DE-866AF7C5C4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4276" y="2859278"/>
            <a:ext cx="1905000" cy="2362200"/>
          </a:xfrm>
          <a:prstGeom prst="rect">
            <a:avLst/>
          </a:prstGeom>
        </p:spPr>
      </p:pic>
      <p:pic>
        <p:nvPicPr>
          <p:cNvPr id="16" name="Picture 15" descr="Please Complete this Session's Evaluation&#10;Click on the link located next to the downloadable session materials posted online at: &#10;&#10;https://www.pbis.org/conference-and-presentations/pbis-leadership-forum&#10;">
            <a:extLst>
              <a:ext uri="{FF2B5EF4-FFF2-40B4-BE49-F238E27FC236}">
                <a16:creationId xmlns:a16="http://schemas.microsoft.com/office/drawing/2014/main" id="{3CB2AF84-6A50-4DD9-B9BB-DE3880BFB3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82307"/>
          </a:xfrm>
          <a:prstGeom prst="rect">
            <a:avLst/>
          </a:prstGeom>
        </p:spPr>
      </p:pic>
    </p:spTree>
    <p:extLst>
      <p:ext uri="{BB962C8B-B14F-4D97-AF65-F5344CB8AC3E}">
        <p14:creationId xmlns:p14="http://schemas.microsoft.com/office/powerpoint/2010/main" val="2068660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915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Primary (Tier 1) Prevention </a:t>
            </a:r>
          </a:p>
        </p:txBody>
      </p:sp>
      <p:sp>
        <p:nvSpPr>
          <p:cNvPr id="3" name="Content Placeholder 2"/>
          <p:cNvSpPr>
            <a:spLocks noGrp="1"/>
          </p:cNvSpPr>
          <p:nvPr>
            <p:ph idx="1"/>
          </p:nvPr>
        </p:nvSpPr>
        <p:spPr/>
        <p:txBody>
          <a:bodyPr>
            <a:normAutofit/>
          </a:bodyPr>
          <a:lstStyle/>
          <a:p>
            <a:r>
              <a:rPr lang="en-US" sz="2600" dirty="0"/>
              <a:t>All students are eligible for participation</a:t>
            </a:r>
            <a:br>
              <a:rPr lang="en-US" sz="2600" dirty="0"/>
            </a:br>
            <a:r>
              <a:rPr lang="en-US" sz="1800" dirty="0"/>
              <a:t>(Lane, Robertson et al., 2006)</a:t>
            </a:r>
          </a:p>
          <a:p>
            <a:r>
              <a:rPr lang="en-US" sz="2600" dirty="0"/>
              <a:t>About 80% of students respond to this level</a:t>
            </a:r>
            <a:br>
              <a:rPr lang="en-US" sz="2600" dirty="0"/>
            </a:br>
            <a:r>
              <a:rPr lang="en-US" sz="1900" dirty="0"/>
              <a:t>(Gresham, Sugai, Horner, Quinn, &amp; </a:t>
            </a:r>
            <a:r>
              <a:rPr lang="en-US" sz="1900" dirty="0" err="1"/>
              <a:t>McInerney</a:t>
            </a:r>
            <a:r>
              <a:rPr lang="en-US" sz="1900" dirty="0"/>
              <a:t>, 1998; Sugai &amp; Horner, 2006)</a:t>
            </a:r>
          </a:p>
          <a:p>
            <a:r>
              <a:rPr lang="en-US" sz="2600" dirty="0"/>
              <a:t>Examples of primary (Tier 1) prevention </a:t>
            </a:r>
          </a:p>
          <a:p>
            <a:pPr lvl="1"/>
            <a:r>
              <a:rPr lang="en-US" dirty="0"/>
              <a:t>Validated literacy curricula</a:t>
            </a:r>
          </a:p>
          <a:p>
            <a:pPr lvl="1"/>
            <a:r>
              <a:rPr lang="en-US" dirty="0"/>
              <a:t>Violence prevention</a:t>
            </a:r>
          </a:p>
          <a:p>
            <a:pPr lvl="1"/>
            <a:r>
              <a:rPr lang="en-US" dirty="0"/>
              <a:t>Conflict resolution programs</a:t>
            </a:r>
          </a:p>
          <a:p>
            <a:pPr lvl="1"/>
            <a:r>
              <a:rPr lang="en-US" dirty="0"/>
              <a:t>Anti-bullying programs</a:t>
            </a:r>
          </a:p>
          <a:p>
            <a:pPr lvl="1"/>
            <a:r>
              <a:rPr lang="en-US" dirty="0"/>
              <a:t>Schoolwide social skills instruction</a:t>
            </a:r>
          </a:p>
          <a:p>
            <a:pPr lvl="1"/>
            <a:r>
              <a:rPr lang="en-US" dirty="0"/>
              <a:t>Character education programs</a:t>
            </a: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669763" y="3649657"/>
            <a:ext cx="3470642" cy="2390107"/>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2701458834"/>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6" ma:contentTypeDescription="Create a new document." ma:contentTypeScope="" ma:versionID="a413609376ed577f5068d26488541229">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2797b7506df936fb2992c3a72dabdf3c"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purl.org/dc/terms/"/>
    <ds:schemaRef ds:uri="http://schemas.microsoft.com/office/2006/documentManagement/types"/>
    <ds:schemaRef ds:uri="4318368a-e051-4120-b782-b8f83150f24c"/>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f9e924d8-64f0-44e1-941a-d1c0bfcaccf4"/>
    <ds:schemaRef ds:uri="http://schemas.microsoft.com/office/2006/metadata/properties"/>
  </ds:schemaRefs>
</ds:datastoreItem>
</file>

<file path=customXml/itemProps2.xml><?xml version="1.0" encoding="utf-8"?>
<ds:datastoreItem xmlns:ds="http://schemas.openxmlformats.org/officeDocument/2006/customXml" ds:itemID="{BC8B5AFF-6313-443F-9873-1492FF32F6BA}">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19</TotalTime>
  <Words>4394</Words>
  <Application>Microsoft Office PowerPoint</Application>
  <PresentationFormat>Widescreen</PresentationFormat>
  <Paragraphs>731</Paragraphs>
  <Slides>76</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Adobe Hebrew</vt:lpstr>
      <vt:lpstr>Arial</vt:lpstr>
      <vt:lpstr>Calibri</vt:lpstr>
      <vt:lpstr>Candara</vt:lpstr>
      <vt:lpstr>Century Gothic</vt:lpstr>
      <vt:lpstr>Courier New</vt:lpstr>
      <vt:lpstr>System Font Regular</vt:lpstr>
      <vt:lpstr>Times New Roman</vt:lpstr>
      <vt:lpstr>Wingdings</vt:lpstr>
      <vt:lpstr>Ci3T</vt:lpstr>
      <vt:lpstr>Office Theme</vt:lpstr>
      <vt:lpstr>Session 3I– Systematic Screening in Tiered Systems: We’ve Got This!</vt:lpstr>
      <vt:lpstr>Learning Objectives</vt:lpstr>
      <vt:lpstr>Agenda</vt:lpstr>
      <vt:lpstr>Welcome and Introductions </vt:lpstr>
      <vt:lpstr>Meet our Ci3T Partners!</vt:lpstr>
      <vt:lpstr>Starting with a Ci3T Framework</vt:lpstr>
      <vt:lpstr>Thank you for your commitment</vt:lpstr>
      <vt:lpstr>PowerPoint Presentation</vt:lpstr>
      <vt:lpstr>Primary (Tier 1) Prevention </vt:lpstr>
      <vt:lpstr>Secondary (Tier 2) Prevention </vt:lpstr>
      <vt:lpstr>Tertiary (Tier 3) Prevention </vt:lpstr>
      <vt:lpstr>Core features of the Ci3T model of prevention</vt:lpstr>
      <vt:lpstr>Academic Component</vt:lpstr>
      <vt:lpstr>Behavioral Component</vt:lpstr>
      <vt:lpstr>Social Component:  Identifying a Validated Curriculum</vt:lpstr>
      <vt:lpstr>Ci3T Implementation Manual</vt:lpstr>
      <vt:lpstr>PowerPoint Presentation</vt:lpstr>
      <vt:lpstr>PowerPoint Presentation</vt:lpstr>
      <vt:lpstr>Essential Components of  Primary Prevention Efforts</vt:lpstr>
      <vt:lpstr>PowerPoint Presentation</vt:lpstr>
      <vt:lpstr>PowerPoint Presentation</vt:lpstr>
      <vt:lpstr>The How and Why of Systematic Screening</vt:lpstr>
      <vt:lpstr>Essential Components of  Primary Prevention Efforts</vt:lpstr>
      <vt:lpstr>PowerPoint Presentation</vt:lpstr>
      <vt:lpstr>Systematic Screening … Logistics</vt:lpstr>
      <vt:lpstr>Considerations</vt:lpstr>
      <vt:lpstr>SRSS-IE Scores Predict Student Outcomes</vt:lpstr>
      <vt:lpstr>Data Sharing</vt:lpstr>
      <vt:lpstr>PowerPoint Presentation</vt:lpstr>
      <vt:lpstr>Student Risk Screening Scale – Internalizing and Externalizing (SRSS-IE; Drummond, 1994; Lane &amp; Menzies, 2009) Elementary</vt:lpstr>
      <vt:lpstr>SRSS-IE: Cut Scores</vt:lpstr>
      <vt:lpstr>Fall 2022 SRSS-Externalizing Results – Elementary School level</vt:lpstr>
      <vt:lpstr>Fall 2022 SRSS-Internalizing Results – Elementary School level</vt:lpstr>
      <vt:lpstr>Fall 2022 SRSS-Internalizing Results – Elementary School Level</vt:lpstr>
      <vt:lpstr>Fall 2022 SRSS-Externalizing Results – Middle School level</vt:lpstr>
      <vt:lpstr>Fall 2022 SRSS-Internalizing Results – Middle School level</vt:lpstr>
      <vt:lpstr>Fall 2022 SRSS-Internalizing Results – Middle School Level</vt:lpstr>
      <vt:lpstr>Fall 2022 SRSS-Externalizing Results – High School level</vt:lpstr>
      <vt:lpstr>Fall 2022 SRSS-Internalizing Results – High School level</vt:lpstr>
      <vt:lpstr>Fall 2022 SRSS-Internalizing Results – High School Level</vt:lpstr>
      <vt:lpstr>PowerPoint Presentation</vt:lpstr>
      <vt:lpstr>Resources About the Screening Process: Questions to consider for…. </vt:lpstr>
      <vt:lpstr>PowerPoint Presentation</vt:lpstr>
      <vt:lpstr>Illustration 1</vt:lpstr>
      <vt:lpstr>One District’s Journey</vt:lpstr>
      <vt:lpstr>Implementation Timeline</vt:lpstr>
      <vt:lpstr>Expectations from South Carolina Legislation</vt:lpstr>
      <vt:lpstr>Making a Case for Ci3T: It’s the Plate! </vt:lpstr>
      <vt:lpstr>The Profile Fills the Plate</vt:lpstr>
      <vt:lpstr>Academics Develop World-Class Knowledge</vt:lpstr>
      <vt:lpstr>Tier 1 Academic</vt:lpstr>
      <vt:lpstr>Professional Learning Needs: Academic</vt:lpstr>
      <vt:lpstr>Behavior Develops World-Class Skills</vt:lpstr>
      <vt:lpstr>Tier 1 Behavior</vt:lpstr>
      <vt:lpstr>Professional Learning Needs: Behavior</vt:lpstr>
      <vt:lpstr>Social-Emotional Well-Being Develops Life &amp; Career Characteristics</vt:lpstr>
      <vt:lpstr>Tier 1 Social-Emotional Well-Being</vt:lpstr>
      <vt:lpstr>Professional Learning Needs: Social-Emotional</vt:lpstr>
      <vt:lpstr>Looking Back and Looking Ahead</vt:lpstr>
      <vt:lpstr>Illustration 2</vt:lpstr>
      <vt:lpstr>It all started at a conference….</vt:lpstr>
      <vt:lpstr>Washington Office of Superintendent of Public Instruction’s (OSPI) MTSS Values 2019</vt:lpstr>
      <vt:lpstr>SWSD Implementation Timeline</vt:lpstr>
      <vt:lpstr>Screening</vt:lpstr>
      <vt:lpstr>Professional Learning: Integrating at Tier 1</vt:lpstr>
      <vt:lpstr>Closing Out and Moving Forward</vt:lpstr>
      <vt:lpstr>PowerPoint Presentation</vt:lpstr>
      <vt:lpstr>Website www.ci3t.org</vt:lpstr>
      <vt:lpstr>Protocols</vt:lpstr>
      <vt:lpstr>Manual</vt:lpstr>
      <vt:lpstr>PowerPoint Presentation</vt:lpstr>
      <vt:lpstr>PowerPoint Presentation</vt:lpstr>
      <vt:lpstr>PowerPoint Presentation</vt:lpstr>
      <vt:lpstr>Come Join Us! Professional Learning Offerings</vt:lpstr>
      <vt:lpstr>Come Join Us! Professional Learning Offerings</vt:lpstr>
      <vt:lpstr>Please Complete this Session’s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Sherod, Rebecca Lee</cp:lastModifiedBy>
  <cp:revision>3</cp:revision>
  <dcterms:created xsi:type="dcterms:W3CDTF">2020-08-09T02:04:37Z</dcterms:created>
  <dcterms:modified xsi:type="dcterms:W3CDTF">2023-10-11T19:31:19Z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