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1"/>
  </p:notesMasterIdLst>
  <p:handoutMasterIdLst>
    <p:handoutMasterId r:id="rId122"/>
  </p:handoutMasterIdLst>
  <p:sldIdLst>
    <p:sldId id="334" r:id="rId5"/>
    <p:sldId id="1529" r:id="rId6"/>
    <p:sldId id="1855" r:id="rId7"/>
    <p:sldId id="1634" r:id="rId8"/>
    <p:sldId id="336" r:id="rId9"/>
    <p:sldId id="1642" r:id="rId10"/>
    <p:sldId id="1610" r:id="rId11"/>
    <p:sldId id="1316" r:id="rId12"/>
    <p:sldId id="1858" r:id="rId13"/>
    <p:sldId id="1613" r:id="rId14"/>
    <p:sldId id="681" r:id="rId15"/>
    <p:sldId id="337" r:id="rId16"/>
    <p:sldId id="1779" r:id="rId17"/>
    <p:sldId id="1856" r:id="rId18"/>
    <p:sldId id="888" r:id="rId19"/>
    <p:sldId id="1408" r:id="rId20"/>
    <p:sldId id="1611" r:id="rId21"/>
    <p:sldId id="1410" r:id="rId22"/>
    <p:sldId id="1409" r:id="rId23"/>
    <p:sldId id="1585" r:id="rId24"/>
    <p:sldId id="1586" r:id="rId25"/>
    <p:sldId id="1589" r:id="rId26"/>
    <p:sldId id="1590" r:id="rId27"/>
    <p:sldId id="1592" r:id="rId28"/>
    <p:sldId id="1594" r:id="rId29"/>
    <p:sldId id="1596" r:id="rId30"/>
    <p:sldId id="1597" r:id="rId31"/>
    <p:sldId id="1601" r:id="rId32"/>
    <p:sldId id="1602" r:id="rId33"/>
    <p:sldId id="901" r:id="rId34"/>
    <p:sldId id="1609" r:id="rId35"/>
    <p:sldId id="1629" r:id="rId36"/>
    <p:sldId id="1630" r:id="rId37"/>
    <p:sldId id="1631" r:id="rId38"/>
    <p:sldId id="1614" r:id="rId39"/>
    <p:sldId id="1633" r:id="rId40"/>
    <p:sldId id="1636" r:id="rId41"/>
    <p:sldId id="1637" r:id="rId42"/>
    <p:sldId id="1428" r:id="rId43"/>
    <p:sldId id="1667" r:id="rId44"/>
    <p:sldId id="1757" r:id="rId45"/>
    <p:sldId id="1655" r:id="rId46"/>
    <p:sldId id="258" r:id="rId47"/>
    <p:sldId id="1612" r:id="rId48"/>
    <p:sldId id="1889" r:id="rId49"/>
    <p:sldId id="1890" r:id="rId50"/>
    <p:sldId id="1891" r:id="rId51"/>
    <p:sldId id="1893" r:id="rId52"/>
    <p:sldId id="1894" r:id="rId53"/>
    <p:sldId id="1895" r:id="rId54"/>
    <p:sldId id="1896" r:id="rId55"/>
    <p:sldId id="1421" r:id="rId56"/>
    <p:sldId id="1423" r:id="rId57"/>
    <p:sldId id="1897" r:id="rId58"/>
    <p:sldId id="1871" r:id="rId59"/>
    <p:sldId id="1898" r:id="rId60"/>
    <p:sldId id="1873" r:id="rId61"/>
    <p:sldId id="1899" r:id="rId62"/>
    <p:sldId id="1900" r:id="rId63"/>
    <p:sldId id="1901" r:id="rId64"/>
    <p:sldId id="1902" r:id="rId65"/>
    <p:sldId id="1903" r:id="rId66"/>
    <p:sldId id="1904" r:id="rId67"/>
    <p:sldId id="1905" r:id="rId68"/>
    <p:sldId id="1906" r:id="rId69"/>
    <p:sldId id="1738" r:id="rId70"/>
    <p:sldId id="1619" r:id="rId71"/>
    <p:sldId id="1781" r:id="rId72"/>
    <p:sldId id="1617" r:id="rId73"/>
    <p:sldId id="338" r:id="rId74"/>
    <p:sldId id="910" r:id="rId75"/>
    <p:sldId id="885" r:id="rId76"/>
    <p:sldId id="911" r:id="rId77"/>
    <p:sldId id="912" r:id="rId78"/>
    <p:sldId id="1643" r:id="rId79"/>
    <p:sldId id="1635" r:id="rId80"/>
    <p:sldId id="1644" r:id="rId81"/>
    <p:sldId id="1645" r:id="rId82"/>
    <p:sldId id="1646" r:id="rId83"/>
    <p:sldId id="1647" r:id="rId84"/>
    <p:sldId id="917" r:id="rId85"/>
    <p:sldId id="1648" r:id="rId86"/>
    <p:sldId id="918" r:id="rId87"/>
    <p:sldId id="920" r:id="rId88"/>
    <p:sldId id="919" r:id="rId89"/>
    <p:sldId id="921" r:id="rId90"/>
    <p:sldId id="792" r:id="rId91"/>
    <p:sldId id="794" r:id="rId92"/>
    <p:sldId id="1732" r:id="rId93"/>
    <p:sldId id="1656" r:id="rId94"/>
    <p:sldId id="922" r:id="rId95"/>
    <p:sldId id="923" r:id="rId96"/>
    <p:sldId id="1844" r:id="rId97"/>
    <p:sldId id="1845" r:id="rId98"/>
    <p:sldId id="1846" r:id="rId99"/>
    <p:sldId id="1165" r:id="rId100"/>
    <p:sldId id="925" r:id="rId101"/>
    <p:sldId id="927" r:id="rId102"/>
    <p:sldId id="928" r:id="rId103"/>
    <p:sldId id="929" r:id="rId104"/>
    <p:sldId id="930" r:id="rId105"/>
    <p:sldId id="931" r:id="rId106"/>
    <p:sldId id="1166" r:id="rId107"/>
    <p:sldId id="933" r:id="rId108"/>
    <p:sldId id="934" r:id="rId109"/>
    <p:sldId id="1649" r:id="rId110"/>
    <p:sldId id="339" r:id="rId111"/>
    <p:sldId id="1625" r:id="rId112"/>
    <p:sldId id="1651" r:id="rId113"/>
    <p:sldId id="1678" r:id="rId114"/>
    <p:sldId id="1857" r:id="rId115"/>
    <p:sldId id="1684" r:id="rId116"/>
    <p:sldId id="683" r:id="rId117"/>
    <p:sldId id="1736" r:id="rId118"/>
    <p:sldId id="684" r:id="rId119"/>
    <p:sldId id="1849"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773F8F8-8453-4248-80F3-678F3DAA36FF}">
          <p14:sldIdLst>
            <p14:sldId id="334"/>
            <p14:sldId id="1529"/>
            <p14:sldId id="1855"/>
            <p14:sldId id="1634"/>
            <p14:sldId id="336"/>
            <p14:sldId id="1642"/>
          </p14:sldIdLst>
        </p14:section>
        <p14:section name="Welcome" id="{7B84C737-FA2D-4240-BB28-14C179056EB1}">
          <p14:sldIdLst>
            <p14:sldId id="1610"/>
            <p14:sldId id="1316"/>
            <p14:sldId id="1858"/>
            <p14:sldId id="1613"/>
            <p14:sldId id="681"/>
          </p14:sldIdLst>
        </p14:section>
        <p14:section name="Procedures for Monitoring: Review your School’s Social Validity &amp; Treatment Integrity Data" id="{F7217577-A3D9-FA41-A2BF-17FDFDF4AC24}">
          <p14:sldIdLst>
            <p14:sldId id="337"/>
            <p14:sldId id="1779"/>
            <p14:sldId id="1856"/>
            <p14:sldId id="888"/>
            <p14:sldId id="1408"/>
            <p14:sldId id="1611"/>
            <p14:sldId id="1410"/>
            <p14:sldId id="1409"/>
            <p14:sldId id="1585"/>
            <p14:sldId id="1586"/>
            <p14:sldId id="1589"/>
            <p14:sldId id="1590"/>
            <p14:sldId id="1592"/>
            <p14:sldId id="1594"/>
            <p14:sldId id="1596"/>
            <p14:sldId id="1597"/>
            <p14:sldId id="1601"/>
            <p14:sldId id="1602"/>
            <p14:sldId id="901"/>
            <p14:sldId id="1609"/>
            <p14:sldId id="1629"/>
            <p14:sldId id="1630"/>
            <p14:sldId id="1631"/>
            <p14:sldId id="1614"/>
            <p14:sldId id="1633"/>
            <p14:sldId id="1636"/>
            <p14:sldId id="1637"/>
            <p14:sldId id="1428"/>
            <p14:sldId id="1667"/>
            <p14:sldId id="1757"/>
            <p14:sldId id="1655"/>
            <p14:sldId id="258"/>
          </p14:sldIdLst>
        </p14:section>
        <p14:section name="Procedures for Monitoring: Review your School’s Winter Screening Data" id="{06E2A284-4BB0-453B-87D8-319D9A03347C}">
          <p14:sldIdLst>
            <p14:sldId id="1612"/>
            <p14:sldId id="1889"/>
            <p14:sldId id="1890"/>
            <p14:sldId id="1891"/>
            <p14:sldId id="1893"/>
            <p14:sldId id="1894"/>
            <p14:sldId id="1895"/>
            <p14:sldId id="1896"/>
            <p14:sldId id="1421"/>
            <p14:sldId id="1423"/>
            <p14:sldId id="1897"/>
            <p14:sldId id="1871"/>
            <p14:sldId id="1898"/>
            <p14:sldId id="1873"/>
            <p14:sldId id="1899"/>
            <p14:sldId id="1900"/>
            <p14:sldId id="1901"/>
            <p14:sldId id="1902"/>
            <p14:sldId id="1903"/>
            <p14:sldId id="1904"/>
            <p14:sldId id="1905"/>
            <p14:sldId id="1906"/>
            <p14:sldId id="1738"/>
            <p14:sldId id="1619"/>
            <p14:sldId id="1781"/>
            <p14:sldId id="1617"/>
          </p14:sldIdLst>
        </p14:section>
        <p14:section name="Data-Informed Decision-Making" id="{59705EA1-AE6E-4BF8-9FD5-BE3D66E52ED2}">
          <p14:sldIdLst>
            <p14:sldId id="338"/>
            <p14:sldId id="910"/>
            <p14:sldId id="885"/>
            <p14:sldId id="911"/>
            <p14:sldId id="912"/>
            <p14:sldId id="1643"/>
            <p14:sldId id="1635"/>
            <p14:sldId id="1644"/>
            <p14:sldId id="1645"/>
            <p14:sldId id="1646"/>
            <p14:sldId id="1647"/>
            <p14:sldId id="917"/>
            <p14:sldId id="1648"/>
            <p14:sldId id="918"/>
            <p14:sldId id="920"/>
            <p14:sldId id="919"/>
            <p14:sldId id="921"/>
            <p14:sldId id="792"/>
            <p14:sldId id="794"/>
            <p14:sldId id="1732"/>
            <p14:sldId id="1656"/>
            <p14:sldId id="922"/>
            <p14:sldId id="923"/>
            <p14:sldId id="1844"/>
            <p14:sldId id="1845"/>
            <p14:sldId id="1846"/>
            <p14:sldId id="1165"/>
            <p14:sldId id="925"/>
            <p14:sldId id="927"/>
            <p14:sldId id="928"/>
            <p14:sldId id="929"/>
            <p14:sldId id="930"/>
            <p14:sldId id="931"/>
            <p14:sldId id="1166"/>
            <p14:sldId id="933"/>
            <p14:sldId id="934"/>
            <p14:sldId id="1649"/>
          </p14:sldIdLst>
        </p14:section>
        <p14:section name="Wrapping up and Moving Forward" id="{E596BB89-95BC-484E-9AB6-07D385B6C341}">
          <p14:sldIdLst>
            <p14:sldId id="339"/>
            <p14:sldId id="1625"/>
            <p14:sldId id="1651"/>
            <p14:sldId id="1678"/>
            <p14:sldId id="1857"/>
            <p14:sldId id="1684"/>
            <p14:sldId id="683"/>
            <p14:sldId id="1736"/>
            <p14:sldId id="684"/>
            <p14:sldId id="18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19574-9FEE-8645-A25A-CF2293033C8D}" v="1" dt="2023-10-08T19:24:55.577"/>
    <p1510:client id="{371A3947-D266-794D-A963-8EB16D20BB3C}" v="2" dt="2023-10-08T20:15:05.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8"/>
    <p:restoredTop sz="79262" autoAdjust="0"/>
  </p:normalViewPr>
  <p:slideViewPr>
    <p:cSldViewPr snapToGrid="0">
      <p:cViewPr varScale="1">
        <p:scale>
          <a:sx n="57" d="100"/>
          <a:sy n="57" d="100"/>
        </p:scale>
        <p:origin x="168" y="696"/>
      </p:cViewPr>
      <p:guideLst/>
    </p:cSldViewPr>
  </p:slideViewPr>
  <p:notesTextViewPr>
    <p:cViewPr>
      <p:scale>
        <a:sx n="3" d="2"/>
        <a:sy n="3" d="2"/>
      </p:scale>
      <p:origin x="0" y="0"/>
    </p:cViewPr>
  </p:notesTextViewPr>
  <p:sorterViewPr>
    <p:cViewPr>
      <p:scale>
        <a:sx n="80" d="100"/>
        <a:sy n="80" d="100"/>
      </p:scale>
      <p:origin x="0" y="-422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CC05E887-72B5-49AD-A1C8-658D9A83243D}"/>
    <pc:docChg chg="modSld">
      <pc:chgData name="Bernard, Allison M" userId="7cd67125-3436-42b8-b83a-bbe37ba15a4e" providerId="ADAL" clId="{CC05E887-72B5-49AD-A1C8-658D9A83243D}" dt="2023-07-31T15:30:21.885" v="22"/>
      <pc:docMkLst>
        <pc:docMk/>
      </pc:docMkLst>
      <pc:sldChg chg="addSp modSp">
        <pc:chgData name="Bernard, Allison M" userId="7cd67125-3436-42b8-b83a-bbe37ba15a4e" providerId="ADAL" clId="{CC05E887-72B5-49AD-A1C8-658D9A83243D}" dt="2023-07-31T15:29:47.156" v="21"/>
        <pc:sldMkLst>
          <pc:docMk/>
          <pc:sldMk cId="539673142" sldId="794"/>
        </pc:sldMkLst>
        <pc:spChg chg="add mod">
          <ac:chgData name="Bernard, Allison M" userId="7cd67125-3436-42b8-b83a-bbe37ba15a4e" providerId="ADAL" clId="{CC05E887-72B5-49AD-A1C8-658D9A83243D}" dt="2023-07-31T15:29:47.156" v="21"/>
          <ac:spMkLst>
            <pc:docMk/>
            <pc:sldMk cId="539673142" sldId="794"/>
            <ac:spMk id="3" creationId="{521BF4F3-F00C-4A4D-E019-266645015374}"/>
          </ac:spMkLst>
        </pc:spChg>
      </pc:sldChg>
      <pc:sldChg chg="addSp modSp">
        <pc:chgData name="Bernard, Allison M" userId="7cd67125-3436-42b8-b83a-bbe37ba15a4e" providerId="ADAL" clId="{CC05E887-72B5-49AD-A1C8-658D9A83243D}" dt="2023-07-31T15:30:21.885" v="22"/>
        <pc:sldMkLst>
          <pc:docMk/>
          <pc:sldMk cId="3278133848" sldId="925"/>
        </pc:sldMkLst>
        <pc:spChg chg="add mod">
          <ac:chgData name="Bernard, Allison M" userId="7cd67125-3436-42b8-b83a-bbe37ba15a4e" providerId="ADAL" clId="{CC05E887-72B5-49AD-A1C8-658D9A83243D}" dt="2023-07-31T15:30:21.885" v="22"/>
          <ac:spMkLst>
            <pc:docMk/>
            <pc:sldMk cId="3278133848" sldId="925"/>
            <ac:spMk id="7" creationId="{054060F8-4F96-99F8-BB23-344C3DD8987C}"/>
          </ac:spMkLst>
        </pc:spChg>
      </pc:sldChg>
      <pc:sldChg chg="addSp modSp mod">
        <pc:chgData name="Bernard, Allison M" userId="7cd67125-3436-42b8-b83a-bbe37ba15a4e" providerId="ADAL" clId="{CC05E887-72B5-49AD-A1C8-658D9A83243D}" dt="2023-07-31T15:26:21.722" v="1" actId="1076"/>
        <pc:sldMkLst>
          <pc:docMk/>
          <pc:sldMk cId="4106139898" sldId="1613"/>
        </pc:sldMkLst>
        <pc:spChg chg="add mod">
          <ac:chgData name="Bernard, Allison M" userId="7cd67125-3436-42b8-b83a-bbe37ba15a4e" providerId="ADAL" clId="{CC05E887-72B5-49AD-A1C8-658D9A83243D}" dt="2023-07-31T15:26:21.722" v="1" actId="1076"/>
          <ac:spMkLst>
            <pc:docMk/>
            <pc:sldMk cId="4106139898" sldId="1613"/>
            <ac:spMk id="2" creationId="{04E3318F-36DD-7170-E0C3-2182D0A208C6}"/>
          </ac:spMkLst>
        </pc:spChg>
      </pc:sldChg>
      <pc:sldChg chg="addSp modSp">
        <pc:chgData name="Bernard, Allison M" userId="7cd67125-3436-42b8-b83a-bbe37ba15a4e" providerId="ADAL" clId="{CC05E887-72B5-49AD-A1C8-658D9A83243D}" dt="2023-07-31T15:28:24.839" v="20"/>
        <pc:sldMkLst>
          <pc:docMk/>
          <pc:sldMk cId="3173110482" sldId="1619"/>
        </pc:sldMkLst>
        <pc:spChg chg="add mod">
          <ac:chgData name="Bernard, Allison M" userId="7cd67125-3436-42b8-b83a-bbe37ba15a4e" providerId="ADAL" clId="{CC05E887-72B5-49AD-A1C8-658D9A83243D}" dt="2023-07-31T15:28:24.839" v="20"/>
          <ac:spMkLst>
            <pc:docMk/>
            <pc:sldMk cId="3173110482" sldId="1619"/>
            <ac:spMk id="4" creationId="{D06C1ACB-A242-EBFE-128B-EC01B3EFB0D5}"/>
          </ac:spMkLst>
        </pc:spChg>
      </pc:sldChg>
      <pc:sldChg chg="addSp modSp mod">
        <pc:chgData name="Bernard, Allison M" userId="7cd67125-3436-42b8-b83a-bbe37ba15a4e" providerId="ADAL" clId="{CC05E887-72B5-49AD-A1C8-658D9A83243D}" dt="2023-07-31T15:28:12.430" v="19" actId="20577"/>
        <pc:sldMkLst>
          <pc:docMk/>
          <pc:sldMk cId="1872763329" sldId="1738"/>
        </pc:sldMkLst>
        <pc:spChg chg="add mod">
          <ac:chgData name="Bernard, Allison M" userId="7cd67125-3436-42b8-b83a-bbe37ba15a4e" providerId="ADAL" clId="{CC05E887-72B5-49AD-A1C8-658D9A83243D}" dt="2023-07-31T15:28:12.430" v="19" actId="20577"/>
          <ac:spMkLst>
            <pc:docMk/>
            <pc:sldMk cId="1872763329" sldId="1738"/>
            <ac:spMk id="4" creationId="{12960DDD-27F8-FAFA-3CBA-77FA764E43CD}"/>
          </ac:spMkLst>
        </pc:spChg>
      </pc:sldChg>
    </pc:docChg>
  </pc:docChgLst>
  <pc:docChgLst>
    <pc:chgData name="Sarasin, Elise" userId="051ede2b-3008-44c0-bb19-c9bb04b8c5c9" providerId="ADAL" clId="{FDC0B262-47EC-4CED-9D4D-338CB6D0814B}"/>
    <pc:docChg chg="undo custSel addSld delSld modSld sldOrd modSection">
      <pc:chgData name="Sarasin, Elise" userId="051ede2b-3008-44c0-bb19-c9bb04b8c5c9" providerId="ADAL" clId="{FDC0B262-47EC-4CED-9D4D-338CB6D0814B}" dt="2023-09-11T20:42:13.142" v="278" actId="478"/>
      <pc:docMkLst>
        <pc:docMk/>
      </pc:docMkLst>
      <pc:sldChg chg="addSp modSp mod">
        <pc:chgData name="Sarasin, Elise" userId="051ede2b-3008-44c0-bb19-c9bb04b8c5c9" providerId="ADAL" clId="{FDC0B262-47EC-4CED-9D4D-338CB6D0814B}" dt="2023-09-11T20:09:02.365" v="240" actId="20577"/>
        <pc:sldMkLst>
          <pc:docMk/>
          <pc:sldMk cId="1222509459" sldId="258"/>
        </pc:sldMkLst>
        <pc:spChg chg="add mod">
          <ac:chgData name="Sarasin, Elise" userId="051ede2b-3008-44c0-bb19-c9bb04b8c5c9" providerId="ADAL" clId="{FDC0B262-47EC-4CED-9D4D-338CB6D0814B}" dt="2023-09-11T20:09:02.365" v="240" actId="20577"/>
          <ac:spMkLst>
            <pc:docMk/>
            <pc:sldMk cId="1222509459" sldId="258"/>
            <ac:spMk id="2" creationId="{BABE922C-EC5A-F360-6A60-B4B31EDA1FD8}"/>
          </ac:spMkLst>
        </pc:spChg>
      </pc:sldChg>
      <pc:sldChg chg="mod modShow">
        <pc:chgData name="Sarasin, Elise" userId="051ede2b-3008-44c0-bb19-c9bb04b8c5c9" providerId="ADAL" clId="{FDC0B262-47EC-4CED-9D4D-338CB6D0814B}" dt="2023-09-11T19:57:36.858" v="171" actId="729"/>
        <pc:sldMkLst>
          <pc:docMk/>
          <pc:sldMk cId="1768666453" sldId="326"/>
        </pc:sldMkLst>
      </pc:sldChg>
      <pc:sldChg chg="addSp delSp modSp mod">
        <pc:chgData name="Sarasin, Elise" userId="051ede2b-3008-44c0-bb19-c9bb04b8c5c9" providerId="ADAL" clId="{FDC0B262-47EC-4CED-9D4D-338CB6D0814B}" dt="2023-09-11T19:56:35.268" v="166" actId="1076"/>
        <pc:sldMkLst>
          <pc:docMk/>
          <pc:sldMk cId="3929194274" sldId="334"/>
        </pc:sldMkLst>
        <pc:spChg chg="mod">
          <ac:chgData name="Sarasin, Elise" userId="051ede2b-3008-44c0-bb19-c9bb04b8c5c9" providerId="ADAL" clId="{FDC0B262-47EC-4CED-9D4D-338CB6D0814B}" dt="2023-09-11T19:56:32.755" v="165" actId="1076"/>
          <ac:spMkLst>
            <pc:docMk/>
            <pc:sldMk cId="3929194274" sldId="334"/>
            <ac:spMk id="3" creationId="{5A566965-2075-4DCB-AE1F-BE391667D1F1}"/>
          </ac:spMkLst>
        </pc:spChg>
        <pc:spChg chg="del">
          <ac:chgData name="Sarasin, Elise" userId="051ede2b-3008-44c0-bb19-c9bb04b8c5c9" providerId="ADAL" clId="{FDC0B262-47EC-4CED-9D4D-338CB6D0814B}" dt="2023-09-11T19:56:28.919" v="163" actId="478"/>
          <ac:spMkLst>
            <pc:docMk/>
            <pc:sldMk cId="3929194274" sldId="334"/>
            <ac:spMk id="4" creationId="{13270FBA-1435-20EC-AC15-FD1967A0D7B2}"/>
          </ac:spMkLst>
        </pc:spChg>
        <pc:graphicFrameChg chg="add mod">
          <ac:chgData name="Sarasin, Elise" userId="051ede2b-3008-44c0-bb19-c9bb04b8c5c9" providerId="ADAL" clId="{FDC0B262-47EC-4CED-9D4D-338CB6D0814B}" dt="2023-09-11T19:56:35.268" v="166" actId="1076"/>
          <ac:graphicFrameMkLst>
            <pc:docMk/>
            <pc:sldMk cId="3929194274" sldId="334"/>
            <ac:graphicFrameMk id="5" creationId="{42F9FC44-6422-5F57-36C9-C32912353549}"/>
          </ac:graphicFrameMkLst>
        </pc:graphicFrameChg>
      </pc:sldChg>
      <pc:sldChg chg="delSp mod">
        <pc:chgData name="Sarasin, Elise" userId="051ede2b-3008-44c0-bb19-c9bb04b8c5c9" providerId="ADAL" clId="{FDC0B262-47EC-4CED-9D4D-338CB6D0814B}" dt="2023-09-11T20:42:13.142" v="278" actId="478"/>
        <pc:sldMkLst>
          <pc:docMk/>
          <pc:sldMk cId="539673142" sldId="794"/>
        </pc:sldMkLst>
        <pc:spChg chg="del">
          <ac:chgData name="Sarasin, Elise" userId="051ede2b-3008-44c0-bb19-c9bb04b8c5c9" providerId="ADAL" clId="{FDC0B262-47EC-4CED-9D4D-338CB6D0814B}" dt="2023-09-11T20:42:13.142" v="278" actId="478"/>
          <ac:spMkLst>
            <pc:docMk/>
            <pc:sldMk cId="539673142" sldId="794"/>
            <ac:spMk id="3" creationId="{521BF4F3-F00C-4A4D-E019-266645015374}"/>
          </ac:spMkLst>
        </pc:spChg>
      </pc:sldChg>
      <pc:sldChg chg="delSp modSp mod">
        <pc:chgData name="Sarasin, Elise" userId="051ede2b-3008-44c0-bb19-c9bb04b8c5c9" providerId="ADAL" clId="{FDC0B262-47EC-4CED-9D4D-338CB6D0814B}" dt="2023-09-11T20:01:33.687" v="177" actId="478"/>
        <pc:sldMkLst>
          <pc:docMk/>
          <pc:sldMk cId="581037222" sldId="923"/>
        </pc:sldMkLst>
        <pc:spChg chg="del mod">
          <ac:chgData name="Sarasin, Elise" userId="051ede2b-3008-44c0-bb19-c9bb04b8c5c9" providerId="ADAL" clId="{FDC0B262-47EC-4CED-9D4D-338CB6D0814B}" dt="2023-09-11T20:01:33.687" v="177" actId="478"/>
          <ac:spMkLst>
            <pc:docMk/>
            <pc:sldMk cId="581037222" sldId="923"/>
            <ac:spMk id="2" creationId="{AD2ABCC9-9B66-3E81-BB0D-26F138C1AB98}"/>
          </ac:spMkLst>
        </pc:spChg>
      </pc:sldChg>
      <pc:sldChg chg="delSp mod">
        <pc:chgData name="Sarasin, Elise" userId="051ede2b-3008-44c0-bb19-c9bb04b8c5c9" providerId="ADAL" clId="{FDC0B262-47EC-4CED-9D4D-338CB6D0814B}" dt="2023-09-11T20:02:35.790" v="187" actId="478"/>
        <pc:sldMkLst>
          <pc:docMk/>
          <pc:sldMk cId="3278133848" sldId="925"/>
        </pc:sldMkLst>
        <pc:spChg chg="del">
          <ac:chgData name="Sarasin, Elise" userId="051ede2b-3008-44c0-bb19-c9bb04b8c5c9" providerId="ADAL" clId="{FDC0B262-47EC-4CED-9D4D-338CB6D0814B}" dt="2023-09-11T20:02:35.790" v="187" actId="478"/>
          <ac:spMkLst>
            <pc:docMk/>
            <pc:sldMk cId="3278133848" sldId="925"/>
            <ac:spMk id="7" creationId="{054060F8-4F96-99F8-BB23-344C3DD8987C}"/>
          </ac:spMkLst>
        </pc:spChg>
      </pc:sldChg>
      <pc:sldChg chg="ord">
        <pc:chgData name="Sarasin, Elise" userId="051ede2b-3008-44c0-bb19-c9bb04b8c5c9" providerId="ADAL" clId="{FDC0B262-47EC-4CED-9D4D-338CB6D0814B}" dt="2023-09-11T19:56:51.531" v="169"/>
        <pc:sldMkLst>
          <pc:docMk/>
          <pc:sldMk cId="2424679647" sldId="1529"/>
        </pc:sldMkLst>
      </pc:sldChg>
      <pc:sldChg chg="delSp mod">
        <pc:chgData name="Sarasin, Elise" userId="051ede2b-3008-44c0-bb19-c9bb04b8c5c9" providerId="ADAL" clId="{FDC0B262-47EC-4CED-9D4D-338CB6D0814B}" dt="2023-09-11T19:47:49.815" v="0" actId="478"/>
        <pc:sldMkLst>
          <pc:docMk/>
          <pc:sldMk cId="4106139898" sldId="1613"/>
        </pc:sldMkLst>
        <pc:spChg chg="del">
          <ac:chgData name="Sarasin, Elise" userId="051ede2b-3008-44c0-bb19-c9bb04b8c5c9" providerId="ADAL" clId="{FDC0B262-47EC-4CED-9D4D-338CB6D0814B}" dt="2023-09-11T19:47:49.815" v="0" actId="478"/>
          <ac:spMkLst>
            <pc:docMk/>
            <pc:sldMk cId="4106139898" sldId="1613"/>
            <ac:spMk id="2" creationId="{04E3318F-36DD-7170-E0C3-2182D0A208C6}"/>
          </ac:spMkLst>
        </pc:spChg>
      </pc:sldChg>
      <pc:sldChg chg="delSp mod">
        <pc:chgData name="Sarasin, Elise" userId="051ede2b-3008-44c0-bb19-c9bb04b8c5c9" providerId="ADAL" clId="{FDC0B262-47EC-4CED-9D4D-338CB6D0814B}" dt="2023-09-11T19:51:25.265" v="133" actId="478"/>
        <pc:sldMkLst>
          <pc:docMk/>
          <pc:sldMk cId="3173110482" sldId="1619"/>
        </pc:sldMkLst>
        <pc:spChg chg="del">
          <ac:chgData name="Sarasin, Elise" userId="051ede2b-3008-44c0-bb19-c9bb04b8c5c9" providerId="ADAL" clId="{FDC0B262-47EC-4CED-9D4D-338CB6D0814B}" dt="2023-09-11T19:51:25.265" v="133" actId="478"/>
          <ac:spMkLst>
            <pc:docMk/>
            <pc:sldMk cId="3173110482" sldId="1619"/>
            <ac:spMk id="4" creationId="{D06C1ACB-A242-EBFE-128B-EC01B3EFB0D5}"/>
          </ac:spMkLst>
        </pc:spChg>
      </pc:sldChg>
      <pc:sldChg chg="addSp modSp mod">
        <pc:chgData name="Sarasin, Elise" userId="051ede2b-3008-44c0-bb19-c9bb04b8c5c9" providerId="ADAL" clId="{FDC0B262-47EC-4CED-9D4D-338CB6D0814B}" dt="2023-09-11T20:09:47.730" v="275" actId="20577"/>
        <pc:sldMkLst>
          <pc:docMk/>
          <pc:sldMk cId="2378021097" sldId="1649"/>
        </pc:sldMkLst>
        <pc:spChg chg="add mod">
          <ac:chgData name="Sarasin, Elise" userId="051ede2b-3008-44c0-bb19-c9bb04b8c5c9" providerId="ADAL" clId="{FDC0B262-47EC-4CED-9D4D-338CB6D0814B}" dt="2023-09-11T20:09:47.730" v="275" actId="20577"/>
          <ac:spMkLst>
            <pc:docMk/>
            <pc:sldMk cId="2378021097" sldId="1649"/>
            <ac:spMk id="2" creationId="{D5B38802-9DA2-C9F5-CABC-BF8B93B6BEBD}"/>
          </ac:spMkLst>
        </pc:spChg>
      </pc:sldChg>
      <pc:sldChg chg="mod modShow">
        <pc:chgData name="Sarasin, Elise" userId="051ede2b-3008-44c0-bb19-c9bb04b8c5c9" providerId="ADAL" clId="{FDC0B262-47EC-4CED-9D4D-338CB6D0814B}" dt="2023-09-11T20:04:53.466" v="193" actId="729"/>
        <pc:sldMkLst>
          <pc:docMk/>
          <pc:sldMk cId="4217673085" sldId="1650"/>
        </pc:sldMkLst>
      </pc:sldChg>
      <pc:sldChg chg="mod modShow">
        <pc:chgData name="Sarasin, Elise" userId="051ede2b-3008-44c0-bb19-c9bb04b8c5c9" providerId="ADAL" clId="{FDC0B262-47EC-4CED-9D4D-338CB6D0814B}" dt="2023-09-11T20:31:11.544" v="277" actId="729"/>
        <pc:sldMkLst>
          <pc:docMk/>
          <pc:sldMk cId="450880622" sldId="1652"/>
        </pc:sldMkLst>
      </pc:sldChg>
      <pc:sldChg chg="addSp delSp modSp mod">
        <pc:chgData name="Sarasin, Elise" userId="051ede2b-3008-44c0-bb19-c9bb04b8c5c9" providerId="ADAL" clId="{FDC0B262-47EC-4CED-9D4D-338CB6D0814B}" dt="2023-09-11T19:59:51.434" v="175" actId="478"/>
        <pc:sldMkLst>
          <pc:docMk/>
          <pc:sldMk cId="2693801350" sldId="1655"/>
        </pc:sldMkLst>
        <pc:spChg chg="add del mod">
          <ac:chgData name="Sarasin, Elise" userId="051ede2b-3008-44c0-bb19-c9bb04b8c5c9" providerId="ADAL" clId="{FDC0B262-47EC-4CED-9D4D-338CB6D0814B}" dt="2023-09-11T19:59:51.434" v="175" actId="478"/>
          <ac:spMkLst>
            <pc:docMk/>
            <pc:sldMk cId="2693801350" sldId="1655"/>
            <ac:spMk id="3" creationId="{410DC5D8-D38F-093D-4C5C-BC99AC7641C3}"/>
          </ac:spMkLst>
        </pc:spChg>
      </pc:sldChg>
      <pc:sldChg chg="addSp delSp modSp mod">
        <pc:chgData name="Sarasin, Elise" userId="051ede2b-3008-44c0-bb19-c9bb04b8c5c9" providerId="ADAL" clId="{FDC0B262-47EC-4CED-9D4D-338CB6D0814B}" dt="2023-09-11T20:02:27.790" v="186" actId="1076"/>
        <pc:sldMkLst>
          <pc:docMk/>
          <pc:sldMk cId="129914492" sldId="1656"/>
        </pc:sldMkLst>
        <pc:picChg chg="add mod">
          <ac:chgData name="Sarasin, Elise" userId="051ede2b-3008-44c0-bb19-c9bb04b8c5c9" providerId="ADAL" clId="{FDC0B262-47EC-4CED-9D4D-338CB6D0814B}" dt="2023-09-11T20:02:27.790" v="186" actId="1076"/>
          <ac:picMkLst>
            <pc:docMk/>
            <pc:sldMk cId="129914492" sldId="1656"/>
            <ac:picMk id="4" creationId="{71360A22-F146-0FD7-6D08-CA16EA7AA3F0}"/>
          </ac:picMkLst>
        </pc:picChg>
        <pc:picChg chg="mod">
          <ac:chgData name="Sarasin, Elise" userId="051ede2b-3008-44c0-bb19-c9bb04b8c5c9" providerId="ADAL" clId="{FDC0B262-47EC-4CED-9D4D-338CB6D0814B}" dt="2023-09-11T20:02:19.488" v="184" actId="208"/>
          <ac:picMkLst>
            <pc:docMk/>
            <pc:sldMk cId="129914492" sldId="1656"/>
            <ac:picMk id="10" creationId="{DE2202A6-8062-0D5A-F914-34868B1D98C6}"/>
          </ac:picMkLst>
        </pc:picChg>
        <pc:picChg chg="del">
          <ac:chgData name="Sarasin, Elise" userId="051ede2b-3008-44c0-bb19-c9bb04b8c5c9" providerId="ADAL" clId="{FDC0B262-47EC-4CED-9D4D-338CB6D0814B}" dt="2023-09-11T20:01:59.227" v="178" actId="478"/>
          <ac:picMkLst>
            <pc:docMk/>
            <pc:sldMk cId="129914492" sldId="1656"/>
            <ac:picMk id="12" creationId="{3844E6DB-3577-B8C9-CB44-5E3EF508485D}"/>
          </ac:picMkLst>
        </pc:picChg>
      </pc:sldChg>
      <pc:sldChg chg="mod modShow">
        <pc:chgData name="Sarasin, Elise" userId="051ede2b-3008-44c0-bb19-c9bb04b8c5c9" providerId="ADAL" clId="{FDC0B262-47EC-4CED-9D4D-338CB6D0814B}" dt="2023-09-11T20:04:24.575" v="189" actId="729"/>
        <pc:sldMkLst>
          <pc:docMk/>
          <pc:sldMk cId="2316857525" sldId="1737"/>
        </pc:sldMkLst>
      </pc:sldChg>
      <pc:sldChg chg="delSp mod">
        <pc:chgData name="Sarasin, Elise" userId="051ede2b-3008-44c0-bb19-c9bb04b8c5c9" providerId="ADAL" clId="{FDC0B262-47EC-4CED-9D4D-338CB6D0814B}" dt="2023-09-11T19:51:22.526" v="132" actId="478"/>
        <pc:sldMkLst>
          <pc:docMk/>
          <pc:sldMk cId="1872763329" sldId="1738"/>
        </pc:sldMkLst>
        <pc:spChg chg="del">
          <ac:chgData name="Sarasin, Elise" userId="051ede2b-3008-44c0-bb19-c9bb04b8c5c9" providerId="ADAL" clId="{FDC0B262-47EC-4CED-9D4D-338CB6D0814B}" dt="2023-09-11T19:51:22.526" v="132" actId="478"/>
          <ac:spMkLst>
            <pc:docMk/>
            <pc:sldMk cId="1872763329" sldId="1738"/>
            <ac:spMk id="4" creationId="{12960DDD-27F8-FAFA-3CBA-77FA764E43CD}"/>
          </ac:spMkLst>
        </pc:spChg>
      </pc:sldChg>
      <pc:sldChg chg="addSp delSp modSp del mod">
        <pc:chgData name="Sarasin, Elise" userId="051ede2b-3008-44c0-bb19-c9bb04b8c5c9" providerId="ADAL" clId="{FDC0B262-47EC-4CED-9D4D-338CB6D0814B}" dt="2023-09-11T19:59:40.978" v="173" actId="47"/>
        <pc:sldMkLst>
          <pc:docMk/>
          <pc:sldMk cId="691129975" sldId="1780"/>
        </pc:sldMkLst>
        <pc:spChg chg="mod topLvl">
          <ac:chgData name="Sarasin, Elise" userId="051ede2b-3008-44c0-bb19-c9bb04b8c5c9" providerId="ADAL" clId="{FDC0B262-47EC-4CED-9D4D-338CB6D0814B}" dt="2023-09-11T19:53:09.219" v="142" actId="165"/>
          <ac:spMkLst>
            <pc:docMk/>
            <pc:sldMk cId="691129975" sldId="1780"/>
            <ac:spMk id="25" creationId="{00000000-0000-0000-0000-000000000000}"/>
          </ac:spMkLst>
        </pc:spChg>
        <pc:spChg chg="mod topLvl">
          <ac:chgData name="Sarasin, Elise" userId="051ede2b-3008-44c0-bb19-c9bb04b8c5c9" providerId="ADAL" clId="{FDC0B262-47EC-4CED-9D4D-338CB6D0814B}" dt="2023-09-11T19:54:26.188" v="159" actId="1037"/>
          <ac:spMkLst>
            <pc:docMk/>
            <pc:sldMk cId="691129975" sldId="1780"/>
            <ac:spMk id="26" creationId="{00000000-0000-0000-0000-000000000000}"/>
          </ac:spMkLst>
        </pc:spChg>
        <pc:spChg chg="mod topLvl">
          <ac:chgData name="Sarasin, Elise" userId="051ede2b-3008-44c0-bb19-c9bb04b8c5c9" providerId="ADAL" clId="{FDC0B262-47EC-4CED-9D4D-338CB6D0814B}" dt="2023-09-11T19:53:09.219" v="142" actId="165"/>
          <ac:spMkLst>
            <pc:docMk/>
            <pc:sldMk cId="691129975" sldId="1780"/>
            <ac:spMk id="27" creationId="{00000000-0000-0000-0000-000000000000}"/>
          </ac:spMkLst>
        </pc:spChg>
        <pc:grpChg chg="del mod">
          <ac:chgData name="Sarasin, Elise" userId="051ede2b-3008-44c0-bb19-c9bb04b8c5c9" providerId="ADAL" clId="{FDC0B262-47EC-4CED-9D4D-338CB6D0814B}" dt="2023-09-11T19:52:56.765" v="138" actId="165"/>
          <ac:grpSpMkLst>
            <pc:docMk/>
            <pc:sldMk cId="691129975" sldId="1780"/>
            <ac:grpSpMk id="8" creationId="{D85073F0-CA81-3C83-742D-335213C37149}"/>
          </ac:grpSpMkLst>
        </pc:grpChg>
        <pc:grpChg chg="add del mod topLvl">
          <ac:chgData name="Sarasin, Elise" userId="051ede2b-3008-44c0-bb19-c9bb04b8c5c9" providerId="ADAL" clId="{FDC0B262-47EC-4CED-9D4D-338CB6D0814B}" dt="2023-09-11T19:53:09.219" v="142" actId="165"/>
          <ac:grpSpMkLst>
            <pc:docMk/>
            <pc:sldMk cId="691129975" sldId="1780"/>
            <ac:grpSpMk id="18" creationId="{00000000-0000-0000-0000-000000000000}"/>
          </ac:grpSpMkLst>
        </pc:grpChg>
        <pc:picChg chg="add mod ord modCrop">
          <ac:chgData name="Sarasin, Elise" userId="051ede2b-3008-44c0-bb19-c9bb04b8c5c9" providerId="ADAL" clId="{FDC0B262-47EC-4CED-9D4D-338CB6D0814B}" dt="2023-09-11T19:54:12.684" v="149" actId="732"/>
          <ac:picMkLst>
            <pc:docMk/>
            <pc:sldMk cId="691129975" sldId="1780"/>
            <ac:picMk id="3" creationId="{8DC6588E-FC3B-22EC-12E8-432EFA12F6F8}"/>
          </ac:picMkLst>
        </pc:picChg>
        <pc:picChg chg="del mod topLvl">
          <ac:chgData name="Sarasin, Elise" userId="051ede2b-3008-44c0-bb19-c9bb04b8c5c9" providerId="ADAL" clId="{FDC0B262-47EC-4CED-9D4D-338CB6D0814B}" dt="2023-09-11T19:52:59.543" v="139" actId="478"/>
          <ac:picMkLst>
            <pc:docMk/>
            <pc:sldMk cId="691129975" sldId="1780"/>
            <ac:picMk id="6" creationId="{06F29802-F5A2-5E52-969F-DFF18D622CB6}"/>
          </ac:picMkLst>
        </pc:picChg>
        <pc:picChg chg="add mod">
          <ac:chgData name="Sarasin, Elise" userId="051ede2b-3008-44c0-bb19-c9bb04b8c5c9" providerId="ADAL" clId="{FDC0B262-47EC-4CED-9D4D-338CB6D0814B}" dt="2023-09-11T19:55:22.484" v="162" actId="1076"/>
          <ac:picMkLst>
            <pc:docMk/>
            <pc:sldMk cId="691129975" sldId="1780"/>
            <ac:picMk id="7" creationId="{19494521-3742-599B-C6D9-2CA33ADD8850}"/>
          </ac:picMkLst>
        </pc:picChg>
        <pc:picChg chg="del mod topLvl">
          <ac:chgData name="Sarasin, Elise" userId="051ede2b-3008-44c0-bb19-c9bb04b8c5c9" providerId="ADAL" clId="{FDC0B262-47EC-4CED-9D4D-338CB6D0814B}" dt="2023-09-11T19:54:02.546" v="146" actId="478"/>
          <ac:picMkLst>
            <pc:docMk/>
            <pc:sldMk cId="691129975" sldId="1780"/>
            <ac:picMk id="20" creationId="{00000000-0000-0000-0000-000000000000}"/>
          </ac:picMkLst>
        </pc:picChg>
      </pc:sldChg>
      <pc:sldChg chg="addSp delSp modSp add mod modShow">
        <pc:chgData name="Sarasin, Elise" userId="051ede2b-3008-44c0-bb19-c9bb04b8c5c9" providerId="ADAL" clId="{FDC0B262-47EC-4CED-9D4D-338CB6D0814B}" dt="2023-09-11T19:59:46.922" v="174" actId="729"/>
        <pc:sldMkLst>
          <pc:docMk/>
          <pc:sldMk cId="3262781291" sldId="1781"/>
        </pc:sldMkLst>
        <pc:spChg chg="add del mod">
          <ac:chgData name="Sarasin, Elise" userId="051ede2b-3008-44c0-bb19-c9bb04b8c5c9" providerId="ADAL" clId="{FDC0B262-47EC-4CED-9D4D-338CB6D0814B}" dt="2023-09-11T19:59:36.230" v="172" actId="478"/>
          <ac:spMkLst>
            <pc:docMk/>
            <pc:sldMk cId="3262781291" sldId="1781"/>
            <ac:spMk id="2" creationId="{1B39444C-27D8-B608-FD03-BFA2BBD42255}"/>
          </ac:spMkLst>
        </pc:spChg>
      </pc:sldChg>
      <pc:sldChg chg="add">
        <pc:chgData name="Sarasin, Elise" userId="051ede2b-3008-44c0-bb19-c9bb04b8c5c9" providerId="ADAL" clId="{FDC0B262-47EC-4CED-9D4D-338CB6D0814B}" dt="2023-09-11T20:04:51.204" v="192"/>
        <pc:sldMkLst>
          <pc:docMk/>
          <pc:sldMk cId="2277359689" sldId="1849"/>
        </pc:sldMkLst>
      </pc:sldChg>
      <pc:sldChg chg="add">
        <pc:chgData name="Sarasin, Elise" userId="051ede2b-3008-44c0-bb19-c9bb04b8c5c9" providerId="ADAL" clId="{FDC0B262-47EC-4CED-9D4D-338CB6D0814B}" dt="2023-09-11T19:56:48.449" v="167"/>
        <pc:sldMkLst>
          <pc:docMk/>
          <pc:sldMk cId="523182239" sldId="1855"/>
        </pc:sldMkLst>
      </pc:sldChg>
      <pc:sldChg chg="add">
        <pc:chgData name="Sarasin, Elise" userId="051ede2b-3008-44c0-bb19-c9bb04b8c5c9" providerId="ADAL" clId="{FDC0B262-47EC-4CED-9D4D-338CB6D0814B}" dt="2023-09-11T19:57:34.394" v="170"/>
        <pc:sldMkLst>
          <pc:docMk/>
          <pc:sldMk cId="403887266" sldId="1856"/>
        </pc:sldMkLst>
      </pc:sldChg>
      <pc:sldChg chg="add ord">
        <pc:chgData name="Sarasin, Elise" userId="051ede2b-3008-44c0-bb19-c9bb04b8c5c9" providerId="ADAL" clId="{FDC0B262-47EC-4CED-9D4D-338CB6D0814B}" dt="2023-09-11T20:04:26.614" v="191"/>
        <pc:sldMkLst>
          <pc:docMk/>
          <pc:sldMk cId="3396139968" sldId="1857"/>
        </pc:sldMkLst>
      </pc:sldChg>
      <pc:sldChg chg="add">
        <pc:chgData name="Sarasin, Elise" userId="051ede2b-3008-44c0-bb19-c9bb04b8c5c9" providerId="ADAL" clId="{FDC0B262-47EC-4CED-9D4D-338CB6D0814B}" dt="2023-09-11T20:31:09.250" v="276"/>
        <pc:sldMkLst>
          <pc:docMk/>
          <pc:sldMk cId="4143966895" sldId="1858"/>
        </pc:sldMkLst>
      </pc:sldChg>
    </pc:docChg>
  </pc:docChgLst>
  <pc:docChgLst>
    <pc:chgData name="Lane, Kathleen" userId="d8586a00-d571-4eeb-bfc3-f42bf250439e" providerId="ADAL" clId="{180B4057-9182-4C04-88D4-95A102952833}"/>
    <pc:docChg chg="addSld delSld modSld modSection">
      <pc:chgData name="Lane, Kathleen" userId="d8586a00-d571-4eeb-bfc3-f42bf250439e" providerId="ADAL" clId="{180B4057-9182-4C04-88D4-95A102952833}" dt="2022-12-20T14:50:15.665" v="5"/>
      <pc:docMkLst>
        <pc:docMk/>
      </pc:docMkLst>
      <pc:sldChg chg="add">
        <pc:chgData name="Lane, Kathleen" userId="d8586a00-d571-4eeb-bfc3-f42bf250439e" providerId="ADAL" clId="{180B4057-9182-4C04-88D4-95A102952833}" dt="2022-12-20T14:46:49.057" v="0"/>
        <pc:sldMkLst>
          <pc:docMk/>
          <pc:sldMk cId="3171323292" sldId="1530"/>
        </pc:sldMkLst>
      </pc:sldChg>
      <pc:sldChg chg="add">
        <pc:chgData name="Lane, Kathleen" userId="d8586a00-d571-4eeb-bfc3-f42bf250439e" providerId="ADAL" clId="{180B4057-9182-4C04-88D4-95A102952833}" dt="2022-12-20T14:50:15.665" v="5"/>
        <pc:sldMkLst>
          <pc:docMk/>
          <pc:sldMk cId="1080352621" sldId="1678"/>
        </pc:sldMkLst>
      </pc:sldChg>
      <pc:sldChg chg="add">
        <pc:chgData name="Lane, Kathleen" userId="d8586a00-d571-4eeb-bfc3-f42bf250439e" providerId="ADAL" clId="{180B4057-9182-4C04-88D4-95A102952833}" dt="2022-12-20T14:49:36.576" v="1"/>
        <pc:sldMkLst>
          <pc:docMk/>
          <pc:sldMk cId="1977536410" sldId="1684"/>
        </pc:sldMkLst>
      </pc:sldChg>
      <pc:sldChg chg="add">
        <pc:chgData name="Lane, Kathleen" userId="d8586a00-d571-4eeb-bfc3-f42bf250439e" providerId="ADAL" clId="{180B4057-9182-4C04-88D4-95A102952833}" dt="2022-12-20T14:46:49.057" v="0"/>
        <pc:sldMkLst>
          <pc:docMk/>
          <pc:sldMk cId="3131842691" sldId="1748"/>
        </pc:sldMkLst>
      </pc:sldChg>
      <pc:sldChg chg="add">
        <pc:chgData name="Lane, Kathleen" userId="d8586a00-d571-4eeb-bfc3-f42bf250439e" providerId="ADAL" clId="{180B4057-9182-4C04-88D4-95A102952833}" dt="2022-12-20T14:46:49.057" v="0"/>
        <pc:sldMkLst>
          <pc:docMk/>
          <pc:sldMk cId="353129255" sldId="1749"/>
        </pc:sldMkLst>
      </pc:sldChg>
      <pc:sldChg chg="add del">
        <pc:chgData name="Lane, Kathleen" userId="d8586a00-d571-4eeb-bfc3-f42bf250439e" providerId="ADAL" clId="{180B4057-9182-4C04-88D4-95A102952833}" dt="2022-12-20T14:49:40.094" v="2" actId="47"/>
        <pc:sldMkLst>
          <pc:docMk/>
          <pc:sldMk cId="1166526994" sldId="1781"/>
        </pc:sldMkLst>
      </pc:sldChg>
      <pc:sldChg chg="add del">
        <pc:chgData name="Lane, Kathleen" userId="d8586a00-d571-4eeb-bfc3-f42bf250439e" providerId="ADAL" clId="{180B4057-9182-4C04-88D4-95A102952833}" dt="2022-12-20T14:49:59.203" v="4"/>
        <pc:sldMkLst>
          <pc:docMk/>
          <pc:sldMk cId="3403973918" sldId="1781"/>
        </pc:sldMkLst>
      </pc:sldChg>
    </pc:docChg>
  </pc:docChgLst>
  <pc:docChgLst>
    <pc:chgData name="Lane, Kathleen" userId="d8586a00-d571-4eeb-bfc3-f42bf250439e" providerId="ADAL" clId="{CB3740A5-29E9-49D6-8A33-C9E183C9E29B}"/>
    <pc:docChg chg="custSel modSld">
      <pc:chgData name="Lane, Kathleen" userId="d8586a00-d571-4eeb-bfc3-f42bf250439e" providerId="ADAL" clId="{CB3740A5-29E9-49D6-8A33-C9E183C9E29B}" dt="2022-09-25T13:19:47.067" v="4"/>
      <pc:docMkLst>
        <pc:docMk/>
      </pc:docMkLst>
      <pc:sldChg chg="addSp modSp">
        <pc:chgData name="Lane, Kathleen" userId="d8586a00-d571-4eeb-bfc3-f42bf250439e" providerId="ADAL" clId="{CB3740A5-29E9-49D6-8A33-C9E183C9E29B}" dt="2022-09-25T12:49:01.700" v="0"/>
        <pc:sldMkLst>
          <pc:docMk/>
          <pc:sldMk cId="3929194274" sldId="334"/>
        </pc:sldMkLst>
        <pc:spChg chg="add mod">
          <ac:chgData name="Lane, Kathleen" userId="d8586a00-d571-4eeb-bfc3-f42bf250439e" providerId="ADAL" clId="{CB3740A5-29E9-49D6-8A33-C9E183C9E29B}" dt="2022-09-25T12:49:01.700" v="0"/>
          <ac:spMkLst>
            <pc:docMk/>
            <pc:sldMk cId="3929194274" sldId="334"/>
            <ac:spMk id="4" creationId="{13270FBA-1435-20EC-AC15-FD1967A0D7B2}"/>
          </ac:spMkLst>
        </pc:spChg>
      </pc:sldChg>
      <pc:sldChg chg="addSp delSp modSp mod">
        <pc:chgData name="Lane, Kathleen" userId="d8586a00-d571-4eeb-bfc3-f42bf250439e" providerId="ADAL" clId="{CB3740A5-29E9-49D6-8A33-C9E183C9E29B}" dt="2022-09-25T13:18:38.588" v="3"/>
        <pc:sldMkLst>
          <pc:docMk/>
          <pc:sldMk cId="64221571" sldId="682"/>
        </pc:sldMkLst>
        <pc:spChg chg="add mod">
          <ac:chgData name="Lane, Kathleen" userId="d8586a00-d571-4eeb-bfc3-f42bf250439e" providerId="ADAL" clId="{CB3740A5-29E9-49D6-8A33-C9E183C9E29B}" dt="2022-09-25T13:18:38.588" v="3"/>
          <ac:spMkLst>
            <pc:docMk/>
            <pc:sldMk cId="64221571" sldId="682"/>
            <ac:spMk id="3" creationId="{D11D8DE3-A283-D92E-6019-8DC1E5602446}"/>
          </ac:spMkLst>
        </pc:spChg>
        <pc:spChg chg="del">
          <ac:chgData name="Lane, Kathleen" userId="d8586a00-d571-4eeb-bfc3-f42bf250439e" providerId="ADAL" clId="{CB3740A5-29E9-49D6-8A33-C9E183C9E29B}" dt="2022-09-25T13:18:38.067" v="2" actId="478"/>
          <ac:spMkLst>
            <pc:docMk/>
            <pc:sldMk cId="64221571" sldId="682"/>
            <ac:spMk id="7" creationId="{DF3C2272-9DE4-8A61-D332-E85797E0FF4C}"/>
          </ac:spMkLst>
        </pc:spChg>
      </pc:sldChg>
      <pc:sldChg chg="delSp mod">
        <pc:chgData name="Lane, Kathleen" userId="d8586a00-d571-4eeb-bfc3-f42bf250439e" providerId="ADAL" clId="{CB3740A5-29E9-49D6-8A33-C9E183C9E29B}" dt="2022-09-25T13:18:14.665" v="1" actId="478"/>
        <pc:sldMkLst>
          <pc:docMk/>
          <pc:sldMk cId="2029176238" sldId="683"/>
        </pc:sldMkLst>
        <pc:spChg chg="del">
          <ac:chgData name="Lane, Kathleen" userId="d8586a00-d571-4eeb-bfc3-f42bf250439e" providerId="ADAL" clId="{CB3740A5-29E9-49D6-8A33-C9E183C9E29B}" dt="2022-09-25T13:18:14.665" v="1" actId="478"/>
          <ac:spMkLst>
            <pc:docMk/>
            <pc:sldMk cId="2029176238" sldId="683"/>
            <ac:spMk id="7" creationId="{37DD5E79-E06B-F9C2-076A-FAAAD39CF28E}"/>
          </ac:spMkLst>
        </pc:spChg>
      </pc:sldChg>
      <pc:sldChg chg="addSp modSp">
        <pc:chgData name="Lane, Kathleen" userId="d8586a00-d571-4eeb-bfc3-f42bf250439e" providerId="ADAL" clId="{CB3740A5-29E9-49D6-8A33-C9E183C9E29B}" dt="2022-09-25T13:19:47.067" v="4"/>
        <pc:sldMkLst>
          <pc:docMk/>
          <pc:sldMk cId="3789153456" sldId="684"/>
        </pc:sldMkLst>
        <pc:spChg chg="add mod">
          <ac:chgData name="Lane, Kathleen" userId="d8586a00-d571-4eeb-bfc3-f42bf250439e" providerId="ADAL" clId="{CB3740A5-29E9-49D6-8A33-C9E183C9E29B}" dt="2022-09-25T13:19:47.067" v="4"/>
          <ac:spMkLst>
            <pc:docMk/>
            <pc:sldMk cId="3789153456" sldId="684"/>
            <ac:spMk id="5" creationId="{A985CE4E-CC96-6E31-7F37-FBF3CE5D8F77}"/>
          </ac:spMkLst>
        </pc:spChg>
      </pc:sldChg>
    </pc:docChg>
  </pc:docChgLst>
  <pc:docChgLst>
    <pc:chgData name="Lane, Kathleen" userId="d8586a00-d571-4eeb-bfc3-f42bf250439e" providerId="ADAL" clId="{0A4564B9-5988-4A1A-9D6E-A9E29CD490E1}"/>
    <pc:docChg chg="undo custSel addSld delSld modSld modSection">
      <pc:chgData name="Lane, Kathleen" userId="d8586a00-d571-4eeb-bfc3-f42bf250439e" providerId="ADAL" clId="{0A4564B9-5988-4A1A-9D6E-A9E29CD490E1}" dt="2023-09-25T19:25:57.568" v="10" actId="47"/>
      <pc:docMkLst>
        <pc:docMk/>
      </pc:docMkLst>
      <pc:sldChg chg="del">
        <pc:chgData name="Lane, Kathleen" userId="d8586a00-d571-4eeb-bfc3-f42bf250439e" providerId="ADAL" clId="{0A4564B9-5988-4A1A-9D6E-A9E29CD490E1}" dt="2023-09-25T19:23:51.231" v="5" actId="47"/>
        <pc:sldMkLst>
          <pc:docMk/>
          <pc:sldMk cId="0" sldId="267"/>
        </pc:sldMkLst>
      </pc:sldChg>
      <pc:sldChg chg="del">
        <pc:chgData name="Lane, Kathleen" userId="d8586a00-d571-4eeb-bfc3-f42bf250439e" providerId="ADAL" clId="{0A4564B9-5988-4A1A-9D6E-A9E29CD490E1}" dt="2023-09-25T19:23:51.231" v="5" actId="47"/>
        <pc:sldMkLst>
          <pc:docMk/>
          <pc:sldMk cId="0" sldId="269"/>
        </pc:sldMkLst>
      </pc:sldChg>
      <pc:sldChg chg="del">
        <pc:chgData name="Lane, Kathleen" userId="d8586a00-d571-4eeb-bfc3-f42bf250439e" providerId="ADAL" clId="{0A4564B9-5988-4A1A-9D6E-A9E29CD490E1}" dt="2023-09-25T19:23:51.231" v="5" actId="47"/>
        <pc:sldMkLst>
          <pc:docMk/>
          <pc:sldMk cId="0" sldId="277"/>
        </pc:sldMkLst>
      </pc:sldChg>
      <pc:sldChg chg="del">
        <pc:chgData name="Lane, Kathleen" userId="d8586a00-d571-4eeb-bfc3-f42bf250439e" providerId="ADAL" clId="{0A4564B9-5988-4A1A-9D6E-A9E29CD490E1}" dt="2023-09-25T19:23:51.231" v="5" actId="47"/>
        <pc:sldMkLst>
          <pc:docMk/>
          <pc:sldMk cId="0" sldId="279"/>
        </pc:sldMkLst>
      </pc:sldChg>
      <pc:sldChg chg="del">
        <pc:chgData name="Lane, Kathleen" userId="d8586a00-d571-4eeb-bfc3-f42bf250439e" providerId="ADAL" clId="{0A4564B9-5988-4A1A-9D6E-A9E29CD490E1}" dt="2023-09-25T19:20:32.268" v="1" actId="2696"/>
        <pc:sldMkLst>
          <pc:docMk/>
          <pc:sldMk cId="1768666453" sldId="326"/>
        </pc:sldMkLst>
      </pc:sldChg>
      <pc:sldChg chg="modSp mod">
        <pc:chgData name="Lane, Kathleen" userId="d8586a00-d571-4eeb-bfc3-f42bf250439e" providerId="ADAL" clId="{0A4564B9-5988-4A1A-9D6E-A9E29CD490E1}" dt="2023-09-25T19:21:27.827" v="3" actId="14100"/>
        <pc:sldMkLst>
          <pc:docMk/>
          <pc:sldMk cId="4119488740" sldId="1630"/>
        </pc:sldMkLst>
        <pc:spChg chg="mod">
          <ac:chgData name="Lane, Kathleen" userId="d8586a00-d571-4eeb-bfc3-f42bf250439e" providerId="ADAL" clId="{0A4564B9-5988-4A1A-9D6E-A9E29CD490E1}" dt="2023-09-25T19:21:27.827" v="3" actId="14100"/>
          <ac:spMkLst>
            <pc:docMk/>
            <pc:sldMk cId="4119488740" sldId="1630"/>
            <ac:spMk id="6" creationId="{55F8BAED-2E11-4700-BE80-657B6175E609}"/>
          </ac:spMkLst>
        </pc:spChg>
      </pc:sldChg>
      <pc:sldChg chg="del">
        <pc:chgData name="Lane, Kathleen" userId="d8586a00-d571-4eeb-bfc3-f42bf250439e" providerId="ADAL" clId="{0A4564B9-5988-4A1A-9D6E-A9E29CD490E1}" dt="2023-09-25T19:25:57.568" v="10" actId="47"/>
        <pc:sldMkLst>
          <pc:docMk/>
          <pc:sldMk cId="4217673085" sldId="1650"/>
        </pc:sldMkLst>
      </pc:sldChg>
      <pc:sldChg chg="del">
        <pc:chgData name="Lane, Kathleen" userId="d8586a00-d571-4eeb-bfc3-f42bf250439e" providerId="ADAL" clId="{0A4564B9-5988-4A1A-9D6E-A9E29CD490E1}" dt="2023-09-25T19:20:23.704" v="0" actId="2696"/>
        <pc:sldMkLst>
          <pc:docMk/>
          <pc:sldMk cId="450880622" sldId="1652"/>
        </pc:sldMkLst>
      </pc:sldChg>
      <pc:sldChg chg="del">
        <pc:chgData name="Lane, Kathleen" userId="d8586a00-d571-4eeb-bfc3-f42bf250439e" providerId="ADAL" clId="{0A4564B9-5988-4A1A-9D6E-A9E29CD490E1}" dt="2023-09-25T19:22:54.266" v="4" actId="2696"/>
        <pc:sldMkLst>
          <pc:docMk/>
          <pc:sldMk cId="463721769" sldId="1735"/>
        </pc:sldMkLst>
      </pc:sldChg>
      <pc:sldChg chg="del">
        <pc:chgData name="Lane, Kathleen" userId="d8586a00-d571-4eeb-bfc3-f42bf250439e" providerId="ADAL" clId="{0A4564B9-5988-4A1A-9D6E-A9E29CD490E1}" dt="2023-09-25T19:24:32.418" v="7" actId="47"/>
        <pc:sldMkLst>
          <pc:docMk/>
          <pc:sldMk cId="2316857525" sldId="1737"/>
        </pc:sldMkLst>
      </pc:sldChg>
      <pc:sldChg chg="add del">
        <pc:chgData name="Lane, Kathleen" userId="d8586a00-d571-4eeb-bfc3-f42bf250439e" providerId="ADAL" clId="{0A4564B9-5988-4A1A-9D6E-A9E29CD490E1}" dt="2023-09-25T19:25:52.870" v="9" actId="47"/>
        <pc:sldMkLst>
          <pc:docMk/>
          <pc:sldMk cId="3131842691" sldId="1748"/>
        </pc:sldMkLst>
      </pc:sldChg>
      <pc:sldChg chg="del">
        <pc:chgData name="Lane, Kathleen" userId="d8586a00-d571-4eeb-bfc3-f42bf250439e" providerId="ADAL" clId="{0A4564B9-5988-4A1A-9D6E-A9E29CD490E1}" dt="2023-09-25T19:24:26.591" v="6" actId="47"/>
        <pc:sldMkLst>
          <pc:docMk/>
          <pc:sldMk cId="3012286438" sldId="1861"/>
        </pc:sldMkLst>
      </pc:sldChg>
    </pc:docChg>
  </pc:docChgLst>
  <pc:docChgLst>
    <pc:chgData name="Wendy Oakes" userId="S::wendy.oakes_asu.edu#ext#@kansas.onmicrosoft.com::2e8a6244-b545-461d-a2d5-8205ea4c66f5" providerId="AD" clId="Web-{65BC226B-32E5-BB8A-F309-640F848D987E}"/>
    <pc:docChg chg="modSld">
      <pc:chgData name="Wendy Oakes" userId="S::wendy.oakes_asu.edu#ext#@kansas.onmicrosoft.com::2e8a6244-b545-461d-a2d5-8205ea4c66f5" providerId="AD" clId="Web-{65BC226B-32E5-BB8A-F309-640F848D987E}" dt="2022-07-13T19:44:17.042" v="19" actId="20577"/>
      <pc:docMkLst>
        <pc:docMk/>
      </pc:docMkLst>
      <pc:sldChg chg="modSp">
        <pc:chgData name="Wendy Oakes" userId="S::wendy.oakes_asu.edu#ext#@kansas.onmicrosoft.com::2e8a6244-b545-461d-a2d5-8205ea4c66f5" providerId="AD" clId="Web-{65BC226B-32E5-BB8A-F309-640F848D987E}" dt="2022-07-13T19:44:17.042" v="19" actId="20577"/>
        <pc:sldMkLst>
          <pc:docMk/>
          <pc:sldMk cId="3929194274" sldId="334"/>
        </pc:sldMkLst>
        <pc:spChg chg="mod">
          <ac:chgData name="Wendy Oakes" userId="S::wendy.oakes_asu.edu#ext#@kansas.onmicrosoft.com::2e8a6244-b545-461d-a2d5-8205ea4c66f5" providerId="AD" clId="Web-{65BC226B-32E5-BB8A-F309-640F848D987E}" dt="2022-07-13T19:44:17.042" v="19" actId="20577"/>
          <ac:spMkLst>
            <pc:docMk/>
            <pc:sldMk cId="3929194274" sldId="334"/>
            <ac:spMk id="2" creationId="{57BCB212-66F0-4C3B-B653-2843DDCD3BEE}"/>
          </ac:spMkLst>
        </pc:spChg>
      </pc:sldChg>
    </pc:docChg>
  </pc:docChgLst>
  <pc:docChgLst>
    <pc:chgData name="Buckman, Mark" userId="143108ed-1948-4344-b71d-df851b3c54dd" providerId="ADAL" clId="{758EE9C8-1061-4B3F-86D3-DEDF18F51BB4}"/>
    <pc:docChg chg="undo custSel addSld delSld modSld modSection">
      <pc:chgData name="Buckman, Mark" userId="143108ed-1948-4344-b71d-df851b3c54dd" providerId="ADAL" clId="{758EE9C8-1061-4B3F-86D3-DEDF18F51BB4}" dt="2022-10-26T21:24:12.220" v="1132"/>
      <pc:docMkLst>
        <pc:docMk/>
      </pc:docMkLst>
      <pc:sldChg chg="addSp delSp modSp mod">
        <pc:chgData name="Buckman, Mark" userId="143108ed-1948-4344-b71d-df851b3c54dd" providerId="ADAL" clId="{758EE9C8-1061-4B3F-86D3-DEDF18F51BB4}" dt="2022-10-26T15:25:01.736" v="967" actId="478"/>
        <pc:sldMkLst>
          <pc:docMk/>
          <pc:sldMk cId="3789153456" sldId="684"/>
        </pc:sldMkLst>
        <pc:spChg chg="mod">
          <ac:chgData name="Buckman, Mark" userId="143108ed-1948-4344-b71d-df851b3c54dd" providerId="ADAL" clId="{758EE9C8-1061-4B3F-86D3-DEDF18F51BB4}" dt="2022-10-26T15:24:47.736" v="966" actId="20577"/>
          <ac:spMkLst>
            <pc:docMk/>
            <pc:sldMk cId="3789153456" sldId="684"/>
            <ac:spMk id="3" creationId="{00000000-0000-0000-0000-000000000000}"/>
          </ac:spMkLst>
        </pc:spChg>
        <pc:spChg chg="del mod">
          <ac:chgData name="Buckman, Mark" userId="143108ed-1948-4344-b71d-df851b3c54dd" providerId="ADAL" clId="{758EE9C8-1061-4B3F-86D3-DEDF18F51BB4}" dt="2022-10-26T15:25:01.736" v="967" actId="478"/>
          <ac:spMkLst>
            <pc:docMk/>
            <pc:sldMk cId="3789153456" sldId="684"/>
            <ac:spMk id="5" creationId="{A985CE4E-CC96-6E31-7F37-FBF3CE5D8F77}"/>
          </ac:spMkLst>
        </pc:spChg>
        <pc:spChg chg="add mod">
          <ac:chgData name="Buckman, Mark" userId="143108ed-1948-4344-b71d-df851b3c54dd" providerId="ADAL" clId="{758EE9C8-1061-4B3F-86D3-DEDF18F51BB4}" dt="2022-10-26T15:20:10.323" v="347" actId="14100"/>
          <ac:spMkLst>
            <pc:docMk/>
            <pc:sldMk cId="3789153456" sldId="684"/>
            <ac:spMk id="6" creationId="{9BAE01B0-A167-2CCA-1AA3-94F201A1CA64}"/>
          </ac:spMkLst>
        </pc:spChg>
        <pc:picChg chg="mod">
          <ac:chgData name="Buckman, Mark" userId="143108ed-1948-4344-b71d-df851b3c54dd" providerId="ADAL" clId="{758EE9C8-1061-4B3F-86D3-DEDF18F51BB4}" dt="2022-10-26T15:20:17.977" v="350" actId="1076"/>
          <ac:picMkLst>
            <pc:docMk/>
            <pc:sldMk cId="3789153456" sldId="684"/>
            <ac:picMk id="4" creationId="{00000000-0000-0000-0000-000000000000}"/>
          </ac:picMkLst>
        </pc:picChg>
      </pc:sldChg>
      <pc:sldChg chg="delSp del mod">
        <pc:chgData name="Buckman, Mark" userId="143108ed-1948-4344-b71d-df851b3c54dd" providerId="ADAL" clId="{758EE9C8-1061-4B3F-86D3-DEDF18F51BB4}" dt="2022-10-13T15:26:00.899" v="6" actId="47"/>
        <pc:sldMkLst>
          <pc:docMk/>
          <pc:sldMk cId="2678351145" sldId="880"/>
        </pc:sldMkLst>
        <pc:spChg chg="del">
          <ac:chgData name="Buckman, Mark" userId="143108ed-1948-4344-b71d-df851b3c54dd" providerId="ADAL" clId="{758EE9C8-1061-4B3F-86D3-DEDF18F51BB4}" dt="2022-10-13T15:20:42.884" v="4" actId="478"/>
          <ac:spMkLst>
            <pc:docMk/>
            <pc:sldMk cId="2678351145" sldId="880"/>
            <ac:spMk id="14" creationId="{28685C70-FDE2-779D-72FA-C4E5979476B3}"/>
          </ac:spMkLst>
        </pc:spChg>
      </pc:sldChg>
      <pc:sldChg chg="delSp modSp mod">
        <pc:chgData name="Buckman, Mark" userId="143108ed-1948-4344-b71d-df851b3c54dd" providerId="ADAL" clId="{758EE9C8-1061-4B3F-86D3-DEDF18F51BB4}" dt="2022-10-13T15:20:24.543" v="3" actId="207"/>
        <pc:sldMkLst>
          <pc:docMk/>
          <pc:sldMk cId="1467857024" sldId="901"/>
        </pc:sldMkLst>
        <pc:spChg chg="mod">
          <ac:chgData name="Buckman, Mark" userId="143108ed-1948-4344-b71d-df851b3c54dd" providerId="ADAL" clId="{758EE9C8-1061-4B3F-86D3-DEDF18F51BB4}" dt="2022-10-13T15:20:24.543" v="3" actId="207"/>
          <ac:spMkLst>
            <pc:docMk/>
            <pc:sldMk cId="1467857024" sldId="901"/>
            <ac:spMk id="2" creationId="{AE9BC70B-1813-43F8-A09D-24E9EEED83D1}"/>
          </ac:spMkLst>
        </pc:spChg>
        <pc:spChg chg="del">
          <ac:chgData name="Buckman, Mark" userId="143108ed-1948-4344-b71d-df851b3c54dd" providerId="ADAL" clId="{758EE9C8-1061-4B3F-86D3-DEDF18F51BB4}" dt="2022-10-13T15:20:14.645" v="2" actId="478"/>
          <ac:spMkLst>
            <pc:docMk/>
            <pc:sldMk cId="1467857024" sldId="901"/>
            <ac:spMk id="10" creationId="{CC420EB8-0A32-0043-88FD-710C8364888A}"/>
          </ac:spMkLst>
        </pc:spChg>
        <pc:picChg chg="del">
          <ac:chgData name="Buckman, Mark" userId="143108ed-1948-4344-b71d-df851b3c54dd" providerId="ADAL" clId="{758EE9C8-1061-4B3F-86D3-DEDF18F51BB4}" dt="2022-10-13T15:20:11.029" v="0" actId="478"/>
          <ac:picMkLst>
            <pc:docMk/>
            <pc:sldMk cId="1467857024" sldId="901"/>
            <ac:picMk id="6" creationId="{850ED874-8B7D-C84B-BF07-705312559B1D}"/>
          </ac:picMkLst>
        </pc:picChg>
        <pc:picChg chg="del">
          <ac:chgData name="Buckman, Mark" userId="143108ed-1948-4344-b71d-df851b3c54dd" providerId="ADAL" clId="{758EE9C8-1061-4B3F-86D3-DEDF18F51BB4}" dt="2022-10-13T15:20:13.236" v="1" actId="478"/>
          <ac:picMkLst>
            <pc:docMk/>
            <pc:sldMk cId="1467857024" sldId="901"/>
            <ac:picMk id="9" creationId="{38A81684-3B5E-B341-B7D0-4DD0E6CA9A20}"/>
          </ac:picMkLst>
        </pc:picChg>
      </pc:sldChg>
      <pc:sldChg chg="del">
        <pc:chgData name="Buckman, Mark" userId="143108ed-1948-4344-b71d-df851b3c54dd" providerId="ADAL" clId="{758EE9C8-1061-4B3F-86D3-DEDF18F51BB4}" dt="2022-10-26T14:32:33.885" v="128" actId="47"/>
        <pc:sldMkLst>
          <pc:docMk/>
          <pc:sldMk cId="2392189049" sldId="909"/>
        </pc:sldMkLst>
      </pc:sldChg>
      <pc:sldChg chg="del">
        <pc:chgData name="Buckman, Mark" userId="143108ed-1948-4344-b71d-df851b3c54dd" providerId="ADAL" clId="{758EE9C8-1061-4B3F-86D3-DEDF18F51BB4}" dt="2022-10-26T14:25:09.799" v="8" actId="47"/>
        <pc:sldMkLst>
          <pc:docMk/>
          <pc:sldMk cId="1066861460" sldId="1587"/>
        </pc:sldMkLst>
      </pc:sldChg>
      <pc:sldChg chg="del">
        <pc:chgData name="Buckman, Mark" userId="143108ed-1948-4344-b71d-df851b3c54dd" providerId="ADAL" clId="{758EE9C8-1061-4B3F-86D3-DEDF18F51BB4}" dt="2022-10-26T14:25:09.799" v="8" actId="47"/>
        <pc:sldMkLst>
          <pc:docMk/>
          <pc:sldMk cId="2910899802" sldId="1588"/>
        </pc:sldMkLst>
      </pc:sldChg>
      <pc:sldChg chg="del">
        <pc:chgData name="Buckman, Mark" userId="143108ed-1948-4344-b71d-df851b3c54dd" providerId="ADAL" clId="{758EE9C8-1061-4B3F-86D3-DEDF18F51BB4}" dt="2022-10-26T14:25:32.948" v="9" actId="47"/>
        <pc:sldMkLst>
          <pc:docMk/>
          <pc:sldMk cId="2621110003" sldId="1595"/>
        </pc:sldMkLst>
      </pc:sldChg>
      <pc:sldChg chg="del">
        <pc:chgData name="Buckman, Mark" userId="143108ed-1948-4344-b71d-df851b3c54dd" providerId="ADAL" clId="{758EE9C8-1061-4B3F-86D3-DEDF18F51BB4}" dt="2022-10-26T14:25:57.885" v="10" actId="47"/>
        <pc:sldMkLst>
          <pc:docMk/>
          <pc:sldMk cId="2303151307" sldId="1599"/>
        </pc:sldMkLst>
      </pc:sldChg>
      <pc:sldChg chg="del">
        <pc:chgData name="Buckman, Mark" userId="143108ed-1948-4344-b71d-df851b3c54dd" providerId="ADAL" clId="{758EE9C8-1061-4B3F-86D3-DEDF18F51BB4}" dt="2022-10-26T14:32:45.314" v="130" actId="47"/>
        <pc:sldMkLst>
          <pc:docMk/>
          <pc:sldMk cId="4124991869" sldId="1620"/>
        </pc:sldMkLst>
      </pc:sldChg>
      <pc:sldChg chg="addSp modSp del">
        <pc:chgData name="Buckman, Mark" userId="143108ed-1948-4344-b71d-df851b3c54dd" providerId="ADAL" clId="{758EE9C8-1061-4B3F-86D3-DEDF18F51BB4}" dt="2022-10-26T15:17:05.908" v="299" actId="47"/>
        <pc:sldMkLst>
          <pc:docMk/>
          <pc:sldMk cId="4125257571" sldId="1622"/>
        </pc:sldMkLst>
        <pc:spChg chg="add mod">
          <ac:chgData name="Buckman, Mark" userId="143108ed-1948-4344-b71d-df851b3c54dd" providerId="ADAL" clId="{758EE9C8-1061-4B3F-86D3-DEDF18F51BB4}" dt="2022-10-26T14:33:42.232" v="132"/>
          <ac:spMkLst>
            <pc:docMk/>
            <pc:sldMk cId="4125257571" sldId="1622"/>
            <ac:spMk id="4" creationId="{52EC262E-4CDC-721D-C12B-5344493385CE}"/>
          </ac:spMkLst>
        </pc:spChg>
      </pc:sldChg>
      <pc:sldChg chg="del">
        <pc:chgData name="Buckman, Mark" userId="143108ed-1948-4344-b71d-df851b3c54dd" providerId="ADAL" clId="{758EE9C8-1061-4B3F-86D3-DEDF18F51BB4}" dt="2022-10-26T14:33:55.439" v="134" actId="47"/>
        <pc:sldMkLst>
          <pc:docMk/>
          <pc:sldMk cId="3580016717" sldId="1623"/>
        </pc:sldMkLst>
      </pc:sldChg>
      <pc:sldChg chg="del">
        <pc:chgData name="Buckman, Mark" userId="143108ed-1948-4344-b71d-df851b3c54dd" providerId="ADAL" clId="{758EE9C8-1061-4B3F-86D3-DEDF18F51BB4}" dt="2022-10-26T14:26:43.947" v="11" actId="47"/>
        <pc:sldMkLst>
          <pc:docMk/>
          <pc:sldMk cId="1149299130" sldId="1638"/>
        </pc:sldMkLst>
      </pc:sldChg>
      <pc:sldChg chg="del">
        <pc:chgData name="Buckman, Mark" userId="143108ed-1948-4344-b71d-df851b3c54dd" providerId="ADAL" clId="{758EE9C8-1061-4B3F-86D3-DEDF18F51BB4}" dt="2022-10-26T14:30:20.211" v="126" actId="47"/>
        <pc:sldMkLst>
          <pc:docMk/>
          <pc:sldMk cId="694006738" sldId="1639"/>
        </pc:sldMkLst>
      </pc:sldChg>
      <pc:sldChg chg="addSp modSp del">
        <pc:chgData name="Buckman, Mark" userId="143108ed-1948-4344-b71d-df851b3c54dd" providerId="ADAL" clId="{758EE9C8-1061-4B3F-86D3-DEDF18F51BB4}" dt="2022-10-26T15:17:05.908" v="299" actId="47"/>
        <pc:sldMkLst>
          <pc:docMk/>
          <pc:sldMk cId="2657677921" sldId="1654"/>
        </pc:sldMkLst>
        <pc:spChg chg="add mod">
          <ac:chgData name="Buckman, Mark" userId="143108ed-1948-4344-b71d-df851b3c54dd" providerId="ADAL" clId="{758EE9C8-1061-4B3F-86D3-DEDF18F51BB4}" dt="2022-10-26T14:33:40.998" v="131"/>
          <ac:spMkLst>
            <pc:docMk/>
            <pc:sldMk cId="2657677921" sldId="1654"/>
            <ac:spMk id="4" creationId="{6764B92E-1964-0C6E-E09E-29C660A8F986}"/>
          </ac:spMkLst>
        </pc:spChg>
      </pc:sldChg>
      <pc:sldChg chg="add">
        <pc:chgData name="Buckman, Mark" userId="143108ed-1948-4344-b71d-df851b3c54dd" providerId="ADAL" clId="{758EE9C8-1061-4B3F-86D3-DEDF18F51BB4}" dt="2022-10-13T15:25:56.271" v="5"/>
        <pc:sldMkLst>
          <pc:docMk/>
          <pc:sldMk cId="2693801350" sldId="1655"/>
        </pc:sldMkLst>
      </pc:sldChg>
      <pc:sldChg chg="addSp modSp mod">
        <pc:chgData name="Buckman, Mark" userId="143108ed-1948-4344-b71d-df851b3c54dd" providerId="ADAL" clId="{758EE9C8-1061-4B3F-86D3-DEDF18F51BB4}" dt="2022-10-26T14:29:03.033" v="124" actId="20577"/>
        <pc:sldMkLst>
          <pc:docMk/>
          <pc:sldMk cId="277439487" sldId="1667"/>
        </pc:sldMkLst>
        <pc:spChg chg="add mod">
          <ac:chgData name="Buckman, Mark" userId="143108ed-1948-4344-b71d-df851b3c54dd" providerId="ADAL" clId="{758EE9C8-1061-4B3F-86D3-DEDF18F51BB4}" dt="2022-10-26T14:29:03.033" v="124" actId="20577"/>
          <ac:spMkLst>
            <pc:docMk/>
            <pc:sldMk cId="277439487" sldId="1667"/>
            <ac:spMk id="2" creationId="{F2CB28F2-BF8F-4459-402B-645312496DE1}"/>
          </ac:spMkLst>
        </pc:spChg>
      </pc:sldChg>
      <pc:sldChg chg="addSp modSp">
        <pc:chgData name="Buckman, Mark" userId="143108ed-1948-4344-b71d-df851b3c54dd" providerId="ADAL" clId="{758EE9C8-1061-4B3F-86D3-DEDF18F51BB4}" dt="2022-10-26T14:29:07.326" v="125"/>
        <pc:sldMkLst>
          <pc:docMk/>
          <pc:sldMk cId="463721769" sldId="1735"/>
        </pc:sldMkLst>
        <pc:spChg chg="add mod">
          <ac:chgData name="Buckman, Mark" userId="143108ed-1948-4344-b71d-df851b3c54dd" providerId="ADAL" clId="{758EE9C8-1061-4B3F-86D3-DEDF18F51BB4}" dt="2022-10-26T14:29:07.326" v="125"/>
          <ac:spMkLst>
            <pc:docMk/>
            <pc:sldMk cId="463721769" sldId="1735"/>
            <ac:spMk id="3" creationId="{67BFA8EA-9F10-03B1-50B8-6C2C5117FA74}"/>
          </ac:spMkLst>
        </pc:spChg>
      </pc:sldChg>
      <pc:sldChg chg="modSp mod">
        <pc:chgData name="Buckman, Mark" userId="143108ed-1948-4344-b71d-df851b3c54dd" providerId="ADAL" clId="{758EE9C8-1061-4B3F-86D3-DEDF18F51BB4}" dt="2022-10-26T15:29:16.155" v="1130" actId="20577"/>
        <pc:sldMkLst>
          <pc:docMk/>
          <pc:sldMk cId="3321587353" sldId="1736"/>
        </pc:sldMkLst>
        <pc:spChg chg="mod">
          <ac:chgData name="Buckman, Mark" userId="143108ed-1948-4344-b71d-df851b3c54dd" providerId="ADAL" clId="{758EE9C8-1061-4B3F-86D3-DEDF18F51BB4}" dt="2022-10-26T15:29:16.155" v="1130" actId="20577"/>
          <ac:spMkLst>
            <pc:docMk/>
            <pc:sldMk cId="3321587353" sldId="1736"/>
            <ac:spMk id="5" creationId="{00000000-0000-0000-0000-000000000000}"/>
          </ac:spMkLst>
        </pc:spChg>
      </pc:sldChg>
      <pc:sldChg chg="addSp delSp modSp add mod">
        <pc:chgData name="Buckman, Mark" userId="143108ed-1948-4344-b71d-df851b3c54dd" providerId="ADAL" clId="{758EE9C8-1061-4B3F-86D3-DEDF18F51BB4}" dt="2022-10-26T21:24:12.220" v="1132"/>
        <pc:sldMkLst>
          <pc:docMk/>
          <pc:sldMk cId="1872763329" sldId="1738"/>
        </pc:sldMkLst>
        <pc:graphicFrameChg chg="add mod">
          <ac:chgData name="Buckman, Mark" userId="143108ed-1948-4344-b71d-df851b3c54dd" providerId="ADAL" clId="{758EE9C8-1061-4B3F-86D3-DEDF18F51BB4}" dt="2022-10-26T21:24:12.220" v="1132"/>
          <ac:graphicFrameMkLst>
            <pc:docMk/>
            <pc:sldMk cId="1872763329" sldId="1738"/>
            <ac:graphicFrameMk id="3" creationId="{04215468-FB2A-C04F-67EE-7477B5B08B66}"/>
          </ac:graphicFrameMkLst>
        </pc:graphicFrameChg>
        <pc:picChg chg="del">
          <ac:chgData name="Buckman, Mark" userId="143108ed-1948-4344-b71d-df851b3c54dd" providerId="ADAL" clId="{758EE9C8-1061-4B3F-86D3-DEDF18F51BB4}" dt="2022-10-26T21:24:11.881" v="1131" actId="478"/>
          <ac:picMkLst>
            <pc:docMk/>
            <pc:sldMk cId="1872763329" sldId="1738"/>
            <ac:picMk id="5" creationId="{F1E67A2D-31BC-BA61-F153-CC720CC9DE4B}"/>
          </ac:picMkLst>
        </pc:picChg>
      </pc:sldChg>
      <pc:sldChg chg="add">
        <pc:chgData name="Buckman, Mark" userId="143108ed-1948-4344-b71d-df851b3c54dd" providerId="ADAL" clId="{758EE9C8-1061-4B3F-86D3-DEDF18F51BB4}" dt="2022-10-26T14:24:06.799" v="7"/>
        <pc:sldMkLst>
          <pc:docMk/>
          <pc:sldMk cId="21763641" sldId="1779"/>
        </pc:sldMkLst>
      </pc:sldChg>
      <pc:sldChg chg="add">
        <pc:chgData name="Buckman, Mark" userId="143108ed-1948-4344-b71d-df851b3c54dd" providerId="ADAL" clId="{758EE9C8-1061-4B3F-86D3-DEDF18F51BB4}" dt="2022-10-26T14:32:43.724" v="129"/>
        <pc:sldMkLst>
          <pc:docMk/>
          <pc:sldMk cId="691129975" sldId="1780"/>
        </pc:sldMkLst>
      </pc:sldChg>
      <pc:sldChg chg="add del">
        <pc:chgData name="Buckman, Mark" userId="143108ed-1948-4344-b71d-df851b3c54dd" providerId="ADAL" clId="{758EE9C8-1061-4B3F-86D3-DEDF18F51BB4}" dt="2022-10-26T15:17:05.908" v="299" actId="47"/>
        <pc:sldMkLst>
          <pc:docMk/>
          <pc:sldMk cId="903077929" sldId="1784"/>
        </pc:sldMkLst>
      </pc:sldChg>
    </pc:docChg>
  </pc:docChgLst>
  <pc:docChgLst>
    <pc:chgData name="Lane, Kathleen" userId="d8586a00-d571-4eeb-bfc3-f42bf250439e" providerId="ADAL" clId="{E9384E0F-3259-4580-9A4A-8FE669D04269}"/>
    <pc:docChg chg="custSel addSld delSld modSld modSection">
      <pc:chgData name="Lane, Kathleen" userId="d8586a00-d571-4eeb-bfc3-f42bf250439e" providerId="ADAL" clId="{E9384E0F-3259-4580-9A4A-8FE669D04269}" dt="2022-09-19T14:04:22.097" v="4" actId="478"/>
      <pc:docMkLst>
        <pc:docMk/>
      </pc:docMkLst>
      <pc:sldChg chg="delSp mod">
        <pc:chgData name="Lane, Kathleen" userId="d8586a00-d571-4eeb-bfc3-f42bf250439e" providerId="ADAL" clId="{E9384E0F-3259-4580-9A4A-8FE669D04269}" dt="2022-09-19T14:04:22.097" v="4" actId="478"/>
        <pc:sldMkLst>
          <pc:docMk/>
          <pc:sldMk cId="3789153456" sldId="684"/>
        </pc:sldMkLst>
        <pc:spChg chg="del">
          <ac:chgData name="Lane, Kathleen" userId="d8586a00-d571-4eeb-bfc3-f42bf250439e" providerId="ADAL" clId="{E9384E0F-3259-4580-9A4A-8FE669D04269}" dt="2022-09-19T14:04:22.097" v="4" actId="478"/>
          <ac:spMkLst>
            <pc:docMk/>
            <pc:sldMk cId="3789153456" sldId="684"/>
            <ac:spMk id="5" creationId="{7FB086EE-F2C5-D89B-CA5E-81855EEA02E0}"/>
          </ac:spMkLst>
        </pc:spChg>
      </pc:sldChg>
      <pc:sldChg chg="del">
        <pc:chgData name="Lane, Kathleen" userId="d8586a00-d571-4eeb-bfc3-f42bf250439e" providerId="ADAL" clId="{E9384E0F-3259-4580-9A4A-8FE669D04269}" dt="2022-09-19T14:04:12.873" v="3" actId="47"/>
        <pc:sldMkLst>
          <pc:docMk/>
          <pc:sldMk cId="315321018" sldId="1627"/>
        </pc:sldMkLst>
      </pc:sldChg>
      <pc:sldChg chg="modSp mod">
        <pc:chgData name="Lane, Kathleen" userId="d8586a00-d571-4eeb-bfc3-f42bf250439e" providerId="ADAL" clId="{E9384E0F-3259-4580-9A4A-8FE669D04269}" dt="2022-09-19T13:57:44.215" v="1" actId="20577"/>
        <pc:sldMkLst>
          <pc:docMk/>
          <pc:sldMk cId="3830091043" sldId="1642"/>
        </pc:sldMkLst>
        <pc:spChg chg="mod">
          <ac:chgData name="Lane, Kathleen" userId="d8586a00-d571-4eeb-bfc3-f42bf250439e" providerId="ADAL" clId="{E9384E0F-3259-4580-9A4A-8FE669D04269}" dt="2022-09-19T13:57:44.215" v="1" actId="20577"/>
          <ac:spMkLst>
            <pc:docMk/>
            <pc:sldMk cId="3830091043" sldId="1642"/>
            <ac:spMk id="5" creationId="{00000000-0000-0000-0000-000000000000}"/>
          </ac:spMkLst>
        </pc:spChg>
        <pc:spChg chg="mod">
          <ac:chgData name="Lane, Kathleen" userId="d8586a00-d571-4eeb-bfc3-f42bf250439e" providerId="ADAL" clId="{E9384E0F-3259-4580-9A4A-8FE669D04269}" dt="2022-09-19T13:54:34.430" v="0"/>
          <ac:spMkLst>
            <pc:docMk/>
            <pc:sldMk cId="3830091043" sldId="1642"/>
            <ac:spMk id="6" creationId="{00000000-0000-0000-0000-000000000000}"/>
          </ac:spMkLst>
        </pc:spChg>
      </pc:sldChg>
      <pc:sldChg chg="add">
        <pc:chgData name="Lane, Kathleen" userId="d8586a00-d571-4eeb-bfc3-f42bf250439e" providerId="ADAL" clId="{E9384E0F-3259-4580-9A4A-8FE669D04269}" dt="2022-09-19T14:04:10.678" v="2"/>
        <pc:sldMkLst>
          <pc:docMk/>
          <pc:sldMk cId="450880622" sldId="1652"/>
        </pc:sldMkLst>
      </pc:sldChg>
    </pc:docChg>
  </pc:docChgLst>
  <pc:docChgLst>
    <pc:chgData name="Sarasin, Elise" userId="051ede2b-3008-44c0-bb19-c9bb04b8c5c9" providerId="ADAL" clId="{371A3947-D266-794D-A963-8EB16D20BB3C}"/>
    <pc:docChg chg="undo custSel delSld modSld sldOrd addSection delSection modSection">
      <pc:chgData name="Sarasin, Elise" userId="051ede2b-3008-44c0-bb19-c9bb04b8c5c9" providerId="ADAL" clId="{371A3947-D266-794D-A963-8EB16D20BB3C}" dt="2023-10-08T20:15:05.724" v="12"/>
      <pc:docMkLst>
        <pc:docMk/>
      </pc:docMkLst>
      <pc:sldChg chg="ord">
        <pc:chgData name="Sarasin, Elise" userId="051ede2b-3008-44c0-bb19-c9bb04b8c5c9" providerId="ADAL" clId="{371A3947-D266-794D-A963-8EB16D20BB3C}" dt="2023-10-08T19:58:34.819" v="9" actId="20578"/>
        <pc:sldMkLst>
          <pc:docMk/>
          <pc:sldMk cId="735546558" sldId="337"/>
        </pc:sldMkLst>
      </pc:sldChg>
      <pc:sldChg chg="ord">
        <pc:chgData name="Sarasin, Elise" userId="051ede2b-3008-44c0-bb19-c9bb04b8c5c9" providerId="ADAL" clId="{371A3947-D266-794D-A963-8EB16D20BB3C}" dt="2023-10-08T19:58:34.819" v="9" actId="20578"/>
        <pc:sldMkLst>
          <pc:docMk/>
          <pc:sldMk cId="2895398262" sldId="888"/>
        </pc:sldMkLst>
      </pc:sldChg>
      <pc:sldChg chg="modTransition">
        <pc:chgData name="Sarasin, Elise" userId="051ede2b-3008-44c0-bb19-c9bb04b8c5c9" providerId="ADAL" clId="{371A3947-D266-794D-A963-8EB16D20BB3C}" dt="2023-10-08T20:14:47.255" v="11"/>
        <pc:sldMkLst>
          <pc:docMk/>
          <pc:sldMk cId="1158006329" sldId="931"/>
        </pc:sldMkLst>
      </pc:sldChg>
      <pc:sldChg chg="ord">
        <pc:chgData name="Sarasin, Elise" userId="051ede2b-3008-44c0-bb19-c9bb04b8c5c9" providerId="ADAL" clId="{371A3947-D266-794D-A963-8EB16D20BB3C}" dt="2023-10-08T19:58:34.819" v="9" actId="20578"/>
        <pc:sldMkLst>
          <pc:docMk/>
          <pc:sldMk cId="2994101766" sldId="1408"/>
        </pc:sldMkLst>
      </pc:sldChg>
      <pc:sldChg chg="del">
        <pc:chgData name="Sarasin, Elise" userId="051ede2b-3008-44c0-bb19-c9bb04b8c5c9" providerId="ADAL" clId="{371A3947-D266-794D-A963-8EB16D20BB3C}" dt="2023-10-08T19:52:31.701" v="1" actId="2696"/>
        <pc:sldMkLst>
          <pc:docMk/>
          <pc:sldMk cId="3171323292" sldId="1530"/>
        </pc:sldMkLst>
      </pc:sldChg>
      <pc:sldChg chg="modTransition">
        <pc:chgData name="Sarasin, Elise" userId="051ede2b-3008-44c0-bb19-c9bb04b8c5c9" providerId="ADAL" clId="{371A3947-D266-794D-A963-8EB16D20BB3C}" dt="2023-10-08T20:15:05.724" v="12"/>
        <pc:sldMkLst>
          <pc:docMk/>
          <pc:sldMk cId="1080352621" sldId="1678"/>
        </pc:sldMkLst>
      </pc:sldChg>
      <pc:sldChg chg="del">
        <pc:chgData name="Sarasin, Elise" userId="051ede2b-3008-44c0-bb19-c9bb04b8c5c9" providerId="ADAL" clId="{371A3947-D266-794D-A963-8EB16D20BB3C}" dt="2023-10-08T19:52:18.308" v="0" actId="2696"/>
        <pc:sldMkLst>
          <pc:docMk/>
          <pc:sldMk cId="3131842691" sldId="1748"/>
        </pc:sldMkLst>
      </pc:sldChg>
      <pc:sldChg chg="del">
        <pc:chgData name="Sarasin, Elise" userId="051ede2b-3008-44c0-bb19-c9bb04b8c5c9" providerId="ADAL" clId="{371A3947-D266-794D-A963-8EB16D20BB3C}" dt="2023-10-08T19:52:18.308" v="0" actId="2696"/>
        <pc:sldMkLst>
          <pc:docMk/>
          <pc:sldMk cId="353129255" sldId="1749"/>
        </pc:sldMkLst>
      </pc:sldChg>
      <pc:sldChg chg="ord">
        <pc:chgData name="Sarasin, Elise" userId="051ede2b-3008-44c0-bb19-c9bb04b8c5c9" providerId="ADAL" clId="{371A3947-D266-794D-A963-8EB16D20BB3C}" dt="2023-10-08T19:58:34.819" v="9" actId="20578"/>
        <pc:sldMkLst>
          <pc:docMk/>
          <pc:sldMk cId="21763641" sldId="1779"/>
        </pc:sldMkLst>
      </pc:sldChg>
      <pc:sldChg chg="ord">
        <pc:chgData name="Sarasin, Elise" userId="051ede2b-3008-44c0-bb19-c9bb04b8c5c9" providerId="ADAL" clId="{371A3947-D266-794D-A963-8EB16D20BB3C}" dt="2023-10-08T19:58:34.819" v="9" actId="20578"/>
        <pc:sldMkLst>
          <pc:docMk/>
          <pc:sldMk cId="403887266" sldId="1856"/>
        </pc:sldMkLst>
      </pc:sldChg>
    </pc:docChg>
  </pc:docChgLst>
  <pc:docChgLst>
    <pc:chgData name="Sarasin, Elise" userId="051ede2b-3008-44c0-bb19-c9bb04b8c5c9" providerId="ADAL" clId="{191BE15C-12E0-4694-BC77-27A5BEFE06E3}"/>
    <pc:docChg chg="undo custSel addSld modSld">
      <pc:chgData name="Sarasin, Elise" userId="051ede2b-3008-44c0-bb19-c9bb04b8c5c9" providerId="ADAL" clId="{191BE15C-12E0-4694-BC77-27A5BEFE06E3}" dt="2023-09-25T16:33:30.960" v="258"/>
      <pc:docMkLst>
        <pc:docMk/>
      </pc:docMkLst>
      <pc:sldChg chg="addSp delSp modSp mod delAnim modAnim">
        <pc:chgData name="Sarasin, Elise" userId="051ede2b-3008-44c0-bb19-c9bb04b8c5c9" providerId="ADAL" clId="{191BE15C-12E0-4694-BC77-27A5BEFE06E3}" dt="2023-09-22T16:05:21.977" v="240" actId="1076"/>
        <pc:sldMkLst>
          <pc:docMk/>
          <pc:sldMk cId="1222509459" sldId="258"/>
        </pc:sldMkLst>
        <pc:spChg chg="del">
          <ac:chgData name="Sarasin, Elise" userId="051ede2b-3008-44c0-bb19-c9bb04b8c5c9" providerId="ADAL" clId="{191BE15C-12E0-4694-BC77-27A5BEFE06E3}" dt="2023-09-21T16:09:26.593" v="4" actId="478"/>
          <ac:spMkLst>
            <pc:docMk/>
            <pc:sldMk cId="1222509459" sldId="258"/>
            <ac:spMk id="2" creationId="{BABE922C-EC5A-F360-6A60-B4B31EDA1FD8}"/>
          </ac:spMkLst>
        </pc:spChg>
        <pc:grpChg chg="mod">
          <ac:chgData name="Sarasin, Elise" userId="051ede2b-3008-44c0-bb19-c9bb04b8c5c9" providerId="ADAL" clId="{191BE15C-12E0-4694-BC77-27A5BEFE06E3}" dt="2023-09-22T16:04:41.904" v="237" actId="1076"/>
          <ac:grpSpMkLst>
            <pc:docMk/>
            <pc:sldMk cId="1222509459" sldId="258"/>
            <ac:grpSpMk id="21" creationId="{79840C8E-4862-425D-53F3-F886A62953FC}"/>
          </ac:grpSpMkLst>
        </pc:grpChg>
        <pc:picChg chg="add mod">
          <ac:chgData name="Sarasin, Elise" userId="051ede2b-3008-44c0-bb19-c9bb04b8c5c9" providerId="ADAL" clId="{191BE15C-12E0-4694-BC77-27A5BEFE06E3}" dt="2023-09-22T16:05:21.977" v="240" actId="1076"/>
          <ac:picMkLst>
            <pc:docMk/>
            <pc:sldMk cId="1222509459" sldId="258"/>
            <ac:picMk id="2" creationId="{78E544C6-7101-1D6D-A85F-A2492981C1A5}"/>
          </ac:picMkLst>
        </pc:picChg>
        <pc:picChg chg="add mod">
          <ac:chgData name="Sarasin, Elise" userId="051ede2b-3008-44c0-bb19-c9bb04b8c5c9" providerId="ADAL" clId="{191BE15C-12E0-4694-BC77-27A5BEFE06E3}" dt="2023-09-22T16:05:21.977" v="240" actId="1076"/>
          <ac:picMkLst>
            <pc:docMk/>
            <pc:sldMk cId="1222509459" sldId="258"/>
            <ac:picMk id="3" creationId="{391E8AEC-AD27-CC44-B36F-0AA79835DA69}"/>
          </ac:picMkLst>
        </pc:picChg>
        <pc:picChg chg="add mod">
          <ac:chgData name="Sarasin, Elise" userId="051ede2b-3008-44c0-bb19-c9bb04b8c5c9" providerId="ADAL" clId="{191BE15C-12E0-4694-BC77-27A5BEFE06E3}" dt="2023-09-22T16:05:21.977" v="240" actId="1076"/>
          <ac:picMkLst>
            <pc:docMk/>
            <pc:sldMk cId="1222509459" sldId="258"/>
            <ac:picMk id="4" creationId="{D81B745C-336E-8C7D-9212-0AE20FBF2EE1}"/>
          </ac:picMkLst>
        </pc:picChg>
        <pc:picChg chg="add mod">
          <ac:chgData name="Sarasin, Elise" userId="051ede2b-3008-44c0-bb19-c9bb04b8c5c9" providerId="ADAL" clId="{191BE15C-12E0-4694-BC77-27A5BEFE06E3}" dt="2023-09-22T16:05:21.977" v="240" actId="1076"/>
          <ac:picMkLst>
            <pc:docMk/>
            <pc:sldMk cId="1222509459" sldId="258"/>
            <ac:picMk id="5" creationId="{089B7556-F952-D886-292A-9822E8F692F2}"/>
          </ac:picMkLst>
        </pc:picChg>
        <pc:picChg chg="add mod">
          <ac:chgData name="Sarasin, Elise" userId="051ede2b-3008-44c0-bb19-c9bb04b8c5c9" providerId="ADAL" clId="{191BE15C-12E0-4694-BC77-27A5BEFE06E3}" dt="2023-09-22T16:05:21.977" v="240" actId="1076"/>
          <ac:picMkLst>
            <pc:docMk/>
            <pc:sldMk cId="1222509459" sldId="258"/>
            <ac:picMk id="6" creationId="{F1CBC4DF-E18C-6865-9794-1C0D322815C0}"/>
          </ac:picMkLst>
        </pc:picChg>
        <pc:picChg chg="add mod">
          <ac:chgData name="Sarasin, Elise" userId="051ede2b-3008-44c0-bb19-c9bb04b8c5c9" providerId="ADAL" clId="{191BE15C-12E0-4694-BC77-27A5BEFE06E3}" dt="2023-09-22T16:05:21.977" v="240" actId="1076"/>
          <ac:picMkLst>
            <pc:docMk/>
            <pc:sldMk cId="1222509459" sldId="258"/>
            <ac:picMk id="7" creationId="{54B2E464-157E-9A41-9F02-5B94D64E29C8}"/>
          </ac:picMkLst>
        </pc:picChg>
        <pc:picChg chg="add mod">
          <ac:chgData name="Sarasin, Elise" userId="051ede2b-3008-44c0-bb19-c9bb04b8c5c9" providerId="ADAL" clId="{191BE15C-12E0-4694-BC77-27A5BEFE06E3}" dt="2023-09-22T16:05:21.977" v="240" actId="1076"/>
          <ac:picMkLst>
            <pc:docMk/>
            <pc:sldMk cId="1222509459" sldId="258"/>
            <ac:picMk id="8" creationId="{33AD36DA-7F73-4E59-604F-F5DD0853F6E1}"/>
          </ac:picMkLst>
        </pc:picChg>
        <pc:picChg chg="add mod">
          <ac:chgData name="Sarasin, Elise" userId="051ede2b-3008-44c0-bb19-c9bb04b8c5c9" providerId="ADAL" clId="{191BE15C-12E0-4694-BC77-27A5BEFE06E3}" dt="2023-09-22T16:05:21.977" v="240" actId="1076"/>
          <ac:picMkLst>
            <pc:docMk/>
            <pc:sldMk cId="1222509459" sldId="258"/>
            <ac:picMk id="9" creationId="{F73796F9-B60B-B3A5-1E8D-0D658E79E71E}"/>
          </ac:picMkLst>
        </pc:picChg>
        <pc:picChg chg="add mod">
          <ac:chgData name="Sarasin, Elise" userId="051ede2b-3008-44c0-bb19-c9bb04b8c5c9" providerId="ADAL" clId="{191BE15C-12E0-4694-BC77-27A5BEFE06E3}" dt="2023-09-22T16:05:21.977" v="240" actId="1076"/>
          <ac:picMkLst>
            <pc:docMk/>
            <pc:sldMk cId="1222509459" sldId="258"/>
            <ac:picMk id="10" creationId="{73854098-7884-7518-F99A-C2C28A4FB05B}"/>
          </ac:picMkLst>
        </pc:picChg>
        <pc:picChg chg="add mod">
          <ac:chgData name="Sarasin, Elise" userId="051ede2b-3008-44c0-bb19-c9bb04b8c5c9" providerId="ADAL" clId="{191BE15C-12E0-4694-BC77-27A5BEFE06E3}" dt="2023-09-22T16:05:21.977" v="240" actId="1076"/>
          <ac:picMkLst>
            <pc:docMk/>
            <pc:sldMk cId="1222509459" sldId="258"/>
            <ac:picMk id="11" creationId="{2A6C4C92-2E44-20D1-918C-66A16B43FD50}"/>
          </ac:picMkLst>
        </pc:picChg>
        <pc:picChg chg="add mod">
          <ac:chgData name="Sarasin, Elise" userId="051ede2b-3008-44c0-bb19-c9bb04b8c5c9" providerId="ADAL" clId="{191BE15C-12E0-4694-BC77-27A5BEFE06E3}" dt="2023-09-22T16:05:21.977" v="240" actId="1076"/>
          <ac:picMkLst>
            <pc:docMk/>
            <pc:sldMk cId="1222509459" sldId="258"/>
            <ac:picMk id="12" creationId="{83754429-1357-3314-ED1D-86D357A1F26A}"/>
          </ac:picMkLst>
        </pc:picChg>
        <pc:picChg chg="add mod">
          <ac:chgData name="Sarasin, Elise" userId="051ede2b-3008-44c0-bb19-c9bb04b8c5c9" providerId="ADAL" clId="{191BE15C-12E0-4694-BC77-27A5BEFE06E3}" dt="2023-09-22T16:05:21.977" v="240" actId="1076"/>
          <ac:picMkLst>
            <pc:docMk/>
            <pc:sldMk cId="1222509459" sldId="258"/>
            <ac:picMk id="13" creationId="{7DC761CB-5099-4DC8-E639-DE1E95F0639C}"/>
          </ac:picMkLst>
        </pc:picChg>
        <pc:picChg chg="add mod">
          <ac:chgData name="Sarasin, Elise" userId="051ede2b-3008-44c0-bb19-c9bb04b8c5c9" providerId="ADAL" clId="{191BE15C-12E0-4694-BC77-27A5BEFE06E3}" dt="2023-09-22T16:05:21.977" v="240" actId="1076"/>
          <ac:picMkLst>
            <pc:docMk/>
            <pc:sldMk cId="1222509459" sldId="258"/>
            <ac:picMk id="16" creationId="{09B46048-5B60-DC44-2207-E230125F2281}"/>
          </ac:picMkLst>
        </pc:picChg>
        <pc:picChg chg="add mod">
          <ac:chgData name="Sarasin, Elise" userId="051ede2b-3008-44c0-bb19-c9bb04b8c5c9" providerId="ADAL" clId="{191BE15C-12E0-4694-BC77-27A5BEFE06E3}" dt="2023-09-22T16:05:21.977" v="240" actId="1076"/>
          <ac:picMkLst>
            <pc:docMk/>
            <pc:sldMk cId="1222509459" sldId="258"/>
            <ac:picMk id="17" creationId="{24BCEB30-CC97-E1E3-06ED-5ED7DD2365C3}"/>
          </ac:picMkLst>
        </pc:picChg>
        <pc:picChg chg="mod">
          <ac:chgData name="Sarasin, Elise" userId="051ede2b-3008-44c0-bb19-c9bb04b8c5c9" providerId="ADAL" clId="{191BE15C-12E0-4694-BC77-27A5BEFE06E3}" dt="2023-09-22T16:04:43.532" v="238" actId="1076"/>
          <ac:picMkLst>
            <pc:docMk/>
            <pc:sldMk cId="1222509459" sldId="258"/>
            <ac:picMk id="20" creationId="{016F53B3-C598-4606-FFB6-D04AE1490886}"/>
          </ac:picMkLst>
        </pc:picChg>
        <pc:picChg chg="add mod">
          <ac:chgData name="Sarasin, Elise" userId="051ede2b-3008-44c0-bb19-c9bb04b8c5c9" providerId="ADAL" clId="{191BE15C-12E0-4694-BC77-27A5BEFE06E3}" dt="2023-09-22T16:05:21.977" v="240" actId="1076"/>
          <ac:picMkLst>
            <pc:docMk/>
            <pc:sldMk cId="1222509459" sldId="258"/>
            <ac:picMk id="25" creationId="{91515700-4D04-DCD6-201F-A7907391A4D2}"/>
          </ac:picMkLst>
        </pc:picChg>
        <pc:picChg chg="add mod">
          <ac:chgData name="Sarasin, Elise" userId="051ede2b-3008-44c0-bb19-c9bb04b8c5c9" providerId="ADAL" clId="{191BE15C-12E0-4694-BC77-27A5BEFE06E3}" dt="2023-09-22T16:05:21.977" v="240" actId="1076"/>
          <ac:picMkLst>
            <pc:docMk/>
            <pc:sldMk cId="1222509459" sldId="258"/>
            <ac:picMk id="26" creationId="{295A41AB-45A4-69A5-D67F-0B8E99C0D1B3}"/>
          </ac:picMkLst>
        </pc:picChg>
        <pc:picChg chg="add mod">
          <ac:chgData name="Sarasin, Elise" userId="051ede2b-3008-44c0-bb19-c9bb04b8c5c9" providerId="ADAL" clId="{191BE15C-12E0-4694-BC77-27A5BEFE06E3}" dt="2023-09-22T16:05:21.977" v="240" actId="1076"/>
          <ac:picMkLst>
            <pc:docMk/>
            <pc:sldMk cId="1222509459" sldId="258"/>
            <ac:picMk id="27" creationId="{FA092082-8B82-54FB-83CE-A7F72747131F}"/>
          </ac:picMkLst>
        </pc:picChg>
        <pc:picChg chg="del">
          <ac:chgData name="Sarasin, Elise" userId="051ede2b-3008-44c0-bb19-c9bb04b8c5c9" providerId="ADAL" clId="{191BE15C-12E0-4694-BC77-27A5BEFE06E3}" dt="2023-09-22T16:04:37.821" v="236" actId="478"/>
          <ac:picMkLst>
            <pc:docMk/>
            <pc:sldMk cId="1222509459" sldId="258"/>
            <ac:picMk id="2080"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1"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4"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6"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7"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8"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89"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91"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92"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93"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2094" creationId="{00000000-0000-0000-0000-000000000000}"/>
          </ac:picMkLst>
        </pc:picChg>
        <pc:picChg chg="del">
          <ac:chgData name="Sarasin, Elise" userId="051ede2b-3008-44c0-bb19-c9bb04b8c5c9" providerId="ADAL" clId="{191BE15C-12E0-4694-BC77-27A5BEFE06E3}" dt="2023-09-22T16:04:37.821" v="236" actId="478"/>
          <ac:picMkLst>
            <pc:docMk/>
            <pc:sldMk cId="1222509459" sldId="258"/>
            <ac:picMk id="52225" creationId="{00000000-0000-0000-0000-000000000000}"/>
          </ac:picMkLst>
        </pc:picChg>
      </pc:sldChg>
      <pc:sldChg chg="addSp modSp mod modShow">
        <pc:chgData name="Sarasin, Elise" userId="051ede2b-3008-44c0-bb19-c9bb04b8c5c9" providerId="ADAL" clId="{191BE15C-12E0-4694-BC77-27A5BEFE06E3}" dt="2023-09-25T16:31:35.052" v="252" actId="729"/>
        <pc:sldMkLst>
          <pc:docMk/>
          <pc:sldMk cId="0" sldId="267"/>
        </pc:sldMkLst>
        <pc:spChg chg="add mod">
          <ac:chgData name="Sarasin, Elise" userId="051ede2b-3008-44c0-bb19-c9bb04b8c5c9" providerId="ADAL" clId="{191BE15C-12E0-4694-BC77-27A5BEFE06E3}" dt="2023-09-22T15:56:45.436" v="33" actId="20577"/>
          <ac:spMkLst>
            <pc:docMk/>
            <pc:sldMk cId="0" sldId="267"/>
            <ac:spMk id="2" creationId="{88C6F903-0F7E-7C4E-3331-6BC82D841137}"/>
          </ac:spMkLst>
        </pc:spChg>
        <pc:picChg chg="mod">
          <ac:chgData name="Sarasin, Elise" userId="051ede2b-3008-44c0-bb19-c9bb04b8c5c9" providerId="ADAL" clId="{191BE15C-12E0-4694-BC77-27A5BEFE06E3}" dt="2023-09-25T16:17:47.747" v="251" actId="1076"/>
          <ac:picMkLst>
            <pc:docMk/>
            <pc:sldMk cId="0" sldId="267"/>
            <ac:picMk id="252" creationId="{00000000-0000-0000-0000-000000000000}"/>
          </ac:picMkLst>
        </pc:picChg>
      </pc:sldChg>
      <pc:sldChg chg="addSp modSp mod modShow">
        <pc:chgData name="Sarasin, Elise" userId="051ede2b-3008-44c0-bb19-c9bb04b8c5c9" providerId="ADAL" clId="{191BE15C-12E0-4694-BC77-27A5BEFE06E3}" dt="2023-09-25T16:32:11.566" v="255" actId="1076"/>
        <pc:sldMkLst>
          <pc:docMk/>
          <pc:sldMk cId="0" sldId="269"/>
        </pc:sldMkLst>
        <pc:spChg chg="add mod">
          <ac:chgData name="Sarasin, Elise" userId="051ede2b-3008-44c0-bb19-c9bb04b8c5c9" providerId="ADAL" clId="{191BE15C-12E0-4694-BC77-27A5BEFE06E3}" dt="2023-09-25T16:32:11.566" v="255" actId="1076"/>
          <ac:spMkLst>
            <pc:docMk/>
            <pc:sldMk cId="0" sldId="269"/>
            <ac:spMk id="2" creationId="{876F3A62-0C23-3B4B-6EFC-D7D01BB5CD0D}"/>
          </ac:spMkLst>
        </pc:spChg>
      </pc:sldChg>
      <pc:sldChg chg="addSp modSp mod modShow">
        <pc:chgData name="Sarasin, Elise" userId="051ede2b-3008-44c0-bb19-c9bb04b8c5c9" providerId="ADAL" clId="{191BE15C-12E0-4694-BC77-27A5BEFE06E3}" dt="2023-09-25T16:31:35.052" v="252" actId="729"/>
        <pc:sldMkLst>
          <pc:docMk/>
          <pc:sldMk cId="0" sldId="277"/>
        </pc:sldMkLst>
        <pc:spChg chg="add mod">
          <ac:chgData name="Sarasin, Elise" userId="051ede2b-3008-44c0-bb19-c9bb04b8c5c9" providerId="ADAL" clId="{191BE15C-12E0-4694-BC77-27A5BEFE06E3}" dt="2023-09-22T15:56:50.469" v="35"/>
          <ac:spMkLst>
            <pc:docMk/>
            <pc:sldMk cId="0" sldId="277"/>
            <ac:spMk id="2" creationId="{991080CC-8E6E-9165-A254-9EC9856FBBAD}"/>
          </ac:spMkLst>
        </pc:spChg>
      </pc:sldChg>
      <pc:sldChg chg="addSp modSp mod modShow">
        <pc:chgData name="Sarasin, Elise" userId="051ede2b-3008-44c0-bb19-c9bb04b8c5c9" providerId="ADAL" clId="{191BE15C-12E0-4694-BC77-27A5BEFE06E3}" dt="2023-09-25T16:31:35.052" v="252" actId="729"/>
        <pc:sldMkLst>
          <pc:docMk/>
          <pc:sldMk cId="0" sldId="279"/>
        </pc:sldMkLst>
        <pc:spChg chg="add mod">
          <ac:chgData name="Sarasin, Elise" userId="051ede2b-3008-44c0-bb19-c9bb04b8c5c9" providerId="ADAL" clId="{191BE15C-12E0-4694-BC77-27A5BEFE06E3}" dt="2023-09-22T15:56:51.581" v="36"/>
          <ac:spMkLst>
            <pc:docMk/>
            <pc:sldMk cId="0" sldId="279"/>
            <ac:spMk id="2" creationId="{7345FF4D-2D52-2391-45A6-7FC84075FA7B}"/>
          </ac:spMkLst>
        </pc:spChg>
      </pc:sldChg>
      <pc:sldChg chg="mod modShow">
        <pc:chgData name="Sarasin, Elise" userId="051ede2b-3008-44c0-bb19-c9bb04b8c5c9" providerId="ADAL" clId="{191BE15C-12E0-4694-BC77-27A5BEFE06E3}" dt="2023-09-22T16:10:19.130" v="243" actId="729"/>
        <pc:sldMkLst>
          <pc:docMk/>
          <pc:sldMk cId="1336308893" sldId="873"/>
        </pc:sldMkLst>
      </pc:sldChg>
      <pc:sldChg chg="addSp modSp">
        <pc:chgData name="Sarasin, Elise" userId="051ede2b-3008-44c0-bb19-c9bb04b8c5c9" providerId="ADAL" clId="{191BE15C-12E0-4694-BC77-27A5BEFE06E3}" dt="2023-09-22T16:00:55.017" v="227"/>
        <pc:sldMkLst>
          <pc:docMk/>
          <pc:sldMk cId="715243092" sldId="885"/>
        </pc:sldMkLst>
        <pc:spChg chg="add mod">
          <ac:chgData name="Sarasin, Elise" userId="051ede2b-3008-44c0-bb19-c9bb04b8c5c9" providerId="ADAL" clId="{191BE15C-12E0-4694-BC77-27A5BEFE06E3}" dt="2023-09-22T16:00:55.017" v="227"/>
          <ac:spMkLst>
            <pc:docMk/>
            <pc:sldMk cId="715243092" sldId="885"/>
            <ac:spMk id="2" creationId="{57A6382E-14EA-673B-66E1-75EFA442FCAD}"/>
          </ac:spMkLst>
        </pc:spChg>
      </pc:sldChg>
      <pc:sldChg chg="modSp mod">
        <pc:chgData name="Sarasin, Elise" userId="051ede2b-3008-44c0-bb19-c9bb04b8c5c9" providerId="ADAL" clId="{191BE15C-12E0-4694-BC77-27A5BEFE06E3}" dt="2023-09-22T15:58:13.261" v="118" actId="208"/>
        <pc:sldMkLst>
          <pc:docMk/>
          <pc:sldMk cId="4085076869" sldId="910"/>
        </pc:sldMkLst>
        <pc:picChg chg="mod">
          <ac:chgData name="Sarasin, Elise" userId="051ede2b-3008-44c0-bb19-c9bb04b8c5c9" providerId="ADAL" clId="{191BE15C-12E0-4694-BC77-27A5BEFE06E3}" dt="2023-09-22T15:58:13.261" v="118" actId="208"/>
          <ac:picMkLst>
            <pc:docMk/>
            <pc:sldMk cId="4085076869" sldId="910"/>
            <ac:picMk id="3" creationId="{BB0FC223-4192-F540-B911-ABB7FF85409F}"/>
          </ac:picMkLst>
        </pc:picChg>
      </pc:sldChg>
      <pc:sldChg chg="addSp modSp mod">
        <pc:chgData name="Sarasin, Elise" userId="051ede2b-3008-44c0-bb19-c9bb04b8c5c9" providerId="ADAL" clId="{191BE15C-12E0-4694-BC77-27A5BEFE06E3}" dt="2023-09-22T15:57:24.788" v="107" actId="20577"/>
        <pc:sldMkLst>
          <pc:docMk/>
          <pc:sldMk cId="3986542513" sldId="1605"/>
        </pc:sldMkLst>
        <pc:spChg chg="add mod">
          <ac:chgData name="Sarasin, Elise" userId="051ede2b-3008-44c0-bb19-c9bb04b8c5c9" providerId="ADAL" clId="{191BE15C-12E0-4694-BC77-27A5BEFE06E3}" dt="2023-09-22T15:57:24.788" v="107" actId="20577"/>
          <ac:spMkLst>
            <pc:docMk/>
            <pc:sldMk cId="3986542513" sldId="1605"/>
            <ac:spMk id="3" creationId="{635EDA1C-A57C-04C7-F995-EF0012EBE918}"/>
          </ac:spMkLst>
        </pc:spChg>
      </pc:sldChg>
      <pc:sldChg chg="addSp modSp">
        <pc:chgData name="Sarasin, Elise" userId="051ede2b-3008-44c0-bb19-c9bb04b8c5c9" providerId="ADAL" clId="{191BE15C-12E0-4694-BC77-27A5BEFE06E3}" dt="2023-09-22T15:57:32.919" v="108"/>
        <pc:sldMkLst>
          <pc:docMk/>
          <pc:sldMk cId="1278930516" sldId="1607"/>
        </pc:sldMkLst>
        <pc:spChg chg="add mod">
          <ac:chgData name="Sarasin, Elise" userId="051ede2b-3008-44c0-bb19-c9bb04b8c5c9" providerId="ADAL" clId="{191BE15C-12E0-4694-BC77-27A5BEFE06E3}" dt="2023-09-22T15:57:32.919" v="108"/>
          <ac:spMkLst>
            <pc:docMk/>
            <pc:sldMk cId="1278930516" sldId="1607"/>
            <ac:spMk id="3" creationId="{85248B67-54F2-350D-5F7F-6BE1CC9B8C9A}"/>
          </ac:spMkLst>
        </pc:spChg>
      </pc:sldChg>
      <pc:sldChg chg="addSp modSp">
        <pc:chgData name="Sarasin, Elise" userId="051ede2b-3008-44c0-bb19-c9bb04b8c5c9" providerId="ADAL" clId="{191BE15C-12E0-4694-BC77-27A5BEFE06E3}" dt="2023-09-22T15:57:33.756" v="109"/>
        <pc:sldMkLst>
          <pc:docMk/>
          <pc:sldMk cId="2364375846" sldId="1608"/>
        </pc:sldMkLst>
        <pc:spChg chg="add mod">
          <ac:chgData name="Sarasin, Elise" userId="051ede2b-3008-44c0-bb19-c9bb04b8c5c9" providerId="ADAL" clId="{191BE15C-12E0-4694-BC77-27A5BEFE06E3}" dt="2023-09-22T15:57:33.756" v="109"/>
          <ac:spMkLst>
            <pc:docMk/>
            <pc:sldMk cId="2364375846" sldId="1608"/>
            <ac:spMk id="3" creationId="{88BCE1AC-B5A0-5D9F-1128-663DE9842FDF}"/>
          </ac:spMkLst>
        </pc:spChg>
      </pc:sldChg>
      <pc:sldChg chg="modSp mod">
        <pc:chgData name="Sarasin, Elise" userId="051ede2b-3008-44c0-bb19-c9bb04b8c5c9" providerId="ADAL" clId="{191BE15C-12E0-4694-BC77-27A5BEFE06E3}" dt="2023-09-22T15:57:51.192" v="114" actId="208"/>
        <pc:sldMkLst>
          <pc:docMk/>
          <pc:sldMk cId="3173110482" sldId="1619"/>
        </pc:sldMkLst>
        <pc:picChg chg="mod">
          <ac:chgData name="Sarasin, Elise" userId="051ede2b-3008-44c0-bb19-c9bb04b8c5c9" providerId="ADAL" clId="{191BE15C-12E0-4694-BC77-27A5BEFE06E3}" dt="2023-09-22T15:57:51.192" v="114" actId="208"/>
          <ac:picMkLst>
            <pc:docMk/>
            <pc:sldMk cId="3173110482" sldId="1619"/>
            <ac:picMk id="3" creationId="{BB0FC223-4192-F540-B911-ABB7FF85409F}"/>
          </ac:picMkLst>
        </pc:picChg>
      </pc:sldChg>
      <pc:sldChg chg="addSp modSp">
        <pc:chgData name="Sarasin, Elise" userId="051ede2b-3008-44c0-bb19-c9bb04b8c5c9" providerId="ADAL" clId="{191BE15C-12E0-4694-BC77-27A5BEFE06E3}" dt="2023-09-22T15:57:34.659" v="110"/>
        <pc:sldMkLst>
          <pc:docMk/>
          <pc:sldMk cId="1402203768" sldId="1640"/>
        </pc:sldMkLst>
        <pc:spChg chg="add mod">
          <ac:chgData name="Sarasin, Elise" userId="051ede2b-3008-44c0-bb19-c9bb04b8c5c9" providerId="ADAL" clId="{191BE15C-12E0-4694-BC77-27A5BEFE06E3}" dt="2023-09-22T15:57:34.659" v="110"/>
          <ac:spMkLst>
            <pc:docMk/>
            <pc:sldMk cId="1402203768" sldId="1640"/>
            <ac:spMk id="3" creationId="{DBE9E586-3EF4-FE84-6339-5D7FF80B2AB9}"/>
          </ac:spMkLst>
        </pc:spChg>
      </pc:sldChg>
      <pc:sldChg chg="addSp modSp mod modAnim">
        <pc:chgData name="Sarasin, Elise" userId="051ede2b-3008-44c0-bb19-c9bb04b8c5c9" providerId="ADAL" clId="{191BE15C-12E0-4694-BC77-27A5BEFE06E3}" dt="2023-09-22T16:08:21.809" v="242" actId="1076"/>
        <pc:sldMkLst>
          <pc:docMk/>
          <pc:sldMk cId="1531263900" sldId="1648"/>
        </pc:sldMkLst>
        <pc:spChg chg="add mod">
          <ac:chgData name="Sarasin, Elise" userId="051ede2b-3008-44c0-bb19-c9bb04b8c5c9" providerId="ADAL" clId="{191BE15C-12E0-4694-BC77-27A5BEFE06E3}" dt="2023-09-22T16:08:21.809" v="242" actId="1076"/>
          <ac:spMkLst>
            <pc:docMk/>
            <pc:sldMk cId="1531263900" sldId="1648"/>
            <ac:spMk id="3" creationId="{8EA2FF00-00AD-C4E3-733B-9EF619628184}"/>
          </ac:spMkLst>
        </pc:spChg>
      </pc:sldChg>
      <pc:sldChg chg="addSp delSp modSp mod delAnim modAnim modNotesTx">
        <pc:chgData name="Sarasin, Elise" userId="051ede2b-3008-44c0-bb19-c9bb04b8c5c9" providerId="ADAL" clId="{191BE15C-12E0-4694-BC77-27A5BEFE06E3}" dt="2023-09-22T16:03:40.364" v="235" actId="20577"/>
        <pc:sldMkLst>
          <pc:docMk/>
          <pc:sldMk cId="2378021097" sldId="1649"/>
        </pc:sldMkLst>
        <pc:spChg chg="del">
          <ac:chgData name="Sarasin, Elise" userId="051ede2b-3008-44c0-bb19-c9bb04b8c5c9" providerId="ADAL" clId="{191BE15C-12E0-4694-BC77-27A5BEFE06E3}" dt="2023-09-22T16:02:07.249" v="230" actId="478"/>
          <ac:spMkLst>
            <pc:docMk/>
            <pc:sldMk cId="2378021097" sldId="1649"/>
            <ac:spMk id="2" creationId="{D5B38802-9DA2-C9F5-CABC-BF8B93B6BEBD}"/>
          </ac:spMkLst>
        </pc:spChg>
        <pc:picChg chg="add mod">
          <ac:chgData name="Sarasin, Elise" userId="051ede2b-3008-44c0-bb19-c9bb04b8c5c9" providerId="ADAL" clId="{191BE15C-12E0-4694-BC77-27A5BEFE06E3}" dt="2023-09-22T16:03:35.926" v="234" actId="1076"/>
          <ac:picMkLst>
            <pc:docMk/>
            <pc:sldMk cId="2378021097" sldId="1649"/>
            <ac:picMk id="3" creationId="{12B2C32B-1C1E-4725-78AF-4FCD7236489F}"/>
          </ac:picMkLst>
        </pc:picChg>
        <pc:picChg chg="add mod">
          <ac:chgData name="Sarasin, Elise" userId="051ede2b-3008-44c0-bb19-c9bb04b8c5c9" providerId="ADAL" clId="{191BE15C-12E0-4694-BC77-27A5BEFE06E3}" dt="2023-09-22T16:03:35.926" v="234" actId="1076"/>
          <ac:picMkLst>
            <pc:docMk/>
            <pc:sldMk cId="2378021097" sldId="1649"/>
            <ac:picMk id="4" creationId="{9E63E952-7A2B-21E5-4BBF-175C99D765B8}"/>
          </ac:picMkLst>
        </pc:picChg>
        <pc:picChg chg="add mod">
          <ac:chgData name="Sarasin, Elise" userId="051ede2b-3008-44c0-bb19-c9bb04b8c5c9" providerId="ADAL" clId="{191BE15C-12E0-4694-BC77-27A5BEFE06E3}" dt="2023-09-22T16:03:35.926" v="234" actId="1076"/>
          <ac:picMkLst>
            <pc:docMk/>
            <pc:sldMk cId="2378021097" sldId="1649"/>
            <ac:picMk id="5" creationId="{912E77FD-766F-760A-5FAD-B97FAAE87418}"/>
          </ac:picMkLst>
        </pc:picChg>
        <pc:picChg chg="add mod">
          <ac:chgData name="Sarasin, Elise" userId="051ede2b-3008-44c0-bb19-c9bb04b8c5c9" providerId="ADAL" clId="{191BE15C-12E0-4694-BC77-27A5BEFE06E3}" dt="2023-09-22T16:03:35.926" v="234" actId="1076"/>
          <ac:picMkLst>
            <pc:docMk/>
            <pc:sldMk cId="2378021097" sldId="1649"/>
            <ac:picMk id="6" creationId="{A07DF414-CDF2-47C3-C453-D8441337CCA4}"/>
          </ac:picMkLst>
        </pc:picChg>
        <pc:picChg chg="add mod">
          <ac:chgData name="Sarasin, Elise" userId="051ede2b-3008-44c0-bb19-c9bb04b8c5c9" providerId="ADAL" clId="{191BE15C-12E0-4694-BC77-27A5BEFE06E3}" dt="2023-09-22T16:03:35.926" v="234" actId="1076"/>
          <ac:picMkLst>
            <pc:docMk/>
            <pc:sldMk cId="2378021097" sldId="1649"/>
            <ac:picMk id="7" creationId="{0C3F8143-55E4-F303-7932-DC5FE81DAF2E}"/>
          </ac:picMkLst>
        </pc:picChg>
        <pc:picChg chg="add mod">
          <ac:chgData name="Sarasin, Elise" userId="051ede2b-3008-44c0-bb19-c9bb04b8c5c9" providerId="ADAL" clId="{191BE15C-12E0-4694-BC77-27A5BEFE06E3}" dt="2023-09-22T16:03:35.926" v="234" actId="1076"/>
          <ac:picMkLst>
            <pc:docMk/>
            <pc:sldMk cId="2378021097" sldId="1649"/>
            <ac:picMk id="8" creationId="{D06812FE-2C33-B162-188C-FDB857A0C77B}"/>
          </ac:picMkLst>
        </pc:picChg>
        <pc:picChg chg="add mod">
          <ac:chgData name="Sarasin, Elise" userId="051ede2b-3008-44c0-bb19-c9bb04b8c5c9" providerId="ADAL" clId="{191BE15C-12E0-4694-BC77-27A5BEFE06E3}" dt="2023-09-22T16:03:35.926" v="234" actId="1076"/>
          <ac:picMkLst>
            <pc:docMk/>
            <pc:sldMk cId="2378021097" sldId="1649"/>
            <ac:picMk id="9" creationId="{95C0E390-29B3-0EC8-263D-C8EA60BF2C52}"/>
          </ac:picMkLst>
        </pc:picChg>
        <pc:picChg chg="add mod">
          <ac:chgData name="Sarasin, Elise" userId="051ede2b-3008-44c0-bb19-c9bb04b8c5c9" providerId="ADAL" clId="{191BE15C-12E0-4694-BC77-27A5BEFE06E3}" dt="2023-09-22T16:03:35.926" v="234" actId="1076"/>
          <ac:picMkLst>
            <pc:docMk/>
            <pc:sldMk cId="2378021097" sldId="1649"/>
            <ac:picMk id="10" creationId="{B6AE1B43-EBFE-77BF-DD00-763F1838C843}"/>
          </ac:picMkLst>
        </pc:picChg>
        <pc:picChg chg="add mod">
          <ac:chgData name="Sarasin, Elise" userId="051ede2b-3008-44c0-bb19-c9bb04b8c5c9" providerId="ADAL" clId="{191BE15C-12E0-4694-BC77-27A5BEFE06E3}" dt="2023-09-22T16:03:35.926" v="234" actId="1076"/>
          <ac:picMkLst>
            <pc:docMk/>
            <pc:sldMk cId="2378021097" sldId="1649"/>
            <ac:picMk id="11" creationId="{97A78B37-977E-10CE-6551-E54898FEA945}"/>
          </ac:picMkLst>
        </pc:picChg>
        <pc:picChg chg="add mod">
          <ac:chgData name="Sarasin, Elise" userId="051ede2b-3008-44c0-bb19-c9bb04b8c5c9" providerId="ADAL" clId="{191BE15C-12E0-4694-BC77-27A5BEFE06E3}" dt="2023-09-22T16:03:35.926" v="234" actId="1076"/>
          <ac:picMkLst>
            <pc:docMk/>
            <pc:sldMk cId="2378021097" sldId="1649"/>
            <ac:picMk id="12" creationId="{BFDF7DC5-AAC4-D351-C86C-8D259527C615}"/>
          </ac:picMkLst>
        </pc:picChg>
        <pc:picChg chg="add mod">
          <ac:chgData name="Sarasin, Elise" userId="051ede2b-3008-44c0-bb19-c9bb04b8c5c9" providerId="ADAL" clId="{191BE15C-12E0-4694-BC77-27A5BEFE06E3}" dt="2023-09-22T16:03:35.926" v="234" actId="1076"/>
          <ac:picMkLst>
            <pc:docMk/>
            <pc:sldMk cId="2378021097" sldId="1649"/>
            <ac:picMk id="13" creationId="{975CFB07-4C79-2CB3-57BC-99B0EABC4CD1}"/>
          </ac:picMkLst>
        </pc:picChg>
        <pc:picChg chg="add mod">
          <ac:chgData name="Sarasin, Elise" userId="051ede2b-3008-44c0-bb19-c9bb04b8c5c9" providerId="ADAL" clId="{191BE15C-12E0-4694-BC77-27A5BEFE06E3}" dt="2023-09-22T16:03:35.926" v="234" actId="1076"/>
          <ac:picMkLst>
            <pc:docMk/>
            <pc:sldMk cId="2378021097" sldId="1649"/>
            <ac:picMk id="21" creationId="{C1A1A391-D3BD-864F-9E4F-5EFA8FB13D66}"/>
          </ac:picMkLst>
        </pc:picChg>
        <pc:picChg chg="add mod">
          <ac:chgData name="Sarasin, Elise" userId="051ede2b-3008-44c0-bb19-c9bb04b8c5c9" providerId="ADAL" clId="{191BE15C-12E0-4694-BC77-27A5BEFE06E3}" dt="2023-09-22T16:03:35.926" v="234" actId="1076"/>
          <ac:picMkLst>
            <pc:docMk/>
            <pc:sldMk cId="2378021097" sldId="1649"/>
            <ac:picMk id="22" creationId="{6352E101-4565-04BD-BEEC-4FADA46890C4}"/>
          </ac:picMkLst>
        </pc:picChg>
        <pc:picChg chg="add mod">
          <ac:chgData name="Sarasin, Elise" userId="051ede2b-3008-44c0-bb19-c9bb04b8c5c9" providerId="ADAL" clId="{191BE15C-12E0-4694-BC77-27A5BEFE06E3}" dt="2023-09-22T16:03:35.926" v="234" actId="1076"/>
          <ac:picMkLst>
            <pc:docMk/>
            <pc:sldMk cId="2378021097" sldId="1649"/>
            <ac:picMk id="23" creationId="{24B586B1-CF29-A59F-AC0F-48E475353932}"/>
          </ac:picMkLst>
        </pc:picChg>
        <pc:picChg chg="add mod">
          <ac:chgData name="Sarasin, Elise" userId="051ede2b-3008-44c0-bb19-c9bb04b8c5c9" providerId="ADAL" clId="{191BE15C-12E0-4694-BC77-27A5BEFE06E3}" dt="2023-09-22T16:03:35.926" v="234" actId="1076"/>
          <ac:picMkLst>
            <pc:docMk/>
            <pc:sldMk cId="2378021097" sldId="1649"/>
            <ac:picMk id="24" creationId="{6211A106-CFFF-824F-8232-D80F099BD75A}"/>
          </ac:picMkLst>
        </pc:picChg>
        <pc:picChg chg="add mod">
          <ac:chgData name="Sarasin, Elise" userId="051ede2b-3008-44c0-bb19-c9bb04b8c5c9" providerId="ADAL" clId="{191BE15C-12E0-4694-BC77-27A5BEFE06E3}" dt="2023-09-22T16:03:35.926" v="234" actId="1076"/>
          <ac:picMkLst>
            <pc:docMk/>
            <pc:sldMk cId="2378021097" sldId="1649"/>
            <ac:picMk id="25" creationId="{2E197F64-5DFC-032C-3FF2-257BAE42DECF}"/>
          </ac:picMkLst>
        </pc:picChg>
        <pc:picChg chg="add mod">
          <ac:chgData name="Sarasin, Elise" userId="051ede2b-3008-44c0-bb19-c9bb04b8c5c9" providerId="ADAL" clId="{191BE15C-12E0-4694-BC77-27A5BEFE06E3}" dt="2023-09-22T16:03:35.926" v="234" actId="1076"/>
          <ac:picMkLst>
            <pc:docMk/>
            <pc:sldMk cId="2378021097" sldId="1649"/>
            <ac:picMk id="26" creationId="{27FCBF36-F61D-A7E7-0338-212E93473B0A}"/>
          </ac:picMkLst>
        </pc:picChg>
        <pc:picChg chg="del">
          <ac:chgData name="Sarasin, Elise" userId="051ede2b-3008-44c0-bb19-c9bb04b8c5c9" providerId="ADAL" clId="{191BE15C-12E0-4694-BC77-27A5BEFE06E3}" dt="2023-09-22T16:02:16.133" v="231" actId="478"/>
          <ac:picMkLst>
            <pc:docMk/>
            <pc:sldMk cId="2378021097" sldId="1649"/>
            <ac:picMk id="2080"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1"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4"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6"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7"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8"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89"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91"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92"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93"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2094" creationId="{00000000-0000-0000-0000-000000000000}"/>
          </ac:picMkLst>
        </pc:picChg>
        <pc:picChg chg="del">
          <ac:chgData name="Sarasin, Elise" userId="051ede2b-3008-44c0-bb19-c9bb04b8c5c9" providerId="ADAL" clId="{191BE15C-12E0-4694-BC77-27A5BEFE06E3}" dt="2023-09-22T16:02:16.133" v="231" actId="478"/>
          <ac:picMkLst>
            <pc:docMk/>
            <pc:sldMk cId="2378021097" sldId="1649"/>
            <ac:picMk id="52225" creationId="{00000000-0000-0000-0000-000000000000}"/>
          </ac:picMkLst>
        </pc:picChg>
      </pc:sldChg>
      <pc:sldChg chg="modSp add mod">
        <pc:chgData name="Sarasin, Elise" userId="051ede2b-3008-44c0-bb19-c9bb04b8c5c9" providerId="ADAL" clId="{191BE15C-12E0-4694-BC77-27A5BEFE06E3}" dt="2023-09-22T16:11:26.587" v="248" actId="20577"/>
        <pc:sldMkLst>
          <pc:docMk/>
          <pc:sldMk cId="1404812296" sldId="1732"/>
        </pc:sldMkLst>
        <pc:spChg chg="mod">
          <ac:chgData name="Sarasin, Elise" userId="051ede2b-3008-44c0-bb19-c9bb04b8c5c9" providerId="ADAL" clId="{191BE15C-12E0-4694-BC77-27A5BEFE06E3}" dt="2023-09-22T16:11:26.587" v="248" actId="20577"/>
          <ac:spMkLst>
            <pc:docMk/>
            <pc:sldMk cId="1404812296" sldId="1732"/>
            <ac:spMk id="2" creationId="{00000000-0000-0000-0000-000000000000}"/>
          </ac:spMkLst>
        </pc:spChg>
        <pc:spChg chg="mod">
          <ac:chgData name="Sarasin, Elise" userId="051ede2b-3008-44c0-bb19-c9bb04b8c5c9" providerId="ADAL" clId="{191BE15C-12E0-4694-BC77-27A5BEFE06E3}" dt="2023-09-22T16:11:22.389" v="247" actId="14100"/>
          <ac:spMkLst>
            <pc:docMk/>
            <pc:sldMk cId="1404812296" sldId="1732"/>
            <ac:spMk id="3" creationId="{9EBCD75E-199A-5DE9-A868-C2E71655B0AE}"/>
          </ac:spMkLst>
        </pc:spChg>
      </pc:sldChg>
      <pc:sldChg chg="add">
        <pc:chgData name="Sarasin, Elise" userId="051ede2b-3008-44c0-bb19-c9bb04b8c5c9" providerId="ADAL" clId="{191BE15C-12E0-4694-BC77-27A5BEFE06E3}" dt="2023-09-22T16:17:37.219" v="249"/>
        <pc:sldMkLst>
          <pc:docMk/>
          <pc:sldMk cId="3814199959" sldId="1844"/>
        </pc:sldMkLst>
      </pc:sldChg>
      <pc:sldChg chg="add">
        <pc:chgData name="Sarasin, Elise" userId="051ede2b-3008-44c0-bb19-c9bb04b8c5c9" providerId="ADAL" clId="{191BE15C-12E0-4694-BC77-27A5BEFE06E3}" dt="2023-09-22T16:17:37.219" v="249"/>
        <pc:sldMkLst>
          <pc:docMk/>
          <pc:sldMk cId="1614831229" sldId="1845"/>
        </pc:sldMkLst>
      </pc:sldChg>
      <pc:sldChg chg="add">
        <pc:chgData name="Sarasin, Elise" userId="051ede2b-3008-44c0-bb19-c9bb04b8c5c9" providerId="ADAL" clId="{191BE15C-12E0-4694-BC77-27A5BEFE06E3}" dt="2023-09-22T16:17:37.219" v="249"/>
        <pc:sldMkLst>
          <pc:docMk/>
          <pc:sldMk cId="1042790439" sldId="1846"/>
        </pc:sldMkLst>
      </pc:sldChg>
      <pc:sldChg chg="modSp add mod modShow">
        <pc:chgData name="Sarasin, Elise" userId="051ede2b-3008-44c0-bb19-c9bb04b8c5c9" providerId="ADAL" clId="{191BE15C-12E0-4694-BC77-27A5BEFE06E3}" dt="2023-09-21T16:09:23.997" v="3" actId="1076"/>
        <pc:sldMkLst>
          <pc:docMk/>
          <pc:sldMk cId="221486118" sldId="1859"/>
        </pc:sldMkLst>
        <pc:spChg chg="mod">
          <ac:chgData name="Sarasin, Elise" userId="051ede2b-3008-44c0-bb19-c9bb04b8c5c9" providerId="ADAL" clId="{191BE15C-12E0-4694-BC77-27A5BEFE06E3}" dt="2023-09-21T16:09:23.997" v="3" actId="1076"/>
          <ac:spMkLst>
            <pc:docMk/>
            <pc:sldMk cId="221486118" sldId="1859"/>
            <ac:spMk id="2" creationId="{BABE922C-EC5A-F360-6A60-B4B31EDA1FD8}"/>
          </ac:spMkLst>
        </pc:spChg>
      </pc:sldChg>
      <pc:sldChg chg="addSp modSp add mod modShow">
        <pc:chgData name="Sarasin, Elise" userId="051ede2b-3008-44c0-bb19-c9bb04b8c5c9" providerId="ADAL" clId="{191BE15C-12E0-4694-BC77-27A5BEFE06E3}" dt="2023-09-22T16:00:47.443" v="226" actId="1076"/>
        <pc:sldMkLst>
          <pc:docMk/>
          <pc:sldMk cId="2867960009" sldId="1860"/>
        </pc:sldMkLst>
        <pc:spChg chg="add mod">
          <ac:chgData name="Sarasin, Elise" userId="051ede2b-3008-44c0-bb19-c9bb04b8c5c9" providerId="ADAL" clId="{191BE15C-12E0-4694-BC77-27A5BEFE06E3}" dt="2023-09-22T16:00:47.443" v="226" actId="1076"/>
          <ac:spMkLst>
            <pc:docMk/>
            <pc:sldMk cId="2867960009" sldId="1860"/>
            <ac:spMk id="2" creationId="{BD30C944-610E-FC27-EA3C-F5A99380B47E}"/>
          </ac:spMkLst>
        </pc:spChg>
      </pc:sldChg>
      <pc:sldChg chg="add mod modShow">
        <pc:chgData name="Sarasin, Elise" userId="051ede2b-3008-44c0-bb19-c9bb04b8c5c9" providerId="ADAL" clId="{191BE15C-12E0-4694-BC77-27A5BEFE06E3}" dt="2023-09-22T16:02:05.017" v="229" actId="729"/>
        <pc:sldMkLst>
          <pc:docMk/>
          <pc:sldMk cId="3012286438" sldId="1861"/>
        </pc:sldMkLst>
      </pc:sldChg>
      <pc:sldChg chg="add modNotesTx">
        <pc:chgData name="Sarasin, Elise" userId="051ede2b-3008-44c0-bb19-c9bb04b8c5c9" providerId="ADAL" clId="{191BE15C-12E0-4694-BC77-27A5BEFE06E3}" dt="2023-09-25T16:31:56.266" v="254" actId="20577"/>
        <pc:sldMkLst>
          <pc:docMk/>
          <pc:sldMk cId="0" sldId="1862"/>
        </pc:sldMkLst>
      </pc:sldChg>
      <pc:sldChg chg="add">
        <pc:chgData name="Sarasin, Elise" userId="051ede2b-3008-44c0-bb19-c9bb04b8c5c9" providerId="ADAL" clId="{191BE15C-12E0-4694-BC77-27A5BEFE06E3}" dt="2023-09-25T16:32:42.162" v="256"/>
        <pc:sldMkLst>
          <pc:docMk/>
          <pc:sldMk cId="0" sldId="1863"/>
        </pc:sldMkLst>
      </pc:sldChg>
      <pc:sldChg chg="add">
        <pc:chgData name="Sarasin, Elise" userId="051ede2b-3008-44c0-bb19-c9bb04b8c5c9" providerId="ADAL" clId="{191BE15C-12E0-4694-BC77-27A5BEFE06E3}" dt="2023-09-25T16:33:18.009" v="257"/>
        <pc:sldMkLst>
          <pc:docMk/>
          <pc:sldMk cId="0" sldId="1864"/>
        </pc:sldMkLst>
      </pc:sldChg>
      <pc:sldChg chg="add">
        <pc:chgData name="Sarasin, Elise" userId="051ede2b-3008-44c0-bb19-c9bb04b8c5c9" providerId="ADAL" clId="{191BE15C-12E0-4694-BC77-27A5BEFE06E3}" dt="2023-09-25T16:33:30.960" v="258"/>
        <pc:sldMkLst>
          <pc:docMk/>
          <pc:sldMk cId="0" sldId="1865"/>
        </pc:sldMkLst>
      </pc:sldChg>
    </pc:docChg>
  </pc:docChgLst>
  <pc:docChgLst>
    <pc:chgData name="Bernard, Allison M" userId="7cd67125-3436-42b8-b83a-bbe37ba15a4e" providerId="ADAL" clId="{0F76DA3F-B7D6-4351-80D3-E299FF20D4A0}"/>
    <pc:docChg chg="custSel addSld modSld">
      <pc:chgData name="Bernard, Allison M" userId="7cd67125-3436-42b8-b83a-bbe37ba15a4e" providerId="ADAL" clId="{0F76DA3F-B7D6-4351-80D3-E299FF20D4A0}" dt="2023-07-15T18:19:35.198" v="26"/>
      <pc:docMkLst>
        <pc:docMk/>
      </pc:docMkLst>
      <pc:sldChg chg="mod modShow">
        <pc:chgData name="Bernard, Allison M" userId="7cd67125-3436-42b8-b83a-bbe37ba15a4e" providerId="ADAL" clId="{0F76DA3F-B7D6-4351-80D3-E299FF20D4A0}" dt="2023-07-15T18:18:40.864" v="1" actId="729"/>
        <pc:sldMkLst>
          <pc:docMk/>
          <pc:sldMk cId="463721769" sldId="1735"/>
        </pc:sldMkLst>
      </pc:sldChg>
      <pc:sldChg chg="addSp delSp modSp add mod">
        <pc:chgData name="Bernard, Allison M" userId="7cd67125-3436-42b8-b83a-bbe37ba15a4e" providerId="ADAL" clId="{0F76DA3F-B7D6-4351-80D3-E299FF20D4A0}" dt="2023-07-15T18:19:35.198" v="26"/>
        <pc:sldMkLst>
          <pc:docMk/>
          <pc:sldMk cId="358305998" sldId="1757"/>
        </pc:sldMkLst>
        <pc:spChg chg="del mod">
          <ac:chgData name="Bernard, Allison M" userId="7cd67125-3436-42b8-b83a-bbe37ba15a4e" providerId="ADAL" clId="{0F76DA3F-B7D6-4351-80D3-E299FF20D4A0}" dt="2023-07-15T18:19:31.525" v="24" actId="478"/>
          <ac:spMkLst>
            <pc:docMk/>
            <pc:sldMk cId="358305998" sldId="1757"/>
            <ac:spMk id="2" creationId="{5B080F6F-F97A-DA64-07BF-EB5BEC80053E}"/>
          </ac:spMkLst>
        </pc:spChg>
        <pc:spChg chg="add del mod">
          <ac:chgData name="Bernard, Allison M" userId="7cd67125-3436-42b8-b83a-bbe37ba15a4e" providerId="ADAL" clId="{0F76DA3F-B7D6-4351-80D3-E299FF20D4A0}" dt="2023-07-15T18:19:34.383" v="25" actId="478"/>
          <ac:spMkLst>
            <pc:docMk/>
            <pc:sldMk cId="358305998" sldId="1757"/>
            <ac:spMk id="4" creationId="{5202A565-6EDF-0E45-D15D-2ED711AD6890}"/>
          </ac:spMkLst>
        </pc:spChg>
        <pc:spChg chg="add mod">
          <ac:chgData name="Bernard, Allison M" userId="7cd67125-3436-42b8-b83a-bbe37ba15a4e" providerId="ADAL" clId="{0F76DA3F-B7D6-4351-80D3-E299FF20D4A0}" dt="2023-07-15T18:19:35.198" v="26"/>
          <ac:spMkLst>
            <pc:docMk/>
            <pc:sldMk cId="358305998" sldId="1757"/>
            <ac:spMk id="5" creationId="{E11E1022-E79D-6C52-764E-2832B082636C}"/>
          </ac:spMkLst>
        </pc:spChg>
        <pc:graphicFrameChg chg="modGraphic">
          <ac:chgData name="Bernard, Allison M" userId="7cd67125-3436-42b8-b83a-bbe37ba15a4e" providerId="ADAL" clId="{0F76DA3F-B7D6-4351-80D3-E299FF20D4A0}" dt="2023-07-15T18:19:15.649" v="23" actId="123"/>
          <ac:graphicFrameMkLst>
            <pc:docMk/>
            <pc:sldMk cId="358305998" sldId="1757"/>
            <ac:graphicFrameMk id="13" creationId="{61BAFEA6-C3EC-8E20-A76B-AC343E252E79}"/>
          </ac:graphicFrameMkLst>
        </pc:graphicFrameChg>
      </pc:sldChg>
    </pc:docChg>
  </pc:docChgLst>
  <pc:docChgLst>
    <pc:chgData name="Sarasin, Elise" userId="051ede2b-3008-44c0-bb19-c9bb04b8c5c9" providerId="ADAL" clId="{04CEC04A-48DC-4930-A0CC-085FEC8CB04D}"/>
    <pc:docChg chg="undo custSel addSld delSld modSld modSection">
      <pc:chgData name="Sarasin, Elise" userId="051ede2b-3008-44c0-bb19-c9bb04b8c5c9" providerId="ADAL" clId="{04CEC04A-48DC-4930-A0CC-085FEC8CB04D}" dt="2023-10-06T16:01:13.482" v="1411" actId="478"/>
      <pc:docMkLst>
        <pc:docMk/>
      </pc:docMkLst>
      <pc:sldChg chg="addSp delSp modSp mod delAnim modAnim">
        <pc:chgData name="Sarasin, Elise" userId="051ede2b-3008-44c0-bb19-c9bb04b8c5c9" providerId="ADAL" clId="{04CEC04A-48DC-4930-A0CC-085FEC8CB04D}" dt="2023-10-02T19:46:05.708" v="1407"/>
        <pc:sldMkLst>
          <pc:docMk/>
          <pc:sldMk cId="539673142" sldId="794"/>
        </pc:sldMkLst>
        <pc:spChg chg="add mod">
          <ac:chgData name="Sarasin, Elise" userId="051ede2b-3008-44c0-bb19-c9bb04b8c5c9" providerId="ADAL" clId="{04CEC04A-48DC-4930-A0CC-085FEC8CB04D}" dt="2023-10-02T19:45:57.431" v="1405" actId="1076"/>
          <ac:spMkLst>
            <pc:docMk/>
            <pc:sldMk cId="539673142" sldId="794"/>
            <ac:spMk id="3" creationId="{AC8EB146-9273-626F-8658-293C9C634CE2}"/>
          </ac:spMkLst>
        </pc:spChg>
        <pc:spChg chg="del">
          <ac:chgData name="Sarasin, Elise" userId="051ede2b-3008-44c0-bb19-c9bb04b8c5c9" providerId="ADAL" clId="{04CEC04A-48DC-4930-A0CC-085FEC8CB04D}" dt="2023-10-02T19:45:51.879" v="1404" actId="478"/>
          <ac:spMkLst>
            <pc:docMk/>
            <pc:sldMk cId="539673142" sldId="794"/>
            <ac:spMk id="12" creationId="{00000000-0000-0000-0000-000000000000}"/>
          </ac:spMkLst>
        </pc:spChg>
      </pc:sldChg>
      <pc:sldChg chg="del">
        <pc:chgData name="Sarasin, Elise" userId="051ede2b-3008-44c0-bb19-c9bb04b8c5c9" providerId="ADAL" clId="{04CEC04A-48DC-4930-A0CC-085FEC8CB04D}" dt="2023-10-02T19:14:22.247" v="81" actId="2696"/>
        <pc:sldMkLst>
          <pc:docMk/>
          <pc:sldMk cId="1336308893" sldId="873"/>
        </pc:sldMkLst>
      </pc:sldChg>
      <pc:sldChg chg="delSp modSp mod">
        <pc:chgData name="Sarasin, Elise" userId="051ede2b-3008-44c0-bb19-c9bb04b8c5c9" providerId="ADAL" clId="{04CEC04A-48DC-4930-A0CC-085FEC8CB04D}" dt="2023-10-06T16:01:13.482" v="1411" actId="478"/>
        <pc:sldMkLst>
          <pc:docMk/>
          <pc:sldMk cId="715243092" sldId="885"/>
        </pc:sldMkLst>
        <pc:spChg chg="del mod">
          <ac:chgData name="Sarasin, Elise" userId="051ede2b-3008-44c0-bb19-c9bb04b8c5c9" providerId="ADAL" clId="{04CEC04A-48DC-4930-A0CC-085FEC8CB04D}" dt="2023-10-06T16:01:13.482" v="1411" actId="478"/>
          <ac:spMkLst>
            <pc:docMk/>
            <pc:sldMk cId="715243092" sldId="885"/>
            <ac:spMk id="2" creationId="{57A6382E-14EA-673B-66E1-75EFA442FCAD}"/>
          </ac:spMkLst>
        </pc:spChg>
      </pc:sldChg>
      <pc:sldChg chg="del">
        <pc:chgData name="Sarasin, Elise" userId="051ede2b-3008-44c0-bb19-c9bb04b8c5c9" providerId="ADAL" clId="{04CEC04A-48DC-4930-A0CC-085FEC8CB04D}" dt="2023-10-02T19:10:18.258" v="1" actId="2696"/>
        <pc:sldMkLst>
          <pc:docMk/>
          <pc:sldMk cId="82712566" sldId="1534"/>
        </pc:sldMkLst>
      </pc:sldChg>
      <pc:sldChg chg="modTransition">
        <pc:chgData name="Sarasin, Elise" userId="051ede2b-3008-44c0-bb19-c9bb04b8c5c9" providerId="ADAL" clId="{04CEC04A-48DC-4930-A0CC-085FEC8CB04D}" dt="2023-10-02T19:39:53.796" v="1398"/>
        <pc:sldMkLst>
          <pc:docMk/>
          <pc:sldMk cId="62382042" sldId="1585"/>
        </pc:sldMkLst>
      </pc:sldChg>
      <pc:sldChg chg="modSp mod modAnim modNotesTx">
        <pc:chgData name="Sarasin, Elise" userId="051ede2b-3008-44c0-bb19-c9bb04b8c5c9" providerId="ADAL" clId="{04CEC04A-48DC-4930-A0CC-085FEC8CB04D}" dt="2023-10-02T19:23:44.071" v="527" actId="20577"/>
        <pc:sldMkLst>
          <pc:docMk/>
          <pc:sldMk cId="941464280" sldId="1597"/>
        </pc:sldMkLst>
        <pc:spChg chg="mod">
          <ac:chgData name="Sarasin, Elise" userId="051ede2b-3008-44c0-bb19-c9bb04b8c5c9" providerId="ADAL" clId="{04CEC04A-48DC-4930-A0CC-085FEC8CB04D}" dt="2023-10-02T19:17:08.468" v="82" actId="1076"/>
          <ac:spMkLst>
            <pc:docMk/>
            <pc:sldMk cId="941464280" sldId="1597"/>
            <ac:spMk id="2" creationId="{C9D92B3B-8242-4E1F-B961-2CB9019284A8}"/>
          </ac:spMkLst>
        </pc:spChg>
        <pc:spChg chg="mod">
          <ac:chgData name="Sarasin, Elise" userId="051ede2b-3008-44c0-bb19-c9bb04b8c5c9" providerId="ADAL" clId="{04CEC04A-48DC-4930-A0CC-085FEC8CB04D}" dt="2023-10-02T19:18:56.916" v="84" actId="14100"/>
          <ac:spMkLst>
            <pc:docMk/>
            <pc:sldMk cId="941464280" sldId="1597"/>
            <ac:spMk id="6" creationId="{0BAF39E7-E5B0-4602-9308-00535B86C904}"/>
          </ac:spMkLst>
        </pc:spChg>
      </pc:sldChg>
      <pc:sldChg chg="del">
        <pc:chgData name="Sarasin, Elise" userId="051ede2b-3008-44c0-bb19-c9bb04b8c5c9" providerId="ADAL" clId="{04CEC04A-48DC-4930-A0CC-085FEC8CB04D}" dt="2023-10-02T19:20:36.356" v="88" actId="2696"/>
        <pc:sldMkLst>
          <pc:docMk/>
          <pc:sldMk cId="1640141783" sldId="1598"/>
        </pc:sldMkLst>
      </pc:sldChg>
      <pc:sldChg chg="modSp mod modNotesTx">
        <pc:chgData name="Sarasin, Elise" userId="051ede2b-3008-44c0-bb19-c9bb04b8c5c9" providerId="ADAL" clId="{04CEC04A-48DC-4930-A0CC-085FEC8CB04D}" dt="2023-10-02T19:27:12.553" v="981" actId="20577"/>
        <pc:sldMkLst>
          <pc:docMk/>
          <pc:sldMk cId="149095378" sldId="1602"/>
        </pc:sldMkLst>
        <pc:picChg chg="mod">
          <ac:chgData name="Sarasin, Elise" userId="051ede2b-3008-44c0-bb19-c9bb04b8c5c9" providerId="ADAL" clId="{04CEC04A-48DC-4930-A0CC-085FEC8CB04D}" dt="2023-10-02T19:20:13.510" v="86" actId="1076"/>
          <ac:picMkLst>
            <pc:docMk/>
            <pc:sldMk cId="149095378" sldId="1602"/>
            <ac:picMk id="8" creationId="{43528A50-62E8-4877-980B-4C75A70F2A45}"/>
          </ac:picMkLst>
        </pc:picChg>
        <pc:picChg chg="mod">
          <ac:chgData name="Sarasin, Elise" userId="051ede2b-3008-44c0-bb19-c9bb04b8c5c9" providerId="ADAL" clId="{04CEC04A-48DC-4930-A0CC-085FEC8CB04D}" dt="2023-10-02T19:20:15.933" v="87" actId="1076"/>
          <ac:picMkLst>
            <pc:docMk/>
            <pc:sldMk cId="149095378" sldId="1602"/>
            <ac:picMk id="9" creationId="{542208B4-785E-43E3-8F8C-B289B6CA49DB}"/>
          </ac:picMkLst>
        </pc:picChg>
      </pc:sldChg>
      <pc:sldChg chg="del">
        <pc:chgData name="Sarasin, Elise" userId="051ede2b-3008-44c0-bb19-c9bb04b8c5c9" providerId="ADAL" clId="{04CEC04A-48DC-4930-A0CC-085FEC8CB04D}" dt="2023-10-02T19:10:18.258" v="1" actId="2696"/>
        <pc:sldMkLst>
          <pc:docMk/>
          <pc:sldMk cId="3986542513" sldId="1605"/>
        </pc:sldMkLst>
      </pc:sldChg>
      <pc:sldChg chg="del">
        <pc:chgData name="Sarasin, Elise" userId="051ede2b-3008-44c0-bb19-c9bb04b8c5c9" providerId="ADAL" clId="{04CEC04A-48DC-4930-A0CC-085FEC8CB04D}" dt="2023-10-02T19:10:18.258" v="1" actId="2696"/>
        <pc:sldMkLst>
          <pc:docMk/>
          <pc:sldMk cId="1278930516" sldId="1607"/>
        </pc:sldMkLst>
      </pc:sldChg>
      <pc:sldChg chg="del">
        <pc:chgData name="Sarasin, Elise" userId="051ede2b-3008-44c0-bb19-c9bb04b8c5c9" providerId="ADAL" clId="{04CEC04A-48DC-4930-A0CC-085FEC8CB04D}" dt="2023-10-02T19:10:18.258" v="1" actId="2696"/>
        <pc:sldMkLst>
          <pc:docMk/>
          <pc:sldMk cId="2364375846" sldId="1608"/>
        </pc:sldMkLst>
      </pc:sldChg>
      <pc:sldChg chg="modTransition">
        <pc:chgData name="Sarasin, Elise" userId="051ede2b-3008-44c0-bb19-c9bb04b8c5c9" providerId="ADAL" clId="{04CEC04A-48DC-4930-A0CC-085FEC8CB04D}" dt="2023-10-02T19:40:39.826" v="1399"/>
        <pc:sldMkLst>
          <pc:docMk/>
          <pc:sldMk cId="2231980356" sldId="1609"/>
        </pc:sldMkLst>
      </pc:sldChg>
      <pc:sldChg chg="modNotesTx">
        <pc:chgData name="Sarasin, Elise" userId="051ede2b-3008-44c0-bb19-c9bb04b8c5c9" providerId="ADAL" clId="{04CEC04A-48DC-4930-A0CC-085FEC8CB04D}" dt="2023-10-02T19:30:10.436" v="1273" actId="20577"/>
        <pc:sldMkLst>
          <pc:docMk/>
          <pc:sldMk cId="4119488740" sldId="1630"/>
        </pc:sldMkLst>
      </pc:sldChg>
      <pc:sldChg chg="modTransition">
        <pc:chgData name="Sarasin, Elise" userId="051ede2b-3008-44c0-bb19-c9bb04b8c5c9" providerId="ADAL" clId="{04CEC04A-48DC-4930-A0CC-085FEC8CB04D}" dt="2023-10-02T19:41:17.297" v="1400"/>
        <pc:sldMkLst>
          <pc:docMk/>
          <pc:sldMk cId="2583996974" sldId="1636"/>
        </pc:sldMkLst>
      </pc:sldChg>
      <pc:sldChg chg="del">
        <pc:chgData name="Sarasin, Elise" userId="051ede2b-3008-44c0-bb19-c9bb04b8c5c9" providerId="ADAL" clId="{04CEC04A-48DC-4930-A0CC-085FEC8CB04D}" dt="2023-10-02T19:10:18.258" v="1" actId="2696"/>
        <pc:sldMkLst>
          <pc:docMk/>
          <pc:sldMk cId="1402203768" sldId="1640"/>
        </pc:sldMkLst>
      </pc:sldChg>
      <pc:sldChg chg="addSp delSp modSp mod">
        <pc:chgData name="Sarasin, Elise" userId="051ede2b-3008-44c0-bb19-c9bb04b8c5c9" providerId="ADAL" clId="{04CEC04A-48DC-4930-A0CC-085FEC8CB04D}" dt="2023-10-06T16:00:50.208" v="1409" actId="478"/>
        <pc:sldMkLst>
          <pc:docMk/>
          <pc:sldMk cId="2693801350" sldId="1655"/>
        </pc:sldMkLst>
        <pc:spChg chg="add del mod">
          <ac:chgData name="Sarasin, Elise" userId="051ede2b-3008-44c0-bb19-c9bb04b8c5c9" providerId="ADAL" clId="{04CEC04A-48DC-4930-A0CC-085FEC8CB04D}" dt="2023-10-06T16:00:50.208" v="1409" actId="478"/>
          <ac:spMkLst>
            <pc:docMk/>
            <pc:sldMk cId="2693801350" sldId="1655"/>
            <ac:spMk id="3" creationId="{0D1103CC-9E8F-94C9-480D-DE8641E97175}"/>
          </ac:spMkLst>
        </pc:spChg>
      </pc:sldChg>
      <pc:sldChg chg="delSp mod">
        <pc:chgData name="Sarasin, Elise" userId="051ede2b-3008-44c0-bb19-c9bb04b8c5c9" providerId="ADAL" clId="{04CEC04A-48DC-4930-A0CC-085FEC8CB04D}" dt="2023-10-02T19:33:22.305" v="1278" actId="478"/>
        <pc:sldMkLst>
          <pc:docMk/>
          <pc:sldMk cId="3131842691" sldId="1748"/>
        </pc:sldMkLst>
        <pc:spChg chg="del">
          <ac:chgData name="Sarasin, Elise" userId="051ede2b-3008-44c0-bb19-c9bb04b8c5c9" providerId="ADAL" clId="{04CEC04A-48DC-4930-A0CC-085FEC8CB04D}" dt="2023-10-02T19:33:22.305" v="1278" actId="478"/>
          <ac:spMkLst>
            <pc:docMk/>
            <pc:sldMk cId="3131842691" sldId="1748"/>
            <ac:spMk id="3" creationId="{DDF33283-EF75-CCCB-3C98-DF2C0B89E551}"/>
          </ac:spMkLst>
        </pc:spChg>
      </pc:sldChg>
      <pc:sldChg chg="modSp mod">
        <pc:chgData name="Sarasin, Elise" userId="051ede2b-3008-44c0-bb19-c9bb04b8c5c9" providerId="ADAL" clId="{04CEC04A-48DC-4930-A0CC-085FEC8CB04D}" dt="2023-10-02T19:39:06.851" v="1397" actId="20577"/>
        <pc:sldMkLst>
          <pc:docMk/>
          <pc:sldMk cId="353129255" sldId="1749"/>
        </pc:sldMkLst>
        <pc:spChg chg="mod">
          <ac:chgData name="Sarasin, Elise" userId="051ede2b-3008-44c0-bb19-c9bb04b8c5c9" providerId="ADAL" clId="{04CEC04A-48DC-4930-A0CC-085FEC8CB04D}" dt="2023-10-02T19:39:06.851" v="1397" actId="20577"/>
          <ac:spMkLst>
            <pc:docMk/>
            <pc:sldMk cId="353129255" sldId="1749"/>
            <ac:spMk id="3" creationId="{5F0C5E88-4122-0B66-B481-11DBCA84A462}"/>
          </ac:spMkLst>
        </pc:spChg>
      </pc:sldChg>
      <pc:sldChg chg="addSp delSp modSp mod">
        <pc:chgData name="Sarasin, Elise" userId="051ede2b-3008-44c0-bb19-c9bb04b8c5c9" providerId="ADAL" clId="{04CEC04A-48DC-4930-A0CC-085FEC8CB04D}" dt="2023-10-06T16:01:06.784" v="1410" actId="478"/>
        <pc:sldMkLst>
          <pc:docMk/>
          <pc:sldMk cId="3262781291" sldId="1781"/>
        </pc:sldMkLst>
        <pc:spChg chg="add del mod">
          <ac:chgData name="Sarasin, Elise" userId="051ede2b-3008-44c0-bb19-c9bb04b8c5c9" providerId="ADAL" clId="{04CEC04A-48DC-4930-A0CC-085FEC8CB04D}" dt="2023-10-06T16:01:06.784" v="1410" actId="478"/>
          <ac:spMkLst>
            <pc:docMk/>
            <pc:sldMk cId="3262781291" sldId="1781"/>
            <ac:spMk id="2" creationId="{C6EE1AA6-CC9C-1BFF-B538-42907366B2A9}"/>
          </ac:spMkLst>
        </pc:spChg>
      </pc:sldChg>
      <pc:sldChg chg="del">
        <pc:chgData name="Sarasin, Elise" userId="051ede2b-3008-44c0-bb19-c9bb04b8c5c9" providerId="ADAL" clId="{04CEC04A-48DC-4930-A0CC-085FEC8CB04D}" dt="2023-10-02T19:30:55.191" v="1274" actId="2696"/>
        <pc:sldMkLst>
          <pc:docMk/>
          <pc:sldMk cId="221486118" sldId="1859"/>
        </pc:sldMkLst>
      </pc:sldChg>
      <pc:sldChg chg="del">
        <pc:chgData name="Sarasin, Elise" userId="051ede2b-3008-44c0-bb19-c9bb04b8c5c9" providerId="ADAL" clId="{04CEC04A-48DC-4930-A0CC-085FEC8CB04D}" dt="2023-10-02T19:11:49.954" v="78" actId="2696"/>
        <pc:sldMkLst>
          <pc:docMk/>
          <pc:sldMk cId="2867960009" sldId="1860"/>
        </pc:sldMkLst>
      </pc:sldChg>
      <pc:sldChg chg="addSp modSp mod">
        <pc:chgData name="Sarasin, Elise" userId="051ede2b-3008-44c0-bb19-c9bb04b8c5c9" providerId="ADAL" clId="{04CEC04A-48DC-4930-A0CC-085FEC8CB04D}" dt="2023-10-02T19:11:11.999" v="74" actId="20577"/>
        <pc:sldMkLst>
          <pc:docMk/>
          <pc:sldMk cId="0" sldId="1862"/>
        </pc:sldMkLst>
        <pc:spChg chg="add mod">
          <ac:chgData name="Sarasin, Elise" userId="051ede2b-3008-44c0-bb19-c9bb04b8c5c9" providerId="ADAL" clId="{04CEC04A-48DC-4930-A0CC-085FEC8CB04D}" dt="2023-10-02T19:11:11.999" v="74" actId="20577"/>
          <ac:spMkLst>
            <pc:docMk/>
            <pc:sldMk cId="0" sldId="1862"/>
            <ac:spMk id="2" creationId="{0E657FBF-78B3-0E62-6115-FF5DE1C3E4C1}"/>
          </ac:spMkLst>
        </pc:spChg>
      </pc:sldChg>
      <pc:sldChg chg="addSp modSp">
        <pc:chgData name="Sarasin, Elise" userId="051ede2b-3008-44c0-bb19-c9bb04b8c5c9" providerId="ADAL" clId="{04CEC04A-48DC-4930-A0CC-085FEC8CB04D}" dt="2023-10-02T19:11:16.100" v="75"/>
        <pc:sldMkLst>
          <pc:docMk/>
          <pc:sldMk cId="0" sldId="1863"/>
        </pc:sldMkLst>
        <pc:spChg chg="add mod">
          <ac:chgData name="Sarasin, Elise" userId="051ede2b-3008-44c0-bb19-c9bb04b8c5c9" providerId="ADAL" clId="{04CEC04A-48DC-4930-A0CC-085FEC8CB04D}" dt="2023-10-02T19:11:16.100" v="75"/>
          <ac:spMkLst>
            <pc:docMk/>
            <pc:sldMk cId="0" sldId="1863"/>
            <ac:spMk id="2" creationId="{361DF577-AA19-2825-3781-7922A886A576}"/>
          </ac:spMkLst>
        </pc:spChg>
      </pc:sldChg>
      <pc:sldChg chg="addSp modSp">
        <pc:chgData name="Sarasin, Elise" userId="051ede2b-3008-44c0-bb19-c9bb04b8c5c9" providerId="ADAL" clId="{04CEC04A-48DC-4930-A0CC-085FEC8CB04D}" dt="2023-10-02T19:11:16.975" v="76"/>
        <pc:sldMkLst>
          <pc:docMk/>
          <pc:sldMk cId="0" sldId="1864"/>
        </pc:sldMkLst>
        <pc:spChg chg="add mod">
          <ac:chgData name="Sarasin, Elise" userId="051ede2b-3008-44c0-bb19-c9bb04b8c5c9" providerId="ADAL" clId="{04CEC04A-48DC-4930-A0CC-085FEC8CB04D}" dt="2023-10-02T19:11:16.975" v="76"/>
          <ac:spMkLst>
            <pc:docMk/>
            <pc:sldMk cId="0" sldId="1864"/>
            <ac:spMk id="2" creationId="{2F42A1F4-0636-1CC9-9AE4-C928285BCC2D}"/>
          </ac:spMkLst>
        </pc:spChg>
      </pc:sldChg>
      <pc:sldChg chg="addSp modSp">
        <pc:chgData name="Sarasin, Elise" userId="051ede2b-3008-44c0-bb19-c9bb04b8c5c9" providerId="ADAL" clId="{04CEC04A-48DC-4930-A0CC-085FEC8CB04D}" dt="2023-10-02T19:11:17.850" v="77"/>
        <pc:sldMkLst>
          <pc:docMk/>
          <pc:sldMk cId="0" sldId="1865"/>
        </pc:sldMkLst>
        <pc:spChg chg="add mod">
          <ac:chgData name="Sarasin, Elise" userId="051ede2b-3008-44c0-bb19-c9bb04b8c5c9" providerId="ADAL" clId="{04CEC04A-48DC-4930-A0CC-085FEC8CB04D}" dt="2023-10-02T19:11:17.850" v="77"/>
          <ac:spMkLst>
            <pc:docMk/>
            <pc:sldMk cId="0" sldId="1865"/>
            <ac:spMk id="2" creationId="{23598D94-9CFB-8E71-AE8B-DEC484C47321}"/>
          </ac:spMkLst>
        </pc:spChg>
      </pc:sldChg>
      <pc:sldChg chg="add">
        <pc:chgData name="Sarasin, Elise" userId="051ede2b-3008-44c0-bb19-c9bb04b8c5c9" providerId="ADAL" clId="{04CEC04A-48DC-4930-A0CC-085FEC8CB04D}" dt="2023-10-02T19:10:10.659" v="0"/>
        <pc:sldMkLst>
          <pc:docMk/>
          <pc:sldMk cId="3301402973" sldId="1889"/>
        </pc:sldMkLst>
      </pc:sldChg>
      <pc:sldChg chg="add modAnim">
        <pc:chgData name="Sarasin, Elise" userId="051ede2b-3008-44c0-bb19-c9bb04b8c5c9" providerId="ADAL" clId="{04CEC04A-48DC-4930-A0CC-085FEC8CB04D}" dt="2023-10-02T19:42:14.729" v="1402"/>
        <pc:sldMkLst>
          <pc:docMk/>
          <pc:sldMk cId="4015494632" sldId="1890"/>
        </pc:sldMkLst>
      </pc:sldChg>
      <pc:sldChg chg="add">
        <pc:chgData name="Sarasin, Elise" userId="051ede2b-3008-44c0-bb19-c9bb04b8c5c9" providerId="ADAL" clId="{04CEC04A-48DC-4930-A0CC-085FEC8CB04D}" dt="2023-10-02T19:10:10.659" v="0"/>
        <pc:sldMkLst>
          <pc:docMk/>
          <pc:sldMk cId="4285993367" sldId="1891"/>
        </pc:sldMkLst>
      </pc:sldChg>
      <pc:sldChg chg="add">
        <pc:chgData name="Sarasin, Elise" userId="051ede2b-3008-44c0-bb19-c9bb04b8c5c9" providerId="ADAL" clId="{04CEC04A-48DC-4930-A0CC-085FEC8CB04D}" dt="2023-10-02T19:10:10.659" v="0"/>
        <pc:sldMkLst>
          <pc:docMk/>
          <pc:sldMk cId="1757894952" sldId="1893"/>
        </pc:sldMkLst>
      </pc:sldChg>
      <pc:sldChg chg="add">
        <pc:chgData name="Sarasin, Elise" userId="051ede2b-3008-44c0-bb19-c9bb04b8c5c9" providerId="ADAL" clId="{04CEC04A-48DC-4930-A0CC-085FEC8CB04D}" dt="2023-10-02T19:10:10.659" v="0"/>
        <pc:sldMkLst>
          <pc:docMk/>
          <pc:sldMk cId="3247993453" sldId="1894"/>
        </pc:sldMkLst>
      </pc:sldChg>
      <pc:sldChg chg="add">
        <pc:chgData name="Sarasin, Elise" userId="051ede2b-3008-44c0-bb19-c9bb04b8c5c9" providerId="ADAL" clId="{04CEC04A-48DC-4930-A0CC-085FEC8CB04D}" dt="2023-10-02T19:10:10.659" v="0"/>
        <pc:sldMkLst>
          <pc:docMk/>
          <pc:sldMk cId="84166808" sldId="1895"/>
        </pc:sldMkLst>
      </pc:sldChg>
      <pc:sldChg chg="add">
        <pc:chgData name="Sarasin, Elise" userId="051ede2b-3008-44c0-bb19-c9bb04b8c5c9" providerId="ADAL" clId="{04CEC04A-48DC-4930-A0CC-085FEC8CB04D}" dt="2023-10-02T19:10:10.659" v="0"/>
        <pc:sldMkLst>
          <pc:docMk/>
          <pc:sldMk cId="908221291" sldId="1896"/>
        </pc:sldMkLst>
      </pc:sldChg>
    </pc:docChg>
  </pc:docChgLst>
  <pc:docChgLst>
    <pc:chgData name="Diacon, Howard Campbell" userId="ad0f1059-277b-4d94-bb13-bc3facfd6129" providerId="ADAL" clId="{6FE2F8C0-381C-48E7-B768-DB8817EEB874}"/>
    <pc:docChg chg="modSld sldOrd">
      <pc:chgData name="Diacon, Howard Campbell" userId="ad0f1059-277b-4d94-bb13-bc3facfd6129" providerId="ADAL" clId="{6FE2F8C0-381C-48E7-B768-DB8817EEB874}" dt="2023-01-18T18:17:48.811" v="2"/>
      <pc:docMkLst>
        <pc:docMk/>
      </pc:docMkLst>
      <pc:sldChg chg="ord">
        <pc:chgData name="Diacon, Howard Campbell" userId="ad0f1059-277b-4d94-bb13-bc3facfd6129" providerId="ADAL" clId="{6FE2F8C0-381C-48E7-B768-DB8817EEB874}" dt="2023-01-18T18:17:48.811" v="2"/>
        <pc:sldMkLst>
          <pc:docMk/>
          <pc:sldMk cId="3637213790" sldId="920"/>
        </pc:sldMkLst>
      </pc:sldChg>
      <pc:sldChg chg="modSp mod">
        <pc:chgData name="Diacon, Howard Campbell" userId="ad0f1059-277b-4d94-bb13-bc3facfd6129" providerId="ADAL" clId="{6FE2F8C0-381C-48E7-B768-DB8817EEB874}" dt="2023-01-18T18:15:31.892" v="0" actId="1076"/>
        <pc:sldMkLst>
          <pc:docMk/>
          <pc:sldMk cId="714417013" sldId="1647"/>
        </pc:sldMkLst>
        <pc:picChg chg="mod">
          <ac:chgData name="Diacon, Howard Campbell" userId="ad0f1059-277b-4d94-bb13-bc3facfd6129" providerId="ADAL" clId="{6FE2F8C0-381C-48E7-B768-DB8817EEB874}" dt="2023-01-18T18:15:31.892" v="0" actId="1076"/>
          <ac:picMkLst>
            <pc:docMk/>
            <pc:sldMk cId="714417013" sldId="1647"/>
            <ac:picMk id="14" creationId="{AC202733-EF62-EF07-C1EF-A39F17A8035E}"/>
          </ac:picMkLst>
        </pc:picChg>
      </pc:sldChg>
    </pc:docChg>
  </pc:docChgLst>
  <pc:docChgLst>
    <pc:chgData name="Sherod, Rebecca Lee" userId="4a5e3857-22b8-48bf-84ca-3e6efb53098b" providerId="ADAL" clId="{FFC80708-97D9-476A-89D5-0FDCA2CA9F1A}"/>
    <pc:docChg chg="custSel modSld">
      <pc:chgData name="Sherod, Rebecca Lee" userId="4a5e3857-22b8-48bf-84ca-3e6efb53098b" providerId="ADAL" clId="{FFC80708-97D9-476A-89D5-0FDCA2CA9F1A}" dt="2022-11-03T21:09:36.713" v="3" actId="1076"/>
      <pc:docMkLst>
        <pc:docMk/>
      </pc:docMkLst>
      <pc:sldChg chg="addSp delSp modSp mod">
        <pc:chgData name="Sherod, Rebecca Lee" userId="4a5e3857-22b8-48bf-84ca-3e6efb53098b" providerId="ADAL" clId="{FFC80708-97D9-476A-89D5-0FDCA2CA9F1A}" dt="2022-10-31T15:25:19.657" v="2"/>
        <pc:sldMkLst>
          <pc:docMk/>
          <pc:sldMk cId="3789153456" sldId="684"/>
        </pc:sldMkLst>
        <pc:spChg chg="del">
          <ac:chgData name="Sherod, Rebecca Lee" userId="4a5e3857-22b8-48bf-84ca-3e6efb53098b" providerId="ADAL" clId="{FFC80708-97D9-476A-89D5-0FDCA2CA9F1A}" dt="2022-10-31T15:25:18.013" v="0" actId="478"/>
          <ac:spMkLst>
            <pc:docMk/>
            <pc:sldMk cId="3789153456" sldId="684"/>
            <ac:spMk id="6" creationId="{9BAE01B0-A167-2CCA-1AA3-94F201A1CA64}"/>
          </ac:spMkLst>
        </pc:spChg>
        <pc:picChg chg="del">
          <ac:chgData name="Sherod, Rebecca Lee" userId="4a5e3857-22b8-48bf-84ca-3e6efb53098b" providerId="ADAL" clId="{FFC80708-97D9-476A-89D5-0FDCA2CA9F1A}" dt="2022-10-31T15:25:18.628" v="1" actId="478"/>
          <ac:picMkLst>
            <pc:docMk/>
            <pc:sldMk cId="3789153456" sldId="684"/>
            <ac:picMk id="4" creationId="{00000000-0000-0000-0000-000000000000}"/>
          </ac:picMkLst>
        </pc:picChg>
        <pc:picChg chg="add mod">
          <ac:chgData name="Sherod, Rebecca Lee" userId="4a5e3857-22b8-48bf-84ca-3e6efb53098b" providerId="ADAL" clId="{FFC80708-97D9-476A-89D5-0FDCA2CA9F1A}" dt="2022-10-31T15:25:19.657" v="2"/>
          <ac:picMkLst>
            <pc:docMk/>
            <pc:sldMk cId="3789153456" sldId="684"/>
            <ac:picMk id="7" creationId="{7908B951-7CDE-3455-E399-CB482E47D283}"/>
          </ac:picMkLst>
        </pc:picChg>
      </pc:sldChg>
      <pc:sldChg chg="modSp mod">
        <pc:chgData name="Sherod, Rebecca Lee" userId="4a5e3857-22b8-48bf-84ca-3e6efb53098b" providerId="ADAL" clId="{FFC80708-97D9-476A-89D5-0FDCA2CA9F1A}" dt="2022-11-03T21:09:36.713" v="3" actId="1076"/>
        <pc:sldMkLst>
          <pc:docMk/>
          <pc:sldMk cId="62382042" sldId="1585"/>
        </pc:sldMkLst>
        <pc:picChg chg="mod">
          <ac:chgData name="Sherod, Rebecca Lee" userId="4a5e3857-22b8-48bf-84ca-3e6efb53098b" providerId="ADAL" clId="{FFC80708-97D9-476A-89D5-0FDCA2CA9F1A}" dt="2022-11-03T21:09:36.713" v="3" actId="1076"/>
          <ac:picMkLst>
            <pc:docMk/>
            <pc:sldMk cId="62382042" sldId="1585"/>
            <ac:picMk id="3" creationId="{C8AEDA0F-2A62-44A7-BAF8-0FF7B6DD7ACB}"/>
          </ac:picMkLst>
        </pc:picChg>
      </pc:sldChg>
    </pc:docChg>
  </pc:docChgLst>
  <pc:docChgLst>
    <pc:chgData name="Bernard, Allison M" userId="7cd67125-3436-42b8-b83a-bbe37ba15a4e" providerId="ADAL" clId="{30B24765-F46A-447B-8EEF-10AB39885738}"/>
    <pc:docChg chg="custSel addSld delSld modSld modSection">
      <pc:chgData name="Bernard, Allison M" userId="7cd67125-3436-42b8-b83a-bbe37ba15a4e" providerId="ADAL" clId="{30B24765-F46A-447B-8EEF-10AB39885738}" dt="2023-07-11T16:01:30.967" v="67"/>
      <pc:docMkLst>
        <pc:docMk/>
      </pc:docMkLst>
      <pc:sldChg chg="addSp modSp mod">
        <pc:chgData name="Bernard, Allison M" userId="7cd67125-3436-42b8-b83a-bbe37ba15a4e" providerId="ADAL" clId="{30B24765-F46A-447B-8EEF-10AB39885738}" dt="2023-07-11T15:18:28.347" v="40" actId="20577"/>
        <pc:sldMkLst>
          <pc:docMk/>
          <pc:sldMk cId="581037222" sldId="923"/>
        </pc:sldMkLst>
        <pc:spChg chg="add mod">
          <ac:chgData name="Bernard, Allison M" userId="7cd67125-3436-42b8-b83a-bbe37ba15a4e" providerId="ADAL" clId="{30B24765-F46A-447B-8EEF-10AB39885738}" dt="2023-07-11T15:18:28.347" v="40" actId="20577"/>
          <ac:spMkLst>
            <pc:docMk/>
            <pc:sldMk cId="581037222" sldId="923"/>
            <ac:spMk id="2" creationId="{AD2ABCC9-9B66-3E81-BB0D-26F138C1AB98}"/>
          </ac:spMkLst>
        </pc:spChg>
      </pc:sldChg>
      <pc:sldChg chg="modSp mod">
        <pc:chgData name="Bernard, Allison M" userId="7cd67125-3436-42b8-b83a-bbe37ba15a4e" providerId="ADAL" clId="{30B24765-F46A-447B-8EEF-10AB39885738}" dt="2023-07-11T15:19:28.190" v="43"/>
        <pc:sldMkLst>
          <pc:docMk/>
          <pc:sldMk cId="3171323292" sldId="1530"/>
        </pc:sldMkLst>
        <pc:graphicFrameChg chg="mod modGraphic">
          <ac:chgData name="Bernard, Allison M" userId="7cd67125-3436-42b8-b83a-bbe37ba15a4e" providerId="ADAL" clId="{30B24765-F46A-447B-8EEF-10AB39885738}" dt="2023-07-11T15:19:28.190" v="43"/>
          <ac:graphicFrameMkLst>
            <pc:docMk/>
            <pc:sldMk cId="3171323292" sldId="1530"/>
            <ac:graphicFrameMk id="3" creationId="{6D094A17-A1D0-E6D8-0F22-ABEA1C01302D}"/>
          </ac:graphicFrameMkLst>
        </pc:graphicFrameChg>
      </pc:sldChg>
      <pc:sldChg chg="modSp">
        <pc:chgData name="Bernard, Allison M" userId="7cd67125-3436-42b8-b83a-bbe37ba15a4e" providerId="ADAL" clId="{30B24765-F46A-447B-8EEF-10AB39885738}" dt="2023-07-11T15:26:00.913" v="64"/>
        <pc:sldMkLst>
          <pc:docMk/>
          <pc:sldMk cId="1977536410" sldId="1684"/>
        </pc:sldMkLst>
        <pc:graphicFrameChg chg="mod">
          <ac:chgData name="Bernard, Allison M" userId="7cd67125-3436-42b8-b83a-bbe37ba15a4e" providerId="ADAL" clId="{30B24765-F46A-447B-8EEF-10AB39885738}" dt="2023-07-11T15:26:00.913" v="64"/>
          <ac:graphicFrameMkLst>
            <pc:docMk/>
            <pc:sldMk cId="1977536410" sldId="1684"/>
            <ac:graphicFrameMk id="7" creationId="{3F1D309C-0061-64E5-3BAB-504335350DAB}"/>
          </ac:graphicFrameMkLst>
        </pc:graphicFrameChg>
      </pc:sldChg>
      <pc:sldChg chg="modSp add del mod">
        <pc:chgData name="Bernard, Allison M" userId="7cd67125-3436-42b8-b83a-bbe37ba15a4e" providerId="ADAL" clId="{30B24765-F46A-447B-8EEF-10AB39885738}" dt="2023-07-11T16:01:30.967" v="67"/>
        <pc:sldMkLst>
          <pc:docMk/>
          <pc:sldMk cId="3131842691" sldId="1748"/>
        </pc:sldMkLst>
        <pc:graphicFrameChg chg="mod modGraphic">
          <ac:chgData name="Bernard, Allison M" userId="7cd67125-3436-42b8-b83a-bbe37ba15a4e" providerId="ADAL" clId="{30B24765-F46A-447B-8EEF-10AB39885738}" dt="2023-07-11T15:20:57.928" v="52"/>
          <ac:graphicFrameMkLst>
            <pc:docMk/>
            <pc:sldMk cId="3131842691" sldId="1748"/>
            <ac:graphicFrameMk id="4" creationId="{98C39D06-F657-DBBA-DA76-937A9A608CA2}"/>
          </ac:graphicFrameMkLst>
        </pc:graphicFrameChg>
      </pc:sldChg>
      <pc:sldChg chg="modSp add del mod">
        <pc:chgData name="Bernard, Allison M" userId="7cd67125-3436-42b8-b83a-bbe37ba15a4e" providerId="ADAL" clId="{30B24765-F46A-447B-8EEF-10AB39885738}" dt="2023-07-11T16:01:30.967" v="67"/>
        <pc:sldMkLst>
          <pc:docMk/>
          <pc:sldMk cId="353129255" sldId="1749"/>
        </pc:sldMkLst>
        <pc:graphicFrameChg chg="mod modGraphic">
          <ac:chgData name="Bernard, Allison M" userId="7cd67125-3436-42b8-b83a-bbe37ba15a4e" providerId="ADAL" clId="{30B24765-F46A-447B-8EEF-10AB39885738}" dt="2023-07-11T15:21:26.666" v="61"/>
          <ac:graphicFrameMkLst>
            <pc:docMk/>
            <pc:sldMk cId="353129255" sldId="1749"/>
            <ac:graphicFrameMk id="4" creationId="{98C39D06-F657-DBBA-DA76-937A9A608CA2}"/>
          </ac:graphicFrameMkLst>
        </pc:graphicFrameChg>
      </pc:sldChg>
      <pc:sldChg chg="add del">
        <pc:chgData name="Bernard, Allison M" userId="7cd67125-3436-42b8-b83a-bbe37ba15a4e" providerId="ADAL" clId="{30B24765-F46A-447B-8EEF-10AB39885738}" dt="2023-07-11T16:01:27.126" v="65" actId="47"/>
        <pc:sldMkLst>
          <pc:docMk/>
          <pc:sldMk cId="572328900" sldId="1754"/>
        </pc:sldMkLst>
      </pc:sldChg>
      <pc:sldChg chg="add del">
        <pc:chgData name="Bernard, Allison M" userId="7cd67125-3436-42b8-b83a-bbe37ba15a4e" providerId="ADAL" clId="{30B24765-F46A-447B-8EEF-10AB39885738}" dt="2023-07-11T16:01:28.877" v="66" actId="47"/>
        <pc:sldMkLst>
          <pc:docMk/>
          <pc:sldMk cId="1202910886" sldId="1755"/>
        </pc:sldMkLst>
      </pc:sldChg>
    </pc:docChg>
  </pc:docChgLst>
  <pc:docChgLst>
    <pc:chgData name="Lane, Kathleen" userId="d8586a00-d571-4eeb-bfc3-f42bf250439e" providerId="ADAL" clId="{2D3522D5-BE2C-444F-9CB8-F186B493D1F0}"/>
    <pc:docChg chg="custSel addSld delSld modSld modSection">
      <pc:chgData name="Lane, Kathleen" userId="d8586a00-d571-4eeb-bfc3-f42bf250439e" providerId="ADAL" clId="{2D3522D5-BE2C-444F-9CB8-F186B493D1F0}" dt="2022-10-26T00:51:10.869" v="24" actId="20577"/>
      <pc:docMkLst>
        <pc:docMk/>
      </pc:docMkLst>
      <pc:sldChg chg="modSp mod">
        <pc:chgData name="Lane, Kathleen" userId="d8586a00-d571-4eeb-bfc3-f42bf250439e" providerId="ADAL" clId="{2D3522D5-BE2C-444F-9CB8-F186B493D1F0}" dt="2022-10-26T00:51:10.869" v="24" actId="20577"/>
        <pc:sldMkLst>
          <pc:docMk/>
          <pc:sldMk cId="3929194274" sldId="334"/>
        </pc:sldMkLst>
        <pc:spChg chg="mod">
          <ac:chgData name="Lane, Kathleen" userId="d8586a00-d571-4eeb-bfc3-f42bf250439e" providerId="ADAL" clId="{2D3522D5-BE2C-444F-9CB8-F186B493D1F0}" dt="2022-10-26T00:51:10.869" v="24" actId="20577"/>
          <ac:spMkLst>
            <pc:docMk/>
            <pc:sldMk cId="3929194274" sldId="334"/>
            <ac:spMk id="3" creationId="{5A566965-2075-4DCB-AE1F-BE391667D1F1}"/>
          </ac:spMkLst>
        </pc:spChg>
      </pc:sldChg>
      <pc:sldChg chg="del">
        <pc:chgData name="Lane, Kathleen" userId="d8586a00-d571-4eeb-bfc3-f42bf250439e" providerId="ADAL" clId="{2D3522D5-BE2C-444F-9CB8-F186B493D1F0}" dt="2022-10-26T00:43:25.143" v="9" actId="47"/>
        <pc:sldMkLst>
          <pc:docMk/>
          <pc:sldMk cId="64221571" sldId="682"/>
        </pc:sldMkLst>
      </pc:sldChg>
      <pc:sldChg chg="del">
        <pc:chgData name="Lane, Kathleen" userId="d8586a00-d571-4eeb-bfc3-f42bf250439e" providerId="ADAL" clId="{2D3522D5-BE2C-444F-9CB8-F186B493D1F0}" dt="2022-10-26T00:31:53.752" v="1" actId="47"/>
        <pc:sldMkLst>
          <pc:docMk/>
          <pc:sldMk cId="3049670403" sldId="1624"/>
        </pc:sldMkLst>
      </pc:sldChg>
      <pc:sldChg chg="modSp mod">
        <pc:chgData name="Lane, Kathleen" userId="d8586a00-d571-4eeb-bfc3-f42bf250439e" providerId="ADAL" clId="{2D3522D5-BE2C-444F-9CB8-F186B493D1F0}" dt="2022-10-26T00:36:41.608" v="3" actId="21"/>
        <pc:sldMkLst>
          <pc:docMk/>
          <pc:sldMk cId="581133847" sldId="1634"/>
        </pc:sldMkLst>
        <pc:graphicFrameChg chg="modGraphic">
          <ac:chgData name="Lane, Kathleen" userId="d8586a00-d571-4eeb-bfc3-f42bf250439e" providerId="ADAL" clId="{2D3522D5-BE2C-444F-9CB8-F186B493D1F0}" dt="2022-10-26T00:36:41.608" v="3" actId="21"/>
          <ac:graphicFrameMkLst>
            <pc:docMk/>
            <pc:sldMk cId="581133847" sldId="1634"/>
            <ac:graphicFrameMk id="3" creationId="{6E180146-2DC2-841D-BCE1-FAAFCB787294}"/>
          </ac:graphicFrameMkLst>
        </pc:graphicFrameChg>
      </pc:sldChg>
      <pc:sldChg chg="delSp mod">
        <pc:chgData name="Lane, Kathleen" userId="d8586a00-d571-4eeb-bfc3-f42bf250439e" providerId="ADAL" clId="{2D3522D5-BE2C-444F-9CB8-F186B493D1F0}" dt="2022-10-26T00:39:20.864" v="4" actId="478"/>
        <pc:sldMkLst>
          <pc:docMk/>
          <pc:sldMk cId="3830091043" sldId="1642"/>
        </pc:sldMkLst>
        <pc:spChg chg="del">
          <ac:chgData name="Lane, Kathleen" userId="d8586a00-d571-4eeb-bfc3-f42bf250439e" providerId="ADAL" clId="{2D3522D5-BE2C-444F-9CB8-F186B493D1F0}" dt="2022-10-26T00:39:20.864" v="4" actId="478"/>
          <ac:spMkLst>
            <pc:docMk/>
            <pc:sldMk cId="3830091043" sldId="1642"/>
            <ac:spMk id="7" creationId="{37DD5E79-E06B-F9C2-076A-FAAAD39CF28E}"/>
          </ac:spMkLst>
        </pc:spChg>
      </pc:sldChg>
      <pc:sldChg chg="add">
        <pc:chgData name="Lane, Kathleen" userId="d8586a00-d571-4eeb-bfc3-f42bf250439e" providerId="ADAL" clId="{2D3522D5-BE2C-444F-9CB8-F186B493D1F0}" dt="2022-10-26T00:31:48.451" v="0"/>
        <pc:sldMkLst>
          <pc:docMk/>
          <pc:sldMk cId="129914492" sldId="1656"/>
        </pc:sldMkLst>
      </pc:sldChg>
      <pc:sldChg chg="add">
        <pc:chgData name="Lane, Kathleen" userId="d8586a00-d571-4eeb-bfc3-f42bf250439e" providerId="ADAL" clId="{2D3522D5-BE2C-444F-9CB8-F186B493D1F0}" dt="2022-10-26T00:41:13.768" v="5"/>
        <pc:sldMkLst>
          <pc:docMk/>
          <pc:sldMk cId="277439487" sldId="1667"/>
        </pc:sldMkLst>
      </pc:sldChg>
      <pc:sldChg chg="add">
        <pc:chgData name="Lane, Kathleen" userId="d8586a00-d571-4eeb-bfc3-f42bf250439e" providerId="ADAL" clId="{2D3522D5-BE2C-444F-9CB8-F186B493D1F0}" dt="2022-10-26T00:41:13.768" v="5"/>
        <pc:sldMkLst>
          <pc:docMk/>
          <pc:sldMk cId="463721769" sldId="1735"/>
        </pc:sldMkLst>
      </pc:sldChg>
      <pc:sldChg chg="add">
        <pc:chgData name="Lane, Kathleen" userId="d8586a00-d571-4eeb-bfc3-f42bf250439e" providerId="ADAL" clId="{2D3522D5-BE2C-444F-9CB8-F186B493D1F0}" dt="2022-10-26T00:43:22.186" v="8"/>
        <pc:sldMkLst>
          <pc:docMk/>
          <pc:sldMk cId="3321587353" sldId="1736"/>
        </pc:sldMkLst>
      </pc:sldChg>
      <pc:sldChg chg="add del">
        <pc:chgData name="Lane, Kathleen" userId="d8586a00-d571-4eeb-bfc3-f42bf250439e" providerId="ADAL" clId="{2D3522D5-BE2C-444F-9CB8-F186B493D1F0}" dt="2022-10-26T00:43:15.106" v="7"/>
        <pc:sldMkLst>
          <pc:docMk/>
          <pc:sldMk cId="3835914025" sldId="1736"/>
        </pc:sldMkLst>
      </pc:sldChg>
      <pc:sldChg chg="add">
        <pc:chgData name="Lane, Kathleen" userId="d8586a00-d571-4eeb-bfc3-f42bf250439e" providerId="ADAL" clId="{2D3522D5-BE2C-444F-9CB8-F186B493D1F0}" dt="2022-10-26T00:45:07.582" v="10"/>
        <pc:sldMkLst>
          <pc:docMk/>
          <pc:sldMk cId="2316857525" sldId="1737"/>
        </pc:sldMkLst>
      </pc:sldChg>
      <pc:sldChg chg="add del">
        <pc:chgData name="Lane, Kathleen" userId="d8586a00-d571-4eeb-bfc3-f42bf250439e" providerId="ADAL" clId="{2D3522D5-BE2C-444F-9CB8-F186B493D1F0}" dt="2022-10-26T00:43:15.106" v="7"/>
        <pc:sldMkLst>
          <pc:docMk/>
          <pc:sldMk cId="3858897788" sldId="1737"/>
        </pc:sldMkLst>
      </pc:sldChg>
    </pc:docChg>
  </pc:docChgLst>
  <pc:docChgLst>
    <pc:chgData name="Sarasin, Elise" userId="051ede2b-3008-44c0-bb19-c9bb04b8c5c9" providerId="ADAL" clId="{12419574-9FEE-8645-A25A-CF2293033C8D}"/>
    <pc:docChg chg="addSld delSld modSld modSection">
      <pc:chgData name="Sarasin, Elise" userId="051ede2b-3008-44c0-bb19-c9bb04b8c5c9" providerId="ADAL" clId="{12419574-9FEE-8645-A25A-CF2293033C8D}" dt="2023-10-08T19:28:00.163" v="19" actId="20577"/>
      <pc:docMkLst>
        <pc:docMk/>
      </pc:docMkLst>
      <pc:sldChg chg="del">
        <pc:chgData name="Sarasin, Elise" userId="051ede2b-3008-44c0-bb19-c9bb04b8c5c9" providerId="ADAL" clId="{12419574-9FEE-8645-A25A-CF2293033C8D}" dt="2023-10-08T19:25:07.078" v="1" actId="2696"/>
        <pc:sldMkLst>
          <pc:docMk/>
          <pc:sldMk cId="0" sldId="1862"/>
        </pc:sldMkLst>
      </pc:sldChg>
      <pc:sldChg chg="del">
        <pc:chgData name="Sarasin, Elise" userId="051ede2b-3008-44c0-bb19-c9bb04b8c5c9" providerId="ADAL" clId="{12419574-9FEE-8645-A25A-CF2293033C8D}" dt="2023-10-08T19:25:07.078" v="1" actId="2696"/>
        <pc:sldMkLst>
          <pc:docMk/>
          <pc:sldMk cId="0" sldId="1863"/>
        </pc:sldMkLst>
      </pc:sldChg>
      <pc:sldChg chg="del">
        <pc:chgData name="Sarasin, Elise" userId="051ede2b-3008-44c0-bb19-c9bb04b8c5c9" providerId="ADAL" clId="{12419574-9FEE-8645-A25A-CF2293033C8D}" dt="2023-10-08T19:25:07.078" v="1" actId="2696"/>
        <pc:sldMkLst>
          <pc:docMk/>
          <pc:sldMk cId="0" sldId="1864"/>
        </pc:sldMkLst>
      </pc:sldChg>
      <pc:sldChg chg="del">
        <pc:chgData name="Sarasin, Elise" userId="051ede2b-3008-44c0-bb19-c9bb04b8c5c9" providerId="ADAL" clId="{12419574-9FEE-8645-A25A-CF2293033C8D}" dt="2023-10-08T19:25:07.078" v="1" actId="2696"/>
        <pc:sldMkLst>
          <pc:docMk/>
          <pc:sldMk cId="0" sldId="1865"/>
        </pc:sldMkLst>
      </pc:sldChg>
      <pc:sldChg chg="add">
        <pc:chgData name="Sarasin, Elise" userId="051ede2b-3008-44c0-bb19-c9bb04b8c5c9" providerId="ADAL" clId="{12419574-9FEE-8645-A25A-CF2293033C8D}" dt="2023-10-08T19:24:55.504" v="0"/>
        <pc:sldMkLst>
          <pc:docMk/>
          <pc:sldMk cId="0" sldId="1871"/>
        </pc:sldMkLst>
      </pc:sldChg>
      <pc:sldChg chg="add">
        <pc:chgData name="Sarasin, Elise" userId="051ede2b-3008-44c0-bb19-c9bb04b8c5c9" providerId="ADAL" clId="{12419574-9FEE-8645-A25A-CF2293033C8D}" dt="2023-10-08T19:24:55.504" v="0"/>
        <pc:sldMkLst>
          <pc:docMk/>
          <pc:sldMk cId="0" sldId="1873"/>
        </pc:sldMkLst>
      </pc:sldChg>
      <pc:sldChg chg="add modNotesTx">
        <pc:chgData name="Sarasin, Elise" userId="051ede2b-3008-44c0-bb19-c9bb04b8c5c9" providerId="ADAL" clId="{12419574-9FEE-8645-A25A-CF2293033C8D}" dt="2023-10-08T19:25:40.201" v="8" actId="20577"/>
        <pc:sldMkLst>
          <pc:docMk/>
          <pc:sldMk cId="3060707925" sldId="1897"/>
        </pc:sldMkLst>
      </pc:sldChg>
      <pc:sldChg chg="add modNotesTx">
        <pc:chgData name="Sarasin, Elise" userId="051ede2b-3008-44c0-bb19-c9bb04b8c5c9" providerId="ADAL" clId="{12419574-9FEE-8645-A25A-CF2293033C8D}" dt="2023-10-08T19:26:02.903" v="12" actId="20577"/>
        <pc:sldMkLst>
          <pc:docMk/>
          <pc:sldMk cId="1108201248" sldId="1898"/>
        </pc:sldMkLst>
      </pc:sldChg>
      <pc:sldChg chg="add modNotesTx">
        <pc:chgData name="Sarasin, Elise" userId="051ede2b-3008-44c0-bb19-c9bb04b8c5c9" providerId="ADAL" clId="{12419574-9FEE-8645-A25A-CF2293033C8D}" dt="2023-10-08T19:27:10.274" v="14" actId="20577"/>
        <pc:sldMkLst>
          <pc:docMk/>
          <pc:sldMk cId="2724490585" sldId="1899"/>
        </pc:sldMkLst>
      </pc:sldChg>
      <pc:sldChg chg="add">
        <pc:chgData name="Sarasin, Elise" userId="051ede2b-3008-44c0-bb19-c9bb04b8c5c9" providerId="ADAL" clId="{12419574-9FEE-8645-A25A-CF2293033C8D}" dt="2023-10-08T19:24:55.504" v="0"/>
        <pc:sldMkLst>
          <pc:docMk/>
          <pc:sldMk cId="1228848409" sldId="1900"/>
        </pc:sldMkLst>
      </pc:sldChg>
      <pc:sldChg chg="add modNotesTx">
        <pc:chgData name="Sarasin, Elise" userId="051ede2b-3008-44c0-bb19-c9bb04b8c5c9" providerId="ADAL" clId="{12419574-9FEE-8645-A25A-CF2293033C8D}" dt="2023-10-08T19:27:24.446" v="15" actId="20577"/>
        <pc:sldMkLst>
          <pc:docMk/>
          <pc:sldMk cId="640910738" sldId="1901"/>
        </pc:sldMkLst>
      </pc:sldChg>
      <pc:sldChg chg="add">
        <pc:chgData name="Sarasin, Elise" userId="051ede2b-3008-44c0-bb19-c9bb04b8c5c9" providerId="ADAL" clId="{12419574-9FEE-8645-A25A-CF2293033C8D}" dt="2023-10-08T19:24:55.504" v="0"/>
        <pc:sldMkLst>
          <pc:docMk/>
          <pc:sldMk cId="1574643098" sldId="1902"/>
        </pc:sldMkLst>
      </pc:sldChg>
      <pc:sldChg chg="add modNotesTx">
        <pc:chgData name="Sarasin, Elise" userId="051ede2b-3008-44c0-bb19-c9bb04b8c5c9" providerId="ADAL" clId="{12419574-9FEE-8645-A25A-CF2293033C8D}" dt="2023-10-08T19:27:38.363" v="17" actId="20577"/>
        <pc:sldMkLst>
          <pc:docMk/>
          <pc:sldMk cId="1939559607" sldId="1903"/>
        </pc:sldMkLst>
      </pc:sldChg>
      <pc:sldChg chg="add">
        <pc:chgData name="Sarasin, Elise" userId="051ede2b-3008-44c0-bb19-c9bb04b8c5c9" providerId="ADAL" clId="{12419574-9FEE-8645-A25A-CF2293033C8D}" dt="2023-10-08T19:24:55.504" v="0"/>
        <pc:sldMkLst>
          <pc:docMk/>
          <pc:sldMk cId="142171071" sldId="1904"/>
        </pc:sldMkLst>
      </pc:sldChg>
      <pc:sldChg chg="add modNotesTx">
        <pc:chgData name="Sarasin, Elise" userId="051ede2b-3008-44c0-bb19-c9bb04b8c5c9" providerId="ADAL" clId="{12419574-9FEE-8645-A25A-CF2293033C8D}" dt="2023-10-08T19:28:00.163" v="19" actId="20577"/>
        <pc:sldMkLst>
          <pc:docMk/>
          <pc:sldMk cId="718096006" sldId="1905"/>
        </pc:sldMkLst>
      </pc:sldChg>
      <pc:sldChg chg="add">
        <pc:chgData name="Sarasin, Elise" userId="051ede2b-3008-44c0-bb19-c9bb04b8c5c9" providerId="ADAL" clId="{12419574-9FEE-8645-A25A-CF2293033C8D}" dt="2023-10-08T19:24:55.504" v="0"/>
        <pc:sldMkLst>
          <pc:docMk/>
          <pc:sldMk cId="1391870540" sldId="1906"/>
        </pc:sldMkLst>
      </pc:sldChg>
    </pc:docChg>
  </pc:docChgLst>
  <pc:docChgLst>
    <pc:chgData name="Lane, Kathleen" userId="d8586a00-d571-4eeb-bfc3-f42bf250439e" providerId="ADAL" clId="{856771DA-4CA9-42BC-B798-F9890F1116BE}"/>
    <pc:docChg chg="custSel delSld modSld modSection">
      <pc:chgData name="Lane, Kathleen" userId="d8586a00-d571-4eeb-bfc3-f42bf250439e" providerId="ADAL" clId="{856771DA-4CA9-42BC-B798-F9890F1116BE}" dt="2022-10-31T17:11:26.989" v="5" actId="478"/>
      <pc:docMkLst>
        <pc:docMk/>
      </pc:docMkLst>
      <pc:sldChg chg="del">
        <pc:chgData name="Lane, Kathleen" userId="d8586a00-d571-4eeb-bfc3-f42bf250439e" providerId="ADAL" clId="{856771DA-4CA9-42BC-B798-F9890F1116BE}" dt="2022-10-25T20:43:33.840" v="1" actId="2696"/>
        <pc:sldMkLst>
          <pc:docMk/>
          <pc:sldMk cId="196075169" sldId="1621"/>
        </pc:sldMkLst>
      </pc:sldChg>
      <pc:sldChg chg="modSp mod">
        <pc:chgData name="Lane, Kathleen" userId="d8586a00-d571-4eeb-bfc3-f42bf250439e" providerId="ADAL" clId="{856771DA-4CA9-42BC-B798-F9890F1116BE}" dt="2022-10-25T21:12:55.427" v="2" actId="21"/>
        <pc:sldMkLst>
          <pc:docMk/>
          <pc:sldMk cId="3998463668" sldId="1651"/>
        </pc:sldMkLst>
        <pc:graphicFrameChg chg="modGraphic">
          <ac:chgData name="Lane, Kathleen" userId="d8586a00-d571-4eeb-bfc3-f42bf250439e" providerId="ADAL" clId="{856771DA-4CA9-42BC-B798-F9890F1116BE}" dt="2022-10-25T21:12:55.427" v="2" actId="21"/>
          <ac:graphicFrameMkLst>
            <pc:docMk/>
            <pc:sldMk cId="3998463668" sldId="1651"/>
            <ac:graphicFrameMk id="3" creationId="{6E180146-2DC2-841D-BCE1-FAAFCB787294}"/>
          </ac:graphicFrameMkLst>
        </pc:graphicFrameChg>
      </pc:sldChg>
      <pc:sldChg chg="del">
        <pc:chgData name="Lane, Kathleen" userId="d8586a00-d571-4eeb-bfc3-f42bf250439e" providerId="ADAL" clId="{856771DA-4CA9-42BC-B798-F9890F1116BE}" dt="2022-10-25T20:43:26.137" v="0" actId="2696"/>
        <pc:sldMkLst>
          <pc:docMk/>
          <pc:sldMk cId="1896272139" sldId="1653"/>
        </pc:sldMkLst>
      </pc:sldChg>
      <pc:sldChg chg="delSp mod">
        <pc:chgData name="Lane, Kathleen" userId="d8586a00-d571-4eeb-bfc3-f42bf250439e" providerId="ADAL" clId="{856771DA-4CA9-42BC-B798-F9890F1116BE}" dt="2022-10-31T17:11:20.308" v="3" actId="478"/>
        <pc:sldMkLst>
          <pc:docMk/>
          <pc:sldMk cId="277439487" sldId="1667"/>
        </pc:sldMkLst>
        <pc:spChg chg="del">
          <ac:chgData name="Lane, Kathleen" userId="d8586a00-d571-4eeb-bfc3-f42bf250439e" providerId="ADAL" clId="{856771DA-4CA9-42BC-B798-F9890F1116BE}" dt="2022-10-31T17:11:20.308" v="3" actId="478"/>
          <ac:spMkLst>
            <pc:docMk/>
            <pc:sldMk cId="277439487" sldId="1667"/>
            <ac:spMk id="2" creationId="{F2CB28F2-BF8F-4459-402B-645312496DE1}"/>
          </ac:spMkLst>
        </pc:spChg>
      </pc:sldChg>
      <pc:sldChg chg="delSp modSp mod">
        <pc:chgData name="Lane, Kathleen" userId="d8586a00-d571-4eeb-bfc3-f42bf250439e" providerId="ADAL" clId="{856771DA-4CA9-42BC-B798-F9890F1116BE}" dt="2022-10-31T17:11:26.989" v="5" actId="478"/>
        <pc:sldMkLst>
          <pc:docMk/>
          <pc:sldMk cId="463721769" sldId="1735"/>
        </pc:sldMkLst>
        <pc:spChg chg="del mod">
          <ac:chgData name="Lane, Kathleen" userId="d8586a00-d571-4eeb-bfc3-f42bf250439e" providerId="ADAL" clId="{856771DA-4CA9-42BC-B798-F9890F1116BE}" dt="2022-10-31T17:11:26.989" v="5" actId="478"/>
          <ac:spMkLst>
            <pc:docMk/>
            <pc:sldMk cId="463721769" sldId="1735"/>
            <ac:spMk id="3" creationId="{67BFA8EA-9F10-03B1-50B8-6C2C5117FA74}"/>
          </ac:spMkLst>
        </pc:spChg>
      </pc:sldChg>
    </pc:docChg>
  </pc:docChgLst>
  <pc:docChgLst>
    <pc:chgData name="Sarasin, Elise" userId="051ede2b-3008-44c0-bb19-c9bb04b8c5c9" providerId="ADAL" clId="{2CC5D9E3-E968-4BEC-A20C-CFF933C0AEB9}"/>
    <pc:docChg chg="addSld modSld sldOrd">
      <pc:chgData name="Sarasin, Elise" userId="051ede2b-3008-44c0-bb19-c9bb04b8c5c9" providerId="ADAL" clId="{2CC5D9E3-E968-4BEC-A20C-CFF933C0AEB9}" dt="2022-10-03T19:23:22.792" v="15" actId="1076"/>
      <pc:docMkLst>
        <pc:docMk/>
      </pc:docMkLst>
      <pc:sldChg chg="addSp delSp modSp mod modShow">
        <pc:chgData name="Sarasin, Elise" userId="051ede2b-3008-44c0-bb19-c9bb04b8c5c9" providerId="ADAL" clId="{2CC5D9E3-E968-4BEC-A20C-CFF933C0AEB9}" dt="2022-10-03T19:22:58.958" v="9" actId="729"/>
        <pc:sldMkLst>
          <pc:docMk/>
          <pc:sldMk cId="2392189049" sldId="909"/>
        </pc:sldMkLst>
        <pc:picChg chg="add mod">
          <ac:chgData name="Sarasin, Elise" userId="051ede2b-3008-44c0-bb19-c9bb04b8c5c9" providerId="ADAL" clId="{2CC5D9E3-E968-4BEC-A20C-CFF933C0AEB9}" dt="2022-10-03T19:22:49.053" v="5" actId="1076"/>
          <ac:picMkLst>
            <pc:docMk/>
            <pc:sldMk cId="2392189049" sldId="909"/>
            <ac:picMk id="3" creationId="{43150556-621A-29F6-4EDF-3F33033757E8}"/>
          </ac:picMkLst>
        </pc:picChg>
        <pc:picChg chg="del">
          <ac:chgData name="Sarasin, Elise" userId="051ede2b-3008-44c0-bb19-c9bb04b8c5c9" providerId="ADAL" clId="{2CC5D9E3-E968-4BEC-A20C-CFF933C0AEB9}" dt="2022-10-03T19:22:41.266" v="2" actId="478"/>
          <ac:picMkLst>
            <pc:docMk/>
            <pc:sldMk cId="2392189049" sldId="909"/>
            <ac:picMk id="11" creationId="{00000000-0000-0000-0000-000000000000}"/>
          </ac:picMkLst>
        </pc:picChg>
      </pc:sldChg>
      <pc:sldChg chg="mod modShow">
        <pc:chgData name="Sarasin, Elise" userId="051ede2b-3008-44c0-bb19-c9bb04b8c5c9" providerId="ADAL" clId="{2CC5D9E3-E968-4BEC-A20C-CFF933C0AEB9}" dt="2022-10-03T19:23:12.246" v="11" actId="729"/>
        <pc:sldMkLst>
          <pc:docMk/>
          <pc:sldMk cId="196075169" sldId="1621"/>
        </pc:sldMkLst>
      </pc:sldChg>
      <pc:sldChg chg="add mod ord modShow">
        <pc:chgData name="Sarasin, Elise" userId="051ede2b-3008-44c0-bb19-c9bb04b8c5c9" providerId="ADAL" clId="{2CC5D9E3-E968-4BEC-A20C-CFF933C0AEB9}" dt="2022-10-03T19:22:56.821" v="8"/>
        <pc:sldMkLst>
          <pc:docMk/>
          <pc:sldMk cId="1896272139" sldId="1653"/>
        </pc:sldMkLst>
      </pc:sldChg>
      <pc:sldChg chg="addSp delSp modSp add mod">
        <pc:chgData name="Sarasin, Elise" userId="051ede2b-3008-44c0-bb19-c9bb04b8c5c9" providerId="ADAL" clId="{2CC5D9E3-E968-4BEC-A20C-CFF933C0AEB9}" dt="2022-10-03T19:23:22.792" v="15" actId="1076"/>
        <pc:sldMkLst>
          <pc:docMk/>
          <pc:sldMk cId="2657677921" sldId="1654"/>
        </pc:sldMkLst>
        <pc:picChg chg="add mod">
          <ac:chgData name="Sarasin, Elise" userId="051ede2b-3008-44c0-bb19-c9bb04b8c5c9" providerId="ADAL" clId="{2CC5D9E3-E968-4BEC-A20C-CFF933C0AEB9}" dt="2022-10-03T19:23:22.792" v="15" actId="1076"/>
          <ac:picMkLst>
            <pc:docMk/>
            <pc:sldMk cId="2657677921" sldId="1654"/>
            <ac:picMk id="3" creationId="{41495F56-0F9F-9ECD-79E2-E9D49B853699}"/>
          </ac:picMkLst>
        </pc:picChg>
        <pc:picChg chg="del">
          <ac:chgData name="Sarasin, Elise" userId="051ede2b-3008-44c0-bb19-c9bb04b8c5c9" providerId="ADAL" clId="{2CC5D9E3-E968-4BEC-A20C-CFF933C0AEB9}" dt="2022-10-03T19:23:17.535" v="12" actId="478"/>
          <ac:picMkLst>
            <pc:docMk/>
            <pc:sldMk cId="2657677921" sldId="1654"/>
            <ac:picMk id="11" creationId="{00000000-0000-0000-0000-000000000000}"/>
          </ac:picMkLst>
        </pc:picChg>
      </pc:sldChg>
    </pc:docChg>
  </pc:docChgLst>
  <pc:docChgLst>
    <pc:chgData name="Buckman, Mark" userId="143108ed-1948-4344-b71d-df851b3c54dd" providerId="ADAL" clId="{AA21DA10-933F-45B5-914F-7460BA89AB34}"/>
    <pc:docChg chg="undo custSel addSld delSld modSld sldOrd addSection modSection">
      <pc:chgData name="Buckman, Mark" userId="143108ed-1948-4344-b71d-df851b3c54dd" providerId="ADAL" clId="{AA21DA10-933F-45B5-914F-7460BA89AB34}" dt="2022-06-27T21:19:54.480" v="1544" actId="108"/>
      <pc:docMkLst>
        <pc:docMk/>
      </pc:docMkLst>
      <pc:sldChg chg="addSp delSp modSp add mod">
        <pc:chgData name="Buckman, Mark" userId="143108ed-1948-4344-b71d-df851b3c54dd" providerId="ADAL" clId="{AA21DA10-933F-45B5-914F-7460BA89AB34}" dt="2022-06-23T19:38:30.842" v="356" actId="1076"/>
        <pc:sldMkLst>
          <pc:docMk/>
          <pc:sldMk cId="1222509459" sldId="258"/>
        </pc:sldMkLst>
        <pc:spChg chg="mod">
          <ac:chgData name="Buckman, Mark" userId="143108ed-1948-4344-b71d-df851b3c54dd" providerId="ADAL" clId="{AA21DA10-933F-45B5-914F-7460BA89AB34}" dt="2022-06-23T19:37:28.129" v="337" actId="20577"/>
          <ac:spMkLst>
            <pc:docMk/>
            <pc:sldMk cId="1222509459" sldId="258"/>
            <ac:spMk id="15" creationId="{2878C86A-A937-8AF6-3DFB-80A5A66CABBB}"/>
          </ac:spMkLst>
        </pc:spChg>
        <pc:spChg chg="del">
          <ac:chgData name="Buckman, Mark" userId="143108ed-1948-4344-b71d-df851b3c54dd" providerId="ADAL" clId="{AA21DA10-933F-45B5-914F-7460BA89AB34}" dt="2022-06-23T19:35:26.268" v="118" actId="478"/>
          <ac:spMkLst>
            <pc:docMk/>
            <pc:sldMk cId="1222509459" sldId="258"/>
            <ac:spMk id="17" creationId="{233B61C9-F779-6B78-C824-71031072978D}"/>
          </ac:spMkLst>
        </pc:spChg>
        <pc:spChg chg="mod">
          <ac:chgData name="Buckman, Mark" userId="143108ed-1948-4344-b71d-df851b3c54dd" providerId="ADAL" clId="{AA21DA10-933F-45B5-914F-7460BA89AB34}" dt="2022-06-23T19:38:26.985" v="355" actId="404"/>
          <ac:spMkLst>
            <pc:docMk/>
            <pc:sldMk cId="1222509459" sldId="258"/>
            <ac:spMk id="24" creationId="{E745C2BA-D7F1-2148-D81C-2347FB3F8F83}"/>
          </ac:spMkLst>
        </pc:spChg>
        <pc:grpChg chg="add mod">
          <ac:chgData name="Buckman, Mark" userId="143108ed-1948-4344-b71d-df851b3c54dd" providerId="ADAL" clId="{AA21DA10-933F-45B5-914F-7460BA89AB34}" dt="2022-06-23T19:38:19.598" v="352" actId="14100"/>
          <ac:grpSpMkLst>
            <pc:docMk/>
            <pc:sldMk cId="1222509459" sldId="258"/>
            <ac:grpSpMk id="21" creationId="{79840C8E-4862-425D-53F3-F886A62953FC}"/>
          </ac:grpSpMkLst>
        </pc:grpChg>
        <pc:picChg chg="del">
          <ac:chgData name="Buckman, Mark" userId="143108ed-1948-4344-b71d-df851b3c54dd" providerId="ADAL" clId="{AA21DA10-933F-45B5-914F-7460BA89AB34}" dt="2022-06-23T19:35:26.668" v="119" actId="478"/>
          <ac:picMkLst>
            <pc:docMk/>
            <pc:sldMk cId="1222509459" sldId="258"/>
            <ac:picMk id="16" creationId="{F31D3C15-6291-DE22-6D7A-16B4F6D1334C}"/>
          </ac:picMkLst>
        </pc:picChg>
        <pc:picChg chg="add mod">
          <ac:chgData name="Buckman, Mark" userId="143108ed-1948-4344-b71d-df851b3c54dd" providerId="ADAL" clId="{AA21DA10-933F-45B5-914F-7460BA89AB34}" dt="2022-06-23T19:36:10.585" v="124" actId="1076"/>
          <ac:picMkLst>
            <pc:docMk/>
            <pc:sldMk cId="1222509459" sldId="258"/>
            <ac:picMk id="18" creationId="{63715A6F-68AA-CB43-86A4-241C4CD108F8}"/>
          </ac:picMkLst>
        </pc:picChg>
        <pc:picChg chg="add mod">
          <ac:chgData name="Buckman, Mark" userId="143108ed-1948-4344-b71d-df851b3c54dd" providerId="ADAL" clId="{AA21DA10-933F-45B5-914F-7460BA89AB34}" dt="2022-06-23T19:36:07.781" v="123" actId="1076"/>
          <ac:picMkLst>
            <pc:docMk/>
            <pc:sldMk cId="1222509459" sldId="258"/>
            <ac:picMk id="19" creationId="{9AE46AD3-F302-78BD-A63C-08A63E73C1EA}"/>
          </ac:picMkLst>
        </pc:picChg>
        <pc:picChg chg="add mod">
          <ac:chgData name="Buckman, Mark" userId="143108ed-1948-4344-b71d-df851b3c54dd" providerId="ADAL" clId="{AA21DA10-933F-45B5-914F-7460BA89AB34}" dt="2022-06-23T19:38:30.842" v="356" actId="1076"/>
          <ac:picMkLst>
            <pc:docMk/>
            <pc:sldMk cId="1222509459" sldId="258"/>
            <ac:picMk id="20" creationId="{016F53B3-C598-4606-FFB6-D04AE1490886}"/>
          </ac:picMkLst>
        </pc:picChg>
        <pc:picChg chg="mod">
          <ac:chgData name="Buckman, Mark" userId="143108ed-1948-4344-b71d-df851b3c54dd" providerId="ADAL" clId="{AA21DA10-933F-45B5-914F-7460BA89AB34}" dt="2022-06-23T19:37:53.973" v="346"/>
          <ac:picMkLst>
            <pc:docMk/>
            <pc:sldMk cId="1222509459" sldId="258"/>
            <ac:picMk id="22" creationId="{3DAA7F0E-EC87-8A7F-2F5D-B08887F5E716}"/>
          </ac:picMkLst>
        </pc:picChg>
        <pc:picChg chg="mod">
          <ac:chgData name="Buckman, Mark" userId="143108ed-1948-4344-b71d-df851b3c54dd" providerId="ADAL" clId="{AA21DA10-933F-45B5-914F-7460BA89AB34}" dt="2022-06-23T19:37:53.973" v="346"/>
          <ac:picMkLst>
            <pc:docMk/>
            <pc:sldMk cId="1222509459" sldId="258"/>
            <ac:picMk id="23" creationId="{6A80836E-947B-9E8D-8605-E723E01FD418}"/>
          </ac:picMkLst>
        </pc:picChg>
      </pc:sldChg>
      <pc:sldChg chg="del">
        <pc:chgData name="Buckman, Mark" userId="143108ed-1948-4344-b71d-df851b3c54dd" providerId="ADAL" clId="{AA21DA10-933F-45B5-914F-7460BA89AB34}" dt="2022-06-27T14:52:07.550" v="1172" actId="47"/>
        <pc:sldMkLst>
          <pc:docMk/>
          <pc:sldMk cId="3988406604" sldId="260"/>
        </pc:sldMkLst>
      </pc:sldChg>
      <pc:sldChg chg="add">
        <pc:chgData name="Buckman, Mark" userId="143108ed-1948-4344-b71d-df851b3c54dd" providerId="ADAL" clId="{AA21DA10-933F-45B5-914F-7460BA89AB34}" dt="2022-06-23T19:45:30.684" v="360"/>
        <pc:sldMkLst>
          <pc:docMk/>
          <pc:sldMk cId="0" sldId="267"/>
        </pc:sldMkLst>
      </pc:sldChg>
      <pc:sldChg chg="add del">
        <pc:chgData name="Buckman, Mark" userId="143108ed-1948-4344-b71d-df851b3c54dd" providerId="ADAL" clId="{AA21DA10-933F-45B5-914F-7460BA89AB34}" dt="2022-06-23T19:45:47.216" v="362"/>
        <pc:sldMkLst>
          <pc:docMk/>
          <pc:sldMk cId="0" sldId="269"/>
        </pc:sldMkLst>
      </pc:sldChg>
      <pc:sldChg chg="del">
        <pc:chgData name="Buckman, Mark" userId="143108ed-1948-4344-b71d-df851b3c54dd" providerId="ADAL" clId="{AA21DA10-933F-45B5-914F-7460BA89AB34}" dt="2022-06-23T19:45:56.801" v="363" actId="47"/>
        <pc:sldMkLst>
          <pc:docMk/>
          <pc:sldMk cId="4276775244" sldId="270"/>
        </pc:sldMkLst>
      </pc:sldChg>
      <pc:sldChg chg="del">
        <pc:chgData name="Buckman, Mark" userId="143108ed-1948-4344-b71d-df851b3c54dd" providerId="ADAL" clId="{AA21DA10-933F-45B5-914F-7460BA89AB34}" dt="2022-06-23T19:45:56.801" v="363" actId="47"/>
        <pc:sldMkLst>
          <pc:docMk/>
          <pc:sldMk cId="2969210843" sldId="273"/>
        </pc:sldMkLst>
      </pc:sldChg>
      <pc:sldChg chg="add">
        <pc:chgData name="Buckman, Mark" userId="143108ed-1948-4344-b71d-df851b3c54dd" providerId="ADAL" clId="{AA21DA10-933F-45B5-914F-7460BA89AB34}" dt="2022-06-23T19:45:30.684" v="360"/>
        <pc:sldMkLst>
          <pc:docMk/>
          <pc:sldMk cId="0" sldId="277"/>
        </pc:sldMkLst>
      </pc:sldChg>
      <pc:sldChg chg="add">
        <pc:chgData name="Buckman, Mark" userId="143108ed-1948-4344-b71d-df851b3c54dd" providerId="ADAL" clId="{AA21DA10-933F-45B5-914F-7460BA89AB34}" dt="2022-06-23T19:45:30.684" v="360"/>
        <pc:sldMkLst>
          <pc:docMk/>
          <pc:sldMk cId="0" sldId="279"/>
        </pc:sldMkLst>
      </pc:sldChg>
      <pc:sldChg chg="del">
        <pc:chgData name="Buckman, Mark" userId="143108ed-1948-4344-b71d-df851b3c54dd" providerId="ADAL" clId="{AA21DA10-933F-45B5-914F-7460BA89AB34}" dt="2022-06-22T21:31:44.948" v="8" actId="47"/>
        <pc:sldMkLst>
          <pc:docMk/>
          <pc:sldMk cId="357377046" sldId="310"/>
        </pc:sldMkLst>
      </pc:sldChg>
      <pc:sldChg chg="modSp mod">
        <pc:chgData name="Buckman, Mark" userId="143108ed-1948-4344-b71d-df851b3c54dd" providerId="ADAL" clId="{AA21DA10-933F-45B5-914F-7460BA89AB34}" dt="2022-06-27T18:13:46.459" v="1538" actId="20577"/>
        <pc:sldMkLst>
          <pc:docMk/>
          <pc:sldMk cId="3929194274" sldId="334"/>
        </pc:sldMkLst>
        <pc:spChg chg="mod">
          <ac:chgData name="Buckman, Mark" userId="143108ed-1948-4344-b71d-df851b3c54dd" providerId="ADAL" clId="{AA21DA10-933F-45B5-914F-7460BA89AB34}" dt="2022-06-27T18:13:46.459" v="1538" actId="20577"/>
          <ac:spMkLst>
            <pc:docMk/>
            <pc:sldMk cId="3929194274" sldId="334"/>
            <ac:spMk id="2" creationId="{57BCB212-66F0-4C3B-B653-2843DDCD3BEE}"/>
          </ac:spMkLst>
        </pc:spChg>
        <pc:spChg chg="mod">
          <ac:chgData name="Buckman, Mark" userId="143108ed-1948-4344-b71d-df851b3c54dd" providerId="ADAL" clId="{AA21DA10-933F-45B5-914F-7460BA89AB34}" dt="2022-06-23T19:10:40.248" v="15" actId="20577"/>
          <ac:spMkLst>
            <pc:docMk/>
            <pc:sldMk cId="3929194274" sldId="334"/>
            <ac:spMk id="3" creationId="{5A566965-2075-4DCB-AE1F-BE391667D1F1}"/>
          </ac:spMkLst>
        </pc:spChg>
      </pc:sldChg>
      <pc:sldChg chg="del">
        <pc:chgData name="Buckman, Mark" userId="143108ed-1948-4344-b71d-df851b3c54dd" providerId="ADAL" clId="{AA21DA10-933F-45B5-914F-7460BA89AB34}" dt="2022-06-27T15:01:48.440" v="1519" actId="47"/>
        <pc:sldMkLst>
          <pc:docMk/>
          <pc:sldMk cId="4096654071" sldId="524"/>
        </pc:sldMkLst>
      </pc:sldChg>
      <pc:sldChg chg="del">
        <pc:chgData name="Buckman, Mark" userId="143108ed-1948-4344-b71d-df851b3c54dd" providerId="ADAL" clId="{AA21DA10-933F-45B5-914F-7460BA89AB34}" dt="2022-06-27T15:01:32.425" v="1517" actId="47"/>
        <pc:sldMkLst>
          <pc:docMk/>
          <pc:sldMk cId="2203027840" sldId="605"/>
        </pc:sldMkLst>
      </pc:sldChg>
      <pc:sldChg chg="del">
        <pc:chgData name="Buckman, Mark" userId="143108ed-1948-4344-b71d-df851b3c54dd" providerId="ADAL" clId="{AA21DA10-933F-45B5-914F-7460BA89AB34}" dt="2022-06-27T15:02:08.630" v="1520" actId="47"/>
        <pc:sldMkLst>
          <pc:docMk/>
          <pc:sldMk cId="3954642894" sldId="672"/>
        </pc:sldMkLst>
      </pc:sldChg>
      <pc:sldChg chg="addSp delSp modSp mod">
        <pc:chgData name="Buckman, Mark" userId="143108ed-1948-4344-b71d-df851b3c54dd" providerId="ADAL" clId="{AA21DA10-933F-45B5-914F-7460BA89AB34}" dt="2022-06-22T21:32:30.418" v="13"/>
        <pc:sldMkLst>
          <pc:docMk/>
          <pc:sldMk cId="2813498575" sldId="681"/>
        </pc:sldMkLst>
        <pc:picChg chg="del">
          <ac:chgData name="Buckman, Mark" userId="143108ed-1948-4344-b71d-df851b3c54dd" providerId="ADAL" clId="{AA21DA10-933F-45B5-914F-7460BA89AB34}" dt="2022-06-22T21:32:30.173" v="12" actId="478"/>
          <ac:picMkLst>
            <pc:docMk/>
            <pc:sldMk cId="2813498575" sldId="681"/>
            <ac:picMk id="4" creationId="{00000000-0000-0000-0000-000000000000}"/>
          </ac:picMkLst>
        </pc:picChg>
        <pc:picChg chg="add mod">
          <ac:chgData name="Buckman, Mark" userId="143108ed-1948-4344-b71d-df851b3c54dd" providerId="ADAL" clId="{AA21DA10-933F-45B5-914F-7460BA89AB34}" dt="2022-06-22T21:32:30.418" v="13"/>
          <ac:picMkLst>
            <pc:docMk/>
            <pc:sldMk cId="2813498575" sldId="681"/>
            <ac:picMk id="5" creationId="{90AEF19C-E0FC-EDBA-8874-74815F3EAF84}"/>
          </ac:picMkLst>
        </pc:picChg>
      </pc:sldChg>
      <pc:sldChg chg="modSp mod">
        <pc:chgData name="Buckman, Mark" userId="143108ed-1948-4344-b71d-df851b3c54dd" providerId="ADAL" clId="{AA21DA10-933F-45B5-914F-7460BA89AB34}" dt="2022-06-27T15:29:54.037" v="1534" actId="27636"/>
        <pc:sldMkLst>
          <pc:docMk/>
          <pc:sldMk cId="2029176238" sldId="683"/>
        </pc:sldMkLst>
        <pc:spChg chg="mod">
          <ac:chgData name="Buckman, Mark" userId="143108ed-1948-4344-b71d-df851b3c54dd" providerId="ADAL" clId="{AA21DA10-933F-45B5-914F-7460BA89AB34}" dt="2022-06-27T15:05:51.941" v="1529" actId="20577"/>
          <ac:spMkLst>
            <pc:docMk/>
            <pc:sldMk cId="2029176238" sldId="683"/>
            <ac:spMk id="3" creationId="{00000000-0000-0000-0000-000000000000}"/>
          </ac:spMkLst>
        </pc:spChg>
        <pc:spChg chg="mod">
          <ac:chgData name="Buckman, Mark" userId="143108ed-1948-4344-b71d-df851b3c54dd" providerId="ADAL" clId="{AA21DA10-933F-45B5-914F-7460BA89AB34}" dt="2022-06-27T15:29:54.035" v="1533" actId="27636"/>
          <ac:spMkLst>
            <pc:docMk/>
            <pc:sldMk cId="2029176238" sldId="683"/>
            <ac:spMk id="4" creationId="{00000000-0000-0000-0000-000000000000}"/>
          </ac:spMkLst>
        </pc:spChg>
        <pc:spChg chg="mod">
          <ac:chgData name="Buckman, Mark" userId="143108ed-1948-4344-b71d-df851b3c54dd" providerId="ADAL" clId="{AA21DA10-933F-45B5-914F-7460BA89AB34}" dt="2022-06-27T15:05:55.582" v="1530"/>
          <ac:spMkLst>
            <pc:docMk/>
            <pc:sldMk cId="2029176238" sldId="683"/>
            <ac:spMk id="5" creationId="{00000000-0000-0000-0000-000000000000}"/>
          </ac:spMkLst>
        </pc:spChg>
        <pc:spChg chg="mod">
          <ac:chgData name="Buckman, Mark" userId="143108ed-1948-4344-b71d-df851b3c54dd" providerId="ADAL" clId="{AA21DA10-933F-45B5-914F-7460BA89AB34}" dt="2022-06-27T15:29:54.037" v="1534" actId="27636"/>
          <ac:spMkLst>
            <pc:docMk/>
            <pc:sldMk cId="2029176238" sldId="683"/>
            <ac:spMk id="6" creationId="{00000000-0000-0000-0000-000000000000}"/>
          </ac:spMkLst>
        </pc:spChg>
        <pc:spChg chg="mod">
          <ac:chgData name="Buckman, Mark" userId="143108ed-1948-4344-b71d-df851b3c54dd" providerId="ADAL" clId="{AA21DA10-933F-45B5-914F-7460BA89AB34}" dt="2022-06-27T15:05:33.927" v="1526" actId="14100"/>
          <ac:spMkLst>
            <pc:docMk/>
            <pc:sldMk cId="2029176238" sldId="683"/>
            <ac:spMk id="7" creationId="{37DD5E79-E06B-F9C2-076A-FAAAD39CF28E}"/>
          </ac:spMkLst>
        </pc:spChg>
      </pc:sldChg>
      <pc:sldChg chg="modSp mod">
        <pc:chgData name="Buckman, Mark" userId="143108ed-1948-4344-b71d-df851b3c54dd" providerId="ADAL" clId="{AA21DA10-933F-45B5-914F-7460BA89AB34}" dt="2022-06-27T15:02:54.341" v="1523" actId="1076"/>
        <pc:sldMkLst>
          <pc:docMk/>
          <pc:sldMk cId="3789153456" sldId="684"/>
        </pc:sldMkLst>
        <pc:spChg chg="mod">
          <ac:chgData name="Buckman, Mark" userId="143108ed-1948-4344-b71d-df851b3c54dd" providerId="ADAL" clId="{AA21DA10-933F-45B5-914F-7460BA89AB34}" dt="2022-06-27T15:02:54.341" v="1523" actId="1076"/>
          <ac:spMkLst>
            <pc:docMk/>
            <pc:sldMk cId="3789153456" sldId="684"/>
            <ac:spMk id="5" creationId="{7FB086EE-F2C5-D89B-CA5E-81855EEA02E0}"/>
          </ac:spMkLst>
        </pc:spChg>
      </pc:sldChg>
      <pc:sldChg chg="del">
        <pc:chgData name="Buckman, Mark" userId="143108ed-1948-4344-b71d-df851b3c54dd" providerId="ADAL" clId="{AA21DA10-933F-45B5-914F-7460BA89AB34}" dt="2022-06-27T18:16:01.626" v="1540" actId="47"/>
        <pc:sldMkLst>
          <pc:docMk/>
          <pc:sldMk cId="111326063" sldId="694"/>
        </pc:sldMkLst>
      </pc:sldChg>
      <pc:sldChg chg="del">
        <pc:chgData name="Buckman, Mark" userId="143108ed-1948-4344-b71d-df851b3c54dd" providerId="ADAL" clId="{AA21DA10-933F-45B5-914F-7460BA89AB34}" dt="2022-06-22T21:31:36.111" v="6" actId="47"/>
        <pc:sldMkLst>
          <pc:docMk/>
          <pc:sldMk cId="1549984948" sldId="777"/>
        </pc:sldMkLst>
      </pc:sldChg>
      <pc:sldChg chg="modSp mod chgLayout">
        <pc:chgData name="Buckman, Mark" userId="143108ed-1948-4344-b71d-df851b3c54dd" providerId="ADAL" clId="{AA21DA10-933F-45B5-914F-7460BA89AB34}" dt="2022-06-27T14:46:40.001" v="1146" actId="1076"/>
        <pc:sldMkLst>
          <pc:docMk/>
          <pc:sldMk cId="3685730447" sldId="792"/>
        </pc:sldMkLst>
        <pc:spChg chg="mod ord">
          <ac:chgData name="Buckman, Mark" userId="143108ed-1948-4344-b71d-df851b3c54dd" providerId="ADAL" clId="{AA21DA10-933F-45B5-914F-7460BA89AB34}" dt="2022-06-27T14:45:11.291" v="1110" actId="27636"/>
          <ac:spMkLst>
            <pc:docMk/>
            <pc:sldMk cId="3685730447" sldId="792"/>
            <ac:spMk id="2" creationId="{00000000-0000-0000-0000-000000000000}"/>
          </ac:spMkLst>
        </pc:spChg>
        <pc:spChg chg="mod">
          <ac:chgData name="Buckman, Mark" userId="143108ed-1948-4344-b71d-df851b3c54dd" providerId="ADAL" clId="{AA21DA10-933F-45B5-914F-7460BA89AB34}" dt="2022-06-27T14:46:40.001" v="1146" actId="1076"/>
          <ac:spMkLst>
            <pc:docMk/>
            <pc:sldMk cId="3685730447" sldId="792"/>
            <ac:spMk id="4" creationId="{00000000-0000-0000-0000-000000000000}"/>
          </ac:spMkLst>
        </pc:spChg>
        <pc:spChg chg="mod">
          <ac:chgData name="Buckman, Mark" userId="143108ed-1948-4344-b71d-df851b3c54dd" providerId="ADAL" clId="{AA21DA10-933F-45B5-914F-7460BA89AB34}" dt="2022-06-27T14:46:17.187" v="1142" actId="20577"/>
          <ac:spMkLst>
            <pc:docMk/>
            <pc:sldMk cId="3685730447" sldId="792"/>
            <ac:spMk id="5" creationId="{00000000-0000-0000-0000-000000000000}"/>
          </ac:spMkLst>
        </pc:spChg>
        <pc:spChg chg="mod">
          <ac:chgData name="Buckman, Mark" userId="143108ed-1948-4344-b71d-df851b3c54dd" providerId="ADAL" clId="{AA21DA10-933F-45B5-914F-7460BA89AB34}" dt="2022-06-27T14:46:34.504" v="1145" actId="1076"/>
          <ac:spMkLst>
            <pc:docMk/>
            <pc:sldMk cId="3685730447" sldId="792"/>
            <ac:spMk id="6" creationId="{00000000-0000-0000-0000-000000000000}"/>
          </ac:spMkLst>
        </pc:spChg>
        <pc:graphicFrameChg chg="mod ord">
          <ac:chgData name="Buckman, Mark" userId="143108ed-1948-4344-b71d-df851b3c54dd" providerId="ADAL" clId="{AA21DA10-933F-45B5-914F-7460BA89AB34}" dt="2022-06-27T14:45:11.258" v="1109" actId="700"/>
          <ac:graphicFrameMkLst>
            <pc:docMk/>
            <pc:sldMk cId="3685730447" sldId="792"/>
            <ac:graphicFrameMk id="3" creationId="{00000000-0000-0000-0000-000000000000}"/>
          </ac:graphicFrameMkLst>
        </pc:graphicFrameChg>
      </pc:sldChg>
      <pc:sldChg chg="del">
        <pc:chgData name="Buckman, Mark" userId="143108ed-1948-4344-b71d-df851b3c54dd" providerId="ADAL" clId="{AA21DA10-933F-45B5-914F-7460BA89AB34}" dt="2022-06-22T21:31:45.921" v="9" actId="47"/>
        <pc:sldMkLst>
          <pc:docMk/>
          <pc:sldMk cId="836465308" sldId="802"/>
        </pc:sldMkLst>
      </pc:sldChg>
      <pc:sldChg chg="del">
        <pc:chgData name="Buckman, Mark" userId="143108ed-1948-4344-b71d-df851b3c54dd" providerId="ADAL" clId="{AA21DA10-933F-45B5-914F-7460BA89AB34}" dt="2022-06-23T19:32:11.410" v="102" actId="47"/>
        <pc:sldMkLst>
          <pc:docMk/>
          <pc:sldMk cId="1137828656" sldId="864"/>
        </pc:sldMkLst>
      </pc:sldChg>
      <pc:sldChg chg="addSp delSp modSp del mod modTransition">
        <pc:chgData name="Buckman, Mark" userId="143108ed-1948-4344-b71d-df851b3c54dd" providerId="ADAL" clId="{AA21DA10-933F-45B5-914F-7460BA89AB34}" dt="2022-06-23T19:32:11.410" v="102" actId="47"/>
        <pc:sldMkLst>
          <pc:docMk/>
          <pc:sldMk cId="1059172200" sldId="870"/>
        </pc:sldMkLst>
        <pc:spChg chg="mod">
          <ac:chgData name="Buckman, Mark" userId="143108ed-1948-4344-b71d-df851b3c54dd" providerId="ADAL" clId="{AA21DA10-933F-45B5-914F-7460BA89AB34}" dt="2022-06-23T19:26:43.604" v="58" actId="14100"/>
          <ac:spMkLst>
            <pc:docMk/>
            <pc:sldMk cId="1059172200" sldId="870"/>
            <ac:spMk id="12" creationId="{15D49010-BFFC-4170-81EB-E055895A9F07}"/>
          </ac:spMkLst>
        </pc:spChg>
        <pc:graphicFrameChg chg="ord modGraphic">
          <ac:chgData name="Buckman, Mark" userId="143108ed-1948-4344-b71d-df851b3c54dd" providerId="ADAL" clId="{AA21DA10-933F-45B5-914F-7460BA89AB34}" dt="2022-06-23T19:27:35.163" v="69" actId="20577"/>
          <ac:graphicFrameMkLst>
            <pc:docMk/>
            <pc:sldMk cId="1059172200" sldId="870"/>
            <ac:graphicFrameMk id="5" creationId="{B5F831F3-B684-4DC6-ABE6-48C7E0F114F9}"/>
          </ac:graphicFrameMkLst>
        </pc:graphicFrameChg>
        <pc:picChg chg="del">
          <ac:chgData name="Buckman, Mark" userId="143108ed-1948-4344-b71d-df851b3c54dd" providerId="ADAL" clId="{AA21DA10-933F-45B5-914F-7460BA89AB34}" dt="2022-06-23T19:26:26.635" v="53" actId="478"/>
          <ac:picMkLst>
            <pc:docMk/>
            <pc:sldMk cId="1059172200" sldId="870"/>
            <ac:picMk id="3" creationId="{F65EEB1F-D205-4960-B37C-FBF4E355BE20}"/>
          </ac:picMkLst>
        </pc:picChg>
        <pc:picChg chg="add mod ord">
          <ac:chgData name="Buckman, Mark" userId="143108ed-1948-4344-b71d-df851b3c54dd" providerId="ADAL" clId="{AA21DA10-933F-45B5-914F-7460BA89AB34}" dt="2022-06-23T19:26:39.301" v="57" actId="1076"/>
          <ac:picMkLst>
            <pc:docMk/>
            <pc:sldMk cId="1059172200" sldId="870"/>
            <ac:picMk id="9" creationId="{6A77BD8B-7FCA-A745-A073-E96F2AB382F8}"/>
          </ac:picMkLst>
        </pc:picChg>
      </pc:sldChg>
      <pc:sldChg chg="addSp delSp modSp del mod modTransition delAnim">
        <pc:chgData name="Buckman, Mark" userId="143108ed-1948-4344-b71d-df851b3c54dd" providerId="ADAL" clId="{AA21DA10-933F-45B5-914F-7460BA89AB34}" dt="2022-06-23T19:32:11.410" v="102" actId="47"/>
        <pc:sldMkLst>
          <pc:docMk/>
          <pc:sldMk cId="1084429773" sldId="871"/>
        </pc:sldMkLst>
        <pc:spChg chg="del">
          <ac:chgData name="Buckman, Mark" userId="143108ed-1948-4344-b71d-df851b3c54dd" providerId="ADAL" clId="{AA21DA10-933F-45B5-914F-7460BA89AB34}" dt="2022-06-23T19:27:46.732" v="71" actId="478"/>
          <ac:spMkLst>
            <pc:docMk/>
            <pc:sldMk cId="1084429773" sldId="871"/>
            <ac:spMk id="2" creationId="{AE9BC70B-1813-43F8-A09D-24E9EEED83D1}"/>
          </ac:spMkLst>
        </pc:spChg>
        <pc:spChg chg="add del mod">
          <ac:chgData name="Buckman, Mark" userId="143108ed-1948-4344-b71d-df851b3c54dd" providerId="ADAL" clId="{AA21DA10-933F-45B5-914F-7460BA89AB34}" dt="2022-06-23T19:27:54.970" v="74" actId="478"/>
          <ac:spMkLst>
            <pc:docMk/>
            <pc:sldMk cId="1084429773" sldId="871"/>
            <ac:spMk id="6" creationId="{14C16BDD-6222-E70B-6C4F-CE8CE4C20453}"/>
          </ac:spMkLst>
        </pc:spChg>
        <pc:grpChg chg="del">
          <ac:chgData name="Buckman, Mark" userId="143108ed-1948-4344-b71d-df851b3c54dd" providerId="ADAL" clId="{AA21DA10-933F-45B5-914F-7460BA89AB34}" dt="2022-06-23T19:27:42.828" v="70" actId="478"/>
          <ac:grpSpMkLst>
            <pc:docMk/>
            <pc:sldMk cId="1084429773" sldId="871"/>
            <ac:grpSpMk id="4" creationId="{82E5345A-101C-2741-9608-B524EB68435A}"/>
          </ac:grpSpMkLst>
        </pc:grpChg>
        <pc:picChg chg="del">
          <ac:chgData name="Buckman, Mark" userId="143108ed-1948-4344-b71d-df851b3c54dd" providerId="ADAL" clId="{AA21DA10-933F-45B5-914F-7460BA89AB34}" dt="2022-06-23T19:27:51.772" v="72" actId="478"/>
          <ac:picMkLst>
            <pc:docMk/>
            <pc:sldMk cId="1084429773" sldId="871"/>
            <ac:picMk id="3" creationId="{F65EEB1F-D205-4960-B37C-FBF4E355BE20}"/>
          </ac:picMkLst>
        </pc:picChg>
        <pc:picChg chg="add del mod">
          <ac:chgData name="Buckman, Mark" userId="143108ed-1948-4344-b71d-df851b3c54dd" providerId="ADAL" clId="{AA21DA10-933F-45B5-914F-7460BA89AB34}" dt="2022-06-23T19:27:18.234" v="61"/>
          <ac:picMkLst>
            <pc:docMk/>
            <pc:sldMk cId="1084429773" sldId="871"/>
            <ac:picMk id="10" creationId="{F8B6C9CE-FC26-4180-A382-A75C08833B72}"/>
          </ac:picMkLst>
        </pc:picChg>
        <pc:picChg chg="add mod">
          <ac:chgData name="Buckman, Mark" userId="143108ed-1948-4344-b71d-df851b3c54dd" providerId="ADAL" clId="{AA21DA10-933F-45B5-914F-7460BA89AB34}" dt="2022-06-23T19:27:59.340" v="76" actId="1076"/>
          <ac:picMkLst>
            <pc:docMk/>
            <pc:sldMk cId="1084429773" sldId="871"/>
            <ac:picMk id="13" creationId="{209DF905-F74A-02E9-D394-36B3FF8ACCEA}"/>
          </ac:picMkLst>
        </pc:picChg>
      </pc:sldChg>
      <pc:sldChg chg="delSp modSp del mod modClrScheme chgLayout">
        <pc:chgData name="Buckman, Mark" userId="143108ed-1948-4344-b71d-df851b3c54dd" providerId="ADAL" clId="{AA21DA10-933F-45B5-914F-7460BA89AB34}" dt="2022-06-23T19:32:11.410" v="102" actId="47"/>
        <pc:sldMkLst>
          <pc:docMk/>
          <pc:sldMk cId="1786613103" sldId="872"/>
        </pc:sldMkLst>
        <pc:spChg chg="del">
          <ac:chgData name="Buckman, Mark" userId="143108ed-1948-4344-b71d-df851b3c54dd" providerId="ADAL" clId="{AA21DA10-933F-45B5-914F-7460BA89AB34}" dt="2022-06-23T19:28:12.593" v="79" actId="700"/>
          <ac:spMkLst>
            <pc:docMk/>
            <pc:sldMk cId="1786613103" sldId="872"/>
            <ac:spMk id="6" creationId="{28BAB7D8-5151-43B0-9EBB-FCDB1D10DD03}"/>
          </ac:spMkLst>
        </pc:spChg>
        <pc:picChg chg="mod">
          <ac:chgData name="Buckman, Mark" userId="143108ed-1948-4344-b71d-df851b3c54dd" providerId="ADAL" clId="{AA21DA10-933F-45B5-914F-7460BA89AB34}" dt="2022-06-23T19:28:16.618" v="80" actId="208"/>
          <ac:picMkLst>
            <pc:docMk/>
            <pc:sldMk cId="1786613103" sldId="872"/>
            <ac:picMk id="4" creationId="{2CDD6707-9122-4A9C-A20F-659DE80BE1F3}"/>
          </ac:picMkLst>
        </pc:picChg>
      </pc:sldChg>
      <pc:sldChg chg="del">
        <pc:chgData name="Buckman, Mark" userId="143108ed-1948-4344-b71d-df851b3c54dd" providerId="ADAL" clId="{AA21DA10-933F-45B5-914F-7460BA89AB34}" dt="2022-06-27T14:59:17.140" v="1435" actId="47"/>
        <pc:sldMkLst>
          <pc:docMk/>
          <pc:sldMk cId="856483418" sldId="874"/>
        </pc:sldMkLst>
      </pc:sldChg>
      <pc:sldChg chg="modSp add del mod">
        <pc:chgData name="Buckman, Mark" userId="143108ed-1948-4344-b71d-df851b3c54dd" providerId="ADAL" clId="{AA21DA10-933F-45B5-914F-7460BA89AB34}" dt="2022-06-23T19:38:37.682" v="357" actId="47"/>
        <pc:sldMkLst>
          <pc:docMk/>
          <pc:sldMk cId="243477089" sldId="881"/>
        </pc:sldMkLst>
        <pc:spChg chg="mod">
          <ac:chgData name="Buckman, Mark" userId="143108ed-1948-4344-b71d-df851b3c54dd" providerId="ADAL" clId="{AA21DA10-933F-45B5-914F-7460BA89AB34}" dt="2022-06-23T19:35:02.416" v="114" actId="1076"/>
          <ac:spMkLst>
            <pc:docMk/>
            <pc:sldMk cId="243477089" sldId="881"/>
            <ac:spMk id="24" creationId="{FC0B8B8A-CA5E-B573-4EEA-7D52C2EDC1BF}"/>
          </ac:spMkLst>
        </pc:spChg>
      </pc:sldChg>
      <pc:sldChg chg="del">
        <pc:chgData name="Buckman, Mark" userId="143108ed-1948-4344-b71d-df851b3c54dd" providerId="ADAL" clId="{AA21DA10-933F-45B5-914F-7460BA89AB34}" dt="2022-06-27T14:51:58.659" v="1171" actId="47"/>
        <pc:sldMkLst>
          <pc:docMk/>
          <pc:sldMk cId="330298016" sldId="882"/>
        </pc:sldMkLst>
      </pc:sldChg>
      <pc:sldChg chg="delSp mod">
        <pc:chgData name="Buckman, Mark" userId="143108ed-1948-4344-b71d-df851b3c54dd" providerId="ADAL" clId="{AA21DA10-933F-45B5-914F-7460BA89AB34}" dt="2022-06-23T20:02:42.294" v="410" actId="478"/>
        <pc:sldMkLst>
          <pc:docMk/>
          <pc:sldMk cId="715243092" sldId="885"/>
        </pc:sldMkLst>
        <pc:spChg chg="del">
          <ac:chgData name="Buckman, Mark" userId="143108ed-1948-4344-b71d-df851b3c54dd" providerId="ADAL" clId="{AA21DA10-933F-45B5-914F-7460BA89AB34}" dt="2022-06-23T20:02:42.294" v="410" actId="478"/>
          <ac:spMkLst>
            <pc:docMk/>
            <pc:sldMk cId="715243092" sldId="885"/>
            <ac:spMk id="2" creationId="{6CEEA3F9-33F0-4191-BEBC-36308380DEDF}"/>
          </ac:spMkLst>
        </pc:spChg>
      </pc:sldChg>
      <pc:sldChg chg="addSp delSp modSp mod modClrScheme chgLayout">
        <pc:chgData name="Buckman, Mark" userId="143108ed-1948-4344-b71d-df851b3c54dd" providerId="ADAL" clId="{AA21DA10-933F-45B5-914F-7460BA89AB34}" dt="2022-06-23T19:13:10.857" v="33" actId="1582"/>
        <pc:sldMkLst>
          <pc:docMk/>
          <pc:sldMk cId="2895398262" sldId="888"/>
        </pc:sldMkLst>
        <pc:spChg chg="mod ord">
          <ac:chgData name="Buckman, Mark" userId="143108ed-1948-4344-b71d-df851b3c54dd" providerId="ADAL" clId="{AA21DA10-933F-45B5-914F-7460BA89AB34}" dt="2022-06-23T19:11:54.172" v="18" actId="27636"/>
          <ac:spMkLst>
            <pc:docMk/>
            <pc:sldMk cId="2895398262" sldId="888"/>
            <ac:spMk id="2" creationId="{00000000-0000-0000-0000-000000000000}"/>
          </ac:spMkLst>
        </pc:spChg>
        <pc:spChg chg="mod">
          <ac:chgData name="Buckman, Mark" userId="143108ed-1948-4344-b71d-df851b3c54dd" providerId="ADAL" clId="{AA21DA10-933F-45B5-914F-7460BA89AB34}" dt="2022-06-23T19:12:54.509" v="30" actId="207"/>
          <ac:spMkLst>
            <pc:docMk/>
            <pc:sldMk cId="2895398262" sldId="888"/>
            <ac:spMk id="3" creationId="{40A7CC71-D957-9649-8255-74C1AD03141C}"/>
          </ac:spMkLst>
        </pc:spChg>
        <pc:spChg chg="add del mod ord">
          <ac:chgData name="Buckman, Mark" userId="143108ed-1948-4344-b71d-df851b3c54dd" providerId="ADAL" clId="{AA21DA10-933F-45B5-914F-7460BA89AB34}" dt="2022-06-23T19:11:56.789" v="19" actId="478"/>
          <ac:spMkLst>
            <pc:docMk/>
            <pc:sldMk cId="2895398262" sldId="888"/>
            <ac:spMk id="4" creationId="{CFD7CD9B-3998-FC69-D9A6-A84F9D29E36F}"/>
          </ac:spMkLst>
        </pc:spChg>
        <pc:spChg chg="del">
          <ac:chgData name="Buckman, Mark" userId="143108ed-1948-4344-b71d-df851b3c54dd" providerId="ADAL" clId="{AA21DA10-933F-45B5-914F-7460BA89AB34}" dt="2022-06-23T19:11:49.637" v="16" actId="478"/>
          <ac:spMkLst>
            <pc:docMk/>
            <pc:sldMk cId="2895398262" sldId="888"/>
            <ac:spMk id="6" creationId="{6C9A5C2F-6B1D-519C-A687-E469A54759E6}"/>
          </ac:spMkLst>
        </pc:spChg>
        <pc:spChg chg="mod">
          <ac:chgData name="Buckman, Mark" userId="143108ed-1948-4344-b71d-df851b3c54dd" providerId="ADAL" clId="{AA21DA10-933F-45B5-914F-7460BA89AB34}" dt="2022-06-23T19:13:10.857" v="33" actId="1582"/>
          <ac:spMkLst>
            <pc:docMk/>
            <pc:sldMk cId="2895398262" sldId="888"/>
            <ac:spMk id="8" creationId="{0B71E0E7-D7B2-6748-99A7-142803FFAEA2}"/>
          </ac:spMkLst>
        </pc:spChg>
        <pc:picChg chg="mod modCrop">
          <ac:chgData name="Buckman, Mark" userId="143108ed-1948-4344-b71d-df851b3c54dd" providerId="ADAL" clId="{AA21DA10-933F-45B5-914F-7460BA89AB34}" dt="2022-06-23T19:12:31.385" v="26" actId="1076"/>
          <ac:picMkLst>
            <pc:docMk/>
            <pc:sldMk cId="2895398262" sldId="888"/>
            <ac:picMk id="7" creationId="{00000000-0000-0000-0000-000000000000}"/>
          </ac:picMkLst>
        </pc:picChg>
      </pc:sldChg>
      <pc:sldChg chg="del">
        <pc:chgData name="Buckman, Mark" userId="143108ed-1948-4344-b71d-df851b3c54dd" providerId="ADAL" clId="{AA21DA10-933F-45B5-914F-7460BA89AB34}" dt="2022-06-27T15:01:46.080" v="1518" actId="47"/>
        <pc:sldMkLst>
          <pc:docMk/>
          <pc:sldMk cId="454845498" sldId="895"/>
        </pc:sldMkLst>
      </pc:sldChg>
      <pc:sldChg chg="del">
        <pc:chgData name="Buckman, Mark" userId="143108ed-1948-4344-b71d-df851b3c54dd" providerId="ADAL" clId="{AA21DA10-933F-45B5-914F-7460BA89AB34}" dt="2022-06-27T18:46:52.635" v="1543" actId="47"/>
        <pc:sldMkLst>
          <pc:docMk/>
          <pc:sldMk cId="1659631156" sldId="896"/>
        </pc:sldMkLst>
      </pc:sldChg>
      <pc:sldChg chg="delSp mod">
        <pc:chgData name="Buckman, Mark" userId="143108ed-1948-4344-b71d-df851b3c54dd" providerId="ADAL" clId="{AA21DA10-933F-45B5-914F-7460BA89AB34}" dt="2022-06-23T19:32:22.156" v="103" actId="478"/>
        <pc:sldMkLst>
          <pc:docMk/>
          <pc:sldMk cId="1467857024" sldId="901"/>
        </pc:sldMkLst>
        <pc:spChg chg="del">
          <ac:chgData name="Buckman, Mark" userId="143108ed-1948-4344-b71d-df851b3c54dd" providerId="ADAL" clId="{AA21DA10-933F-45B5-914F-7460BA89AB34}" dt="2022-06-23T19:32:22.156" v="103" actId="478"/>
          <ac:spMkLst>
            <pc:docMk/>
            <pc:sldMk cId="1467857024" sldId="901"/>
            <ac:spMk id="8" creationId="{C0DA4571-25D1-F222-7B4B-BA8A5DC5A9BC}"/>
          </ac:spMkLst>
        </pc:spChg>
      </pc:sldChg>
      <pc:sldChg chg="del">
        <pc:chgData name="Buckman, Mark" userId="143108ed-1948-4344-b71d-df851b3c54dd" providerId="ADAL" clId="{AA21DA10-933F-45B5-914F-7460BA89AB34}" dt="2022-06-23T19:32:31.049" v="104" actId="47"/>
        <pc:sldMkLst>
          <pc:docMk/>
          <pc:sldMk cId="3066035262" sldId="903"/>
        </pc:sldMkLst>
      </pc:sldChg>
      <pc:sldChg chg="del">
        <pc:chgData name="Buckman, Mark" userId="143108ed-1948-4344-b71d-df851b3c54dd" providerId="ADAL" clId="{AA21DA10-933F-45B5-914F-7460BA89AB34}" dt="2022-06-23T19:32:31.049" v="104" actId="47"/>
        <pc:sldMkLst>
          <pc:docMk/>
          <pc:sldMk cId="1238376385" sldId="904"/>
        </pc:sldMkLst>
      </pc:sldChg>
      <pc:sldChg chg="modSp mod modClrScheme chgLayout">
        <pc:chgData name="Buckman, Mark" userId="143108ed-1948-4344-b71d-df851b3c54dd" providerId="ADAL" clId="{AA21DA10-933F-45B5-914F-7460BA89AB34}" dt="2022-06-27T14:26:30.558" v="680" actId="700"/>
        <pc:sldMkLst>
          <pc:docMk/>
          <pc:sldMk cId="3238163295" sldId="911"/>
        </pc:sldMkLst>
        <pc:spChg chg="mod ord">
          <ac:chgData name="Buckman, Mark" userId="143108ed-1948-4344-b71d-df851b3c54dd" providerId="ADAL" clId="{AA21DA10-933F-45B5-914F-7460BA89AB34}" dt="2022-06-27T14:26:30.558" v="680" actId="700"/>
          <ac:spMkLst>
            <pc:docMk/>
            <pc:sldMk cId="3238163295" sldId="911"/>
            <ac:spMk id="2" creationId="{C3586347-3816-FD43-9E4E-EBFDC7254A83}"/>
          </ac:spMkLst>
        </pc:spChg>
        <pc:spChg chg="mod ord">
          <ac:chgData name="Buckman, Mark" userId="143108ed-1948-4344-b71d-df851b3c54dd" providerId="ADAL" clId="{AA21DA10-933F-45B5-914F-7460BA89AB34}" dt="2022-06-27T14:26:30.558" v="680" actId="700"/>
          <ac:spMkLst>
            <pc:docMk/>
            <pc:sldMk cId="3238163295" sldId="911"/>
            <ac:spMk id="3" creationId="{A029D201-D0B1-B24A-9A38-2BD20D6B620E}"/>
          </ac:spMkLst>
        </pc:spChg>
      </pc:sldChg>
      <pc:sldChg chg="addSp delSp modSp mod">
        <pc:chgData name="Buckman, Mark" userId="143108ed-1948-4344-b71d-df851b3c54dd" providerId="ADAL" clId="{AA21DA10-933F-45B5-914F-7460BA89AB34}" dt="2022-06-27T14:27:48.635" v="711" actId="478"/>
        <pc:sldMkLst>
          <pc:docMk/>
          <pc:sldMk cId="3750625082" sldId="912"/>
        </pc:sldMkLst>
        <pc:spChg chg="del">
          <ac:chgData name="Buckman, Mark" userId="143108ed-1948-4344-b71d-df851b3c54dd" providerId="ADAL" clId="{AA21DA10-933F-45B5-914F-7460BA89AB34}" dt="2022-06-27T14:27:48.635" v="711" actId="478"/>
          <ac:spMkLst>
            <pc:docMk/>
            <pc:sldMk cId="3750625082" sldId="912"/>
            <ac:spMk id="8" creationId="{76F8B3DF-35CB-47CA-A180-916C7B083992}"/>
          </ac:spMkLst>
        </pc:spChg>
        <pc:spChg chg="add mod">
          <ac:chgData name="Buckman, Mark" userId="143108ed-1948-4344-b71d-df851b3c54dd" providerId="ADAL" clId="{AA21DA10-933F-45B5-914F-7460BA89AB34}" dt="2022-06-27T14:27:02.052" v="687"/>
          <ac:spMkLst>
            <pc:docMk/>
            <pc:sldMk cId="3750625082" sldId="912"/>
            <ac:spMk id="9" creationId="{1725E60E-BE24-11DD-1148-841C8AE96768}"/>
          </ac:spMkLst>
        </pc:spChg>
      </pc:sldChg>
      <pc:sldChg chg="addSp delSp modSp del mod modClrScheme chgLayout">
        <pc:chgData name="Buckman, Mark" userId="143108ed-1948-4344-b71d-df851b3c54dd" providerId="ADAL" clId="{AA21DA10-933F-45B5-914F-7460BA89AB34}" dt="2022-06-27T14:28:45.638" v="743" actId="47"/>
        <pc:sldMkLst>
          <pc:docMk/>
          <pc:sldMk cId="1854151195" sldId="913"/>
        </pc:sldMkLst>
        <pc:spChg chg="add del mod">
          <ac:chgData name="Buckman, Mark" userId="143108ed-1948-4344-b71d-df851b3c54dd" providerId="ADAL" clId="{AA21DA10-933F-45B5-914F-7460BA89AB34}" dt="2022-06-27T14:26:47.852" v="684" actId="478"/>
          <ac:spMkLst>
            <pc:docMk/>
            <pc:sldMk cId="1854151195" sldId="913"/>
            <ac:spMk id="3" creationId="{4075B2E6-65A7-16D2-C282-64C92770AEC9}"/>
          </ac:spMkLst>
        </pc:spChg>
        <pc:spChg chg="add del mod ord">
          <ac:chgData name="Buckman, Mark" userId="143108ed-1948-4344-b71d-df851b3c54dd" providerId="ADAL" clId="{AA21DA10-933F-45B5-914F-7460BA89AB34}" dt="2022-06-27T14:27:59.912" v="713" actId="700"/>
          <ac:spMkLst>
            <pc:docMk/>
            <pc:sldMk cId="1854151195" sldId="913"/>
            <ac:spMk id="4" creationId="{68110F95-E2DF-A662-7DE7-31EE03427259}"/>
          </ac:spMkLst>
        </pc:spChg>
        <pc:spChg chg="del">
          <ac:chgData name="Buckman, Mark" userId="143108ed-1948-4344-b71d-df851b3c54dd" providerId="ADAL" clId="{AA21DA10-933F-45B5-914F-7460BA89AB34}" dt="2022-06-27T14:26:43.740" v="681" actId="478"/>
          <ac:spMkLst>
            <pc:docMk/>
            <pc:sldMk cId="1854151195" sldId="913"/>
            <ac:spMk id="5" creationId="{56455C7B-C06D-CCEC-3403-57739573EBA2}"/>
          </ac:spMkLst>
        </pc:spChg>
        <pc:spChg chg="add mod ord">
          <ac:chgData name="Buckman, Mark" userId="143108ed-1948-4344-b71d-df851b3c54dd" providerId="ADAL" clId="{AA21DA10-933F-45B5-914F-7460BA89AB34}" dt="2022-06-27T14:28:13.373" v="736" actId="20577"/>
          <ac:spMkLst>
            <pc:docMk/>
            <pc:sldMk cId="1854151195" sldId="913"/>
            <ac:spMk id="6" creationId="{9E3E508E-4488-CAAE-C908-155A1A1484CC}"/>
          </ac:spMkLst>
        </pc:spChg>
        <pc:spChg chg="mod">
          <ac:chgData name="Buckman, Mark" userId="143108ed-1948-4344-b71d-df851b3c54dd" providerId="ADAL" clId="{AA21DA10-933F-45B5-914F-7460BA89AB34}" dt="2022-06-27T14:26:58.180" v="686" actId="1076"/>
          <ac:spMkLst>
            <pc:docMk/>
            <pc:sldMk cId="1854151195" sldId="913"/>
            <ac:spMk id="10" creationId="{4C4321C0-3B90-3340-B9D8-8C6AA5E60E52}"/>
          </ac:spMkLst>
        </pc:spChg>
        <pc:spChg chg="add del mod ord">
          <ac:chgData name="Buckman, Mark" userId="143108ed-1948-4344-b71d-df851b3c54dd" providerId="ADAL" clId="{AA21DA10-933F-45B5-914F-7460BA89AB34}" dt="2022-06-27T14:28:03.317" v="715"/>
          <ac:spMkLst>
            <pc:docMk/>
            <pc:sldMk cId="1854151195" sldId="913"/>
            <ac:spMk id="12" creationId="{F2148E12-1F8D-6757-B589-0EF7D015082E}"/>
          </ac:spMkLst>
        </pc:spChg>
        <pc:picChg chg="del">
          <ac:chgData name="Buckman, Mark" userId="143108ed-1948-4344-b71d-df851b3c54dd" providerId="ADAL" clId="{AA21DA10-933F-45B5-914F-7460BA89AB34}" dt="2022-06-27T14:26:44.349" v="682" actId="478"/>
          <ac:picMkLst>
            <pc:docMk/>
            <pc:sldMk cId="1854151195" sldId="913"/>
            <ac:picMk id="7" creationId="{997133D3-9AF2-ED46-B221-EE58E18C66BF}"/>
          </ac:picMkLst>
        </pc:picChg>
        <pc:picChg chg="add mod ord">
          <ac:chgData name="Buckman, Mark" userId="143108ed-1948-4344-b71d-df851b3c54dd" providerId="ADAL" clId="{AA21DA10-933F-45B5-914F-7460BA89AB34}" dt="2022-06-27T14:27:59.912" v="713" actId="700"/>
          <ac:picMkLst>
            <pc:docMk/>
            <pc:sldMk cId="1854151195" sldId="913"/>
            <ac:picMk id="8" creationId="{C04F9582-8D65-F3FC-1E6E-C2D4EB7EAF83}"/>
          </ac:picMkLst>
        </pc:picChg>
        <pc:picChg chg="add del mod">
          <ac:chgData name="Buckman, Mark" userId="143108ed-1948-4344-b71d-df851b3c54dd" providerId="ADAL" clId="{AA21DA10-933F-45B5-914F-7460BA89AB34}" dt="2022-06-27T14:28:01.696" v="714" actId="21"/>
          <ac:picMkLst>
            <pc:docMk/>
            <pc:sldMk cId="1854151195" sldId="913"/>
            <ac:picMk id="9" creationId="{E8BAD17A-4046-CFC6-A78C-3B5D19C3F65D}"/>
          </ac:picMkLst>
        </pc:picChg>
        <pc:picChg chg="del">
          <ac:chgData name="Buckman, Mark" userId="143108ed-1948-4344-b71d-df851b3c54dd" providerId="ADAL" clId="{AA21DA10-933F-45B5-914F-7460BA89AB34}" dt="2022-06-27T14:26:45.486" v="683" actId="478"/>
          <ac:picMkLst>
            <pc:docMk/>
            <pc:sldMk cId="1854151195" sldId="913"/>
            <ac:picMk id="11" creationId="{62E2FA40-E243-E14E-B83A-C923B7590BD2}"/>
          </ac:picMkLst>
        </pc:picChg>
        <pc:picChg chg="add mod">
          <ac:chgData name="Buckman, Mark" userId="143108ed-1948-4344-b71d-df851b3c54dd" providerId="ADAL" clId="{AA21DA10-933F-45B5-914F-7460BA89AB34}" dt="2022-06-27T14:28:03.317" v="715"/>
          <ac:picMkLst>
            <pc:docMk/>
            <pc:sldMk cId="1854151195" sldId="913"/>
            <ac:picMk id="13" creationId="{760D9AFF-49ED-8B59-E566-94FD1EB08B45}"/>
          </ac:picMkLst>
        </pc:picChg>
      </pc:sldChg>
      <pc:sldChg chg="addSp delSp modSp del mod">
        <pc:chgData name="Buckman, Mark" userId="143108ed-1948-4344-b71d-df851b3c54dd" providerId="ADAL" clId="{AA21DA10-933F-45B5-914F-7460BA89AB34}" dt="2022-06-27T14:28:42.287" v="742" actId="47"/>
        <pc:sldMkLst>
          <pc:docMk/>
          <pc:sldMk cId="85015065" sldId="914"/>
        </pc:sldMkLst>
        <pc:spChg chg="del">
          <ac:chgData name="Buckman, Mark" userId="143108ed-1948-4344-b71d-df851b3c54dd" providerId="ADAL" clId="{AA21DA10-933F-45B5-914F-7460BA89AB34}" dt="2022-06-27T14:27:44.444" v="710" actId="478"/>
          <ac:spMkLst>
            <pc:docMk/>
            <pc:sldMk cId="85015065" sldId="914"/>
            <ac:spMk id="7" creationId="{C1C64C71-72E5-9F40-B41F-C671082A0C0C}"/>
          </ac:spMkLst>
        </pc:spChg>
        <pc:spChg chg="add del mod">
          <ac:chgData name="Buckman, Mark" userId="143108ed-1948-4344-b71d-df851b3c54dd" providerId="ADAL" clId="{AA21DA10-933F-45B5-914F-7460BA89AB34}" dt="2022-06-27T14:27:06.477" v="692"/>
          <ac:spMkLst>
            <pc:docMk/>
            <pc:sldMk cId="85015065" sldId="914"/>
            <ac:spMk id="9" creationId="{572BDAA6-11B0-EDBE-82CA-6AB8F58BF8C1}"/>
          </ac:spMkLst>
        </pc:spChg>
        <pc:spChg chg="add mod">
          <ac:chgData name="Buckman, Mark" userId="143108ed-1948-4344-b71d-df851b3c54dd" providerId="ADAL" clId="{AA21DA10-933F-45B5-914F-7460BA89AB34}" dt="2022-06-27T14:27:07.268" v="693"/>
          <ac:spMkLst>
            <pc:docMk/>
            <pc:sldMk cId="85015065" sldId="914"/>
            <ac:spMk id="10" creationId="{E569DAF8-415C-1F7E-C53A-63F8146826E8}"/>
          </ac:spMkLst>
        </pc:spChg>
      </pc:sldChg>
      <pc:sldChg chg="addSp delSp modSp del mod">
        <pc:chgData name="Buckman, Mark" userId="143108ed-1948-4344-b71d-df851b3c54dd" providerId="ADAL" clId="{AA21DA10-933F-45B5-914F-7460BA89AB34}" dt="2022-06-27T14:28:42.287" v="742" actId="47"/>
        <pc:sldMkLst>
          <pc:docMk/>
          <pc:sldMk cId="2365843229" sldId="915"/>
        </pc:sldMkLst>
        <pc:spChg chg="del">
          <ac:chgData name="Buckman, Mark" userId="143108ed-1948-4344-b71d-df851b3c54dd" providerId="ADAL" clId="{AA21DA10-933F-45B5-914F-7460BA89AB34}" dt="2022-06-27T14:27:41.435" v="709" actId="478"/>
          <ac:spMkLst>
            <pc:docMk/>
            <pc:sldMk cId="2365843229" sldId="915"/>
            <ac:spMk id="10" creationId="{D07C9681-66D6-D24D-8BEF-7D930FA2F61D}"/>
          </ac:spMkLst>
        </pc:spChg>
        <pc:spChg chg="add mod">
          <ac:chgData name="Buckman, Mark" userId="143108ed-1948-4344-b71d-df851b3c54dd" providerId="ADAL" clId="{AA21DA10-933F-45B5-914F-7460BA89AB34}" dt="2022-06-27T14:27:08.805" v="694"/>
          <ac:spMkLst>
            <pc:docMk/>
            <pc:sldMk cId="2365843229" sldId="915"/>
            <ac:spMk id="11" creationId="{6D14F7ED-8831-F757-984C-A4AD0198FC39}"/>
          </ac:spMkLst>
        </pc:spChg>
      </pc:sldChg>
      <pc:sldChg chg="addSp delSp modSp del mod">
        <pc:chgData name="Buckman, Mark" userId="143108ed-1948-4344-b71d-df851b3c54dd" providerId="ADAL" clId="{AA21DA10-933F-45B5-914F-7460BA89AB34}" dt="2022-06-27T14:28:42.287" v="742" actId="47"/>
        <pc:sldMkLst>
          <pc:docMk/>
          <pc:sldMk cId="4128081830" sldId="916"/>
        </pc:sldMkLst>
        <pc:spChg chg="add mod">
          <ac:chgData name="Buckman, Mark" userId="143108ed-1948-4344-b71d-df851b3c54dd" providerId="ADAL" clId="{AA21DA10-933F-45B5-914F-7460BA89AB34}" dt="2022-06-27T14:27:10.218" v="695"/>
          <ac:spMkLst>
            <pc:docMk/>
            <pc:sldMk cId="4128081830" sldId="916"/>
            <ac:spMk id="7" creationId="{29275FE7-377D-A1EE-35AB-9C139E17A53D}"/>
          </ac:spMkLst>
        </pc:spChg>
        <pc:spChg chg="del">
          <ac:chgData name="Buckman, Mark" userId="143108ed-1948-4344-b71d-df851b3c54dd" providerId="ADAL" clId="{AA21DA10-933F-45B5-914F-7460BA89AB34}" dt="2022-06-27T14:27:39.307" v="708" actId="478"/>
          <ac:spMkLst>
            <pc:docMk/>
            <pc:sldMk cId="4128081830" sldId="916"/>
            <ac:spMk id="10" creationId="{8CE7FCA9-F0C6-1C44-80C0-EFB1B2E98214}"/>
          </ac:spMkLst>
        </pc:spChg>
      </pc:sldChg>
      <pc:sldChg chg="addSp delSp modSp mod">
        <pc:chgData name="Buckman, Mark" userId="143108ed-1948-4344-b71d-df851b3c54dd" providerId="ADAL" clId="{AA21DA10-933F-45B5-914F-7460BA89AB34}" dt="2022-06-27T14:27:36.220" v="707" actId="478"/>
        <pc:sldMkLst>
          <pc:docMk/>
          <pc:sldMk cId="2786756826" sldId="917"/>
        </pc:sldMkLst>
        <pc:spChg chg="del">
          <ac:chgData name="Buckman, Mark" userId="143108ed-1948-4344-b71d-df851b3c54dd" providerId="ADAL" clId="{AA21DA10-933F-45B5-914F-7460BA89AB34}" dt="2022-06-27T14:27:36.220" v="707" actId="478"/>
          <ac:spMkLst>
            <pc:docMk/>
            <pc:sldMk cId="2786756826" sldId="917"/>
            <ac:spMk id="11" creationId="{CC666FCB-D2C3-470A-84B8-EE88806A88F7}"/>
          </ac:spMkLst>
        </pc:spChg>
        <pc:spChg chg="add mod">
          <ac:chgData name="Buckman, Mark" userId="143108ed-1948-4344-b71d-df851b3c54dd" providerId="ADAL" clId="{AA21DA10-933F-45B5-914F-7460BA89AB34}" dt="2022-06-27T14:27:12.111" v="696"/>
          <ac:spMkLst>
            <pc:docMk/>
            <pc:sldMk cId="2786756826" sldId="917"/>
            <ac:spMk id="12" creationId="{F9DE032D-D718-FA10-46C4-FF94C26F6332}"/>
          </ac:spMkLst>
        </pc:spChg>
      </pc:sldChg>
      <pc:sldChg chg="addSp delSp modSp mod">
        <pc:chgData name="Buckman, Mark" userId="143108ed-1948-4344-b71d-df851b3c54dd" providerId="ADAL" clId="{AA21DA10-933F-45B5-914F-7460BA89AB34}" dt="2022-06-27T14:27:33.792" v="706" actId="478"/>
        <pc:sldMkLst>
          <pc:docMk/>
          <pc:sldMk cId="526871338" sldId="918"/>
        </pc:sldMkLst>
        <pc:spChg chg="del">
          <ac:chgData name="Buckman, Mark" userId="143108ed-1948-4344-b71d-df851b3c54dd" providerId="ADAL" clId="{AA21DA10-933F-45B5-914F-7460BA89AB34}" dt="2022-06-27T14:27:33.792" v="706" actId="478"/>
          <ac:spMkLst>
            <pc:docMk/>
            <pc:sldMk cId="526871338" sldId="918"/>
            <ac:spMk id="19" creationId="{C42AFB20-C446-4381-9A3B-7F1EB1B77A93}"/>
          </ac:spMkLst>
        </pc:spChg>
        <pc:spChg chg="add mod">
          <ac:chgData name="Buckman, Mark" userId="143108ed-1948-4344-b71d-df851b3c54dd" providerId="ADAL" clId="{AA21DA10-933F-45B5-914F-7460BA89AB34}" dt="2022-06-27T14:27:14.213" v="697"/>
          <ac:spMkLst>
            <pc:docMk/>
            <pc:sldMk cId="526871338" sldId="918"/>
            <ac:spMk id="20" creationId="{9B321DA6-E8D5-7BB4-766A-431B93E9309D}"/>
          </ac:spMkLst>
        </pc:spChg>
      </pc:sldChg>
      <pc:sldChg chg="addSp delSp modSp mod">
        <pc:chgData name="Buckman, Mark" userId="143108ed-1948-4344-b71d-df851b3c54dd" providerId="ADAL" clId="{AA21DA10-933F-45B5-914F-7460BA89AB34}" dt="2022-06-27T14:44:08.890" v="1083" actId="1076"/>
        <pc:sldMkLst>
          <pc:docMk/>
          <pc:sldMk cId="1308065263" sldId="919"/>
        </pc:sldMkLst>
        <pc:spChg chg="del">
          <ac:chgData name="Buckman, Mark" userId="143108ed-1948-4344-b71d-df851b3c54dd" providerId="ADAL" clId="{AA21DA10-933F-45B5-914F-7460BA89AB34}" dt="2022-06-27T14:27:31.676" v="705" actId="478"/>
          <ac:spMkLst>
            <pc:docMk/>
            <pc:sldMk cId="1308065263" sldId="919"/>
            <ac:spMk id="10" creationId="{0687AE3E-4047-4CFD-A251-569FF203E00B}"/>
          </ac:spMkLst>
        </pc:spChg>
        <pc:spChg chg="add del mod">
          <ac:chgData name="Buckman, Mark" userId="143108ed-1948-4344-b71d-df851b3c54dd" providerId="ADAL" clId="{AA21DA10-933F-45B5-914F-7460BA89AB34}" dt="2022-06-27T14:27:17.230" v="699"/>
          <ac:spMkLst>
            <pc:docMk/>
            <pc:sldMk cId="1308065263" sldId="919"/>
            <ac:spMk id="11" creationId="{711B7981-6518-7C8F-C899-EE5018AEC8B7}"/>
          </ac:spMkLst>
        </pc:spChg>
        <pc:spChg chg="add mod">
          <ac:chgData name="Buckman, Mark" userId="143108ed-1948-4344-b71d-df851b3c54dd" providerId="ADAL" clId="{AA21DA10-933F-45B5-914F-7460BA89AB34}" dt="2022-06-27T14:27:17.974" v="700"/>
          <ac:spMkLst>
            <pc:docMk/>
            <pc:sldMk cId="1308065263" sldId="919"/>
            <ac:spMk id="12" creationId="{28C76E7E-450C-748F-801A-664FAD85D06D}"/>
          </ac:spMkLst>
        </pc:spChg>
        <pc:grpChg chg="mod">
          <ac:chgData name="Buckman, Mark" userId="143108ed-1948-4344-b71d-df851b3c54dd" providerId="ADAL" clId="{AA21DA10-933F-45B5-914F-7460BA89AB34}" dt="2022-06-27T14:44:07.502" v="1082" actId="1076"/>
          <ac:grpSpMkLst>
            <pc:docMk/>
            <pc:sldMk cId="1308065263" sldId="919"/>
            <ac:grpSpMk id="22" creationId="{C1CCA5F0-8E36-014D-8249-4C396CD3CB9F}"/>
          </ac:grpSpMkLst>
        </pc:grpChg>
        <pc:picChg chg="mod">
          <ac:chgData name="Buckman, Mark" userId="143108ed-1948-4344-b71d-df851b3c54dd" providerId="ADAL" clId="{AA21DA10-933F-45B5-914F-7460BA89AB34}" dt="2022-06-27T14:44:08.890" v="1083" actId="1076"/>
          <ac:picMkLst>
            <pc:docMk/>
            <pc:sldMk cId="1308065263" sldId="919"/>
            <ac:picMk id="19" creationId="{462FD8AC-7060-474F-9C01-A727BBC85FE5}"/>
          </ac:picMkLst>
        </pc:picChg>
      </pc:sldChg>
      <pc:sldChg chg="addSp delSp modSp mod">
        <pc:chgData name="Buckman, Mark" userId="143108ed-1948-4344-b71d-df851b3c54dd" providerId="ADAL" clId="{AA21DA10-933F-45B5-914F-7460BA89AB34}" dt="2022-06-27T14:27:29.740" v="704" actId="478"/>
        <pc:sldMkLst>
          <pc:docMk/>
          <pc:sldMk cId="3637213790" sldId="920"/>
        </pc:sldMkLst>
        <pc:spChg chg="add mod">
          <ac:chgData name="Buckman, Mark" userId="143108ed-1948-4344-b71d-df851b3c54dd" providerId="ADAL" clId="{AA21DA10-933F-45B5-914F-7460BA89AB34}" dt="2022-06-27T14:27:20.983" v="701"/>
          <ac:spMkLst>
            <pc:docMk/>
            <pc:sldMk cId="3637213790" sldId="920"/>
            <ac:spMk id="9" creationId="{29532EF9-4F9D-80E7-F422-23CD95CA6BC5}"/>
          </ac:spMkLst>
        </pc:spChg>
        <pc:spChg chg="del">
          <ac:chgData name="Buckman, Mark" userId="143108ed-1948-4344-b71d-df851b3c54dd" providerId="ADAL" clId="{AA21DA10-933F-45B5-914F-7460BA89AB34}" dt="2022-06-27T14:27:29.740" v="704" actId="478"/>
          <ac:spMkLst>
            <pc:docMk/>
            <pc:sldMk cId="3637213790" sldId="920"/>
            <ac:spMk id="10" creationId="{D9FD0C49-DC41-4D92-8E30-A622E564C77F}"/>
          </ac:spMkLst>
        </pc:spChg>
      </pc:sldChg>
      <pc:sldChg chg="addSp delSp modSp mod">
        <pc:chgData name="Buckman, Mark" userId="143108ed-1948-4344-b71d-df851b3c54dd" providerId="ADAL" clId="{AA21DA10-933F-45B5-914F-7460BA89AB34}" dt="2022-06-27T14:44:36.259" v="1102" actId="20577"/>
        <pc:sldMkLst>
          <pc:docMk/>
          <pc:sldMk cId="1549919004" sldId="921"/>
        </pc:sldMkLst>
        <pc:spChg chg="mod">
          <ac:chgData name="Buckman, Mark" userId="143108ed-1948-4344-b71d-df851b3c54dd" providerId="ADAL" clId="{AA21DA10-933F-45B5-914F-7460BA89AB34}" dt="2022-06-27T14:44:36.259" v="1102" actId="20577"/>
          <ac:spMkLst>
            <pc:docMk/>
            <pc:sldMk cId="1549919004" sldId="921"/>
            <ac:spMk id="2" creationId="{94405A0D-AC85-0942-91AE-3287648D1305}"/>
          </ac:spMkLst>
        </pc:spChg>
        <pc:spChg chg="del">
          <ac:chgData name="Buckman, Mark" userId="143108ed-1948-4344-b71d-df851b3c54dd" providerId="ADAL" clId="{AA21DA10-933F-45B5-914F-7460BA89AB34}" dt="2022-06-27T14:27:27.261" v="703" actId="478"/>
          <ac:spMkLst>
            <pc:docMk/>
            <pc:sldMk cId="1549919004" sldId="921"/>
            <ac:spMk id="8" creationId="{4DB2598F-1700-4768-9883-A60069F75CCE}"/>
          </ac:spMkLst>
        </pc:spChg>
        <pc:spChg chg="add mod">
          <ac:chgData name="Buckman, Mark" userId="143108ed-1948-4344-b71d-df851b3c54dd" providerId="ADAL" clId="{AA21DA10-933F-45B5-914F-7460BA89AB34}" dt="2022-06-27T14:27:22.647" v="702"/>
          <ac:spMkLst>
            <pc:docMk/>
            <pc:sldMk cId="1549919004" sldId="921"/>
            <ac:spMk id="9" creationId="{6590FC5B-3884-8011-1E26-C28456351230}"/>
          </ac:spMkLst>
        </pc:spChg>
      </pc:sldChg>
      <pc:sldChg chg="modSp mod">
        <pc:chgData name="Buckman, Mark" userId="143108ed-1948-4344-b71d-df851b3c54dd" providerId="ADAL" clId="{AA21DA10-933F-45B5-914F-7460BA89AB34}" dt="2022-06-27T14:25:15.772" v="678" actId="207"/>
        <pc:sldMkLst>
          <pc:docMk/>
          <pc:sldMk cId="3850467017" sldId="930"/>
        </pc:sldMkLst>
        <pc:spChg chg="mod">
          <ac:chgData name="Buckman, Mark" userId="143108ed-1948-4344-b71d-df851b3c54dd" providerId="ADAL" clId="{AA21DA10-933F-45B5-914F-7460BA89AB34}" dt="2022-06-27T14:25:01.899" v="672" actId="2085"/>
          <ac:spMkLst>
            <pc:docMk/>
            <pc:sldMk cId="3850467017" sldId="930"/>
            <ac:spMk id="4" creationId="{04421BF5-28C7-444F-BE61-E28E7EF44D3D}"/>
          </ac:spMkLst>
        </pc:spChg>
        <pc:spChg chg="mod">
          <ac:chgData name="Buckman, Mark" userId="143108ed-1948-4344-b71d-df851b3c54dd" providerId="ADAL" clId="{AA21DA10-933F-45B5-914F-7460BA89AB34}" dt="2022-06-27T14:24:54.337" v="670" actId="208"/>
          <ac:spMkLst>
            <pc:docMk/>
            <pc:sldMk cId="3850467017" sldId="930"/>
            <ac:spMk id="6" creationId="{A265F5EA-361B-8040-B1E2-67AC6866133F}"/>
          </ac:spMkLst>
        </pc:spChg>
        <pc:spChg chg="mod">
          <ac:chgData name="Buckman, Mark" userId="143108ed-1948-4344-b71d-df851b3c54dd" providerId="ADAL" clId="{AA21DA10-933F-45B5-914F-7460BA89AB34}" dt="2022-06-27T14:24:54.337" v="670" actId="208"/>
          <ac:spMkLst>
            <pc:docMk/>
            <pc:sldMk cId="3850467017" sldId="930"/>
            <ac:spMk id="14" creationId="{9DE26B67-7D77-E34D-BDD6-8242F0D4F013}"/>
          </ac:spMkLst>
        </pc:spChg>
        <pc:spChg chg="mod">
          <ac:chgData name="Buckman, Mark" userId="143108ed-1948-4344-b71d-df851b3c54dd" providerId="ADAL" clId="{AA21DA10-933F-45B5-914F-7460BA89AB34}" dt="2022-06-27T14:25:15.772" v="678" actId="207"/>
          <ac:spMkLst>
            <pc:docMk/>
            <pc:sldMk cId="3850467017" sldId="930"/>
            <ac:spMk id="15" creationId="{51DDB927-1BAF-4843-A947-3C7FFD9B1757}"/>
          </ac:spMkLst>
        </pc:spChg>
        <pc:spChg chg="mod">
          <ac:chgData name="Buckman, Mark" userId="143108ed-1948-4344-b71d-df851b3c54dd" providerId="ADAL" clId="{AA21DA10-933F-45B5-914F-7460BA89AB34}" dt="2022-06-27T14:25:06.581" v="674" actId="2085"/>
          <ac:spMkLst>
            <pc:docMk/>
            <pc:sldMk cId="3850467017" sldId="930"/>
            <ac:spMk id="16" creationId="{3A2C7DED-07BD-E043-BC57-A032E476A76B}"/>
          </ac:spMkLst>
        </pc:spChg>
        <pc:spChg chg="mod">
          <ac:chgData name="Buckman, Mark" userId="143108ed-1948-4344-b71d-df851b3c54dd" providerId="ADAL" clId="{AA21DA10-933F-45B5-914F-7460BA89AB34}" dt="2022-06-27T14:25:14.235" v="677" actId="207"/>
          <ac:spMkLst>
            <pc:docMk/>
            <pc:sldMk cId="3850467017" sldId="930"/>
            <ac:spMk id="17" creationId="{55E158FD-FE34-EE4B-81E9-0B32E7E6F34E}"/>
          </ac:spMkLst>
        </pc:spChg>
        <pc:spChg chg="mod">
          <ac:chgData name="Buckman, Mark" userId="143108ed-1948-4344-b71d-df851b3c54dd" providerId="ADAL" clId="{AA21DA10-933F-45B5-914F-7460BA89AB34}" dt="2022-06-27T14:25:08.783" v="675" actId="2085"/>
          <ac:spMkLst>
            <pc:docMk/>
            <pc:sldMk cId="3850467017" sldId="930"/>
            <ac:spMk id="18" creationId="{52466FA1-5556-0F47-AFB6-41313BA5EC1B}"/>
          </ac:spMkLst>
        </pc:spChg>
        <pc:spChg chg="mod">
          <ac:chgData name="Buckman, Mark" userId="143108ed-1948-4344-b71d-df851b3c54dd" providerId="ADAL" clId="{AA21DA10-933F-45B5-914F-7460BA89AB34}" dt="2022-06-27T14:25:12.544" v="676" actId="207"/>
          <ac:spMkLst>
            <pc:docMk/>
            <pc:sldMk cId="3850467017" sldId="930"/>
            <ac:spMk id="19" creationId="{1065DD1E-0836-434F-AC35-38FD8B96EEBD}"/>
          </ac:spMkLst>
        </pc:spChg>
        <pc:grpChg chg="mod">
          <ac:chgData name="Buckman, Mark" userId="143108ed-1948-4344-b71d-df851b3c54dd" providerId="ADAL" clId="{AA21DA10-933F-45B5-914F-7460BA89AB34}" dt="2022-06-27T14:24:43.743" v="668" actId="207"/>
          <ac:grpSpMkLst>
            <pc:docMk/>
            <pc:sldMk cId="3850467017" sldId="930"/>
            <ac:grpSpMk id="7" creationId="{9F2ED8DF-35F3-E546-8EE7-F076CC777078}"/>
          </ac:grpSpMkLst>
        </pc:grpChg>
        <pc:grpChg chg="mod">
          <ac:chgData name="Buckman, Mark" userId="143108ed-1948-4344-b71d-df851b3c54dd" providerId="ADAL" clId="{AA21DA10-933F-45B5-914F-7460BA89AB34}" dt="2022-06-27T14:24:43.743" v="668" actId="207"/>
          <ac:grpSpMkLst>
            <pc:docMk/>
            <pc:sldMk cId="3850467017" sldId="930"/>
            <ac:grpSpMk id="20" creationId="{976E7770-8747-E94F-A22E-B7A636498ED6}"/>
          </ac:grpSpMkLst>
        </pc:grpChg>
        <pc:grpChg chg="mod">
          <ac:chgData name="Buckman, Mark" userId="143108ed-1948-4344-b71d-df851b3c54dd" providerId="ADAL" clId="{AA21DA10-933F-45B5-914F-7460BA89AB34}" dt="2022-06-27T14:24:43.743" v="668" actId="207"/>
          <ac:grpSpMkLst>
            <pc:docMk/>
            <pc:sldMk cId="3850467017" sldId="930"/>
            <ac:grpSpMk id="21" creationId="{D2DE2530-7B62-AE4C-AA5F-70FC0CEECAC2}"/>
          </ac:grpSpMkLst>
        </pc:grpChg>
        <pc:grpChg chg="mod">
          <ac:chgData name="Buckman, Mark" userId="143108ed-1948-4344-b71d-df851b3c54dd" providerId="ADAL" clId="{AA21DA10-933F-45B5-914F-7460BA89AB34}" dt="2022-06-27T14:24:43.743" v="668" actId="207"/>
          <ac:grpSpMkLst>
            <pc:docMk/>
            <pc:sldMk cId="3850467017" sldId="930"/>
            <ac:grpSpMk id="22" creationId="{42DD1AFA-1FAD-E944-BF88-6D098DFF50D4}"/>
          </ac:grpSpMkLst>
        </pc:grpChg>
      </pc:sldChg>
      <pc:sldChg chg="modSp mod">
        <pc:chgData name="Buckman, Mark" userId="143108ed-1948-4344-b71d-df851b3c54dd" providerId="ADAL" clId="{AA21DA10-933F-45B5-914F-7460BA89AB34}" dt="2022-06-27T15:00:00.684" v="1444" actId="14100"/>
        <pc:sldMkLst>
          <pc:docMk/>
          <pc:sldMk cId="1158006329" sldId="931"/>
        </pc:sldMkLst>
        <pc:spChg chg="mod">
          <ac:chgData name="Buckman, Mark" userId="143108ed-1948-4344-b71d-df851b3c54dd" providerId="ADAL" clId="{AA21DA10-933F-45B5-914F-7460BA89AB34}" dt="2022-06-27T15:00:00.684" v="1444" actId="14100"/>
          <ac:spMkLst>
            <pc:docMk/>
            <pc:sldMk cId="1158006329" sldId="931"/>
            <ac:spMk id="7" creationId="{14966AD8-A5F6-324A-98BA-8AE97BC627CC}"/>
          </ac:spMkLst>
        </pc:spChg>
        <pc:graphicFrameChg chg="mod">
          <ac:chgData name="Buckman, Mark" userId="143108ed-1948-4344-b71d-df851b3c54dd" providerId="ADAL" clId="{AA21DA10-933F-45B5-914F-7460BA89AB34}" dt="2022-06-27T14:59:53.560" v="1442" actId="1076"/>
          <ac:graphicFrameMkLst>
            <pc:docMk/>
            <pc:sldMk cId="1158006329" sldId="931"/>
            <ac:graphicFrameMk id="3" creationId="{57463DB1-4944-0545-B8A1-43EC07193FFB}"/>
          </ac:graphicFrameMkLst>
        </pc:graphicFrameChg>
      </pc:sldChg>
      <pc:sldChg chg="modSp mod">
        <pc:chgData name="Buckman, Mark" userId="143108ed-1948-4344-b71d-df851b3c54dd" providerId="ADAL" clId="{AA21DA10-933F-45B5-914F-7460BA89AB34}" dt="2022-06-27T15:00:15.753" v="1449" actId="1076"/>
        <pc:sldMkLst>
          <pc:docMk/>
          <pc:sldMk cId="510447393" sldId="934"/>
        </pc:sldMkLst>
        <pc:picChg chg="mod">
          <ac:chgData name="Buckman, Mark" userId="143108ed-1948-4344-b71d-df851b3c54dd" providerId="ADAL" clId="{AA21DA10-933F-45B5-914F-7460BA89AB34}" dt="2022-06-27T15:00:15.753" v="1449" actId="1076"/>
          <ac:picMkLst>
            <pc:docMk/>
            <pc:sldMk cId="510447393" sldId="934"/>
            <ac:picMk id="2" creationId="{00000000-0000-0000-0000-000000000000}"/>
          </ac:picMkLst>
        </pc:picChg>
      </pc:sldChg>
      <pc:sldChg chg="del">
        <pc:chgData name="Buckman, Mark" userId="143108ed-1948-4344-b71d-df851b3c54dd" providerId="ADAL" clId="{AA21DA10-933F-45B5-914F-7460BA89AB34}" dt="2022-06-27T18:15:52.990" v="1539" actId="47"/>
        <pc:sldMkLst>
          <pc:docMk/>
          <pc:sldMk cId="1178608096" sldId="1319"/>
        </pc:sldMkLst>
      </pc:sldChg>
      <pc:sldChg chg="modSp mod">
        <pc:chgData name="Buckman, Mark" userId="143108ed-1948-4344-b71d-df851b3c54dd" providerId="ADAL" clId="{AA21DA10-933F-45B5-914F-7460BA89AB34}" dt="2022-06-23T19:13:21.819" v="34" actId="208"/>
        <pc:sldMkLst>
          <pc:docMk/>
          <pc:sldMk cId="2994101766" sldId="1408"/>
        </pc:sldMkLst>
        <pc:spChg chg="mod">
          <ac:chgData name="Buckman, Mark" userId="143108ed-1948-4344-b71d-df851b3c54dd" providerId="ADAL" clId="{AA21DA10-933F-45B5-914F-7460BA89AB34}" dt="2022-06-23T19:13:21.819" v="34" actId="208"/>
          <ac:spMkLst>
            <pc:docMk/>
            <pc:sldMk cId="2994101766" sldId="1408"/>
            <ac:spMk id="4" creationId="{B063C4E0-E6FA-4118-BECE-7653DC1246CF}"/>
          </ac:spMkLst>
        </pc:spChg>
      </pc:sldChg>
      <pc:sldChg chg="ord">
        <pc:chgData name="Buckman, Mark" userId="143108ed-1948-4344-b71d-df851b3c54dd" providerId="ADAL" clId="{AA21DA10-933F-45B5-914F-7460BA89AB34}" dt="2022-06-23T19:32:01.408" v="101"/>
        <pc:sldMkLst>
          <pc:docMk/>
          <pc:sldMk cId="3376268931" sldId="1409"/>
        </pc:sldMkLst>
      </pc:sldChg>
      <pc:sldChg chg="modSp mod">
        <pc:chgData name="Buckman, Mark" userId="143108ed-1948-4344-b71d-df851b3c54dd" providerId="ADAL" clId="{AA21DA10-933F-45B5-914F-7460BA89AB34}" dt="2022-06-23T19:13:31.560" v="35" actId="207"/>
        <pc:sldMkLst>
          <pc:docMk/>
          <pc:sldMk cId="2915445156" sldId="1410"/>
        </pc:sldMkLst>
        <pc:graphicFrameChg chg="modGraphic">
          <ac:chgData name="Buckman, Mark" userId="143108ed-1948-4344-b71d-df851b3c54dd" providerId="ADAL" clId="{AA21DA10-933F-45B5-914F-7460BA89AB34}" dt="2022-06-23T19:13:31.560" v="35" actId="207"/>
          <ac:graphicFrameMkLst>
            <pc:docMk/>
            <pc:sldMk cId="2915445156" sldId="1410"/>
            <ac:graphicFrameMk id="6" creationId="{2A3820A1-E177-4AC3-A92B-A90ECDF74B2B}"/>
          </ac:graphicFrameMkLst>
        </pc:graphicFrameChg>
      </pc:sldChg>
      <pc:sldChg chg="delSp del mod">
        <pc:chgData name="Buckman, Mark" userId="143108ed-1948-4344-b71d-df851b3c54dd" providerId="ADAL" clId="{AA21DA10-933F-45B5-914F-7460BA89AB34}" dt="2022-06-23T19:31:12.289" v="96" actId="47"/>
        <pc:sldMkLst>
          <pc:docMk/>
          <pc:sldMk cId="616138641" sldId="1411"/>
        </pc:sldMkLst>
        <pc:spChg chg="del">
          <ac:chgData name="Buckman, Mark" userId="143108ed-1948-4344-b71d-df851b3c54dd" providerId="ADAL" clId="{AA21DA10-933F-45B5-914F-7460BA89AB34}" dt="2022-06-23T19:28:37.642" v="82" actId="478"/>
          <ac:spMkLst>
            <pc:docMk/>
            <pc:sldMk cId="616138641" sldId="1411"/>
            <ac:spMk id="4" creationId="{2DFC168C-D55F-4DE9-A56B-44A653106FBB}"/>
          </ac:spMkLst>
        </pc:spChg>
        <pc:spChg chg="del">
          <ac:chgData name="Buckman, Mark" userId="143108ed-1948-4344-b71d-df851b3c54dd" providerId="ADAL" clId="{AA21DA10-933F-45B5-914F-7460BA89AB34}" dt="2022-06-23T19:28:36.300" v="81" actId="478"/>
          <ac:spMkLst>
            <pc:docMk/>
            <pc:sldMk cId="616138641" sldId="1411"/>
            <ac:spMk id="6" creationId="{425E3078-2C1E-F955-C856-D6C50CE22E57}"/>
          </ac:spMkLst>
        </pc:spChg>
      </pc:sldChg>
      <pc:sldChg chg="addSp delSp modSp del mod delAnim modAnim">
        <pc:chgData name="Buckman, Mark" userId="143108ed-1948-4344-b71d-df851b3c54dd" providerId="ADAL" clId="{AA21DA10-933F-45B5-914F-7460BA89AB34}" dt="2022-06-23T19:32:11.410" v="102" actId="47"/>
        <pc:sldMkLst>
          <pc:docMk/>
          <pc:sldMk cId="57693125" sldId="1412"/>
        </pc:sldMkLst>
        <pc:spChg chg="del">
          <ac:chgData name="Buckman, Mark" userId="143108ed-1948-4344-b71d-df851b3c54dd" providerId="ADAL" clId="{AA21DA10-933F-45B5-914F-7460BA89AB34}" dt="2022-06-23T19:25:21.578" v="37" actId="478"/>
          <ac:spMkLst>
            <pc:docMk/>
            <pc:sldMk cId="57693125" sldId="1412"/>
            <ac:spMk id="5" creationId="{EBF107D1-DB61-589C-F0D7-D338F92D57BE}"/>
          </ac:spMkLst>
        </pc:spChg>
        <pc:spChg chg="add del mod">
          <ac:chgData name="Buckman, Mark" userId="143108ed-1948-4344-b71d-df851b3c54dd" providerId="ADAL" clId="{AA21DA10-933F-45B5-914F-7460BA89AB34}" dt="2022-06-23T19:26:11.995" v="49" actId="478"/>
          <ac:spMkLst>
            <pc:docMk/>
            <pc:sldMk cId="57693125" sldId="1412"/>
            <ac:spMk id="7" creationId="{6F50ABA2-1C78-28D0-EDD4-D49B18F3CC45}"/>
          </ac:spMkLst>
        </pc:spChg>
        <pc:spChg chg="add del mod">
          <ac:chgData name="Buckman, Mark" userId="143108ed-1948-4344-b71d-df851b3c54dd" providerId="ADAL" clId="{AA21DA10-933F-45B5-914F-7460BA89AB34}" dt="2022-06-23T19:26:12.986" v="50" actId="478"/>
          <ac:spMkLst>
            <pc:docMk/>
            <pc:sldMk cId="57693125" sldId="1412"/>
            <ac:spMk id="8" creationId="{B1749978-189E-CE67-33AA-11CFAAC30DEB}"/>
          </ac:spMkLst>
        </pc:spChg>
        <pc:spChg chg="del">
          <ac:chgData name="Buckman, Mark" userId="143108ed-1948-4344-b71d-df851b3c54dd" providerId="ADAL" clId="{AA21DA10-933F-45B5-914F-7460BA89AB34}" dt="2022-06-23T19:26:13.997" v="51" actId="478"/>
          <ac:spMkLst>
            <pc:docMk/>
            <pc:sldMk cId="57693125" sldId="1412"/>
            <ac:spMk id="13" creationId="{EB6CDEAB-C7C0-4AF5-8418-E4831C002220}"/>
          </ac:spMkLst>
        </pc:spChg>
        <pc:picChg chg="mod">
          <ac:chgData name="Buckman, Mark" userId="143108ed-1948-4344-b71d-df851b3c54dd" providerId="ADAL" clId="{AA21DA10-933F-45B5-914F-7460BA89AB34}" dt="2022-06-23T19:26:18.278" v="52" actId="1076"/>
          <ac:picMkLst>
            <pc:docMk/>
            <pc:sldMk cId="57693125" sldId="1412"/>
            <ac:picMk id="6" creationId="{C076C634-3131-49E3-B386-89BAC8038CF3}"/>
          </ac:picMkLst>
        </pc:picChg>
        <pc:picChg chg="mod">
          <ac:chgData name="Buckman, Mark" userId="143108ed-1948-4344-b71d-df851b3c54dd" providerId="ADAL" clId="{AA21DA10-933F-45B5-914F-7460BA89AB34}" dt="2022-06-23T19:26:18.278" v="52" actId="1076"/>
          <ac:picMkLst>
            <pc:docMk/>
            <pc:sldMk cId="57693125" sldId="1412"/>
            <ac:picMk id="9" creationId="{C42EB57A-31A1-4C38-8C11-367175BDD624}"/>
          </ac:picMkLst>
        </pc:picChg>
      </pc:sldChg>
      <pc:sldChg chg="del">
        <pc:chgData name="Buckman, Mark" userId="143108ed-1948-4344-b71d-df851b3c54dd" providerId="ADAL" clId="{AA21DA10-933F-45B5-914F-7460BA89AB34}" dt="2022-06-27T14:59:32.278" v="1438" actId="47"/>
        <pc:sldMkLst>
          <pc:docMk/>
          <pc:sldMk cId="1027814068" sldId="1434"/>
        </pc:sldMkLst>
      </pc:sldChg>
      <pc:sldChg chg="del">
        <pc:chgData name="Buckman, Mark" userId="143108ed-1948-4344-b71d-df851b3c54dd" providerId="ADAL" clId="{AA21DA10-933F-45B5-914F-7460BA89AB34}" dt="2022-06-27T18:46:38.827" v="1542" actId="47"/>
        <pc:sldMkLst>
          <pc:docMk/>
          <pc:sldMk cId="3171323292" sldId="1530"/>
        </pc:sldMkLst>
      </pc:sldChg>
      <pc:sldChg chg="del">
        <pc:chgData name="Buckman, Mark" userId="143108ed-1948-4344-b71d-df851b3c54dd" providerId="ADAL" clId="{AA21DA10-933F-45B5-914F-7460BA89AB34}" dt="2022-06-22T21:32:46.781" v="14" actId="47"/>
        <pc:sldMkLst>
          <pc:docMk/>
          <pc:sldMk cId="156316417" sldId="1531"/>
        </pc:sldMkLst>
      </pc:sldChg>
      <pc:sldChg chg="add">
        <pc:chgData name="Buckman, Mark" userId="143108ed-1948-4344-b71d-df851b3c54dd" providerId="ADAL" clId="{AA21DA10-933F-45B5-914F-7460BA89AB34}" dt="2022-06-23T19:39:22.331" v="358"/>
        <pc:sldMkLst>
          <pc:docMk/>
          <pc:sldMk cId="82712566" sldId="1534"/>
        </pc:sldMkLst>
      </pc:sldChg>
      <pc:sldChg chg="add">
        <pc:chgData name="Buckman, Mark" userId="143108ed-1948-4344-b71d-df851b3c54dd" providerId="ADAL" clId="{AA21DA10-933F-45B5-914F-7460BA89AB34}" dt="2022-06-23T19:31:48.746" v="99"/>
        <pc:sldMkLst>
          <pc:docMk/>
          <pc:sldMk cId="62382042" sldId="1585"/>
        </pc:sldMkLst>
      </pc:sldChg>
      <pc:sldChg chg="add">
        <pc:chgData name="Buckman, Mark" userId="143108ed-1948-4344-b71d-df851b3c54dd" providerId="ADAL" clId="{AA21DA10-933F-45B5-914F-7460BA89AB34}" dt="2022-06-23T19:31:48.746" v="99"/>
        <pc:sldMkLst>
          <pc:docMk/>
          <pc:sldMk cId="3697368815" sldId="1586"/>
        </pc:sldMkLst>
      </pc:sldChg>
      <pc:sldChg chg="add">
        <pc:chgData name="Buckman, Mark" userId="143108ed-1948-4344-b71d-df851b3c54dd" providerId="ADAL" clId="{AA21DA10-933F-45B5-914F-7460BA89AB34}" dt="2022-06-23T19:31:48.746" v="99"/>
        <pc:sldMkLst>
          <pc:docMk/>
          <pc:sldMk cId="1066861460" sldId="1587"/>
        </pc:sldMkLst>
      </pc:sldChg>
      <pc:sldChg chg="add">
        <pc:chgData name="Buckman, Mark" userId="143108ed-1948-4344-b71d-df851b3c54dd" providerId="ADAL" clId="{AA21DA10-933F-45B5-914F-7460BA89AB34}" dt="2022-06-23T19:31:48.746" v="99"/>
        <pc:sldMkLst>
          <pc:docMk/>
          <pc:sldMk cId="2910899802" sldId="1588"/>
        </pc:sldMkLst>
      </pc:sldChg>
      <pc:sldChg chg="add">
        <pc:chgData name="Buckman, Mark" userId="143108ed-1948-4344-b71d-df851b3c54dd" providerId="ADAL" clId="{AA21DA10-933F-45B5-914F-7460BA89AB34}" dt="2022-06-23T19:31:48.746" v="99"/>
        <pc:sldMkLst>
          <pc:docMk/>
          <pc:sldMk cId="1462174443" sldId="1589"/>
        </pc:sldMkLst>
      </pc:sldChg>
      <pc:sldChg chg="add">
        <pc:chgData name="Buckman, Mark" userId="143108ed-1948-4344-b71d-df851b3c54dd" providerId="ADAL" clId="{AA21DA10-933F-45B5-914F-7460BA89AB34}" dt="2022-06-23T19:31:48.746" v="99"/>
        <pc:sldMkLst>
          <pc:docMk/>
          <pc:sldMk cId="2120132589" sldId="1590"/>
        </pc:sldMkLst>
      </pc:sldChg>
      <pc:sldChg chg="add">
        <pc:chgData name="Buckman, Mark" userId="143108ed-1948-4344-b71d-df851b3c54dd" providerId="ADAL" clId="{AA21DA10-933F-45B5-914F-7460BA89AB34}" dt="2022-06-23T19:31:48.746" v="99"/>
        <pc:sldMkLst>
          <pc:docMk/>
          <pc:sldMk cId="1842891244" sldId="1592"/>
        </pc:sldMkLst>
      </pc:sldChg>
      <pc:sldChg chg="add del">
        <pc:chgData name="Buckman, Mark" userId="143108ed-1948-4344-b71d-df851b3c54dd" providerId="ADAL" clId="{AA21DA10-933F-45B5-914F-7460BA89AB34}" dt="2022-06-23T19:32:57.427" v="106"/>
        <pc:sldMkLst>
          <pc:docMk/>
          <pc:sldMk cId="2344163117" sldId="1593"/>
        </pc:sldMkLst>
      </pc:sldChg>
      <pc:sldChg chg="add">
        <pc:chgData name="Buckman, Mark" userId="143108ed-1948-4344-b71d-df851b3c54dd" providerId="ADAL" clId="{AA21DA10-933F-45B5-914F-7460BA89AB34}" dt="2022-06-23T19:31:07.553" v="95"/>
        <pc:sldMkLst>
          <pc:docMk/>
          <pc:sldMk cId="681357722" sldId="1594"/>
        </pc:sldMkLst>
      </pc:sldChg>
      <pc:sldChg chg="add">
        <pc:chgData name="Buckman, Mark" userId="143108ed-1948-4344-b71d-df851b3c54dd" providerId="ADAL" clId="{AA21DA10-933F-45B5-914F-7460BA89AB34}" dt="2022-06-23T19:31:07.553" v="95"/>
        <pc:sldMkLst>
          <pc:docMk/>
          <pc:sldMk cId="2621110003" sldId="1595"/>
        </pc:sldMkLst>
      </pc:sldChg>
      <pc:sldChg chg="add">
        <pc:chgData name="Buckman, Mark" userId="143108ed-1948-4344-b71d-df851b3c54dd" providerId="ADAL" clId="{AA21DA10-933F-45B5-914F-7460BA89AB34}" dt="2022-06-23T19:30:44.901" v="92"/>
        <pc:sldMkLst>
          <pc:docMk/>
          <pc:sldMk cId="1028693173" sldId="1596"/>
        </pc:sldMkLst>
      </pc:sldChg>
      <pc:sldChg chg="add">
        <pc:chgData name="Buckman, Mark" userId="143108ed-1948-4344-b71d-df851b3c54dd" providerId="ADAL" clId="{AA21DA10-933F-45B5-914F-7460BA89AB34}" dt="2022-06-23T19:30:44.901" v="92"/>
        <pc:sldMkLst>
          <pc:docMk/>
          <pc:sldMk cId="941464280" sldId="1597"/>
        </pc:sldMkLst>
      </pc:sldChg>
      <pc:sldChg chg="add">
        <pc:chgData name="Buckman, Mark" userId="143108ed-1948-4344-b71d-df851b3c54dd" providerId="ADAL" clId="{AA21DA10-933F-45B5-914F-7460BA89AB34}" dt="2022-06-23T19:30:44.901" v="92"/>
        <pc:sldMkLst>
          <pc:docMk/>
          <pc:sldMk cId="1640141783" sldId="1598"/>
        </pc:sldMkLst>
      </pc:sldChg>
      <pc:sldChg chg="add">
        <pc:chgData name="Buckman, Mark" userId="143108ed-1948-4344-b71d-df851b3c54dd" providerId="ADAL" clId="{AA21DA10-933F-45B5-914F-7460BA89AB34}" dt="2022-06-23T19:30:44.901" v="92"/>
        <pc:sldMkLst>
          <pc:docMk/>
          <pc:sldMk cId="2303151307" sldId="1599"/>
        </pc:sldMkLst>
      </pc:sldChg>
      <pc:sldChg chg="add">
        <pc:chgData name="Buckman, Mark" userId="143108ed-1948-4344-b71d-df851b3c54dd" providerId="ADAL" clId="{AA21DA10-933F-45B5-914F-7460BA89AB34}" dt="2022-06-23T19:30:44.901" v="92"/>
        <pc:sldMkLst>
          <pc:docMk/>
          <pc:sldMk cId="3722548664" sldId="1601"/>
        </pc:sldMkLst>
      </pc:sldChg>
      <pc:sldChg chg="add">
        <pc:chgData name="Buckman, Mark" userId="143108ed-1948-4344-b71d-df851b3c54dd" providerId="ADAL" clId="{AA21DA10-933F-45B5-914F-7460BA89AB34}" dt="2022-06-23T19:30:44.901" v="92"/>
        <pc:sldMkLst>
          <pc:docMk/>
          <pc:sldMk cId="149095378" sldId="1602"/>
        </pc:sldMkLst>
      </pc:sldChg>
      <pc:sldChg chg="add del">
        <pc:chgData name="Buckman, Mark" userId="143108ed-1948-4344-b71d-df851b3c54dd" providerId="ADAL" clId="{AA21DA10-933F-45B5-914F-7460BA89AB34}" dt="2022-06-23T19:32:57.427" v="106"/>
        <pc:sldMkLst>
          <pc:docMk/>
          <pc:sldMk cId="2235246065" sldId="1603"/>
        </pc:sldMkLst>
      </pc:sldChg>
      <pc:sldChg chg="add del">
        <pc:chgData name="Buckman, Mark" userId="143108ed-1948-4344-b71d-df851b3c54dd" providerId="ADAL" clId="{AA21DA10-933F-45B5-914F-7460BA89AB34}" dt="2022-06-23T19:32:57.427" v="106"/>
        <pc:sldMkLst>
          <pc:docMk/>
          <pc:sldMk cId="1655621250" sldId="1604"/>
        </pc:sldMkLst>
      </pc:sldChg>
      <pc:sldChg chg="add del">
        <pc:chgData name="Buckman, Mark" userId="143108ed-1948-4344-b71d-df851b3c54dd" providerId="ADAL" clId="{AA21DA10-933F-45B5-914F-7460BA89AB34}" dt="2022-06-23T19:32:57.427" v="106"/>
        <pc:sldMkLst>
          <pc:docMk/>
          <pc:sldMk cId="2752184513" sldId="1605"/>
        </pc:sldMkLst>
      </pc:sldChg>
      <pc:sldChg chg="add">
        <pc:chgData name="Buckman, Mark" userId="143108ed-1948-4344-b71d-df851b3c54dd" providerId="ADAL" clId="{AA21DA10-933F-45B5-914F-7460BA89AB34}" dt="2022-06-23T19:39:22.331" v="358"/>
        <pc:sldMkLst>
          <pc:docMk/>
          <pc:sldMk cId="3986542513" sldId="1605"/>
        </pc:sldMkLst>
      </pc:sldChg>
      <pc:sldChg chg="del">
        <pc:chgData name="Buckman, Mark" userId="143108ed-1948-4344-b71d-df851b3c54dd" providerId="ADAL" clId="{AA21DA10-933F-45B5-914F-7460BA89AB34}" dt="2022-06-27T18:15:52.990" v="1539" actId="47"/>
        <pc:sldMkLst>
          <pc:docMk/>
          <pc:sldMk cId="2122212806" sldId="1606"/>
        </pc:sldMkLst>
      </pc:sldChg>
      <pc:sldChg chg="del">
        <pc:chgData name="Buckman, Mark" userId="143108ed-1948-4344-b71d-df851b3c54dd" providerId="ADAL" clId="{AA21DA10-933F-45B5-914F-7460BA89AB34}" dt="2022-06-22T21:31:48.405" v="10" actId="47"/>
        <pc:sldMkLst>
          <pc:docMk/>
          <pc:sldMk cId="423921253" sldId="1607"/>
        </pc:sldMkLst>
      </pc:sldChg>
      <pc:sldChg chg="add">
        <pc:chgData name="Buckman, Mark" userId="143108ed-1948-4344-b71d-df851b3c54dd" providerId="ADAL" clId="{AA21DA10-933F-45B5-914F-7460BA89AB34}" dt="2022-06-23T19:39:22.331" v="358"/>
        <pc:sldMkLst>
          <pc:docMk/>
          <pc:sldMk cId="1278930516" sldId="1607"/>
        </pc:sldMkLst>
      </pc:sldChg>
      <pc:sldChg chg="del">
        <pc:chgData name="Buckman, Mark" userId="143108ed-1948-4344-b71d-df851b3c54dd" providerId="ADAL" clId="{AA21DA10-933F-45B5-914F-7460BA89AB34}" dt="2022-06-22T21:31:49.530" v="11" actId="47"/>
        <pc:sldMkLst>
          <pc:docMk/>
          <pc:sldMk cId="1481200256" sldId="1608"/>
        </pc:sldMkLst>
      </pc:sldChg>
      <pc:sldChg chg="add">
        <pc:chgData name="Buckman, Mark" userId="143108ed-1948-4344-b71d-df851b3c54dd" providerId="ADAL" clId="{AA21DA10-933F-45B5-914F-7460BA89AB34}" dt="2022-06-23T19:39:22.331" v="358"/>
        <pc:sldMkLst>
          <pc:docMk/>
          <pc:sldMk cId="2364375846" sldId="1608"/>
        </pc:sldMkLst>
      </pc:sldChg>
      <pc:sldChg chg="del">
        <pc:chgData name="Buckman, Mark" userId="143108ed-1948-4344-b71d-df851b3c54dd" providerId="ADAL" clId="{AA21DA10-933F-45B5-914F-7460BA89AB34}" dt="2022-06-22T21:31:43.422" v="7" actId="47"/>
        <pc:sldMkLst>
          <pc:docMk/>
          <pc:sldMk cId="843042376" sldId="1609"/>
        </pc:sldMkLst>
      </pc:sldChg>
      <pc:sldChg chg="add del">
        <pc:chgData name="Buckman, Mark" userId="143108ed-1948-4344-b71d-df851b3c54dd" providerId="ADAL" clId="{AA21DA10-933F-45B5-914F-7460BA89AB34}" dt="2022-06-23T19:33:14.282" v="107"/>
        <pc:sldMkLst>
          <pc:docMk/>
          <pc:sldMk cId="2231980356" sldId="1609"/>
        </pc:sldMkLst>
      </pc:sldChg>
      <pc:sldChg chg="ord">
        <pc:chgData name="Buckman, Mark" userId="143108ed-1948-4344-b71d-df851b3c54dd" providerId="ADAL" clId="{AA21DA10-933F-45B5-914F-7460BA89AB34}" dt="2022-06-22T21:28:50.933" v="1"/>
        <pc:sldMkLst>
          <pc:docMk/>
          <pc:sldMk cId="991337717" sldId="1610"/>
        </pc:sldMkLst>
      </pc:sldChg>
      <pc:sldChg chg="add del">
        <pc:chgData name="Buckman, Mark" userId="143108ed-1948-4344-b71d-df851b3c54dd" providerId="ADAL" clId="{AA21DA10-933F-45B5-914F-7460BA89AB34}" dt="2022-06-23T19:33:14.282" v="107"/>
        <pc:sldMkLst>
          <pc:docMk/>
          <pc:sldMk cId="2051300379" sldId="1614"/>
        </pc:sldMkLst>
      </pc:sldChg>
      <pc:sldChg chg="del">
        <pc:chgData name="Buckman, Mark" userId="143108ed-1948-4344-b71d-df851b3c54dd" providerId="ADAL" clId="{AA21DA10-933F-45B5-914F-7460BA89AB34}" dt="2022-06-23T19:39:30.188" v="359" actId="47"/>
        <pc:sldMkLst>
          <pc:docMk/>
          <pc:sldMk cId="3619347808" sldId="1615"/>
        </pc:sldMkLst>
      </pc:sldChg>
      <pc:sldChg chg="del">
        <pc:chgData name="Buckman, Mark" userId="143108ed-1948-4344-b71d-df851b3c54dd" providerId="ADAL" clId="{AA21DA10-933F-45B5-914F-7460BA89AB34}" dt="2022-06-23T19:45:56.801" v="363" actId="47"/>
        <pc:sldMkLst>
          <pc:docMk/>
          <pc:sldMk cId="251755131" sldId="1616"/>
        </pc:sldMkLst>
      </pc:sldChg>
      <pc:sldChg chg="addSp delSp modSp del mod modTransition">
        <pc:chgData name="Buckman, Mark" userId="143108ed-1948-4344-b71d-df851b3c54dd" providerId="ADAL" clId="{AA21DA10-933F-45B5-914F-7460BA89AB34}" dt="2022-06-23T19:31:14.804" v="97" actId="47"/>
        <pc:sldMkLst>
          <pc:docMk/>
          <pc:sldMk cId="894386621" sldId="1618"/>
        </pc:sldMkLst>
        <pc:spChg chg="del">
          <ac:chgData name="Buckman, Mark" userId="143108ed-1948-4344-b71d-df851b3c54dd" providerId="ADAL" clId="{AA21DA10-933F-45B5-914F-7460BA89AB34}" dt="2022-06-23T19:30:17.564" v="88" actId="478"/>
          <ac:spMkLst>
            <pc:docMk/>
            <pc:sldMk cId="894386621" sldId="1618"/>
            <ac:spMk id="2" creationId="{9BE779E8-6D5F-690C-FAC3-5CF17192CFDD}"/>
          </ac:spMkLst>
        </pc:spChg>
        <pc:picChg chg="add mod">
          <ac:chgData name="Buckman, Mark" userId="143108ed-1948-4344-b71d-df851b3c54dd" providerId="ADAL" clId="{AA21DA10-933F-45B5-914F-7460BA89AB34}" dt="2022-06-23T19:30:15.768" v="87" actId="1076"/>
          <ac:picMkLst>
            <pc:docMk/>
            <pc:sldMk cId="894386621" sldId="1618"/>
            <ac:picMk id="3" creationId="{45BDDB2B-118C-CB18-F482-09F600B14D16}"/>
          </ac:picMkLst>
        </pc:picChg>
      </pc:sldChg>
      <pc:sldChg chg="add del">
        <pc:chgData name="Buckman, Mark" userId="143108ed-1948-4344-b71d-df851b3c54dd" providerId="ADAL" clId="{AA21DA10-933F-45B5-914F-7460BA89AB34}" dt="2022-06-23T19:34:04.822" v="111" actId="47"/>
        <pc:sldMkLst>
          <pc:docMk/>
          <pc:sldMk cId="4018732646" sldId="1618"/>
        </pc:sldMkLst>
      </pc:sldChg>
      <pc:sldChg chg="addSp modSp mod">
        <pc:chgData name="Buckman, Mark" userId="143108ed-1948-4344-b71d-df851b3c54dd" providerId="ADAL" clId="{AA21DA10-933F-45B5-914F-7460BA89AB34}" dt="2022-06-23T20:02:32.505" v="409" actId="14100"/>
        <pc:sldMkLst>
          <pc:docMk/>
          <pc:sldMk cId="3580016717" sldId="1623"/>
        </pc:sldMkLst>
        <pc:spChg chg="add mod">
          <ac:chgData name="Buckman, Mark" userId="143108ed-1948-4344-b71d-df851b3c54dd" providerId="ADAL" clId="{AA21DA10-933F-45B5-914F-7460BA89AB34}" dt="2022-06-23T20:02:32.505" v="409" actId="14100"/>
          <ac:spMkLst>
            <pc:docMk/>
            <pc:sldMk cId="3580016717" sldId="1623"/>
            <ac:spMk id="2" creationId="{0C95E2B1-0601-BB2E-4419-CFF250285C85}"/>
          </ac:spMkLst>
        </pc:spChg>
      </pc:sldChg>
      <pc:sldChg chg="add">
        <pc:chgData name="Buckman, Mark" userId="143108ed-1948-4344-b71d-df851b3c54dd" providerId="ADAL" clId="{AA21DA10-933F-45B5-914F-7460BA89AB34}" dt="2022-06-27T15:01:27.057" v="1516"/>
        <pc:sldMkLst>
          <pc:docMk/>
          <pc:sldMk cId="2678547143" sldId="1625"/>
        </pc:sldMkLst>
      </pc:sldChg>
      <pc:sldChg chg="addSp delSp modSp add mod">
        <pc:chgData name="Buckman, Mark" userId="143108ed-1948-4344-b71d-df851b3c54dd" providerId="ADAL" clId="{AA21DA10-933F-45B5-914F-7460BA89AB34}" dt="2022-06-22T21:31:13.364" v="5"/>
        <pc:sldMkLst>
          <pc:docMk/>
          <pc:sldMk cId="315321018" sldId="1627"/>
        </pc:sldMkLst>
        <pc:spChg chg="del">
          <ac:chgData name="Buckman, Mark" userId="143108ed-1948-4344-b71d-df851b3c54dd" providerId="ADAL" clId="{AA21DA10-933F-45B5-914F-7460BA89AB34}" dt="2022-06-22T21:31:12.988" v="4" actId="478"/>
          <ac:spMkLst>
            <pc:docMk/>
            <pc:sldMk cId="315321018" sldId="1627"/>
            <ac:spMk id="8" creationId="{ACBCB906-FCE8-F099-D5D7-B2EAFF794EF3}"/>
          </ac:spMkLst>
        </pc:spChg>
        <pc:spChg chg="mod">
          <ac:chgData name="Buckman, Mark" userId="143108ed-1948-4344-b71d-df851b3c54dd" providerId="ADAL" clId="{AA21DA10-933F-45B5-914F-7460BA89AB34}" dt="2022-06-22T21:30:54.926" v="3" actId="20577"/>
          <ac:spMkLst>
            <pc:docMk/>
            <pc:sldMk cId="315321018" sldId="1627"/>
            <ac:spMk id="10" creationId="{268EA2AC-E811-4894-BFE0-29B65F5B3752}"/>
          </ac:spMkLst>
        </pc:spChg>
        <pc:spChg chg="add mod">
          <ac:chgData name="Buckman, Mark" userId="143108ed-1948-4344-b71d-df851b3c54dd" providerId="ADAL" clId="{AA21DA10-933F-45B5-914F-7460BA89AB34}" dt="2022-06-22T21:31:13.364" v="5"/>
          <ac:spMkLst>
            <pc:docMk/>
            <pc:sldMk cId="315321018" sldId="1627"/>
            <ac:spMk id="11" creationId="{8A8C4867-34E7-56AD-5A66-E1227BF7C1A5}"/>
          </ac:spMkLst>
        </pc:spChg>
      </pc:sldChg>
      <pc:sldChg chg="add del">
        <pc:chgData name="Buckman, Mark" userId="143108ed-1948-4344-b71d-df851b3c54dd" providerId="ADAL" clId="{AA21DA10-933F-45B5-914F-7460BA89AB34}" dt="2022-06-23T19:32:57.427" v="106"/>
        <pc:sldMkLst>
          <pc:docMk/>
          <pc:sldMk cId="1166604122" sldId="1628"/>
        </pc:sldMkLst>
      </pc:sldChg>
      <pc:sldChg chg="add del">
        <pc:chgData name="Buckman, Mark" userId="143108ed-1948-4344-b71d-df851b3c54dd" providerId="ADAL" clId="{AA21DA10-933F-45B5-914F-7460BA89AB34}" dt="2022-06-23T19:33:27.159" v="108" actId="47"/>
        <pc:sldMkLst>
          <pc:docMk/>
          <pc:sldMk cId="1773680538" sldId="1628"/>
        </pc:sldMkLst>
      </pc:sldChg>
      <pc:sldChg chg="new del">
        <pc:chgData name="Buckman, Mark" userId="143108ed-1948-4344-b71d-df851b3c54dd" providerId="ADAL" clId="{AA21DA10-933F-45B5-914F-7460BA89AB34}" dt="2022-06-23T19:31:21.890" v="98" actId="47"/>
        <pc:sldMkLst>
          <pc:docMk/>
          <pc:sldMk cId="2615510631" sldId="1628"/>
        </pc:sldMkLst>
      </pc:sldChg>
      <pc:sldChg chg="add del">
        <pc:chgData name="Buckman, Mark" userId="143108ed-1948-4344-b71d-df851b3c54dd" providerId="ADAL" clId="{AA21DA10-933F-45B5-914F-7460BA89AB34}" dt="2022-06-23T19:30:58.988" v="94"/>
        <pc:sldMkLst>
          <pc:docMk/>
          <pc:sldMk cId="9742623" sldId="1629"/>
        </pc:sldMkLst>
      </pc:sldChg>
      <pc:sldChg chg="add">
        <pc:chgData name="Buckman, Mark" userId="143108ed-1948-4344-b71d-df851b3c54dd" providerId="ADAL" clId="{AA21DA10-933F-45B5-914F-7460BA89AB34}" dt="2022-06-23T19:33:14.282" v="107"/>
        <pc:sldMkLst>
          <pc:docMk/>
          <pc:sldMk cId="285191106" sldId="1629"/>
        </pc:sldMkLst>
      </pc:sldChg>
      <pc:sldChg chg="add del">
        <pc:chgData name="Buckman, Mark" userId="143108ed-1948-4344-b71d-df851b3c54dd" providerId="ADAL" clId="{AA21DA10-933F-45B5-914F-7460BA89AB34}" dt="2022-06-23T19:32:57.427" v="106"/>
        <pc:sldMkLst>
          <pc:docMk/>
          <pc:sldMk cId="1232114462" sldId="1629"/>
        </pc:sldMkLst>
      </pc:sldChg>
      <pc:sldChg chg="add del">
        <pc:chgData name="Buckman, Mark" userId="143108ed-1948-4344-b71d-df851b3c54dd" providerId="ADAL" clId="{AA21DA10-933F-45B5-914F-7460BA89AB34}" dt="2022-06-23T19:30:58.988" v="94"/>
        <pc:sldMkLst>
          <pc:docMk/>
          <pc:sldMk cId="2031780543" sldId="1630"/>
        </pc:sldMkLst>
      </pc:sldChg>
      <pc:sldChg chg="add del">
        <pc:chgData name="Buckman, Mark" userId="143108ed-1948-4344-b71d-df851b3c54dd" providerId="ADAL" clId="{AA21DA10-933F-45B5-914F-7460BA89AB34}" dt="2022-06-23T19:32:57.427" v="106"/>
        <pc:sldMkLst>
          <pc:docMk/>
          <pc:sldMk cId="3055561534" sldId="1630"/>
        </pc:sldMkLst>
      </pc:sldChg>
      <pc:sldChg chg="add">
        <pc:chgData name="Buckman, Mark" userId="143108ed-1948-4344-b71d-df851b3c54dd" providerId="ADAL" clId="{AA21DA10-933F-45B5-914F-7460BA89AB34}" dt="2022-06-23T19:33:14.282" v="107"/>
        <pc:sldMkLst>
          <pc:docMk/>
          <pc:sldMk cId="4119488740" sldId="1630"/>
        </pc:sldMkLst>
      </pc:sldChg>
      <pc:sldChg chg="add del">
        <pc:chgData name="Buckman, Mark" userId="143108ed-1948-4344-b71d-df851b3c54dd" providerId="ADAL" clId="{AA21DA10-933F-45B5-914F-7460BA89AB34}" dt="2022-06-23T19:30:58.988" v="94"/>
        <pc:sldMkLst>
          <pc:docMk/>
          <pc:sldMk cId="1920831041" sldId="1631"/>
        </pc:sldMkLst>
      </pc:sldChg>
      <pc:sldChg chg="add del">
        <pc:chgData name="Buckman, Mark" userId="143108ed-1948-4344-b71d-df851b3c54dd" providerId="ADAL" clId="{AA21DA10-933F-45B5-914F-7460BA89AB34}" dt="2022-06-23T19:32:57.427" v="106"/>
        <pc:sldMkLst>
          <pc:docMk/>
          <pc:sldMk cId="2960456339" sldId="1631"/>
        </pc:sldMkLst>
      </pc:sldChg>
      <pc:sldChg chg="add">
        <pc:chgData name="Buckman, Mark" userId="143108ed-1948-4344-b71d-df851b3c54dd" providerId="ADAL" clId="{AA21DA10-933F-45B5-914F-7460BA89AB34}" dt="2022-06-23T19:33:14.282" v="107"/>
        <pc:sldMkLst>
          <pc:docMk/>
          <pc:sldMk cId="3133340483" sldId="1631"/>
        </pc:sldMkLst>
      </pc:sldChg>
      <pc:sldChg chg="add del">
        <pc:chgData name="Buckman, Mark" userId="143108ed-1948-4344-b71d-df851b3c54dd" providerId="ADAL" clId="{AA21DA10-933F-45B5-914F-7460BA89AB34}" dt="2022-06-23T19:30:58.988" v="94"/>
        <pc:sldMkLst>
          <pc:docMk/>
          <pc:sldMk cId="1141681244" sldId="1632"/>
        </pc:sldMkLst>
      </pc:sldChg>
      <pc:sldChg chg="add del">
        <pc:chgData name="Buckman, Mark" userId="143108ed-1948-4344-b71d-df851b3c54dd" providerId="ADAL" clId="{AA21DA10-933F-45B5-914F-7460BA89AB34}" dt="2022-06-23T19:33:39.356" v="109" actId="47"/>
        <pc:sldMkLst>
          <pc:docMk/>
          <pc:sldMk cId="1822666831" sldId="1632"/>
        </pc:sldMkLst>
      </pc:sldChg>
      <pc:sldChg chg="add del">
        <pc:chgData name="Buckman, Mark" userId="143108ed-1948-4344-b71d-df851b3c54dd" providerId="ADAL" clId="{AA21DA10-933F-45B5-914F-7460BA89AB34}" dt="2022-06-23T19:32:57.427" v="106"/>
        <pc:sldMkLst>
          <pc:docMk/>
          <pc:sldMk cId="1970701267" sldId="1632"/>
        </pc:sldMkLst>
      </pc:sldChg>
      <pc:sldChg chg="add">
        <pc:chgData name="Buckman, Mark" userId="143108ed-1948-4344-b71d-df851b3c54dd" providerId="ADAL" clId="{AA21DA10-933F-45B5-914F-7460BA89AB34}" dt="2022-06-23T19:33:14.282" v="107"/>
        <pc:sldMkLst>
          <pc:docMk/>
          <pc:sldMk cId="443368346" sldId="1633"/>
        </pc:sldMkLst>
      </pc:sldChg>
      <pc:sldChg chg="add del">
        <pc:chgData name="Buckman, Mark" userId="143108ed-1948-4344-b71d-df851b3c54dd" providerId="ADAL" clId="{AA21DA10-933F-45B5-914F-7460BA89AB34}" dt="2022-06-23T19:32:57.427" v="106"/>
        <pc:sldMkLst>
          <pc:docMk/>
          <pc:sldMk cId="1518372669" sldId="1633"/>
        </pc:sldMkLst>
      </pc:sldChg>
      <pc:sldChg chg="add del">
        <pc:chgData name="Buckman, Mark" userId="143108ed-1948-4344-b71d-df851b3c54dd" providerId="ADAL" clId="{AA21DA10-933F-45B5-914F-7460BA89AB34}" dt="2022-06-23T19:30:58.988" v="94"/>
        <pc:sldMkLst>
          <pc:docMk/>
          <pc:sldMk cId="2974792709" sldId="1633"/>
        </pc:sldMkLst>
      </pc:sldChg>
      <pc:sldChg chg="add">
        <pc:chgData name="Buckman, Mark" userId="143108ed-1948-4344-b71d-df851b3c54dd" providerId="ADAL" clId="{AA21DA10-933F-45B5-914F-7460BA89AB34}" dt="2022-06-24T18:18:28.494" v="432"/>
        <pc:sldMkLst>
          <pc:docMk/>
          <pc:sldMk cId="581133847" sldId="1634"/>
        </pc:sldMkLst>
      </pc:sldChg>
      <pc:sldChg chg="add del">
        <pc:chgData name="Buckman, Mark" userId="143108ed-1948-4344-b71d-df851b3c54dd" providerId="ADAL" clId="{AA21DA10-933F-45B5-914F-7460BA89AB34}" dt="2022-06-23T19:34:02.946" v="110" actId="47"/>
        <pc:sldMkLst>
          <pc:docMk/>
          <pc:sldMk cId="1374217227" sldId="1634"/>
        </pc:sldMkLst>
      </pc:sldChg>
      <pc:sldChg chg="add del">
        <pc:chgData name="Buckman, Mark" userId="143108ed-1948-4344-b71d-df851b3c54dd" providerId="ADAL" clId="{AA21DA10-933F-45B5-914F-7460BA89AB34}" dt="2022-06-23T19:32:57.427" v="106"/>
        <pc:sldMkLst>
          <pc:docMk/>
          <pc:sldMk cId="3046526961" sldId="1634"/>
        </pc:sldMkLst>
      </pc:sldChg>
      <pc:sldChg chg="add del">
        <pc:chgData name="Buckman, Mark" userId="143108ed-1948-4344-b71d-df851b3c54dd" providerId="ADAL" clId="{AA21DA10-933F-45B5-914F-7460BA89AB34}" dt="2022-06-23T19:30:58.988" v="94"/>
        <pc:sldMkLst>
          <pc:docMk/>
          <pc:sldMk cId="3458630563" sldId="1634"/>
        </pc:sldMkLst>
      </pc:sldChg>
      <pc:sldChg chg="addSp modSp add">
        <pc:chgData name="Buckman, Mark" userId="143108ed-1948-4344-b71d-df851b3c54dd" providerId="ADAL" clId="{AA21DA10-933F-45B5-914F-7460BA89AB34}" dt="2022-06-27T14:28:33.255" v="739"/>
        <pc:sldMkLst>
          <pc:docMk/>
          <pc:sldMk cId="598182580" sldId="1635"/>
        </pc:sldMkLst>
        <pc:spChg chg="add mod">
          <ac:chgData name="Buckman, Mark" userId="143108ed-1948-4344-b71d-df851b3c54dd" providerId="ADAL" clId="{AA21DA10-933F-45B5-914F-7460BA89AB34}" dt="2022-06-27T14:28:33.255" v="739"/>
          <ac:spMkLst>
            <pc:docMk/>
            <pc:sldMk cId="598182580" sldId="1635"/>
            <ac:spMk id="4" creationId="{0ED46B80-E04C-C549-5F89-F482AA17EF5F}"/>
          </ac:spMkLst>
        </pc:spChg>
      </pc:sldChg>
      <pc:sldChg chg="add del">
        <pc:chgData name="Buckman, Mark" userId="143108ed-1948-4344-b71d-df851b3c54dd" providerId="ADAL" clId="{AA21DA10-933F-45B5-914F-7460BA89AB34}" dt="2022-06-23T19:32:57.427" v="106"/>
        <pc:sldMkLst>
          <pc:docMk/>
          <pc:sldMk cId="1390352529" sldId="1635"/>
        </pc:sldMkLst>
      </pc:sldChg>
      <pc:sldChg chg="add del">
        <pc:chgData name="Buckman, Mark" userId="143108ed-1948-4344-b71d-df851b3c54dd" providerId="ADAL" clId="{AA21DA10-933F-45B5-914F-7460BA89AB34}" dt="2022-06-23T19:34:08.503" v="112" actId="47"/>
        <pc:sldMkLst>
          <pc:docMk/>
          <pc:sldMk cId="2819810337" sldId="1635"/>
        </pc:sldMkLst>
      </pc:sldChg>
      <pc:sldChg chg="add del">
        <pc:chgData name="Buckman, Mark" userId="143108ed-1948-4344-b71d-df851b3c54dd" providerId="ADAL" clId="{AA21DA10-933F-45B5-914F-7460BA89AB34}" dt="2022-06-23T19:32:57.427" v="106"/>
        <pc:sldMkLst>
          <pc:docMk/>
          <pc:sldMk cId="194090156" sldId="1636"/>
        </pc:sldMkLst>
      </pc:sldChg>
      <pc:sldChg chg="add">
        <pc:chgData name="Buckman, Mark" userId="143108ed-1948-4344-b71d-df851b3c54dd" providerId="ADAL" clId="{AA21DA10-933F-45B5-914F-7460BA89AB34}" dt="2022-06-23T19:33:14.282" v="107"/>
        <pc:sldMkLst>
          <pc:docMk/>
          <pc:sldMk cId="2583996974" sldId="1636"/>
        </pc:sldMkLst>
      </pc:sldChg>
      <pc:sldChg chg="add del">
        <pc:chgData name="Buckman, Mark" userId="143108ed-1948-4344-b71d-df851b3c54dd" providerId="ADAL" clId="{AA21DA10-933F-45B5-914F-7460BA89AB34}" dt="2022-06-23T19:32:57.427" v="106"/>
        <pc:sldMkLst>
          <pc:docMk/>
          <pc:sldMk cId="449767371" sldId="1637"/>
        </pc:sldMkLst>
      </pc:sldChg>
      <pc:sldChg chg="add">
        <pc:chgData name="Buckman, Mark" userId="143108ed-1948-4344-b71d-df851b3c54dd" providerId="ADAL" clId="{AA21DA10-933F-45B5-914F-7460BA89AB34}" dt="2022-06-23T19:33:14.282" v="107"/>
        <pc:sldMkLst>
          <pc:docMk/>
          <pc:sldMk cId="1787855055" sldId="1637"/>
        </pc:sldMkLst>
      </pc:sldChg>
      <pc:sldChg chg="add del">
        <pc:chgData name="Buckman, Mark" userId="143108ed-1948-4344-b71d-df851b3c54dd" providerId="ADAL" clId="{AA21DA10-933F-45B5-914F-7460BA89AB34}" dt="2022-06-23T19:32:57.427" v="106"/>
        <pc:sldMkLst>
          <pc:docMk/>
          <pc:sldMk cId="69046053" sldId="1638"/>
        </pc:sldMkLst>
      </pc:sldChg>
      <pc:sldChg chg="add">
        <pc:chgData name="Buckman, Mark" userId="143108ed-1948-4344-b71d-df851b3c54dd" providerId="ADAL" clId="{AA21DA10-933F-45B5-914F-7460BA89AB34}" dt="2022-06-23T19:33:14.282" v="107"/>
        <pc:sldMkLst>
          <pc:docMk/>
          <pc:sldMk cId="1149299130" sldId="1638"/>
        </pc:sldMkLst>
      </pc:sldChg>
      <pc:sldChg chg="add">
        <pc:chgData name="Buckman, Mark" userId="143108ed-1948-4344-b71d-df851b3c54dd" providerId="ADAL" clId="{AA21DA10-933F-45B5-914F-7460BA89AB34}" dt="2022-06-23T19:39:22.331" v="358"/>
        <pc:sldMkLst>
          <pc:docMk/>
          <pc:sldMk cId="694006738" sldId="1639"/>
        </pc:sldMkLst>
      </pc:sldChg>
      <pc:sldChg chg="add del">
        <pc:chgData name="Buckman, Mark" userId="143108ed-1948-4344-b71d-df851b3c54dd" providerId="ADAL" clId="{AA21DA10-933F-45B5-914F-7460BA89AB34}" dt="2022-06-23T19:32:57.427" v="106"/>
        <pc:sldMkLst>
          <pc:docMk/>
          <pc:sldMk cId="2691293951" sldId="1639"/>
        </pc:sldMkLst>
      </pc:sldChg>
      <pc:sldChg chg="add">
        <pc:chgData name="Buckman, Mark" userId="143108ed-1948-4344-b71d-df851b3c54dd" providerId="ADAL" clId="{AA21DA10-933F-45B5-914F-7460BA89AB34}" dt="2022-06-23T19:39:22.331" v="358"/>
        <pc:sldMkLst>
          <pc:docMk/>
          <pc:sldMk cId="1402203768" sldId="1640"/>
        </pc:sldMkLst>
      </pc:sldChg>
      <pc:sldChg chg="add del">
        <pc:chgData name="Buckman, Mark" userId="143108ed-1948-4344-b71d-df851b3c54dd" providerId="ADAL" clId="{AA21DA10-933F-45B5-914F-7460BA89AB34}" dt="2022-06-23T19:32:57.427" v="106"/>
        <pc:sldMkLst>
          <pc:docMk/>
          <pc:sldMk cId="2937646005" sldId="1640"/>
        </pc:sldMkLst>
      </pc:sldChg>
      <pc:sldChg chg="modSp add del mod">
        <pc:chgData name="Buckman, Mark" userId="143108ed-1948-4344-b71d-df851b3c54dd" providerId="ADAL" clId="{AA21DA10-933F-45B5-914F-7460BA89AB34}" dt="2022-06-24T19:25:33.297" v="450" actId="47"/>
        <pc:sldMkLst>
          <pc:docMk/>
          <pc:sldMk cId="1003743098" sldId="1641"/>
        </pc:sldMkLst>
        <pc:spChg chg="mod">
          <ac:chgData name="Buckman, Mark" userId="143108ed-1948-4344-b71d-df851b3c54dd" providerId="ADAL" clId="{AA21DA10-933F-45B5-914F-7460BA89AB34}" dt="2022-06-23T20:59:49.691" v="417" actId="20577"/>
          <ac:spMkLst>
            <pc:docMk/>
            <pc:sldMk cId="1003743098" sldId="1641"/>
            <ac:spMk id="2" creationId="{00000000-0000-0000-0000-000000000000}"/>
          </ac:spMkLst>
        </pc:spChg>
        <pc:spChg chg="mod">
          <ac:chgData name="Buckman, Mark" userId="143108ed-1948-4344-b71d-df851b3c54dd" providerId="ADAL" clId="{AA21DA10-933F-45B5-914F-7460BA89AB34}" dt="2022-06-23T21:00:21.499" v="426" actId="20577"/>
          <ac:spMkLst>
            <pc:docMk/>
            <pc:sldMk cId="1003743098" sldId="1641"/>
            <ac:spMk id="3" creationId="{00000000-0000-0000-0000-000000000000}"/>
          </ac:spMkLst>
        </pc:spChg>
        <pc:spChg chg="mod">
          <ac:chgData name="Buckman, Mark" userId="143108ed-1948-4344-b71d-df851b3c54dd" providerId="ADAL" clId="{AA21DA10-933F-45B5-914F-7460BA89AB34}" dt="2022-06-24T18:23:07.435" v="446" actId="27636"/>
          <ac:spMkLst>
            <pc:docMk/>
            <pc:sldMk cId="1003743098" sldId="1641"/>
            <ac:spMk id="4" creationId="{00000000-0000-0000-0000-000000000000}"/>
          </ac:spMkLst>
        </pc:spChg>
        <pc:spChg chg="mod">
          <ac:chgData name="Buckman, Mark" userId="143108ed-1948-4344-b71d-df851b3c54dd" providerId="ADAL" clId="{AA21DA10-933F-45B5-914F-7460BA89AB34}" dt="2022-06-23T21:00:24.764" v="431" actId="20577"/>
          <ac:spMkLst>
            <pc:docMk/>
            <pc:sldMk cId="1003743098" sldId="1641"/>
            <ac:spMk id="5" creationId="{00000000-0000-0000-0000-000000000000}"/>
          </ac:spMkLst>
        </pc:spChg>
        <pc:spChg chg="mod">
          <ac:chgData name="Buckman, Mark" userId="143108ed-1948-4344-b71d-df851b3c54dd" providerId="ADAL" clId="{AA21DA10-933F-45B5-914F-7460BA89AB34}" dt="2022-06-24T18:23:07.434" v="445" actId="27636"/>
          <ac:spMkLst>
            <pc:docMk/>
            <pc:sldMk cId="1003743098" sldId="1641"/>
            <ac:spMk id="6" creationId="{00000000-0000-0000-0000-000000000000}"/>
          </ac:spMkLst>
        </pc:spChg>
      </pc:sldChg>
      <pc:sldChg chg="add del">
        <pc:chgData name="Buckman, Mark" userId="143108ed-1948-4344-b71d-df851b3c54dd" providerId="ADAL" clId="{AA21DA10-933F-45B5-914F-7460BA89AB34}" dt="2022-06-23T19:32:57.427" v="106"/>
        <pc:sldMkLst>
          <pc:docMk/>
          <pc:sldMk cId="4122371487" sldId="1641"/>
        </pc:sldMkLst>
      </pc:sldChg>
      <pc:sldChg chg="add del">
        <pc:chgData name="Buckman, Mark" userId="143108ed-1948-4344-b71d-df851b3c54dd" providerId="ADAL" clId="{AA21DA10-933F-45B5-914F-7460BA89AB34}" dt="2022-06-23T19:32:57.427" v="106"/>
        <pc:sldMkLst>
          <pc:docMk/>
          <pc:sldMk cId="1205569959" sldId="1642"/>
        </pc:sldMkLst>
      </pc:sldChg>
      <pc:sldChg chg="modSp add mod">
        <pc:chgData name="Buckman, Mark" userId="143108ed-1948-4344-b71d-df851b3c54dd" providerId="ADAL" clId="{AA21DA10-933F-45B5-914F-7460BA89AB34}" dt="2022-06-24T19:27:20.643" v="660" actId="20577"/>
        <pc:sldMkLst>
          <pc:docMk/>
          <pc:sldMk cId="3830091043" sldId="1642"/>
        </pc:sldMkLst>
        <pc:spChg chg="mod">
          <ac:chgData name="Buckman, Mark" userId="143108ed-1948-4344-b71d-df851b3c54dd" providerId="ADAL" clId="{AA21DA10-933F-45B5-914F-7460BA89AB34}" dt="2022-06-24T19:25:57.620" v="459" actId="27636"/>
          <ac:spMkLst>
            <pc:docMk/>
            <pc:sldMk cId="3830091043" sldId="1642"/>
            <ac:spMk id="4" creationId="{00000000-0000-0000-0000-000000000000}"/>
          </ac:spMkLst>
        </pc:spChg>
        <pc:spChg chg="mod">
          <ac:chgData name="Buckman, Mark" userId="143108ed-1948-4344-b71d-df851b3c54dd" providerId="ADAL" clId="{AA21DA10-933F-45B5-914F-7460BA89AB34}" dt="2022-06-24T19:27:20.643" v="660" actId="20577"/>
          <ac:spMkLst>
            <pc:docMk/>
            <pc:sldMk cId="3830091043" sldId="1642"/>
            <ac:spMk id="6" creationId="{00000000-0000-0000-0000-000000000000}"/>
          </ac:spMkLst>
        </pc:spChg>
      </pc:sldChg>
      <pc:sldChg chg="addSp modSp add">
        <pc:chgData name="Buckman, Mark" userId="143108ed-1948-4344-b71d-df851b3c54dd" providerId="ADAL" clId="{AA21DA10-933F-45B5-914F-7460BA89AB34}" dt="2022-06-27T14:28:31.926" v="738"/>
        <pc:sldMkLst>
          <pc:docMk/>
          <pc:sldMk cId="2551657855" sldId="1643"/>
        </pc:sldMkLst>
        <pc:spChg chg="add mod">
          <ac:chgData name="Buckman, Mark" userId="143108ed-1948-4344-b71d-df851b3c54dd" providerId="ADAL" clId="{AA21DA10-933F-45B5-914F-7460BA89AB34}" dt="2022-06-27T14:28:31.926" v="738"/>
          <ac:spMkLst>
            <pc:docMk/>
            <pc:sldMk cId="2551657855" sldId="1643"/>
            <ac:spMk id="5" creationId="{68BD3AB1-5EDD-5857-5141-6B8F2C15759F}"/>
          </ac:spMkLst>
        </pc:spChg>
      </pc:sldChg>
      <pc:sldChg chg="add del">
        <pc:chgData name="Buckman, Mark" userId="143108ed-1948-4344-b71d-df851b3c54dd" providerId="ADAL" clId="{AA21DA10-933F-45B5-914F-7460BA89AB34}" dt="2022-06-23T19:32:57.427" v="106"/>
        <pc:sldMkLst>
          <pc:docMk/>
          <pc:sldMk cId="2939864759" sldId="1643"/>
        </pc:sldMkLst>
      </pc:sldChg>
      <pc:sldChg chg="addSp modSp add">
        <pc:chgData name="Buckman, Mark" userId="143108ed-1948-4344-b71d-df851b3c54dd" providerId="ADAL" clId="{AA21DA10-933F-45B5-914F-7460BA89AB34}" dt="2022-06-27T14:28:34.634" v="740"/>
        <pc:sldMkLst>
          <pc:docMk/>
          <pc:sldMk cId="2825498667" sldId="1644"/>
        </pc:sldMkLst>
        <pc:spChg chg="add mod">
          <ac:chgData name="Buckman, Mark" userId="143108ed-1948-4344-b71d-df851b3c54dd" providerId="ADAL" clId="{AA21DA10-933F-45B5-914F-7460BA89AB34}" dt="2022-06-27T14:28:34.634" v="740"/>
          <ac:spMkLst>
            <pc:docMk/>
            <pc:sldMk cId="2825498667" sldId="1644"/>
            <ac:spMk id="6" creationId="{608199DA-3611-E055-072D-992B9D6BC4DD}"/>
          </ac:spMkLst>
        </pc:spChg>
      </pc:sldChg>
      <pc:sldChg chg="addSp modSp add">
        <pc:chgData name="Buckman, Mark" userId="143108ed-1948-4344-b71d-df851b3c54dd" providerId="ADAL" clId="{AA21DA10-933F-45B5-914F-7460BA89AB34}" dt="2022-06-27T14:28:35.973" v="741"/>
        <pc:sldMkLst>
          <pc:docMk/>
          <pc:sldMk cId="230414264" sldId="1645"/>
        </pc:sldMkLst>
        <pc:spChg chg="add mod">
          <ac:chgData name="Buckman, Mark" userId="143108ed-1948-4344-b71d-df851b3c54dd" providerId="ADAL" clId="{AA21DA10-933F-45B5-914F-7460BA89AB34}" dt="2022-06-27T14:28:35.973" v="741"/>
          <ac:spMkLst>
            <pc:docMk/>
            <pc:sldMk cId="230414264" sldId="1645"/>
            <ac:spMk id="6" creationId="{C272D622-E8BC-1514-3A6D-DD4C8F22CFF1}"/>
          </ac:spMkLst>
        </pc:spChg>
      </pc:sldChg>
      <pc:sldChg chg="add modTransition">
        <pc:chgData name="Buckman, Mark" userId="143108ed-1948-4344-b71d-df851b3c54dd" providerId="ADAL" clId="{AA21DA10-933F-45B5-914F-7460BA89AB34}" dt="2022-06-27T14:29:31.374" v="746"/>
        <pc:sldMkLst>
          <pc:docMk/>
          <pc:sldMk cId="1197762795" sldId="1646"/>
        </pc:sldMkLst>
      </pc:sldChg>
      <pc:sldChg chg="addSp delSp modSp add mod modClrScheme modAnim chgLayout">
        <pc:chgData name="Buckman, Mark" userId="143108ed-1948-4344-b71d-df851b3c54dd" providerId="ADAL" clId="{AA21DA10-933F-45B5-914F-7460BA89AB34}" dt="2022-06-27T14:31:33.067" v="846" actId="14100"/>
        <pc:sldMkLst>
          <pc:docMk/>
          <pc:sldMk cId="714417013" sldId="1647"/>
        </pc:sldMkLst>
        <pc:spChg chg="add del">
          <ac:chgData name="Buckman, Mark" userId="143108ed-1948-4344-b71d-df851b3c54dd" providerId="ADAL" clId="{AA21DA10-933F-45B5-914F-7460BA89AB34}" dt="2022-06-27T14:30:20.782" v="755" actId="478"/>
          <ac:spMkLst>
            <pc:docMk/>
            <pc:sldMk cId="714417013" sldId="1647"/>
            <ac:spMk id="2" creationId="{425469EA-2907-44DC-8319-812FD18C217C}"/>
          </ac:spMkLst>
        </pc:spChg>
        <pc:spChg chg="add del">
          <ac:chgData name="Buckman, Mark" userId="143108ed-1948-4344-b71d-df851b3c54dd" providerId="ADAL" clId="{AA21DA10-933F-45B5-914F-7460BA89AB34}" dt="2022-06-27T14:30:18.729" v="754" actId="478"/>
          <ac:spMkLst>
            <pc:docMk/>
            <pc:sldMk cId="714417013" sldId="1647"/>
            <ac:spMk id="4" creationId="{0ED46B80-E04C-C549-5F89-F482AA17EF5F}"/>
          </ac:spMkLst>
        </pc:spChg>
        <pc:spChg chg="add del mod">
          <ac:chgData name="Buckman, Mark" userId="143108ed-1948-4344-b71d-df851b3c54dd" providerId="ADAL" clId="{AA21DA10-933F-45B5-914F-7460BA89AB34}" dt="2022-06-27T14:30:20.782" v="755" actId="478"/>
          <ac:spMkLst>
            <pc:docMk/>
            <pc:sldMk cId="714417013" sldId="1647"/>
            <ac:spMk id="6" creationId="{81FA10C3-9A56-8806-F488-7F7633B9F71C}"/>
          </ac:spMkLst>
        </pc:spChg>
        <pc:spChg chg="add del mod">
          <ac:chgData name="Buckman, Mark" userId="143108ed-1948-4344-b71d-df851b3c54dd" providerId="ADAL" clId="{AA21DA10-933F-45B5-914F-7460BA89AB34}" dt="2022-06-27T14:30:20.782" v="755" actId="478"/>
          <ac:spMkLst>
            <pc:docMk/>
            <pc:sldMk cId="714417013" sldId="1647"/>
            <ac:spMk id="9" creationId="{4058DDE5-6A29-BD3C-3600-0C769F4AE976}"/>
          </ac:spMkLst>
        </pc:spChg>
        <pc:spChg chg="add del mod">
          <ac:chgData name="Buckman, Mark" userId="143108ed-1948-4344-b71d-df851b3c54dd" providerId="ADAL" clId="{AA21DA10-933F-45B5-914F-7460BA89AB34}" dt="2022-06-27T14:30:18.729" v="754" actId="478"/>
          <ac:spMkLst>
            <pc:docMk/>
            <pc:sldMk cId="714417013" sldId="1647"/>
            <ac:spMk id="11" creationId="{B47533FB-2CA8-8729-34CA-7CAEBBF65670}"/>
          </ac:spMkLst>
        </pc:spChg>
        <pc:spChg chg="add del mod">
          <ac:chgData name="Buckman, Mark" userId="143108ed-1948-4344-b71d-df851b3c54dd" providerId="ADAL" clId="{AA21DA10-933F-45B5-914F-7460BA89AB34}" dt="2022-06-27T14:30:26.077" v="756" actId="700"/>
          <ac:spMkLst>
            <pc:docMk/>
            <pc:sldMk cId="714417013" sldId="1647"/>
            <ac:spMk id="13" creationId="{20B44DE7-7F93-9978-16E6-53098962C96E}"/>
          </ac:spMkLst>
        </pc:spChg>
        <pc:spChg chg="add mod">
          <ac:chgData name="Buckman, Mark" userId="143108ed-1948-4344-b71d-df851b3c54dd" providerId="ADAL" clId="{AA21DA10-933F-45B5-914F-7460BA89AB34}" dt="2022-06-27T14:31:17.759" v="842" actId="14100"/>
          <ac:spMkLst>
            <pc:docMk/>
            <pc:sldMk cId="714417013" sldId="1647"/>
            <ac:spMk id="15" creationId="{41BCDCC3-87AD-D186-EE86-E26E23516B88}"/>
          </ac:spMkLst>
        </pc:spChg>
        <pc:spChg chg="add mod">
          <ac:chgData name="Buckman, Mark" userId="143108ed-1948-4344-b71d-df851b3c54dd" providerId="ADAL" clId="{AA21DA10-933F-45B5-914F-7460BA89AB34}" dt="2022-06-27T14:31:33.067" v="846" actId="14100"/>
          <ac:spMkLst>
            <pc:docMk/>
            <pc:sldMk cId="714417013" sldId="1647"/>
            <ac:spMk id="16" creationId="{AF21F502-5FCE-9FDD-401A-E90BFE79A4F0}"/>
          </ac:spMkLst>
        </pc:spChg>
        <pc:picChg chg="add del mod">
          <ac:chgData name="Buckman, Mark" userId="143108ed-1948-4344-b71d-df851b3c54dd" providerId="ADAL" clId="{AA21DA10-933F-45B5-914F-7460BA89AB34}" dt="2022-06-27T14:30:11.489" v="751" actId="21"/>
          <ac:picMkLst>
            <pc:docMk/>
            <pc:sldMk cId="714417013" sldId="1647"/>
            <ac:picMk id="5" creationId="{8BFAAA66-2AAD-2811-119C-5C17E45BC3FB}"/>
          </ac:picMkLst>
        </pc:picChg>
        <pc:picChg chg="del">
          <ac:chgData name="Buckman, Mark" userId="143108ed-1948-4344-b71d-df851b3c54dd" providerId="ADAL" clId="{AA21DA10-933F-45B5-914F-7460BA89AB34}" dt="2022-06-27T14:30:14.239" v="752" actId="478"/>
          <ac:picMkLst>
            <pc:docMk/>
            <pc:sldMk cId="714417013" sldId="1647"/>
            <ac:picMk id="8" creationId="{A212268E-EB69-4AEC-85E6-AF964A4AEF3C}"/>
          </ac:picMkLst>
        </pc:picChg>
        <pc:picChg chg="add mod">
          <ac:chgData name="Buckman, Mark" userId="143108ed-1948-4344-b71d-df851b3c54dd" providerId="ADAL" clId="{AA21DA10-933F-45B5-914F-7460BA89AB34}" dt="2022-06-27T14:30:55.420" v="790" actId="1035"/>
          <ac:picMkLst>
            <pc:docMk/>
            <pc:sldMk cId="714417013" sldId="1647"/>
            <ac:picMk id="14" creationId="{AC202733-EF62-EF07-C1EF-A39F17A8035E}"/>
          </ac:picMkLst>
        </pc:picChg>
      </pc:sldChg>
      <pc:sldChg chg="addSp delSp modSp add mod delAnim modAnim">
        <pc:chgData name="Buckman, Mark" userId="143108ed-1948-4344-b71d-df851b3c54dd" providerId="ADAL" clId="{AA21DA10-933F-45B5-914F-7460BA89AB34}" dt="2022-06-27T14:43:16.799" v="1081"/>
        <pc:sldMkLst>
          <pc:docMk/>
          <pc:sldMk cId="1531263900" sldId="1648"/>
        </pc:sldMkLst>
        <pc:spChg chg="mod">
          <ac:chgData name="Buckman, Mark" userId="143108ed-1948-4344-b71d-df851b3c54dd" providerId="ADAL" clId="{AA21DA10-933F-45B5-914F-7460BA89AB34}" dt="2022-06-27T14:42:50.593" v="1077" actId="20577"/>
          <ac:spMkLst>
            <pc:docMk/>
            <pc:sldMk cId="1531263900" sldId="1648"/>
            <ac:spMk id="17" creationId="{09CD15E1-B371-7740-BF86-2A583ED836B6}"/>
          </ac:spMkLst>
        </pc:spChg>
        <pc:graphicFrameChg chg="add mod">
          <ac:chgData name="Buckman, Mark" userId="143108ed-1948-4344-b71d-df851b3c54dd" providerId="ADAL" clId="{AA21DA10-933F-45B5-914F-7460BA89AB34}" dt="2022-06-27T14:42:25.350" v="1067" actId="1076"/>
          <ac:graphicFrameMkLst>
            <pc:docMk/>
            <pc:sldMk cId="1531263900" sldId="1648"/>
            <ac:graphicFrameMk id="15" creationId="{A26E7CF1-EEF5-C8C2-5E89-CCEC4D9EF5B7}"/>
          </ac:graphicFrameMkLst>
        </pc:graphicFrameChg>
        <pc:picChg chg="del">
          <ac:chgData name="Buckman, Mark" userId="143108ed-1948-4344-b71d-df851b3c54dd" providerId="ADAL" clId="{AA21DA10-933F-45B5-914F-7460BA89AB34}" dt="2022-06-27T14:32:56.671" v="1015" actId="478"/>
          <ac:picMkLst>
            <pc:docMk/>
            <pc:sldMk cId="1531263900" sldId="1648"/>
            <ac:picMk id="3" creationId="{310CF615-2BC1-3440-BFD9-5336A357B585}"/>
          </ac:picMkLst>
        </pc:picChg>
        <pc:picChg chg="del">
          <ac:chgData name="Buckman, Mark" userId="143108ed-1948-4344-b71d-df851b3c54dd" providerId="ADAL" clId="{AA21DA10-933F-45B5-914F-7460BA89AB34}" dt="2022-06-27T14:32:55.201" v="1012" actId="478"/>
          <ac:picMkLst>
            <pc:docMk/>
            <pc:sldMk cId="1531263900" sldId="1648"/>
            <ac:picMk id="5" creationId="{D33322A6-BF53-5947-AACB-62339B26A21B}"/>
          </ac:picMkLst>
        </pc:picChg>
        <pc:picChg chg="del">
          <ac:chgData name="Buckman, Mark" userId="143108ed-1948-4344-b71d-df851b3c54dd" providerId="ADAL" clId="{AA21DA10-933F-45B5-914F-7460BA89AB34}" dt="2022-06-27T14:32:54.593" v="1011" actId="478"/>
          <ac:picMkLst>
            <pc:docMk/>
            <pc:sldMk cId="1531263900" sldId="1648"/>
            <ac:picMk id="6" creationId="{2725D61F-BF2A-7146-B6DF-D4727F044882}"/>
          </ac:picMkLst>
        </pc:picChg>
        <pc:picChg chg="del">
          <ac:chgData name="Buckman, Mark" userId="143108ed-1948-4344-b71d-df851b3c54dd" providerId="ADAL" clId="{AA21DA10-933F-45B5-914F-7460BA89AB34}" dt="2022-06-27T14:32:55.642" v="1013" actId="478"/>
          <ac:picMkLst>
            <pc:docMk/>
            <pc:sldMk cId="1531263900" sldId="1648"/>
            <ac:picMk id="10" creationId="{B2D244FC-0F5D-8F44-AFE2-C90A2D8D73F9}"/>
          </ac:picMkLst>
        </pc:picChg>
        <pc:picChg chg="add mod">
          <ac:chgData name="Buckman, Mark" userId="143108ed-1948-4344-b71d-df851b3c54dd" providerId="ADAL" clId="{AA21DA10-933F-45B5-914F-7460BA89AB34}" dt="2022-06-27T14:42:31.844" v="1069" actId="14100"/>
          <ac:picMkLst>
            <pc:docMk/>
            <pc:sldMk cId="1531263900" sldId="1648"/>
            <ac:picMk id="11" creationId="{99718E50-6B80-9035-D964-841409AA29D6}"/>
          </ac:picMkLst>
        </pc:picChg>
        <pc:picChg chg="add mod ord">
          <ac:chgData name="Buckman, Mark" userId="143108ed-1948-4344-b71d-df851b3c54dd" providerId="ADAL" clId="{AA21DA10-933F-45B5-914F-7460BA89AB34}" dt="2022-06-27T14:43:06.843" v="1080" actId="1076"/>
          <ac:picMkLst>
            <pc:docMk/>
            <pc:sldMk cId="1531263900" sldId="1648"/>
            <ac:picMk id="13" creationId="{6D808E95-59A6-D843-BBA3-C476688874E9}"/>
          </ac:picMkLst>
        </pc:picChg>
        <pc:picChg chg="add del mod">
          <ac:chgData name="Buckman, Mark" userId="143108ed-1948-4344-b71d-df851b3c54dd" providerId="ADAL" clId="{AA21DA10-933F-45B5-914F-7460BA89AB34}" dt="2022-06-27T14:41:31.489" v="1048" actId="478"/>
          <ac:picMkLst>
            <pc:docMk/>
            <pc:sldMk cId="1531263900" sldId="1648"/>
            <ac:picMk id="14" creationId="{B5850BBC-7989-D4B0-DA4A-D3B8BF0711CE}"/>
          </ac:picMkLst>
        </pc:picChg>
        <pc:cxnChg chg="del">
          <ac:chgData name="Buckman, Mark" userId="143108ed-1948-4344-b71d-df851b3c54dd" providerId="ADAL" clId="{AA21DA10-933F-45B5-914F-7460BA89AB34}" dt="2022-06-27T14:32:56.249" v="1014" actId="478"/>
          <ac:cxnSpMkLst>
            <pc:docMk/>
            <pc:sldMk cId="1531263900" sldId="1648"/>
            <ac:cxnSpMk id="9" creationId="{67CC9DCA-4359-3A48-95EF-F6DEEC914594}"/>
          </ac:cxnSpMkLst>
        </pc:cxnChg>
      </pc:sldChg>
      <pc:sldChg chg="addSp modSp add mod ord">
        <pc:chgData name="Buckman, Mark" userId="143108ed-1948-4344-b71d-df851b3c54dd" providerId="ADAL" clId="{AA21DA10-933F-45B5-914F-7460BA89AB34}" dt="2022-06-27T21:19:54.480" v="1544" actId="108"/>
        <pc:sldMkLst>
          <pc:docMk/>
          <pc:sldMk cId="2378021097" sldId="1649"/>
        </pc:sldMkLst>
        <pc:spChg chg="mod">
          <ac:chgData name="Buckman, Mark" userId="143108ed-1948-4344-b71d-df851b3c54dd" providerId="ADAL" clId="{AA21DA10-933F-45B5-914F-7460BA89AB34}" dt="2022-06-27T21:19:54.480" v="1544" actId="108"/>
          <ac:spMkLst>
            <pc:docMk/>
            <pc:sldMk cId="2378021097" sldId="1649"/>
            <ac:spMk id="15" creationId="{2878C86A-A937-8AF6-3DFB-80A5A66CABBB}"/>
          </ac:spMkLst>
        </pc:spChg>
        <pc:spChg chg="mod">
          <ac:chgData name="Buckman, Mark" userId="143108ed-1948-4344-b71d-df851b3c54dd" providerId="ADAL" clId="{AA21DA10-933F-45B5-914F-7460BA89AB34}" dt="2022-06-27T14:49:40.613" v="1169"/>
          <ac:spMkLst>
            <pc:docMk/>
            <pc:sldMk cId="2378021097" sldId="1649"/>
            <ac:spMk id="20" creationId="{35275F95-B749-98D3-66E2-FF7B735F43D8}"/>
          </ac:spMkLst>
        </pc:spChg>
        <pc:grpChg chg="add mod">
          <ac:chgData name="Buckman, Mark" userId="143108ed-1948-4344-b71d-df851b3c54dd" providerId="ADAL" clId="{AA21DA10-933F-45B5-914F-7460BA89AB34}" dt="2022-06-27T15:01:00.466" v="1454" actId="1076"/>
          <ac:grpSpMkLst>
            <pc:docMk/>
            <pc:sldMk cId="2378021097" sldId="1649"/>
            <ac:grpSpMk id="17" creationId="{C992B183-C250-8D4B-834A-5CA5E4C61252}"/>
          </ac:grpSpMkLst>
        </pc:grpChg>
        <pc:picChg chg="add mod">
          <ac:chgData name="Buckman, Mark" userId="143108ed-1948-4344-b71d-df851b3c54dd" providerId="ADAL" clId="{AA21DA10-933F-45B5-914F-7460BA89AB34}" dt="2022-06-27T15:01:13.307" v="1515" actId="1076"/>
          <ac:picMkLst>
            <pc:docMk/>
            <pc:sldMk cId="2378021097" sldId="1649"/>
            <ac:picMk id="16" creationId="{B4A1BD2D-A24B-5FEB-9982-1966DB5E597B}"/>
          </ac:picMkLst>
        </pc:picChg>
        <pc:picChg chg="mod">
          <ac:chgData name="Buckman, Mark" userId="143108ed-1948-4344-b71d-df851b3c54dd" providerId="ADAL" clId="{AA21DA10-933F-45B5-914F-7460BA89AB34}" dt="2022-06-27T15:00:58.259" v="1453" actId="1076"/>
          <ac:picMkLst>
            <pc:docMk/>
            <pc:sldMk cId="2378021097" sldId="1649"/>
            <ac:picMk id="18" creationId="{9A414266-7A30-64BA-7EFC-1C5FA554549B}"/>
          </ac:picMkLst>
        </pc:picChg>
        <pc:picChg chg="mod">
          <ac:chgData name="Buckman, Mark" userId="143108ed-1948-4344-b71d-df851b3c54dd" providerId="ADAL" clId="{AA21DA10-933F-45B5-914F-7460BA89AB34}" dt="2022-06-27T14:49:40.613" v="1169"/>
          <ac:picMkLst>
            <pc:docMk/>
            <pc:sldMk cId="2378021097" sldId="1649"/>
            <ac:picMk id="19" creationId="{0F50C7B7-51CE-BE5D-E9C4-AEEF8AB8F442}"/>
          </ac:picMkLst>
        </pc:picChg>
      </pc:sldChg>
      <pc:sldChg chg="add">
        <pc:chgData name="Buckman, Mark" userId="143108ed-1948-4344-b71d-df851b3c54dd" providerId="ADAL" clId="{AA21DA10-933F-45B5-914F-7460BA89AB34}" dt="2022-06-27T15:02:16.733" v="1521"/>
        <pc:sldMkLst>
          <pc:docMk/>
          <pc:sldMk cId="4217673085" sldId="1650"/>
        </pc:sldMkLst>
      </pc:sldChg>
      <pc:sldChg chg="add">
        <pc:chgData name="Buckman, Mark" userId="143108ed-1948-4344-b71d-df851b3c54dd" providerId="ADAL" clId="{AA21DA10-933F-45B5-914F-7460BA89AB34}" dt="2022-06-27T18:46:32.892" v="1541"/>
        <pc:sldMkLst>
          <pc:docMk/>
          <pc:sldMk cId="3998463668" sldId="1651"/>
        </pc:sldMkLst>
      </pc:sldChg>
      <pc:sldChg chg="add del">
        <pc:chgData name="Buckman, Mark" userId="143108ed-1948-4344-b71d-df851b3c54dd" providerId="ADAL" clId="{AA21DA10-933F-45B5-914F-7460BA89AB34}" dt="2022-06-23T19:32:57.427" v="106"/>
        <pc:sldMkLst>
          <pc:docMk/>
          <pc:sldMk cId="2733454003" sldId="1665"/>
        </pc:sldMkLst>
      </pc:sldChg>
      <pc:sldChg chg="add del">
        <pc:chgData name="Buckman, Mark" userId="143108ed-1948-4344-b71d-df851b3c54dd" providerId="ADAL" clId="{AA21DA10-933F-45B5-914F-7460BA89AB34}" dt="2022-06-23T19:32:57.427" v="106"/>
        <pc:sldMkLst>
          <pc:docMk/>
          <pc:sldMk cId="1773680538" sldId="1666"/>
        </pc:sldMkLst>
      </pc:sldChg>
      <pc:sldChg chg="add del">
        <pc:chgData name="Buckman, Mark" userId="143108ed-1948-4344-b71d-df851b3c54dd" providerId="ADAL" clId="{AA21DA10-933F-45B5-914F-7460BA89AB34}" dt="2022-06-23T19:32:57.427" v="106"/>
        <pc:sldMkLst>
          <pc:docMk/>
          <pc:sldMk cId="285191106" sldId="1667"/>
        </pc:sldMkLst>
      </pc:sldChg>
      <pc:sldChg chg="add del">
        <pc:chgData name="Buckman, Mark" userId="143108ed-1948-4344-b71d-df851b3c54dd" providerId="ADAL" clId="{AA21DA10-933F-45B5-914F-7460BA89AB34}" dt="2022-06-23T19:32:57.427" v="106"/>
        <pc:sldMkLst>
          <pc:docMk/>
          <pc:sldMk cId="4119488740" sldId="1668"/>
        </pc:sldMkLst>
      </pc:sldChg>
      <pc:sldChg chg="add del">
        <pc:chgData name="Buckman, Mark" userId="143108ed-1948-4344-b71d-df851b3c54dd" providerId="ADAL" clId="{AA21DA10-933F-45B5-914F-7460BA89AB34}" dt="2022-06-23T19:32:57.427" v="106"/>
        <pc:sldMkLst>
          <pc:docMk/>
          <pc:sldMk cId="3133340483" sldId="1669"/>
        </pc:sldMkLst>
      </pc:sldChg>
      <pc:sldChg chg="add del">
        <pc:chgData name="Buckman, Mark" userId="143108ed-1948-4344-b71d-df851b3c54dd" providerId="ADAL" clId="{AA21DA10-933F-45B5-914F-7460BA89AB34}" dt="2022-06-23T19:32:57.427" v="106"/>
        <pc:sldMkLst>
          <pc:docMk/>
          <pc:sldMk cId="1822666831" sldId="1670"/>
        </pc:sldMkLst>
      </pc:sldChg>
      <pc:sldChg chg="add del">
        <pc:chgData name="Buckman, Mark" userId="143108ed-1948-4344-b71d-df851b3c54dd" providerId="ADAL" clId="{AA21DA10-933F-45B5-914F-7460BA89AB34}" dt="2022-06-23T19:32:57.427" v="106"/>
        <pc:sldMkLst>
          <pc:docMk/>
          <pc:sldMk cId="443368346" sldId="1671"/>
        </pc:sldMkLst>
      </pc:sldChg>
      <pc:sldChg chg="add del">
        <pc:chgData name="Buckman, Mark" userId="143108ed-1948-4344-b71d-df851b3c54dd" providerId="ADAL" clId="{AA21DA10-933F-45B5-914F-7460BA89AB34}" dt="2022-06-23T19:32:57.427" v="106"/>
        <pc:sldMkLst>
          <pc:docMk/>
          <pc:sldMk cId="1374217227" sldId="1672"/>
        </pc:sldMkLst>
      </pc:sldChg>
      <pc:sldChg chg="add del">
        <pc:chgData name="Buckman, Mark" userId="143108ed-1948-4344-b71d-df851b3c54dd" providerId="ADAL" clId="{AA21DA10-933F-45B5-914F-7460BA89AB34}" dt="2022-06-23T19:32:57.427" v="106"/>
        <pc:sldMkLst>
          <pc:docMk/>
          <pc:sldMk cId="2819810337" sldId="1673"/>
        </pc:sldMkLst>
      </pc:sldChg>
      <pc:sldChg chg="add del">
        <pc:chgData name="Buckman, Mark" userId="143108ed-1948-4344-b71d-df851b3c54dd" providerId="ADAL" clId="{AA21DA10-933F-45B5-914F-7460BA89AB34}" dt="2022-06-23T19:32:57.427" v="106"/>
        <pc:sldMkLst>
          <pc:docMk/>
          <pc:sldMk cId="2583996974" sldId="1674"/>
        </pc:sldMkLst>
      </pc:sldChg>
      <pc:sldChg chg="add del">
        <pc:chgData name="Buckman, Mark" userId="143108ed-1948-4344-b71d-df851b3c54dd" providerId="ADAL" clId="{AA21DA10-933F-45B5-914F-7460BA89AB34}" dt="2022-06-23T19:32:57.427" v="106"/>
        <pc:sldMkLst>
          <pc:docMk/>
          <pc:sldMk cId="1787855055" sldId="1675"/>
        </pc:sldMkLst>
      </pc:sldChg>
      <pc:sldChg chg="add del">
        <pc:chgData name="Buckman, Mark" userId="143108ed-1948-4344-b71d-df851b3c54dd" providerId="ADAL" clId="{AA21DA10-933F-45B5-914F-7460BA89AB34}" dt="2022-06-23T19:32:57.427" v="106"/>
        <pc:sldMkLst>
          <pc:docMk/>
          <pc:sldMk cId="1149299130" sldId="167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custT="1"/>
      <dgm:spPr/>
      <dgm:t>
        <a:bodyPr/>
        <a:lstStyle/>
        <a:p>
          <a:r>
            <a:rPr lang="en-US" sz="2000"/>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custT="1"/>
      <dgm:spPr/>
      <dgm:t>
        <a:bodyPr/>
        <a:lstStyle/>
        <a:p>
          <a:r>
            <a:rPr lang="en-US" sz="2000"/>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custT="1"/>
      <dgm:spPr/>
      <dgm:t>
        <a:bodyPr/>
        <a:lstStyle/>
        <a:p>
          <a:r>
            <a:rPr lang="en-US" sz="2000"/>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custT="1"/>
      <dgm:spPr/>
      <dgm:t>
        <a:bodyPr/>
        <a:lstStyle/>
        <a:p>
          <a:r>
            <a:rPr lang="en-US" sz="2000"/>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a:solidFill>
          <a:schemeClr val="accent5"/>
        </a:solidFill>
      </dgm:spPr>
      <dgm:t>
        <a:bodyPr/>
        <a:lstStyle/>
        <a:p>
          <a:pPr rtl="0"/>
          <a:r>
            <a:rPr lang="en-US">
              <a:solidFill>
                <a:srgbClr val="FFFF00"/>
              </a:solidFill>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a:solidFill>
          <a:schemeClr val="accent5"/>
        </a:solidFill>
      </dgm:spPr>
      <dgm:t>
        <a:bodyPr/>
        <a:lstStyle/>
        <a:p>
          <a:pPr rtl="0"/>
          <a:r>
            <a:rPr lang="en-US"/>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a:solidFill>
          <a:schemeClr val="accent5"/>
        </a:solidFill>
      </dgm:spPr>
      <dgm:t>
        <a:bodyPr/>
        <a:lstStyle/>
        <a:p>
          <a:pPr rtl="0"/>
          <a:r>
            <a:rPr lang="en-US"/>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a:solidFill>
          <a:schemeClr val="accent5">
            <a:lumMod val="20000"/>
            <a:lumOff val="80000"/>
          </a:schemeClr>
        </a:solidFill>
        <a:ln>
          <a:solidFill>
            <a:schemeClr val="tx1"/>
          </a:solidFill>
        </a:ln>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pt>
  </dgm:ptLst>
  <dgm:cxnLst>
    <dgm:cxn modelId="{BEFC8B0D-1AD5-4123-95CF-71AC5F2FF869}" type="presOf" srcId="{927E0FB4-18BA-42BE-8FE6-F242FEBF6B6D}" destId="{45B98964-995D-4568-8F96-27456C92A668}" srcOrd="0" destOrd="0" presId="urn:microsoft.com/office/officeart/2005/8/layout/hProcess9"/>
    <dgm:cxn modelId="{6392821D-2AE6-4F0E-883E-A60D8E5DE7F1}" type="presOf" srcId="{C77B2836-53E3-48A2-8E03-E769AE41BCC1}" destId="{F984329C-E97B-4E89-B5C5-4A58DA58D4FD}"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8DB0E89F-3539-45E0-A878-3EF42381439D}" srcId="{927E0FB4-18BA-42BE-8FE6-F242FEBF6B6D}" destId="{29B9CF9F-AB53-485B-ABF6-CA4D24248B5F}" srcOrd="1" destOrd="0" parTransId="{24EDE08D-9177-47C5-87C4-D30EB921BCD4}" sibTransId="{CB50EDFE-CF63-46B2-A20D-E965F45AE274}"/>
    <dgm:cxn modelId="{3E7BFDB0-FB88-4868-8E5E-2A60FD714825}" type="presOf" srcId="{29B9CF9F-AB53-485B-ABF6-CA4D24248B5F}" destId="{A97D351E-DE50-4CF6-909F-0F412218AF7E}" srcOrd="0" destOrd="0" presId="urn:microsoft.com/office/officeart/2005/8/layout/hProcess9"/>
    <dgm:cxn modelId="{769A2BB3-1F24-4B29-8C27-AF3267B6BDF3}" srcId="{927E0FB4-18BA-42BE-8FE6-F242FEBF6B6D}" destId="{C77B2836-53E3-48A2-8E03-E769AE41BCC1}" srcOrd="2" destOrd="0" parTransId="{26434683-8742-4FDB-8195-BD023CC06C50}" sibTransId="{586CFD86-9F41-4FD0-805C-C5E4738887D9}"/>
    <dgm:cxn modelId="{ECE671E1-7F9F-49B0-8156-CBC9A7F5C24E}" type="presOf" srcId="{D292761E-AF35-4C43-A002-8473F8234448}" destId="{6B94074D-FFCE-4899-B4AF-74F0DC344816}" srcOrd="0" destOrd="0" presId="urn:microsoft.com/office/officeart/2005/8/layout/hProcess9"/>
    <dgm:cxn modelId="{9DFCDE10-EF47-4F71-9A83-5B4F5534F156}" type="presParOf" srcId="{45B98964-995D-4568-8F96-27456C92A668}" destId="{4257443A-46EF-4549-BC7D-86ABBD0784B6}" srcOrd="0" destOrd="0" presId="urn:microsoft.com/office/officeart/2005/8/layout/hProcess9"/>
    <dgm:cxn modelId="{10BB6169-0C6E-44B2-A987-6E41B6FB5F6D}" type="presParOf" srcId="{45B98964-995D-4568-8F96-27456C92A668}" destId="{67D68169-DB4C-4A85-801E-A8EB74455352}" srcOrd="1" destOrd="0" presId="urn:microsoft.com/office/officeart/2005/8/layout/hProcess9"/>
    <dgm:cxn modelId="{022E7B3C-7937-4C41-B406-0401A6CCAC11}" type="presParOf" srcId="{67D68169-DB4C-4A85-801E-A8EB74455352}" destId="{6B94074D-FFCE-4899-B4AF-74F0DC344816}" srcOrd="0" destOrd="0" presId="urn:microsoft.com/office/officeart/2005/8/layout/hProcess9"/>
    <dgm:cxn modelId="{1EDAE690-65EF-420A-B10C-4CBF8CA91C67}" type="presParOf" srcId="{67D68169-DB4C-4A85-801E-A8EB74455352}" destId="{6CF53277-D1C6-464F-989F-B6893A180D69}" srcOrd="1" destOrd="0" presId="urn:microsoft.com/office/officeart/2005/8/layout/hProcess9"/>
    <dgm:cxn modelId="{2FCB74D6-BCCC-414E-991A-EA4452A858AA}" type="presParOf" srcId="{67D68169-DB4C-4A85-801E-A8EB74455352}" destId="{A97D351E-DE50-4CF6-909F-0F412218AF7E}" srcOrd="2" destOrd="0" presId="urn:microsoft.com/office/officeart/2005/8/layout/hProcess9"/>
    <dgm:cxn modelId="{5BB7EBAE-C565-46C5-824A-521E4867AB85}" type="presParOf" srcId="{67D68169-DB4C-4A85-801E-A8EB74455352}" destId="{EACA4D32-0108-4EE7-9072-807993E30FD0}" srcOrd="3" destOrd="0" presId="urn:microsoft.com/office/officeart/2005/8/layout/hProcess9"/>
    <dgm:cxn modelId="{D170102B-A0A9-4E11-9A7B-60AFE5D62DFD}"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C4887A50-50DF-4BDB-9AE7-6FA3202EB209}" type="presOf" srcId="{9E104B74-8C8C-4A37-AA38-44BFAD17368B}" destId="{E06FA8CB-696A-4A94-948C-946E34183266}" srcOrd="0" destOrd="1"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E914172-119C-4CD1-97B4-C59495EC0132}" type="presOf" srcId="{4E86641B-3E75-414A-92C8-C6257FC059CA}" destId="{630E10FB-4553-4461-A006-A299B904ABEE}"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05357"/>
          <a:ext cx="4791203"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239560" y="83957"/>
          <a:ext cx="3353842"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767" tIns="0" rIns="126767"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261176" y="105573"/>
        <a:ext cx="3310610" cy="399568"/>
      </dsp:txXfrm>
    </dsp:sp>
    <dsp:sp modelId="{EE6A9522-330F-487B-B895-8706C953AA3B}">
      <dsp:nvSpPr>
        <dsp:cNvPr id="0" name=""/>
        <dsp:cNvSpPr/>
      </dsp:nvSpPr>
      <dsp:spPr>
        <a:xfrm>
          <a:off x="0" y="985757"/>
          <a:ext cx="4791203"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239560" y="764357"/>
          <a:ext cx="3353842"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767" tIns="0" rIns="126767"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261176" y="785973"/>
        <a:ext cx="3310610" cy="399568"/>
      </dsp:txXfrm>
    </dsp:sp>
    <dsp:sp modelId="{B90AF65E-CDA8-4884-B3E9-87BCEC200D74}">
      <dsp:nvSpPr>
        <dsp:cNvPr id="0" name=""/>
        <dsp:cNvSpPr/>
      </dsp:nvSpPr>
      <dsp:spPr>
        <a:xfrm>
          <a:off x="0" y="1666157"/>
          <a:ext cx="4791203"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239560" y="1444757"/>
          <a:ext cx="3353842"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767" tIns="0" rIns="126767"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261176" y="1466373"/>
        <a:ext cx="3310610" cy="399568"/>
      </dsp:txXfrm>
    </dsp:sp>
    <dsp:sp modelId="{3C04C39F-B16B-4708-B6C0-D9AED98BDD65}">
      <dsp:nvSpPr>
        <dsp:cNvPr id="0" name=""/>
        <dsp:cNvSpPr/>
      </dsp:nvSpPr>
      <dsp:spPr>
        <a:xfrm>
          <a:off x="0" y="2346557"/>
          <a:ext cx="4791203"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239560" y="2125157"/>
          <a:ext cx="3353842"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767" tIns="0" rIns="126767"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261176" y="2146773"/>
        <a:ext cx="3310610"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788670" y="0"/>
          <a:ext cx="8938260" cy="4351338"/>
        </a:xfrm>
        <a:prstGeom prst="rightArrow">
          <a:avLst/>
        </a:prstGeom>
        <a:solidFill>
          <a:schemeClr val="accent5">
            <a:lumMod val="20000"/>
            <a:lumOff val="80000"/>
          </a:schemeClr>
        </a:solidFill>
        <a:ln>
          <a:solidFill>
            <a:schemeClr val="tx1"/>
          </a:solid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305401"/>
          <a:ext cx="3154680"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rgbClr val="FFFF00"/>
              </a:solidFill>
            </a:rPr>
            <a:t>A</a:t>
          </a:r>
        </a:p>
      </dsp:txBody>
      <dsp:txXfrm>
        <a:off x="84966" y="1390367"/>
        <a:ext cx="2984748" cy="1570603"/>
      </dsp:txXfrm>
    </dsp:sp>
    <dsp:sp modelId="{A97D351E-DE50-4CF6-909F-0F412218AF7E}">
      <dsp:nvSpPr>
        <dsp:cNvPr id="0" name=""/>
        <dsp:cNvSpPr/>
      </dsp:nvSpPr>
      <dsp:spPr>
        <a:xfrm>
          <a:off x="3680460" y="1305401"/>
          <a:ext cx="3154680"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B</a:t>
          </a:r>
        </a:p>
      </dsp:txBody>
      <dsp:txXfrm>
        <a:off x="3765426" y="1390367"/>
        <a:ext cx="2984748" cy="1570603"/>
      </dsp:txXfrm>
    </dsp:sp>
    <dsp:sp modelId="{F984329C-E97B-4E89-B5C5-4A58DA58D4FD}">
      <dsp:nvSpPr>
        <dsp:cNvPr id="0" name=""/>
        <dsp:cNvSpPr/>
      </dsp:nvSpPr>
      <dsp:spPr>
        <a:xfrm>
          <a:off x="7360920" y="1305401"/>
          <a:ext cx="3154680"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C</a:t>
          </a:r>
        </a:p>
      </dsp:txBody>
      <dsp:txXfrm>
        <a:off x="7445886" y="1390367"/>
        <a:ext cx="2984748"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10/8/23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 </a:t>
            </a:r>
            <a:r>
              <a:rPr lang="en-US" dirty="0"/>
              <a:t>If you would like to feature middle or high school data – hide the elementary slides (54-57)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54</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56</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58</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42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60</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659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62</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48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64</a:t>
            </a:fld>
            <a:endParaRPr lang="en-US"/>
          </a:p>
        </p:txBody>
      </p:sp>
    </p:spTree>
    <p:extLst>
      <p:ext uri="{BB962C8B-B14F-4D97-AF65-F5344CB8AC3E}">
        <p14:creationId xmlns:p14="http://schemas.microsoft.com/office/powerpoint/2010/main" val="172740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890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67</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71</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intended to cover some ideas…e.g., teacher who struggles to engage students and has not taught Social skill </a:t>
            </a:r>
            <a:r>
              <a:rPr lang="en-US" err="1"/>
              <a:t>curriculum..idea</a:t>
            </a:r>
            <a:r>
              <a:rPr lang="en-US"/>
              <a:t>: have learning coach or strong instructional lead co-teach PA lessons while modeling 1 low-intensity strategy (e.g., our “on-site expert” idea). Try to model how effective programs can be when combined with effective instructional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440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intended to cover some ideas…e.g., teacher who struggles to engage students and has not taught Social skill </a:t>
            </a:r>
            <a:r>
              <a:rPr lang="en-US" err="1"/>
              <a:t>curriculum..idea</a:t>
            </a:r>
            <a:r>
              <a:rPr lang="en-US"/>
              <a:t>: have learning coach or strong instructional lead co-teach PA lessons while modeling 1 low-intensity strategy (e.g., our “on-site expert” idea). Try to model how effective programs can be when combined with effective instructional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18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15</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98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59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intended to cover some ideas…e.g., teacher who struggles to engage students and has not taught Social skill </a:t>
            </a:r>
            <a:r>
              <a:rPr lang="en-US" err="1"/>
              <a:t>curriculum..idea</a:t>
            </a:r>
            <a:r>
              <a:rPr lang="en-US"/>
              <a:t>: have learning coach or strong instructional lead co-teach PA lessons while modeling 1 low-intensity strategy (e.g., our “on-site expert” idea). Try to model how effective programs can be when combined with effective instructional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138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source: https://pixabay.com/en/goal-setting-goal-dart-target-plan-1955809/https://pixabay.com/en/goal-setting-goal-dart-target-plan-1955809/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75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Managing behavior with </a:t>
            </a:r>
            <a:r>
              <a:rPr lang="en-US" b="1" err="1"/>
              <a:t>precorrections</a:t>
            </a:r>
            <a:r>
              <a:rPr lang="en-US" b="1"/>
              <a:t>:</a:t>
            </a:r>
          </a:p>
          <a:p>
            <a:r>
              <a:rPr lang="en-US"/>
              <a:t>Anticipate what activities may cause inappropriate behaviors</a:t>
            </a:r>
          </a:p>
          <a:p>
            <a:r>
              <a:rPr lang="en-US"/>
              <a:t>“Getting in front” of problem behaviors</a:t>
            </a:r>
          </a:p>
          <a:p>
            <a:r>
              <a:rPr lang="en-US"/>
              <a:t>Example: Gentle reminder of expected behaviors in the hallway before dismissing for lunch</a:t>
            </a:r>
          </a:p>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 2013</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380749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10"/>
          </p:nvPr>
        </p:nvSpPr>
        <p:spPr/>
        <p:txBody>
          <a:bodyPr/>
          <a:lstStyle/>
          <a:p>
            <a:fld id="{00251280-83B8-4BFE-9A0A-9546268191BF}"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350822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952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 on-site experts!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1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95</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85784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 bright spot. Might be helpful to consider- what led to this success? Could we replicate those strategies in other areas?</a:t>
            </a:r>
          </a:p>
          <a:p>
            <a:r>
              <a:rPr lang="en-US" dirty="0"/>
              <a:t>#16 = potential area of emphasis</a:t>
            </a:r>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2162443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52175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547437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452055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1F6130-B069-4569-9097-BE6F1AE632AF}"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22657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262146" name="Notes Placeholder 2"/>
          <p:cNvSpPr>
            <a:spLocks noGrp="1"/>
          </p:cNvSpPr>
          <p:nvPr>
            <p:ph type="body" idx="1"/>
          </p:nvPr>
        </p:nvSpPr>
        <p:spPr bwMode="auto">
          <a:xfrm>
            <a:off x="912813" y="4343400"/>
            <a:ext cx="5032375" cy="4114800"/>
          </a:xfrm>
          <a:noFill/>
        </p:spPr>
        <p:txBody>
          <a:bodyPr wrap="square" lIns="92684" tIns="45528" rIns="92684" bIns="45528"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051135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Graphs provide a visual way to look at the data. For example:</a:t>
            </a:r>
          </a:p>
          <a:p>
            <a:endParaRPr lang="en-US" dirty="0"/>
          </a:p>
          <a:p>
            <a:r>
              <a:rPr lang="en-US" dirty="0"/>
              <a:t>#11 = Did I check for understanding when giving directions to students?</a:t>
            </a:r>
          </a:p>
          <a:p>
            <a:pPr marL="171450" indent="-171450">
              <a:buFont typeface="Arial" panose="020B0604020202020204" pitchFamily="34" charset="0"/>
              <a:buChar char="•"/>
            </a:pPr>
            <a:r>
              <a:rPr lang="en-US" i="0" dirty="0"/>
              <a:t>This visual representation helps us see that </a:t>
            </a:r>
            <a:r>
              <a:rPr lang="en-US" i="1" dirty="0"/>
              <a:t>everyone</a:t>
            </a:r>
            <a:r>
              <a:rPr lang="en-US" dirty="0"/>
              <a:t> responded “most of the time” or “all of the time” to this question. This is worth celebrating! </a:t>
            </a:r>
          </a:p>
          <a:p>
            <a:pPr marL="0" indent="0">
              <a:buFont typeface="Arial" panose="020B0604020202020204" pitchFamily="34" charset="0"/>
              <a:buNone/>
            </a:pPr>
            <a:endParaRPr lang="en-US" dirty="0"/>
          </a:p>
          <a:p>
            <a:r>
              <a:rPr lang="en-US" dirty="0"/>
              <a:t>#16 – Did I use my school’s expectation matrix as an instructional tool (e.g., referencing the matrix when interacting with students)?</a:t>
            </a:r>
          </a:p>
          <a:p>
            <a:pPr marL="171450" indent="-171450">
              <a:buFont typeface="Arial" panose="020B0604020202020204" pitchFamily="34" charset="0"/>
              <a:buChar char="•"/>
            </a:pPr>
            <a:r>
              <a:rPr lang="en-US" dirty="0"/>
              <a:t>This visual representation of the data underscores that this might be an area to focus on – 20% responding some of the time and ~4% not at all</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2445408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30</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validity between what entire staff reported on teacher self-report and what outside observer saw during direct observations. This further suggests that increasing use of the expectation matrix as an instructional tool might be a helpful area of focus.</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106443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3445723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10/8/23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820051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 id="2147483695"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66.emf"/></Relationships>
</file>

<file path=ppt/slides/_rels/slide10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65.png"/><Relationship Id="rId21" Type="http://schemas.openxmlformats.org/officeDocument/2006/relationships/image" Target="../media/image83.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notesSlide" Target="../notesSlides/notesSlide46.xml"/><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10.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171.png"/><Relationship Id="rId15" Type="http://schemas.openxmlformats.org/officeDocument/2006/relationships/image" Target="../media/image77.jpeg"/><Relationship Id="rId10" Type="http://schemas.openxmlformats.org/officeDocument/2006/relationships/image" Target="../media/image72.jpeg"/><Relationship Id="rId19" Type="http://schemas.openxmlformats.org/officeDocument/2006/relationships/image" Target="../media/image81.jpeg"/><Relationship Id="rId4" Type="http://schemas.openxmlformats.org/officeDocument/2006/relationships/image" Target="../media/image170.png"/><Relationship Id="rId9" Type="http://schemas.openxmlformats.org/officeDocument/2006/relationships/image" Target="../media/image71.jpeg"/><Relationship Id="rId14" Type="http://schemas.openxmlformats.org/officeDocument/2006/relationships/image" Target="../media/image76.jpeg"/><Relationship Id="rId22" Type="http://schemas.openxmlformats.org/officeDocument/2006/relationships/image" Target="../media/image8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176.png"/><Relationship Id="rId4" Type="http://schemas.openxmlformats.org/officeDocument/2006/relationships/image" Target="../media/image17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7.png"/><Relationship Id="rId5" Type="http://schemas.openxmlformats.org/officeDocument/2006/relationships/diagramQuickStyle" Target="../diagrams/quickStyle3.xml"/><Relationship Id="rId10" Type="http://schemas.openxmlformats.org/officeDocument/2006/relationships/image" Target="../media/image36.png"/><Relationship Id="rId4" Type="http://schemas.openxmlformats.org/officeDocument/2006/relationships/diagramLayout" Target="../diagrams/layout3.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18" Type="http://schemas.openxmlformats.org/officeDocument/2006/relationships/image" Target="../media/image78.jpeg"/><Relationship Id="rId3" Type="http://schemas.openxmlformats.org/officeDocument/2006/relationships/image" Target="../media/image40.png"/><Relationship Id="rId21" Type="http://schemas.openxmlformats.org/officeDocument/2006/relationships/image" Target="../media/image81.jpeg"/><Relationship Id="rId7" Type="http://schemas.openxmlformats.org/officeDocument/2006/relationships/image" Target="../media/image67.png"/><Relationship Id="rId12" Type="http://schemas.openxmlformats.org/officeDocument/2006/relationships/image" Target="../media/image72.jpeg"/><Relationship Id="rId17" Type="http://schemas.openxmlformats.org/officeDocument/2006/relationships/image" Target="../media/image77.jpeg"/><Relationship Id="rId2" Type="http://schemas.openxmlformats.org/officeDocument/2006/relationships/notesSlide" Target="../notesSlides/notesSlide8.xml"/><Relationship Id="rId16" Type="http://schemas.openxmlformats.org/officeDocument/2006/relationships/image" Target="../media/image76.jpeg"/><Relationship Id="rId20" Type="http://schemas.openxmlformats.org/officeDocument/2006/relationships/image" Target="../media/image80.jpeg"/><Relationship Id="rId1" Type="http://schemas.openxmlformats.org/officeDocument/2006/relationships/slideLayout" Target="../slideLayouts/slideLayout10.xml"/><Relationship Id="rId6" Type="http://schemas.openxmlformats.org/officeDocument/2006/relationships/image" Target="../media/image66.png"/><Relationship Id="rId11" Type="http://schemas.openxmlformats.org/officeDocument/2006/relationships/image" Target="../media/image71.jpeg"/><Relationship Id="rId24" Type="http://schemas.openxmlformats.org/officeDocument/2006/relationships/image" Target="../media/image84.jpeg"/><Relationship Id="rId5" Type="http://schemas.openxmlformats.org/officeDocument/2006/relationships/image" Target="../media/image65.png"/><Relationship Id="rId15" Type="http://schemas.openxmlformats.org/officeDocument/2006/relationships/image" Target="../media/image75.jpeg"/><Relationship Id="rId23" Type="http://schemas.openxmlformats.org/officeDocument/2006/relationships/image" Target="../media/image83.jpe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48.png"/><Relationship Id="rId9" Type="http://schemas.openxmlformats.org/officeDocument/2006/relationships/image" Target="../media/image69.jpeg"/><Relationship Id="rId14" Type="http://schemas.openxmlformats.org/officeDocument/2006/relationships/image" Target="../media/image74.jpeg"/><Relationship Id="rId22" Type="http://schemas.openxmlformats.org/officeDocument/2006/relationships/image" Target="../media/image8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3.pn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6.png"/><Relationship Id="rId7" Type="http://schemas.openxmlformats.org/officeDocument/2006/relationships/diagramColors" Target="../diagrams/colors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hyperlink" Target="https://www.ci3t.org/covid" TargetMode="External"/><Relationship Id="rId4" Type="http://schemas.openxmlformats.org/officeDocument/2006/relationships/diagramData" Target="../diagrams/data4.xml"/><Relationship Id="rId9" Type="http://schemas.openxmlformats.org/officeDocument/2006/relationships/image" Target="../media/image117.png"/></Relationships>
</file>

<file path=ppt/slides/_rels/slide83.xml.rels><?xml version="1.0" encoding="UTF-8" standalone="yes"?>
<Relationships xmlns="http://schemas.openxmlformats.org/package/2006/relationships"><Relationship Id="rId8" Type="http://schemas.openxmlformats.org/officeDocument/2006/relationships/image" Target="../media/image123.tiff"/><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iris.peabody.vanderbilt.edu/module/bi1/cresource/q2/p02/#content" TargetMode="External"/><Relationship Id="rId5" Type="http://schemas.openxmlformats.org/officeDocument/2006/relationships/image" Target="../media/image132.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jpeg"/><Relationship Id="rId7" Type="http://schemas.openxmlformats.org/officeDocument/2006/relationships/image" Target="../media/image144.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148.png"/><Relationship Id="rId5" Type="http://schemas.openxmlformats.org/officeDocument/2006/relationships/image" Target="../media/image143.jpeg"/><Relationship Id="rId10" Type="http://schemas.openxmlformats.org/officeDocument/2006/relationships/image" Target="../media/image147.png"/><Relationship Id="rId4" Type="http://schemas.openxmlformats.org/officeDocument/2006/relationships/image" Target="../media/image142.png"/><Relationship Id="rId9"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hyperlink" Target="https://www.ci3t.org/covid" TargetMode="External"/><Relationship Id="rId9" Type="http://schemas.openxmlformats.org/officeDocument/2006/relationships/image" Target="../media/image158.png"/></Relationships>
</file>

<file path=ppt/slides/_rels/slide9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fontScale="90000"/>
          </a:bodyPr>
          <a:lstStyle/>
          <a:p>
            <a:r>
              <a:rPr lang="en-US" sz="4400">
                <a:ea typeface="+mj-lt"/>
                <a:cs typeface="+mj-lt"/>
              </a:rPr>
              <a:t>Implementing Comprehensive, Integrated, Three-tiered (Ci3T) Models: Using Data to Inform Professional Learning</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208786"/>
            <a:ext cx="10515600" cy="1655762"/>
          </a:xfrm>
        </p:spPr>
        <p:txBody>
          <a:bodyPr vert="horz" lIns="91440" tIns="45720" rIns="91440" bIns="45720" rtlCol="0" anchor="ctr">
            <a:normAutofit/>
          </a:bodyPr>
          <a:lstStyle/>
          <a:p>
            <a:r>
              <a:rPr lang="en-US">
                <a:ea typeface="+mn-lt"/>
                <a:cs typeface="+mn-lt"/>
              </a:rPr>
              <a:t>Ci3T Implementation Series and Delivery– Session 3</a:t>
            </a:r>
            <a:endParaRPr lang="en-US"/>
          </a:p>
        </p:txBody>
      </p:sp>
      <p:graphicFrame>
        <p:nvGraphicFramePr>
          <p:cNvPr id="5" name="Table 4">
            <a:extLst>
              <a:ext uri="{FF2B5EF4-FFF2-40B4-BE49-F238E27FC236}">
                <a16:creationId xmlns:a16="http://schemas.microsoft.com/office/drawing/2014/main" id="{42F9FC44-6422-5F57-36C9-C32912353549}"/>
              </a:ext>
            </a:extLst>
          </p:cNvPr>
          <p:cNvGraphicFramePr>
            <a:graphicFrameLocks/>
          </p:cNvGraphicFramePr>
          <p:nvPr>
            <p:extLst>
              <p:ext uri="{D42A27DB-BD31-4B8C-83A1-F6EECF244321}">
                <p14:modId xmlns:p14="http://schemas.microsoft.com/office/powerpoint/2010/main" val="3915321629"/>
              </p:ext>
            </p:extLst>
          </p:nvPr>
        </p:nvGraphicFramePr>
        <p:xfrm>
          <a:off x="3310695" y="4483160"/>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1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Tree>
    <p:extLst>
      <p:ext uri="{BB962C8B-B14F-4D97-AF65-F5344CB8AC3E}">
        <p14:creationId xmlns:p14="http://schemas.microsoft.com/office/powerpoint/2010/main" val="38592252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Precorrection</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7463DB1-4944-0545-B8A1-43EC07193FFB}"/>
              </a:ext>
            </a:extLst>
          </p:cNvPr>
          <p:cNvGraphicFramePr>
            <a:graphicFrameLocks noChangeAspect="1"/>
          </p:cNvGraphicFramePr>
          <p:nvPr>
            <p:extLst>
              <p:ext uri="{D42A27DB-BD31-4B8C-83A1-F6EECF244321}">
                <p14:modId xmlns:p14="http://schemas.microsoft.com/office/powerpoint/2010/main" val="610809026"/>
              </p:ext>
            </p:extLst>
          </p:nvPr>
        </p:nvGraphicFramePr>
        <p:xfrm>
          <a:off x="232229" y="-55156"/>
          <a:ext cx="11245689" cy="8035115"/>
        </p:xfrm>
        <a:graphic>
          <a:graphicData uri="http://schemas.openxmlformats.org/presentationml/2006/ole">
            <mc:AlternateContent xmlns:mc="http://schemas.openxmlformats.org/markup-compatibility/2006">
              <mc:Choice xmlns:v="urn:schemas-microsoft-com:vml" Requires="v">
                <p:oleObj name="Document" r:id="rId3" imgW="8229600" imgH="5880100" progId="Word.Document.12">
                  <p:embed/>
                </p:oleObj>
              </mc:Choice>
              <mc:Fallback>
                <p:oleObj name="Document" r:id="rId3" imgW="8229600" imgH="5880100" progId="Word.Document.12">
                  <p:embed/>
                  <p:pic>
                    <p:nvPicPr>
                      <p:cNvPr id="3" name="Object 2">
                        <a:extLst>
                          <a:ext uri="{FF2B5EF4-FFF2-40B4-BE49-F238E27FC236}">
                            <a16:creationId xmlns:a16="http://schemas.microsoft.com/office/drawing/2014/main" id="{57463DB1-4944-0545-B8A1-43EC07193FFB}"/>
                          </a:ext>
                        </a:extLst>
                      </p:cNvPr>
                      <p:cNvPicPr/>
                      <p:nvPr/>
                    </p:nvPicPr>
                    <p:blipFill>
                      <a:blip r:embed="rId4"/>
                      <a:stretch>
                        <a:fillRect/>
                      </a:stretch>
                    </p:blipFill>
                    <p:spPr>
                      <a:xfrm>
                        <a:off x="232229" y="-55156"/>
                        <a:ext cx="11245689" cy="8035115"/>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14966AD8-A5F6-324A-98BA-8AE97BC627CC}"/>
              </a:ext>
            </a:extLst>
          </p:cNvPr>
          <p:cNvSpPr/>
          <p:nvPr/>
        </p:nvSpPr>
        <p:spPr>
          <a:xfrm>
            <a:off x="6757050" y="4833259"/>
            <a:ext cx="2299863" cy="1219199"/>
          </a:xfrm>
          <a:prstGeom prst="rect">
            <a:avLst/>
          </a:prstGeom>
          <a:no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5800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84B0E14-9621-4401-8EF5-28A2FFCCDA01}"/>
              </a:ext>
            </a:extLst>
          </p:cNvPr>
          <p:cNvSpPr txBox="1">
            <a:spLocks/>
          </p:cNvSpPr>
          <p:nvPr/>
        </p:nvSpPr>
        <p:spPr>
          <a:xfrm>
            <a:off x="2761875" y="2394022"/>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a:solidFill>
                  <a:prstClr val="white"/>
                </a:solidFill>
              </a:rPr>
              <a:t>Tertiary (Tier 3) Intervention Grids</a:t>
            </a:r>
          </a:p>
        </p:txBody>
      </p:sp>
      <p:sp>
        <p:nvSpPr>
          <p:cNvPr id="3" name="Oval 2">
            <a:extLst>
              <a:ext uri="{FF2B5EF4-FFF2-40B4-BE49-F238E27FC236}">
                <a16:creationId xmlns:a16="http://schemas.microsoft.com/office/drawing/2014/main" id="{31394AFE-C5C6-4FDE-8CD4-ADE6D5AC62EB}"/>
              </a:ext>
            </a:extLst>
          </p:cNvPr>
          <p:cNvSpPr/>
          <p:nvPr/>
        </p:nvSpPr>
        <p:spPr>
          <a:xfrm>
            <a:off x="4121325" y="1217734"/>
            <a:ext cx="3883742"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4" name="Content Placeholder 8">
            <a:extLst>
              <a:ext uri="{FF2B5EF4-FFF2-40B4-BE49-F238E27FC236}">
                <a16:creationId xmlns:a16="http://schemas.microsoft.com/office/drawing/2014/main" id="{9D8E5BF0-58B1-407B-BF66-2884771AD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551"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1695003" y="4133850"/>
            <a:ext cx="1970985" cy="2724150"/>
          </a:xfrm>
          <a:prstGeom prst="rect">
            <a:avLst/>
          </a:prstGeom>
          <a:noFill/>
          <a:extLst>
            <a:ext uri="{909E8E84-426E-40DD-AFC4-6F175D3DCCD1}">
              <a14:hiddenFill xmlns:a14="http://schemas.microsoft.com/office/drawing/2010/main">
                <a:solidFill>
                  <a:srgbClr val="FFFFFF"/>
                </a:solidFill>
              </a14:hiddenFill>
            </a:ext>
          </a:extLst>
        </p:spPr>
      </p:pic>
      <p:sp>
        <p:nvSpPr>
          <p:cNvPr id="253954" name="AutoShape 33"/>
          <p:cNvSpPr>
            <a:spLocks noChangeArrowheads="1"/>
          </p:cNvSpPr>
          <p:nvPr/>
        </p:nvSpPr>
        <p:spPr bwMode="auto">
          <a:xfrm rot="1802482">
            <a:off x="4038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3605213" y="3481388"/>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1752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Three-Tiered (Ci</a:t>
            </a:r>
            <a:r>
              <a:rPr lang="en-US" altLang="en-US" sz="2000" baseline="-10000">
                <a:solidFill>
                  <a:srgbClr val="000000"/>
                </a:solidFill>
                <a:latin typeface="Arial" panose="020B0604020202020204" pitchFamily="34" charset="0"/>
                <a:cs typeface="Arial" panose="020B0604020202020204" pitchFamily="34" charset="0"/>
              </a:rPr>
              <a:t>3</a:t>
            </a:r>
            <a:r>
              <a:rPr lang="en-US" altLang="en-US" sz="1400">
                <a:solidFill>
                  <a:srgbClr val="000000"/>
                </a:solidFill>
                <a:latin typeface="Arial" panose="020B0604020202020204" pitchFamily="34" charset="0"/>
                <a:cs typeface="Arial" panose="020B0604020202020204" pitchFamily="34" charset="0"/>
              </a:rPr>
              <a:t>T)</a:t>
            </a:r>
          </a:p>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7543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7620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3581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a:solidFill>
                  <a:prstClr val="black"/>
                </a:solidFill>
                <a:latin typeface="Arial" panose="020B0604020202020204" pitchFamily="34" charset="0"/>
                <a:cs typeface="Arial" panose="020B0604020202020204" pitchFamily="34" charset="0"/>
              </a:rPr>
              <a:t>Basic Classroom Management</a:t>
            </a:r>
          </a:p>
          <a:p>
            <a:pPr algn="ctr">
              <a:lnSpc>
                <a:spcPct val="100000"/>
              </a:lnSpc>
              <a:spcBef>
                <a:spcPct val="0"/>
              </a:spcBef>
              <a:buNone/>
              <a:defRPr/>
            </a:pPr>
            <a:r>
              <a:rPr lang="en-US" altLang="en-US" sz="1400">
                <a:solidFill>
                  <a:prstClr val="black"/>
                </a:solidFill>
                <a:latin typeface="Arial" panose="020B0604020202020204" pitchFamily="34" charset="0"/>
                <a:cs typeface="Arial" panose="020B0604020202020204" pitchFamily="34" charset="0"/>
              </a:rPr>
              <a:t>Effective Instruction</a:t>
            </a:r>
          </a:p>
          <a:p>
            <a:pPr algn="ctr">
              <a:lnSpc>
                <a:spcPct val="100000"/>
              </a:lnSpc>
              <a:spcBef>
                <a:spcPct val="0"/>
              </a:spcBef>
              <a:buNone/>
              <a:defRPr/>
            </a:pPr>
            <a:r>
              <a:rPr lang="en-US" altLang="en-US" sz="1400">
                <a:solidFill>
                  <a:prstClr val="black"/>
                </a:solidFill>
                <a:latin typeface="Arial" panose="020B0604020202020204" pitchFamily="34" charset="0"/>
                <a:cs typeface="Arial" panose="020B0604020202020204" pitchFamily="34" charset="0"/>
              </a:rPr>
              <a:t>Low-Intensity Strategies</a:t>
            </a:r>
          </a:p>
        </p:txBody>
      </p:sp>
      <p:sp>
        <p:nvSpPr>
          <p:cNvPr id="253960" name="AutoShape 38"/>
          <p:cNvSpPr>
            <a:spLocks noChangeArrowheads="1"/>
          </p:cNvSpPr>
          <p:nvPr/>
        </p:nvSpPr>
        <p:spPr bwMode="auto">
          <a:xfrm>
            <a:off x="5257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a:solidFill>
                  <a:prstClr val="black"/>
                </a:solidFill>
                <a:latin typeface="Arial" panose="020B0604020202020204" pitchFamily="34" charset="0"/>
                <a:cs typeface="Arial" panose="020B0604020202020204" pitchFamily="34" charset="0"/>
              </a:rPr>
              <a:t>Behavior Contracts </a:t>
            </a:r>
          </a:p>
          <a:p>
            <a:pPr algn="ctr">
              <a:lnSpc>
                <a:spcPct val="100000"/>
              </a:lnSpc>
              <a:spcBef>
                <a:spcPct val="0"/>
              </a:spcBef>
              <a:buNone/>
              <a:defRPr/>
            </a:pPr>
            <a:r>
              <a:rPr lang="en-US" altLang="en-US" sz="1400">
                <a:solidFill>
                  <a:prstClr val="black"/>
                </a:solidFill>
                <a:latin typeface="Arial" panose="020B0604020202020204" pitchFamily="34" charset="0"/>
                <a:cs typeface="Arial" panose="020B0604020202020204" pitchFamily="34" charset="0"/>
              </a:rPr>
              <a:t>Self-Monitoring</a:t>
            </a:r>
          </a:p>
          <a:p>
            <a:pPr algn="ctr">
              <a:lnSpc>
                <a:spcPct val="100000"/>
              </a:lnSpc>
              <a:spcBef>
                <a:spcPct val="0"/>
              </a:spcBef>
              <a:buNone/>
              <a:defRPr/>
            </a:pPr>
            <a:r>
              <a:rPr lang="en-US" altLang="en-US" sz="1400">
                <a:solidFill>
                  <a:srgbClr val="000000"/>
                </a:solidFill>
                <a:latin typeface="Arial" panose="020B0604020202020204" pitchFamily="34" charset="0"/>
                <a:cs typeface="Arial" panose="020B0604020202020204" pitchFamily="34" charset="0"/>
              </a:rPr>
              <a:t>- -</a:t>
            </a:r>
          </a:p>
          <a:p>
            <a:pPr algn="ctr">
              <a:lnSpc>
                <a:spcPct val="100000"/>
              </a:lnSpc>
              <a:spcBef>
                <a:spcPct val="0"/>
              </a:spcBef>
              <a:buNone/>
              <a:defRPr/>
            </a:pPr>
            <a:r>
              <a:rPr lang="en-US" altLang="en-US" sz="1400">
                <a:solidFill>
                  <a:srgbClr val="FF0000"/>
                </a:solidFill>
                <a:latin typeface="Arial" panose="020B0604020202020204" pitchFamily="34" charset="0"/>
                <a:cs typeface="Arial" panose="020B0604020202020204" pitchFamily="34" charset="0"/>
              </a:rPr>
              <a:t>Functional Assessment-Based</a:t>
            </a:r>
          </a:p>
          <a:p>
            <a:pPr algn="ctr">
              <a:lnSpc>
                <a:spcPct val="100000"/>
              </a:lnSpc>
              <a:spcBef>
                <a:spcPct val="0"/>
              </a:spcBef>
              <a:buNone/>
              <a:defRPr/>
            </a:pPr>
            <a:r>
              <a:rPr lang="en-US" altLang="en-US" sz="1400">
                <a:solidFill>
                  <a:srgbClr val="FF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3276600" y="222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err="1">
                <a:solidFill>
                  <a:srgbClr val="FFFFFF"/>
                </a:solidFill>
                <a:latin typeface="Arial" panose="020B0604020202020204" pitchFamily="34" charset="0"/>
                <a:cs typeface="Arial" panose="020B0604020202020204" pitchFamily="34" charset="0"/>
              </a:rPr>
              <a:t>Schoolwide</a:t>
            </a:r>
            <a:r>
              <a:rPr lang="en-US" altLang="en-US" sz="1600" b="1">
                <a:solidFill>
                  <a:srgbClr val="FFFFFF"/>
                </a:solidFill>
                <a:latin typeface="Arial" panose="020B0604020202020204" pitchFamily="34" charset="0"/>
                <a:cs typeface="Arial" panose="020B0604020202020204" pitchFamily="34" charset="0"/>
              </a:rPr>
              <a:t> Positive</a:t>
            </a:r>
          </a:p>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Behavior Support</a:t>
            </a:r>
          </a:p>
        </p:txBody>
      </p:sp>
      <p:sp>
        <p:nvSpPr>
          <p:cNvPr id="253962" name="AutoShape 42"/>
          <p:cNvSpPr>
            <a:spLocks noChangeArrowheads="1"/>
          </p:cNvSpPr>
          <p:nvPr/>
        </p:nvSpPr>
        <p:spPr bwMode="auto">
          <a:xfrm>
            <a:off x="5791200" y="1746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Low-Intensity Strategies</a:t>
            </a:r>
          </a:p>
        </p:txBody>
      </p:sp>
      <p:sp>
        <p:nvSpPr>
          <p:cNvPr id="253963" name="AutoShape 43"/>
          <p:cNvSpPr>
            <a:spLocks noChangeArrowheads="1"/>
          </p:cNvSpPr>
          <p:nvPr/>
        </p:nvSpPr>
        <p:spPr bwMode="auto">
          <a:xfrm>
            <a:off x="3352800" y="4641670"/>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Strategies</a:t>
            </a:r>
          </a:p>
        </p:txBody>
      </p:sp>
      <p:sp>
        <p:nvSpPr>
          <p:cNvPr id="253966" name="AutoShape 44"/>
          <p:cNvSpPr>
            <a:spLocks noChangeArrowheads="1"/>
          </p:cNvSpPr>
          <p:nvPr/>
        </p:nvSpPr>
        <p:spPr bwMode="auto">
          <a:xfrm>
            <a:off x="6324600" y="60132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63084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137" y="181021"/>
            <a:ext cx="11495725" cy="6495957"/>
          </a:xfrm>
          <a:prstGeom prst="rect">
            <a:avLst/>
          </a:prstGeom>
        </p:spPr>
      </p:pic>
    </p:spTree>
    <p:extLst>
      <p:ext uri="{BB962C8B-B14F-4D97-AF65-F5344CB8AC3E}">
        <p14:creationId xmlns:p14="http://schemas.microsoft.com/office/powerpoint/2010/main" val="5104473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Review winter screening data (if available). Consider implications for:</a:t>
            </a:r>
          </a:p>
          <a:p>
            <a:pPr lvl="1"/>
            <a:r>
              <a:rPr lang="en-US" sz="2000"/>
              <a:t>Primary (Tier 1) prevention efforts</a:t>
            </a:r>
          </a:p>
          <a:p>
            <a:pPr lvl="1"/>
            <a:r>
              <a:rPr lang="en-US" sz="2000"/>
              <a:t>Teacher-delivered, low-intensity supports</a:t>
            </a:r>
          </a:p>
          <a:p>
            <a:pPr lvl="1"/>
            <a:r>
              <a:rPr lang="en-US" sz="2000"/>
              <a:t>Secondary (Tier 2) and Tertiary (Tier 3) supports</a:t>
            </a:r>
          </a:p>
          <a:p>
            <a:r>
              <a:rPr lang="en-US" sz="2400"/>
              <a:t>Make plans to implement data-informed professional learning with your faculty and staff. Consider: </a:t>
            </a:r>
          </a:p>
          <a:p>
            <a:pPr lvl="1"/>
            <a:r>
              <a:rPr lang="en-US" sz="2000"/>
              <a:t>Leveraging upcoming, available building-wide professional development times</a:t>
            </a:r>
          </a:p>
          <a:p>
            <a:pPr lvl="1"/>
            <a:r>
              <a:rPr lang="en-US" sz="2000"/>
              <a:t>Discussing capacity to provide individual implementation supports to classrooms in which data suggest support is needed (e.g., coaching, mentoring)</a:t>
            </a:r>
          </a:p>
          <a:p>
            <a:r>
              <a:rPr lang="en-US" sz="2400"/>
              <a:t>How will you communicate your plans with faculty and staff?</a:t>
            </a:r>
          </a:p>
        </p:txBody>
      </p:sp>
      <p:pic>
        <p:nvPicPr>
          <p:cNvPr id="16" name="Picture 15">
            <a:extLst>
              <a:ext uri="{FF2B5EF4-FFF2-40B4-BE49-F238E27FC236}">
                <a16:creationId xmlns:a16="http://schemas.microsoft.com/office/drawing/2014/main" id="{B4A1BD2D-A24B-5FEB-9982-1966DB5E597B}"/>
              </a:ext>
            </a:extLst>
          </p:cNvPr>
          <p:cNvPicPr>
            <a:picLocks noChangeAspect="1"/>
          </p:cNvPicPr>
          <p:nvPr/>
        </p:nvPicPr>
        <p:blipFill>
          <a:blip r:embed="rId3"/>
          <a:stretch>
            <a:fillRect/>
          </a:stretch>
        </p:blipFill>
        <p:spPr>
          <a:xfrm>
            <a:off x="8970038" y="4399573"/>
            <a:ext cx="2475096" cy="2111566"/>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C992B183-C250-8D4B-834A-5CA5E4C61252}"/>
              </a:ext>
            </a:extLst>
          </p:cNvPr>
          <p:cNvGrpSpPr/>
          <p:nvPr/>
        </p:nvGrpSpPr>
        <p:grpSpPr>
          <a:xfrm>
            <a:off x="561472" y="4676441"/>
            <a:ext cx="2312498" cy="2134066"/>
            <a:chOff x="8920938" y="686586"/>
            <a:chExt cx="2312498" cy="2134066"/>
          </a:xfrm>
        </p:grpSpPr>
        <p:pic>
          <p:nvPicPr>
            <p:cNvPr id="18" name="Picture 17">
              <a:extLst>
                <a:ext uri="{FF2B5EF4-FFF2-40B4-BE49-F238E27FC236}">
                  <a16:creationId xmlns:a16="http://schemas.microsoft.com/office/drawing/2014/main" id="{9A414266-7A30-64BA-7EFC-1C5FA5545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1786">
              <a:off x="8920938" y="768297"/>
              <a:ext cx="2249156" cy="2052355"/>
            </a:xfrm>
            <a:prstGeom prst="rect">
              <a:avLst/>
            </a:prstGeom>
          </p:spPr>
        </p:pic>
        <p:pic>
          <p:nvPicPr>
            <p:cNvPr id="19" name="Picture 18">
              <a:extLst>
                <a:ext uri="{FF2B5EF4-FFF2-40B4-BE49-F238E27FC236}">
                  <a16:creationId xmlns:a16="http://schemas.microsoft.com/office/drawing/2014/main" id="{0F50C7B7-51CE-BE5D-E9C4-AEEF8AB8F4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5884" y="686586"/>
              <a:ext cx="763808" cy="718457"/>
            </a:xfrm>
            <a:prstGeom prst="rect">
              <a:avLst/>
            </a:prstGeom>
          </p:spPr>
        </p:pic>
        <p:sp>
          <p:nvSpPr>
            <p:cNvPr id="20" name="TextBox 19">
              <a:extLst>
                <a:ext uri="{FF2B5EF4-FFF2-40B4-BE49-F238E27FC236}">
                  <a16:creationId xmlns:a16="http://schemas.microsoft.com/office/drawing/2014/main" id="{35275F95-B749-98D3-66E2-FF7B735F43D8}"/>
                </a:ext>
              </a:extLst>
            </p:cNvPr>
            <p:cNvSpPr txBox="1"/>
            <p:nvPr/>
          </p:nvSpPr>
          <p:spPr>
            <a:xfrm rot="21142211">
              <a:off x="9176914" y="1166712"/>
              <a:ext cx="2056522" cy="1200329"/>
            </a:xfrm>
            <a:prstGeom prst="rect">
              <a:avLst/>
            </a:prstGeom>
            <a:noFill/>
          </p:spPr>
          <p:txBody>
            <a:bodyPr wrap="square" rtlCol="0">
              <a:spAutoFit/>
            </a:bodyPr>
            <a:lstStyle/>
            <a:p>
              <a:r>
                <a:rPr lang="en-US" sz="2400"/>
                <a:t>Write action items on </a:t>
              </a:r>
              <a:r>
                <a:rPr lang="en-US" sz="2400">
                  <a:solidFill>
                    <a:schemeClr val="accent1"/>
                  </a:solidFill>
                </a:rPr>
                <a:t>HO Ci3T PL Map</a:t>
              </a:r>
            </a:p>
          </p:txBody>
        </p:sp>
      </p:grpSp>
      <p:pic>
        <p:nvPicPr>
          <p:cNvPr id="3" name="Picture 47">
            <a:extLst>
              <a:ext uri="{FF2B5EF4-FFF2-40B4-BE49-F238E27FC236}">
                <a16:creationId xmlns:a16="http://schemas.microsoft.com/office/drawing/2014/main" id="{12B2C32B-1C1E-4725-78AF-4FCD7236489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4" name="Picture 51">
            <a:extLst>
              <a:ext uri="{FF2B5EF4-FFF2-40B4-BE49-F238E27FC236}">
                <a16:creationId xmlns:a16="http://schemas.microsoft.com/office/drawing/2014/main" id="{9E63E952-7A2B-21E5-4BBF-175C99D765B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5" name="Picture 50">
            <a:extLst>
              <a:ext uri="{FF2B5EF4-FFF2-40B4-BE49-F238E27FC236}">
                <a16:creationId xmlns:a16="http://schemas.microsoft.com/office/drawing/2014/main" id="{912E77FD-766F-760A-5FAD-B97FAAE8741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6" name="Picture 49">
            <a:extLst>
              <a:ext uri="{FF2B5EF4-FFF2-40B4-BE49-F238E27FC236}">
                <a16:creationId xmlns:a16="http://schemas.microsoft.com/office/drawing/2014/main" id="{A07DF414-CDF2-47C3-C453-D8441337CCA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7" name="Picture 48">
            <a:extLst>
              <a:ext uri="{FF2B5EF4-FFF2-40B4-BE49-F238E27FC236}">
                <a16:creationId xmlns:a16="http://schemas.microsoft.com/office/drawing/2014/main" id="{0C3F8143-55E4-F303-7932-DC5FE81DAF2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8" name="Picture 42">
            <a:extLst>
              <a:ext uri="{FF2B5EF4-FFF2-40B4-BE49-F238E27FC236}">
                <a16:creationId xmlns:a16="http://schemas.microsoft.com/office/drawing/2014/main" id="{D06812FE-2C33-B162-188C-FDB857A0C77B}"/>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9" name="Picture 46">
            <a:extLst>
              <a:ext uri="{FF2B5EF4-FFF2-40B4-BE49-F238E27FC236}">
                <a16:creationId xmlns:a16="http://schemas.microsoft.com/office/drawing/2014/main" id="{95C0E390-29B3-0EC8-263D-C8EA60BF2C52}"/>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10" name="Picture 45">
            <a:extLst>
              <a:ext uri="{FF2B5EF4-FFF2-40B4-BE49-F238E27FC236}">
                <a16:creationId xmlns:a16="http://schemas.microsoft.com/office/drawing/2014/main" id="{B6AE1B43-EBFE-77BF-DD00-763F1838C84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11" name="Picture 44">
            <a:extLst>
              <a:ext uri="{FF2B5EF4-FFF2-40B4-BE49-F238E27FC236}">
                <a16:creationId xmlns:a16="http://schemas.microsoft.com/office/drawing/2014/main" id="{97A78B37-977E-10CE-6551-E54898FEA945}"/>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12" name="Picture 43">
            <a:extLst>
              <a:ext uri="{FF2B5EF4-FFF2-40B4-BE49-F238E27FC236}">
                <a16:creationId xmlns:a16="http://schemas.microsoft.com/office/drawing/2014/main" id="{BFDF7DC5-AAC4-D351-C86C-8D259527C615}"/>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13" name="Picture 41">
            <a:extLst>
              <a:ext uri="{FF2B5EF4-FFF2-40B4-BE49-F238E27FC236}">
                <a16:creationId xmlns:a16="http://schemas.microsoft.com/office/drawing/2014/main" id="{975CFB07-4C79-2CB3-57BC-99B0EABC4CD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1" name="Picture 40">
            <a:extLst>
              <a:ext uri="{FF2B5EF4-FFF2-40B4-BE49-F238E27FC236}">
                <a16:creationId xmlns:a16="http://schemas.microsoft.com/office/drawing/2014/main" id="{C1A1A391-D3BD-864F-9E4F-5EFA8FB13D66}"/>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2" name="Picture 39">
            <a:extLst>
              <a:ext uri="{FF2B5EF4-FFF2-40B4-BE49-F238E27FC236}">
                <a16:creationId xmlns:a16="http://schemas.microsoft.com/office/drawing/2014/main" id="{6352E101-4565-04BD-BEEC-4FADA46890C4}"/>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3" name="Picture 38">
            <a:extLst>
              <a:ext uri="{FF2B5EF4-FFF2-40B4-BE49-F238E27FC236}">
                <a16:creationId xmlns:a16="http://schemas.microsoft.com/office/drawing/2014/main" id="{24B586B1-CF29-A59F-AC0F-48E47535393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4" name="Picture 33">
            <a:extLst>
              <a:ext uri="{FF2B5EF4-FFF2-40B4-BE49-F238E27FC236}">
                <a16:creationId xmlns:a16="http://schemas.microsoft.com/office/drawing/2014/main" id="{6211A106-CFFF-824F-8232-D80F099BD75A}"/>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5" name="Picture 36">
            <a:extLst>
              <a:ext uri="{FF2B5EF4-FFF2-40B4-BE49-F238E27FC236}">
                <a16:creationId xmlns:a16="http://schemas.microsoft.com/office/drawing/2014/main" id="{2E197F64-5DFC-032C-3FF2-257BAE42DECF}"/>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944391" y="5090070"/>
            <a:ext cx="4124960" cy="1462751"/>
          </a:xfrm>
          <a:prstGeom prst="rect">
            <a:avLst/>
          </a:prstGeom>
          <a:noFill/>
        </p:spPr>
      </p:pic>
      <p:pic>
        <p:nvPicPr>
          <p:cNvPr id="26" name="Picture 32">
            <a:extLst>
              <a:ext uri="{FF2B5EF4-FFF2-40B4-BE49-F238E27FC236}">
                <a16:creationId xmlns:a16="http://schemas.microsoft.com/office/drawing/2014/main" id="{27FCBF36-F61D-A7E7-0338-212E93473B0A}"/>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845237" y="5167189"/>
            <a:ext cx="4124959" cy="1462751"/>
          </a:xfrm>
          <a:prstGeom prst="rect">
            <a:avLst/>
          </a:prstGeom>
          <a:noFill/>
        </p:spPr>
      </p:pic>
    </p:spTree>
    <p:extLst>
      <p:ext uri="{BB962C8B-B14F-4D97-AF65-F5344CB8AC3E}">
        <p14:creationId xmlns:p14="http://schemas.microsoft.com/office/powerpoint/2010/main" val="2378021097"/>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498D-98AC-D513-966F-FBE58E361659}"/>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6E69C49-0700-C03D-54DB-59DD1AE93B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3397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4280440362"/>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pic>
        <p:nvPicPr>
          <p:cNvPr id="5" name="Picture 4">
            <a:extLst>
              <a:ext uri="{FF2B5EF4-FFF2-40B4-BE49-F238E27FC236}">
                <a16:creationId xmlns:a16="http://schemas.microsoft.com/office/drawing/2014/main" id="{90AEF19C-E0FC-EDBA-8874-74815F3EA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03220" y="115649"/>
            <a:ext cx="1788780" cy="1978944"/>
          </a:xfrm>
          <a:prstGeom prst="rect">
            <a:avLst/>
          </a:prstGeom>
        </p:spPr>
      </p:pic>
    </p:spTree>
    <p:extLst>
      <p:ext uri="{BB962C8B-B14F-4D97-AF65-F5344CB8AC3E}">
        <p14:creationId xmlns:p14="http://schemas.microsoft.com/office/powerpoint/2010/main" val="2813498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71360A22-F146-0FD7-6D08-CA16EA7AA3F0}"/>
              </a:ext>
            </a:extLst>
          </p:cNvPr>
          <p:cNvPicPr>
            <a:picLocks noChangeAspect="1"/>
          </p:cNvPicPr>
          <p:nvPr/>
        </p:nvPicPr>
        <p:blipFill>
          <a:blip r:embed="rId3"/>
          <a:stretch>
            <a:fillRect/>
          </a:stretch>
        </p:blipFill>
        <p:spPr>
          <a:xfrm>
            <a:off x="6551982" y="1690688"/>
            <a:ext cx="4389199" cy="4737644"/>
          </a:xfrm>
          <a:prstGeom prst="rect">
            <a:avLst/>
          </a:prstGeom>
          <a:ln>
            <a:solidFill>
              <a:schemeClr val="tx1"/>
            </a:solidFill>
          </a:ln>
        </p:spPr>
      </p:pic>
    </p:spTree>
    <p:extLst>
      <p:ext uri="{BB962C8B-B14F-4D97-AF65-F5344CB8AC3E}">
        <p14:creationId xmlns:p14="http://schemas.microsoft.com/office/powerpoint/2010/main" val="3396139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3283338319"/>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19,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19,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30,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9,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28,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23, 2024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977536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fontScale="92500"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fontScale="92500" lnSpcReduction="10000"/>
          </a:bodyPr>
          <a:lstStyle/>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p:txBody>
      </p:sp>
    </p:spTree>
    <p:extLst>
      <p:ext uri="{BB962C8B-B14F-4D97-AF65-F5344CB8AC3E}">
        <p14:creationId xmlns:p14="http://schemas.microsoft.com/office/powerpoint/2010/main" val="20291762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3215873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10000"/>
          </a:bodyPr>
          <a:lstStyle/>
          <a:p>
            <a:pPr marL="0" indent="0">
              <a:buNone/>
            </a:pPr>
            <a:r>
              <a:rPr lang="en-US" b="1"/>
              <a:t>At your next Ci3T Leadership Team meeting: </a:t>
            </a:r>
          </a:p>
          <a:p>
            <a:pPr lvl="1"/>
            <a:r>
              <a:rPr lang="en-US"/>
              <a:t>Complete remaining Tiered Fidelity Inventory (TFI) protocols if needed</a:t>
            </a:r>
          </a:p>
          <a:p>
            <a:pPr lvl="1"/>
            <a:r>
              <a:rPr lang="en-US"/>
              <a:t>Review winter screening data once available</a:t>
            </a:r>
          </a:p>
          <a:p>
            <a:pPr lvl="1"/>
            <a:r>
              <a:rPr lang="en-US"/>
              <a:t>Plan professional learning opportunities for faculty and staff for spring</a:t>
            </a:r>
          </a:p>
          <a:p>
            <a:pPr lvl="1"/>
            <a:r>
              <a:rPr lang="en-US"/>
              <a:t>Make plans for information sharing to all stakeholders</a:t>
            </a:r>
          </a:p>
          <a:p>
            <a:pPr lvl="1"/>
            <a:r>
              <a:rPr lang="en-US"/>
              <a:t>Make preliminary plans for faculty and staff to complete</a:t>
            </a:r>
          </a:p>
          <a:p>
            <a:pPr lvl="2"/>
            <a:r>
              <a:rPr lang="en-US"/>
              <a:t>Treatment integrity and social validity surveys during the spring timepoint</a:t>
            </a:r>
          </a:p>
          <a:p>
            <a:pPr lvl="2"/>
            <a:r>
              <a:rPr lang="en-US"/>
              <a:t>Teacher well-being and input measures during the spring timepoint</a:t>
            </a:r>
          </a:p>
          <a:p>
            <a:pPr marL="0" indent="0">
              <a:buNone/>
            </a:pPr>
            <a:r>
              <a:rPr lang="en-US" b="1"/>
              <a:t>At your next faculty meeting: </a:t>
            </a:r>
          </a:p>
          <a:p>
            <a:pPr lvl="1"/>
            <a:r>
              <a:rPr lang="en-US"/>
              <a:t>Share treatment integrity and social validity data (successes, focus areas)</a:t>
            </a:r>
          </a:p>
          <a:p>
            <a:pPr lvl="1"/>
            <a:r>
              <a:rPr lang="en-US"/>
              <a:t>Review Ci3T implementation procedures</a:t>
            </a:r>
          </a:p>
          <a:p>
            <a:pPr lvl="1"/>
            <a:r>
              <a:rPr lang="en-US"/>
              <a:t>Share professional learning resources and opportunities (see </a:t>
            </a:r>
            <a:r>
              <a:rPr lang="en-US">
                <a:hlinkClick r:id="rId3"/>
              </a:rPr>
              <a:t>ci3t.org/pl</a:t>
            </a:r>
            <a:r>
              <a:rPr lang="en-US"/>
              <a:t>)</a:t>
            </a:r>
          </a:p>
        </p:txBody>
      </p:sp>
      <p:pic>
        <p:nvPicPr>
          <p:cNvPr id="7" name="Picture 6" descr="Text&#10;&#10;Description automatically generated with medium confidence">
            <a:extLst>
              <a:ext uri="{FF2B5EF4-FFF2-40B4-BE49-F238E27FC236}">
                <a16:creationId xmlns:a16="http://schemas.microsoft.com/office/drawing/2014/main" id="{7908B951-7CDE-3455-E399-CB482E47D283}"/>
              </a:ext>
            </a:extLst>
          </p:cNvPr>
          <p:cNvPicPr>
            <a:picLocks noChangeAspect="1"/>
          </p:cNvPicPr>
          <p:nvPr/>
        </p:nvPicPr>
        <p:blipFill rotWithShape="1">
          <a:blip r:embed="rId4"/>
          <a:srcRect t="19728"/>
          <a:stretch/>
        </p:blipFill>
        <p:spPr>
          <a:xfrm>
            <a:off x="6733673" y="178687"/>
            <a:ext cx="5458327" cy="1460500"/>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a:t>Review your School’s Social Validity &amp; Treatment Integrity Data</a:t>
            </a:r>
          </a:p>
          <a:p>
            <a:r>
              <a:rPr lang="en-US"/>
              <a:t>Review your School’s Winter Screening Data</a:t>
            </a:r>
          </a:p>
        </p:txBody>
      </p:sp>
    </p:spTree>
    <p:extLst>
      <p:ext uri="{BB962C8B-B14F-4D97-AF65-F5344CB8AC3E}">
        <p14:creationId xmlns:p14="http://schemas.microsoft.com/office/powerpoint/2010/main" val="73554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b="1"/>
              <a:t>Review your School’s Social Validity &amp; Treatment Integrity Data</a:t>
            </a:r>
          </a:p>
          <a:p>
            <a:r>
              <a:rPr lang="en-US"/>
              <a:t>Review your School’s Winter Screening Data</a:t>
            </a:r>
          </a:p>
        </p:txBody>
      </p:sp>
    </p:spTree>
    <p:extLst>
      <p:ext uri="{BB962C8B-B14F-4D97-AF65-F5344CB8AC3E}">
        <p14:creationId xmlns:p14="http://schemas.microsoft.com/office/powerpoint/2010/main" val="229463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3158633347"/>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Is Ci3T being implemented as planned?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p:txBody>
          <a:bodyPr/>
          <a:lstStyle/>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pic>
        <p:nvPicPr>
          <p:cNvPr id="4" name="Picture 3">
            <a:extLst>
              <a:ext uri="{FF2B5EF4-FFF2-40B4-BE49-F238E27FC236}">
                <a16:creationId xmlns:a16="http://schemas.microsoft.com/office/drawing/2014/main" id="{6E8BDFB9-E80B-5DA4-A2BD-E8BA751E9386}"/>
              </a:ext>
            </a:extLst>
          </p:cNvPr>
          <p:cNvPicPr>
            <a:picLocks noChangeAspect="1"/>
          </p:cNvPicPr>
          <p:nvPr/>
        </p:nvPicPr>
        <p:blipFill>
          <a:blip r:embed="rId2"/>
          <a:stretch>
            <a:fillRect/>
          </a:stretch>
        </p:blipFill>
        <p:spPr>
          <a:xfrm>
            <a:off x="7554686" y="3396340"/>
            <a:ext cx="3113314" cy="3113314"/>
          </a:xfrm>
          <a:prstGeom prst="rect">
            <a:avLst/>
          </a:prstGeom>
        </p:spPr>
      </p:pic>
    </p:spTree>
    <p:extLst>
      <p:ext uri="{BB962C8B-B14F-4D97-AF65-F5344CB8AC3E}">
        <p14:creationId xmlns:p14="http://schemas.microsoft.com/office/powerpoint/2010/main" val="337626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92307"/>
            <a:ext cx="2803782" cy="3628105"/>
          </a:xfrm>
          <a:prstGeom prst="rect">
            <a:avLst/>
          </a:prstGeom>
          <a:ln>
            <a:solidFill>
              <a:schemeClr val="tx1"/>
            </a:solidFill>
          </a:ln>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a:stretch>
            <a:fillRect/>
          </a:stretch>
        </p:blipFill>
        <p:spPr>
          <a:xfrm>
            <a:off x="3527106" y="127818"/>
            <a:ext cx="5137788" cy="6646977"/>
          </a:xfrm>
          <a:prstGeom prst="rect">
            <a:avLst/>
          </a:prstGeom>
          <a:ln>
            <a:solidFill>
              <a:schemeClr val="tx1"/>
            </a:solidFill>
          </a:ln>
        </p:spPr>
      </p:pic>
    </p:spTree>
    <p:extLst>
      <p:ext uri="{BB962C8B-B14F-4D97-AF65-F5344CB8AC3E}">
        <p14:creationId xmlns:p14="http://schemas.microsoft.com/office/powerpoint/2010/main" val="6238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146217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158031" y="-4764854"/>
            <a:ext cx="8835600" cy="11434305"/>
          </a:xfrm>
          <a:prstGeom prst="rect">
            <a:avLst/>
          </a:prstGeom>
          <a:ln>
            <a:solidFill>
              <a:schemeClr val="tx1"/>
            </a:solidFill>
          </a:ln>
        </p:spPr>
      </p:pic>
      <p:sp>
        <p:nvSpPr>
          <p:cNvPr id="6" name="Rectangle: Rounded Corners 5">
            <a:extLst>
              <a:ext uri="{FF2B5EF4-FFF2-40B4-BE49-F238E27FC236}">
                <a16:creationId xmlns:a16="http://schemas.microsoft.com/office/drawing/2014/main" id="{B7B377EF-B1C2-49AF-AD25-1959A41664B1}"/>
              </a:ext>
            </a:extLst>
          </p:cNvPr>
          <p:cNvSpPr/>
          <p:nvPr/>
        </p:nvSpPr>
        <p:spPr>
          <a:xfrm>
            <a:off x="7049728" y="4689987"/>
            <a:ext cx="4751583" cy="88490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1325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graphicFrame>
        <p:nvGraphicFramePr>
          <p:cNvPr id="2" name="Table 3">
            <a:extLst>
              <a:ext uri="{FF2B5EF4-FFF2-40B4-BE49-F238E27FC236}">
                <a16:creationId xmlns:a16="http://schemas.microsoft.com/office/drawing/2014/main" id="{FBD61593-6643-416B-8B47-A7F825813B72}"/>
              </a:ext>
            </a:extLst>
          </p:cNvPr>
          <p:cNvGraphicFramePr>
            <a:graphicFrameLocks noGrp="1"/>
          </p:cNvGraphicFramePr>
          <p:nvPr/>
        </p:nvGraphicFramePr>
        <p:xfrm>
          <a:off x="3085854" y="127818"/>
          <a:ext cx="8521700" cy="5486400"/>
        </p:xfrm>
        <a:graphic>
          <a:graphicData uri="http://schemas.openxmlformats.org/drawingml/2006/table">
            <a:tbl>
              <a:tblPr firstRow="1" bandRow="1">
                <a:tableStyleId>{5C22544A-7EE6-4342-B048-85BDC9FD1C3A}</a:tableStyleId>
              </a:tblPr>
              <a:tblGrid>
                <a:gridCol w="8521700">
                  <a:extLst>
                    <a:ext uri="{9D8B030D-6E8A-4147-A177-3AD203B41FA5}">
                      <a16:colId xmlns:a16="http://schemas.microsoft.com/office/drawing/2014/main" val="704012373"/>
                    </a:ext>
                  </a:extLst>
                </a:gridCol>
              </a:tblGrid>
              <a:tr h="407319">
                <a:tc>
                  <a:txBody>
                    <a:bodyPr/>
                    <a:lstStyle/>
                    <a:p>
                      <a:r>
                        <a:rPr lang="en-US" sz="2400" b="0" i="0" u="none" strike="noStrike" kern="1200" baseline="0">
                          <a:solidFill>
                            <a:schemeClr val="bg1"/>
                          </a:solidFill>
                          <a:latin typeface="+mn-lt"/>
                          <a:ea typeface="+mn-ea"/>
                          <a:cs typeface="+mn-cs"/>
                        </a:rPr>
                        <a:t>Open-Ended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162"/>
                    </a:solidFill>
                  </a:tcPr>
                </a:tc>
                <a:extLst>
                  <a:ext uri="{0D108BD9-81ED-4DB2-BD59-A6C34878D82A}">
                    <a16:rowId xmlns:a16="http://schemas.microsoft.com/office/drawing/2014/main" val="4197497481"/>
                  </a:ext>
                </a:extLst>
              </a:tr>
              <a:tr h="109728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0" i="0" u="none" strike="noStrike" kern="1200" baseline="0">
                          <a:solidFill>
                            <a:schemeClr val="tx1"/>
                          </a:solidFill>
                          <a:latin typeface="+mn-lt"/>
                          <a:ea typeface="+mn-ea"/>
                          <a:cs typeface="+mn-cs"/>
                        </a:rPr>
                        <a:t>A) What do you feel is most beneficial about this primary prevention plan’s components (Tier 1 efforts)? B) What is the least beneficial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2894101"/>
                  </a:ext>
                </a:extLst>
              </a:tr>
              <a:tr h="1097280">
                <a:tc>
                  <a:txBody>
                    <a:bodyPr/>
                    <a:lstStyle/>
                    <a:p>
                      <a:pPr marL="457200" indent="-457200" algn="l">
                        <a:spcBef>
                          <a:spcPts val="0"/>
                        </a:spcBef>
                        <a:spcAft>
                          <a:spcPts val="0"/>
                        </a:spcAft>
                        <a:buFont typeface="+mj-lt"/>
                        <a:buAutoNum type="arabicPeriod" startAt="2"/>
                      </a:pPr>
                      <a:r>
                        <a:rPr lang="en-US" sz="2400" b="0" i="0" u="none" strike="noStrike" kern="1200" baseline="0">
                          <a:solidFill>
                            <a:schemeClr val="tx1"/>
                          </a:solidFill>
                          <a:latin typeface="+mn-lt"/>
                          <a:ea typeface="+mn-ea"/>
                          <a:cs typeface="+mn-cs"/>
                        </a:rPr>
                        <a:t>Do you think that your and your students’ participation in this Ci3T plan will cause your students’ behavior, social, and/or learning problems to improve? Why or why not? Or if so, how?</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902078"/>
                  </a:ext>
                </a:extLst>
              </a:tr>
              <a:tr h="1097280">
                <a:tc>
                  <a:txBody>
                    <a:bodyPr/>
                    <a:lstStyle/>
                    <a:p>
                      <a:pPr marL="457200" indent="-457200" algn="l">
                        <a:spcBef>
                          <a:spcPts val="0"/>
                        </a:spcBef>
                        <a:spcAft>
                          <a:spcPts val="0"/>
                        </a:spcAft>
                        <a:buFont typeface="+mj-lt"/>
                        <a:buAutoNum type="arabicPeriod" startAt="3"/>
                      </a:pPr>
                      <a:r>
                        <a:rPr lang="en-US" sz="2400" b="0" i="0" u="none" strike="noStrike" kern="1200" baseline="0">
                          <a:solidFill>
                            <a:schemeClr val="tx1"/>
                          </a:solidFill>
                          <a:latin typeface="+mn-lt"/>
                          <a:ea typeface="+mn-ea"/>
                          <a:cs typeface="+mn-cs"/>
                        </a:rPr>
                        <a:t>What would you change about this plan (components, design, implementation etc.) to make it more student-friendly and educator-friendly?</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595098"/>
                  </a:ext>
                </a:extLst>
              </a:tr>
              <a:tr h="1097280">
                <a:tc>
                  <a:txBody>
                    <a:bodyPr/>
                    <a:lstStyle/>
                    <a:p>
                      <a:pPr marL="457200" indent="-457200" algn="l">
                        <a:spcBef>
                          <a:spcPts val="0"/>
                        </a:spcBef>
                        <a:spcAft>
                          <a:spcPts val="0"/>
                        </a:spcAft>
                        <a:buFont typeface="+mj-lt"/>
                        <a:buAutoNum type="arabicPeriod" startAt="4"/>
                      </a:pPr>
                      <a:r>
                        <a:rPr lang="en-US" sz="2400" b="0" i="0" u="none" strike="noStrike" kern="1200" baseline="0">
                          <a:solidFill>
                            <a:schemeClr val="tx1"/>
                          </a:solidFill>
                          <a:latin typeface="+mn-lt"/>
                          <a:ea typeface="+mn-ea"/>
                          <a:cs typeface="+mn-cs"/>
                        </a:rPr>
                        <a:t>What other information would you like to contribute about this plan?</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955774"/>
                  </a:ext>
                </a:extLst>
              </a:tr>
            </a:tbl>
          </a:graphicData>
        </a:graphic>
      </p:graphicFrame>
      <p:sp>
        <p:nvSpPr>
          <p:cNvPr id="6" name="TextBox 5">
            <a:extLst>
              <a:ext uri="{FF2B5EF4-FFF2-40B4-BE49-F238E27FC236}">
                <a16:creationId xmlns:a16="http://schemas.microsoft.com/office/drawing/2014/main" id="{F11D2A95-9C0F-4F45-B835-C84AF5268576}"/>
              </a:ext>
            </a:extLst>
          </p:cNvPr>
          <p:cNvSpPr txBox="1"/>
          <p:nvPr/>
        </p:nvSpPr>
        <p:spPr>
          <a:xfrm>
            <a:off x="103119" y="4050890"/>
            <a:ext cx="2803782" cy="2246769"/>
          </a:xfrm>
          <a:prstGeom prst="rect">
            <a:avLst/>
          </a:prstGeom>
          <a:noFill/>
        </p:spPr>
        <p:txBody>
          <a:bodyPr wrap="square" rtlCol="0">
            <a:spAutoFit/>
          </a:bodyPr>
          <a:lstStyle/>
          <a:p>
            <a:pPr marL="457200" indent="-457200">
              <a:buFont typeface="+mj-lt"/>
              <a:buAutoNum type="arabicPeriod"/>
            </a:pPr>
            <a:r>
              <a:rPr lang="en-US" sz="2000"/>
              <a:t>Read through comments</a:t>
            </a:r>
          </a:p>
          <a:p>
            <a:pPr marL="457200" indent="-457200">
              <a:buFont typeface="+mj-lt"/>
              <a:buAutoNum type="arabicPeriod"/>
            </a:pPr>
            <a:r>
              <a:rPr lang="en-US" sz="2000"/>
              <a:t>Highlight success (literally!)</a:t>
            </a:r>
          </a:p>
          <a:p>
            <a:pPr marL="457200" indent="-457200">
              <a:buFont typeface="+mj-lt"/>
              <a:buAutoNum type="arabicPeriod"/>
            </a:pPr>
            <a:r>
              <a:rPr lang="en-US" sz="2000"/>
              <a:t>Look for themes for celebrations and focus areas</a:t>
            </a:r>
          </a:p>
        </p:txBody>
      </p:sp>
    </p:spTree>
    <p:extLst>
      <p:ext uri="{BB962C8B-B14F-4D97-AF65-F5344CB8AC3E}">
        <p14:creationId xmlns:p14="http://schemas.microsoft.com/office/powerpoint/2010/main" val="1842891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7" cy="6643104"/>
          </a:xfrm>
          <a:prstGeom prst="rect">
            <a:avLst/>
          </a:prstGeom>
          <a:ln>
            <a:solidFill>
              <a:schemeClr val="tx1"/>
            </a:solidFill>
          </a:ln>
        </p:spPr>
      </p:pic>
    </p:spTree>
    <p:extLst>
      <p:ext uri="{BB962C8B-B14F-4D97-AF65-F5344CB8AC3E}">
        <p14:creationId xmlns:p14="http://schemas.microsoft.com/office/powerpoint/2010/main" val="1028693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a:srcRect/>
          <a:stretch/>
        </p:blipFill>
        <p:spPr>
          <a:xfrm>
            <a:off x="3529346" y="-3642147"/>
            <a:ext cx="8010706" cy="10366797"/>
          </a:xfrm>
          <a:prstGeom prst="rect">
            <a:avLst/>
          </a:prstGeom>
          <a:ln>
            <a:solidFill>
              <a:schemeClr val="tx1"/>
            </a:solidFill>
          </a:ln>
        </p:spPr>
      </p:pic>
      <p:sp>
        <p:nvSpPr>
          <p:cNvPr id="2" name="Rectangle: Rounded Corners 1">
            <a:extLst>
              <a:ext uri="{FF2B5EF4-FFF2-40B4-BE49-F238E27FC236}">
                <a16:creationId xmlns:a16="http://schemas.microsoft.com/office/drawing/2014/main" id="{C9D92B3B-8242-4E1F-B961-2CB9019284A8}"/>
              </a:ext>
            </a:extLst>
          </p:cNvPr>
          <p:cNvSpPr/>
          <p:nvPr/>
        </p:nvSpPr>
        <p:spPr>
          <a:xfrm>
            <a:off x="3622048" y="2344782"/>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BAF39E7-E5B0-4602-9308-00535B86C904}"/>
              </a:ext>
            </a:extLst>
          </p:cNvPr>
          <p:cNvSpPr/>
          <p:nvPr/>
        </p:nvSpPr>
        <p:spPr>
          <a:xfrm>
            <a:off x="3692434" y="670559"/>
            <a:ext cx="7754916" cy="29609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42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6" cy="6643102"/>
          </a:xfrm>
          <a:prstGeom prst="rect">
            <a:avLst/>
          </a:prstGeom>
          <a:ln>
            <a:solidFill>
              <a:schemeClr val="tx1"/>
            </a:solidFill>
          </a:ln>
        </p:spPr>
      </p:pic>
    </p:spTree>
    <p:extLst>
      <p:ext uri="{BB962C8B-B14F-4D97-AF65-F5344CB8AC3E}">
        <p14:creationId xmlns:p14="http://schemas.microsoft.com/office/powerpoint/2010/main" val="372254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a:srcRect/>
          <a:stretch/>
        </p:blipFill>
        <p:spPr>
          <a:xfrm>
            <a:off x="3529346" y="-3756445"/>
            <a:ext cx="8012638" cy="10369296"/>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43528A50-62E8-4877-980B-4C75A70F2A45}"/>
              </a:ext>
            </a:extLst>
          </p:cNvPr>
          <p:cNvPicPr>
            <a:picLocks noChangeAspect="1"/>
          </p:cNvPicPr>
          <p:nvPr/>
        </p:nvPicPr>
        <p:blipFill>
          <a:blip r:embed="rId5"/>
          <a:stretch>
            <a:fillRect/>
          </a:stretch>
        </p:blipFill>
        <p:spPr>
          <a:xfrm>
            <a:off x="3529346" y="865306"/>
            <a:ext cx="562897" cy="562897"/>
          </a:xfrm>
          <a:prstGeom prst="rect">
            <a:avLst/>
          </a:prstGeom>
        </p:spPr>
      </p:pic>
      <p:pic>
        <p:nvPicPr>
          <p:cNvPr id="9" name="Picture 8" descr="Icon&#10;&#10;Description automatically generated">
            <a:extLst>
              <a:ext uri="{FF2B5EF4-FFF2-40B4-BE49-F238E27FC236}">
                <a16:creationId xmlns:a16="http://schemas.microsoft.com/office/drawing/2014/main" id="{542208B4-785E-43E3-8F8C-B289B6CA49DB}"/>
              </a:ext>
            </a:extLst>
          </p:cNvPr>
          <p:cNvPicPr>
            <a:picLocks noChangeAspect="1"/>
          </p:cNvPicPr>
          <p:nvPr/>
        </p:nvPicPr>
        <p:blipFill>
          <a:blip r:embed="rId5"/>
          <a:stretch>
            <a:fillRect/>
          </a:stretch>
        </p:blipFill>
        <p:spPr>
          <a:xfrm>
            <a:off x="3551911" y="2983038"/>
            <a:ext cx="562897" cy="562897"/>
          </a:xfrm>
          <a:prstGeom prst="rect">
            <a:avLst/>
          </a:prstGeom>
        </p:spPr>
      </p:pic>
    </p:spTree>
    <p:extLst>
      <p:ext uri="{BB962C8B-B14F-4D97-AF65-F5344CB8AC3E}">
        <p14:creationId xmlns:p14="http://schemas.microsoft.com/office/powerpoint/2010/main" val="14909537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solidFill>
                  <a:srgbClr val="0A0A0A"/>
                </a:solidFill>
              </a:rPr>
              <a:t>Ci3T Treatment Integrity</a:t>
            </a:r>
            <a:br>
              <a:rPr lang="en-US">
                <a:solidFill>
                  <a:srgbClr val="0A0A0A"/>
                </a:solidFill>
              </a:rPr>
            </a:br>
            <a:r>
              <a:rPr lang="en-US">
                <a:solidFill>
                  <a:srgbClr val="0A0A0A"/>
                </a:solidFill>
              </a:rPr>
              <a:t>Direct Observation (Ci3T TI: DO)</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sp>
        <p:nvSpPr>
          <p:cNvPr id="4" name="Rectangle 3">
            <a:extLst>
              <a:ext uri="{FF2B5EF4-FFF2-40B4-BE49-F238E27FC236}">
                <a16:creationId xmlns:a16="http://schemas.microsoft.com/office/drawing/2014/main" id="{8D339D78-D096-D34F-A19A-BA27EA76C8CA}"/>
              </a:ext>
            </a:extLst>
          </p:cNvPr>
          <p:cNvSpPr/>
          <p:nvPr/>
        </p:nvSpPr>
        <p:spPr>
          <a:xfrm>
            <a:off x="838200" y="3397957"/>
            <a:ext cx="5610578" cy="57573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3"/>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a:srcRect/>
          <a:stretch/>
        </p:blipFill>
        <p:spPr>
          <a:xfrm>
            <a:off x="3527849" y="127818"/>
            <a:ext cx="7798911" cy="10092708"/>
          </a:xfrm>
          <a:prstGeom prst="rect">
            <a:avLst/>
          </a:prstGeom>
          <a:ln>
            <a:solidFill>
              <a:schemeClr val="tx1"/>
            </a:solidFill>
          </a:ln>
        </p:spPr>
      </p:pic>
      <p:sp>
        <p:nvSpPr>
          <p:cNvPr id="4" name="Rectangle: Rounded Corners 3">
            <a:extLst>
              <a:ext uri="{FF2B5EF4-FFF2-40B4-BE49-F238E27FC236}">
                <a16:creationId xmlns:a16="http://schemas.microsoft.com/office/drawing/2014/main" id="{2B4887B6-366E-4B90-8515-ED0CBB154984}"/>
              </a:ext>
            </a:extLst>
          </p:cNvPr>
          <p:cNvSpPr/>
          <p:nvPr/>
        </p:nvSpPr>
        <p:spPr>
          <a:xfrm>
            <a:off x="3527849" y="398821"/>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F8BAED-2E11-4700-BE80-657B6175E609}"/>
              </a:ext>
            </a:extLst>
          </p:cNvPr>
          <p:cNvSpPr/>
          <p:nvPr/>
        </p:nvSpPr>
        <p:spPr>
          <a:xfrm>
            <a:off x="3527848" y="5174172"/>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5043967"/>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6646607" y="2330859"/>
            <a:ext cx="4581831" cy="392676"/>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3404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299" cy="6646976"/>
          </a:xfrm>
          <a:prstGeom prst="rect">
            <a:avLst/>
          </a:prstGeom>
          <a:ln>
            <a:solidFill>
              <a:schemeClr val="tx1"/>
            </a:solidFill>
          </a:ln>
        </p:spPr>
      </p:pic>
    </p:spTree>
    <p:extLst>
      <p:ext uri="{BB962C8B-B14F-4D97-AF65-F5344CB8AC3E}">
        <p14:creationId xmlns:p14="http://schemas.microsoft.com/office/powerpoint/2010/main" val="2051300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9" cy="6646974"/>
          </a:xfrm>
          <a:prstGeom prst="rect">
            <a:avLst/>
          </a:prstGeom>
          <a:ln>
            <a:solidFill>
              <a:schemeClr val="tx1"/>
            </a:solidFill>
          </a:ln>
        </p:spPr>
      </p:pic>
    </p:spTree>
    <p:extLst>
      <p:ext uri="{BB962C8B-B14F-4D97-AF65-F5344CB8AC3E}">
        <p14:creationId xmlns:p14="http://schemas.microsoft.com/office/powerpoint/2010/main" val="443368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8" name="Picture 7">
            <a:extLst>
              <a:ext uri="{FF2B5EF4-FFF2-40B4-BE49-F238E27FC236}">
                <a16:creationId xmlns:a16="http://schemas.microsoft.com/office/drawing/2014/main" id="{93608E66-AE7E-4AFF-9B01-A036AF5C5C4B}"/>
              </a:ext>
            </a:extLst>
          </p:cNvPr>
          <p:cNvPicPr>
            <a:picLocks noChangeAspect="1"/>
          </p:cNvPicPr>
          <p:nvPr/>
        </p:nvPicPr>
        <p:blipFill>
          <a:blip r:embed="rId3"/>
          <a:srcRect/>
          <a:stretch/>
        </p:blipFill>
        <p:spPr>
          <a:xfrm>
            <a:off x="3230747" y="823401"/>
            <a:ext cx="4026835" cy="5211198"/>
          </a:xfrm>
          <a:prstGeom prst="rect">
            <a:avLst/>
          </a:prstGeom>
          <a:ln>
            <a:solidFill>
              <a:schemeClr val="tx1"/>
            </a:solidFill>
          </a:ln>
        </p:spPr>
      </p:pic>
      <p:pic>
        <p:nvPicPr>
          <p:cNvPr id="9" name="Picture 8">
            <a:extLst>
              <a:ext uri="{FF2B5EF4-FFF2-40B4-BE49-F238E27FC236}">
                <a16:creationId xmlns:a16="http://schemas.microsoft.com/office/drawing/2014/main" id="{B37EF559-BC14-456F-BF19-E9CE2A1EAF5E}"/>
              </a:ext>
            </a:extLst>
          </p:cNvPr>
          <p:cNvPicPr>
            <a:picLocks noChangeAspect="1"/>
          </p:cNvPicPr>
          <p:nvPr/>
        </p:nvPicPr>
        <p:blipFill>
          <a:blip r:embed="rId4"/>
          <a:srcRect/>
          <a:stretch/>
        </p:blipFill>
        <p:spPr>
          <a:xfrm>
            <a:off x="7596059" y="823401"/>
            <a:ext cx="4026834" cy="5211198"/>
          </a:xfrm>
          <a:prstGeom prst="rect">
            <a:avLst/>
          </a:prstGeom>
          <a:ln>
            <a:solidFill>
              <a:schemeClr val="tx1"/>
            </a:solidFill>
          </a:ln>
        </p:spPr>
      </p:pic>
    </p:spTree>
    <p:extLst>
      <p:ext uri="{BB962C8B-B14F-4D97-AF65-F5344CB8AC3E}">
        <p14:creationId xmlns:p14="http://schemas.microsoft.com/office/powerpoint/2010/main" val="2583996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2871254702"/>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CBCB4A2-7013-9100-70A9-14B5BF0257C8}"/>
              </a:ext>
            </a:extLst>
          </p:cNvPr>
          <p:cNvSpPr>
            <a:spLocks noGrp="1"/>
          </p:cNvSpPr>
          <p:nvPr>
            <p:ph type="title"/>
          </p:nvPr>
        </p:nvSpPr>
        <p:spPr/>
        <p:txBody>
          <a:bodyPr/>
          <a:lstStyle/>
          <a:p>
            <a:r>
              <a:rPr lang="en-US"/>
              <a:t>Treatment Integrity</a:t>
            </a:r>
          </a:p>
        </p:txBody>
      </p:sp>
      <p:grpSp>
        <p:nvGrpSpPr>
          <p:cNvPr id="31" name="Group 30">
            <a:extLst>
              <a:ext uri="{FF2B5EF4-FFF2-40B4-BE49-F238E27FC236}">
                <a16:creationId xmlns:a16="http://schemas.microsoft.com/office/drawing/2014/main" id="{30D51263-CB9B-E728-6B94-86CCFB594D78}"/>
              </a:ext>
            </a:extLst>
          </p:cNvPr>
          <p:cNvGrpSpPr/>
          <p:nvPr/>
        </p:nvGrpSpPr>
        <p:grpSpPr>
          <a:xfrm>
            <a:off x="838200" y="1755948"/>
            <a:ext cx="10962201" cy="4856685"/>
            <a:chOff x="628908" y="969605"/>
            <a:chExt cx="7886183" cy="4856685"/>
          </a:xfrm>
        </p:grpSpPr>
        <p:sp>
          <p:nvSpPr>
            <p:cNvPr id="32" name="Freeform 6">
              <a:extLst>
                <a:ext uri="{FF2B5EF4-FFF2-40B4-BE49-F238E27FC236}">
                  <a16:creationId xmlns:a16="http://schemas.microsoft.com/office/drawing/2014/main" id="{51313784-69DC-6AAB-E4E4-F7C87826B04C}"/>
                </a:ext>
              </a:extLst>
            </p:cNvPr>
            <p:cNvSpPr/>
            <p:nvPr/>
          </p:nvSpPr>
          <p:spPr>
            <a:xfrm>
              <a:off x="628908"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algn="l" defTabSz="889000">
                <a:lnSpc>
                  <a:spcPct val="90000"/>
                </a:lnSpc>
                <a:spcBef>
                  <a:spcPct val="0"/>
                </a:spcBef>
                <a:spcAft>
                  <a:spcPct val="15000"/>
                </a:spcAft>
                <a:buChar char="•"/>
              </a:pPr>
              <a:r>
                <a:rPr lang="en-US" sz="2000" kern="1200"/>
                <a:t>Survey for all faculty and staff</a:t>
              </a:r>
            </a:p>
            <a:p>
              <a:pPr marL="228600" lvl="1" indent="-228600" algn="l" defTabSz="889000">
                <a:lnSpc>
                  <a:spcPct val="90000"/>
                </a:lnSpc>
                <a:spcBef>
                  <a:spcPct val="0"/>
                </a:spcBef>
                <a:spcAft>
                  <a:spcPct val="15000"/>
                </a:spcAft>
                <a:buChar char="•"/>
              </a:pPr>
              <a:r>
                <a:rPr lang="en-US" sz="2000" kern="1200"/>
                <a:t>Measures treatment integrity and social validity of </a:t>
              </a:r>
              <a:r>
                <a:rPr lang="en-US" sz="2000"/>
                <a:t>Tier 1 Ci3T implementation</a:t>
              </a:r>
              <a:endParaRPr lang="en-US" sz="2000" kern="1200"/>
            </a:p>
          </p:txBody>
        </p:sp>
        <p:sp>
          <p:nvSpPr>
            <p:cNvPr id="33" name="Shape 32">
              <a:extLst>
                <a:ext uri="{FF2B5EF4-FFF2-40B4-BE49-F238E27FC236}">
                  <a16:creationId xmlns:a16="http://schemas.microsoft.com/office/drawing/2014/main" id="{2758189B-5DD3-E788-6461-2E44671C3939}"/>
                </a:ext>
              </a:extLst>
            </p:cNvPr>
            <p:cNvSpPr/>
            <p:nvPr/>
          </p:nvSpPr>
          <p:spPr>
            <a:xfrm>
              <a:off x="1713009" y="3484590"/>
              <a:ext cx="2341700" cy="2341700"/>
            </a:xfrm>
            <a:prstGeom prst="leftCircularArrow">
              <a:avLst>
                <a:gd name="adj1" fmla="val 2217"/>
                <a:gd name="adj2" fmla="val 266950"/>
                <a:gd name="adj3" fmla="val 1068006"/>
                <a:gd name="adj4" fmla="val 9028932"/>
                <a:gd name="adj5" fmla="val 2587"/>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Freeform 8">
              <a:extLst>
                <a:ext uri="{FF2B5EF4-FFF2-40B4-BE49-F238E27FC236}">
                  <a16:creationId xmlns:a16="http://schemas.microsoft.com/office/drawing/2014/main" id="{F6176AA3-6176-1860-D8F1-327F6D35D99D}"/>
                </a:ext>
              </a:extLst>
            </p:cNvPr>
            <p:cNvSpPr/>
            <p:nvPr/>
          </p:nvSpPr>
          <p:spPr>
            <a:xfrm>
              <a:off x="1121689"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TSR &amp; PIRS</a:t>
              </a:r>
            </a:p>
          </p:txBody>
        </p:sp>
        <p:sp>
          <p:nvSpPr>
            <p:cNvPr id="35" name="Freeform 9">
              <a:extLst>
                <a:ext uri="{FF2B5EF4-FFF2-40B4-BE49-F238E27FC236}">
                  <a16:creationId xmlns:a16="http://schemas.microsoft.com/office/drawing/2014/main" id="{5B4F6B88-FCA7-90F6-96EB-E9ECDA2F95C6}"/>
                </a:ext>
              </a:extLst>
            </p:cNvPr>
            <p:cNvSpPr/>
            <p:nvPr/>
          </p:nvSpPr>
          <p:spPr>
            <a:xfrm>
              <a:off x="3340045"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730718" rIns="99239" bIns="99239" numCol="1" spcCol="1270" anchor="t" anchorCtr="0">
              <a:noAutofit/>
            </a:bodyPr>
            <a:lstStyle/>
            <a:p>
              <a:pPr marL="228600" lvl="1" indent="-228600" algn="l" defTabSz="889000">
                <a:lnSpc>
                  <a:spcPct val="90000"/>
                </a:lnSpc>
                <a:spcBef>
                  <a:spcPct val="0"/>
                </a:spcBef>
                <a:spcAft>
                  <a:spcPct val="15000"/>
                </a:spcAft>
                <a:buChar char="•"/>
              </a:pPr>
              <a:r>
                <a:rPr lang="en-US" kern="1200"/>
                <a:t>Measures treatment integrity of SW-PBIS</a:t>
              </a:r>
            </a:p>
            <a:p>
              <a:pPr marL="228600" lvl="1" indent="-228600" algn="l" defTabSz="889000">
                <a:lnSpc>
                  <a:spcPct val="90000"/>
                </a:lnSpc>
                <a:spcBef>
                  <a:spcPct val="0"/>
                </a:spcBef>
                <a:spcAft>
                  <a:spcPct val="15000"/>
                </a:spcAft>
                <a:buChar char="•"/>
              </a:pPr>
              <a:r>
                <a:rPr lang="en-US" kern="1200"/>
                <a:t>Tier 1 Walkthrough</a:t>
              </a:r>
            </a:p>
            <a:p>
              <a:pPr marL="228600" lvl="1" indent="-228600" algn="l" defTabSz="889000">
                <a:lnSpc>
                  <a:spcPct val="90000"/>
                </a:lnSpc>
                <a:spcBef>
                  <a:spcPct val="0"/>
                </a:spcBef>
                <a:spcAft>
                  <a:spcPct val="15000"/>
                </a:spcAft>
                <a:buChar char="•"/>
              </a:pPr>
              <a:r>
                <a:rPr lang="en-US" kern="1200"/>
                <a:t>Tier 1, 2, and 3 protocols completed by Ci3T Leadership Team</a:t>
              </a:r>
            </a:p>
          </p:txBody>
        </p:sp>
        <p:sp>
          <p:nvSpPr>
            <p:cNvPr id="36" name="Circular Arrow 10">
              <a:extLst>
                <a:ext uri="{FF2B5EF4-FFF2-40B4-BE49-F238E27FC236}">
                  <a16:creationId xmlns:a16="http://schemas.microsoft.com/office/drawing/2014/main" id="{B7863464-AE90-DA73-8988-249C755E0070}"/>
                </a:ext>
              </a:extLst>
            </p:cNvPr>
            <p:cNvSpPr/>
            <p:nvPr/>
          </p:nvSpPr>
          <p:spPr>
            <a:xfrm>
              <a:off x="4416268" y="969605"/>
              <a:ext cx="2611287" cy="2611287"/>
            </a:xfrm>
            <a:prstGeom prst="circularArrow">
              <a:avLst>
                <a:gd name="adj1" fmla="val 1988"/>
                <a:gd name="adj2" fmla="val 238138"/>
                <a:gd name="adj3" fmla="val 20431857"/>
                <a:gd name="adj4" fmla="val 12682080"/>
                <a:gd name="adj5" fmla="val 2320"/>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31A8D98A-9B09-6E2B-FB86-119933BE7309}"/>
                </a:ext>
              </a:extLst>
            </p:cNvPr>
            <p:cNvSpPr/>
            <p:nvPr/>
          </p:nvSpPr>
          <p:spPr>
            <a:xfrm>
              <a:off x="3832827" y="1585554"/>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Tiered Fidelity Inventory (TFI)</a:t>
              </a:r>
            </a:p>
          </p:txBody>
        </p:sp>
        <p:sp>
          <p:nvSpPr>
            <p:cNvPr id="38" name="Freeform 12">
              <a:extLst>
                <a:ext uri="{FF2B5EF4-FFF2-40B4-BE49-F238E27FC236}">
                  <a16:creationId xmlns:a16="http://schemas.microsoft.com/office/drawing/2014/main" id="{49B3E87E-A91B-45B9-EC97-0BB24EFBA544}"/>
                </a:ext>
              </a:extLst>
            </p:cNvPr>
            <p:cNvSpPr/>
            <p:nvPr/>
          </p:nvSpPr>
          <p:spPr>
            <a:xfrm>
              <a:off x="6051183"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171450" lvl="1" indent="-171450" algn="l" defTabSz="800100">
                <a:lnSpc>
                  <a:spcPct val="90000"/>
                </a:lnSpc>
                <a:spcBef>
                  <a:spcPct val="0"/>
                </a:spcBef>
                <a:spcAft>
                  <a:spcPct val="15000"/>
                </a:spcAft>
                <a:buChar char="•"/>
              </a:pPr>
              <a:r>
                <a:rPr lang="en-US" sz="1800" kern="1200"/>
                <a:t>Observe 25% of instructional staff</a:t>
              </a:r>
            </a:p>
            <a:p>
              <a:pPr marL="171450" lvl="1" indent="-171450" defTabSz="800100">
                <a:lnSpc>
                  <a:spcPct val="90000"/>
                </a:lnSpc>
                <a:spcBef>
                  <a:spcPct val="0"/>
                </a:spcBef>
                <a:spcAft>
                  <a:spcPct val="15000"/>
                </a:spcAft>
                <a:buChar char="•"/>
              </a:pPr>
              <a:r>
                <a:rPr lang="en-US" sz="1800" kern="1200"/>
                <a:t>Measures treatment integrity of </a:t>
              </a:r>
              <a:r>
                <a:rPr lang="en-US"/>
                <a:t>Tier 1 Ci3T implementation</a:t>
              </a:r>
            </a:p>
            <a:p>
              <a:pPr marL="171450" lvl="1" indent="-171450" defTabSz="800100">
                <a:lnSpc>
                  <a:spcPct val="90000"/>
                </a:lnSpc>
                <a:spcBef>
                  <a:spcPct val="0"/>
                </a:spcBef>
                <a:spcAft>
                  <a:spcPct val="15000"/>
                </a:spcAft>
                <a:buChar char="•"/>
              </a:pPr>
              <a:r>
                <a:rPr lang="en-US" sz="1800" kern="1200"/>
                <a:t>Educator and observer perspectives</a:t>
              </a:r>
            </a:p>
          </p:txBody>
        </p:sp>
        <p:sp>
          <p:nvSpPr>
            <p:cNvPr id="39" name="Freeform 13">
              <a:extLst>
                <a:ext uri="{FF2B5EF4-FFF2-40B4-BE49-F238E27FC236}">
                  <a16:creationId xmlns:a16="http://schemas.microsoft.com/office/drawing/2014/main" id="{D9BF707B-EE22-157F-FFDE-839C832177DD}"/>
                </a:ext>
              </a:extLst>
            </p:cNvPr>
            <p:cNvSpPr/>
            <p:nvPr/>
          </p:nvSpPr>
          <p:spPr>
            <a:xfrm>
              <a:off x="6543965"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Direct Observation</a:t>
              </a:r>
            </a:p>
          </p:txBody>
        </p:sp>
      </p:grpSp>
    </p:spTree>
    <p:extLst>
      <p:ext uri="{BB962C8B-B14F-4D97-AF65-F5344CB8AC3E}">
        <p14:creationId xmlns:p14="http://schemas.microsoft.com/office/powerpoint/2010/main" val="277439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E15EA9D-8A6F-8163-D843-D79D07A21FE1}"/>
              </a:ext>
            </a:extLst>
          </p:cNvPr>
          <p:cNvSpPr>
            <a:spLocks noChangeArrowheads="1"/>
          </p:cNvSpPr>
          <p:nvPr/>
        </p:nvSpPr>
        <p:spPr bwMode="auto">
          <a:xfrm>
            <a:off x="-1386673" y="-8340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altLang="en-US" sz="12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Measures include: Ci3T Treatment Integrity: Teacher Self-Report (Ci3T TI: TSR); Ci3T Treatment Integrity: Direct Observation (Ci3T TI: DO); Tiered Fidelity Inventory (TFI); Primary Intervention Rating Scale (PIRS)</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3" name="Content Placeholder 12">
            <a:extLst>
              <a:ext uri="{FF2B5EF4-FFF2-40B4-BE49-F238E27FC236}">
                <a16:creationId xmlns:a16="http://schemas.microsoft.com/office/drawing/2014/main" id="{61BAFEA6-C3EC-8E20-A76B-AC343E252E79}"/>
              </a:ext>
            </a:extLst>
          </p:cNvPr>
          <p:cNvGraphicFramePr>
            <a:graphicFrameLocks noGrp="1"/>
          </p:cNvGraphicFramePr>
          <p:nvPr>
            <p:ph idx="1"/>
            <p:extLst>
              <p:ext uri="{D42A27DB-BD31-4B8C-83A1-F6EECF244321}">
                <p14:modId xmlns:p14="http://schemas.microsoft.com/office/powerpoint/2010/main" val="142940867"/>
              </p:ext>
            </p:extLst>
          </p:nvPr>
        </p:nvGraphicFramePr>
        <p:xfrm>
          <a:off x="838200" y="1598748"/>
          <a:ext cx="9606173" cy="3940795"/>
        </p:xfrm>
        <a:graphic>
          <a:graphicData uri="http://schemas.openxmlformats.org/drawingml/2006/table">
            <a:tbl>
              <a:tblPr firstRow="1" firstCol="1" bandRow="1"/>
              <a:tblGrid>
                <a:gridCol w="1702538">
                  <a:extLst>
                    <a:ext uri="{9D8B030D-6E8A-4147-A177-3AD203B41FA5}">
                      <a16:colId xmlns:a16="http://schemas.microsoft.com/office/drawing/2014/main" val="2107698170"/>
                    </a:ext>
                  </a:extLst>
                </a:gridCol>
                <a:gridCol w="1580727">
                  <a:extLst>
                    <a:ext uri="{9D8B030D-6E8A-4147-A177-3AD203B41FA5}">
                      <a16:colId xmlns:a16="http://schemas.microsoft.com/office/drawing/2014/main" val="3635962306"/>
                    </a:ext>
                  </a:extLst>
                </a:gridCol>
                <a:gridCol w="631510">
                  <a:extLst>
                    <a:ext uri="{9D8B030D-6E8A-4147-A177-3AD203B41FA5}">
                      <a16:colId xmlns:a16="http://schemas.microsoft.com/office/drawing/2014/main" val="58294560"/>
                    </a:ext>
                  </a:extLst>
                </a:gridCol>
                <a:gridCol w="949217">
                  <a:extLst>
                    <a:ext uri="{9D8B030D-6E8A-4147-A177-3AD203B41FA5}">
                      <a16:colId xmlns:a16="http://schemas.microsoft.com/office/drawing/2014/main" val="3279771776"/>
                    </a:ext>
                  </a:extLst>
                </a:gridCol>
                <a:gridCol w="1580727">
                  <a:extLst>
                    <a:ext uri="{9D8B030D-6E8A-4147-A177-3AD203B41FA5}">
                      <a16:colId xmlns:a16="http://schemas.microsoft.com/office/drawing/2014/main" val="2030181869"/>
                    </a:ext>
                  </a:extLst>
                </a:gridCol>
                <a:gridCol w="1580727">
                  <a:extLst>
                    <a:ext uri="{9D8B030D-6E8A-4147-A177-3AD203B41FA5}">
                      <a16:colId xmlns:a16="http://schemas.microsoft.com/office/drawing/2014/main" val="1907058617"/>
                    </a:ext>
                  </a:extLst>
                </a:gridCol>
                <a:gridCol w="1580727">
                  <a:extLst>
                    <a:ext uri="{9D8B030D-6E8A-4147-A177-3AD203B41FA5}">
                      <a16:colId xmlns:a16="http://schemas.microsoft.com/office/drawing/2014/main" val="147869898"/>
                    </a:ext>
                  </a:extLst>
                </a:gridCol>
              </a:tblGrid>
              <a:tr h="314785">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Screening</a:t>
                      </a:r>
                    </a:p>
                  </a:txBody>
                  <a:tcPr marL="68580" marR="68580" marT="0" marB="0">
                    <a:lnL>
                      <a:noFill/>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2142713376"/>
                  </a:ext>
                </a:extLst>
              </a:tr>
              <a:tr h="312842">
                <a:tc>
                  <a:txBody>
                    <a:bodyPr/>
                    <a:lstStyle/>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Measures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SRSS-IE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Academic</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defTabSz="914400" rtl="0" eaLnBrk="1" latinLnBrk="0" hangingPunct="1">
                        <a:lnSpc>
                          <a:spcPct val="115000"/>
                        </a:lnSpc>
                        <a:spcBef>
                          <a:spcPts val="0"/>
                        </a:spcBef>
                        <a:spcAft>
                          <a:spcPts val="0"/>
                        </a:spcAft>
                      </a:pPr>
                      <a:endParaRPr lang="en-US" sz="1600" kern="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536802330"/>
                  </a:ext>
                </a:extLst>
              </a:tr>
              <a:tr h="283092">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Preview</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Open </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Close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12889502"/>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09/28/23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10/05/23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10/19/23</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09/11/23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09/29/23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8080943"/>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Winter</a:t>
                      </a: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11/27/23</a:t>
                      </a:r>
                    </a:p>
                  </a:txBody>
                  <a:tcPr marL="68580" marR="68580" marT="0" marB="0" anchor="ctr">
                    <a:lnL>
                      <a:noFill/>
                    </a:lnL>
                    <a:lnR>
                      <a:noFill/>
                    </a:lnR>
                    <a:lnT>
                      <a:noFill/>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12/04/23</a:t>
                      </a:r>
                    </a:p>
                  </a:txBody>
                  <a:tcPr marL="68580" marR="68580" marT="0" marB="0" anchor="ctr">
                    <a:lnL>
                      <a:noFill/>
                    </a:lnL>
                    <a:lnR>
                      <a:noFill/>
                    </a:lnR>
                    <a:lnT>
                      <a:noFill/>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12/18/23</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01/15/24</a:t>
                      </a: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02/02/24</a:t>
                      </a:r>
                    </a:p>
                  </a:txBody>
                  <a:tcPr marL="68580" marR="68580" marT="0" marB="0" anchor="ctr">
                    <a:lnL>
                      <a:noFill/>
                    </a:lnL>
                    <a:lnR>
                      <a:noFill/>
                    </a:lnR>
                    <a:lnT>
                      <a:noFill/>
                    </a:lnT>
                    <a:lnB>
                      <a:noFill/>
                    </a:lnB>
                  </a:tcPr>
                </a:tc>
                <a:extLst>
                  <a:ext uri="{0D108BD9-81ED-4DB2-BD59-A6C34878D82A}">
                    <a16:rowId xmlns:a16="http://schemas.microsoft.com/office/drawing/2014/main" val="1459503689"/>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04/10/24</a:t>
                      </a:r>
                    </a:p>
                  </a:txBody>
                  <a:tcPr marL="68580" marR="68580" marT="0" marB="0" anchor="ctr">
                    <a:lnL>
                      <a:noFill/>
                    </a:lnL>
                    <a:lnR>
                      <a:noFill/>
                    </a:lnR>
                    <a:lnT>
                      <a:noFill/>
                    </a:lnT>
                    <a:lnB w="12700" cap="flat" cmpd="sng" algn="ctr">
                      <a:no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04/17/24</a:t>
                      </a: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05/01/24</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05/13/24</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06/07/24</a:t>
                      </a:r>
                    </a:p>
                  </a:txBody>
                  <a:tcPr marL="68580" marR="68580" marT="0"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291539353"/>
                  </a:ext>
                </a:extLst>
              </a:tr>
              <a:tr h="432080">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Treatment Integrity &amp; Social Validity</a:t>
                      </a:r>
                    </a:p>
                  </a:txBody>
                  <a:tcPr marL="68580" marR="68580" marT="0" marB="0" anchor="ctr">
                    <a:lnL>
                      <a:noFill/>
                    </a:lnL>
                    <a:lnR>
                      <a:noFill/>
                    </a:lnR>
                    <a:lnT>
                      <a:noFill/>
                    </a:lnT>
                    <a:lnB w="12700" cap="flat" cmpd="sng" algn="ctr">
                      <a:no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endParaRPr lang="en-US"/>
                    </a:p>
                  </a:txBody>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903444892"/>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algn="ct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endParaRPr lang="en-US" sz="180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Report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extLst>
                  <a:ext uri="{0D108BD9-81ED-4DB2-BD59-A6C34878D82A}">
                    <a16:rowId xmlns:a16="http://schemas.microsoft.com/office/drawing/2014/main" val="3565416548"/>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11/01/23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12/15/23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12/22/23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774557"/>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02/22/24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04/04/24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04/11/24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850510"/>
                  </a:ext>
                </a:extLst>
              </a:tr>
            </a:tbl>
          </a:graphicData>
        </a:graphic>
      </p:graphicFrame>
      <p:sp>
        <p:nvSpPr>
          <p:cNvPr id="8" name="Rectangle 7">
            <a:extLst>
              <a:ext uri="{FF2B5EF4-FFF2-40B4-BE49-F238E27FC236}">
                <a16:creationId xmlns:a16="http://schemas.microsoft.com/office/drawing/2014/main" id="{20652BB3-3B1B-B419-3586-BCA3AC9D84AD}"/>
              </a:ext>
            </a:extLst>
          </p:cNvPr>
          <p:cNvSpPr/>
          <p:nvPr/>
        </p:nvSpPr>
        <p:spPr>
          <a:xfrm>
            <a:off x="311603" y="3761130"/>
            <a:ext cx="10689772" cy="132555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11E1022-E79D-6C52-764E-2832B082636C}"/>
              </a:ext>
            </a:extLst>
          </p:cNvPr>
          <p:cNvSpPr>
            <a:spLocks noGrp="1"/>
          </p:cNvSpPr>
          <p:nvPr>
            <p:ph type="title"/>
          </p:nvPr>
        </p:nvSpPr>
        <p:spPr>
          <a:xfrm>
            <a:off x="838200" y="365125"/>
            <a:ext cx="10515600" cy="1325563"/>
          </a:xfrm>
        </p:spPr>
        <p:txBody>
          <a:bodyPr>
            <a:normAutofit/>
          </a:bodyPr>
          <a:lstStyle/>
          <a:p>
            <a:r>
              <a:rPr lang="en-US" sz="3600"/>
              <a:t>Treatment Integrity and Social Validity Window:</a:t>
            </a:r>
            <a:br>
              <a:rPr lang="en-US" sz="3600"/>
            </a:br>
            <a:r>
              <a:rPr lang="en-US" sz="3600" b="0" i="1">
                <a:solidFill>
                  <a:srgbClr val="FF0000"/>
                </a:solidFill>
              </a:rPr>
              <a:t>Sample</a:t>
            </a:r>
          </a:p>
        </p:txBody>
      </p:sp>
    </p:spTree>
    <p:extLst>
      <p:ext uri="{BB962C8B-B14F-4D97-AF65-F5344CB8AC3E}">
        <p14:creationId xmlns:p14="http://schemas.microsoft.com/office/powerpoint/2010/main" val="358305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2" name="Title 2"/>
          <p:cNvSpPr>
            <a:spLocks noGrp="1"/>
          </p:cNvSpPr>
          <p:nvPr>
            <p:ph type="title"/>
          </p:nvPr>
        </p:nvSpPr>
        <p:spPr/>
        <p:txBody>
          <a:bodyPr>
            <a:normAutofit/>
          </a:bodyPr>
          <a:lstStyle/>
          <a:p>
            <a:r>
              <a:rPr lang="en-US" sz="4000"/>
              <a:t>Sharing Treatment Integrity and Social Validity Data with Faculty and Staff</a:t>
            </a:r>
          </a:p>
        </p:txBody>
      </p:sp>
      <p:sp>
        <p:nvSpPr>
          <p:cNvPr id="10" name="TextBox 9"/>
          <p:cNvSpPr txBox="1"/>
          <p:nvPr/>
        </p:nvSpPr>
        <p:spPr>
          <a:xfrm>
            <a:off x="838200" y="1767972"/>
            <a:ext cx="10515600" cy="646331"/>
          </a:xfrm>
          <a:prstGeom prst="rect">
            <a:avLst/>
          </a:prstGeom>
          <a:noFill/>
        </p:spPr>
        <p:txBody>
          <a:bodyPr wrap="square" rtlCol="0">
            <a:spAutoFit/>
          </a:bodyPr>
          <a:lstStyle/>
          <a:p>
            <a:r>
              <a:rPr lang="en-US"/>
              <a:t>PowerPoint presentation template available at ci3t.org/imp under TECHNOLOGY Support (click “Ci3T Treatment Integrity &amp; Social Validity Report Presentation” to download)</a:t>
            </a:r>
          </a:p>
        </p:txBody>
      </p:sp>
      <p:sp>
        <p:nvSpPr>
          <p:cNvPr id="15" name="Right Arrow 14"/>
          <p:cNvSpPr/>
          <p:nvPr/>
        </p:nvSpPr>
        <p:spPr>
          <a:xfrm>
            <a:off x="1114521" y="5129842"/>
            <a:ext cx="356931" cy="342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7044996" y="2588932"/>
            <a:ext cx="3909267" cy="290731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7760215" y="3210094"/>
            <a:ext cx="3842412" cy="287782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8247129" y="3979810"/>
            <a:ext cx="3730782" cy="2810809"/>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0729B9AB-F535-4967-A9C0-C315F697C997}"/>
              </a:ext>
            </a:extLst>
          </p:cNvPr>
          <p:cNvGrpSpPr/>
          <p:nvPr/>
        </p:nvGrpSpPr>
        <p:grpSpPr>
          <a:xfrm>
            <a:off x="758697" y="2551622"/>
            <a:ext cx="5845917" cy="4208589"/>
            <a:chOff x="758697" y="2551622"/>
            <a:chExt cx="5845917" cy="4208589"/>
          </a:xfrm>
        </p:grpSpPr>
        <p:pic>
          <p:nvPicPr>
            <p:cNvPr id="2" name="Picture 1"/>
            <p:cNvPicPr>
              <a:picLocks noChangeAspect="1"/>
            </p:cNvPicPr>
            <p:nvPr/>
          </p:nvPicPr>
          <p:blipFill>
            <a:blip r:embed="rId5"/>
            <a:stretch>
              <a:fillRect/>
            </a:stretch>
          </p:blipFill>
          <p:spPr>
            <a:xfrm>
              <a:off x="797785" y="2551622"/>
              <a:ext cx="5806829" cy="1685456"/>
            </a:xfrm>
            <a:prstGeom prst="rect">
              <a:avLst/>
            </a:prstGeom>
          </p:spPr>
        </p:pic>
        <p:sp>
          <p:nvSpPr>
            <p:cNvPr id="7" name="Right Arrow 6"/>
            <p:cNvSpPr/>
            <p:nvPr/>
          </p:nvSpPr>
          <p:spPr>
            <a:xfrm>
              <a:off x="758697" y="3504520"/>
              <a:ext cx="356931" cy="342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E8F4ED-B072-4D72-8E03-50E575043AFF}"/>
                </a:ext>
              </a:extLst>
            </p:cNvPr>
            <p:cNvPicPr>
              <a:picLocks noChangeAspect="1"/>
            </p:cNvPicPr>
            <p:nvPr/>
          </p:nvPicPr>
          <p:blipFill>
            <a:blip r:embed="rId6"/>
            <a:stretch>
              <a:fillRect/>
            </a:stretch>
          </p:blipFill>
          <p:spPr>
            <a:xfrm>
              <a:off x="1471452" y="4237078"/>
              <a:ext cx="4547373" cy="2523133"/>
            </a:xfrm>
            <a:prstGeom prst="rect">
              <a:avLst/>
            </a:prstGeom>
          </p:spPr>
        </p:pic>
        <p:sp>
          <p:nvSpPr>
            <p:cNvPr id="6" name="Rectangle 5"/>
            <p:cNvSpPr/>
            <p:nvPr/>
          </p:nvSpPr>
          <p:spPr>
            <a:xfrm>
              <a:off x="1580210" y="5220617"/>
              <a:ext cx="4324201" cy="161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38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Locate your school’s Ci3T Implementation Report and</a:t>
            </a:r>
            <a:br>
              <a:rPr lang="en-US" sz="2400"/>
            </a:br>
            <a:r>
              <a:rPr lang="en-US" sz="2400"/>
              <a:t>Ci3T Treatment Integrity: Direct Observation Report.</a:t>
            </a:r>
          </a:p>
          <a:p>
            <a:pPr marL="0" indent="0">
              <a:buNone/>
            </a:pPr>
            <a:r>
              <a:rPr lang="en-US" sz="2400"/>
              <a:t>Then:</a:t>
            </a:r>
          </a:p>
          <a:p>
            <a:pPr marL="519113" indent="-285750">
              <a:buFont typeface="Arial" panose="020B0604020202020204" pitchFamily="34" charset="0"/>
              <a:buChar char="•"/>
            </a:pPr>
            <a:r>
              <a:rPr lang="en-US" sz="2400"/>
              <a:t>Highlight the positives</a:t>
            </a:r>
          </a:p>
          <a:p>
            <a:pPr marL="519113" indent="-285750">
              <a:buFont typeface="Arial" panose="020B0604020202020204" pitchFamily="34" charset="0"/>
              <a:buChar char="•"/>
            </a:pPr>
            <a:r>
              <a:rPr lang="en-US" sz="2400"/>
              <a:t>Discuss concerns and plans for addressing these focus areas</a:t>
            </a:r>
          </a:p>
          <a:p>
            <a:pPr marL="519113" indent="-285750">
              <a:buFont typeface="Arial" panose="020B0604020202020204" pitchFamily="34" charset="0"/>
              <a:buChar char="•"/>
            </a:pPr>
            <a:r>
              <a:rPr lang="en-US" sz="2400"/>
              <a:t>Make plans to share data and plans back with stakeholders</a:t>
            </a:r>
          </a:p>
        </p:txBody>
      </p:sp>
      <p:pic>
        <p:nvPicPr>
          <p:cNvPr id="18" name="Picture 17" descr="A picture containing text, measuring stick&#10;&#10;Description automatically generated">
            <a:extLst>
              <a:ext uri="{FF2B5EF4-FFF2-40B4-BE49-F238E27FC236}">
                <a16:creationId xmlns:a16="http://schemas.microsoft.com/office/drawing/2014/main" id="{63715A6F-68AA-CB43-86A4-241C4CD108F8}"/>
              </a:ext>
            </a:extLst>
          </p:cNvPr>
          <p:cNvPicPr>
            <a:picLocks noChangeAspect="1"/>
          </p:cNvPicPr>
          <p:nvPr/>
        </p:nvPicPr>
        <p:blipFill>
          <a:blip r:embed="rId3"/>
          <a:stretch>
            <a:fillRect/>
          </a:stretch>
        </p:blipFill>
        <p:spPr>
          <a:xfrm>
            <a:off x="8545182" y="102192"/>
            <a:ext cx="1664592" cy="2153989"/>
          </a:xfrm>
          <a:prstGeom prst="rect">
            <a:avLst/>
          </a:prstGeom>
          <a:ln>
            <a:solidFill>
              <a:schemeClr val="tx1"/>
            </a:solidFill>
          </a:ln>
        </p:spPr>
      </p:pic>
      <p:pic>
        <p:nvPicPr>
          <p:cNvPr id="19" name="Picture 18">
            <a:extLst>
              <a:ext uri="{FF2B5EF4-FFF2-40B4-BE49-F238E27FC236}">
                <a16:creationId xmlns:a16="http://schemas.microsoft.com/office/drawing/2014/main" id="{9AE46AD3-F302-78BD-A63C-08A63E73C1EA}"/>
              </a:ext>
            </a:extLst>
          </p:cNvPr>
          <p:cNvPicPr>
            <a:picLocks noChangeAspect="1"/>
          </p:cNvPicPr>
          <p:nvPr/>
        </p:nvPicPr>
        <p:blipFill>
          <a:blip r:embed="rId4"/>
          <a:srcRect/>
          <a:stretch/>
        </p:blipFill>
        <p:spPr>
          <a:xfrm>
            <a:off x="10394866" y="102193"/>
            <a:ext cx="1664453" cy="2153989"/>
          </a:xfrm>
          <a:prstGeom prst="rect">
            <a:avLst/>
          </a:prstGeom>
          <a:ln>
            <a:solidFill>
              <a:schemeClr val="tx1"/>
            </a:solidFill>
          </a:ln>
        </p:spPr>
      </p:pic>
      <p:pic>
        <p:nvPicPr>
          <p:cNvPr id="20" name="Picture 19">
            <a:extLst>
              <a:ext uri="{FF2B5EF4-FFF2-40B4-BE49-F238E27FC236}">
                <a16:creationId xmlns:a16="http://schemas.microsoft.com/office/drawing/2014/main" id="{016F53B3-C598-4606-FFB6-D04AE1490886}"/>
              </a:ext>
            </a:extLst>
          </p:cNvPr>
          <p:cNvPicPr>
            <a:picLocks noChangeAspect="1"/>
          </p:cNvPicPr>
          <p:nvPr/>
        </p:nvPicPr>
        <p:blipFill>
          <a:blip r:embed="rId5"/>
          <a:stretch>
            <a:fillRect/>
          </a:stretch>
        </p:blipFill>
        <p:spPr>
          <a:xfrm>
            <a:off x="1290214" y="4459382"/>
            <a:ext cx="2455681" cy="2095002"/>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79840C8E-4862-425D-53F3-F886A62953FC}"/>
              </a:ext>
            </a:extLst>
          </p:cNvPr>
          <p:cNvGrpSpPr/>
          <p:nvPr/>
        </p:nvGrpSpPr>
        <p:grpSpPr>
          <a:xfrm>
            <a:off x="132680" y="3743640"/>
            <a:ext cx="1942162" cy="2017673"/>
            <a:chOff x="8904946" y="887300"/>
            <a:chExt cx="2249156" cy="2293311"/>
          </a:xfrm>
        </p:grpSpPr>
        <p:pic>
          <p:nvPicPr>
            <p:cNvPr id="22" name="Picture 21">
              <a:extLst>
                <a:ext uri="{FF2B5EF4-FFF2-40B4-BE49-F238E27FC236}">
                  <a16:creationId xmlns:a16="http://schemas.microsoft.com/office/drawing/2014/main" id="{3DAA7F0E-EC87-8A7F-2F5D-B08887F5E7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1786">
              <a:off x="8904946" y="1128256"/>
              <a:ext cx="2249156" cy="2052355"/>
            </a:xfrm>
            <a:prstGeom prst="rect">
              <a:avLst/>
            </a:prstGeom>
          </p:spPr>
        </p:pic>
        <p:pic>
          <p:nvPicPr>
            <p:cNvPr id="23" name="Picture 22">
              <a:extLst>
                <a:ext uri="{FF2B5EF4-FFF2-40B4-BE49-F238E27FC236}">
                  <a16:creationId xmlns:a16="http://schemas.microsoft.com/office/drawing/2014/main" id="{6A80836E-947B-9E8D-8605-E723E01FD4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1641" y="887300"/>
              <a:ext cx="763808" cy="718457"/>
            </a:xfrm>
            <a:prstGeom prst="rect">
              <a:avLst/>
            </a:prstGeom>
          </p:spPr>
        </p:pic>
        <p:sp>
          <p:nvSpPr>
            <p:cNvPr id="24" name="TextBox 23">
              <a:extLst>
                <a:ext uri="{FF2B5EF4-FFF2-40B4-BE49-F238E27FC236}">
                  <a16:creationId xmlns:a16="http://schemas.microsoft.com/office/drawing/2014/main" id="{E745C2BA-D7F1-2148-D81C-2347FB3F8F83}"/>
                </a:ext>
              </a:extLst>
            </p:cNvPr>
            <p:cNvSpPr txBox="1"/>
            <p:nvPr/>
          </p:nvSpPr>
          <p:spPr>
            <a:xfrm rot="21142211">
              <a:off x="9145007" y="1515910"/>
              <a:ext cx="1753491" cy="1049468"/>
            </a:xfrm>
            <a:prstGeom prst="rect">
              <a:avLst/>
            </a:prstGeom>
            <a:noFill/>
          </p:spPr>
          <p:txBody>
            <a:bodyPr wrap="square" rtlCol="0">
              <a:spAutoFit/>
            </a:bodyPr>
            <a:lstStyle/>
            <a:p>
              <a:pPr algn="ctr"/>
              <a:r>
                <a:rPr lang="en-US"/>
                <a:t>Write action items on </a:t>
              </a:r>
              <a:r>
                <a:rPr lang="en-US">
                  <a:solidFill>
                    <a:schemeClr val="accent1"/>
                  </a:solidFill>
                </a:rPr>
                <a:t>HO Ci3T PL Map</a:t>
              </a:r>
            </a:p>
          </p:txBody>
        </p:sp>
      </p:grpSp>
      <p:pic>
        <p:nvPicPr>
          <p:cNvPr id="2" name="Picture 47">
            <a:extLst>
              <a:ext uri="{FF2B5EF4-FFF2-40B4-BE49-F238E27FC236}">
                <a16:creationId xmlns:a16="http://schemas.microsoft.com/office/drawing/2014/main" id="{78E544C6-7101-1D6D-A85F-A2492981C1A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3" name="Picture 51">
            <a:extLst>
              <a:ext uri="{FF2B5EF4-FFF2-40B4-BE49-F238E27FC236}">
                <a16:creationId xmlns:a16="http://schemas.microsoft.com/office/drawing/2014/main" id="{391E8AEC-AD27-CC44-B36F-0AA79835DA6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4" name="Picture 50">
            <a:extLst>
              <a:ext uri="{FF2B5EF4-FFF2-40B4-BE49-F238E27FC236}">
                <a16:creationId xmlns:a16="http://schemas.microsoft.com/office/drawing/2014/main" id="{D81B745C-336E-8C7D-9212-0AE20FBF2EE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5" name="Picture 49">
            <a:extLst>
              <a:ext uri="{FF2B5EF4-FFF2-40B4-BE49-F238E27FC236}">
                <a16:creationId xmlns:a16="http://schemas.microsoft.com/office/drawing/2014/main" id="{089B7556-F952-D886-292A-9822E8F692F2}"/>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6" name="Picture 48">
            <a:extLst>
              <a:ext uri="{FF2B5EF4-FFF2-40B4-BE49-F238E27FC236}">
                <a16:creationId xmlns:a16="http://schemas.microsoft.com/office/drawing/2014/main" id="{F1CBC4DF-E18C-6865-9794-1C0D322815C0}"/>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7" name="Picture 42">
            <a:extLst>
              <a:ext uri="{FF2B5EF4-FFF2-40B4-BE49-F238E27FC236}">
                <a16:creationId xmlns:a16="http://schemas.microsoft.com/office/drawing/2014/main" id="{54B2E464-157E-9A41-9F02-5B94D64E29C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8" name="Picture 46">
            <a:extLst>
              <a:ext uri="{FF2B5EF4-FFF2-40B4-BE49-F238E27FC236}">
                <a16:creationId xmlns:a16="http://schemas.microsoft.com/office/drawing/2014/main" id="{33AD36DA-7F73-4E59-604F-F5DD0853F6E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9" name="Picture 45">
            <a:extLst>
              <a:ext uri="{FF2B5EF4-FFF2-40B4-BE49-F238E27FC236}">
                <a16:creationId xmlns:a16="http://schemas.microsoft.com/office/drawing/2014/main" id="{F73796F9-B60B-B3A5-1E8D-0D658E79E71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0" name="Picture 44">
            <a:extLst>
              <a:ext uri="{FF2B5EF4-FFF2-40B4-BE49-F238E27FC236}">
                <a16:creationId xmlns:a16="http://schemas.microsoft.com/office/drawing/2014/main" id="{73854098-7884-7518-F99A-C2C28A4FB05B}"/>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1" name="Picture 43">
            <a:extLst>
              <a:ext uri="{FF2B5EF4-FFF2-40B4-BE49-F238E27FC236}">
                <a16:creationId xmlns:a16="http://schemas.microsoft.com/office/drawing/2014/main" id="{2A6C4C92-2E44-20D1-918C-66A16B43FD50}"/>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2" name="Picture 41">
            <a:extLst>
              <a:ext uri="{FF2B5EF4-FFF2-40B4-BE49-F238E27FC236}">
                <a16:creationId xmlns:a16="http://schemas.microsoft.com/office/drawing/2014/main" id="{83754429-1357-3314-ED1D-86D357A1F26A}"/>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3" name="Picture 40">
            <a:extLst>
              <a:ext uri="{FF2B5EF4-FFF2-40B4-BE49-F238E27FC236}">
                <a16:creationId xmlns:a16="http://schemas.microsoft.com/office/drawing/2014/main" id="{7DC761CB-5099-4DC8-E639-DE1E95F0639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6" name="Picture 39">
            <a:extLst>
              <a:ext uri="{FF2B5EF4-FFF2-40B4-BE49-F238E27FC236}">
                <a16:creationId xmlns:a16="http://schemas.microsoft.com/office/drawing/2014/main" id="{09B46048-5B60-DC44-2207-E230125F228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17" name="Picture 38">
            <a:extLst>
              <a:ext uri="{FF2B5EF4-FFF2-40B4-BE49-F238E27FC236}">
                <a16:creationId xmlns:a16="http://schemas.microsoft.com/office/drawing/2014/main" id="{24BCEB30-CC97-E1E3-06ED-5ED7DD2365C3}"/>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25" name="Picture 33">
            <a:extLst>
              <a:ext uri="{FF2B5EF4-FFF2-40B4-BE49-F238E27FC236}">
                <a16:creationId xmlns:a16="http://schemas.microsoft.com/office/drawing/2014/main" id="{91515700-4D04-DCD6-201F-A7907391A4D2}"/>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26" name="Picture 36">
            <a:extLst>
              <a:ext uri="{FF2B5EF4-FFF2-40B4-BE49-F238E27FC236}">
                <a16:creationId xmlns:a16="http://schemas.microsoft.com/office/drawing/2014/main" id="{295A41AB-45A4-69A5-D67F-0B8E99C0D1B3}"/>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5120594" y="5041864"/>
            <a:ext cx="4124960" cy="1462751"/>
          </a:xfrm>
          <a:prstGeom prst="rect">
            <a:avLst/>
          </a:prstGeom>
          <a:noFill/>
        </p:spPr>
      </p:pic>
      <p:pic>
        <p:nvPicPr>
          <p:cNvPr id="27" name="Picture 32">
            <a:extLst>
              <a:ext uri="{FF2B5EF4-FFF2-40B4-BE49-F238E27FC236}">
                <a16:creationId xmlns:a16="http://schemas.microsoft.com/office/drawing/2014/main" id="{FA092082-8B82-54FB-83CE-A7F72747131F}"/>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5021440" y="5118983"/>
            <a:ext cx="4124959" cy="1462751"/>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a:t>Review your School’s Social Validity &amp; Treatment Integrity Data</a:t>
            </a:r>
          </a:p>
          <a:p>
            <a:r>
              <a:rPr lang="en-US" b="1"/>
              <a:t>Review your School’s Winter Screening Data</a:t>
            </a:r>
          </a:p>
        </p:txBody>
      </p:sp>
    </p:spTree>
    <p:extLst>
      <p:ext uri="{BB962C8B-B14F-4D97-AF65-F5344CB8AC3E}">
        <p14:creationId xmlns:p14="http://schemas.microsoft.com/office/powerpoint/2010/main" val="355117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24799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rmAutofit/>
          </a:bodyPr>
          <a:lstStyle/>
          <a:p>
            <a:r>
              <a:rPr lang="en-US"/>
              <a:t>Welcome</a:t>
            </a:r>
          </a:p>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a:p>
            <a:r>
              <a:rPr lang="en-US"/>
              <a:t>Wrapping Up and Moving Forward</a:t>
            </a:r>
          </a:p>
        </p:txBody>
      </p:sp>
    </p:spTree>
    <p:extLst>
      <p:ext uri="{BB962C8B-B14F-4D97-AF65-F5344CB8AC3E}">
        <p14:creationId xmlns:p14="http://schemas.microsoft.com/office/powerpoint/2010/main" val="2627149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841668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9082212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Elementary Grade level</a:t>
            </a:r>
            <a:endParaRPr sz="4000"/>
          </a:p>
        </p:txBody>
      </p:sp>
      <p:graphicFrame>
        <p:nvGraphicFramePr>
          <p:cNvPr id="265" name="Google Shape;265;p4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K</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47	</a:t>
                      </a:r>
                      <a:endParaRPr sz="2400"/>
                    </a:p>
                    <a:p>
                      <a:pPr marL="0" lvl="0" indent="0" algn="r" rtl="0">
                        <a:spcBef>
                          <a:spcPts val="0"/>
                        </a:spcBef>
                        <a:spcAft>
                          <a:spcPts val="0"/>
                        </a:spcAft>
                        <a:buNone/>
                      </a:pPr>
                      <a:r>
                        <a:rPr lang="en-US" sz="2400"/>
                        <a:t>(71.21%)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12	</a:t>
                      </a:r>
                      <a:endParaRPr sz="2400"/>
                    </a:p>
                    <a:p>
                      <a:pPr marL="0" lvl="0" indent="0" algn="r" rtl="0">
                        <a:spcBef>
                          <a:spcPts val="0"/>
                        </a:spcBef>
                        <a:spcAft>
                          <a:spcPts val="0"/>
                        </a:spcAft>
                        <a:buNone/>
                      </a:pPr>
                      <a:r>
                        <a:rPr lang="en-US" sz="2400"/>
                        <a:t>(18.18%)</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a:t>
                      </a:r>
                    </a:p>
                    <a:p>
                      <a:pPr marL="0" lvl="0" indent="0" algn="ctr" rtl="0">
                        <a:spcBef>
                          <a:spcPts val="0"/>
                        </a:spcBef>
                        <a:spcAft>
                          <a:spcPts val="0"/>
                        </a:spcAft>
                        <a:buNone/>
                      </a:pPr>
                      <a:r>
                        <a:rPr lang="en-US" sz="2400"/>
                        <a:t>(10.61%)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82</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67	</a:t>
                      </a:r>
                      <a:endParaRPr sz="2400"/>
                    </a:p>
                    <a:p>
                      <a:pPr marL="0" lvl="0" indent="0" algn="r" rtl="0">
                        <a:spcBef>
                          <a:spcPts val="0"/>
                        </a:spcBef>
                        <a:spcAft>
                          <a:spcPts val="0"/>
                        </a:spcAft>
                        <a:buClr>
                          <a:schemeClr val="dk1"/>
                        </a:buClr>
                        <a:buSzPts val="1100"/>
                        <a:buFont typeface="Arial"/>
                        <a:buNone/>
                      </a:pPr>
                      <a:r>
                        <a:rPr lang="en-US" sz="2400"/>
                        <a:t>(81.71%)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11	</a:t>
                      </a:r>
                      <a:endParaRPr sz="2400"/>
                    </a:p>
                    <a:p>
                      <a:pPr marL="0" lvl="0" indent="0" algn="r" rtl="0">
                        <a:spcBef>
                          <a:spcPts val="0"/>
                        </a:spcBef>
                        <a:spcAft>
                          <a:spcPts val="0"/>
                        </a:spcAft>
                        <a:buClr>
                          <a:schemeClr val="dk1"/>
                        </a:buClr>
                        <a:buSzPts val="1100"/>
                        <a:buFont typeface="Arial"/>
                        <a:buNone/>
                      </a:pPr>
                      <a:r>
                        <a:rPr lang="en-US" sz="2400"/>
                        <a:t>(13.41%)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(4.88%)</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77</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64	</a:t>
                      </a:r>
                      <a:endParaRPr sz="2400"/>
                    </a:p>
                    <a:p>
                      <a:pPr marL="0" lvl="0" indent="0" algn="r" rtl="0">
                        <a:spcBef>
                          <a:spcPts val="0"/>
                        </a:spcBef>
                        <a:spcAft>
                          <a:spcPts val="0"/>
                        </a:spcAft>
                        <a:buClr>
                          <a:schemeClr val="dk1"/>
                        </a:buClr>
                        <a:buSzPts val="1100"/>
                        <a:buFont typeface="Arial"/>
                        <a:buNone/>
                      </a:pPr>
                      <a:r>
                        <a:rPr lang="en-US" sz="2400"/>
                        <a:t>(83.12%)</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9	</a:t>
                      </a:r>
                      <a:endParaRPr sz="2400"/>
                    </a:p>
                    <a:p>
                      <a:pPr marL="0" lvl="0" indent="0" algn="r" rtl="0">
                        <a:spcBef>
                          <a:spcPts val="0"/>
                        </a:spcBef>
                        <a:spcAft>
                          <a:spcPts val="0"/>
                        </a:spcAft>
                        <a:buClr>
                          <a:schemeClr val="dk1"/>
                        </a:buClr>
                        <a:buSzPts val="1100"/>
                        <a:buFont typeface="Arial"/>
                        <a:buNone/>
                      </a:pPr>
                      <a:r>
                        <a:rPr lang="en-US" sz="2400"/>
                        <a:t>(11.69%)</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(5.19%)</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Elementary Grade Level</a:t>
            </a:r>
            <a:endParaRPr sz="4000"/>
          </a:p>
        </p:txBody>
      </p:sp>
      <p:graphicFrame>
        <p:nvGraphicFramePr>
          <p:cNvPr id="329" name="Google Shape;329;p5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49</a:t>
                      </a:r>
                    </a:p>
                    <a:p>
                      <a:pPr marL="0" lvl="0" indent="0" algn="ctr" rtl="0">
                        <a:spcBef>
                          <a:spcPts val="0"/>
                        </a:spcBef>
                        <a:spcAft>
                          <a:spcPts val="0"/>
                        </a:spcAft>
                        <a:buNone/>
                      </a:pPr>
                      <a:r>
                        <a:rPr lang="en-US" sz="2400"/>
                        <a:t>(77.78%)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(12.70%)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(9.52%)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63</a:t>
                      </a:r>
                    </a:p>
                    <a:p>
                      <a:pPr marL="0" lvl="0" indent="0" algn="ctr" rtl="0">
                        <a:spcBef>
                          <a:spcPts val="0"/>
                        </a:spcBef>
                        <a:spcAft>
                          <a:spcPts val="0"/>
                        </a:spcAft>
                        <a:buNone/>
                      </a:pPr>
                      <a:r>
                        <a:rPr lang="en-US" sz="2400"/>
                        <a:t>(75.90%)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(13.25%)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(10.84%)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69</a:t>
                      </a:r>
                    </a:p>
                    <a:p>
                      <a:pPr marL="0" lvl="0" indent="0" algn="ctr" rtl="0">
                        <a:spcBef>
                          <a:spcPts val="0"/>
                        </a:spcBef>
                        <a:spcAft>
                          <a:spcPts val="0"/>
                        </a:spcAft>
                        <a:buNone/>
                      </a:pPr>
                      <a:r>
                        <a:rPr lang="en-US" sz="2400"/>
                        <a:t>(76.67%)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Middle School Grade level</a:t>
            </a:r>
            <a:endParaRPr sz="4000"/>
          </a:p>
        </p:txBody>
      </p:sp>
      <p:graphicFrame>
        <p:nvGraphicFramePr>
          <p:cNvPr id="265" name="Google Shape;265;p4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68	</a:t>
                      </a:r>
                      <a:endParaRPr sz="2400"/>
                    </a:p>
                    <a:p>
                      <a:pPr marL="0" lvl="0" indent="0" algn="r" rtl="0">
                        <a:spcBef>
                          <a:spcPts val="0"/>
                        </a:spcBef>
                        <a:spcAft>
                          <a:spcPts val="0"/>
                        </a:spcAft>
                        <a:buNone/>
                      </a:pPr>
                      <a:r>
                        <a:rPr lang="en-US" sz="2400"/>
                        <a:t>(70.83%)</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a:t>
                      </a:r>
                    </a:p>
                    <a:p>
                      <a:pPr marL="0" lvl="0" indent="0" algn="ctr" rtl="0">
                        <a:spcBef>
                          <a:spcPts val="0"/>
                        </a:spcBef>
                        <a:spcAft>
                          <a:spcPts val="0"/>
                        </a:spcAft>
                        <a:buNone/>
                      </a:pPr>
                      <a:r>
                        <a:rPr lang="en-US" sz="2400"/>
                        <a:t>(17.71%)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(11.46%)</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79	</a:t>
                      </a:r>
                      <a:endParaRPr sz="2400"/>
                    </a:p>
                    <a:p>
                      <a:pPr marL="0" lvl="0" indent="0" algn="r" rtl="0">
                        <a:spcBef>
                          <a:spcPts val="0"/>
                        </a:spcBef>
                        <a:spcAft>
                          <a:spcPts val="0"/>
                        </a:spcAft>
                        <a:buClr>
                          <a:schemeClr val="dk1"/>
                        </a:buClr>
                        <a:buSzPts val="1100"/>
                        <a:buFont typeface="Arial"/>
                        <a:buNone/>
                      </a:pPr>
                      <a:r>
                        <a:rPr lang="en-US" sz="2400"/>
                        <a:t>(62.70%)</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(25.40%)</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(11.90%)</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48	</a:t>
                      </a:r>
                      <a:endParaRPr sz="2400"/>
                    </a:p>
                    <a:p>
                      <a:pPr marL="0" lvl="0" indent="0" algn="r" rtl="0">
                        <a:spcBef>
                          <a:spcPts val="0"/>
                        </a:spcBef>
                        <a:spcAft>
                          <a:spcPts val="0"/>
                        </a:spcAft>
                        <a:buNone/>
                      </a:pPr>
                      <a:r>
                        <a:rPr lang="en-US" sz="2400"/>
                        <a:t>(60.76%)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(24.05%)</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(15.19%)</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28848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Tree>
    <p:extLst>
      <p:ext uri="{BB962C8B-B14F-4D97-AF65-F5344CB8AC3E}">
        <p14:creationId xmlns:p14="http://schemas.microsoft.com/office/powerpoint/2010/main" val="38300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Middle School Grade Level</a:t>
            </a:r>
            <a:endParaRPr sz="4000"/>
          </a:p>
        </p:txBody>
      </p:sp>
      <p:graphicFrame>
        <p:nvGraphicFramePr>
          <p:cNvPr id="329" name="Google Shape;329;p5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76</a:t>
                      </a:r>
                    </a:p>
                    <a:p>
                      <a:pPr marL="0" lvl="0" indent="0" algn="ctr" rtl="0">
                        <a:spcBef>
                          <a:spcPts val="0"/>
                        </a:spcBef>
                        <a:spcAft>
                          <a:spcPts val="0"/>
                        </a:spcAft>
                        <a:buNone/>
                      </a:pPr>
                      <a:r>
                        <a:rPr lang="en-US" sz="2400"/>
                        <a:t>(79.17%)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(8.33%)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(12.50%)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93</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(73.81%)</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14</a:t>
                      </a:r>
                    </a:p>
                    <a:p>
                      <a:pPr marL="0" lvl="0" indent="0" algn="ctr" rtl="0">
                        <a:spcBef>
                          <a:spcPts val="0"/>
                        </a:spcBef>
                        <a:spcAft>
                          <a:spcPts val="0"/>
                        </a:spcAft>
                        <a:buNone/>
                      </a:pPr>
                      <a:r>
                        <a:rPr lang="en-US" sz="2400"/>
                        <a:t>(11.11%)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(15.08%)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60</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(75.95%)</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(12.66%)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74643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High School Grade level</a:t>
            </a:r>
            <a:endParaRPr sz="4000"/>
          </a:p>
        </p:txBody>
      </p:sp>
      <p:graphicFrame>
        <p:nvGraphicFramePr>
          <p:cNvPr id="265" name="Google Shape;265;p41"/>
          <p:cNvGraphicFramePr/>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271</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207</a:t>
                      </a:r>
                    </a:p>
                    <a:p>
                      <a:pPr marL="0" lvl="0" indent="0" algn="ctr" rtl="0">
                        <a:spcBef>
                          <a:spcPts val="0"/>
                        </a:spcBef>
                        <a:spcAft>
                          <a:spcPts val="0"/>
                        </a:spcAft>
                        <a:buNone/>
                      </a:pPr>
                      <a:r>
                        <a:rPr lang="en-US" sz="2400"/>
                        <a:t>(76.38%)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44</a:t>
                      </a:r>
                    </a:p>
                    <a:p>
                      <a:pPr marL="0" lvl="0" indent="0" algn="ctr" rtl="0">
                        <a:spcBef>
                          <a:spcPts val="0"/>
                        </a:spcBef>
                        <a:spcAft>
                          <a:spcPts val="0"/>
                        </a:spcAft>
                        <a:buNone/>
                      </a:pPr>
                      <a:r>
                        <a:rPr lang="en-US" sz="2400"/>
                        <a:t>(16.24%)</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(7.38%)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303</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259</a:t>
                      </a:r>
                    </a:p>
                    <a:p>
                      <a:pPr marL="0" lvl="0" indent="0" algn="ctr" rtl="0">
                        <a:spcBef>
                          <a:spcPts val="0"/>
                        </a:spcBef>
                        <a:spcAft>
                          <a:spcPts val="0"/>
                        </a:spcAft>
                        <a:buNone/>
                      </a:pPr>
                      <a:r>
                        <a:rPr lang="en-US" sz="2400"/>
                        <a:t>(85.48%)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a:t>
                      </a:r>
                    </a:p>
                    <a:p>
                      <a:pPr marL="0" lvl="0" indent="0" algn="ctr" rtl="0">
                        <a:spcBef>
                          <a:spcPts val="0"/>
                        </a:spcBef>
                        <a:spcAft>
                          <a:spcPts val="0"/>
                        </a:spcAft>
                        <a:buNone/>
                      </a:pPr>
                      <a:r>
                        <a:rPr lang="en-US" sz="2400"/>
                        <a:t>(11.22%)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(3.30%)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229</a:t>
                      </a:r>
                    </a:p>
                    <a:p>
                      <a:pPr marL="0" lvl="0" indent="0" algn="ctr" rtl="0">
                        <a:spcBef>
                          <a:spcPts val="0"/>
                        </a:spcBef>
                        <a:spcAft>
                          <a:spcPts val="0"/>
                        </a:spcAft>
                        <a:buNone/>
                      </a:pPr>
                      <a:r>
                        <a:rPr lang="en-US" sz="2400"/>
                        <a:t>(89.45%)</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(7.81%)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a:t>
                      </a:r>
                    </a:p>
                    <a:p>
                      <a:pPr marL="0" lvl="0" indent="0" algn="ctr" rtl="0">
                        <a:spcBef>
                          <a:spcPts val="0"/>
                        </a:spcBef>
                        <a:spcAft>
                          <a:spcPts val="0"/>
                        </a:spcAft>
                        <a:buNone/>
                      </a:pPr>
                      <a:r>
                        <a:rPr lang="en-US" sz="2400"/>
                        <a:t>(2.73%)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225</a:t>
                      </a:r>
                    </a:p>
                    <a:p>
                      <a:pPr marL="0" lvl="0" indent="0" algn="ctr" rtl="0">
                        <a:spcBef>
                          <a:spcPts val="0"/>
                        </a:spcBef>
                        <a:spcAft>
                          <a:spcPts val="0"/>
                        </a:spcAft>
                        <a:buNone/>
                      </a:pPr>
                      <a:r>
                        <a:rPr lang="en-US" sz="2400"/>
                        <a:t>(93.36%)</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(6.22%)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a:t>
                      </a:r>
                    </a:p>
                    <a:p>
                      <a:pPr marL="0" lvl="0" indent="0" algn="ctr" rtl="0">
                        <a:spcBef>
                          <a:spcPts val="0"/>
                        </a:spcBef>
                        <a:spcAft>
                          <a:spcPts val="0"/>
                        </a:spcAft>
                        <a:buNone/>
                      </a:pPr>
                      <a:r>
                        <a:rPr lang="en-US" sz="2400"/>
                        <a:t>(0.41%)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142171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High School Grade Level</a:t>
            </a:r>
            <a:endParaRPr sz="4000"/>
          </a:p>
        </p:txBody>
      </p:sp>
      <p:graphicFrame>
        <p:nvGraphicFramePr>
          <p:cNvPr id="3" name="Google Shape;265;p41">
            <a:extLst>
              <a:ext uri="{FF2B5EF4-FFF2-40B4-BE49-F238E27FC236}">
                <a16:creationId xmlns:a16="http://schemas.microsoft.com/office/drawing/2014/main" id="{A772F3F8-FC18-D8BB-241C-7CF502262B69}"/>
              </a:ext>
            </a:extLst>
          </p:cNvPr>
          <p:cNvGraphicFramePr/>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271</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222</a:t>
                      </a:r>
                    </a:p>
                    <a:p>
                      <a:pPr marL="0" lvl="0" indent="0" algn="ctr" rtl="0">
                        <a:spcBef>
                          <a:spcPts val="0"/>
                        </a:spcBef>
                        <a:spcAft>
                          <a:spcPts val="0"/>
                        </a:spcAft>
                        <a:buNone/>
                      </a:pPr>
                      <a:r>
                        <a:rPr lang="en-US" sz="2400"/>
                        <a:t>(81.92%)</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(7.01%)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a:t>
                      </a:r>
                    </a:p>
                    <a:p>
                      <a:pPr marL="0" lvl="0" indent="0" algn="ctr" rtl="0">
                        <a:spcBef>
                          <a:spcPts val="0"/>
                        </a:spcBef>
                        <a:spcAft>
                          <a:spcPts val="0"/>
                        </a:spcAft>
                        <a:buNone/>
                      </a:pPr>
                      <a:r>
                        <a:rPr lang="en-US" sz="2400"/>
                        <a:t>(11.07%)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303</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265</a:t>
                      </a:r>
                    </a:p>
                    <a:p>
                      <a:pPr marL="0" lvl="0" indent="0" algn="ctr" rtl="0">
                        <a:spcBef>
                          <a:spcPts val="0"/>
                        </a:spcBef>
                        <a:spcAft>
                          <a:spcPts val="0"/>
                        </a:spcAft>
                        <a:buNone/>
                      </a:pPr>
                      <a:r>
                        <a:rPr lang="en-US" sz="2400"/>
                        <a:t>(87.46%)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(6.60%)</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a:t>
                      </a:r>
                    </a:p>
                    <a:p>
                      <a:pPr marL="0" lvl="0" indent="0" algn="ctr" rtl="0">
                        <a:spcBef>
                          <a:spcPts val="0"/>
                        </a:spcBef>
                        <a:spcAft>
                          <a:spcPts val="0"/>
                        </a:spcAft>
                        <a:buNone/>
                      </a:pPr>
                      <a:r>
                        <a:rPr lang="en-US" sz="2400"/>
                        <a:t>(5.94%)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216</a:t>
                      </a:r>
                    </a:p>
                    <a:p>
                      <a:pPr marL="0" lvl="0" indent="0" algn="ctr" rtl="0">
                        <a:spcBef>
                          <a:spcPts val="0"/>
                        </a:spcBef>
                        <a:spcAft>
                          <a:spcPts val="0"/>
                        </a:spcAft>
                        <a:buNone/>
                      </a:pPr>
                      <a:r>
                        <a:rPr lang="en-US" sz="2400"/>
                        <a:t>(84.38%)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(3.52%)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a:t>
                      </a:r>
                    </a:p>
                    <a:p>
                      <a:pPr marL="0" lvl="0" indent="0" algn="ctr" rtl="0">
                        <a:spcBef>
                          <a:spcPts val="0"/>
                        </a:spcBef>
                        <a:spcAft>
                          <a:spcPts val="0"/>
                        </a:spcAft>
                        <a:buNone/>
                      </a:pPr>
                      <a:r>
                        <a:rPr lang="en-US" sz="2400"/>
                        <a:t>(12.11%)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225</a:t>
                      </a:r>
                    </a:p>
                    <a:p>
                      <a:pPr marL="0" lvl="0" indent="0" algn="ctr" rtl="0">
                        <a:spcBef>
                          <a:spcPts val="0"/>
                        </a:spcBef>
                        <a:spcAft>
                          <a:spcPts val="0"/>
                        </a:spcAft>
                        <a:buNone/>
                      </a:pPr>
                      <a:r>
                        <a:rPr lang="en-US" sz="2400"/>
                        <a:t>(93.36%)</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(3.32%)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(3.32%)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1391870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graphicFrame>
        <p:nvGraphicFramePr>
          <p:cNvPr id="3" name="Table 2">
            <a:extLst>
              <a:ext uri="{FF2B5EF4-FFF2-40B4-BE49-F238E27FC236}">
                <a16:creationId xmlns:a16="http://schemas.microsoft.com/office/drawing/2014/main" id="{04215468-FB2A-C04F-67EE-7477B5B08B66}"/>
              </a:ext>
            </a:extLst>
          </p:cNvPr>
          <p:cNvGraphicFramePr>
            <a:graphicFrameLocks noGrp="1"/>
          </p:cNvGraphicFramePr>
          <p:nvPr>
            <p:extLst>
              <p:ext uri="{D42A27DB-BD31-4B8C-83A1-F6EECF244321}">
                <p14:modId xmlns:p14="http://schemas.microsoft.com/office/powerpoint/2010/main" val="641582434"/>
              </p:ext>
            </p:extLst>
          </p:nvPr>
        </p:nvGraphicFramePr>
        <p:xfrm>
          <a:off x="2539254" y="1690688"/>
          <a:ext cx="7113491" cy="4351346"/>
        </p:xfrm>
        <a:graphic>
          <a:graphicData uri="http://schemas.openxmlformats.org/drawingml/2006/table">
            <a:tbl>
              <a:tblPr/>
              <a:tblGrid>
                <a:gridCol w="1323733">
                  <a:extLst>
                    <a:ext uri="{9D8B030D-6E8A-4147-A177-3AD203B41FA5}">
                      <a16:colId xmlns:a16="http://schemas.microsoft.com/office/drawing/2014/main" val="2182541548"/>
                    </a:ext>
                  </a:extLst>
                </a:gridCol>
                <a:gridCol w="781633">
                  <a:extLst>
                    <a:ext uri="{9D8B030D-6E8A-4147-A177-3AD203B41FA5}">
                      <a16:colId xmlns:a16="http://schemas.microsoft.com/office/drawing/2014/main" val="3496411090"/>
                    </a:ext>
                  </a:extLst>
                </a:gridCol>
                <a:gridCol w="784785">
                  <a:extLst>
                    <a:ext uri="{9D8B030D-6E8A-4147-A177-3AD203B41FA5}">
                      <a16:colId xmlns:a16="http://schemas.microsoft.com/office/drawing/2014/main" val="2700203101"/>
                    </a:ext>
                  </a:extLst>
                </a:gridCol>
                <a:gridCol w="857275">
                  <a:extLst>
                    <a:ext uri="{9D8B030D-6E8A-4147-A177-3AD203B41FA5}">
                      <a16:colId xmlns:a16="http://schemas.microsoft.com/office/drawing/2014/main" val="2603526453"/>
                    </a:ext>
                  </a:extLst>
                </a:gridCol>
                <a:gridCol w="958130">
                  <a:extLst>
                    <a:ext uri="{9D8B030D-6E8A-4147-A177-3AD203B41FA5}">
                      <a16:colId xmlns:a16="http://schemas.microsoft.com/office/drawing/2014/main" val="235247728"/>
                    </a:ext>
                  </a:extLst>
                </a:gridCol>
                <a:gridCol w="945524">
                  <a:extLst>
                    <a:ext uri="{9D8B030D-6E8A-4147-A177-3AD203B41FA5}">
                      <a16:colId xmlns:a16="http://schemas.microsoft.com/office/drawing/2014/main" val="4035317164"/>
                    </a:ext>
                  </a:extLst>
                </a:gridCol>
                <a:gridCol w="869882">
                  <a:extLst>
                    <a:ext uri="{9D8B030D-6E8A-4147-A177-3AD203B41FA5}">
                      <a16:colId xmlns:a16="http://schemas.microsoft.com/office/drawing/2014/main" val="1350126618"/>
                    </a:ext>
                  </a:extLst>
                </a:gridCol>
                <a:gridCol w="592529">
                  <a:extLst>
                    <a:ext uri="{9D8B030D-6E8A-4147-A177-3AD203B41FA5}">
                      <a16:colId xmlns:a16="http://schemas.microsoft.com/office/drawing/2014/main" val="1395082104"/>
                    </a:ext>
                  </a:extLst>
                </a:gridCol>
              </a:tblGrid>
              <a:tr h="189189">
                <a:tc>
                  <a:txBody>
                    <a:bodyPr/>
                    <a:lstStyle/>
                    <a:p>
                      <a:pPr algn="l" fontAlgn="b"/>
                      <a:r>
                        <a:rPr lang="en-US" sz="1100" b="0" i="0" u="none" strike="noStrike">
                          <a:solidFill>
                            <a:srgbClr val="000000"/>
                          </a:solidFill>
                          <a:effectLst/>
                          <a:latin typeface="Calibri" panose="020F0502020204030204" pitchFamily="34" charset="0"/>
                        </a:rPr>
                        <a:t>Teacher Name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R. Collins</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600244"/>
                  </a:ext>
                </a:extLst>
              </a:tr>
              <a:tr h="189189">
                <a:tc>
                  <a:txBody>
                    <a:bodyPr/>
                    <a:lstStyle/>
                    <a:p>
                      <a:pPr algn="l" fontAlgn="b"/>
                      <a:r>
                        <a:rPr lang="en-US" sz="1100" b="0" i="0" u="none" strike="noStrike">
                          <a:solidFill>
                            <a:srgbClr val="000000"/>
                          </a:solidFill>
                          <a:effectLst/>
                          <a:latin typeface="Calibri" panose="020F0502020204030204" pitchFamily="34" charset="0"/>
                        </a:rPr>
                        <a:t>Date: December 2022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78354"/>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1 Average or Above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0-3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37023"/>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2 Below Average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4-8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179417"/>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3 Well Below Average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9-21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4-15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959337"/>
                  </a:ext>
                </a:extLst>
              </a:tr>
              <a:tr h="567566">
                <a:tc>
                  <a:txBody>
                    <a:bodyPr/>
                    <a:lstStyle/>
                    <a:p>
                      <a:pPr algn="l" fontAlgn="b"/>
                      <a:r>
                        <a:rPr lang="en-US" sz="1100" b="1" i="0" u="none" strike="noStrike">
                          <a:solidFill>
                            <a:srgbClr val="000000"/>
                          </a:solidFill>
                          <a:effectLst/>
                          <a:latin typeface="Calibri" panose="020F0502020204030204" pitchFamily="34" charset="0"/>
                        </a:rPr>
                        <a:t>Student Name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Student ID</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AIMSweb Reading</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AIMSweb Math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SRSS-E7 Behavior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SRSS-I5 Internalizing</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ODR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Total Days Absent</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11623"/>
                  </a:ext>
                </a:extLst>
              </a:tr>
              <a:tr h="189189">
                <a:tc>
                  <a:txBody>
                    <a:bodyPr/>
                    <a:lstStyle/>
                    <a:p>
                      <a:pPr algn="l" fontAlgn="b"/>
                      <a:r>
                        <a:rPr lang="en-US" sz="1100" b="0" i="0" u="none" strike="noStrike">
                          <a:solidFill>
                            <a:srgbClr val="000000"/>
                          </a:solidFill>
                          <a:effectLst/>
                          <a:latin typeface="Calibri" panose="020F0502020204030204" pitchFamily="34" charset="0"/>
                        </a:rPr>
                        <a:t>Alley, Allison</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2310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407202"/>
                  </a:ext>
                </a:extLst>
              </a:tr>
              <a:tr h="189189">
                <a:tc>
                  <a:txBody>
                    <a:bodyPr/>
                    <a:lstStyle/>
                    <a:p>
                      <a:pPr algn="l" fontAlgn="b"/>
                      <a:r>
                        <a:rPr lang="en-US" sz="1100" b="0" i="0" u="none" strike="noStrike">
                          <a:solidFill>
                            <a:srgbClr val="000000"/>
                          </a:solidFill>
                          <a:effectLst/>
                          <a:latin typeface="Calibri" panose="020F0502020204030204" pitchFamily="34" charset="0"/>
                        </a:rPr>
                        <a:t>Atwell, J'Monte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801317"/>
                  </a:ext>
                </a:extLst>
              </a:tr>
              <a:tr h="189189">
                <a:tc>
                  <a:txBody>
                    <a:bodyPr/>
                    <a:lstStyle/>
                    <a:p>
                      <a:pPr algn="l" fontAlgn="b"/>
                      <a:r>
                        <a:rPr lang="en-US" sz="1100" b="0" i="0" u="none" strike="noStrike">
                          <a:solidFill>
                            <a:srgbClr val="000000"/>
                          </a:solidFill>
                          <a:effectLst/>
                          <a:latin typeface="Calibri" panose="020F0502020204030204" pitchFamily="34" charset="0"/>
                        </a:rPr>
                        <a:t>Bonds, Peter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2031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760149"/>
                  </a:ext>
                </a:extLst>
              </a:tr>
              <a:tr h="189189">
                <a:tc>
                  <a:txBody>
                    <a:bodyPr/>
                    <a:lstStyle/>
                    <a:p>
                      <a:pPr algn="l" fontAlgn="b"/>
                      <a:r>
                        <a:rPr lang="en-US" sz="1100" b="0" i="0" u="none" strike="noStrike">
                          <a:solidFill>
                            <a:srgbClr val="000000"/>
                          </a:solidFill>
                          <a:effectLst/>
                          <a:latin typeface="Calibri" panose="020F0502020204030204" pitchFamily="34" charset="0"/>
                        </a:rPr>
                        <a:t>Booker, Abbie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766986784"/>
                  </a:ext>
                </a:extLst>
              </a:tr>
              <a:tr h="189189">
                <a:tc>
                  <a:txBody>
                    <a:bodyPr/>
                    <a:lstStyle/>
                    <a:p>
                      <a:pPr algn="l" fontAlgn="b"/>
                      <a:r>
                        <a:rPr lang="en-US" sz="1100" b="0" i="0" u="none" strike="noStrike">
                          <a:solidFill>
                            <a:srgbClr val="000000"/>
                          </a:solidFill>
                          <a:effectLst/>
                          <a:latin typeface="Calibri" panose="020F0502020204030204" pitchFamily="34" charset="0"/>
                        </a:rPr>
                        <a:t>Cartright, Ashely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2152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4260191488"/>
                  </a:ext>
                </a:extLst>
              </a:tr>
              <a:tr h="189189">
                <a:tc>
                  <a:txBody>
                    <a:bodyPr/>
                    <a:lstStyle/>
                    <a:p>
                      <a:pPr algn="l" fontAlgn="b"/>
                      <a:r>
                        <a:rPr lang="en-US" sz="1100" b="0" i="0" u="none" strike="noStrike">
                          <a:solidFill>
                            <a:srgbClr val="000000"/>
                          </a:solidFill>
                          <a:effectLst/>
                          <a:latin typeface="Calibri" panose="020F0502020204030204" pitchFamily="34" charset="0"/>
                        </a:rPr>
                        <a:t>Cox, Lucille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3139052830"/>
                  </a:ext>
                </a:extLst>
              </a:tr>
              <a:tr h="189189">
                <a:tc>
                  <a:txBody>
                    <a:bodyPr/>
                    <a:lstStyle/>
                    <a:p>
                      <a:pPr algn="l" fontAlgn="b"/>
                      <a:r>
                        <a:rPr lang="en-US" sz="1100" b="0" i="0" u="none" strike="noStrike">
                          <a:solidFill>
                            <a:srgbClr val="000000"/>
                          </a:solidFill>
                          <a:effectLst/>
                          <a:latin typeface="Calibri" panose="020F0502020204030204" pitchFamily="34" charset="0"/>
                        </a:rPr>
                        <a:t>Hankins, Erin</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2017</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547431"/>
                  </a:ext>
                </a:extLst>
              </a:tr>
              <a:tr h="189189">
                <a:tc>
                  <a:txBody>
                    <a:bodyPr/>
                    <a:lstStyle/>
                    <a:p>
                      <a:pPr algn="l" fontAlgn="b"/>
                      <a:r>
                        <a:rPr lang="en-US" sz="1100" b="0" i="0" u="none" strike="noStrike">
                          <a:solidFill>
                            <a:srgbClr val="000000"/>
                          </a:solidFill>
                          <a:effectLst/>
                          <a:latin typeface="Calibri" panose="020F0502020204030204" pitchFamily="34" charset="0"/>
                        </a:rPr>
                        <a:t>Julius, O'Tam</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2132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3073968016"/>
                  </a:ext>
                </a:extLst>
              </a:tr>
              <a:tr h="189189">
                <a:tc>
                  <a:txBody>
                    <a:bodyPr/>
                    <a:lstStyle/>
                    <a:p>
                      <a:pPr algn="l" fontAlgn="b"/>
                      <a:r>
                        <a:rPr lang="en-US" sz="1100" b="0" i="0" u="none" strike="noStrike">
                          <a:solidFill>
                            <a:srgbClr val="000000"/>
                          </a:solidFill>
                          <a:effectLst/>
                          <a:latin typeface="Calibri" panose="020F0502020204030204" pitchFamily="34" charset="0"/>
                        </a:rPr>
                        <a:t>Justice, Jesse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129543"/>
                  </a:ext>
                </a:extLst>
              </a:tr>
              <a:tr h="189189">
                <a:tc>
                  <a:txBody>
                    <a:bodyPr/>
                    <a:lstStyle/>
                    <a:p>
                      <a:pPr algn="l" fontAlgn="b"/>
                      <a:r>
                        <a:rPr lang="en-US" sz="1100" b="0" i="0" u="none" strike="noStrike">
                          <a:solidFill>
                            <a:srgbClr val="000000"/>
                          </a:solidFill>
                          <a:effectLst/>
                          <a:latin typeface="Calibri" panose="020F0502020204030204" pitchFamily="34" charset="0"/>
                        </a:rPr>
                        <a:t>Ochoa, Kelly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668662631"/>
                  </a:ext>
                </a:extLst>
              </a:tr>
              <a:tr h="189189">
                <a:tc>
                  <a:txBody>
                    <a:bodyPr/>
                    <a:lstStyle/>
                    <a:p>
                      <a:pPr algn="l" fontAlgn="b"/>
                      <a:r>
                        <a:rPr lang="en-US" sz="1100" b="0" i="0" u="none" strike="noStrike">
                          <a:solidFill>
                            <a:srgbClr val="000000"/>
                          </a:solidFill>
                          <a:effectLst/>
                          <a:latin typeface="Calibri" panose="020F0502020204030204" pitchFamily="34" charset="0"/>
                        </a:rPr>
                        <a:t>Parker, Stephanie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570234"/>
                  </a:ext>
                </a:extLst>
              </a:tr>
              <a:tr h="189189">
                <a:tc>
                  <a:txBody>
                    <a:bodyPr/>
                    <a:lstStyle/>
                    <a:p>
                      <a:pPr algn="l" fontAlgn="b"/>
                      <a:r>
                        <a:rPr lang="en-US" sz="1100" b="0" i="0" u="none" strike="noStrike">
                          <a:solidFill>
                            <a:srgbClr val="000000"/>
                          </a:solidFill>
                          <a:effectLst/>
                          <a:latin typeface="Calibri" panose="020F0502020204030204" pitchFamily="34" charset="0"/>
                        </a:rPr>
                        <a:t>Paul, Timothy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497621"/>
                  </a:ext>
                </a:extLst>
              </a:tr>
              <a:tr h="189189">
                <a:tc>
                  <a:txBody>
                    <a:bodyPr/>
                    <a:lstStyle/>
                    <a:p>
                      <a:pPr algn="l" fontAlgn="b"/>
                      <a:r>
                        <a:rPr lang="en-US" sz="1100" b="0" i="0" u="none" strike="noStrike">
                          <a:solidFill>
                            <a:srgbClr val="000000"/>
                          </a:solidFill>
                          <a:effectLst/>
                          <a:latin typeface="Calibri" panose="020F0502020204030204" pitchFamily="34" charset="0"/>
                        </a:rPr>
                        <a:t>Reed, Kendra</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2022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9456314"/>
                  </a:ext>
                </a:extLst>
              </a:tr>
              <a:tr h="189189">
                <a:tc>
                  <a:txBody>
                    <a:bodyPr/>
                    <a:lstStyle/>
                    <a:p>
                      <a:pPr algn="l" fontAlgn="b"/>
                      <a:r>
                        <a:rPr lang="en-US" sz="1100" b="0" i="0" u="none" strike="noStrike">
                          <a:solidFill>
                            <a:srgbClr val="000000"/>
                          </a:solidFill>
                          <a:effectLst/>
                          <a:latin typeface="Calibri" panose="020F0502020204030204" pitchFamily="34" charset="0"/>
                        </a:rPr>
                        <a:t>Toms, Blake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802579"/>
                  </a:ext>
                </a:extLst>
              </a:tr>
              <a:tr h="189189">
                <a:tc>
                  <a:txBody>
                    <a:bodyPr/>
                    <a:lstStyle/>
                    <a:p>
                      <a:pPr algn="l" fontAlgn="b"/>
                      <a:r>
                        <a:rPr lang="en-US" sz="1100" b="0" i="0" u="none" strike="noStrike">
                          <a:solidFill>
                            <a:srgbClr val="000000"/>
                          </a:solidFill>
                          <a:effectLst/>
                          <a:latin typeface="Calibri" panose="020F0502020204030204" pitchFamily="34" charset="0"/>
                        </a:rPr>
                        <a:t>Wellington, Jasper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2215</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032739"/>
                  </a:ext>
                </a:extLst>
              </a:tr>
            </a:tbl>
          </a:graphicData>
        </a:graphic>
      </p:graphicFrame>
    </p:spTree>
    <p:extLst>
      <p:ext uri="{BB962C8B-B14F-4D97-AF65-F5344CB8AC3E}">
        <p14:creationId xmlns:p14="http://schemas.microsoft.com/office/powerpoint/2010/main" val="1872763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informed decision making checklist for teams">
            <a:extLst>
              <a:ext uri="{FF2B5EF4-FFF2-40B4-BE49-F238E27FC236}">
                <a16:creationId xmlns:a16="http://schemas.microsoft.com/office/drawing/2014/main" id="{BB0FC223-4192-F540-B911-ABB7FF85409F}"/>
              </a:ext>
            </a:extLst>
          </p:cNvPr>
          <p:cNvPicPr>
            <a:picLocks noChangeAspect="1"/>
          </p:cNvPicPr>
          <p:nvPr/>
        </p:nvPicPr>
        <p:blipFill>
          <a:blip r:embed="rId3"/>
          <a:stretch>
            <a:fillRect/>
          </a:stretch>
        </p:blipFill>
        <p:spPr>
          <a:xfrm>
            <a:off x="1898607" y="195602"/>
            <a:ext cx="8394787" cy="6466797"/>
          </a:xfrm>
          <a:prstGeom prst="rect">
            <a:avLst/>
          </a:prstGeom>
          <a:ln>
            <a:solidFill>
              <a:schemeClr val="tx1"/>
            </a:solidFill>
          </a:ln>
        </p:spPr>
      </p:pic>
      <p:sp>
        <p:nvSpPr>
          <p:cNvPr id="6" name="Rectangle 5">
            <a:extLst>
              <a:ext uri="{FF2B5EF4-FFF2-40B4-BE49-F238E27FC236}">
                <a16:creationId xmlns:a16="http://schemas.microsoft.com/office/drawing/2014/main" id="{0594AAEF-5139-B744-B960-56EDD283E475}"/>
              </a:ext>
            </a:extLst>
          </p:cNvPr>
          <p:cNvSpPr/>
          <p:nvPr/>
        </p:nvSpPr>
        <p:spPr>
          <a:xfrm>
            <a:off x="2253049" y="3941806"/>
            <a:ext cx="3496962" cy="166816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0201378-82EE-8340-AFCD-2AC07EDDC852}"/>
              </a:ext>
            </a:extLst>
          </p:cNvPr>
          <p:cNvSpPr/>
          <p:nvPr/>
        </p:nvSpPr>
        <p:spPr>
          <a:xfrm>
            <a:off x="5357900" y="5273964"/>
            <a:ext cx="456924" cy="437604"/>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326278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404625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FF-3E3F-B0BF-6658-8DBC4919AC88}"/>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5418F5-0FDB-52F0-7C7A-79D7396ECB66}"/>
              </a:ext>
            </a:extLst>
          </p:cNvPr>
          <p:cNvSpPr>
            <a:spLocks noGrp="1"/>
          </p:cNvSpPr>
          <p:nvPr>
            <p:ph type="body" idx="1"/>
          </p:nvPr>
        </p:nvSpPr>
        <p:spPr/>
        <p:txBody>
          <a:bodyPr/>
          <a:lstStyle/>
          <a:p>
            <a:r>
              <a:rPr lang="en-US"/>
              <a:t>Professional Learning Targets and Resources</a:t>
            </a:r>
          </a:p>
          <a:p>
            <a:r>
              <a:rPr lang="en-US"/>
              <a:t>Communication Plans</a:t>
            </a:r>
          </a:p>
        </p:txBody>
      </p:sp>
    </p:spTree>
    <p:extLst>
      <p:ext uri="{BB962C8B-B14F-4D97-AF65-F5344CB8AC3E}">
        <p14:creationId xmlns:p14="http://schemas.microsoft.com/office/powerpoint/2010/main" val="152388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informed decision making checklist for teams">
            <a:extLst>
              <a:ext uri="{FF2B5EF4-FFF2-40B4-BE49-F238E27FC236}">
                <a16:creationId xmlns:a16="http://schemas.microsoft.com/office/drawing/2014/main" id="{BB0FC223-4192-F540-B911-ABB7FF85409F}"/>
              </a:ext>
            </a:extLst>
          </p:cNvPr>
          <p:cNvPicPr>
            <a:picLocks noChangeAspect="1"/>
          </p:cNvPicPr>
          <p:nvPr/>
        </p:nvPicPr>
        <p:blipFill>
          <a:blip r:embed="rId3"/>
          <a:stretch>
            <a:fillRect/>
          </a:stretch>
        </p:blipFill>
        <p:spPr>
          <a:xfrm>
            <a:off x="1898607" y="195602"/>
            <a:ext cx="8394787" cy="6466797"/>
          </a:xfrm>
          <a:prstGeom prst="rect">
            <a:avLst/>
          </a:prstGeom>
          <a:ln>
            <a:solidFill>
              <a:schemeClr val="tx1"/>
            </a:solidFill>
          </a:ln>
        </p:spPr>
      </p:pic>
      <p:sp>
        <p:nvSpPr>
          <p:cNvPr id="6" name="Rectangle 5">
            <a:extLst>
              <a:ext uri="{FF2B5EF4-FFF2-40B4-BE49-F238E27FC236}">
                <a16:creationId xmlns:a16="http://schemas.microsoft.com/office/drawing/2014/main" id="{0594AAEF-5139-B744-B960-56EDD283E475}"/>
              </a:ext>
            </a:extLst>
          </p:cNvPr>
          <p:cNvSpPr/>
          <p:nvPr/>
        </p:nvSpPr>
        <p:spPr>
          <a:xfrm>
            <a:off x="2253049" y="3941806"/>
            <a:ext cx="3496962" cy="166816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0201378-82EE-8340-AFCD-2AC07EDDC852}"/>
              </a:ext>
            </a:extLst>
          </p:cNvPr>
          <p:cNvSpPr/>
          <p:nvPr/>
        </p:nvSpPr>
        <p:spPr>
          <a:xfrm>
            <a:off x="5357900" y="5273964"/>
            <a:ext cx="456924" cy="437604"/>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0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a:t>Sharing Screening Data with</a:t>
            </a:r>
            <a:br>
              <a:rPr lang="en-US" b="0"/>
            </a:br>
            <a:r>
              <a:rPr lang="en-US" b="0"/>
              <a:t>Faculty and Staff </a:t>
            </a:r>
          </a:p>
        </p:txBody>
      </p:sp>
      <p:pic>
        <p:nvPicPr>
          <p:cNvPr id="3" name="Picture 2">
            <a:extLst>
              <a:ext uri="{FF2B5EF4-FFF2-40B4-BE49-F238E27FC236}">
                <a16:creationId xmlns:a16="http://schemas.microsoft.com/office/drawing/2014/main" id="{7611E280-48AB-4B8A-83A0-96A09A7D80AC}"/>
              </a:ext>
            </a:extLst>
          </p:cNvPr>
          <p:cNvPicPr>
            <a:picLocks noChangeAspect="1"/>
          </p:cNvPicPr>
          <p:nvPr/>
        </p:nvPicPr>
        <p:blipFill>
          <a:blip r:embed="rId2"/>
          <a:stretch>
            <a:fillRect/>
          </a:stretch>
        </p:blipFill>
        <p:spPr>
          <a:xfrm>
            <a:off x="561953" y="1690688"/>
            <a:ext cx="3475470" cy="4804824"/>
          </a:xfrm>
          <a:prstGeom prst="rect">
            <a:avLst/>
          </a:prstGeom>
          <a:ln>
            <a:solidFill>
              <a:schemeClr val="tx1"/>
            </a:solidFill>
          </a:ln>
        </p:spPr>
      </p:pic>
      <p:pic>
        <p:nvPicPr>
          <p:cNvPr id="6" name="Picture 5" descr="Chart, waterfall chart&#10;&#10;Description automatically generated">
            <a:extLst>
              <a:ext uri="{FF2B5EF4-FFF2-40B4-BE49-F238E27FC236}">
                <a16:creationId xmlns:a16="http://schemas.microsoft.com/office/drawing/2014/main" id="{BD1AC922-32F0-4748-97D0-03FE8A3436BF}"/>
              </a:ext>
            </a:extLst>
          </p:cNvPr>
          <p:cNvPicPr>
            <a:picLocks noChangeAspect="1"/>
          </p:cNvPicPr>
          <p:nvPr/>
        </p:nvPicPr>
        <p:blipFill>
          <a:blip r:embed="rId3"/>
          <a:stretch>
            <a:fillRect/>
          </a:stretch>
        </p:blipFill>
        <p:spPr>
          <a:xfrm>
            <a:off x="4313670" y="3708900"/>
            <a:ext cx="4228614" cy="2378595"/>
          </a:xfrm>
          <a:prstGeom prst="rect">
            <a:avLst/>
          </a:prstGeom>
          <a:ln>
            <a:solidFill>
              <a:schemeClr val="tx1"/>
            </a:solidFill>
          </a:ln>
        </p:spPr>
      </p:pic>
      <p:pic>
        <p:nvPicPr>
          <p:cNvPr id="8" name="Picture 7" descr="Table&#10;&#10;Description automatically generated">
            <a:extLst>
              <a:ext uri="{FF2B5EF4-FFF2-40B4-BE49-F238E27FC236}">
                <a16:creationId xmlns:a16="http://schemas.microsoft.com/office/drawing/2014/main" id="{610EF391-ECFB-4DF3-B65A-CAD0A9D00BE1}"/>
              </a:ext>
            </a:extLst>
          </p:cNvPr>
          <p:cNvPicPr>
            <a:picLocks noChangeAspect="1"/>
          </p:cNvPicPr>
          <p:nvPr/>
        </p:nvPicPr>
        <p:blipFill>
          <a:blip r:embed="rId4"/>
          <a:stretch>
            <a:fillRect/>
          </a:stretch>
        </p:blipFill>
        <p:spPr>
          <a:xfrm>
            <a:off x="7494736" y="4275306"/>
            <a:ext cx="4226560" cy="2377440"/>
          </a:xfrm>
          <a:prstGeom prst="rect">
            <a:avLst/>
          </a:prstGeom>
          <a:ln>
            <a:solidFill>
              <a:schemeClr val="tx1"/>
            </a:solidFill>
          </a:ln>
        </p:spPr>
      </p:pic>
      <p:sp>
        <p:nvSpPr>
          <p:cNvPr id="9" name="Arrow: Right 8">
            <a:extLst>
              <a:ext uri="{FF2B5EF4-FFF2-40B4-BE49-F238E27FC236}">
                <a16:creationId xmlns:a16="http://schemas.microsoft.com/office/drawing/2014/main" id="{E1F85182-61D6-4E9B-A85B-7290472755F2}"/>
              </a:ext>
            </a:extLst>
          </p:cNvPr>
          <p:cNvSpPr/>
          <p:nvPr/>
        </p:nvSpPr>
        <p:spPr>
          <a:xfrm>
            <a:off x="92364" y="6011256"/>
            <a:ext cx="544945" cy="33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3C996A0-A492-492B-9AA2-55CC557FB292}"/>
              </a:ext>
            </a:extLst>
          </p:cNvPr>
          <p:cNvGrpSpPr/>
          <p:nvPr/>
        </p:nvGrpSpPr>
        <p:grpSpPr>
          <a:xfrm>
            <a:off x="4313670" y="1690688"/>
            <a:ext cx="5958089" cy="1881947"/>
            <a:chOff x="4313670" y="1690688"/>
            <a:chExt cx="5958089" cy="1881947"/>
          </a:xfrm>
        </p:grpSpPr>
        <p:pic>
          <p:nvPicPr>
            <p:cNvPr id="16" name="Picture 15">
              <a:extLst>
                <a:ext uri="{FF2B5EF4-FFF2-40B4-BE49-F238E27FC236}">
                  <a16:creationId xmlns:a16="http://schemas.microsoft.com/office/drawing/2014/main" id="{6018BAA6-D4F4-449C-8A29-C2E11E142088}"/>
                </a:ext>
              </a:extLst>
            </p:cNvPr>
            <p:cNvPicPr>
              <a:picLocks noChangeAspect="1"/>
            </p:cNvPicPr>
            <p:nvPr/>
          </p:nvPicPr>
          <p:blipFill rotWithShape="1">
            <a:blip r:embed="rId2"/>
            <a:srcRect t="74288"/>
            <a:stretch/>
          </p:blipFill>
          <p:spPr>
            <a:xfrm>
              <a:off x="4313670" y="1690688"/>
              <a:ext cx="5294346" cy="1881947"/>
            </a:xfrm>
            <a:prstGeom prst="rect">
              <a:avLst/>
            </a:prstGeom>
            <a:ln>
              <a:solidFill>
                <a:schemeClr val="tx1"/>
              </a:solidFill>
            </a:ln>
          </p:spPr>
        </p:pic>
        <p:sp>
          <p:nvSpPr>
            <p:cNvPr id="28" name="Arrow: Right 27">
              <a:extLst>
                <a:ext uri="{FF2B5EF4-FFF2-40B4-BE49-F238E27FC236}">
                  <a16:creationId xmlns:a16="http://schemas.microsoft.com/office/drawing/2014/main" id="{72E18CC8-04EA-4A74-9A83-38B07F5EB28D}"/>
                </a:ext>
              </a:extLst>
            </p:cNvPr>
            <p:cNvSpPr/>
            <p:nvPr/>
          </p:nvSpPr>
          <p:spPr>
            <a:xfrm rot="10800000">
              <a:off x="8159403" y="2884427"/>
              <a:ext cx="2112356" cy="33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524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6347-3816-FD43-9E4E-EBFDC7254A83}"/>
              </a:ext>
            </a:extLst>
          </p:cNvPr>
          <p:cNvSpPr>
            <a:spLocks noGrp="1"/>
          </p:cNvSpPr>
          <p:nvPr>
            <p:ph type="title"/>
          </p:nvPr>
        </p:nvSpPr>
        <p:spPr/>
        <p:txBody>
          <a:bodyPr>
            <a:normAutofit/>
          </a:bodyPr>
          <a:lstStyle/>
          <a:p>
            <a:r>
              <a:rPr lang="en-US" sz="5400" b="0"/>
              <a:t>Data-Informed Decision Making</a:t>
            </a:r>
            <a:endParaRPr lang="en-US" sz="4100" b="0">
              <a:solidFill>
                <a:srgbClr val="FFFFFF"/>
              </a:solidFill>
            </a:endParaRPr>
          </a:p>
        </p:txBody>
      </p:sp>
      <p:sp>
        <p:nvSpPr>
          <p:cNvPr id="3" name="Content Placeholder 2">
            <a:extLst>
              <a:ext uri="{FF2B5EF4-FFF2-40B4-BE49-F238E27FC236}">
                <a16:creationId xmlns:a16="http://schemas.microsoft.com/office/drawing/2014/main" id="{A029D201-D0B1-B24A-9A38-2BD20D6B620E}"/>
              </a:ext>
            </a:extLst>
          </p:cNvPr>
          <p:cNvSpPr>
            <a:spLocks noGrp="1"/>
          </p:cNvSpPr>
          <p:nvPr>
            <p:ph idx="4294967295"/>
          </p:nvPr>
        </p:nvSpPr>
        <p:spPr>
          <a:xfrm>
            <a:off x="7488238" y="2519363"/>
            <a:ext cx="4703762" cy="2978150"/>
          </a:xfrm>
        </p:spPr>
        <p:txBody>
          <a:bodyPr anchor="ctr">
            <a:normAutofit/>
          </a:bodyPr>
          <a:lstStyle/>
          <a:p>
            <a:r>
              <a:rPr lang="en-US"/>
              <a:t>Non-evaluative</a:t>
            </a:r>
          </a:p>
          <a:p>
            <a:r>
              <a:rPr lang="en-US"/>
              <a:t>Solutions-based</a:t>
            </a:r>
          </a:p>
          <a:p>
            <a:r>
              <a:rPr lang="en-US"/>
              <a:t>Identify areas of strength</a:t>
            </a:r>
          </a:p>
          <a:p>
            <a:r>
              <a:rPr lang="en-US"/>
              <a:t>Let the data drive the conversation</a:t>
            </a:r>
          </a:p>
        </p:txBody>
      </p:sp>
      <p:pic>
        <p:nvPicPr>
          <p:cNvPr id="7" name="Picture 6" descr="A group of people sitting at a table&#10;&#10;Description automatically generated">
            <a:extLst>
              <a:ext uri="{FF2B5EF4-FFF2-40B4-BE49-F238E27FC236}">
                <a16:creationId xmlns:a16="http://schemas.microsoft.com/office/drawing/2014/main" id="{2468E37F-8577-6848-9C53-B31B272606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68" r="4" b="7948"/>
          <a:stretch/>
        </p:blipFill>
        <p:spPr>
          <a:xfrm>
            <a:off x="591420" y="2519687"/>
            <a:ext cx="2294689" cy="2977469"/>
          </a:xfrm>
          <a:prstGeom prst="rect">
            <a:avLst/>
          </a:prstGeom>
          <a:ln w="9525">
            <a:solidFill>
              <a:schemeClr val="tx1">
                <a:alpha val="20000"/>
              </a:schemeClr>
            </a:solidFill>
          </a:ln>
        </p:spPr>
      </p:pic>
      <p:pic>
        <p:nvPicPr>
          <p:cNvPr id="4" name="Picture 3" descr="A person sitting at a table&#10;&#10;Description automatically generated">
            <a:extLst>
              <a:ext uri="{FF2B5EF4-FFF2-40B4-BE49-F238E27FC236}">
                <a16:creationId xmlns:a16="http://schemas.microsoft.com/office/drawing/2014/main" id="{65C038C6-8A42-6647-8C87-5DCF32A94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78" r="18781" b="4"/>
          <a:stretch/>
        </p:blipFill>
        <p:spPr>
          <a:xfrm>
            <a:off x="3436896" y="2519687"/>
            <a:ext cx="2294689" cy="2977469"/>
          </a:xfrm>
          <a:prstGeom prst="rect">
            <a:avLst/>
          </a:prstGeom>
          <a:solidFill>
            <a:srgbClr val="FFFFFF">
              <a:shade val="85000"/>
            </a:srgbClr>
          </a:solidFill>
          <a:ln w="9525">
            <a:solidFill>
              <a:schemeClr val="tx1">
                <a:alpha val="20000"/>
              </a:schemeClr>
            </a:solidFill>
          </a:ln>
        </p:spPr>
      </p:pic>
    </p:spTree>
    <p:extLst>
      <p:ext uri="{BB962C8B-B14F-4D97-AF65-F5344CB8AC3E}">
        <p14:creationId xmlns:p14="http://schemas.microsoft.com/office/powerpoint/2010/main" val="3238163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FCDB4F-0137-1445-AA61-E717B9729DE2}"/>
              </a:ext>
            </a:extLst>
          </p:cNvPr>
          <p:cNvPicPr>
            <a:picLocks noChangeAspect="1"/>
          </p:cNvPicPr>
          <p:nvPr/>
        </p:nvPicPr>
        <p:blipFill>
          <a:blip r:embed="rId2"/>
          <a:stretch>
            <a:fillRect/>
          </a:stretch>
        </p:blipFill>
        <p:spPr>
          <a:xfrm>
            <a:off x="3386199" y="365896"/>
            <a:ext cx="5419603" cy="4675442"/>
          </a:xfrm>
          <a:prstGeom prst="rect">
            <a:avLst/>
          </a:prstGeom>
          <a:ln>
            <a:noFill/>
          </a:ln>
          <a:effectLst>
            <a:outerShdw blurRad="292100" dist="139700" dir="2700000" algn="tl" rotWithShape="0">
              <a:srgbClr val="333333">
                <a:alpha val="65000"/>
              </a:srgbClr>
            </a:outerShdw>
          </a:effectLst>
        </p:spPr>
      </p:pic>
      <p:graphicFrame>
        <p:nvGraphicFramePr>
          <p:cNvPr id="5" name="Table 4">
            <a:extLst>
              <a:ext uri="{FF2B5EF4-FFF2-40B4-BE49-F238E27FC236}">
                <a16:creationId xmlns:a16="http://schemas.microsoft.com/office/drawing/2014/main" id="{FBB222D4-56B0-A346-9516-40925102AB6C}"/>
              </a:ext>
            </a:extLst>
          </p:cNvPr>
          <p:cNvGraphicFramePr>
            <a:graphicFrameLocks noGrp="1"/>
          </p:cNvGraphicFramePr>
          <p:nvPr/>
        </p:nvGraphicFramePr>
        <p:xfrm>
          <a:off x="2355682" y="5410366"/>
          <a:ext cx="7480636" cy="973455"/>
        </p:xfrm>
        <a:graphic>
          <a:graphicData uri="http://schemas.openxmlformats.org/drawingml/2006/table">
            <a:tbl>
              <a:tblPr firstRow="1" bandRow="1">
                <a:tableStyleId>{7DF18680-E054-41AD-8BC1-D1AEF772440D}</a:tableStyleId>
              </a:tblPr>
              <a:tblGrid>
                <a:gridCol w="1870159">
                  <a:extLst>
                    <a:ext uri="{9D8B030D-6E8A-4147-A177-3AD203B41FA5}">
                      <a16:colId xmlns:a16="http://schemas.microsoft.com/office/drawing/2014/main" val="1912899745"/>
                    </a:ext>
                  </a:extLst>
                </a:gridCol>
                <a:gridCol w="1870159">
                  <a:extLst>
                    <a:ext uri="{9D8B030D-6E8A-4147-A177-3AD203B41FA5}">
                      <a16:colId xmlns:a16="http://schemas.microsoft.com/office/drawing/2014/main" val="1430021339"/>
                    </a:ext>
                  </a:extLst>
                </a:gridCol>
                <a:gridCol w="1870159">
                  <a:extLst>
                    <a:ext uri="{9D8B030D-6E8A-4147-A177-3AD203B41FA5}">
                      <a16:colId xmlns:a16="http://schemas.microsoft.com/office/drawing/2014/main" val="4025874388"/>
                    </a:ext>
                  </a:extLst>
                </a:gridCol>
                <a:gridCol w="1870159">
                  <a:extLst>
                    <a:ext uri="{9D8B030D-6E8A-4147-A177-3AD203B41FA5}">
                      <a16:colId xmlns:a16="http://schemas.microsoft.com/office/drawing/2014/main" val="2344178344"/>
                    </a:ext>
                  </a:extLst>
                </a:gridCol>
              </a:tblGrid>
              <a:tr h="324485">
                <a:tc>
                  <a:txBody>
                    <a:bodyPr/>
                    <a:lstStyle/>
                    <a:p>
                      <a:pPr algn="ctr"/>
                      <a:endParaRPr lang="en-US" sz="1600"/>
                    </a:p>
                  </a:txBody>
                  <a:tcPr marL="80010" marR="80010" marT="40005" marB="40005"/>
                </a:tc>
                <a:tc>
                  <a:txBody>
                    <a:bodyPr/>
                    <a:lstStyle/>
                    <a:p>
                      <a:pPr algn="ctr"/>
                      <a:r>
                        <a:rPr lang="en-US" sz="1600"/>
                        <a:t>Low Risk</a:t>
                      </a:r>
                    </a:p>
                  </a:txBody>
                  <a:tcPr marL="80010" marR="80010" marT="40005" marB="400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Moderate Risk</a:t>
                      </a:r>
                    </a:p>
                  </a:txBody>
                  <a:tcPr marL="80010" marR="80010" marT="40005" marB="40005"/>
                </a:tc>
                <a:tc>
                  <a:txBody>
                    <a:bodyPr/>
                    <a:lstStyle/>
                    <a:p>
                      <a:pPr algn="ctr"/>
                      <a:r>
                        <a:rPr lang="en-US" sz="1600"/>
                        <a:t>High Risk</a:t>
                      </a:r>
                    </a:p>
                  </a:txBody>
                  <a:tcPr marL="80010" marR="80010" marT="40005" marB="40005"/>
                </a:tc>
                <a:extLst>
                  <a:ext uri="{0D108BD9-81ED-4DB2-BD59-A6C34878D82A}">
                    <a16:rowId xmlns:a16="http://schemas.microsoft.com/office/drawing/2014/main" val="2970027154"/>
                  </a:ext>
                </a:extLst>
              </a:tr>
              <a:tr h="324485">
                <a:tc>
                  <a:txBody>
                    <a:bodyPr/>
                    <a:lstStyle/>
                    <a:p>
                      <a:pPr algn="ctr"/>
                      <a:r>
                        <a:rPr lang="en-US" sz="1600"/>
                        <a:t>Externalizing</a:t>
                      </a:r>
                    </a:p>
                  </a:txBody>
                  <a:tcPr marL="80010" marR="80010" marT="40005" marB="40005"/>
                </a:tc>
                <a:tc>
                  <a:txBody>
                    <a:bodyPr/>
                    <a:lstStyle/>
                    <a:p>
                      <a:pPr algn="ctr"/>
                      <a:r>
                        <a:rPr lang="en-US" sz="1600"/>
                        <a:t>11 (55%)</a:t>
                      </a:r>
                    </a:p>
                  </a:txBody>
                  <a:tcPr marL="80010" marR="80010" marT="40005" marB="40005"/>
                </a:tc>
                <a:tc>
                  <a:txBody>
                    <a:bodyPr/>
                    <a:lstStyle/>
                    <a:p>
                      <a:pPr algn="ctr"/>
                      <a:r>
                        <a:rPr lang="en-US" sz="1600"/>
                        <a:t>3 (15%)</a:t>
                      </a:r>
                    </a:p>
                  </a:txBody>
                  <a:tcPr marL="80010" marR="80010" marT="40005" marB="40005"/>
                </a:tc>
                <a:tc>
                  <a:txBody>
                    <a:bodyPr/>
                    <a:lstStyle/>
                    <a:p>
                      <a:pPr algn="ctr"/>
                      <a:r>
                        <a:rPr lang="en-US" sz="1600"/>
                        <a:t>6 (30%)</a:t>
                      </a:r>
                    </a:p>
                  </a:txBody>
                  <a:tcPr marL="80010" marR="80010" marT="40005" marB="40005"/>
                </a:tc>
                <a:extLst>
                  <a:ext uri="{0D108BD9-81ED-4DB2-BD59-A6C34878D82A}">
                    <a16:rowId xmlns:a16="http://schemas.microsoft.com/office/drawing/2014/main" val="2007567417"/>
                  </a:ext>
                </a:extLst>
              </a:tr>
              <a:tr h="324485">
                <a:tc>
                  <a:txBody>
                    <a:bodyPr/>
                    <a:lstStyle/>
                    <a:p>
                      <a:pPr algn="ctr"/>
                      <a:r>
                        <a:rPr lang="en-US" sz="1600"/>
                        <a:t>Internalizing</a:t>
                      </a:r>
                    </a:p>
                  </a:txBody>
                  <a:tcPr marL="80010" marR="80010" marT="40005" marB="40005"/>
                </a:tc>
                <a:tc>
                  <a:txBody>
                    <a:bodyPr/>
                    <a:lstStyle/>
                    <a:p>
                      <a:pPr algn="ctr"/>
                      <a:r>
                        <a:rPr lang="en-US" sz="1600"/>
                        <a:t>11 (55%)</a:t>
                      </a:r>
                    </a:p>
                  </a:txBody>
                  <a:tcPr marL="80010" marR="80010" marT="40005" marB="40005"/>
                </a:tc>
                <a:tc>
                  <a:txBody>
                    <a:bodyPr/>
                    <a:lstStyle/>
                    <a:p>
                      <a:pPr algn="ctr"/>
                      <a:r>
                        <a:rPr lang="en-US" sz="1600"/>
                        <a:t>5 (25%)</a:t>
                      </a:r>
                    </a:p>
                  </a:txBody>
                  <a:tcPr marL="80010" marR="80010" marT="40005" marB="40005"/>
                </a:tc>
                <a:tc>
                  <a:txBody>
                    <a:bodyPr/>
                    <a:lstStyle/>
                    <a:p>
                      <a:pPr algn="ctr"/>
                      <a:r>
                        <a:rPr lang="en-US" sz="1600"/>
                        <a:t>4 (20%)</a:t>
                      </a:r>
                    </a:p>
                  </a:txBody>
                  <a:tcPr marL="80010" marR="80010" marT="40005" marB="40005"/>
                </a:tc>
                <a:extLst>
                  <a:ext uri="{0D108BD9-81ED-4DB2-BD59-A6C34878D82A}">
                    <a16:rowId xmlns:a16="http://schemas.microsoft.com/office/drawing/2014/main" val="2706089323"/>
                  </a:ext>
                </a:extLst>
              </a:tr>
            </a:tbl>
          </a:graphicData>
        </a:graphic>
      </p:graphicFrame>
      <p:sp>
        <p:nvSpPr>
          <p:cNvPr id="3" name="Rectangle 2">
            <a:extLst>
              <a:ext uri="{FF2B5EF4-FFF2-40B4-BE49-F238E27FC236}">
                <a16:creationId xmlns:a16="http://schemas.microsoft.com/office/drawing/2014/main" id="{D14F7771-900B-AB4A-990F-56C7A74AF72D}"/>
              </a:ext>
            </a:extLst>
          </p:cNvPr>
          <p:cNvSpPr/>
          <p:nvPr/>
        </p:nvSpPr>
        <p:spPr>
          <a:xfrm>
            <a:off x="6096000" y="5410366"/>
            <a:ext cx="1859187" cy="97345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0B7DA783-BFAC-CC47-8588-C65D24B66EB9}"/>
              </a:ext>
            </a:extLst>
          </p:cNvPr>
          <p:cNvSpPr/>
          <p:nvPr/>
        </p:nvSpPr>
        <p:spPr>
          <a:xfrm>
            <a:off x="8007926" y="5410366"/>
            <a:ext cx="1828392" cy="9734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1725E60E-BE24-11DD-1148-841C8AE96768}"/>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37506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1748296" y="1825625"/>
            <a:ext cx="3361408" cy="4351338"/>
          </a:xfrm>
          <a:ln>
            <a:solidFill>
              <a:schemeClr val="tx1"/>
            </a:solidFill>
          </a:ln>
        </p:spPr>
      </p:pic>
      <p:pic>
        <p:nvPicPr>
          <p:cNvPr id="14" name="Content Placeholder 13" descr="Table&#10;&#10;Description automatically generated">
            <a:extLst>
              <a:ext uri="{FF2B5EF4-FFF2-40B4-BE49-F238E27FC236}">
                <a16:creationId xmlns:a16="http://schemas.microsoft.com/office/drawing/2014/main" id="{26210F85-7B67-4C6B-A8A6-49676FC4B022}"/>
              </a:ext>
            </a:extLst>
          </p:cNvPr>
          <p:cNvPicPr>
            <a:picLocks noGrp="1" noChangeAspect="1"/>
          </p:cNvPicPr>
          <p:nvPr>
            <p:ph sz="half" idx="2"/>
          </p:nvPr>
        </p:nvPicPr>
        <p:blipFill>
          <a:blip r:embed="rId3"/>
          <a:stretch>
            <a:fillRect/>
          </a:stretch>
        </p:blipFill>
        <p:spPr>
          <a:xfrm>
            <a:off x="7082296" y="1825625"/>
            <a:ext cx="3361408" cy="4351338"/>
          </a:xfrm>
          <a:ln>
            <a:solidFill>
              <a:schemeClr val="tx1"/>
            </a:solidFill>
          </a:ln>
        </p:spPr>
      </p:pic>
      <p:sp>
        <p:nvSpPr>
          <p:cNvPr id="5" name="Title 1">
            <a:extLst>
              <a:ext uri="{FF2B5EF4-FFF2-40B4-BE49-F238E27FC236}">
                <a16:creationId xmlns:a16="http://schemas.microsoft.com/office/drawing/2014/main" id="{68BD3AB1-5EDD-5857-5141-6B8F2C15759F}"/>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2551657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365125"/>
            <a:ext cx="10515600" cy="13612430"/>
          </a:xfrm>
          <a:ln>
            <a:solidFill>
              <a:schemeClr val="tx1"/>
            </a:solidFill>
          </a:ln>
        </p:spPr>
      </p:pic>
      <p:sp>
        <p:nvSpPr>
          <p:cNvPr id="4" name="Title 1">
            <a:extLst>
              <a:ext uri="{FF2B5EF4-FFF2-40B4-BE49-F238E27FC236}">
                <a16:creationId xmlns:a16="http://schemas.microsoft.com/office/drawing/2014/main" id="{0ED46B80-E04C-C549-5F89-F482AA17EF5F}"/>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5981825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6854825"/>
            <a:ext cx="10515600" cy="13612430"/>
          </a:xfrm>
          <a:ln>
            <a:solidFill>
              <a:schemeClr val="tx1"/>
            </a:solidFill>
          </a:ln>
        </p:spPr>
      </p:pic>
      <p:sp>
        <p:nvSpPr>
          <p:cNvPr id="4" name="Rectangle: Rounded Corners 3">
            <a:extLst>
              <a:ext uri="{FF2B5EF4-FFF2-40B4-BE49-F238E27FC236}">
                <a16:creationId xmlns:a16="http://schemas.microsoft.com/office/drawing/2014/main" id="{CB703736-181A-4E3F-8B87-E4D8C374AF01}"/>
              </a:ext>
            </a:extLst>
          </p:cNvPr>
          <p:cNvSpPr/>
          <p:nvPr/>
        </p:nvSpPr>
        <p:spPr>
          <a:xfrm>
            <a:off x="1924050" y="1027906"/>
            <a:ext cx="8439150" cy="734219"/>
          </a:xfrm>
          <a:prstGeom prst="round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E73492A-E1DC-4076-9DAB-B49C18D2694A}"/>
              </a:ext>
            </a:extLst>
          </p:cNvPr>
          <p:cNvSpPr/>
          <p:nvPr/>
        </p:nvSpPr>
        <p:spPr>
          <a:xfrm>
            <a:off x="1924050" y="3990975"/>
            <a:ext cx="8439150" cy="866775"/>
          </a:xfrm>
          <a:prstGeom prst="round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08199DA-3611-E055-072D-992B9D6BC4DD}"/>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282549866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6854825"/>
            <a:ext cx="10515600" cy="13612430"/>
          </a:xfrm>
          <a:ln>
            <a:solidFill>
              <a:schemeClr val="tx1"/>
            </a:solidFill>
          </a:ln>
        </p:spPr>
      </p:pic>
      <p:sp>
        <p:nvSpPr>
          <p:cNvPr id="4" name="Rectangle: Rounded Corners 3">
            <a:extLst>
              <a:ext uri="{FF2B5EF4-FFF2-40B4-BE49-F238E27FC236}">
                <a16:creationId xmlns:a16="http://schemas.microsoft.com/office/drawing/2014/main" id="{CB703736-181A-4E3F-8B87-E4D8C374AF01}"/>
              </a:ext>
            </a:extLst>
          </p:cNvPr>
          <p:cNvSpPr/>
          <p:nvPr/>
        </p:nvSpPr>
        <p:spPr>
          <a:xfrm>
            <a:off x="1876425" y="3079955"/>
            <a:ext cx="8439150" cy="67289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E73492A-E1DC-4076-9DAB-B49C18D2694A}"/>
              </a:ext>
            </a:extLst>
          </p:cNvPr>
          <p:cNvSpPr/>
          <p:nvPr/>
        </p:nvSpPr>
        <p:spPr>
          <a:xfrm>
            <a:off x="1876425" y="5327854"/>
            <a:ext cx="8439150" cy="67289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272D622-E8BC-1514-3A6D-DD4C8F22CFF1}"/>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23041426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1748296" y="1825625"/>
            <a:ext cx="3361408" cy="4351338"/>
          </a:xfrm>
          <a:ln>
            <a:solidFill>
              <a:schemeClr val="tx1"/>
            </a:solidFill>
          </a:ln>
        </p:spPr>
      </p:pic>
      <p:pic>
        <p:nvPicPr>
          <p:cNvPr id="14" name="Content Placeholder 13" descr="Table&#10;&#10;Description automatically generated">
            <a:extLst>
              <a:ext uri="{FF2B5EF4-FFF2-40B4-BE49-F238E27FC236}">
                <a16:creationId xmlns:a16="http://schemas.microsoft.com/office/drawing/2014/main" id="{26210F85-7B67-4C6B-A8A6-49676FC4B022}"/>
              </a:ext>
            </a:extLst>
          </p:cNvPr>
          <p:cNvPicPr>
            <a:picLocks noGrp="1" noChangeAspect="1"/>
          </p:cNvPicPr>
          <p:nvPr>
            <p:ph sz="half" idx="2"/>
          </p:nvPr>
        </p:nvPicPr>
        <p:blipFill>
          <a:blip r:embed="rId3"/>
          <a:stretch>
            <a:fillRect/>
          </a:stretch>
        </p:blipFill>
        <p:spPr>
          <a:xfrm>
            <a:off x="7082296" y="1825625"/>
            <a:ext cx="3361408" cy="4351338"/>
          </a:xfrm>
          <a:ln>
            <a:solidFill>
              <a:schemeClr val="tx1"/>
            </a:solidFill>
          </a:ln>
        </p:spPr>
      </p:pic>
      <p:sp>
        <p:nvSpPr>
          <p:cNvPr id="5" name="Title 1">
            <a:extLst>
              <a:ext uri="{FF2B5EF4-FFF2-40B4-BE49-F238E27FC236}">
                <a16:creationId xmlns:a16="http://schemas.microsoft.com/office/drawing/2014/main" id="{68BD3AB1-5EDD-5857-5141-6B8F2C15759F}"/>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11977627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D46B80-E04C-C549-5F89-F482AA17EF5F}"/>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pic>
        <p:nvPicPr>
          <p:cNvPr id="14" name="Content Placeholder 13" descr="Table&#10;&#10;Description automatically generated">
            <a:extLst>
              <a:ext uri="{FF2B5EF4-FFF2-40B4-BE49-F238E27FC236}">
                <a16:creationId xmlns:a16="http://schemas.microsoft.com/office/drawing/2014/main" id="{AC202733-EF62-EF07-C1EF-A39F17A8035E}"/>
              </a:ext>
            </a:extLst>
          </p:cNvPr>
          <p:cNvPicPr>
            <a:picLocks noChangeAspect="1"/>
          </p:cNvPicPr>
          <p:nvPr/>
        </p:nvPicPr>
        <p:blipFill>
          <a:blip r:embed="rId2"/>
          <a:stretch>
            <a:fillRect/>
          </a:stretch>
        </p:blipFill>
        <p:spPr>
          <a:xfrm>
            <a:off x="-845459" y="-1449160"/>
            <a:ext cx="10515599" cy="13612428"/>
          </a:xfrm>
          <a:prstGeom prst="rect">
            <a:avLst/>
          </a:prstGeom>
          <a:ln>
            <a:solidFill>
              <a:schemeClr val="tx1"/>
            </a:solidFill>
          </a:ln>
        </p:spPr>
      </p:pic>
      <p:sp>
        <p:nvSpPr>
          <p:cNvPr id="15" name="Rectangle: Rounded Corners 14">
            <a:extLst>
              <a:ext uri="{FF2B5EF4-FFF2-40B4-BE49-F238E27FC236}">
                <a16:creationId xmlns:a16="http://schemas.microsoft.com/office/drawing/2014/main" id="{41BCDCC3-87AD-D186-EE86-E26E23516B88}"/>
              </a:ext>
            </a:extLst>
          </p:cNvPr>
          <p:cNvSpPr/>
          <p:nvPr/>
        </p:nvSpPr>
        <p:spPr>
          <a:xfrm>
            <a:off x="1876425" y="438360"/>
            <a:ext cx="8439150" cy="1056612"/>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F21F502-5FCE-9FDD-401A-E90BFE79A4F0}"/>
              </a:ext>
            </a:extLst>
          </p:cNvPr>
          <p:cNvSpPr/>
          <p:nvPr/>
        </p:nvSpPr>
        <p:spPr>
          <a:xfrm>
            <a:off x="1876423" y="4484914"/>
            <a:ext cx="8439150" cy="131354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41701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D244FC-0F5D-8F44-AFE2-C90A2D8D73F9}"/>
              </a:ext>
            </a:extLst>
          </p:cNvPr>
          <p:cNvPicPr>
            <a:picLocks noChangeAspect="1"/>
          </p:cNvPicPr>
          <p:nvPr/>
        </p:nvPicPr>
        <p:blipFill>
          <a:blip r:embed="rId3"/>
          <a:stretch>
            <a:fillRect/>
          </a:stretch>
        </p:blipFill>
        <p:spPr>
          <a:xfrm>
            <a:off x="5531355" y="2846560"/>
            <a:ext cx="2667562" cy="366239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a:solidFill>
                  <a:prstClr val="black"/>
                </a:solidFill>
              </a:rPr>
              <a:t>Re-teach Behavior Specific Praise</a:t>
            </a:r>
          </a:p>
        </p:txBody>
      </p:sp>
      <p:pic>
        <p:nvPicPr>
          <p:cNvPr id="3" name="Picture 2">
            <a:extLst>
              <a:ext uri="{FF2B5EF4-FFF2-40B4-BE49-F238E27FC236}">
                <a16:creationId xmlns:a16="http://schemas.microsoft.com/office/drawing/2014/main" id="{310CF615-2BC1-3440-BFD9-5336A357B585}"/>
              </a:ext>
            </a:extLst>
          </p:cNvPr>
          <p:cNvPicPr>
            <a:picLocks noChangeAspect="1"/>
          </p:cNvPicPr>
          <p:nvPr/>
        </p:nvPicPr>
        <p:blipFill>
          <a:blip r:embed="rId4"/>
          <a:stretch>
            <a:fillRect/>
          </a:stretch>
        </p:blipFill>
        <p:spPr>
          <a:xfrm>
            <a:off x="1978247" y="2851745"/>
            <a:ext cx="3048320" cy="365202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33322A6-BF53-5947-AACB-62339B26A21B}"/>
              </a:ext>
            </a:extLst>
          </p:cNvPr>
          <p:cNvPicPr>
            <a:picLocks noChangeAspect="1"/>
          </p:cNvPicPr>
          <p:nvPr/>
        </p:nvPicPr>
        <p:blipFill>
          <a:blip r:embed="rId5"/>
          <a:stretch>
            <a:fillRect/>
          </a:stretch>
        </p:blipFill>
        <p:spPr>
          <a:xfrm>
            <a:off x="7900485" y="1548603"/>
            <a:ext cx="2476567" cy="153581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725D61F-BF2A-7146-B6DF-D4727F044882}"/>
              </a:ext>
            </a:extLst>
          </p:cNvPr>
          <p:cNvPicPr>
            <a:picLocks noChangeAspect="1"/>
          </p:cNvPicPr>
          <p:nvPr/>
        </p:nvPicPr>
        <p:blipFill>
          <a:blip r:embed="rId6"/>
          <a:stretch>
            <a:fillRect/>
          </a:stretch>
        </p:blipFill>
        <p:spPr>
          <a:xfrm>
            <a:off x="8434202" y="3773586"/>
            <a:ext cx="2055996" cy="2735369"/>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67CC9DCA-4359-3A48-95EF-F6DEEC914594}"/>
              </a:ext>
            </a:extLst>
          </p:cNvPr>
          <p:cNvCxnSpPr>
            <a:cxnSpLocks/>
          </p:cNvCxnSpPr>
          <p:nvPr/>
        </p:nvCxnSpPr>
        <p:spPr>
          <a:xfrm>
            <a:off x="4873592" y="4504623"/>
            <a:ext cx="936938"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9DE032D-D718-FA10-46C4-FF94C26F6332}"/>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27867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a:xfrm>
            <a:off x="838200" y="1825625"/>
            <a:ext cx="5678714" cy="4351338"/>
          </a:xfrm>
        </p:spPr>
        <p:txBody>
          <a:bodyPr/>
          <a:lstStyle/>
          <a:p>
            <a:pPr marL="285750" indent="-285750">
              <a:lnSpc>
                <a:spcPct val="100000"/>
              </a:lnSpc>
              <a:spcBef>
                <a:spcPts val="0"/>
              </a:spcBef>
              <a:defRPr/>
            </a:pPr>
            <a:r>
              <a:rPr lang="en-US">
                <a:solidFill>
                  <a:prstClr val="black"/>
                </a:solidFill>
              </a:rPr>
              <a:t>Support increasing instruction and prompting connected to:</a:t>
            </a:r>
          </a:p>
          <a:p>
            <a:pPr marL="742950" lvl="1" indent="-285750">
              <a:lnSpc>
                <a:spcPct val="100000"/>
              </a:lnSpc>
              <a:spcBef>
                <a:spcPts val="0"/>
              </a:spcBef>
              <a:defRPr/>
            </a:pPr>
            <a:r>
              <a:rPr lang="en-US">
                <a:solidFill>
                  <a:prstClr val="black"/>
                </a:solidFill>
              </a:rPr>
              <a:t>school-wide expectations</a:t>
            </a:r>
          </a:p>
          <a:p>
            <a:pPr marL="742950" lvl="1" indent="-285750">
              <a:lnSpc>
                <a:spcPct val="100000"/>
              </a:lnSpc>
              <a:spcBef>
                <a:spcPts val="0"/>
              </a:spcBef>
              <a:defRPr/>
            </a:pPr>
            <a:r>
              <a:rPr lang="en-US">
                <a:solidFill>
                  <a:prstClr val="black"/>
                </a:solidFill>
              </a:rPr>
              <a:t>social-emotional well-being skills</a:t>
            </a:r>
          </a:p>
        </p:txBody>
      </p:sp>
      <p:sp>
        <p:nvSpPr>
          <p:cNvPr id="12" name="Title 1">
            <a:extLst>
              <a:ext uri="{FF2B5EF4-FFF2-40B4-BE49-F238E27FC236}">
                <a16:creationId xmlns:a16="http://schemas.microsoft.com/office/drawing/2014/main" id="{F9DE032D-D718-FA10-46C4-FF94C26F6332}"/>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pic>
        <p:nvPicPr>
          <p:cNvPr id="11" name="Picture 10">
            <a:extLst>
              <a:ext uri="{FF2B5EF4-FFF2-40B4-BE49-F238E27FC236}">
                <a16:creationId xmlns:a16="http://schemas.microsoft.com/office/drawing/2014/main" id="{99718E50-6B80-9035-D964-841409AA2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14058"/>
            <a:ext cx="3997780" cy="2998334"/>
          </a:xfrm>
          <a:prstGeom prst="rect">
            <a:avLst/>
          </a:prstGeom>
        </p:spPr>
      </p:pic>
      <p:graphicFrame>
        <p:nvGraphicFramePr>
          <p:cNvPr id="15" name="Diagram 14">
            <a:extLst>
              <a:ext uri="{FF2B5EF4-FFF2-40B4-BE49-F238E27FC236}">
                <a16:creationId xmlns:a16="http://schemas.microsoft.com/office/drawing/2014/main" id="{A26E7CF1-EEF5-C8C2-5E89-CCEC4D9EF5B7}"/>
              </a:ext>
            </a:extLst>
          </p:cNvPr>
          <p:cNvGraphicFramePr/>
          <p:nvPr>
            <p:extLst>
              <p:ext uri="{D42A27DB-BD31-4B8C-83A1-F6EECF244321}">
                <p14:modId xmlns:p14="http://schemas.microsoft.com/office/powerpoint/2010/main" val="3707735443"/>
              </p:ext>
            </p:extLst>
          </p:nvPr>
        </p:nvGraphicFramePr>
        <p:xfrm>
          <a:off x="6562597" y="1825625"/>
          <a:ext cx="4791203" cy="2808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Table&#10;&#10;Description automatically generated">
            <a:extLst>
              <a:ext uri="{FF2B5EF4-FFF2-40B4-BE49-F238E27FC236}">
                <a16:creationId xmlns:a16="http://schemas.microsoft.com/office/drawing/2014/main" id="{6D808E95-59A6-D843-BBA3-C476688874E9}"/>
              </a:ext>
            </a:extLst>
          </p:cNvPr>
          <p:cNvPicPr>
            <a:picLocks noChangeAspect="1"/>
          </p:cNvPicPr>
          <p:nvPr/>
        </p:nvPicPr>
        <p:blipFill>
          <a:blip r:embed="rId9"/>
          <a:stretch>
            <a:fillRect/>
          </a:stretch>
        </p:blipFill>
        <p:spPr>
          <a:xfrm>
            <a:off x="6222340" y="1690688"/>
            <a:ext cx="5678714" cy="4388097"/>
          </a:xfrm>
          <a:prstGeom prst="rect">
            <a:avLst/>
          </a:prstGeom>
          <a:ln>
            <a:solidFill>
              <a:schemeClr val="tx1"/>
            </a:solidFill>
          </a:ln>
        </p:spPr>
      </p:pic>
      <p:sp>
        <p:nvSpPr>
          <p:cNvPr id="3" name="Rectangle: Rounded Corners 2">
            <a:extLst>
              <a:ext uri="{FF2B5EF4-FFF2-40B4-BE49-F238E27FC236}">
                <a16:creationId xmlns:a16="http://schemas.microsoft.com/office/drawing/2014/main" id="{8EA2FF00-00AD-C4E3-733B-9EF619628184}"/>
              </a:ext>
            </a:extLst>
          </p:cNvPr>
          <p:cNvSpPr/>
          <p:nvPr/>
        </p:nvSpPr>
        <p:spPr>
          <a:xfrm>
            <a:off x="7549804" y="5481145"/>
            <a:ext cx="4516583" cy="119528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Please visit </a:t>
            </a:r>
            <a:r>
              <a:rPr lang="en-US">
                <a:solidFill>
                  <a:schemeClr val="bg1"/>
                </a:solidFill>
                <a:hlinkClick r:id="rId10">
                  <a:extLst>
                    <a:ext uri="{A12FA001-AC4F-418D-AE19-62706E023703}">
                      <ahyp:hlinkClr xmlns:ahyp="http://schemas.microsoft.com/office/drawing/2018/hyperlinkcolor" val="tx"/>
                    </a:ext>
                  </a:extLst>
                </a:hlinkClick>
              </a:rPr>
              <a:t>https://www.ci3t.org/covid</a:t>
            </a:r>
            <a:r>
              <a:rPr lang="en-US">
                <a:solidFill>
                  <a:schemeClr val="bg1"/>
                </a:solidFill>
              </a:rPr>
              <a:t> </a:t>
            </a:r>
            <a:r>
              <a:rPr lang="en-US"/>
              <a:t>for an integrated lesson plan template!</a:t>
            </a:r>
          </a:p>
        </p:txBody>
      </p:sp>
    </p:spTree>
    <p:extLst>
      <p:ext uri="{BB962C8B-B14F-4D97-AF65-F5344CB8AC3E}">
        <p14:creationId xmlns:p14="http://schemas.microsoft.com/office/powerpoint/2010/main" val="15312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0A9264-3133-084A-96FF-E807FA70B1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2667" y="2999094"/>
            <a:ext cx="2653596" cy="3440438"/>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r>
              <a:rPr lang="en-US"/>
              <a:t>Connect to Ci3T Implementation Manual </a:t>
            </a:r>
          </a:p>
          <a:p>
            <a:r>
              <a:rPr lang="en-US"/>
              <a:t>Connect to evidence-based practices </a:t>
            </a:r>
          </a:p>
        </p:txBody>
      </p:sp>
      <p:grpSp>
        <p:nvGrpSpPr>
          <p:cNvPr id="5" name="Group 4">
            <a:extLst>
              <a:ext uri="{FF2B5EF4-FFF2-40B4-BE49-F238E27FC236}">
                <a16:creationId xmlns:a16="http://schemas.microsoft.com/office/drawing/2014/main" id="{25700B9A-6C5F-DD46-B36D-53C8051747A9}"/>
              </a:ext>
            </a:extLst>
          </p:cNvPr>
          <p:cNvGrpSpPr/>
          <p:nvPr/>
        </p:nvGrpSpPr>
        <p:grpSpPr>
          <a:xfrm>
            <a:off x="6594267" y="3528400"/>
            <a:ext cx="3967252" cy="3056645"/>
            <a:chOff x="161536" y="102636"/>
            <a:chExt cx="8767860" cy="6755364"/>
          </a:xfrm>
        </p:grpSpPr>
        <p:pic>
          <p:nvPicPr>
            <p:cNvPr id="6" name="Picture 5">
              <a:extLst>
                <a:ext uri="{FF2B5EF4-FFF2-40B4-BE49-F238E27FC236}">
                  <a16:creationId xmlns:a16="http://schemas.microsoft.com/office/drawing/2014/main" id="{B5DAA59E-16ED-0043-929B-6C855E5847B5}"/>
                </a:ext>
              </a:extLst>
            </p:cNvPr>
            <p:cNvPicPr>
              <a:picLocks noChangeAspect="1"/>
            </p:cNvPicPr>
            <p:nvPr/>
          </p:nvPicPr>
          <p:blipFill>
            <a:blip r:embed="rId4"/>
            <a:stretch>
              <a:fillRect/>
            </a:stretch>
          </p:blipFill>
          <p:spPr>
            <a:xfrm>
              <a:off x="161536" y="102636"/>
              <a:ext cx="4911600" cy="675536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08D1BBB-A99E-4440-A193-AD17432FE736}"/>
                </a:ext>
              </a:extLst>
            </p:cNvPr>
            <p:cNvSpPr/>
            <p:nvPr/>
          </p:nvSpPr>
          <p:spPr>
            <a:xfrm>
              <a:off x="339012" y="4976325"/>
              <a:ext cx="4734124" cy="1881673"/>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CDC05D23-E924-994A-9B25-5D75271DB4A9}"/>
                </a:ext>
              </a:extLst>
            </p:cNvPr>
            <p:cNvSpPr/>
            <p:nvPr/>
          </p:nvSpPr>
          <p:spPr>
            <a:xfrm>
              <a:off x="1324947" y="839755"/>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CA83D318-F98A-5046-9A77-7033C843B795}"/>
                </a:ext>
              </a:extLst>
            </p:cNvPr>
            <p:cNvCxnSpPr>
              <a:stCxn id="12" idx="1"/>
            </p:cNvCxnSpPr>
            <p:nvPr/>
          </p:nvCxnSpPr>
          <p:spPr>
            <a:xfrm flipH="1">
              <a:off x="339012" y="4076273"/>
              <a:ext cx="3262604" cy="9000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8F14B7-06AC-B34B-93D1-D078D763A5EA}"/>
                </a:ext>
              </a:extLst>
            </p:cNvPr>
            <p:cNvCxnSpPr/>
            <p:nvPr/>
          </p:nvCxnSpPr>
          <p:spPr>
            <a:xfrm flipH="1">
              <a:off x="5073136" y="6470749"/>
              <a:ext cx="3856260" cy="38725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ABFCC9A-E496-6D4E-898C-827AB02E9A8D}"/>
                </a:ext>
              </a:extLst>
            </p:cNvPr>
            <p:cNvPicPr>
              <a:picLocks noChangeAspect="1"/>
            </p:cNvPicPr>
            <p:nvPr/>
          </p:nvPicPr>
          <p:blipFill rotWithShape="1">
            <a:blip r:embed="rId5"/>
            <a:srcRect l="3710"/>
            <a:stretch/>
          </p:blipFill>
          <p:spPr>
            <a:xfrm>
              <a:off x="3601616" y="1681796"/>
              <a:ext cx="5327780" cy="4788953"/>
            </a:xfrm>
            <a:prstGeom prst="rect">
              <a:avLst/>
            </a:prstGeom>
            <a:ln>
              <a:noFill/>
            </a:ln>
            <a:effectLst>
              <a:outerShdw blurRad="292100" dist="139700" dir="2700000" algn="tl" rotWithShape="0">
                <a:srgbClr val="333333">
                  <a:alpha val="65000"/>
                </a:srgbClr>
              </a:outerShdw>
            </a:effectLst>
          </p:spPr>
        </p:pic>
      </p:grpSp>
      <p:grpSp>
        <p:nvGrpSpPr>
          <p:cNvPr id="3" name="Group 2">
            <a:extLst>
              <a:ext uri="{FF2B5EF4-FFF2-40B4-BE49-F238E27FC236}">
                <a16:creationId xmlns:a16="http://schemas.microsoft.com/office/drawing/2014/main" id="{11B0A374-5852-2546-8C7E-F8598A4AA1C5}"/>
              </a:ext>
            </a:extLst>
          </p:cNvPr>
          <p:cNvGrpSpPr/>
          <p:nvPr/>
        </p:nvGrpSpPr>
        <p:grpSpPr>
          <a:xfrm>
            <a:off x="4751526" y="3267725"/>
            <a:ext cx="2094648" cy="1824853"/>
            <a:chOff x="6661786" y="1384708"/>
            <a:chExt cx="2094648" cy="1824853"/>
          </a:xfrm>
        </p:grpSpPr>
        <p:pic>
          <p:nvPicPr>
            <p:cNvPr id="15" name="Picture 14">
              <a:extLst>
                <a:ext uri="{FF2B5EF4-FFF2-40B4-BE49-F238E27FC236}">
                  <a16:creationId xmlns:a16="http://schemas.microsoft.com/office/drawing/2014/main" id="{530A0470-1501-0846-BAD1-DC2719F4D484}"/>
                </a:ext>
              </a:extLst>
            </p:cNvPr>
            <p:cNvPicPr>
              <a:picLocks noChangeAspect="1"/>
            </p:cNvPicPr>
            <p:nvPr/>
          </p:nvPicPr>
          <p:blipFill rotWithShape="1">
            <a:blip r:embed="rId6"/>
            <a:srcRect t="11305"/>
            <a:stretch/>
          </p:blipFill>
          <p:spPr>
            <a:xfrm>
              <a:off x="6671070" y="1384708"/>
              <a:ext cx="2052345" cy="51828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F37C88-C09D-304C-B499-60ED2796B6E1}"/>
                </a:ext>
              </a:extLst>
            </p:cNvPr>
            <p:cNvPicPr>
              <a:picLocks noChangeAspect="1"/>
            </p:cNvPicPr>
            <p:nvPr/>
          </p:nvPicPr>
          <p:blipFill>
            <a:blip r:embed="rId7"/>
            <a:stretch>
              <a:fillRect/>
            </a:stretch>
          </p:blipFill>
          <p:spPr>
            <a:xfrm>
              <a:off x="6661786" y="1940077"/>
              <a:ext cx="2094648" cy="1269484"/>
            </a:xfrm>
            <a:prstGeom prst="rect">
              <a:avLst/>
            </a:prstGeom>
            <a:ln>
              <a:noFill/>
            </a:ln>
            <a:effectLst>
              <a:outerShdw blurRad="292100" dist="139700" dir="2700000" algn="tl" rotWithShape="0">
                <a:srgbClr val="333333">
                  <a:alpha val="65000"/>
                </a:srgbClr>
              </a:outerShdw>
            </a:effectLst>
          </p:spPr>
        </p:pic>
      </p:grpSp>
      <p:pic>
        <p:nvPicPr>
          <p:cNvPr id="16" name="Picture 15">
            <a:extLst>
              <a:ext uri="{FF2B5EF4-FFF2-40B4-BE49-F238E27FC236}">
                <a16:creationId xmlns:a16="http://schemas.microsoft.com/office/drawing/2014/main" id="{5DABC5DB-F585-4F4D-9A25-9656568ADA20}"/>
              </a:ext>
            </a:extLst>
          </p:cNvPr>
          <p:cNvPicPr>
            <a:picLocks noChangeAspect="1"/>
          </p:cNvPicPr>
          <p:nvPr/>
        </p:nvPicPr>
        <p:blipFill>
          <a:blip r:embed="rId8"/>
          <a:stretch>
            <a:fillRect/>
          </a:stretch>
        </p:blipFill>
        <p:spPr>
          <a:xfrm>
            <a:off x="2533753" y="5560735"/>
            <a:ext cx="2918121" cy="11771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447B7CC-24F4-ED49-BA3A-8A54079B9767}"/>
              </a:ext>
            </a:extLst>
          </p:cNvPr>
          <p:cNvPicPr>
            <a:picLocks noChangeAspect="1"/>
          </p:cNvPicPr>
          <p:nvPr/>
        </p:nvPicPr>
        <p:blipFill>
          <a:blip r:embed="rId9"/>
          <a:stretch>
            <a:fillRect/>
          </a:stretch>
        </p:blipFill>
        <p:spPr>
          <a:xfrm>
            <a:off x="7395739" y="2804963"/>
            <a:ext cx="2918121" cy="665785"/>
          </a:xfrm>
          <a:prstGeom prst="rect">
            <a:avLst/>
          </a:prstGeom>
          <a:ln>
            <a:noFill/>
          </a:ln>
          <a:effectLst>
            <a:outerShdw blurRad="292100" dist="139700" dir="2700000" algn="tl" rotWithShape="0">
              <a:srgbClr val="333333">
                <a:alpha val="65000"/>
              </a:srgbClr>
            </a:outerShdw>
          </a:effectLst>
        </p:spPr>
      </p:pic>
      <p:sp>
        <p:nvSpPr>
          <p:cNvPr id="20" name="Title 1">
            <a:extLst>
              <a:ext uri="{FF2B5EF4-FFF2-40B4-BE49-F238E27FC236}">
                <a16:creationId xmlns:a16="http://schemas.microsoft.com/office/drawing/2014/main" id="{9B321DA6-E8D5-7BB4-766A-431B93E9309D}"/>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526871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Autofit/>
          </a:bodyPr>
          <a:lstStyle/>
          <a:p>
            <a:r>
              <a:rPr lang="en-US" sz="3600"/>
              <a:t>Planning for an integrated approach</a:t>
            </a:r>
          </a:p>
        </p:txBody>
      </p:sp>
      <p:pic>
        <p:nvPicPr>
          <p:cNvPr id="6" name="Picture 5"/>
          <p:cNvPicPr>
            <a:picLocks noChangeAspect="1"/>
          </p:cNvPicPr>
          <p:nvPr/>
        </p:nvPicPr>
        <p:blipFill rotWithShape="1">
          <a:blip r:embed="rId3"/>
          <a:srcRect b="9132"/>
          <a:stretch/>
        </p:blipFill>
        <p:spPr>
          <a:xfrm>
            <a:off x="1888908" y="999287"/>
            <a:ext cx="8674317" cy="334573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877183" y="4379575"/>
            <a:ext cx="8677656" cy="2164766"/>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894418" y="2614246"/>
            <a:ext cx="1552168" cy="1811458"/>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76493" y="1126030"/>
            <a:ext cx="2286733" cy="1488216"/>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29532EF9-4F9D-80E7-F422-23CD95CA6BC5}"/>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36372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a:solidFill>
                  <a:prstClr val="black"/>
                </a:solidFill>
              </a:rPr>
              <a:t>Data-based planning and collaboration</a:t>
            </a:r>
          </a:p>
          <a:p>
            <a:pPr marL="285750" indent="-285750">
              <a:lnSpc>
                <a:spcPct val="100000"/>
              </a:lnSpc>
              <a:spcBef>
                <a:spcPts val="0"/>
              </a:spcBef>
              <a:defRPr/>
            </a:pPr>
            <a:r>
              <a:rPr lang="en-US">
                <a:solidFill>
                  <a:prstClr val="black"/>
                </a:solidFill>
              </a:rPr>
              <a:t>Emphasize integration of Tier 1 components</a:t>
            </a:r>
          </a:p>
        </p:txBody>
      </p:sp>
      <p:pic>
        <p:nvPicPr>
          <p:cNvPr id="19" name="Picture 18">
            <a:extLst>
              <a:ext uri="{FF2B5EF4-FFF2-40B4-BE49-F238E27FC236}">
                <a16:creationId xmlns:a16="http://schemas.microsoft.com/office/drawing/2014/main" id="{462FD8AC-7060-474F-9C01-A727BBC85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284" y="4001295"/>
            <a:ext cx="5852527" cy="2399599"/>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C1CCA5F0-8E36-014D-8249-4C396CD3CB9F}"/>
              </a:ext>
            </a:extLst>
          </p:cNvPr>
          <p:cNvGrpSpPr/>
          <p:nvPr/>
        </p:nvGrpSpPr>
        <p:grpSpPr>
          <a:xfrm>
            <a:off x="838200" y="3012983"/>
            <a:ext cx="3718691" cy="3110356"/>
            <a:chOff x="4681280" y="2077033"/>
            <a:chExt cx="4956948" cy="4146049"/>
          </a:xfrm>
          <a:effectLst>
            <a:outerShdw blurRad="50800" dist="38100" dir="2700000" algn="tl" rotWithShape="0">
              <a:prstClr val="black">
                <a:alpha val="40000"/>
              </a:prstClr>
            </a:outerShdw>
          </a:effectLst>
        </p:grpSpPr>
        <p:pic>
          <p:nvPicPr>
            <p:cNvPr id="23" name="Picture 22" descr="A screenshot of a cell phone&#10;&#10;Description automatically generated">
              <a:extLst>
                <a:ext uri="{FF2B5EF4-FFF2-40B4-BE49-F238E27FC236}">
                  <a16:creationId xmlns:a16="http://schemas.microsoft.com/office/drawing/2014/main" id="{1237B201-7172-4C43-9ADC-948BAF6B530E}"/>
                </a:ext>
              </a:extLst>
            </p:cNvPr>
            <p:cNvPicPr>
              <a:picLocks noChangeAspect="1"/>
            </p:cNvPicPr>
            <p:nvPr/>
          </p:nvPicPr>
          <p:blipFill rotWithShape="1">
            <a:blip r:embed="rId4"/>
            <a:srcRect t="33802" b="28915"/>
            <a:stretch/>
          </p:blipFill>
          <p:spPr>
            <a:xfrm>
              <a:off x="4681280" y="2815738"/>
              <a:ext cx="4956948" cy="2556868"/>
            </a:xfrm>
            <a:prstGeom prst="rect">
              <a:avLst/>
            </a:prstGeom>
            <a:ln>
              <a:noFill/>
            </a:ln>
            <a:effectLst/>
          </p:spPr>
        </p:pic>
        <p:pic>
          <p:nvPicPr>
            <p:cNvPr id="24" name="Picture 23" descr="A screenshot of a cell phone&#10;&#10;Description automatically generated">
              <a:extLst>
                <a:ext uri="{FF2B5EF4-FFF2-40B4-BE49-F238E27FC236}">
                  <a16:creationId xmlns:a16="http://schemas.microsoft.com/office/drawing/2014/main" id="{378E1836-DE4E-7C45-B3B4-DD0CFA16368B}"/>
                </a:ext>
              </a:extLst>
            </p:cNvPr>
            <p:cNvPicPr>
              <a:picLocks noChangeAspect="1"/>
            </p:cNvPicPr>
            <p:nvPr/>
          </p:nvPicPr>
          <p:blipFill rotWithShape="1">
            <a:blip r:embed="rId4"/>
            <a:srcRect t="6017" b="83211"/>
            <a:stretch/>
          </p:blipFill>
          <p:spPr>
            <a:xfrm>
              <a:off x="4681280" y="2077033"/>
              <a:ext cx="4956948" cy="738705"/>
            </a:xfrm>
            <a:prstGeom prst="rect">
              <a:avLst/>
            </a:prstGeom>
            <a:ln>
              <a:noFill/>
            </a:ln>
            <a:effectLst/>
          </p:spPr>
        </p:pic>
        <p:pic>
          <p:nvPicPr>
            <p:cNvPr id="25" name="Picture 24" descr="A screenshot of a cell phone&#10;&#10;Description automatically generated">
              <a:extLst>
                <a:ext uri="{FF2B5EF4-FFF2-40B4-BE49-F238E27FC236}">
                  <a16:creationId xmlns:a16="http://schemas.microsoft.com/office/drawing/2014/main" id="{B39F87A2-3AED-6840-BC2D-BD4BCE6B4EBD}"/>
                </a:ext>
              </a:extLst>
            </p:cNvPr>
            <p:cNvPicPr>
              <a:picLocks noChangeAspect="1"/>
            </p:cNvPicPr>
            <p:nvPr/>
          </p:nvPicPr>
          <p:blipFill rotWithShape="1">
            <a:blip r:embed="rId4"/>
            <a:srcRect t="86514"/>
            <a:stretch/>
          </p:blipFill>
          <p:spPr>
            <a:xfrm>
              <a:off x="4681280" y="5298225"/>
              <a:ext cx="4956948" cy="924857"/>
            </a:xfrm>
            <a:prstGeom prst="rect">
              <a:avLst/>
            </a:prstGeom>
            <a:ln>
              <a:noFill/>
            </a:ln>
            <a:effectLst/>
          </p:spPr>
        </p:pic>
      </p:grpSp>
      <p:sp>
        <p:nvSpPr>
          <p:cNvPr id="12" name="Title 1">
            <a:extLst>
              <a:ext uri="{FF2B5EF4-FFF2-40B4-BE49-F238E27FC236}">
                <a16:creationId xmlns:a16="http://schemas.microsoft.com/office/drawing/2014/main" id="{28C76E7E-450C-748F-801A-664FAD85D06D}"/>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13080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a:t>Coaching &amp; Feedback</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sz="3200">
                <a:solidFill>
                  <a:prstClr val="black"/>
                </a:solidFill>
              </a:rPr>
              <a:t>Grounded in Ci3T Implementation Manual</a:t>
            </a:r>
          </a:p>
          <a:p>
            <a:pPr marL="285750" indent="-285750">
              <a:lnSpc>
                <a:spcPct val="100000"/>
              </a:lnSpc>
              <a:spcBef>
                <a:spcPts val="0"/>
              </a:spcBef>
              <a:defRPr/>
            </a:pPr>
            <a:r>
              <a:rPr lang="en-US" sz="3200">
                <a:solidFill>
                  <a:prstClr val="black"/>
                </a:solidFill>
              </a:rPr>
              <a:t>Goal setting</a:t>
            </a:r>
          </a:p>
          <a:p>
            <a:pPr marL="285750" indent="-285750">
              <a:lnSpc>
                <a:spcPct val="100000"/>
              </a:lnSpc>
              <a:spcBef>
                <a:spcPts val="0"/>
              </a:spcBef>
              <a:defRPr/>
            </a:pPr>
            <a:r>
              <a:rPr lang="en-US" sz="3200">
                <a:solidFill>
                  <a:prstClr val="black"/>
                </a:solidFill>
              </a:rPr>
              <a:t>Connecting to resources</a:t>
            </a:r>
          </a:p>
          <a:p>
            <a:pPr marL="285750" indent="-285750">
              <a:lnSpc>
                <a:spcPct val="100000"/>
              </a:lnSpc>
              <a:spcBef>
                <a:spcPts val="0"/>
              </a:spcBef>
              <a:defRPr/>
            </a:pPr>
            <a:r>
              <a:rPr lang="en-US" sz="3200">
                <a:solidFill>
                  <a:prstClr val="black"/>
                </a:solidFill>
              </a:rPr>
              <a:t>A plan for follow through</a:t>
            </a:r>
            <a:endParaRPr lang="en-US">
              <a:solidFill>
                <a:prstClr val="black"/>
              </a:solidFill>
            </a:endParaRPr>
          </a:p>
        </p:txBody>
      </p:sp>
      <p:pic>
        <p:nvPicPr>
          <p:cNvPr id="5" name="Picture 4">
            <a:extLst>
              <a:ext uri="{FF2B5EF4-FFF2-40B4-BE49-F238E27FC236}">
                <a16:creationId xmlns:a16="http://schemas.microsoft.com/office/drawing/2014/main" id="{4681EA45-1319-B04C-B436-B74F7180D784}"/>
              </a:ext>
            </a:extLst>
          </p:cNvPr>
          <p:cNvPicPr>
            <a:picLocks noChangeAspect="1"/>
          </p:cNvPicPr>
          <p:nvPr/>
        </p:nvPicPr>
        <p:blipFill>
          <a:blip r:embed="rId3"/>
          <a:stretch>
            <a:fillRect/>
          </a:stretch>
        </p:blipFill>
        <p:spPr>
          <a:xfrm>
            <a:off x="7044148" y="4038802"/>
            <a:ext cx="3404032" cy="26009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55262BA-15EA-5841-92E3-3DA05910B8A1}"/>
              </a:ext>
            </a:extLst>
          </p:cNvPr>
          <p:cNvPicPr>
            <a:picLocks noChangeAspect="1"/>
          </p:cNvPicPr>
          <p:nvPr/>
        </p:nvPicPr>
        <p:blipFill>
          <a:blip r:embed="rId4"/>
          <a:stretch>
            <a:fillRect/>
          </a:stretch>
        </p:blipFill>
        <p:spPr>
          <a:xfrm>
            <a:off x="2212418" y="3894203"/>
            <a:ext cx="2217131" cy="2890188"/>
          </a:xfrm>
          <a:prstGeom prst="rect">
            <a:avLst/>
          </a:prstGeom>
          <a:ln>
            <a:noFill/>
          </a:ln>
          <a:effectLst>
            <a:outerShdw blurRad="292100" dist="139700" dir="2700000" algn="tl" rotWithShape="0">
              <a:srgbClr val="333333">
                <a:alpha val="65000"/>
              </a:srgbClr>
            </a:outerShdw>
          </a:effectLst>
        </p:spPr>
      </p:pic>
      <p:sp>
        <p:nvSpPr>
          <p:cNvPr id="3" name="Right Arrow 2">
            <a:extLst>
              <a:ext uri="{FF2B5EF4-FFF2-40B4-BE49-F238E27FC236}">
                <a16:creationId xmlns:a16="http://schemas.microsoft.com/office/drawing/2014/main" id="{9CFEFD76-563A-C946-8666-CB618096920B}"/>
              </a:ext>
            </a:extLst>
          </p:cNvPr>
          <p:cNvSpPr/>
          <p:nvPr/>
        </p:nvSpPr>
        <p:spPr>
          <a:xfrm>
            <a:off x="4429548" y="4630478"/>
            <a:ext cx="2895808" cy="1417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Roles and Responsibilities</a:t>
            </a:r>
          </a:p>
        </p:txBody>
      </p:sp>
      <p:sp>
        <p:nvSpPr>
          <p:cNvPr id="9" name="Title 1">
            <a:extLst>
              <a:ext uri="{FF2B5EF4-FFF2-40B4-BE49-F238E27FC236}">
                <a16:creationId xmlns:a16="http://schemas.microsoft.com/office/drawing/2014/main" id="{6590FC5B-3884-8011-1E26-C28456351230}"/>
              </a:ext>
            </a:extLst>
          </p:cNvPr>
          <p:cNvSpPr txBox="1">
            <a:spLocks/>
          </p:cNvSpPr>
          <p:nvPr/>
        </p:nvSpPr>
        <p:spPr>
          <a:xfrm rot="16200000">
            <a:off x="-3283528" y="3283527"/>
            <a:ext cx="6858002" cy="290945"/>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180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15499190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Antecedents - Behavior - Consequences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506598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2311831">
            <a:off x="437264" y="2529067"/>
            <a:ext cx="2001898" cy="118654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609537" y="5124412"/>
            <a:ext cx="6852291" cy="1200329"/>
          </a:xfrm>
          <a:prstGeom prst="rect">
            <a:avLst/>
          </a:prstGeom>
          <a:noFill/>
        </p:spPr>
        <p:txBody>
          <a:bodyPr wrap="square" rtlCol="0">
            <a:spAutoFit/>
          </a:bodyPr>
          <a:lstStyle/>
          <a:p>
            <a:r>
              <a:rPr lang="en-US" b="1">
                <a:solidFill>
                  <a:prstClr val="black"/>
                </a:solidFill>
              </a:rPr>
              <a:t>Precorrection:</a:t>
            </a:r>
          </a:p>
          <a:p>
            <a:r>
              <a:rPr lang="en-US">
                <a:solidFill>
                  <a:prstClr val="black"/>
                </a:solidFill>
              </a:rPr>
              <a:t>Identify predictable contexts that often result in problem behavior and provide students with supports, prompts, and reinforcement for engaging in appropriate behavior</a:t>
            </a:r>
          </a:p>
        </p:txBody>
      </p:sp>
      <p:sp>
        <p:nvSpPr>
          <p:cNvPr id="6" name="Rounded Rectangle 5"/>
          <p:cNvSpPr/>
          <p:nvPr/>
        </p:nvSpPr>
        <p:spPr>
          <a:xfrm>
            <a:off x="4343400" y="1577514"/>
            <a:ext cx="3505200" cy="914400"/>
          </a:xfrm>
          <a:prstGeom prst="roundRect">
            <a:avLst/>
          </a:prstGeom>
          <a:solidFill>
            <a:schemeClr val="accent5"/>
          </a:solidFill>
          <a:ln>
            <a:solidFill>
              <a:srgbClr val="0A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rPr>
              <a:t>Function!</a:t>
            </a:r>
          </a:p>
        </p:txBody>
      </p:sp>
    </p:spTree>
    <p:extLst>
      <p:ext uri="{BB962C8B-B14F-4D97-AF65-F5344CB8AC3E}">
        <p14:creationId xmlns:p14="http://schemas.microsoft.com/office/powerpoint/2010/main" val="36857304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5" name="Rectangle 3"/>
          <p:cNvSpPr>
            <a:spLocks noChangeArrowheads="1"/>
          </p:cNvSpPr>
          <p:nvPr/>
        </p:nvSpPr>
        <p:spPr bwMode="auto">
          <a:xfrm>
            <a:off x="2605454" y="5867400"/>
            <a:ext cx="7162800" cy="457200"/>
          </a:xfrm>
          <a:prstGeom prst="rect">
            <a:avLst/>
          </a:prstGeom>
          <a:solidFill>
            <a:schemeClr val="bg1"/>
          </a:solidFill>
          <a:ln w="9525">
            <a:noFill/>
            <a:miter lim="800000"/>
            <a:headEnd/>
            <a:tailEnd/>
          </a:ln>
          <a:effectLst/>
        </p:spPr>
        <p:txBody>
          <a:bodyPr wrap="none" anchor="ctr"/>
          <a:lstStyle/>
          <a:p>
            <a:pPr algn="ctr"/>
            <a:r>
              <a:rPr lang="en-US">
                <a:solidFill>
                  <a:prstClr val="black"/>
                </a:solidFill>
              </a:rPr>
              <a:t>Colvin, 2004</a:t>
            </a:r>
          </a:p>
        </p:txBody>
      </p:sp>
      <p:pic>
        <p:nvPicPr>
          <p:cNvPr id="806916"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18" b="99669" l="0" r="100000">
                        <a14:foregroundMark x1="5642" y1="93377" x2="5642" y2="93377"/>
                        <a14:foregroundMark x1="8960" y1="95364" x2="8960" y2="95364"/>
                        <a14:foregroundMark x1="15265" y1="92715" x2="15265" y2="92715"/>
                        <a14:foregroundMark x1="19469" y1="77483" x2="19469" y2="77483"/>
                        <a14:foregroundMark x1="30310" y1="55960" x2="30310" y2="55960"/>
                        <a14:foregroundMark x1="34624" y1="52318" x2="34624" y2="52318"/>
                        <a14:foregroundMark x1="27434" y1="56954" x2="27434" y2="56954"/>
                        <a14:foregroundMark x1="31195" y1="54636" x2="31195" y2="54636"/>
                        <a14:foregroundMark x1="33407" y1="52980" x2="33407" y2="52980"/>
                        <a14:foregroundMark x1="34845" y1="49669" x2="34845" y2="49669"/>
                        <a14:foregroundMark x1="36836" y1="46689" x2="36836" y2="46689"/>
                        <a14:foregroundMark x1="1881" y1="94371" x2="1881" y2="94371"/>
                        <a14:foregroundMark x1="1438" y1="90397" x2="1438" y2="90397"/>
                        <a14:foregroundMark x1="17367" y1="89073" x2="17367" y2="89073"/>
                        <a14:foregroundMark x1="19690" y1="86093" x2="19690" y2="86093"/>
                        <a14:foregroundMark x1="21460" y1="76821" x2="21460" y2="76821"/>
                        <a14:foregroundMark x1="21460" y1="73179" x2="21460" y2="73179"/>
                        <a14:foregroundMark x1="22788" y1="65232" x2="22788" y2="65232"/>
                        <a14:foregroundMark x1="25442" y1="62583" x2="25442" y2="62583"/>
                        <a14:foregroundMark x1="27876" y1="61258" x2="27876" y2="61258"/>
                        <a14:foregroundMark x1="37721" y1="41060" x2="37721" y2="41060"/>
                        <a14:foregroundMark x1="39159" y1="39073" x2="39159" y2="39073"/>
                        <a14:foregroundMark x1="40376" y1="32781" x2="40376" y2="32781"/>
                        <a14:foregroundMark x1="41704" y1="25497" x2="41704" y2="25497"/>
                        <a14:foregroundMark x1="43142" y1="17550" x2="43142" y2="17550"/>
                        <a14:foregroundMark x1="43695" y1="10596" x2="43695" y2="10596"/>
                        <a14:foregroundMark x1="46128" y1="9934" x2="46128" y2="9934"/>
                        <a14:foregroundMark x1="47235" y1="6291" x2="47235" y2="6291"/>
                        <a14:foregroundMark x1="51217" y1="5298" x2="51217" y2="5298"/>
                        <a14:foregroundMark x1="54757" y1="8940" x2="54757" y2="8940"/>
                        <a14:foregroundMark x1="56084" y1="12252" x2="56084" y2="12252"/>
                        <a14:foregroundMark x1="58628" y1="17550" x2="58960" y2="18212"/>
                        <a14:foregroundMark x1="61062" y1="26159" x2="61062" y2="26159"/>
                        <a14:foregroundMark x1="62168" y1="34437" x2="62168" y2="34437"/>
                        <a14:foregroundMark x1="63053" y1="42715" x2="63053" y2="42715"/>
                        <a14:foregroundMark x1="64823" y1="49338" x2="64823" y2="49338"/>
                        <a14:foregroundMark x1="65708" y1="52980" x2="65708" y2="52980"/>
                        <a14:foregroundMark x1="66150" y1="60265" x2="66150" y2="60265"/>
                        <a14:foregroundMark x1="66704" y1="60927" x2="67035" y2="61589"/>
                        <a14:foregroundMark x1="68142" y1="63907" x2="68142" y2="63907"/>
                        <a14:foregroundMark x1="68695" y1="71192" x2="68805" y2="71854"/>
                        <a14:foregroundMark x1="70575" y1="75828" x2="70575" y2="75828"/>
                        <a14:foregroundMark x1="72345" y1="79470" x2="72345" y2="80464"/>
                        <a14:foregroundMark x1="73009" y1="85430" x2="73009" y2="85430"/>
                        <a14:foregroundMark x1="75553" y1="88411" x2="75553" y2="88411"/>
                        <a14:foregroundMark x1="77876" y1="91060" x2="77876" y2="91060"/>
                        <a14:foregroundMark x1="79314" y1="92384" x2="79314" y2="92384"/>
                        <a14:foregroundMark x1="81195" y1="94040" x2="81195" y2="94040"/>
                        <a14:foregroundMark x1="84071" y1="92715" x2="84513" y2="92715"/>
                        <a14:foregroundMark x1="90376" y1="92715" x2="91261" y2="92715"/>
                        <a14:foregroundMark x1="96571" y1="91391" x2="96571" y2="91391"/>
                        <a14:foregroundMark x1="82743" y1="94702" x2="82743" y2="94702"/>
                        <a14:foregroundMark x1="86283" y1="94371" x2="86283" y2="94371"/>
                        <a14:foregroundMark x1="86615" y1="93046" x2="86615" y2="93046"/>
                        <a14:foregroundMark x1="88938" y1="92715" x2="88938" y2="92715"/>
                        <a14:foregroundMark x1="88053" y1="95033" x2="88053" y2="95033"/>
                        <a14:foregroundMark x1="89712" y1="94371" x2="89712" y2="94371"/>
                        <a14:foregroundMark x1="93031" y1="93377" x2="93031" y2="93377"/>
                        <a14:foregroundMark x1="94248" y1="92384" x2="94248" y2="92384"/>
                        <a14:foregroundMark x1="95133" y1="93046" x2="95133" y2="93046"/>
                        <a14:foregroundMark x1="95133" y1="91060" x2="95133" y2="91060"/>
                        <a14:foregroundMark x1="97898" y1="93377" x2="97898" y2="93377"/>
                        <a14:foregroundMark x1="98783" y1="93377" x2="98783" y2="93377"/>
                        <a14:foregroundMark x1="98783" y1="90728" x2="98783" y2="90728"/>
                        <a14:foregroundMark x1="68031" y1="66556" x2="68031" y2="66556"/>
                        <a14:foregroundMark x1="70022" y1="71192" x2="70022" y2="71192"/>
                        <a14:foregroundMark x1="69469" y1="74172" x2="69469" y2="74172"/>
                        <a14:foregroundMark x1="71128" y1="79470" x2="71128" y2="79470"/>
                        <a14:foregroundMark x1="72566" y1="83113" x2="72566" y2="83113"/>
                        <a14:foregroundMark x1="74336" y1="87748" x2="74336" y2="87748"/>
                        <a14:foregroundMark x1="74115" y1="85430" x2="74115" y2="85430"/>
                        <a14:foregroundMark x1="44912" y1="13245" x2="44912" y2="13245"/>
                        <a14:foregroundMark x1="43584" y1="13576" x2="43584" y2="13576"/>
                        <a14:foregroundMark x1="48562" y1="6623" x2="48562" y2="6623"/>
                        <a14:foregroundMark x1="50442" y1="5629" x2="50442" y2="5629"/>
                        <a14:foregroundMark x1="49115" y1="4636" x2="49115" y2="4636"/>
                        <a14:foregroundMark x1="52544" y1="6623" x2="52544" y2="6623"/>
                        <a14:foregroundMark x1="53650" y1="6291" x2="53650" y2="6291"/>
                        <a14:foregroundMark x1="13385" y1="95033" x2="13385" y2="95033"/>
                        <a14:foregroundMark x1="11062" y1="96026" x2="11062" y2="96026"/>
                        <a14:foregroundMark x1="10619" y1="92053" x2="10619" y2="92053"/>
                        <a14:foregroundMark x1="8296" y1="92384" x2="8296" y2="92384"/>
                        <a14:foregroundMark x1="6858" y1="95364" x2="6858" y2="95364"/>
                        <a14:foregroundMark x1="5088" y1="96026" x2="5088" y2="96026"/>
                        <a14:foregroundMark x1="3540" y1="93709" x2="3540" y2="93709"/>
                        <a14:foregroundMark x1="2987" y1="91060" x2="2987" y2="91060"/>
                        <a14:foregroundMark x1="4425" y1="91722" x2="4425" y2="91722"/>
                        <a14:foregroundMark x1="12611" y1="92384" x2="12611" y2="92384"/>
                        <a14:foregroundMark x1="12168" y1="95695" x2="12168" y2="95695"/>
                        <a14:foregroundMark x1="15044" y1="95364" x2="15044" y2="95364"/>
                        <a14:foregroundMark x1="16593" y1="93709" x2="16593" y2="93709"/>
                        <a14:foregroundMark x1="16040" y1="90728" x2="16040" y2="90728"/>
                        <a14:foregroundMark x1="18252" y1="89404" x2="18252" y2="89404"/>
                        <a14:foregroundMark x1="17920" y1="85099" x2="17920" y2="85099"/>
                        <a14:foregroundMark x1="19580" y1="82119" x2="19580" y2="82119"/>
                        <a14:foregroundMark x1="18473" y1="82119" x2="18473" y2="82119"/>
                        <a14:foregroundMark x1="20796" y1="80132" x2="20796" y2="80132"/>
                        <a14:foregroundMark x1="20022" y1="76490" x2="20022" y2="76490"/>
                        <a14:foregroundMark x1="22345" y1="71192" x2="22345" y2="71192"/>
                        <a14:foregroundMark x1="22013" y1="68874" x2="22013" y2="68874"/>
                        <a14:foregroundMark x1="23341" y1="67881" x2="23341" y2="67881"/>
                        <a14:foregroundMark x1="24004" y1="64570" x2="24004" y2="64570"/>
                        <a14:foregroundMark x1="24004" y1="62583" x2="24004" y2="62583"/>
                        <a14:foregroundMark x1="25000" y1="59603" x2="25000" y2="59603"/>
                        <a14:foregroundMark x1="26327" y1="59272" x2="26327" y2="59272"/>
                        <a14:foregroundMark x1="28650" y1="59272" x2="28650" y2="59272"/>
                        <a14:foregroundMark x1="30420" y1="57947" x2="30420" y2="57947"/>
                        <a14:foregroundMark x1="28540" y1="55960" x2="28540" y2="55960"/>
                        <a14:foregroundMark x1="29535" y1="54636" x2="29535" y2="54636"/>
                        <a14:foregroundMark x1="32080" y1="55298" x2="32080" y2="55298"/>
                        <a14:foregroundMark x1="32412" y1="52980" x2="32412" y2="52980"/>
                        <a14:foregroundMark x1="35509" y1="50000" x2="35509" y2="50000"/>
                        <a14:foregroundMark x1="37721" y1="44702" x2="37721" y2="44702"/>
                        <a14:foregroundMark x1="35288" y1="47682" x2="35288" y2="47682"/>
                        <a14:foregroundMark x1="39602" y1="37086" x2="39602" y2="37086"/>
                        <a14:foregroundMark x1="41150" y1="28808" x2="41150" y2="28808"/>
                        <a14:foregroundMark x1="42367" y1="21523" x2="42367" y2="21523"/>
                        <a14:foregroundMark x1="45022" y1="7947" x2="45022" y2="7947"/>
                        <a14:foregroundMark x1="46460" y1="5629" x2="46460" y2="5629"/>
                        <a14:foregroundMark x1="56858" y1="11589" x2="56858" y2="11589"/>
                        <a14:foregroundMark x1="57743" y1="14570" x2="57743" y2="14570"/>
                        <a14:foregroundMark x1="59735" y1="21854" x2="59735" y2="21854"/>
                        <a14:foregroundMark x1="59181" y1="19536" x2="59181" y2="19536"/>
                        <a14:foregroundMark x1="60619" y1="23179" x2="60619" y2="23179"/>
                        <a14:foregroundMark x1="60066" y1="25166" x2="60066" y2="25166"/>
                        <a14:foregroundMark x1="61173" y1="29139" x2="61173" y2="29139"/>
                        <a14:foregroundMark x1="61947" y1="30795" x2="61947" y2="30795"/>
                        <a14:foregroundMark x1="62721" y1="36755" x2="62721" y2="36755"/>
                        <a14:foregroundMark x1="63053" y1="39404" x2="63053" y2="39404"/>
                        <a14:foregroundMark x1="63717" y1="41722" x2="63717" y2="41722"/>
                        <a14:foregroundMark x1="64270" y1="45033" x2="64270" y2="45033"/>
                        <a14:foregroundMark x1="63496" y1="45364" x2="63496" y2="45364"/>
                        <a14:foregroundMark x1="63606" y1="47682" x2="63606" y2="47682"/>
                        <a14:foregroundMark x1="65597" y1="55960" x2="65597" y2="55960"/>
                        <a14:foregroundMark x1="66593" y1="58609" x2="66593" y2="58609"/>
                        <a14:foregroundMark x1="68695" y1="68543" x2="68695" y2="68543"/>
                        <a14:foregroundMark x1="71681" y1="76821" x2="71681" y2="76821"/>
                        <a14:foregroundMark x1="73341" y1="82450" x2="73341" y2="82450"/>
                        <a14:foregroundMark x1="75774" y1="92053" x2="75774" y2="92053"/>
                        <a14:foregroundMark x1="76327" y1="90397" x2="76327" y2="90397"/>
                        <a14:foregroundMark x1="76991" y1="93046" x2="76991" y2="93046"/>
                        <a14:foregroundMark x1="78319" y1="94040" x2="78319" y2="94040"/>
                        <a14:foregroundMark x1="80642" y1="92715" x2="80642" y2="92715"/>
                        <a14:foregroundMark x1="81748" y1="92715" x2="81748" y2="92715"/>
                        <a14:foregroundMark x1="79535" y1="94702" x2="79535" y2="94702"/>
                        <a14:foregroundMark x1="82743" y1="92384" x2="82743" y2="92384"/>
                        <a14:foregroundMark x1="84735" y1="94040" x2="84735" y2="94040"/>
                        <a14:foregroundMark x1="85509" y1="92384" x2="85509" y2="92384"/>
                        <a14:foregroundMark x1="89602" y1="92053" x2="89602" y2="92053"/>
                        <a14:foregroundMark x1="87389" y1="92715" x2="87389" y2="92715"/>
                        <a14:foregroundMark x1="91593" y1="93709" x2="91593" y2="93709"/>
                        <a14:foregroundMark x1="92367" y1="92384" x2="92367" y2="92384"/>
                      </a14:backgroundRemoval>
                    </a14:imgEffect>
                  </a14:imgLayer>
                </a14:imgProps>
              </a:ext>
              <a:ext uri="{28A0092B-C50C-407E-A947-70E740481C1C}">
                <a14:useLocalDpi xmlns:a14="http://schemas.microsoft.com/office/drawing/2010/main" val="0"/>
              </a:ext>
            </a:extLst>
          </a:blip>
          <a:srcRect/>
          <a:stretch>
            <a:fillRect/>
          </a:stretch>
        </p:blipFill>
        <p:spPr bwMode="auto">
          <a:xfrm>
            <a:off x="1905000" y="1623646"/>
            <a:ext cx="8305800" cy="3230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7" name="Text Box 5"/>
          <p:cNvSpPr txBox="1">
            <a:spLocks noChangeArrowheads="1"/>
          </p:cNvSpPr>
          <p:nvPr/>
        </p:nvSpPr>
        <p:spPr bwMode="auto">
          <a:xfrm>
            <a:off x="2133600" y="1215416"/>
            <a:ext cx="8763000" cy="3761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prstClr val="black"/>
                </a:solidFill>
              </a:rPr>
              <a:t>                                                                     5. Peak</a:t>
            </a:r>
          </a:p>
          <a:p>
            <a:pPr>
              <a:spcBef>
                <a:spcPct val="50000"/>
              </a:spcBef>
            </a:pPr>
            <a:r>
              <a:rPr lang="en-US" b="1">
                <a:solidFill>
                  <a:prstClr val="black"/>
                </a:solidFill>
              </a:rPr>
              <a:t>                                      </a:t>
            </a:r>
          </a:p>
          <a:p>
            <a:pPr>
              <a:spcBef>
                <a:spcPct val="50000"/>
              </a:spcBef>
            </a:pPr>
            <a:r>
              <a:rPr lang="en-US" b="1">
                <a:solidFill>
                  <a:prstClr val="black"/>
                </a:solidFill>
              </a:rPr>
              <a:t>	         4. Acceleration</a:t>
            </a:r>
          </a:p>
          <a:p>
            <a:pPr>
              <a:spcBef>
                <a:spcPct val="50000"/>
              </a:spcBef>
            </a:pPr>
            <a:endParaRPr lang="en-US" b="1">
              <a:solidFill>
                <a:prstClr val="black"/>
              </a:solidFill>
            </a:endParaRPr>
          </a:p>
          <a:p>
            <a:pPr>
              <a:spcBef>
                <a:spcPct val="50000"/>
              </a:spcBef>
            </a:pPr>
            <a:r>
              <a:rPr lang="en-US" b="1">
                <a:solidFill>
                  <a:prstClr val="black"/>
                </a:solidFill>
              </a:rPr>
              <a:t>						 6. De-escalation</a:t>
            </a:r>
          </a:p>
          <a:p>
            <a:pPr>
              <a:spcBef>
                <a:spcPct val="50000"/>
              </a:spcBef>
              <a:spcAft>
                <a:spcPct val="5000"/>
              </a:spcAft>
            </a:pPr>
            <a:endParaRPr lang="en-US" sz="1000" b="1">
              <a:solidFill>
                <a:prstClr val="black"/>
              </a:solidFill>
            </a:endParaRPr>
          </a:p>
          <a:p>
            <a:pPr>
              <a:spcBef>
                <a:spcPct val="50000"/>
              </a:spcBef>
              <a:spcAft>
                <a:spcPct val="5000"/>
              </a:spcAft>
            </a:pPr>
            <a:r>
              <a:rPr lang="en-US" b="1">
                <a:solidFill>
                  <a:prstClr val="black"/>
                </a:solidFill>
              </a:rPr>
              <a:t>    2. Trigger</a:t>
            </a:r>
          </a:p>
          <a:p>
            <a:pPr>
              <a:spcBef>
                <a:spcPct val="50000"/>
              </a:spcBef>
            </a:pPr>
            <a:endParaRPr lang="en-US" sz="1000" b="1">
              <a:solidFill>
                <a:prstClr val="black"/>
              </a:solidFill>
            </a:endParaRPr>
          </a:p>
          <a:p>
            <a:pPr>
              <a:spcBef>
                <a:spcPct val="50000"/>
              </a:spcBef>
            </a:pPr>
            <a:r>
              <a:rPr lang="en-US" b="1">
                <a:solidFill>
                  <a:prstClr val="black"/>
                </a:solidFill>
              </a:rPr>
              <a:t>1. Calm				                                             7. Recovery</a:t>
            </a:r>
          </a:p>
          <a:p>
            <a:pPr>
              <a:spcBef>
                <a:spcPct val="50000"/>
              </a:spcBef>
            </a:pPr>
            <a:r>
              <a:rPr lang="en-US" b="1">
                <a:solidFill>
                  <a:prstClr val="black"/>
                </a:solidFill>
              </a:rPr>
              <a:t>                                                              </a:t>
            </a:r>
          </a:p>
        </p:txBody>
      </p:sp>
      <p:sp>
        <p:nvSpPr>
          <p:cNvPr id="806918" name="Line 6"/>
          <p:cNvSpPr>
            <a:spLocks noChangeShapeType="1"/>
          </p:cNvSpPr>
          <p:nvPr/>
        </p:nvSpPr>
        <p:spPr bwMode="auto">
          <a:xfrm>
            <a:off x="2057400" y="5357446"/>
            <a:ext cx="8153400"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06919" name="Line 7"/>
          <p:cNvSpPr>
            <a:spLocks noChangeShapeType="1"/>
          </p:cNvSpPr>
          <p:nvPr/>
        </p:nvSpPr>
        <p:spPr bwMode="auto">
          <a:xfrm flipV="1">
            <a:off x="1905000" y="2080846"/>
            <a:ext cx="0" cy="32766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06920" name="Text Box 8"/>
          <p:cNvSpPr txBox="1">
            <a:spLocks noChangeArrowheads="1"/>
          </p:cNvSpPr>
          <p:nvPr/>
        </p:nvSpPr>
        <p:spPr bwMode="auto">
          <a:xfrm rot="16200000">
            <a:off x="221457" y="2926190"/>
            <a:ext cx="2971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prstClr val="black"/>
                </a:solidFill>
              </a:rPr>
              <a:t>Intensity</a:t>
            </a:r>
          </a:p>
        </p:txBody>
      </p:sp>
      <p:sp>
        <p:nvSpPr>
          <p:cNvPr id="806921" name="Text Box 9"/>
          <p:cNvSpPr txBox="1">
            <a:spLocks noChangeArrowheads="1"/>
          </p:cNvSpPr>
          <p:nvPr/>
        </p:nvSpPr>
        <p:spPr bwMode="auto">
          <a:xfrm>
            <a:off x="2971800" y="2673777"/>
            <a:ext cx="2133600" cy="793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spcAft>
                <a:spcPct val="5000"/>
              </a:spcAft>
            </a:pPr>
            <a:r>
              <a:rPr lang="en-US" b="1">
                <a:solidFill>
                  <a:prstClr val="black"/>
                </a:solidFill>
              </a:rPr>
              <a:t>3. Agitation</a:t>
            </a:r>
          </a:p>
          <a:p>
            <a:pPr>
              <a:spcBef>
                <a:spcPct val="50000"/>
              </a:spcBef>
            </a:pPr>
            <a:endParaRPr lang="en-US">
              <a:solidFill>
                <a:prstClr val="black"/>
              </a:solidFill>
            </a:endParaRPr>
          </a:p>
        </p:txBody>
      </p:sp>
      <p:sp>
        <p:nvSpPr>
          <p:cNvPr id="2" name="Rectangle 1"/>
          <p:cNvSpPr/>
          <p:nvPr/>
        </p:nvSpPr>
        <p:spPr>
          <a:xfrm>
            <a:off x="5105400" y="5357446"/>
            <a:ext cx="2286000" cy="50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rPr>
              <a:t>Time</a:t>
            </a:r>
          </a:p>
        </p:txBody>
      </p:sp>
      <p:pic>
        <p:nvPicPr>
          <p:cNvPr id="11" name="Picture 10"/>
          <p:cNvPicPr>
            <a:picLocks noChangeAspect="1"/>
          </p:cNvPicPr>
          <p:nvPr/>
        </p:nvPicPr>
        <p:blipFill>
          <a:blip r:embed="rId5"/>
          <a:stretch>
            <a:fillRect/>
          </a:stretch>
        </p:blipFill>
        <p:spPr>
          <a:xfrm>
            <a:off x="8875735" y="181065"/>
            <a:ext cx="1449365" cy="2066381"/>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1707357" y="6324600"/>
            <a:ext cx="7696200" cy="369332"/>
          </a:xfrm>
          <a:prstGeom prst="rect">
            <a:avLst/>
          </a:prstGeom>
        </p:spPr>
        <p:txBody>
          <a:bodyPr wrap="square">
            <a:spAutoFit/>
          </a:bodyPr>
          <a:lstStyle/>
          <a:p>
            <a:r>
              <a:rPr lang="en-US">
                <a:solidFill>
                  <a:prstClr val="black"/>
                </a:solidFill>
                <a:hlinkClick r:id="rId6"/>
              </a:rPr>
              <a:t>Overview of the Acting Out Cycle--Vanderbilt IRIS Module</a:t>
            </a:r>
            <a:endParaRPr lang="en-US">
              <a:solidFill>
                <a:prstClr val="black"/>
              </a:solidFill>
            </a:endParaRPr>
          </a:p>
        </p:txBody>
      </p:sp>
      <p:sp>
        <p:nvSpPr>
          <p:cNvPr id="5" name="Title 4"/>
          <p:cNvSpPr>
            <a:spLocks noGrp="1"/>
          </p:cNvSpPr>
          <p:nvPr>
            <p:ph type="title"/>
          </p:nvPr>
        </p:nvSpPr>
        <p:spPr/>
        <p:txBody>
          <a:bodyPr/>
          <a:lstStyle/>
          <a:p>
            <a:r>
              <a:rPr lang="en-US">
                <a:solidFill>
                  <a:prstClr val="black"/>
                </a:solidFill>
              </a:rPr>
              <a:t>The Acting-Out Cycle</a:t>
            </a:r>
            <a:endParaRPr lang="en-US"/>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408" y="5562897"/>
            <a:ext cx="3831384" cy="707209"/>
          </a:xfrm>
          <a:prstGeom prst="rect">
            <a:avLst/>
          </a:prstGeom>
        </p:spPr>
      </p:pic>
      <p:sp>
        <p:nvSpPr>
          <p:cNvPr id="3" name="Content Placeholder 2">
            <a:extLst>
              <a:ext uri="{FF2B5EF4-FFF2-40B4-BE49-F238E27FC236}">
                <a16:creationId xmlns:a16="http://schemas.microsoft.com/office/drawing/2014/main" id="{AC8EB146-9273-626F-8658-293C9C634CE2}"/>
              </a:ext>
            </a:extLst>
          </p:cNvPr>
          <p:cNvSpPr txBox="1">
            <a:spLocks/>
          </p:cNvSpPr>
          <p:nvPr/>
        </p:nvSpPr>
        <p:spPr>
          <a:xfrm>
            <a:off x="6542026" y="2527498"/>
            <a:ext cx="4518147" cy="2666067"/>
          </a:xfrm>
          <a:prstGeom prst="rect">
            <a:avLst/>
          </a:prstGeom>
          <a:solidFill>
            <a:srgbClr val="FFB793"/>
          </a:solidFill>
          <a:ln>
            <a:no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dirty="0"/>
          </a:p>
          <a:p>
            <a:pPr algn="ctr">
              <a:buFont typeface="Arial" panose="020B0604020202020204" pitchFamily="34" charset="0"/>
              <a:buNone/>
              <a:defRPr/>
            </a:pPr>
            <a:r>
              <a:rPr lang="en-US" sz="4400" dirty="0"/>
              <a:t>Whether the problem behavior is managed safely or not </a:t>
            </a:r>
          </a:p>
          <a:p>
            <a:pPr algn="ctr">
              <a:buFont typeface="Arial" panose="020B0604020202020204" pitchFamily="34" charset="0"/>
              <a:buNone/>
              <a:defRPr/>
            </a:pPr>
            <a:r>
              <a:rPr lang="en-US" sz="4400" dirty="0"/>
              <a:t>	or is defused</a:t>
            </a:r>
          </a:p>
          <a:p>
            <a:pPr algn="ctr">
              <a:buFont typeface="Arial" panose="020B0604020202020204" pitchFamily="34" charset="0"/>
              <a:buNone/>
              <a:defRPr/>
            </a:pPr>
            <a:r>
              <a:rPr lang="en-US" sz="4400" dirty="0"/>
              <a:t>in a large measure depends on</a:t>
            </a:r>
          </a:p>
          <a:p>
            <a:pPr algn="ctr">
              <a:buFont typeface="Arial" panose="020B0604020202020204" pitchFamily="34" charset="0"/>
              <a:buNone/>
              <a:defRPr/>
            </a:pPr>
            <a:r>
              <a:rPr lang="en-US" sz="4400" b="1" dirty="0">
                <a:solidFill>
                  <a:schemeClr val="tx2"/>
                </a:solidFill>
              </a:rPr>
              <a:t>YOUR INITIAL RESPONSE</a:t>
            </a:r>
          </a:p>
          <a:p>
            <a:pPr marL="0" indent="0" algn="r">
              <a:buNone/>
            </a:pPr>
            <a:r>
              <a:rPr lang="en-US" dirty="0"/>
              <a:t>-Dr. Geoff Colvin</a:t>
            </a:r>
          </a:p>
        </p:txBody>
      </p:sp>
    </p:spTree>
    <p:extLst>
      <p:ext uri="{BB962C8B-B14F-4D97-AF65-F5344CB8AC3E}">
        <p14:creationId xmlns:p14="http://schemas.microsoft.com/office/powerpoint/2010/main" val="5396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5!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243" r="899" b="90084"/>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8094890" y="1690688"/>
            <a:ext cx="1037581"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3"/>
          <a:srcRect b="51386"/>
          <a:stretch/>
        </p:blipFill>
        <p:spPr>
          <a:xfrm>
            <a:off x="838200" y="3226037"/>
            <a:ext cx="5075483" cy="3333915"/>
          </a:xfrm>
          <a:prstGeom prst="rect">
            <a:avLst/>
          </a:prstGeom>
        </p:spPr>
      </p:pic>
      <p:pic>
        <p:nvPicPr>
          <p:cNvPr id="9" name="Picture 8">
            <a:extLst>
              <a:ext uri="{FF2B5EF4-FFF2-40B4-BE49-F238E27FC236}">
                <a16:creationId xmlns:a16="http://schemas.microsoft.com/office/drawing/2014/main" id="{BCC45C73-B923-E080-449F-A8A78A4E904C}"/>
              </a:ext>
            </a:extLst>
          </p:cNvPr>
          <p:cNvPicPr>
            <a:picLocks noChangeAspect="1"/>
          </p:cNvPicPr>
          <p:nvPr/>
        </p:nvPicPr>
        <p:blipFill rotWithShape="1">
          <a:blip r:embed="rId4"/>
          <a:srcRect t="43654"/>
          <a:stretch/>
        </p:blipFill>
        <p:spPr>
          <a:xfrm>
            <a:off x="6047100" y="3314825"/>
            <a:ext cx="3864195" cy="3279971"/>
          </a:xfrm>
          <a:prstGeom prst="rect">
            <a:avLst/>
          </a:prstGeom>
        </p:spPr>
      </p:pic>
      <p:sp>
        <p:nvSpPr>
          <p:cNvPr id="10" name="Rectangle 9">
            <a:extLst>
              <a:ext uri="{FF2B5EF4-FFF2-40B4-BE49-F238E27FC236}">
                <a16:creationId xmlns:a16="http://schemas.microsoft.com/office/drawing/2014/main" id="{116BCADA-B944-54BE-BF77-8AE3915BC9C5}"/>
              </a:ext>
            </a:extLst>
          </p:cNvPr>
          <p:cNvSpPr/>
          <p:nvPr/>
        </p:nvSpPr>
        <p:spPr>
          <a:xfrm>
            <a:off x="838200" y="2068402"/>
            <a:ext cx="2208170" cy="57700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25378A-7447-FB9D-D34C-293F50EC28A5}"/>
              </a:ext>
            </a:extLst>
          </p:cNvPr>
          <p:cNvSpPr/>
          <p:nvPr/>
        </p:nvSpPr>
        <p:spPr>
          <a:xfrm>
            <a:off x="7975328" y="3922467"/>
            <a:ext cx="1877699" cy="4783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966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71360A22-F146-0FD7-6D08-CA16EA7AA3F0}"/>
              </a:ext>
            </a:extLst>
          </p:cNvPr>
          <p:cNvPicPr>
            <a:picLocks noChangeAspect="1"/>
          </p:cNvPicPr>
          <p:nvPr/>
        </p:nvPicPr>
        <p:blipFill>
          <a:blip r:embed="rId3"/>
          <a:stretch>
            <a:fillRect/>
          </a:stretch>
        </p:blipFill>
        <p:spPr>
          <a:xfrm>
            <a:off x="6551982" y="1690688"/>
            <a:ext cx="4389199" cy="4737644"/>
          </a:xfrm>
          <a:prstGeom prst="rect">
            <a:avLst/>
          </a:prstGeom>
          <a:ln>
            <a:solidFill>
              <a:schemeClr val="tx1"/>
            </a:solidFill>
          </a:ln>
        </p:spPr>
      </p:pic>
    </p:spTree>
    <p:extLst>
      <p:ext uri="{BB962C8B-B14F-4D97-AF65-F5344CB8AC3E}">
        <p14:creationId xmlns:p14="http://schemas.microsoft.com/office/powerpoint/2010/main" val="129914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692" y="2667001"/>
            <a:ext cx="7874617" cy="2072923"/>
          </a:xfrm>
        </p:spPr>
      </p:pic>
      <p:sp>
        <p:nvSpPr>
          <p:cNvPr id="6" name="TextBox 5"/>
          <p:cNvSpPr txBox="1"/>
          <p:nvPr/>
        </p:nvSpPr>
        <p:spPr>
          <a:xfrm>
            <a:off x="2165684" y="4203031"/>
            <a:ext cx="1925053"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Teacher-Delivered Strategies (T1 T2)</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188018" y="4298100"/>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345906" y="4279152"/>
            <a:ext cx="1712495"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394071" y="4303021"/>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327795" y="2573617"/>
            <a:ext cx="1581149" cy="1692107"/>
          </a:xfrm>
          <a:prstGeom prst="rect">
            <a:avLst/>
          </a:prstGeom>
        </p:spPr>
      </p:pic>
    </p:spTree>
    <p:extLst>
      <p:ext uri="{BB962C8B-B14F-4D97-AF65-F5344CB8AC3E}">
        <p14:creationId xmlns:p14="http://schemas.microsoft.com/office/powerpoint/2010/main" val="3767965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981200" y="104510"/>
          <a:ext cx="8388350" cy="8600440"/>
        </p:xfrm>
        <a:graphic>
          <a:graphicData uri="http://schemas.openxmlformats.org/drawingml/2006/table">
            <a:tbl>
              <a:tblPr firstRow="1" bandRow="1">
                <a:tableStyleId>{5C22544A-7EE6-4342-B048-85BDC9FD1C3A}</a:tableStyleId>
              </a:tblPr>
              <a:tblGrid>
                <a:gridCol w="4194175">
                  <a:extLst>
                    <a:ext uri="{9D8B030D-6E8A-4147-A177-3AD203B41FA5}">
                      <a16:colId xmlns:a16="http://schemas.microsoft.com/office/drawing/2014/main" val="3475468031"/>
                    </a:ext>
                  </a:extLst>
                </a:gridCol>
                <a:gridCol w="4194175">
                  <a:extLst>
                    <a:ext uri="{9D8B030D-6E8A-4147-A177-3AD203B41FA5}">
                      <a16:colId xmlns:a16="http://schemas.microsoft.com/office/drawing/2014/main" val="3555776466"/>
                    </a:ext>
                  </a:extLst>
                </a:gridCol>
              </a:tblGrid>
              <a:tr h="370840">
                <a:tc>
                  <a:txBody>
                    <a:bodyPr/>
                    <a:lstStyle/>
                    <a:p>
                      <a:r>
                        <a:rPr lang="en-US"/>
                        <a:t>Low-Intensity Strategy</a:t>
                      </a:r>
                    </a:p>
                  </a:txBody>
                  <a:tcPr/>
                </a:tc>
                <a:tc>
                  <a:txBody>
                    <a:bodyPr/>
                    <a:lstStyle/>
                    <a:p>
                      <a:r>
                        <a:rPr lang="en-US"/>
                        <a:t>Lincoln Elementary On-Site</a:t>
                      </a:r>
                      <a:r>
                        <a:rPr lang="en-US" baseline="0"/>
                        <a:t> Expert</a:t>
                      </a:r>
                      <a:endParaRPr lang="en-US"/>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a:solidFill>
                            <a:schemeClr val="accent5">
                              <a:lumMod val="50000"/>
                            </a:schemeClr>
                          </a:solidFill>
                        </a:rPr>
                        <a:t>Behavior-Specific</a:t>
                      </a:r>
                      <a:r>
                        <a:rPr lang="en-US" b="1" baseline="0">
                          <a:solidFill>
                            <a:schemeClr val="accent5">
                              <a:lumMod val="50000"/>
                            </a:schemeClr>
                          </a:solidFill>
                        </a:rPr>
                        <a:t> Praise</a:t>
                      </a:r>
                      <a:r>
                        <a:rPr lang="en-US" baseline="0"/>
                        <a:t>: Identifying the specific expectation the student met.</a:t>
                      </a:r>
                    </a:p>
                    <a:p>
                      <a:pPr marL="285750" indent="-285750">
                        <a:buFont typeface="Courier New" panose="02070309020205020404" pitchFamily="49" charset="0"/>
                        <a:buChar char="o"/>
                      </a:pPr>
                      <a:r>
                        <a:rPr lang="en-US" baseline="0"/>
                        <a:t>“</a:t>
                      </a:r>
                      <a:r>
                        <a:rPr lang="en-US" baseline="0" err="1"/>
                        <a:t>Niama</a:t>
                      </a:r>
                      <a:r>
                        <a:rPr lang="en-US" baseline="0"/>
                        <a:t>, great job using your graphic organizer to draft your essay.”</a:t>
                      </a:r>
                    </a:p>
                    <a:p>
                      <a:pPr marL="285750" indent="-285750">
                        <a:buFont typeface="Courier New" panose="02070309020205020404" pitchFamily="49" charset="0"/>
                        <a:buChar char="o"/>
                      </a:pPr>
                      <a:r>
                        <a:rPr lang="en-US" baseline="0"/>
                        <a:t>“Justice, thank you for pushing in your chair to keep the walkway safe.”</a:t>
                      </a:r>
                      <a:endParaRPr lang="en-US"/>
                    </a:p>
                  </a:txBody>
                  <a:tcPr/>
                </a:tc>
                <a:tc>
                  <a:txBody>
                    <a:bodyPr/>
                    <a:lstStyle/>
                    <a:p>
                      <a:pPr marL="285750" indent="-285750">
                        <a:buFont typeface="Arial" panose="020B0604020202020204" pitchFamily="34" charset="0"/>
                        <a:buChar char="•"/>
                      </a:pPr>
                      <a:r>
                        <a:rPr lang="en-US"/>
                        <a:t>Eric Common, Behavior Specialist</a:t>
                      </a:r>
                    </a:p>
                    <a:p>
                      <a:pPr marL="285750" indent="-285750">
                        <a:buFont typeface="Arial" panose="020B0604020202020204" pitchFamily="34" charset="0"/>
                        <a:buChar char="•"/>
                      </a:pPr>
                      <a:r>
                        <a:rPr lang="en-US"/>
                        <a:t>Mark Buckman, Special Education</a:t>
                      </a:r>
                    </a:p>
                    <a:p>
                      <a:pPr marL="285750" indent="-285750">
                        <a:buFont typeface="Arial" panose="020B0604020202020204" pitchFamily="34" charset="0"/>
                        <a:buChar char="•"/>
                      </a:pPr>
                      <a:r>
                        <a:rPr lang="en-US" baseline="0"/>
                        <a:t>Grant Allen, Parent Volunteer</a:t>
                      </a:r>
                      <a:endParaRPr lang="en-US"/>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a:solidFill>
                            <a:schemeClr val="accent5">
                              <a:lumMod val="50000"/>
                            </a:schemeClr>
                          </a:solidFill>
                        </a:rPr>
                        <a:t>Opportunities to Respond</a:t>
                      </a:r>
                      <a:r>
                        <a:rPr lang="en-US"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a:t>“Show me thumbs or thumbs down if...”</a:t>
                      </a:r>
                    </a:p>
                    <a:p>
                      <a:pPr marL="285750" indent="-285750">
                        <a:buFont typeface="Courier New" panose="02070309020205020404" pitchFamily="49" charset="0"/>
                        <a:buChar char="o"/>
                      </a:pPr>
                      <a:r>
                        <a:rPr lang="en-US" baseline="0"/>
                        <a:t>“Show me on your white board what…”</a:t>
                      </a:r>
                    </a:p>
                    <a:p>
                      <a:pPr marL="285750" indent="-285750">
                        <a:buFont typeface="Courier New" panose="02070309020205020404" pitchFamily="49" charset="0"/>
                        <a:buChar char="o"/>
                      </a:pPr>
                      <a:r>
                        <a:rPr lang="en-US" baseline="0"/>
                        <a:t>“Turn to your elbow partner and say…”</a:t>
                      </a:r>
                    </a:p>
                    <a:p>
                      <a:pPr marL="285750" indent="-285750">
                        <a:buFont typeface="Courier New" panose="02070309020205020404" pitchFamily="49" charset="0"/>
                        <a:buChar char="o"/>
                      </a:pPr>
                      <a:r>
                        <a:rPr lang="en-US" baseline="0"/>
                        <a:t>“All together now, what is…”</a:t>
                      </a:r>
                      <a:endParaRPr lang="en-US"/>
                    </a:p>
                  </a:txBody>
                  <a:tcPr/>
                </a:tc>
                <a:tc>
                  <a:txBody>
                    <a:bodyPr/>
                    <a:lstStyle/>
                    <a:p>
                      <a:pPr marL="285750" indent="-285750">
                        <a:buFont typeface="Arial" panose="020B0604020202020204" pitchFamily="34" charset="0"/>
                        <a:buChar char="•"/>
                      </a:pPr>
                      <a:r>
                        <a:rPr lang="en-US"/>
                        <a:t>David Royer, Administration</a:t>
                      </a:r>
                    </a:p>
                    <a:p>
                      <a:pPr marL="285750" indent="-285750">
                        <a:buFont typeface="Arial" panose="020B0604020202020204" pitchFamily="34" charset="0"/>
                        <a:buChar char="•"/>
                      </a:pPr>
                      <a:r>
                        <a:rPr lang="en-US"/>
                        <a:t>Emily Cantwell,</a:t>
                      </a:r>
                      <a:r>
                        <a:rPr lang="en-US" baseline="0"/>
                        <a:t> 5</a:t>
                      </a:r>
                      <a:r>
                        <a:rPr lang="en-US" baseline="30000"/>
                        <a:t>th</a:t>
                      </a:r>
                      <a:r>
                        <a:rPr lang="en-US"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Scarlett Lane, 3</a:t>
                      </a:r>
                      <a:r>
                        <a:rPr lang="en-US" baseline="30000"/>
                        <a:t>rd</a:t>
                      </a:r>
                      <a:r>
                        <a:rPr lang="en-US" baseline="0"/>
                        <a:t> Grade</a:t>
                      </a:r>
                    </a:p>
                    <a:p>
                      <a:pPr marL="285750" indent="-285750">
                        <a:buFont typeface="Arial" panose="020B0604020202020204" pitchFamily="34" charset="0"/>
                        <a:buChar char="•"/>
                      </a:pPr>
                      <a:r>
                        <a:rPr lang="en-US" baseline="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a:solidFill>
                            <a:schemeClr val="accent5">
                              <a:lumMod val="50000"/>
                            </a:schemeClr>
                          </a:solidFill>
                        </a:rPr>
                        <a:t>Instructional Choice</a:t>
                      </a:r>
                      <a:r>
                        <a:rPr lang="en-US" baseline="0"/>
                        <a:t>: Providing within-task or between task choices to increase academic engaged time and motivation.</a:t>
                      </a:r>
                    </a:p>
                    <a:p>
                      <a:pPr marL="285750" indent="-285750">
                        <a:buFont typeface="Courier New" panose="02070309020205020404" pitchFamily="49" charset="0"/>
                        <a:buChar char="o"/>
                      </a:pPr>
                      <a:r>
                        <a:rPr lang="en-US" baseline="0"/>
                        <a:t>“Ronaldo, of these 3 tasks today, which would you like to work on first?”</a:t>
                      </a:r>
                    </a:p>
                    <a:p>
                      <a:pPr marL="285750" indent="-285750">
                        <a:buFont typeface="Courier New" panose="02070309020205020404" pitchFamily="49" charset="0"/>
                        <a:buChar char="o"/>
                      </a:pPr>
                      <a:r>
                        <a:rPr lang="en-US" baseline="0"/>
                        <a:t>“Suzy, do you want to work with colored pencils, crayons, or sparkly markers?”</a:t>
                      </a:r>
                      <a:endParaRPr lang="en-US"/>
                    </a:p>
                  </a:txBody>
                  <a:tcPr/>
                </a:tc>
                <a:tc>
                  <a:txBody>
                    <a:bodyPr/>
                    <a:lstStyle/>
                    <a:p>
                      <a:pPr marL="285750" indent="-285750">
                        <a:buFont typeface="Arial" panose="020B0604020202020204" pitchFamily="34" charset="0"/>
                        <a:buChar char="•"/>
                      </a:pPr>
                      <a:r>
                        <a:rPr lang="en-US"/>
                        <a:t>Abbie Jenkins, 2</a:t>
                      </a:r>
                      <a:r>
                        <a:rPr lang="en-US" baseline="30000"/>
                        <a:t>nd</a:t>
                      </a:r>
                      <a:r>
                        <a:rPr lang="en-US"/>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Scarlett Lane, 3</a:t>
                      </a:r>
                      <a:r>
                        <a:rPr lang="en-US" baseline="30000"/>
                        <a:t>rd</a:t>
                      </a:r>
                      <a:r>
                        <a:rPr lang="en-US"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581037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https://www.ci3t.org/covid</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CA4C1D-A63F-4B20-A8B7-9E5011A10DAA}"/>
              </a:ext>
            </a:extLst>
          </p:cNvPr>
          <p:cNvSpPr/>
          <p:nvPr/>
        </p:nvSpPr>
        <p:spPr>
          <a:xfrm>
            <a:off x="3819083" y="2022537"/>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Title 3">
            <a:extLst>
              <a:ext uri="{FF2B5EF4-FFF2-40B4-BE49-F238E27FC236}">
                <a16:creationId xmlns:a16="http://schemas.microsoft.com/office/drawing/2014/main" id="{1EDFC3A4-A566-4CAF-8E0B-77DE7417D000}"/>
              </a:ext>
            </a:extLst>
          </p:cNvPr>
          <p:cNvSpPr txBox="1">
            <a:spLocks/>
          </p:cNvSpPr>
          <p:nvPr/>
        </p:nvSpPr>
        <p:spPr>
          <a:xfrm>
            <a:off x="3238500" y="3676249"/>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a:defRPr/>
            </a:pPr>
            <a:r>
              <a:rPr lang="en-US" sz="2400">
                <a:solidFill>
                  <a:prstClr val="black"/>
                </a:solidFill>
              </a:rPr>
              <a:t>Secondary (Tier 2) Intervention Grids</a:t>
            </a:r>
          </a:p>
        </p:txBody>
      </p:sp>
      <p:pic>
        <p:nvPicPr>
          <p:cNvPr id="4" name="Content Placeholder 8">
            <a:extLst>
              <a:ext uri="{FF2B5EF4-FFF2-40B4-BE49-F238E27FC236}">
                <a16:creationId xmlns:a16="http://schemas.microsoft.com/office/drawing/2014/main" id="{C5EF4CC9-7F8E-4F46-8D34-617BA832D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523" y="1823014"/>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53742" y="1372185"/>
          <a:ext cx="6858001" cy="5364480"/>
        </p:xfrm>
        <a:graphic>
          <a:graphicData uri="http://schemas.openxmlformats.org/drawingml/2006/table">
            <a:tbl>
              <a:tblPr firstRow="1" firstCol="1" lastRow="1" lastCol="1" bandRow="1" bandCol="1">
                <a:tableStyleId>{5940675A-B579-460E-94D1-54222C63F5DA}</a:tableStyleId>
              </a:tblPr>
              <a:tblGrid>
                <a:gridCol w="815546">
                  <a:extLst>
                    <a:ext uri="{9D8B030D-6E8A-4147-A177-3AD203B41FA5}">
                      <a16:colId xmlns:a16="http://schemas.microsoft.com/office/drawing/2014/main" val="649138721"/>
                    </a:ext>
                  </a:extLst>
                </a:gridCol>
                <a:gridCol w="1705232">
                  <a:extLst>
                    <a:ext uri="{9D8B030D-6E8A-4147-A177-3AD203B41FA5}">
                      <a16:colId xmlns:a16="http://schemas.microsoft.com/office/drawing/2014/main" val="2374100913"/>
                    </a:ext>
                  </a:extLst>
                </a:gridCol>
                <a:gridCol w="1686698">
                  <a:extLst>
                    <a:ext uri="{9D8B030D-6E8A-4147-A177-3AD203B41FA5}">
                      <a16:colId xmlns:a16="http://schemas.microsoft.com/office/drawing/2014/main" val="481793470"/>
                    </a:ext>
                  </a:extLst>
                </a:gridCol>
                <a:gridCol w="1408670">
                  <a:extLst>
                    <a:ext uri="{9D8B030D-6E8A-4147-A177-3AD203B41FA5}">
                      <a16:colId xmlns:a16="http://schemas.microsoft.com/office/drawing/2014/main" val="398488447"/>
                    </a:ext>
                  </a:extLst>
                </a:gridCol>
                <a:gridCol w="1241855">
                  <a:extLst>
                    <a:ext uri="{9D8B030D-6E8A-4147-A177-3AD203B41FA5}">
                      <a16:colId xmlns:a16="http://schemas.microsoft.com/office/drawing/2014/main" val="2134736357"/>
                    </a:ext>
                  </a:extLst>
                </a:gridCol>
              </a:tblGrid>
              <a:tr h="320040">
                <a:tc>
                  <a:txBody>
                    <a:bodyPr/>
                    <a:lstStyle/>
                    <a:p>
                      <a:pPr marL="0" marR="0" algn="ctr">
                        <a:spcBef>
                          <a:spcPts val="0"/>
                        </a:spcBef>
                        <a:spcAft>
                          <a:spcPts val="0"/>
                        </a:spcAft>
                      </a:pPr>
                      <a:r>
                        <a:rPr lang="en-US" sz="1100">
                          <a:effectLst/>
                        </a:rPr>
                        <a:t>Support</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Description</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School-wide Data:</a:t>
                      </a:r>
                    </a:p>
                    <a:p>
                      <a:pPr marL="0" marR="0" algn="ctr">
                        <a:spcBef>
                          <a:spcPts val="0"/>
                        </a:spcBef>
                        <a:spcAft>
                          <a:spcPts val="0"/>
                        </a:spcAft>
                      </a:pPr>
                      <a:r>
                        <a:rPr lang="en-US" sz="1100">
                          <a:effectLst/>
                        </a:rPr>
                        <a:t>Entry Criteria</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Data to Monitor Progress</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Exit Criteria</a:t>
                      </a:r>
                      <a:endParaRPr lang="en-US" sz="1100" b="1">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242455">
                <a:tc>
                  <a:txBody>
                    <a:bodyPr/>
                    <a:lstStyle/>
                    <a:p>
                      <a:pPr marL="0" marR="0">
                        <a:spcBef>
                          <a:spcPts val="0"/>
                        </a:spcBef>
                        <a:spcAft>
                          <a:spcPts val="0"/>
                        </a:spcAft>
                      </a:pPr>
                      <a:r>
                        <a:rPr lang="en-US" sz="1100" b="1">
                          <a:effectLst/>
                        </a:rPr>
                        <a:t>Daily Behavior Report (DBR)</a:t>
                      </a:r>
                    </a:p>
                    <a:p>
                      <a:pPr marL="0" marR="0">
                        <a:spcBef>
                          <a:spcPts val="0"/>
                        </a:spcBef>
                        <a:spcAft>
                          <a:spcPts val="0"/>
                        </a:spcAft>
                      </a:pPr>
                      <a:r>
                        <a:rPr lang="en-US" sz="1100" b="1">
                          <a:effectLst/>
                        </a:rPr>
                        <a:t>Card</a:t>
                      </a:r>
                      <a:endParaRPr lang="en-US" sz="1100" b="1">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DBR will be completed by the classroom teacher during daily observation periods (e.g., core instruction during English Language Arts) and parents will sign the form each day. DBR will be used to rate</a:t>
                      </a:r>
                    </a:p>
                    <a:p>
                      <a:pPr marL="0" marR="0">
                        <a:spcBef>
                          <a:spcPts val="0"/>
                        </a:spcBef>
                        <a:spcAft>
                          <a:spcPts val="0"/>
                        </a:spcAft>
                      </a:pPr>
                      <a:r>
                        <a:rPr lang="en-US" sz="1100">
                          <a:effectLst/>
                        </a:rPr>
                        <a:t>academic engagement, respect, and disruption. At the conclusion of each observation period, the teacher will indicate the degree to which the student displayed each behavior. The teacher will meet briefly with the student to share the teacher’s DBR rating and home-school communication procedures will be established for student to bring a paper copy or email to parent or caregiver each day DBR was implemented for a parent/caregiver to sign.</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Behavior</a:t>
                      </a:r>
                    </a:p>
                    <a:p>
                      <a:pPr marL="342900" marR="0" lvl="0" indent="-342900">
                        <a:spcBef>
                          <a:spcPts val="0"/>
                        </a:spcBef>
                        <a:spcAft>
                          <a:spcPts val="0"/>
                        </a:spcAft>
                        <a:buFont typeface="Wingdings" panose="05000000000000000000" pitchFamily="2" charset="2"/>
                        <a:buChar char=""/>
                      </a:pPr>
                      <a:r>
                        <a:rPr lang="en-US" sz="1100" kern="140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a:effectLst/>
                        </a:rPr>
                        <a:t>SRSS-I5 score: Moderate (2-3)</a:t>
                      </a:r>
                    </a:p>
                    <a:p>
                      <a:pPr marL="0" marR="0" algn="ctr">
                        <a:spcBef>
                          <a:spcPts val="0"/>
                        </a:spcBef>
                        <a:spcAft>
                          <a:spcPts val="0"/>
                        </a:spcAft>
                      </a:pPr>
                      <a:r>
                        <a:rPr lang="en-US" sz="1100" kern="1400">
                          <a:effectLst/>
                        </a:rPr>
                        <a:t>AND</a:t>
                      </a:r>
                    </a:p>
                    <a:p>
                      <a:pPr marL="342900" marR="0" lvl="0" indent="-342900">
                        <a:spcBef>
                          <a:spcPts val="0"/>
                        </a:spcBef>
                        <a:spcAft>
                          <a:spcPts val="0"/>
                        </a:spcAft>
                        <a:buFont typeface="Wingdings" panose="05000000000000000000" pitchFamily="2" charset="2"/>
                        <a:buChar char=""/>
                      </a:pPr>
                      <a:r>
                        <a:rPr lang="en-US" sz="1100" kern="1400">
                          <a:effectLst/>
                        </a:rPr>
                        <a:t>Evidence of teacher implementation of Ci3T primary (Tier 1) plan [treatment integrity: direct observation]</a:t>
                      </a:r>
                    </a:p>
                    <a:p>
                      <a:pPr marL="0" marR="0" algn="ctr">
                        <a:spcBef>
                          <a:spcPts val="0"/>
                        </a:spcBef>
                        <a:spcAft>
                          <a:spcPts val="0"/>
                        </a:spcAft>
                      </a:pPr>
                      <a:r>
                        <a:rPr lang="en-US" sz="1100" kern="1400">
                          <a:effectLst/>
                        </a:rPr>
                        <a:t>AND</a:t>
                      </a:r>
                    </a:p>
                    <a:p>
                      <a:pPr marL="342900" marR="0" lvl="0" indent="-342900">
                        <a:spcBef>
                          <a:spcPts val="0"/>
                        </a:spcBef>
                        <a:spcAft>
                          <a:spcPts val="0"/>
                        </a:spcAft>
                        <a:buFont typeface="Wingdings" panose="05000000000000000000" pitchFamily="2" charset="2"/>
                        <a:buChar char=""/>
                      </a:pPr>
                      <a:r>
                        <a:rPr lang="en-US" sz="1100" kern="1400">
                          <a:effectLst/>
                        </a:rPr>
                        <a:t>Parent permission</a:t>
                      </a:r>
                    </a:p>
                    <a:p>
                      <a:pPr marL="0" marR="0" algn="ctr">
                        <a:spcBef>
                          <a:spcPts val="300"/>
                        </a:spcBef>
                        <a:spcAft>
                          <a:spcPts val="300"/>
                        </a:spcAft>
                      </a:pPr>
                      <a:r>
                        <a:rPr lang="en-US" sz="1100">
                          <a:effectLst/>
                        </a:rPr>
                        <a:t>AND</a:t>
                      </a:r>
                    </a:p>
                    <a:p>
                      <a:pPr marL="0" marR="0">
                        <a:spcBef>
                          <a:spcPts val="0"/>
                        </a:spcBef>
                        <a:spcAft>
                          <a:spcPts val="0"/>
                        </a:spcAft>
                      </a:pPr>
                      <a:r>
                        <a:rPr lang="en-US" sz="1100">
                          <a:effectLst/>
                        </a:rPr>
                        <a:t>Academic</a:t>
                      </a:r>
                    </a:p>
                    <a:p>
                      <a:pPr marL="342900" marR="0" lvl="0" indent="-342900">
                        <a:spcBef>
                          <a:spcPts val="0"/>
                        </a:spcBef>
                        <a:spcAft>
                          <a:spcPts val="0"/>
                        </a:spcAft>
                        <a:buFont typeface="Wingdings" panose="05000000000000000000" pitchFamily="2" charset="2"/>
                        <a:buChar char=""/>
                      </a:pPr>
                      <a:r>
                        <a:rPr lang="en-US" sz="1100" kern="1400">
                          <a:effectLst/>
                        </a:rPr>
                        <a:t>Student is in grade 2 or 3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Student measures</a:t>
                      </a:r>
                    </a:p>
                    <a:p>
                      <a:pPr marL="342900" marR="0" lvl="0" indent="-342900">
                        <a:spcBef>
                          <a:spcPts val="0"/>
                        </a:spcBef>
                        <a:spcAft>
                          <a:spcPts val="0"/>
                        </a:spcAft>
                        <a:buFont typeface="Symbol" panose="05050102010706020507" pitchFamily="18" charset="2"/>
                        <a:buChar char=""/>
                      </a:pPr>
                      <a:r>
                        <a:rPr lang="en-US" sz="1100">
                          <a:effectLst/>
                        </a:rPr>
                        <a:t>Daily behavior report (DBR; daily)</a:t>
                      </a:r>
                    </a:p>
                    <a:p>
                      <a:pPr marL="342900" marR="0" lvl="0" indent="-342900">
                        <a:spcBef>
                          <a:spcPts val="0"/>
                        </a:spcBef>
                        <a:spcAft>
                          <a:spcPts val="0"/>
                        </a:spcAft>
                        <a:buFont typeface="Symbol" panose="05050102010706020507" pitchFamily="18" charset="2"/>
                        <a:buChar char=""/>
                      </a:pPr>
                      <a:r>
                        <a:rPr lang="en-US" sz="1100">
                          <a:effectLst/>
                        </a:rPr>
                        <a:t>Attendance and tardies</a:t>
                      </a:r>
                    </a:p>
                    <a:p>
                      <a:pPr marL="0" marR="0">
                        <a:spcBef>
                          <a:spcPts val="0"/>
                        </a:spcBef>
                        <a:spcAft>
                          <a:spcPts val="0"/>
                        </a:spcAft>
                      </a:pPr>
                      <a:r>
                        <a:rPr lang="en-US" sz="1100">
                          <a:effectLst/>
                        </a:rPr>
                        <a:t> </a:t>
                      </a:r>
                    </a:p>
                    <a:p>
                      <a:pPr marL="0" marR="0">
                        <a:spcBef>
                          <a:spcPts val="0"/>
                        </a:spcBef>
                        <a:spcAft>
                          <a:spcPts val="0"/>
                        </a:spcAft>
                      </a:pPr>
                      <a:r>
                        <a:rPr lang="en-US" sz="1100">
                          <a:effectLst/>
                        </a:rPr>
                        <a:t>Social validity</a:t>
                      </a:r>
                    </a:p>
                    <a:p>
                      <a:pPr marL="342900" marR="0" lvl="0" indent="-342900">
                        <a:spcBef>
                          <a:spcPts val="0"/>
                        </a:spcBef>
                        <a:spcAft>
                          <a:spcPts val="0"/>
                        </a:spcAft>
                        <a:buFont typeface="Symbol" panose="05050102010706020507" pitchFamily="18" charset="2"/>
                        <a:buChar char=""/>
                      </a:pPr>
                      <a:r>
                        <a:rPr lang="en-US" sz="1100">
                          <a:effectLst/>
                        </a:rPr>
                        <a:t>Teacher: IRP-15</a:t>
                      </a:r>
                    </a:p>
                    <a:p>
                      <a:pPr marL="342900" marR="0" lvl="0" indent="-342900">
                        <a:spcBef>
                          <a:spcPts val="0"/>
                        </a:spcBef>
                        <a:spcAft>
                          <a:spcPts val="0"/>
                        </a:spcAft>
                        <a:buFont typeface="Symbol" panose="05050102010706020507" pitchFamily="18" charset="2"/>
                        <a:buChar char=""/>
                      </a:pPr>
                      <a:r>
                        <a:rPr lang="en-US" sz="1100">
                          <a:effectLst/>
                        </a:rPr>
                        <a:t>Student: CIRP</a:t>
                      </a:r>
                    </a:p>
                    <a:p>
                      <a:pPr marL="0" marR="0">
                        <a:spcBef>
                          <a:spcPts val="0"/>
                        </a:spcBef>
                        <a:spcAft>
                          <a:spcPts val="0"/>
                        </a:spcAft>
                      </a:pPr>
                      <a:r>
                        <a:rPr lang="en-US" sz="1100">
                          <a:effectLst/>
                        </a:rPr>
                        <a:t> </a:t>
                      </a:r>
                    </a:p>
                    <a:p>
                      <a:pPr marL="0" marR="0">
                        <a:spcBef>
                          <a:spcPts val="0"/>
                        </a:spcBef>
                        <a:spcAft>
                          <a:spcPts val="0"/>
                        </a:spcAft>
                      </a:pPr>
                      <a:r>
                        <a:rPr lang="en-US" sz="1100">
                          <a:effectLst/>
                        </a:rPr>
                        <a:t>Treatment integrity</a:t>
                      </a:r>
                    </a:p>
                    <a:p>
                      <a:pPr marL="342900" marR="0" lvl="0" indent="-342900">
                        <a:spcBef>
                          <a:spcPts val="0"/>
                        </a:spcBef>
                        <a:spcAft>
                          <a:spcPts val="0"/>
                        </a:spcAft>
                        <a:buFont typeface="Symbol" panose="05050102010706020507" pitchFamily="18" charset="2"/>
                        <a:buChar char=""/>
                      </a:pPr>
                      <a:r>
                        <a:rPr lang="en-US" sz="110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a:effectLst/>
                        </a:rPr>
                        <a:t>Ci3T TI: Direct observation (30 min if needed)</a:t>
                      </a:r>
                      <a:endParaRPr lang="en-US" sz="1100">
                        <a:effectLst/>
                        <a:latin typeface="Times New Roman" panose="02020603050405020304" pitchFamily="18" charset="0"/>
                        <a:ea typeface="Times New Roman" panose="02020603050405020304" pitchFamily="18" charset="0"/>
                      </a:endParaRPr>
                    </a:p>
                  </a:txBody>
                  <a:tcPr marL="38244" marR="38244" marT="0" marB="0"/>
                </a:tc>
                <a:tc>
                  <a:txBody>
                    <a:bodyPr/>
                    <a:lstStyle/>
                    <a:p>
                      <a:pPr marL="342900" marR="0" lvl="0" indent="-342900">
                        <a:spcBef>
                          <a:spcPts val="0"/>
                        </a:spcBef>
                        <a:spcAft>
                          <a:spcPts val="0"/>
                        </a:spcAft>
                        <a:buFont typeface="Wingdings" panose="05000000000000000000" pitchFamily="2" charset="2"/>
                        <a:buChar char=""/>
                      </a:pPr>
                      <a:r>
                        <a:rPr lang="en-US" sz="1100" kern="140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a:effectLst/>
                        </a:rPr>
                        <a:t>SRSS-E7 and I5 scores are in the low risk category</a:t>
                      </a:r>
                    </a:p>
                    <a:p>
                      <a:pPr marL="0" marR="0">
                        <a:spcBef>
                          <a:spcPts val="0"/>
                        </a:spcBef>
                        <a:spcAft>
                          <a:spcPts val="0"/>
                        </a:spcAft>
                      </a:pPr>
                      <a:r>
                        <a:rPr lang="en-US" sz="1100" kern="1400">
                          <a:effectLst/>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3238503" y="857251"/>
            <a:ext cx="6857999" cy="500449"/>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a:t>Daily Behavior Report Cards</a:t>
            </a:r>
          </a:p>
        </p:txBody>
      </p:sp>
      <p:pic>
        <p:nvPicPr>
          <p:cNvPr id="3" name="Picture 2"/>
          <p:cNvPicPr>
            <a:picLocks noChangeAspect="1"/>
          </p:cNvPicPr>
          <p:nvPr/>
        </p:nvPicPr>
        <p:blipFill>
          <a:blip r:embed="rId2"/>
          <a:stretch>
            <a:fillRect/>
          </a:stretch>
        </p:blipFill>
        <p:spPr>
          <a:xfrm>
            <a:off x="1612370" y="1659695"/>
            <a:ext cx="1553002" cy="2047375"/>
          </a:xfrm>
          <a:prstGeom prst="rect">
            <a:avLst/>
          </a:prstGeom>
        </p:spPr>
      </p:pic>
      <p:pic>
        <p:nvPicPr>
          <p:cNvPr id="4" name="Picture 3"/>
          <p:cNvPicPr>
            <a:picLocks noChangeAspect="1"/>
          </p:cNvPicPr>
          <p:nvPr/>
        </p:nvPicPr>
        <p:blipFill>
          <a:blip r:embed="rId3"/>
          <a:stretch>
            <a:fillRect/>
          </a:stretch>
        </p:blipFill>
        <p:spPr>
          <a:xfrm>
            <a:off x="1524001" y="3768091"/>
            <a:ext cx="2370254" cy="1728311"/>
          </a:xfrm>
          <a:prstGeom prst="rect">
            <a:avLst/>
          </a:prstGeom>
        </p:spPr>
      </p:pic>
      <p:sp>
        <p:nvSpPr>
          <p:cNvPr id="6" name="Rectangle 5"/>
          <p:cNvSpPr/>
          <p:nvPr/>
        </p:nvSpPr>
        <p:spPr>
          <a:xfrm>
            <a:off x="1524001" y="5515540"/>
            <a:ext cx="2494337" cy="300082"/>
          </a:xfrm>
          <a:prstGeom prst="rect">
            <a:avLst/>
          </a:prstGeom>
        </p:spPr>
        <p:txBody>
          <a:bodyPr wrap="none">
            <a:spAutoFit/>
          </a:bodyPr>
          <a:lstStyle/>
          <a:p>
            <a:pPr>
              <a:defRPr/>
            </a:pPr>
            <a:r>
              <a:rPr lang="en-US" sz="1350">
                <a:solidFill>
                  <a:prstClr val="black"/>
                </a:solidFill>
                <a:latin typeface="Calibri" panose="020F0502020204030204"/>
              </a:rPr>
              <a:t>http://dbr.education.uconn.edu/</a:t>
            </a:r>
          </a:p>
        </p:txBody>
      </p:sp>
    </p:spTree>
    <p:extLst>
      <p:ext uri="{BB962C8B-B14F-4D97-AF65-F5344CB8AC3E}">
        <p14:creationId xmlns:p14="http://schemas.microsoft.com/office/powerpoint/2010/main" val="32781338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3" name="Rectangle 2">
            <a:extLst>
              <a:ext uri="{FF2B5EF4-FFF2-40B4-BE49-F238E27FC236}">
                <a16:creationId xmlns:a16="http://schemas.microsoft.com/office/drawing/2014/main" id="{0D4BC112-5090-0448-8965-0153F98FC1AD}"/>
              </a:ext>
            </a:extLst>
          </p:cNvPr>
          <p:cNvSpPr/>
          <p:nvPr/>
        </p:nvSpPr>
        <p:spPr>
          <a:xfrm>
            <a:off x="4643505" y="1125542"/>
            <a:ext cx="2400763" cy="4281836"/>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5909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9" presetClass="entr" presetSubtype="0" fill="hold" grpId="0" nodeType="after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Tree>
    <p:extLst>
      <p:ext uri="{BB962C8B-B14F-4D97-AF65-F5344CB8AC3E}">
        <p14:creationId xmlns:p14="http://schemas.microsoft.com/office/powerpoint/2010/main" val="6010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29291B-ADB8-46C1-9E29-93447DF461DC}">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b2af0b1c-cec5-42ee-8e19-5b6536638d6b"/>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f117d89c-0b9e-4b5f-a216-a1782ae2e190"/>
    <ds:schemaRef ds:uri="http://www.w3.org/XML/1998/namespace"/>
    <ds:schemaRef ds:uri="http://purl.org/dc/terms/"/>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30</TotalTime>
  <Words>5900</Words>
  <Application>Microsoft Macintosh PowerPoint</Application>
  <PresentationFormat>Widescreen</PresentationFormat>
  <Paragraphs>1530</Paragraphs>
  <Slides>116</Slides>
  <Notes>50</Notes>
  <HiddenSlides>8</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29" baseType="lpstr">
      <vt:lpstr>Arial</vt:lpstr>
      <vt:lpstr>Calibri</vt:lpstr>
      <vt:lpstr>Calibri Light</vt:lpstr>
      <vt:lpstr>Calisto MT</vt:lpstr>
      <vt:lpstr>Century Gothic</vt:lpstr>
      <vt:lpstr>Courier New</vt:lpstr>
      <vt:lpstr>Symbol</vt:lpstr>
      <vt:lpstr>System Font Regular</vt:lpstr>
      <vt:lpstr>Times New Roman</vt:lpstr>
      <vt:lpstr>Verdana</vt:lpstr>
      <vt:lpstr>Wingdings</vt:lpstr>
      <vt:lpstr>Ci3T</vt:lpstr>
      <vt:lpstr>Document</vt:lpstr>
      <vt:lpstr>Implementing Comprehensive, Integrated, Three-tiered (Ci3T) Models: Using Data to Inform Professional Learning</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Procedures for Monitoring</vt:lpstr>
      <vt:lpstr>PowerPoint Presentation</vt:lpstr>
      <vt:lpstr>Essential Components of  Primary Prevention Efforts</vt:lpstr>
      <vt:lpstr>Ci3T Primary Plan Procedures for Monitoring: Elementary</vt:lpstr>
      <vt:lpstr>PowerPoint Presentation</vt:lpstr>
      <vt:lpstr>Procedures for Monitoring</vt:lpstr>
      <vt:lpstr>Social Validity How do stakeholders view the plan?</vt:lpstr>
      <vt:lpstr>Treatment Integrity Is Ci3T being implemented as planned?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Ci3T Treatment Integrity Direct Observation (Ci3T TI: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vt:lpstr>
      <vt:lpstr>Treatment Integrity and Social Validity Window: Sample</vt:lpstr>
      <vt:lpstr>Sharing Treatment Integrity and Social Validity Data with Faculty and Staff</vt:lpstr>
      <vt:lpstr>PowerPoint Presentation</vt:lpstr>
      <vt:lpstr>Procedures for Monitoring</vt:lpstr>
      <vt:lpstr>Academic Screening</vt:lpstr>
      <vt:lpstr>Academic Screening</vt:lpstr>
      <vt:lpstr>PowerPoint Presentation</vt:lpstr>
      <vt:lpstr>PowerPoint Presentation</vt:lpstr>
      <vt:lpstr>Academic Screening</vt:lpstr>
      <vt:lpstr>Academic Screening</vt:lpstr>
      <vt:lpstr>Academic Screening</vt:lpstr>
      <vt:lpstr>Student Risk Screening Scale for  Internalizing and Externalizing  (SRSS-IE; Drummond, 1994; Lane &amp; Menzies, 2009)</vt:lpstr>
      <vt:lpstr>SRSS-IE: Cut Scores</vt:lpstr>
      <vt:lpstr>Winter 2022 SRSS-Externalizing Results – Elementary School Level</vt:lpstr>
      <vt:lpstr>Winter 2022 SRSS-Externalizing Results – Elementary Grade level</vt:lpstr>
      <vt:lpstr>Winter 2022 SRSS-Internalizing Results – Elementary School Level</vt:lpstr>
      <vt:lpstr>Winter 2022 SRSS-Internalizing Results – Elementary Grade Level</vt:lpstr>
      <vt:lpstr>Winter 2022 SRSS-Externalizing Results – Middle School Level</vt:lpstr>
      <vt:lpstr>Winter 2022 SRSS-Externalizing Results – Middle School Grade level</vt:lpstr>
      <vt:lpstr>Winter 2022 SRSS-Internalizing Results – Middle School Level</vt:lpstr>
      <vt:lpstr>Winter 2022 SRSS-Internalizing Results – Middle School Grade Level</vt:lpstr>
      <vt:lpstr>Winter 2022 SRSS-Externalizing Results – High School Level</vt:lpstr>
      <vt:lpstr>Winter 2022 SRSS-Externalizing Results – High School Grade level</vt:lpstr>
      <vt:lpstr>Winter 2022 SRSS-Internalizing Results – High School Level</vt:lpstr>
      <vt:lpstr>Winter 2022 SRSS-Internalizing Results – High School Grade Level</vt:lpstr>
      <vt:lpstr>Consider this class….</vt:lpstr>
      <vt:lpstr>PowerPoint Presentation</vt:lpstr>
      <vt:lpstr>Sharing Screening Data with Faculty and Staff </vt:lpstr>
      <vt:lpstr>PowerPoint Presentation</vt:lpstr>
      <vt:lpstr>Data-Informed Decision-Making</vt:lpstr>
      <vt:lpstr>PowerPoint Presentation</vt:lpstr>
      <vt:lpstr>Sharing Screening Data with Faculty and Staff </vt:lpstr>
      <vt:lpstr>Data-Informed Decision Making</vt:lpstr>
      <vt:lpstr>PowerPoint Presentation</vt:lpstr>
      <vt:lpstr>Consider this class…</vt:lpstr>
      <vt:lpstr>Consider this class…</vt:lpstr>
      <vt:lpstr>Consider this class…</vt:lpstr>
      <vt:lpstr>Consider this class…</vt:lpstr>
      <vt:lpstr>Consider this class…</vt:lpstr>
      <vt:lpstr>PowerPoint Presentation</vt:lpstr>
      <vt:lpstr>Solutions-based Planning</vt:lpstr>
      <vt:lpstr>Solutions-based Planning</vt:lpstr>
      <vt:lpstr>Solutions-based Planning</vt:lpstr>
      <vt:lpstr>Planning for an integrated approach</vt:lpstr>
      <vt:lpstr>Solutions-based Planning</vt:lpstr>
      <vt:lpstr>Coaching &amp; Feedback</vt:lpstr>
      <vt:lpstr>Antecedents - Behavior - Consequences</vt:lpstr>
      <vt:lpstr>The Acting-Out Cycle</vt:lpstr>
      <vt:lpstr>Deep dive into this at EMPOWER Sessions 5! </vt:lpstr>
      <vt:lpstr>Accessing Project EMPOWER Professional Learning</vt:lpstr>
      <vt:lpstr>Building a Ci3T Tier Library</vt:lpstr>
      <vt:lpstr>PowerPoint Presentation</vt:lpstr>
      <vt:lpstr>Low Intensity Strategies</vt:lpstr>
      <vt:lpstr>Low Intensity Strategies</vt:lpstr>
      <vt:lpstr>Low Intensity Strategies</vt:lpstr>
      <vt:lpstr>PowerPoint Presentation</vt:lpstr>
      <vt:lpstr>Daily Behavior Report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Wrapping Up and Moving Forward</vt:lpstr>
      <vt:lpstr>PowerPoint Presentation</vt:lpstr>
      <vt:lpstr>Ci3T Professional Learning Calendar</vt:lpstr>
      <vt:lpstr>Sustaining and Disseminating Professional Learning</vt:lpstr>
      <vt:lpstr>Accessing Project EMPOWER Professional Learning</vt:lpstr>
      <vt:lpstr>Project EMPOWER - Traditional</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2023-10-08T20:15:10Z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