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1.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11"/>
  </p:notesMasterIdLst>
  <p:handoutMasterIdLst>
    <p:handoutMasterId r:id="rId112"/>
  </p:handoutMasterIdLst>
  <p:sldIdLst>
    <p:sldId id="334" r:id="rId5"/>
    <p:sldId id="1529" r:id="rId6"/>
    <p:sldId id="1855" r:id="rId7"/>
    <p:sldId id="1634" r:id="rId8"/>
    <p:sldId id="335" r:id="rId9"/>
    <p:sldId id="1641" r:id="rId10"/>
    <p:sldId id="336" r:id="rId11"/>
    <p:sldId id="1316" r:id="rId12"/>
    <p:sldId id="1856" r:id="rId13"/>
    <p:sldId id="700" r:id="rId14"/>
    <p:sldId id="681" r:id="rId15"/>
    <p:sldId id="337" r:id="rId16"/>
    <p:sldId id="264" r:id="rId17"/>
    <p:sldId id="1631" r:id="rId18"/>
    <p:sldId id="1064" r:id="rId19"/>
    <p:sldId id="1408" r:id="rId20"/>
    <p:sldId id="859" r:id="rId21"/>
    <p:sldId id="1410" r:id="rId22"/>
    <p:sldId id="1412" r:id="rId23"/>
    <p:sldId id="1409" r:id="rId24"/>
    <p:sldId id="946" r:id="rId25"/>
    <p:sldId id="295" r:id="rId26"/>
    <p:sldId id="943" r:id="rId27"/>
    <p:sldId id="1411" r:id="rId28"/>
    <p:sldId id="1428" r:id="rId29"/>
    <p:sldId id="435" r:id="rId30"/>
    <p:sldId id="1072" r:id="rId31"/>
    <p:sldId id="1074" r:id="rId32"/>
    <p:sldId id="947" r:id="rId33"/>
    <p:sldId id="1667" r:id="rId34"/>
    <p:sldId id="1860" r:id="rId35"/>
    <p:sldId id="258" r:id="rId36"/>
    <p:sldId id="338" r:id="rId37"/>
    <p:sldId id="1613" r:id="rId38"/>
    <p:sldId id="1889" r:id="rId39"/>
    <p:sldId id="1890" r:id="rId40"/>
    <p:sldId id="1891" r:id="rId41"/>
    <p:sldId id="1893" r:id="rId42"/>
    <p:sldId id="1605" r:id="rId43"/>
    <p:sldId id="1607" r:id="rId44"/>
    <p:sldId id="1608" r:id="rId45"/>
    <p:sldId id="1421" r:id="rId46"/>
    <p:sldId id="1423" r:id="rId47"/>
    <p:sldId id="1900" r:id="rId48"/>
    <p:sldId id="281" r:id="rId49"/>
    <p:sldId id="273" r:id="rId50"/>
    <p:sldId id="1901" r:id="rId51"/>
    <p:sldId id="1902" r:id="rId52"/>
    <p:sldId id="1903" r:id="rId53"/>
    <p:sldId id="1904" r:id="rId54"/>
    <p:sldId id="1905" r:id="rId55"/>
    <p:sldId id="1906" r:id="rId56"/>
    <p:sldId id="1429" r:id="rId57"/>
    <p:sldId id="1612" r:id="rId58"/>
    <p:sldId id="975" r:id="rId59"/>
    <p:sldId id="1899" r:id="rId60"/>
    <p:sldId id="1615" r:id="rId61"/>
    <p:sldId id="1433" r:id="rId62"/>
    <p:sldId id="1894" r:id="rId63"/>
    <p:sldId id="1434" r:id="rId64"/>
    <p:sldId id="1616" r:id="rId65"/>
    <p:sldId id="1096" r:id="rId66"/>
    <p:sldId id="1097" r:id="rId67"/>
    <p:sldId id="1747" r:id="rId68"/>
    <p:sldId id="1113" r:id="rId69"/>
    <p:sldId id="1844" r:id="rId70"/>
    <p:sldId id="1845" r:id="rId71"/>
    <p:sldId id="1846" r:id="rId72"/>
    <p:sldId id="1683" r:id="rId73"/>
    <p:sldId id="986" r:id="rId74"/>
    <p:sldId id="619" r:id="rId75"/>
    <p:sldId id="1732" r:id="rId76"/>
    <p:sldId id="1617" r:id="rId77"/>
    <p:sldId id="1441" r:id="rId78"/>
    <p:sldId id="1682" r:id="rId79"/>
    <p:sldId id="1442" r:id="rId80"/>
    <p:sldId id="1443" r:id="rId81"/>
    <p:sldId id="988" r:id="rId82"/>
    <p:sldId id="989" r:id="rId83"/>
    <p:sldId id="990" r:id="rId84"/>
    <p:sldId id="991" r:id="rId85"/>
    <p:sldId id="982" r:id="rId86"/>
    <p:sldId id="1007" r:id="rId87"/>
    <p:sldId id="992" r:id="rId88"/>
    <p:sldId id="1465" r:id="rId89"/>
    <p:sldId id="835" r:id="rId90"/>
    <p:sldId id="1006" r:id="rId91"/>
    <p:sldId id="1444" r:id="rId92"/>
    <p:sldId id="1886" r:id="rId93"/>
    <p:sldId id="1649" r:id="rId94"/>
    <p:sldId id="339" r:id="rId95"/>
    <p:sldId id="688" r:id="rId96"/>
    <p:sldId id="659" r:id="rId97"/>
    <p:sldId id="793" r:id="rId98"/>
    <p:sldId id="773" r:id="rId99"/>
    <p:sldId id="1622" r:id="rId100"/>
    <p:sldId id="1620" r:id="rId101"/>
    <p:sldId id="1625" r:id="rId102"/>
    <p:sldId id="1643" r:id="rId103"/>
    <p:sldId id="1678" r:id="rId104"/>
    <p:sldId id="1857" r:id="rId105"/>
    <p:sldId id="1684" r:id="rId106"/>
    <p:sldId id="683" r:id="rId107"/>
    <p:sldId id="682" r:id="rId108"/>
    <p:sldId id="1750" r:id="rId109"/>
    <p:sldId id="1849"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B2755ED-3FA0-4006-A472-09CFE96200AA}">
          <p14:sldIdLst>
            <p14:sldId id="334"/>
            <p14:sldId id="1529"/>
            <p14:sldId id="1855"/>
            <p14:sldId id="1634"/>
            <p14:sldId id="335"/>
            <p14:sldId id="1641"/>
          </p14:sldIdLst>
        </p14:section>
        <p14:section name="Welcome" id="{259D91A7-F39C-4261-B3F5-76DB6B2C5752}">
          <p14:sldIdLst>
            <p14:sldId id="336"/>
            <p14:sldId id="1316"/>
            <p14:sldId id="1856"/>
            <p14:sldId id="700"/>
            <p14:sldId id="681"/>
          </p14:sldIdLst>
        </p14:section>
        <p14:section name="Preparing to Collect and Use Social Validity and Treatment Integrity Data" id="{DD578AFB-1F9C-47B8-AF6A-CAB3A73FF7C1}">
          <p14:sldIdLst>
            <p14:sldId id="337"/>
            <p14:sldId id="264"/>
            <p14:sldId id="1631"/>
            <p14:sldId id="1064"/>
            <p14:sldId id="1408"/>
            <p14:sldId id="859"/>
            <p14:sldId id="1410"/>
            <p14:sldId id="1412"/>
            <p14:sldId id="1409"/>
            <p14:sldId id="946"/>
            <p14:sldId id="295"/>
            <p14:sldId id="943"/>
            <p14:sldId id="1411"/>
            <p14:sldId id="1428"/>
            <p14:sldId id="435"/>
            <p14:sldId id="1072"/>
            <p14:sldId id="1074"/>
            <p14:sldId id="947"/>
            <p14:sldId id="1667"/>
            <p14:sldId id="1860"/>
            <p14:sldId id="258"/>
          </p14:sldIdLst>
        </p14:section>
        <p14:section name="Using Fall Screening Data to Inform Instruction" id="{ED208B3B-8C2C-4F4D-8B56-C4F84F4AB6AE}">
          <p14:sldIdLst>
            <p14:sldId id="338"/>
            <p14:sldId id="1613"/>
            <p14:sldId id="1889"/>
            <p14:sldId id="1890"/>
            <p14:sldId id="1891"/>
            <p14:sldId id="1893"/>
            <p14:sldId id="1605"/>
            <p14:sldId id="1607"/>
            <p14:sldId id="1608"/>
            <p14:sldId id="1421"/>
            <p14:sldId id="1423"/>
            <p14:sldId id="1900"/>
            <p14:sldId id="281"/>
            <p14:sldId id="273"/>
            <p14:sldId id="1901"/>
            <p14:sldId id="1902"/>
            <p14:sldId id="1903"/>
            <p14:sldId id="1904"/>
            <p14:sldId id="1905"/>
            <p14:sldId id="1906"/>
            <p14:sldId id="1429"/>
            <p14:sldId id="1612"/>
            <p14:sldId id="975"/>
            <p14:sldId id="1899"/>
          </p14:sldIdLst>
        </p14:section>
        <p14:section name="Primary (Tier 1) Prevention Efforts" id="{43F6CBC9-EDE7-4342-A08B-65BE5E9F274B}">
          <p14:sldIdLst>
            <p14:sldId id="1615"/>
            <p14:sldId id="1433"/>
            <p14:sldId id="1894"/>
            <p14:sldId id="1434"/>
          </p14:sldIdLst>
        </p14:section>
        <p14:section name="Teacher-Delivered, Low-Intensity Strategies" id="{608D1C97-8DDB-4075-BDE6-B7BA952D301D}">
          <p14:sldIdLst>
            <p14:sldId id="1616"/>
            <p14:sldId id="1096"/>
            <p14:sldId id="1097"/>
            <p14:sldId id="1747"/>
            <p14:sldId id="1113"/>
            <p14:sldId id="1844"/>
            <p14:sldId id="1845"/>
            <p14:sldId id="1846"/>
            <p14:sldId id="1683"/>
            <p14:sldId id="986"/>
            <p14:sldId id="619"/>
            <p14:sldId id="1732"/>
          </p14:sldIdLst>
        </p14:section>
        <p14:section name="Secondary (Tier 2) and Tertiary (Tier 3) Interventions" id="{9C468667-B2EC-4891-B238-4C4D574AEF1A}">
          <p14:sldIdLst>
            <p14:sldId id="1617"/>
            <p14:sldId id="1441"/>
            <p14:sldId id="1682"/>
            <p14:sldId id="1442"/>
            <p14:sldId id="1443"/>
            <p14:sldId id="988"/>
            <p14:sldId id="989"/>
            <p14:sldId id="990"/>
            <p14:sldId id="991"/>
            <p14:sldId id="982"/>
            <p14:sldId id="1007"/>
            <p14:sldId id="992"/>
            <p14:sldId id="1465"/>
            <p14:sldId id="835"/>
            <p14:sldId id="1006"/>
            <p14:sldId id="1444"/>
            <p14:sldId id="1886"/>
            <p14:sldId id="1649"/>
          </p14:sldIdLst>
        </p14:section>
        <p14:section name="Facilitating Clear Communication and Collaborations with Stakeholders" id="{11C9B1CB-9F4E-4FCE-958B-6A13ED6829D5}">
          <p14:sldIdLst>
            <p14:sldId id="339"/>
            <p14:sldId id="688"/>
            <p14:sldId id="659"/>
            <p14:sldId id="793"/>
            <p14:sldId id="773"/>
            <p14:sldId id="1622"/>
          </p14:sldIdLst>
        </p14:section>
        <p14:section name="Wrapping Up and Moving Forward" id="{B031F65F-225B-449F-930D-BCF7D6857A8E}">
          <p14:sldIdLst>
            <p14:sldId id="1620"/>
            <p14:sldId id="1625"/>
            <p14:sldId id="1643"/>
            <p14:sldId id="1678"/>
            <p14:sldId id="1857"/>
            <p14:sldId id="1684"/>
            <p14:sldId id="683"/>
            <p14:sldId id="682"/>
            <p14:sldId id="1750"/>
            <p14:sldId id="18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CE4"/>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988C6-E4E8-4CB1-BBFF-307804E94D4D}" v="4" dt="2023-10-25T15:12:20.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041" autoAdjust="0"/>
  </p:normalViewPr>
  <p:slideViewPr>
    <p:cSldViewPr snapToGrid="0">
      <p:cViewPr varScale="1">
        <p:scale>
          <a:sx n="70" d="100"/>
          <a:sy n="70" d="100"/>
        </p:scale>
        <p:origin x="1422" y="54"/>
      </p:cViewPr>
      <p:guideLst/>
    </p:cSldViewPr>
  </p:slideViewPr>
  <p:notesTextViewPr>
    <p:cViewPr>
      <p:scale>
        <a:sx n="1" d="1"/>
        <a:sy n="1" d="1"/>
      </p:scale>
      <p:origin x="0" y="0"/>
    </p:cViewPr>
  </p:notesTextViewPr>
  <p:sorterViewPr>
    <p:cViewPr>
      <p:scale>
        <a:sx n="110" d="100"/>
        <a:sy n="110" d="100"/>
      </p:scale>
      <p:origin x="0" y="-1506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6/11/relationships/changesInfo" Target="changesInfos/changesInfo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handoutMaster" Target="handoutMasters/handout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D4D047FA-3E1A-4DD3-B241-E6B2259C5792}"/>
    <pc:docChg chg="custSel addSld delSld modSld modSection">
      <pc:chgData name="Sarasin, Elise" userId="051ede2b-3008-44c0-bb19-c9bb04b8c5c9" providerId="ADAL" clId="{D4D047FA-3E1A-4DD3-B241-E6B2259C5792}" dt="2023-09-23T23:21:15.434" v="564" actId="20577"/>
      <pc:docMkLst>
        <pc:docMk/>
      </pc:docMkLst>
      <pc:sldChg chg="addSp modSp mod">
        <pc:chgData name="Sarasin, Elise" userId="051ede2b-3008-44c0-bb19-c9bb04b8c5c9" providerId="ADAL" clId="{D4D047FA-3E1A-4DD3-B241-E6B2259C5792}" dt="2023-09-21T13:45:25.259" v="475" actId="20577"/>
        <pc:sldMkLst>
          <pc:docMk/>
          <pc:sldMk cId="4276775244" sldId="270"/>
        </pc:sldMkLst>
        <pc:spChg chg="add mod">
          <ac:chgData name="Sarasin, Elise" userId="051ede2b-3008-44c0-bb19-c9bb04b8c5c9" providerId="ADAL" clId="{D4D047FA-3E1A-4DD3-B241-E6B2259C5792}" dt="2023-09-21T13:45:25.259" v="475" actId="20577"/>
          <ac:spMkLst>
            <pc:docMk/>
            <pc:sldMk cId="4276775244" sldId="270"/>
            <ac:spMk id="20" creationId="{2C144718-660F-E030-C2F6-31B28A111973}"/>
          </ac:spMkLst>
        </pc:spChg>
      </pc:sldChg>
      <pc:sldChg chg="addSp modSp">
        <pc:chgData name="Sarasin, Elise" userId="051ede2b-3008-44c0-bb19-c9bb04b8c5c9" providerId="ADAL" clId="{D4D047FA-3E1A-4DD3-B241-E6B2259C5792}" dt="2023-09-21T13:44:23.913" v="359"/>
        <pc:sldMkLst>
          <pc:docMk/>
          <pc:sldMk cId="2969210843" sldId="273"/>
        </pc:sldMkLst>
        <pc:spChg chg="add mod">
          <ac:chgData name="Sarasin, Elise" userId="051ede2b-3008-44c0-bb19-c9bb04b8c5c9" providerId="ADAL" clId="{D4D047FA-3E1A-4DD3-B241-E6B2259C5792}" dt="2023-09-21T13:44:23.913" v="359"/>
          <ac:spMkLst>
            <pc:docMk/>
            <pc:sldMk cId="2969210843" sldId="273"/>
            <ac:spMk id="4" creationId="{76A09383-E1DF-398D-392C-281B36B8265F}"/>
          </ac:spMkLst>
        </pc:spChg>
      </pc:sldChg>
      <pc:sldChg chg="addSp modSp mod">
        <pc:chgData name="Sarasin, Elise" userId="051ede2b-3008-44c0-bb19-c9bb04b8c5c9" providerId="ADAL" clId="{D4D047FA-3E1A-4DD3-B241-E6B2259C5792}" dt="2023-09-21T13:47:06.340" v="550" actId="20577"/>
        <pc:sldMkLst>
          <pc:docMk/>
          <pc:sldMk cId="2534278253" sldId="773"/>
        </pc:sldMkLst>
        <pc:spChg chg="add mod">
          <ac:chgData name="Sarasin, Elise" userId="051ede2b-3008-44c0-bb19-c9bb04b8c5c9" providerId="ADAL" clId="{D4D047FA-3E1A-4DD3-B241-E6B2259C5792}" dt="2023-09-21T13:47:06.340" v="550" actId="20577"/>
          <ac:spMkLst>
            <pc:docMk/>
            <pc:sldMk cId="2534278253" sldId="773"/>
            <ac:spMk id="3" creationId="{24DC88FB-6C96-0366-581E-4C18C8096C3A}"/>
          </ac:spMkLst>
        </pc:spChg>
      </pc:sldChg>
      <pc:sldChg chg="addSp modSp">
        <pc:chgData name="Sarasin, Elise" userId="051ede2b-3008-44c0-bb19-c9bb04b8c5c9" providerId="ADAL" clId="{D4D047FA-3E1A-4DD3-B241-E6B2259C5792}" dt="2023-09-21T13:44:22.126" v="358"/>
        <pc:sldMkLst>
          <pc:docMk/>
          <pc:sldMk cId="251755131" sldId="1611"/>
        </pc:sldMkLst>
        <pc:spChg chg="add mod">
          <ac:chgData name="Sarasin, Elise" userId="051ede2b-3008-44c0-bb19-c9bb04b8c5c9" providerId="ADAL" clId="{D4D047FA-3E1A-4DD3-B241-E6B2259C5792}" dt="2023-09-21T13:44:22.126" v="358"/>
          <ac:spMkLst>
            <pc:docMk/>
            <pc:sldMk cId="251755131" sldId="1611"/>
            <ac:spMk id="4" creationId="{8EFE4C13-55E5-EBF0-B036-4065B84DDAF2}"/>
          </ac:spMkLst>
        </pc:spChg>
      </pc:sldChg>
      <pc:sldChg chg="addSp delSp modSp mod">
        <pc:chgData name="Sarasin, Elise" userId="051ede2b-3008-44c0-bb19-c9bb04b8c5c9" providerId="ADAL" clId="{D4D047FA-3E1A-4DD3-B241-E6B2259C5792}" dt="2023-09-18T14:36:33.945" v="242" actId="478"/>
        <pc:sldMkLst>
          <pc:docMk/>
          <pc:sldMk cId="956250450" sldId="1622"/>
        </pc:sldMkLst>
        <pc:spChg chg="add del mod">
          <ac:chgData name="Sarasin, Elise" userId="051ede2b-3008-44c0-bb19-c9bb04b8c5c9" providerId="ADAL" clId="{D4D047FA-3E1A-4DD3-B241-E6B2259C5792}" dt="2023-09-18T14:36:33.945" v="242" actId="478"/>
          <ac:spMkLst>
            <pc:docMk/>
            <pc:sldMk cId="956250450" sldId="1622"/>
            <ac:spMk id="2" creationId="{E03A8AD3-AC9C-2252-B92E-EEF2BFC4CB94}"/>
          </ac:spMkLst>
        </pc:spChg>
      </pc:sldChg>
      <pc:sldChg chg="mod modShow">
        <pc:chgData name="Sarasin, Elise" userId="051ede2b-3008-44c0-bb19-c9bb04b8c5c9" providerId="ADAL" clId="{D4D047FA-3E1A-4DD3-B241-E6B2259C5792}" dt="2023-09-11T20:30:59.534" v="3" actId="729"/>
        <pc:sldMkLst>
          <pc:docMk/>
          <pc:sldMk cId="450880622" sldId="1639"/>
        </pc:sldMkLst>
      </pc:sldChg>
      <pc:sldChg chg="addSp delSp modSp mod delAnim modAnim modNotesTx">
        <pc:chgData name="Sarasin, Elise" userId="051ede2b-3008-44c0-bb19-c9bb04b8c5c9" providerId="ADAL" clId="{D4D047FA-3E1A-4DD3-B241-E6B2259C5792}" dt="2023-09-18T14:34:52.652" v="106" actId="1076"/>
        <pc:sldMkLst>
          <pc:docMk/>
          <pc:sldMk cId="2378021097" sldId="1649"/>
        </pc:sldMkLst>
        <pc:spChg chg="del mod">
          <ac:chgData name="Sarasin, Elise" userId="051ede2b-3008-44c0-bb19-c9bb04b8c5c9" providerId="ADAL" clId="{D4D047FA-3E1A-4DD3-B241-E6B2259C5792}" dt="2023-09-18T14:31:51.241" v="19" actId="478"/>
          <ac:spMkLst>
            <pc:docMk/>
            <pc:sldMk cId="2378021097" sldId="1649"/>
            <ac:spMk id="2" creationId="{E2E60285-5586-23A0-9EAB-C7449D5E464A}"/>
          </ac:spMkLst>
        </pc:spChg>
        <pc:spChg chg="add del mod">
          <ac:chgData name="Sarasin, Elise" userId="051ede2b-3008-44c0-bb19-c9bb04b8c5c9" providerId="ADAL" clId="{D4D047FA-3E1A-4DD3-B241-E6B2259C5792}" dt="2023-09-18T14:32:51.601" v="23" actId="21"/>
          <ac:spMkLst>
            <pc:docMk/>
            <pc:sldMk cId="2378021097" sldId="1649"/>
            <ac:spMk id="3" creationId="{E284A1D4-080E-5A6A-3994-0835395892F0}"/>
          </ac:spMkLst>
        </pc:spChg>
        <pc:picChg chg="add mod">
          <ac:chgData name="Sarasin, Elise" userId="051ede2b-3008-44c0-bb19-c9bb04b8c5c9" providerId="ADAL" clId="{D4D047FA-3E1A-4DD3-B241-E6B2259C5792}" dt="2023-09-18T14:34:52.652" v="106" actId="1076"/>
          <ac:picMkLst>
            <pc:docMk/>
            <pc:sldMk cId="2378021097" sldId="1649"/>
            <ac:picMk id="4" creationId="{2AAF3AE5-993F-A6BA-16DD-409F17644945}"/>
          </ac:picMkLst>
        </pc:picChg>
        <pc:picChg chg="add mod">
          <ac:chgData name="Sarasin, Elise" userId="051ede2b-3008-44c0-bb19-c9bb04b8c5c9" providerId="ADAL" clId="{D4D047FA-3E1A-4DD3-B241-E6B2259C5792}" dt="2023-09-18T14:34:52.652" v="106" actId="1076"/>
          <ac:picMkLst>
            <pc:docMk/>
            <pc:sldMk cId="2378021097" sldId="1649"/>
            <ac:picMk id="5" creationId="{712E64C8-1EAE-321B-2FAF-25FBA9A47A8B}"/>
          </ac:picMkLst>
        </pc:picChg>
        <pc:picChg chg="add mod">
          <ac:chgData name="Sarasin, Elise" userId="051ede2b-3008-44c0-bb19-c9bb04b8c5c9" providerId="ADAL" clId="{D4D047FA-3E1A-4DD3-B241-E6B2259C5792}" dt="2023-09-18T14:34:52.652" v="106" actId="1076"/>
          <ac:picMkLst>
            <pc:docMk/>
            <pc:sldMk cId="2378021097" sldId="1649"/>
            <ac:picMk id="6" creationId="{15218197-7173-2FF0-E775-CB1DBC3540A3}"/>
          </ac:picMkLst>
        </pc:picChg>
        <pc:picChg chg="add mod">
          <ac:chgData name="Sarasin, Elise" userId="051ede2b-3008-44c0-bb19-c9bb04b8c5c9" providerId="ADAL" clId="{D4D047FA-3E1A-4DD3-B241-E6B2259C5792}" dt="2023-09-18T14:34:52.652" v="106" actId="1076"/>
          <ac:picMkLst>
            <pc:docMk/>
            <pc:sldMk cId="2378021097" sldId="1649"/>
            <ac:picMk id="7" creationId="{8CF75622-BB62-11B7-5431-98E8E3C6DD60}"/>
          </ac:picMkLst>
        </pc:picChg>
        <pc:picChg chg="add mod">
          <ac:chgData name="Sarasin, Elise" userId="051ede2b-3008-44c0-bb19-c9bb04b8c5c9" providerId="ADAL" clId="{D4D047FA-3E1A-4DD3-B241-E6B2259C5792}" dt="2023-09-18T14:34:52.652" v="106" actId="1076"/>
          <ac:picMkLst>
            <pc:docMk/>
            <pc:sldMk cId="2378021097" sldId="1649"/>
            <ac:picMk id="8" creationId="{8927F508-D997-FDD4-4D0C-B6C92886AF01}"/>
          </ac:picMkLst>
        </pc:picChg>
        <pc:picChg chg="add mod">
          <ac:chgData name="Sarasin, Elise" userId="051ede2b-3008-44c0-bb19-c9bb04b8c5c9" providerId="ADAL" clId="{D4D047FA-3E1A-4DD3-B241-E6B2259C5792}" dt="2023-09-18T14:34:52.652" v="106" actId="1076"/>
          <ac:picMkLst>
            <pc:docMk/>
            <pc:sldMk cId="2378021097" sldId="1649"/>
            <ac:picMk id="9" creationId="{6109E25B-7B19-659C-D2BB-490B3CA8366B}"/>
          </ac:picMkLst>
        </pc:picChg>
        <pc:picChg chg="add mod">
          <ac:chgData name="Sarasin, Elise" userId="051ede2b-3008-44c0-bb19-c9bb04b8c5c9" providerId="ADAL" clId="{D4D047FA-3E1A-4DD3-B241-E6B2259C5792}" dt="2023-09-18T14:34:52.652" v="106" actId="1076"/>
          <ac:picMkLst>
            <pc:docMk/>
            <pc:sldMk cId="2378021097" sldId="1649"/>
            <ac:picMk id="10" creationId="{00CFB081-6982-924B-C157-EF28D3CCD8FB}"/>
          </ac:picMkLst>
        </pc:picChg>
        <pc:picChg chg="add mod">
          <ac:chgData name="Sarasin, Elise" userId="051ede2b-3008-44c0-bb19-c9bb04b8c5c9" providerId="ADAL" clId="{D4D047FA-3E1A-4DD3-B241-E6B2259C5792}" dt="2023-09-18T14:34:52.652" v="106" actId="1076"/>
          <ac:picMkLst>
            <pc:docMk/>
            <pc:sldMk cId="2378021097" sldId="1649"/>
            <ac:picMk id="11" creationId="{4B9A46BD-92A8-334F-EBA6-C26DADBCA3E6}"/>
          </ac:picMkLst>
        </pc:picChg>
        <pc:picChg chg="add mod">
          <ac:chgData name="Sarasin, Elise" userId="051ede2b-3008-44c0-bb19-c9bb04b8c5c9" providerId="ADAL" clId="{D4D047FA-3E1A-4DD3-B241-E6B2259C5792}" dt="2023-09-18T14:34:52.652" v="106" actId="1076"/>
          <ac:picMkLst>
            <pc:docMk/>
            <pc:sldMk cId="2378021097" sldId="1649"/>
            <ac:picMk id="12" creationId="{13C86E9A-3183-0EEB-7922-EF07BEC11356}"/>
          </ac:picMkLst>
        </pc:picChg>
        <pc:picChg chg="add mod">
          <ac:chgData name="Sarasin, Elise" userId="051ede2b-3008-44c0-bb19-c9bb04b8c5c9" providerId="ADAL" clId="{D4D047FA-3E1A-4DD3-B241-E6B2259C5792}" dt="2023-09-18T14:34:52.652" v="106" actId="1076"/>
          <ac:picMkLst>
            <pc:docMk/>
            <pc:sldMk cId="2378021097" sldId="1649"/>
            <ac:picMk id="13" creationId="{9B0F1281-CC08-D28F-EEEB-9E77AC75B90C}"/>
          </ac:picMkLst>
        </pc:picChg>
        <pc:picChg chg="add mod">
          <ac:chgData name="Sarasin, Elise" userId="051ede2b-3008-44c0-bb19-c9bb04b8c5c9" providerId="ADAL" clId="{D4D047FA-3E1A-4DD3-B241-E6B2259C5792}" dt="2023-09-18T14:34:52.652" v="106" actId="1076"/>
          <ac:picMkLst>
            <pc:docMk/>
            <pc:sldMk cId="2378021097" sldId="1649"/>
            <ac:picMk id="16" creationId="{556AD1C6-BB5E-CF71-6773-2FD9D90211C8}"/>
          </ac:picMkLst>
        </pc:picChg>
        <pc:picChg chg="add mod">
          <ac:chgData name="Sarasin, Elise" userId="051ede2b-3008-44c0-bb19-c9bb04b8c5c9" providerId="ADAL" clId="{D4D047FA-3E1A-4DD3-B241-E6B2259C5792}" dt="2023-09-18T14:34:52.652" v="106" actId="1076"/>
          <ac:picMkLst>
            <pc:docMk/>
            <pc:sldMk cId="2378021097" sldId="1649"/>
            <ac:picMk id="17" creationId="{8B659D7E-40FF-EBAF-3277-7CE91E1FB1A4}"/>
          </ac:picMkLst>
        </pc:picChg>
        <pc:picChg chg="add mod">
          <ac:chgData name="Sarasin, Elise" userId="051ede2b-3008-44c0-bb19-c9bb04b8c5c9" providerId="ADAL" clId="{D4D047FA-3E1A-4DD3-B241-E6B2259C5792}" dt="2023-09-18T14:34:52.652" v="106" actId="1076"/>
          <ac:picMkLst>
            <pc:docMk/>
            <pc:sldMk cId="2378021097" sldId="1649"/>
            <ac:picMk id="18" creationId="{725E38E7-AD2D-286A-1BA7-4A23508A4269}"/>
          </ac:picMkLst>
        </pc:picChg>
        <pc:picChg chg="add mod">
          <ac:chgData name="Sarasin, Elise" userId="051ede2b-3008-44c0-bb19-c9bb04b8c5c9" providerId="ADAL" clId="{D4D047FA-3E1A-4DD3-B241-E6B2259C5792}" dt="2023-09-18T14:34:52.652" v="106" actId="1076"/>
          <ac:picMkLst>
            <pc:docMk/>
            <pc:sldMk cId="2378021097" sldId="1649"/>
            <ac:picMk id="19" creationId="{6B8C679A-AC74-F511-C6D1-ABE01FC714EA}"/>
          </ac:picMkLst>
        </pc:picChg>
        <pc:picChg chg="add mod">
          <ac:chgData name="Sarasin, Elise" userId="051ede2b-3008-44c0-bb19-c9bb04b8c5c9" providerId="ADAL" clId="{D4D047FA-3E1A-4DD3-B241-E6B2259C5792}" dt="2023-09-18T14:34:52.652" v="106" actId="1076"/>
          <ac:picMkLst>
            <pc:docMk/>
            <pc:sldMk cId="2378021097" sldId="1649"/>
            <ac:picMk id="20" creationId="{F2862F44-9AA1-90C4-D741-F0452833BEAA}"/>
          </ac:picMkLst>
        </pc:picChg>
        <pc:picChg chg="add mod">
          <ac:chgData name="Sarasin, Elise" userId="051ede2b-3008-44c0-bb19-c9bb04b8c5c9" providerId="ADAL" clId="{D4D047FA-3E1A-4DD3-B241-E6B2259C5792}" dt="2023-09-18T14:34:52.652" v="106" actId="1076"/>
          <ac:picMkLst>
            <pc:docMk/>
            <pc:sldMk cId="2378021097" sldId="1649"/>
            <ac:picMk id="22" creationId="{D6EFE91E-8629-F9F3-1A0B-08C258861BF4}"/>
          </ac:picMkLst>
        </pc:picChg>
        <pc:picChg chg="add mod">
          <ac:chgData name="Sarasin, Elise" userId="051ede2b-3008-44c0-bb19-c9bb04b8c5c9" providerId="ADAL" clId="{D4D047FA-3E1A-4DD3-B241-E6B2259C5792}" dt="2023-09-18T14:34:52.652" v="106" actId="1076"/>
          <ac:picMkLst>
            <pc:docMk/>
            <pc:sldMk cId="2378021097" sldId="1649"/>
            <ac:picMk id="23" creationId="{D0B6EB00-F7AC-01D5-EFFD-E3306688D1EE}"/>
          </ac:picMkLst>
        </pc:picChg>
        <pc:picChg chg="del">
          <ac:chgData name="Sarasin, Elise" userId="051ede2b-3008-44c0-bb19-c9bb04b8c5c9" providerId="ADAL" clId="{D4D047FA-3E1A-4DD3-B241-E6B2259C5792}" dt="2023-09-18T14:34:15.182" v="99" actId="478"/>
          <ac:picMkLst>
            <pc:docMk/>
            <pc:sldMk cId="2378021097" sldId="1649"/>
            <ac:picMk id="2080"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81"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84"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86"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87"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88"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89"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91"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92"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93"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2094" creationId="{00000000-0000-0000-0000-000000000000}"/>
          </ac:picMkLst>
        </pc:picChg>
        <pc:picChg chg="del">
          <ac:chgData name="Sarasin, Elise" userId="051ede2b-3008-44c0-bb19-c9bb04b8c5c9" providerId="ADAL" clId="{D4D047FA-3E1A-4DD3-B241-E6B2259C5792}" dt="2023-09-18T14:34:15.182" v="99" actId="478"/>
          <ac:picMkLst>
            <pc:docMk/>
            <pc:sldMk cId="2378021097" sldId="1649"/>
            <ac:picMk id="52225" creationId="{00000000-0000-0000-0000-000000000000}"/>
          </ac:picMkLst>
        </pc:picChg>
      </pc:sldChg>
      <pc:sldChg chg="add">
        <pc:chgData name="Sarasin, Elise" userId="051ede2b-3008-44c0-bb19-c9bb04b8c5c9" providerId="ADAL" clId="{D4D047FA-3E1A-4DD3-B241-E6B2259C5792}" dt="2023-09-11T20:32:00.920" v="5"/>
        <pc:sldMkLst>
          <pc:docMk/>
          <pc:sldMk cId="1977536410" sldId="1684"/>
        </pc:sldMkLst>
      </pc:sldChg>
      <pc:sldChg chg="modSp add mod">
        <pc:chgData name="Sarasin, Elise" userId="051ede2b-3008-44c0-bb19-c9bb04b8c5c9" providerId="ADAL" clId="{D4D047FA-3E1A-4DD3-B241-E6B2259C5792}" dt="2023-09-23T23:20:50.804" v="554" actId="20577"/>
        <pc:sldMkLst>
          <pc:docMk/>
          <pc:sldMk cId="1404812296" sldId="1732"/>
        </pc:sldMkLst>
        <pc:spChg chg="mod">
          <ac:chgData name="Sarasin, Elise" userId="051ede2b-3008-44c0-bb19-c9bb04b8c5c9" providerId="ADAL" clId="{D4D047FA-3E1A-4DD3-B241-E6B2259C5792}" dt="2023-09-23T23:20:50.804" v="554" actId="20577"/>
          <ac:spMkLst>
            <pc:docMk/>
            <pc:sldMk cId="1404812296" sldId="1732"/>
            <ac:spMk id="2" creationId="{00000000-0000-0000-0000-000000000000}"/>
          </ac:spMkLst>
        </pc:spChg>
        <pc:spChg chg="mod">
          <ac:chgData name="Sarasin, Elise" userId="051ede2b-3008-44c0-bb19-c9bb04b8c5c9" providerId="ADAL" clId="{D4D047FA-3E1A-4DD3-B241-E6B2259C5792}" dt="2023-09-23T23:20:22.446" v="553" actId="1076"/>
          <ac:spMkLst>
            <pc:docMk/>
            <pc:sldMk cId="1404812296" sldId="1732"/>
            <ac:spMk id="3" creationId="{9EBCD75E-199A-5DE9-A868-C2E71655B0AE}"/>
          </ac:spMkLst>
        </pc:spChg>
      </pc:sldChg>
      <pc:sldChg chg="addSp delSp modSp mod">
        <pc:chgData name="Sarasin, Elise" userId="051ede2b-3008-44c0-bb19-c9bb04b8c5c9" providerId="ADAL" clId="{D4D047FA-3E1A-4DD3-B241-E6B2259C5792}" dt="2023-09-21T13:47:40.650" v="551" actId="1076"/>
        <pc:sldMkLst>
          <pc:docMk/>
          <pc:sldMk cId="572328900" sldId="1754"/>
        </pc:sldMkLst>
        <pc:spChg chg="del mod">
          <ac:chgData name="Sarasin, Elise" userId="051ede2b-3008-44c0-bb19-c9bb04b8c5c9" providerId="ADAL" clId="{D4D047FA-3E1A-4DD3-B241-E6B2259C5792}" dt="2023-09-18T14:30:15.886" v="9" actId="478"/>
          <ac:spMkLst>
            <pc:docMk/>
            <pc:sldMk cId="572328900" sldId="1754"/>
            <ac:spMk id="3" creationId="{A9CAE11D-9446-B70C-6D72-998A3D050344}"/>
          </ac:spMkLst>
        </pc:spChg>
        <pc:spChg chg="add mod">
          <ac:chgData name="Sarasin, Elise" userId="051ede2b-3008-44c0-bb19-c9bb04b8c5c9" providerId="ADAL" clId="{D4D047FA-3E1A-4DD3-B241-E6B2259C5792}" dt="2023-09-21T13:47:40.650" v="551" actId="1076"/>
          <ac:spMkLst>
            <pc:docMk/>
            <pc:sldMk cId="572328900" sldId="1754"/>
            <ac:spMk id="5" creationId="{0CBC725C-173A-CF88-EBF1-1D260EA758A7}"/>
          </ac:spMkLst>
        </pc:spChg>
      </pc:sldChg>
      <pc:sldChg chg="addSp delSp modSp mod">
        <pc:chgData name="Sarasin, Elise" userId="051ede2b-3008-44c0-bb19-c9bb04b8c5c9" providerId="ADAL" clId="{D4D047FA-3E1A-4DD3-B241-E6B2259C5792}" dt="2023-09-18T14:31:14.482" v="18"/>
        <pc:sldMkLst>
          <pc:docMk/>
          <pc:sldMk cId="1202910886" sldId="1755"/>
        </pc:sldMkLst>
        <pc:spChg chg="del">
          <ac:chgData name="Sarasin, Elise" userId="051ede2b-3008-44c0-bb19-c9bb04b8c5c9" providerId="ADAL" clId="{D4D047FA-3E1A-4DD3-B241-E6B2259C5792}" dt="2023-09-18T14:31:12.689" v="17" actId="478"/>
          <ac:spMkLst>
            <pc:docMk/>
            <pc:sldMk cId="1202910886" sldId="1755"/>
            <ac:spMk id="3" creationId="{BE58CE18-298C-8A29-7CA3-4732049964E3}"/>
          </ac:spMkLst>
        </pc:spChg>
        <pc:spChg chg="add mod">
          <ac:chgData name="Sarasin, Elise" userId="051ede2b-3008-44c0-bb19-c9bb04b8c5c9" providerId="ADAL" clId="{D4D047FA-3E1A-4DD3-B241-E6B2259C5792}" dt="2023-09-18T14:31:14.482" v="18"/>
          <ac:spMkLst>
            <pc:docMk/>
            <pc:sldMk cId="1202910886" sldId="1755"/>
            <ac:spMk id="5" creationId="{12C82F44-6694-CBB8-6CA4-ED685F58CF43}"/>
          </ac:spMkLst>
        </pc:spChg>
      </pc:sldChg>
      <pc:sldChg chg="delSp mod">
        <pc:chgData name="Sarasin, Elise" userId="051ede2b-3008-44c0-bb19-c9bb04b8c5c9" providerId="ADAL" clId="{D4D047FA-3E1A-4DD3-B241-E6B2259C5792}" dt="2023-09-18T14:26:21.082" v="6" actId="478"/>
        <pc:sldMkLst>
          <pc:docMk/>
          <pc:sldMk cId="1769809642" sldId="1756"/>
        </pc:sldMkLst>
        <pc:spChg chg="del">
          <ac:chgData name="Sarasin, Elise" userId="051ede2b-3008-44c0-bb19-c9bb04b8c5c9" providerId="ADAL" clId="{D4D047FA-3E1A-4DD3-B241-E6B2259C5792}" dt="2023-09-18T14:26:21.082" v="6" actId="478"/>
          <ac:spMkLst>
            <pc:docMk/>
            <pc:sldMk cId="1769809642" sldId="1756"/>
            <ac:spMk id="3" creationId="{AEBCAA9A-E349-8688-4C85-C6874F1B839E}"/>
          </ac:spMkLst>
        </pc:spChg>
      </pc:sldChg>
      <pc:sldChg chg="delSp mod">
        <pc:chgData name="Sarasin, Elise" userId="051ede2b-3008-44c0-bb19-c9bb04b8c5c9" providerId="ADAL" clId="{D4D047FA-3E1A-4DD3-B241-E6B2259C5792}" dt="2023-09-18T14:26:57.748" v="7" actId="478"/>
        <pc:sldMkLst>
          <pc:docMk/>
          <pc:sldMk cId="358305998" sldId="1757"/>
        </pc:sldMkLst>
        <pc:spChg chg="del">
          <ac:chgData name="Sarasin, Elise" userId="051ede2b-3008-44c0-bb19-c9bb04b8c5c9" providerId="ADAL" clId="{D4D047FA-3E1A-4DD3-B241-E6B2259C5792}" dt="2023-09-18T14:26:57.748" v="7" actId="478"/>
          <ac:spMkLst>
            <pc:docMk/>
            <pc:sldMk cId="358305998" sldId="1757"/>
            <ac:spMk id="4" creationId="{741F5C58-B312-2F75-416C-CC30A8AE7FF9}"/>
          </ac:spMkLst>
        </pc:spChg>
      </pc:sldChg>
      <pc:sldChg chg="add">
        <pc:chgData name="Sarasin, Elise" userId="051ede2b-3008-44c0-bb19-c9bb04b8c5c9" providerId="ADAL" clId="{D4D047FA-3E1A-4DD3-B241-E6B2259C5792}" dt="2023-09-11T20:30:55.101" v="2"/>
        <pc:sldMkLst>
          <pc:docMk/>
          <pc:sldMk cId="4143966895" sldId="1856"/>
        </pc:sldMkLst>
      </pc:sldChg>
      <pc:sldChg chg="add">
        <pc:chgData name="Sarasin, Elise" userId="051ede2b-3008-44c0-bb19-c9bb04b8c5c9" providerId="ADAL" clId="{D4D047FA-3E1A-4DD3-B241-E6B2259C5792}" dt="2023-09-11T20:31:39.827" v="4"/>
        <pc:sldMkLst>
          <pc:docMk/>
          <pc:sldMk cId="3396139968" sldId="1857"/>
        </pc:sldMkLst>
      </pc:sldChg>
      <pc:sldChg chg="addSp modSp add mod modShow">
        <pc:chgData name="Sarasin, Elise" userId="051ede2b-3008-44c0-bb19-c9bb04b8c5c9" providerId="ADAL" clId="{D4D047FA-3E1A-4DD3-B241-E6B2259C5792}" dt="2023-09-18T14:33:04.946" v="98" actId="20577"/>
        <pc:sldMkLst>
          <pc:docMk/>
          <pc:sldMk cId="3097159240" sldId="1858"/>
        </pc:sldMkLst>
        <pc:spChg chg="add mod">
          <ac:chgData name="Sarasin, Elise" userId="051ede2b-3008-44c0-bb19-c9bb04b8c5c9" providerId="ADAL" clId="{D4D047FA-3E1A-4DD3-B241-E6B2259C5792}" dt="2023-09-18T14:33:04.946" v="98" actId="20577"/>
          <ac:spMkLst>
            <pc:docMk/>
            <pc:sldMk cId="3097159240" sldId="1858"/>
            <ac:spMk id="2" creationId="{EA460184-BCC6-B715-AD6C-C07D97AD4A22}"/>
          </ac:spMkLst>
        </pc:spChg>
      </pc:sldChg>
      <pc:sldChg chg="modSp add del mod">
        <pc:chgData name="Sarasin, Elise" userId="051ede2b-3008-44c0-bb19-c9bb04b8c5c9" providerId="ADAL" clId="{D4D047FA-3E1A-4DD3-B241-E6B2259C5792}" dt="2023-09-21T13:42:29.744" v="256" actId="47"/>
        <pc:sldMkLst>
          <pc:docMk/>
          <pc:sldMk cId="3122236743" sldId="1859"/>
        </pc:sldMkLst>
        <pc:spChg chg="mod">
          <ac:chgData name="Sarasin, Elise" userId="051ede2b-3008-44c0-bb19-c9bb04b8c5c9" providerId="ADAL" clId="{D4D047FA-3E1A-4DD3-B241-E6B2259C5792}" dt="2023-09-21T13:41:57.549" v="251" actId="20577"/>
          <ac:spMkLst>
            <pc:docMk/>
            <pc:sldMk cId="3122236743" sldId="1859"/>
            <ac:spMk id="2" creationId="{5B080F6F-F97A-DA64-07BF-EB5BEC80053E}"/>
          </ac:spMkLst>
        </pc:spChg>
        <pc:graphicFrameChg chg="modGraphic">
          <ac:chgData name="Sarasin, Elise" userId="051ede2b-3008-44c0-bb19-c9bb04b8c5c9" providerId="ADAL" clId="{D4D047FA-3E1A-4DD3-B241-E6B2259C5792}" dt="2023-09-21T13:42:06.163" v="254" actId="6549"/>
          <ac:graphicFrameMkLst>
            <pc:docMk/>
            <pc:sldMk cId="3122236743" sldId="1859"/>
            <ac:graphicFrameMk id="13" creationId="{61BAFEA6-C3EC-8E20-A76B-AC343E252E79}"/>
          </ac:graphicFrameMkLst>
        </pc:graphicFrameChg>
      </pc:sldChg>
      <pc:sldChg chg="modSp add mod">
        <pc:chgData name="Sarasin, Elise" userId="051ede2b-3008-44c0-bb19-c9bb04b8c5c9" providerId="ADAL" clId="{D4D047FA-3E1A-4DD3-B241-E6B2259C5792}" dt="2023-09-21T13:42:54.039" v="312" actId="207"/>
        <pc:sldMkLst>
          <pc:docMk/>
          <pc:sldMk cId="2842669035" sldId="1860"/>
        </pc:sldMkLst>
        <pc:spChg chg="mod">
          <ac:chgData name="Sarasin, Elise" userId="051ede2b-3008-44c0-bb19-c9bb04b8c5c9" providerId="ADAL" clId="{D4D047FA-3E1A-4DD3-B241-E6B2259C5792}" dt="2023-09-21T13:42:54.039" v="312" actId="207"/>
          <ac:spMkLst>
            <pc:docMk/>
            <pc:sldMk cId="2842669035" sldId="1860"/>
            <ac:spMk id="2" creationId="{5B080F6F-F97A-DA64-07BF-EB5BEC80053E}"/>
          </ac:spMkLst>
        </pc:spChg>
      </pc:sldChg>
      <pc:sldChg chg="modSp add mod">
        <pc:chgData name="Sarasin, Elise" userId="051ede2b-3008-44c0-bb19-c9bb04b8c5c9" providerId="ADAL" clId="{D4D047FA-3E1A-4DD3-B241-E6B2259C5792}" dt="2023-09-23T23:21:15.434" v="564" actId="20577"/>
        <pc:sldMkLst>
          <pc:docMk/>
          <pc:sldMk cId="280352181" sldId="1886"/>
        </pc:sldMkLst>
        <pc:spChg chg="mod">
          <ac:chgData name="Sarasin, Elise" userId="051ede2b-3008-44c0-bb19-c9bb04b8c5c9" providerId="ADAL" clId="{D4D047FA-3E1A-4DD3-B241-E6B2259C5792}" dt="2023-09-23T23:21:15.434" v="564" actId="20577"/>
          <ac:spMkLst>
            <pc:docMk/>
            <pc:sldMk cId="280352181" sldId="1886"/>
            <ac:spMk id="2" creationId="{00000000-0000-0000-0000-000000000000}"/>
          </ac:spMkLst>
        </pc:spChg>
        <pc:spChg chg="mod">
          <ac:chgData name="Sarasin, Elise" userId="051ede2b-3008-44c0-bb19-c9bb04b8c5c9" providerId="ADAL" clId="{D4D047FA-3E1A-4DD3-B241-E6B2259C5792}" dt="2023-09-23T23:21:11.570" v="557" actId="14100"/>
          <ac:spMkLst>
            <pc:docMk/>
            <pc:sldMk cId="280352181" sldId="1886"/>
            <ac:spMk id="3" creationId="{9EBCD75E-199A-5DE9-A868-C2E71655B0AE}"/>
          </ac:spMkLst>
        </pc:spChg>
      </pc:sldChg>
    </pc:docChg>
  </pc:docChgLst>
  <pc:docChgLst>
    <pc:chgData name="Bernard, Allison M" userId="7cd67125-3436-42b8-b83a-bbe37ba15a4e" providerId="ADAL" clId="{17433292-49A6-4F7B-844D-4198C7B52157}"/>
    <pc:docChg chg="custSel modSld">
      <pc:chgData name="Bernard, Allison M" userId="7cd67125-3436-42b8-b83a-bbe37ba15a4e" providerId="ADAL" clId="{17433292-49A6-4F7B-844D-4198C7B52157}" dt="2023-09-28T20:08:34.767" v="49" actId="20577"/>
      <pc:docMkLst>
        <pc:docMk/>
      </pc:docMkLst>
      <pc:sldChg chg="modSp mod">
        <pc:chgData name="Bernard, Allison M" userId="7cd67125-3436-42b8-b83a-bbe37ba15a4e" providerId="ADAL" clId="{17433292-49A6-4F7B-844D-4198C7B52157}" dt="2023-09-28T20:08:34.767" v="49" actId="20577"/>
        <pc:sldMkLst>
          <pc:docMk/>
          <pc:sldMk cId="2029176238" sldId="683"/>
        </pc:sldMkLst>
        <pc:spChg chg="mod">
          <ac:chgData name="Bernard, Allison M" userId="7cd67125-3436-42b8-b83a-bbe37ba15a4e" providerId="ADAL" clId="{17433292-49A6-4F7B-844D-4198C7B52157}" dt="2023-09-28T20:08:34.767" v="49" actId="20577"/>
          <ac:spMkLst>
            <pc:docMk/>
            <pc:sldMk cId="2029176238" sldId="683"/>
            <ac:spMk id="4" creationId="{00000000-0000-0000-0000-000000000000}"/>
          </ac:spMkLst>
        </pc:spChg>
      </pc:sldChg>
      <pc:sldChg chg="modSp mod">
        <pc:chgData name="Bernard, Allison M" userId="7cd67125-3436-42b8-b83a-bbe37ba15a4e" providerId="ADAL" clId="{17433292-49A6-4F7B-844D-4198C7B52157}" dt="2023-09-28T20:04:49.975" v="0" actId="1076"/>
        <pc:sldMkLst>
          <pc:docMk/>
          <pc:sldMk cId="3201989773" sldId="859"/>
        </pc:sldMkLst>
        <pc:spChg chg="mod">
          <ac:chgData name="Bernard, Allison M" userId="7cd67125-3436-42b8-b83a-bbe37ba15a4e" providerId="ADAL" clId="{17433292-49A6-4F7B-844D-4198C7B52157}" dt="2023-09-28T20:04:49.975" v="0" actId="1076"/>
          <ac:spMkLst>
            <pc:docMk/>
            <pc:sldMk cId="3201989773" sldId="859"/>
            <ac:spMk id="5" creationId="{00000000-0000-0000-0000-000000000000}"/>
          </ac:spMkLst>
        </pc:spChg>
      </pc:sldChg>
      <pc:sldChg chg="modSp mod">
        <pc:chgData name="Bernard, Allison M" userId="7cd67125-3436-42b8-b83a-bbe37ba15a4e" providerId="ADAL" clId="{17433292-49A6-4F7B-844D-4198C7B52157}" dt="2023-09-28T20:06:09.010" v="4" actId="1582"/>
        <pc:sldMkLst>
          <pc:docMk/>
          <pc:sldMk cId="82712566" sldId="1534"/>
        </pc:sldMkLst>
        <pc:picChg chg="mod">
          <ac:chgData name="Bernard, Allison M" userId="7cd67125-3436-42b8-b83a-bbe37ba15a4e" providerId="ADAL" clId="{17433292-49A6-4F7B-844D-4198C7B52157}" dt="2023-09-28T20:06:09.010" v="4" actId="1582"/>
          <ac:picMkLst>
            <pc:docMk/>
            <pc:sldMk cId="82712566" sldId="1534"/>
            <ac:picMk id="18" creationId="{1B9031F8-F462-4694-A92F-B90385952822}"/>
          </ac:picMkLst>
        </pc:picChg>
        <pc:picChg chg="mod">
          <ac:chgData name="Bernard, Allison M" userId="7cd67125-3436-42b8-b83a-bbe37ba15a4e" providerId="ADAL" clId="{17433292-49A6-4F7B-844D-4198C7B52157}" dt="2023-09-28T20:06:01.611" v="2" actId="1582"/>
          <ac:picMkLst>
            <pc:docMk/>
            <pc:sldMk cId="82712566" sldId="1534"/>
            <ac:picMk id="23" creationId="{25D2A63D-C8FC-42EC-8B87-3EB2F28BB5EF}"/>
          </ac:picMkLst>
        </pc:picChg>
      </pc:sldChg>
      <pc:sldChg chg="addSp modSp mod">
        <pc:chgData name="Bernard, Allison M" userId="7cd67125-3436-42b8-b83a-bbe37ba15a4e" providerId="ADAL" clId="{17433292-49A6-4F7B-844D-4198C7B52157}" dt="2023-09-28T20:07:11.388" v="48" actId="20577"/>
        <pc:sldMkLst>
          <pc:docMk/>
          <pc:sldMk cId="261937213" sldId="1885"/>
        </pc:sldMkLst>
        <pc:spChg chg="add mod">
          <ac:chgData name="Bernard, Allison M" userId="7cd67125-3436-42b8-b83a-bbe37ba15a4e" providerId="ADAL" clId="{17433292-49A6-4F7B-844D-4198C7B52157}" dt="2023-09-28T20:07:11.388" v="48" actId="20577"/>
          <ac:spMkLst>
            <pc:docMk/>
            <pc:sldMk cId="261937213" sldId="1885"/>
            <ac:spMk id="4" creationId="{7F43B153-BD67-730E-04A7-F1D7746594A7}"/>
          </ac:spMkLst>
        </pc:spChg>
      </pc:sldChg>
    </pc:docChg>
  </pc:docChgLst>
  <pc:docChgLst>
    <pc:chgData name="Sarasin, Elise" userId="051ede2b-3008-44c0-bb19-c9bb04b8c5c9" providerId="ADAL" clId="{27F988C6-E4E8-4CB1-BBFF-307804E94D4D}"/>
    <pc:docChg chg="custSel modSld modSection">
      <pc:chgData name="Sarasin, Elise" userId="051ede2b-3008-44c0-bb19-c9bb04b8c5c9" providerId="ADAL" clId="{27F988C6-E4E8-4CB1-BBFF-307804E94D4D}" dt="2023-10-25T15:12:22.372" v="116" actId="14734"/>
      <pc:docMkLst>
        <pc:docMk/>
      </pc:docMkLst>
      <pc:sldChg chg="modSp mod">
        <pc:chgData name="Sarasin, Elise" userId="051ede2b-3008-44c0-bb19-c9bb04b8c5c9" providerId="ADAL" clId="{27F988C6-E4E8-4CB1-BBFF-307804E94D4D}" dt="2023-10-25T14:59:23.008" v="9" actId="20577"/>
        <pc:sldMkLst>
          <pc:docMk/>
          <pc:sldMk cId="707342084" sldId="335"/>
        </pc:sldMkLst>
        <pc:spChg chg="mod">
          <ac:chgData name="Sarasin, Elise" userId="051ede2b-3008-44c0-bb19-c9bb04b8c5c9" providerId="ADAL" clId="{27F988C6-E4E8-4CB1-BBFF-307804E94D4D}" dt="2023-10-25T14:59:23.008" v="9" actId="20577"/>
          <ac:spMkLst>
            <pc:docMk/>
            <pc:sldMk cId="707342084" sldId="335"/>
            <ac:spMk id="3" creationId="{9DC641B4-A69A-4435-8372-61C4912866FD}"/>
          </ac:spMkLst>
        </pc:spChg>
      </pc:sldChg>
      <pc:sldChg chg="modSp mod">
        <pc:chgData name="Sarasin, Elise" userId="051ede2b-3008-44c0-bb19-c9bb04b8c5c9" providerId="ADAL" clId="{27F988C6-E4E8-4CB1-BBFF-307804E94D4D}" dt="2023-10-25T14:59:57.695" v="19" actId="20577"/>
        <pc:sldMkLst>
          <pc:docMk/>
          <pc:sldMk cId="3732495916" sldId="338"/>
        </pc:sldMkLst>
        <pc:spChg chg="mod">
          <ac:chgData name="Sarasin, Elise" userId="051ede2b-3008-44c0-bb19-c9bb04b8c5c9" providerId="ADAL" clId="{27F988C6-E4E8-4CB1-BBFF-307804E94D4D}" dt="2023-10-25T14:59:57.695" v="19" actId="20577"/>
          <ac:spMkLst>
            <pc:docMk/>
            <pc:sldMk cId="3732495916" sldId="338"/>
            <ac:spMk id="3" creationId="{3C1284EF-2C08-040A-5226-4E445603B6BA}"/>
          </ac:spMkLst>
        </pc:spChg>
      </pc:sldChg>
      <pc:sldChg chg="addSp delSp modSp mod delAnim modAnim">
        <pc:chgData name="Sarasin, Elise" userId="051ede2b-3008-44c0-bb19-c9bb04b8c5c9" providerId="ADAL" clId="{27F988C6-E4E8-4CB1-BBFF-307804E94D4D}" dt="2023-10-25T15:11:28.574" v="93"/>
        <pc:sldMkLst>
          <pc:docMk/>
          <pc:sldMk cId="2534278253" sldId="773"/>
        </pc:sldMkLst>
        <pc:picChg chg="add mod">
          <ac:chgData name="Sarasin, Elise" userId="051ede2b-3008-44c0-bb19-c9bb04b8c5c9" providerId="ADAL" clId="{27F988C6-E4E8-4CB1-BBFF-307804E94D4D}" dt="2023-10-25T15:11:24.300" v="92" actId="1076"/>
          <ac:picMkLst>
            <pc:docMk/>
            <pc:sldMk cId="2534278253" sldId="773"/>
            <ac:picMk id="4" creationId="{A7557E84-50BB-96E3-0491-5993B0B63265}"/>
          </ac:picMkLst>
        </pc:picChg>
        <pc:picChg chg="mod">
          <ac:chgData name="Sarasin, Elise" userId="051ede2b-3008-44c0-bb19-c9bb04b8c5c9" providerId="ADAL" clId="{27F988C6-E4E8-4CB1-BBFF-307804E94D4D}" dt="2023-10-25T15:11:15.338" v="88" actId="1076"/>
          <ac:picMkLst>
            <pc:docMk/>
            <pc:sldMk cId="2534278253" sldId="773"/>
            <ac:picMk id="8" creationId="{ABD4BBC6-1204-7A06-9167-E68D2DF2F515}"/>
          </ac:picMkLst>
        </pc:picChg>
        <pc:picChg chg="del mod">
          <ac:chgData name="Sarasin, Elise" userId="051ede2b-3008-44c0-bb19-c9bb04b8c5c9" providerId="ADAL" clId="{27F988C6-E4E8-4CB1-BBFF-307804E94D4D}" dt="2023-10-25T15:11:10.310" v="86" actId="478"/>
          <ac:picMkLst>
            <pc:docMk/>
            <pc:sldMk cId="2534278253" sldId="773"/>
            <ac:picMk id="10" creationId="{20229087-6DF2-53A7-9972-FF10C30D1F97}"/>
          </ac:picMkLst>
        </pc:picChg>
      </pc:sldChg>
      <pc:sldChg chg="modSp mod">
        <pc:chgData name="Sarasin, Elise" userId="051ede2b-3008-44c0-bb19-c9bb04b8c5c9" providerId="ADAL" clId="{27F988C6-E4E8-4CB1-BBFF-307804E94D4D}" dt="2023-10-25T15:00:50.579" v="32" actId="20577"/>
        <pc:sldMkLst>
          <pc:docMk/>
          <pc:sldMk cId="3672816631" sldId="1616"/>
        </pc:sldMkLst>
        <pc:spChg chg="mod">
          <ac:chgData name="Sarasin, Elise" userId="051ede2b-3008-44c0-bb19-c9bb04b8c5c9" providerId="ADAL" clId="{27F988C6-E4E8-4CB1-BBFF-307804E94D4D}" dt="2023-10-25T15:00:50.579" v="32" actId="20577"/>
          <ac:spMkLst>
            <pc:docMk/>
            <pc:sldMk cId="3672816631" sldId="1616"/>
            <ac:spMk id="3" creationId="{3C1284EF-2C08-040A-5226-4E445603B6BA}"/>
          </ac:spMkLst>
        </pc:spChg>
      </pc:sldChg>
      <pc:sldChg chg="modSp mod">
        <pc:chgData name="Sarasin, Elise" userId="051ede2b-3008-44c0-bb19-c9bb04b8c5c9" providerId="ADAL" clId="{27F988C6-E4E8-4CB1-BBFF-307804E94D4D}" dt="2023-10-25T15:01:27.928" v="52" actId="20577"/>
        <pc:sldMkLst>
          <pc:docMk/>
          <pc:sldMk cId="3880880712" sldId="1617"/>
        </pc:sldMkLst>
        <pc:spChg chg="mod">
          <ac:chgData name="Sarasin, Elise" userId="051ede2b-3008-44c0-bb19-c9bb04b8c5c9" providerId="ADAL" clId="{27F988C6-E4E8-4CB1-BBFF-307804E94D4D}" dt="2023-10-25T15:01:27.928" v="52" actId="20577"/>
          <ac:spMkLst>
            <pc:docMk/>
            <pc:sldMk cId="3880880712" sldId="1617"/>
            <ac:spMk id="3" creationId="{3C1284EF-2C08-040A-5226-4E445603B6BA}"/>
          </ac:spMkLst>
        </pc:spChg>
      </pc:sldChg>
      <pc:sldChg chg="modSp mod">
        <pc:chgData name="Sarasin, Elise" userId="051ede2b-3008-44c0-bb19-c9bb04b8c5c9" providerId="ADAL" clId="{27F988C6-E4E8-4CB1-BBFF-307804E94D4D}" dt="2023-10-25T15:02:06.479" v="72" actId="20577"/>
        <pc:sldMkLst>
          <pc:docMk/>
          <pc:sldMk cId="2378021097" sldId="1649"/>
        </pc:sldMkLst>
        <pc:spChg chg="mod">
          <ac:chgData name="Sarasin, Elise" userId="051ede2b-3008-44c0-bb19-c9bb04b8c5c9" providerId="ADAL" clId="{27F988C6-E4E8-4CB1-BBFF-307804E94D4D}" dt="2023-10-25T15:02:06.479" v="72" actId="20577"/>
          <ac:spMkLst>
            <pc:docMk/>
            <pc:sldMk cId="2378021097" sldId="1649"/>
            <ac:spMk id="15" creationId="{2878C86A-A937-8AF6-3DFB-80A5A66CABBB}"/>
          </ac:spMkLst>
        </pc:spChg>
      </pc:sldChg>
      <pc:sldChg chg="modSp mod">
        <pc:chgData name="Sarasin, Elise" userId="051ede2b-3008-44c0-bb19-c9bb04b8c5c9" providerId="ADAL" clId="{27F988C6-E4E8-4CB1-BBFF-307804E94D4D}" dt="2023-10-25T15:11:51.809" v="103" actId="20577"/>
        <pc:sldMkLst>
          <pc:docMk/>
          <pc:sldMk cId="1080352621" sldId="1678"/>
        </pc:sldMkLst>
        <pc:spChg chg="mod">
          <ac:chgData name="Sarasin, Elise" userId="051ede2b-3008-44c0-bb19-c9bb04b8c5c9" providerId="ADAL" clId="{27F988C6-E4E8-4CB1-BBFF-307804E94D4D}" dt="2023-10-25T15:11:51.809" v="103" actId="20577"/>
          <ac:spMkLst>
            <pc:docMk/>
            <pc:sldMk cId="1080352621" sldId="1678"/>
            <ac:spMk id="14" creationId="{00000000-0000-0000-0000-000000000000}"/>
          </ac:spMkLst>
        </pc:spChg>
      </pc:sldChg>
      <pc:sldChg chg="modSp mod">
        <pc:chgData name="Sarasin, Elise" userId="051ede2b-3008-44c0-bb19-c9bb04b8c5c9" providerId="ADAL" clId="{27F988C6-E4E8-4CB1-BBFF-307804E94D4D}" dt="2023-10-25T15:12:22.372" v="116" actId="14734"/>
        <pc:sldMkLst>
          <pc:docMk/>
          <pc:sldMk cId="1977536410" sldId="1684"/>
        </pc:sldMkLst>
        <pc:graphicFrameChg chg="mod modGraphic">
          <ac:chgData name="Sarasin, Elise" userId="051ede2b-3008-44c0-bb19-c9bb04b8c5c9" providerId="ADAL" clId="{27F988C6-E4E8-4CB1-BBFF-307804E94D4D}" dt="2023-10-25T15:12:22.372" v="116" actId="14734"/>
          <ac:graphicFrameMkLst>
            <pc:docMk/>
            <pc:sldMk cId="1977536410" sldId="1684"/>
            <ac:graphicFrameMk id="7" creationId="{3F1D309C-0061-64E5-3BAB-504335350DAB}"/>
          </ac:graphicFrameMkLst>
        </pc:graphicFrameChg>
      </pc:sldChg>
      <pc:sldChg chg="modSp mod">
        <pc:chgData name="Sarasin, Elise" userId="051ede2b-3008-44c0-bb19-c9bb04b8c5c9" providerId="ADAL" clId="{27F988C6-E4E8-4CB1-BBFF-307804E94D4D}" dt="2023-10-25T15:01:10.117" v="42" actId="20577"/>
        <pc:sldMkLst>
          <pc:docMk/>
          <pc:sldMk cId="1404812296" sldId="1732"/>
        </pc:sldMkLst>
        <pc:spChg chg="mod">
          <ac:chgData name="Sarasin, Elise" userId="051ede2b-3008-44c0-bb19-c9bb04b8c5c9" providerId="ADAL" clId="{27F988C6-E4E8-4CB1-BBFF-307804E94D4D}" dt="2023-10-25T15:01:10.117" v="42" actId="20577"/>
          <ac:spMkLst>
            <pc:docMk/>
            <pc:sldMk cId="1404812296" sldId="1732"/>
            <ac:spMk id="14" creationId="{00000000-0000-0000-0000-000000000000}"/>
          </ac:spMkLst>
        </pc:spChg>
      </pc:sldChg>
      <pc:sldChg chg="modSp mod">
        <pc:chgData name="Sarasin, Elise" userId="051ede2b-3008-44c0-bb19-c9bb04b8c5c9" providerId="ADAL" clId="{27F988C6-E4E8-4CB1-BBFF-307804E94D4D}" dt="2023-10-25T15:01:52.711" v="62" actId="20577"/>
        <pc:sldMkLst>
          <pc:docMk/>
          <pc:sldMk cId="280352181" sldId="1886"/>
        </pc:sldMkLst>
        <pc:spChg chg="mod">
          <ac:chgData name="Sarasin, Elise" userId="051ede2b-3008-44c0-bb19-c9bb04b8c5c9" providerId="ADAL" clId="{27F988C6-E4E8-4CB1-BBFF-307804E94D4D}" dt="2023-10-25T15:01:52.711" v="62" actId="20577"/>
          <ac:spMkLst>
            <pc:docMk/>
            <pc:sldMk cId="280352181" sldId="1886"/>
            <ac:spMk id="14" creationId="{00000000-0000-0000-0000-000000000000}"/>
          </ac:spMkLst>
        </pc:spChg>
      </pc:sldChg>
    </pc:docChg>
  </pc:docChgLst>
  <pc:docChgLst>
    <pc:chgData name="Lane, Kathleen" userId="d8586a00-d571-4eeb-bfc3-f42bf250439e" providerId="ADAL" clId="{035F1A00-1601-4725-97B4-E6F7914D53B2}"/>
    <pc:docChg chg="delSld modSld modSection">
      <pc:chgData name="Lane, Kathleen" userId="d8586a00-d571-4eeb-bfc3-f42bf250439e" providerId="ADAL" clId="{035F1A00-1601-4725-97B4-E6F7914D53B2}" dt="2023-09-21T13:48:12.335" v="7" actId="2696"/>
      <pc:docMkLst>
        <pc:docMk/>
      </pc:docMkLst>
      <pc:sldChg chg="del">
        <pc:chgData name="Lane, Kathleen" userId="d8586a00-d571-4eeb-bfc3-f42bf250439e" providerId="ADAL" clId="{035F1A00-1601-4725-97B4-E6F7914D53B2}" dt="2023-09-21T13:42:08.080" v="1" actId="2696"/>
        <pc:sldMkLst>
          <pc:docMk/>
          <pc:sldMk cId="1768666453" sldId="326"/>
        </pc:sldMkLst>
      </pc:sldChg>
      <pc:sldChg chg="del">
        <pc:chgData name="Lane, Kathleen" userId="d8586a00-d571-4eeb-bfc3-f42bf250439e" providerId="ADAL" clId="{035F1A00-1601-4725-97B4-E6F7914D53B2}" dt="2023-09-21T13:48:12.335" v="7" actId="2696"/>
        <pc:sldMkLst>
          <pc:docMk/>
          <pc:sldMk cId="1659631156" sldId="896"/>
        </pc:sldMkLst>
      </pc:sldChg>
      <pc:sldChg chg="del">
        <pc:chgData name="Lane, Kathleen" userId="d8586a00-d571-4eeb-bfc3-f42bf250439e" providerId="ADAL" clId="{035F1A00-1601-4725-97B4-E6F7914D53B2}" dt="2023-09-21T13:46:07.058" v="3" actId="2696"/>
        <pc:sldMkLst>
          <pc:docMk/>
          <pc:sldMk cId="931664867" sldId="1439"/>
        </pc:sldMkLst>
      </pc:sldChg>
      <pc:sldChg chg="del">
        <pc:chgData name="Lane, Kathleen" userId="d8586a00-d571-4eeb-bfc3-f42bf250439e" providerId="ADAL" clId="{035F1A00-1601-4725-97B4-E6F7914D53B2}" dt="2023-09-21T13:46:12.730" v="4" actId="2696"/>
        <pc:sldMkLst>
          <pc:docMk/>
          <pc:sldMk cId="2915558093" sldId="1550"/>
        </pc:sldMkLst>
      </pc:sldChg>
      <pc:sldChg chg="del">
        <pc:chgData name="Lane, Kathleen" userId="d8586a00-d571-4eeb-bfc3-f42bf250439e" providerId="ADAL" clId="{035F1A00-1601-4725-97B4-E6F7914D53B2}" dt="2023-09-21T13:46:02.517" v="2" actId="2696"/>
        <pc:sldMkLst>
          <pc:docMk/>
          <pc:sldMk cId="2107840058" sldId="1552"/>
        </pc:sldMkLst>
      </pc:sldChg>
      <pc:sldChg chg="del">
        <pc:chgData name="Lane, Kathleen" userId="d8586a00-d571-4eeb-bfc3-f42bf250439e" providerId="ADAL" clId="{035F1A00-1601-4725-97B4-E6F7914D53B2}" dt="2023-09-21T13:41:10.008" v="0" actId="2696"/>
        <pc:sldMkLst>
          <pc:docMk/>
          <pc:sldMk cId="450880622" sldId="1639"/>
        </pc:sldMkLst>
      </pc:sldChg>
      <pc:sldChg chg="modSp mod">
        <pc:chgData name="Lane, Kathleen" userId="d8586a00-d571-4eeb-bfc3-f42bf250439e" providerId="ADAL" clId="{035F1A00-1601-4725-97B4-E6F7914D53B2}" dt="2023-09-21T13:47:57.007" v="6" actId="1076"/>
        <pc:sldMkLst>
          <pc:docMk/>
          <pc:sldMk cId="572328900" sldId="1754"/>
        </pc:sldMkLst>
        <pc:spChg chg="mod">
          <ac:chgData name="Lane, Kathleen" userId="d8586a00-d571-4eeb-bfc3-f42bf250439e" providerId="ADAL" clId="{035F1A00-1601-4725-97B4-E6F7914D53B2}" dt="2023-09-21T13:47:57.007" v="6" actId="1076"/>
          <ac:spMkLst>
            <pc:docMk/>
            <pc:sldMk cId="572328900" sldId="1754"/>
            <ac:spMk id="5" creationId="{0CBC725C-173A-CF88-EBF1-1D260EA758A7}"/>
          </ac:spMkLst>
        </pc:spChg>
      </pc:sldChg>
      <pc:sldChg chg="del">
        <pc:chgData name="Lane, Kathleen" userId="d8586a00-d571-4eeb-bfc3-f42bf250439e" providerId="ADAL" clId="{035F1A00-1601-4725-97B4-E6F7914D53B2}" dt="2023-09-21T13:46:40.120" v="5" actId="2696"/>
        <pc:sldMkLst>
          <pc:docMk/>
          <pc:sldMk cId="3097159240" sldId="1858"/>
        </pc:sldMkLst>
      </pc:sldChg>
    </pc:docChg>
  </pc:docChgLst>
  <pc:docChgLst>
    <pc:chgData name="Sarasin, Elise" userId="051ede2b-3008-44c0-bb19-c9bb04b8c5c9" providerId="ADAL" clId="{84442B7D-AAB4-4E77-8732-788DE64196E2}"/>
    <pc:docChg chg="undo custSel addSld modSld sldOrd">
      <pc:chgData name="Sarasin, Elise" userId="051ede2b-3008-44c0-bb19-c9bb04b8c5c9" providerId="ADAL" clId="{84442B7D-AAB4-4E77-8732-788DE64196E2}" dt="2023-08-28T16:41:20.841" v="324" actId="33524"/>
      <pc:docMkLst>
        <pc:docMk/>
      </pc:docMkLst>
      <pc:sldChg chg="mod modShow">
        <pc:chgData name="Sarasin, Elise" userId="051ede2b-3008-44c0-bb19-c9bb04b8c5c9" providerId="ADAL" clId="{84442B7D-AAB4-4E77-8732-788DE64196E2}" dt="2023-08-28T15:59:58.243" v="5" actId="729"/>
        <pc:sldMkLst>
          <pc:docMk/>
          <pc:sldMk cId="1768666453" sldId="326"/>
        </pc:sldMkLst>
      </pc:sldChg>
      <pc:sldChg chg="addSp delSp modSp mod">
        <pc:chgData name="Sarasin, Elise" userId="051ede2b-3008-44c0-bb19-c9bb04b8c5c9" providerId="ADAL" clId="{84442B7D-AAB4-4E77-8732-788DE64196E2}" dt="2023-08-28T15:58:47.879" v="3" actId="1076"/>
        <pc:sldMkLst>
          <pc:docMk/>
          <pc:sldMk cId="3929194274" sldId="334"/>
        </pc:sldMkLst>
        <pc:spChg chg="mod">
          <ac:chgData name="Sarasin, Elise" userId="051ede2b-3008-44c0-bb19-c9bb04b8c5c9" providerId="ADAL" clId="{84442B7D-AAB4-4E77-8732-788DE64196E2}" dt="2023-08-28T15:58:47.879" v="3" actId="1076"/>
          <ac:spMkLst>
            <pc:docMk/>
            <pc:sldMk cId="3929194274" sldId="334"/>
            <ac:spMk id="3" creationId="{5A566965-2075-4DCB-AE1F-BE391667D1F1}"/>
          </ac:spMkLst>
        </pc:spChg>
        <pc:spChg chg="del">
          <ac:chgData name="Sarasin, Elise" userId="051ede2b-3008-44c0-bb19-c9bb04b8c5c9" providerId="ADAL" clId="{84442B7D-AAB4-4E77-8732-788DE64196E2}" dt="2023-08-28T15:58:33.585" v="0" actId="478"/>
          <ac:spMkLst>
            <pc:docMk/>
            <pc:sldMk cId="3929194274" sldId="334"/>
            <ac:spMk id="4" creationId="{E0D93356-1825-4B3C-B08A-77DE268255AF}"/>
          </ac:spMkLst>
        </pc:spChg>
        <pc:graphicFrameChg chg="add mod">
          <ac:chgData name="Sarasin, Elise" userId="051ede2b-3008-44c0-bb19-c9bb04b8c5c9" providerId="ADAL" clId="{84442B7D-AAB4-4E77-8732-788DE64196E2}" dt="2023-08-28T15:58:34.847" v="1"/>
          <ac:graphicFrameMkLst>
            <pc:docMk/>
            <pc:sldMk cId="3929194274" sldId="334"/>
            <ac:graphicFrameMk id="5" creationId="{817E18C3-FB10-7D7F-1ED8-45A48594225E}"/>
          </ac:graphicFrameMkLst>
        </pc:graphicFrameChg>
      </pc:sldChg>
      <pc:sldChg chg="mod modShow">
        <pc:chgData name="Sarasin, Elise" userId="051ede2b-3008-44c0-bb19-c9bb04b8c5c9" providerId="ADAL" clId="{84442B7D-AAB4-4E77-8732-788DE64196E2}" dt="2023-08-28T16:37:58.685" v="235" actId="729"/>
        <pc:sldMkLst>
          <pc:docMk/>
          <pc:sldMk cId="207678121" sldId="619"/>
        </pc:sldMkLst>
      </pc:sldChg>
      <pc:sldChg chg="delSp mod">
        <pc:chgData name="Sarasin, Elise" userId="051ede2b-3008-44c0-bb19-c9bb04b8c5c9" providerId="ADAL" clId="{84442B7D-AAB4-4E77-8732-788DE64196E2}" dt="2023-08-28T16:20:56.535" v="115" actId="478"/>
        <pc:sldMkLst>
          <pc:docMk/>
          <pc:sldMk cId="271193312" sldId="688"/>
        </pc:sldMkLst>
        <pc:spChg chg="del">
          <ac:chgData name="Sarasin, Elise" userId="051ede2b-3008-44c0-bb19-c9bb04b8c5c9" providerId="ADAL" clId="{84442B7D-AAB4-4E77-8732-788DE64196E2}" dt="2023-08-28T16:20:56.535" v="115" actId="478"/>
          <ac:spMkLst>
            <pc:docMk/>
            <pc:sldMk cId="271193312" sldId="688"/>
            <ac:spMk id="3" creationId="{5918D10C-9624-F215-6DD5-C910E5C02695}"/>
          </ac:spMkLst>
        </pc:spChg>
      </pc:sldChg>
      <pc:sldChg chg="mod modShow">
        <pc:chgData name="Sarasin, Elise" userId="051ede2b-3008-44c0-bb19-c9bb04b8c5c9" providerId="ADAL" clId="{84442B7D-AAB4-4E77-8732-788DE64196E2}" dt="2023-08-28T16:21:40.707" v="117" actId="729"/>
        <pc:sldMkLst>
          <pc:docMk/>
          <pc:sldMk cId="1659631156" sldId="896"/>
        </pc:sldMkLst>
      </pc:sldChg>
      <pc:sldChg chg="addSp delSp modSp mod">
        <pc:chgData name="Sarasin, Elise" userId="051ede2b-3008-44c0-bb19-c9bb04b8c5c9" providerId="ADAL" clId="{84442B7D-AAB4-4E77-8732-788DE64196E2}" dt="2023-08-28T16:35:36.855" v="209" actId="1076"/>
        <pc:sldMkLst>
          <pc:docMk/>
          <pc:sldMk cId="49787880" sldId="947"/>
        </pc:sldMkLst>
        <pc:spChg chg="del">
          <ac:chgData name="Sarasin, Elise" userId="051ede2b-3008-44c0-bb19-c9bb04b8c5c9" providerId="ADAL" clId="{84442B7D-AAB4-4E77-8732-788DE64196E2}" dt="2023-08-28T16:34:33.677" v="196" actId="478"/>
          <ac:spMkLst>
            <pc:docMk/>
            <pc:sldMk cId="49787880" sldId="947"/>
            <ac:spMk id="2" creationId="{D0D2FA1A-D118-6BBF-DB12-63F8930AF616}"/>
          </ac:spMkLst>
        </pc:spChg>
        <pc:spChg chg="add mod">
          <ac:chgData name="Sarasin, Elise" userId="051ede2b-3008-44c0-bb19-c9bb04b8c5c9" providerId="ADAL" clId="{84442B7D-AAB4-4E77-8732-788DE64196E2}" dt="2023-08-28T16:35:30.202" v="208" actId="1076"/>
          <ac:spMkLst>
            <pc:docMk/>
            <pc:sldMk cId="49787880" sldId="947"/>
            <ac:spMk id="5" creationId="{03765E23-9775-8D20-9E8E-2A6D98BC8B1A}"/>
          </ac:spMkLst>
        </pc:spChg>
        <pc:spChg chg="del mod">
          <ac:chgData name="Sarasin, Elise" userId="051ede2b-3008-44c0-bb19-c9bb04b8c5c9" providerId="ADAL" clId="{84442B7D-AAB4-4E77-8732-788DE64196E2}" dt="2023-08-28T16:34:30.867" v="195" actId="478"/>
          <ac:spMkLst>
            <pc:docMk/>
            <pc:sldMk cId="49787880" sldId="947"/>
            <ac:spMk id="8" creationId="{75049AF4-335A-DD40-A85B-1874E86A8274}"/>
          </ac:spMkLst>
        </pc:spChg>
        <pc:picChg chg="mod">
          <ac:chgData name="Sarasin, Elise" userId="051ede2b-3008-44c0-bb19-c9bb04b8c5c9" providerId="ADAL" clId="{84442B7D-AAB4-4E77-8732-788DE64196E2}" dt="2023-08-28T16:35:36.855" v="209" actId="1076"/>
          <ac:picMkLst>
            <pc:docMk/>
            <pc:sldMk cId="49787880" sldId="947"/>
            <ac:picMk id="3" creationId="{79412A32-A146-D243-A8B9-B8F82712FA07}"/>
          </ac:picMkLst>
        </pc:picChg>
        <pc:picChg chg="mod">
          <ac:chgData name="Sarasin, Elise" userId="051ede2b-3008-44c0-bb19-c9bb04b8c5c9" providerId="ADAL" clId="{84442B7D-AAB4-4E77-8732-788DE64196E2}" dt="2023-08-28T16:35:36.855" v="209" actId="1076"/>
          <ac:picMkLst>
            <pc:docMk/>
            <pc:sldMk cId="49787880" sldId="947"/>
            <ac:picMk id="9" creationId="{A2FEC1BE-B342-9249-8C2A-8AE4B079C3FD}"/>
          </ac:picMkLst>
        </pc:picChg>
        <pc:picChg chg="mod">
          <ac:chgData name="Sarasin, Elise" userId="051ede2b-3008-44c0-bb19-c9bb04b8c5c9" providerId="ADAL" clId="{84442B7D-AAB4-4E77-8732-788DE64196E2}" dt="2023-08-28T16:35:36.855" v="209" actId="1076"/>
          <ac:picMkLst>
            <pc:docMk/>
            <pc:sldMk cId="49787880" sldId="947"/>
            <ac:picMk id="11" creationId="{BAEFC807-0B03-284E-BA38-E5AE1166AF2A}"/>
          </ac:picMkLst>
        </pc:picChg>
      </pc:sldChg>
      <pc:sldChg chg="delSp mod">
        <pc:chgData name="Sarasin, Elise" userId="051ede2b-3008-44c0-bb19-c9bb04b8c5c9" providerId="ADAL" clId="{84442B7D-AAB4-4E77-8732-788DE64196E2}" dt="2023-08-28T16:18:38.415" v="24" actId="478"/>
        <pc:sldMkLst>
          <pc:docMk/>
          <pc:sldMk cId="2988098953" sldId="1007"/>
        </pc:sldMkLst>
        <pc:spChg chg="del">
          <ac:chgData name="Sarasin, Elise" userId="051ede2b-3008-44c0-bb19-c9bb04b8c5c9" providerId="ADAL" clId="{84442B7D-AAB4-4E77-8732-788DE64196E2}" dt="2023-08-28T16:18:38.415" v="24" actId="478"/>
          <ac:spMkLst>
            <pc:docMk/>
            <pc:sldMk cId="2988098953" sldId="1007"/>
            <ac:spMk id="5" creationId="{E876CB35-E681-B87D-EE6C-0BA98D09BEFB}"/>
          </ac:spMkLst>
        </pc:spChg>
      </pc:sldChg>
      <pc:sldChg chg="addSp modSp ord modAnim">
        <pc:chgData name="Sarasin, Elise" userId="051ede2b-3008-44c0-bb19-c9bb04b8c5c9" providerId="ADAL" clId="{84442B7D-AAB4-4E77-8732-788DE64196E2}" dt="2023-08-28T16:17:57.462" v="23"/>
        <pc:sldMkLst>
          <pc:docMk/>
          <pc:sldMk cId="3412130157" sldId="1113"/>
        </pc:sldMkLst>
        <pc:spChg chg="mod">
          <ac:chgData name="Sarasin, Elise" userId="051ede2b-3008-44c0-bb19-c9bb04b8c5c9" providerId="ADAL" clId="{84442B7D-AAB4-4E77-8732-788DE64196E2}" dt="2023-08-28T16:17:44.351" v="21"/>
          <ac:spMkLst>
            <pc:docMk/>
            <pc:sldMk cId="3412130157" sldId="1113"/>
            <ac:spMk id="5" creationId="{1B8B694A-0AB6-C9EB-785E-17C07B6A687F}"/>
          </ac:spMkLst>
        </pc:spChg>
        <pc:spChg chg="mod">
          <ac:chgData name="Sarasin, Elise" userId="051ede2b-3008-44c0-bb19-c9bb04b8c5c9" providerId="ADAL" clId="{84442B7D-AAB4-4E77-8732-788DE64196E2}" dt="2023-08-28T16:17:44.351" v="21"/>
          <ac:spMkLst>
            <pc:docMk/>
            <pc:sldMk cId="3412130157" sldId="1113"/>
            <ac:spMk id="6" creationId="{1AF61741-DB91-6A3D-C88B-3C34DC7FC388}"/>
          </ac:spMkLst>
        </pc:spChg>
        <pc:spChg chg="mod">
          <ac:chgData name="Sarasin, Elise" userId="051ede2b-3008-44c0-bb19-c9bb04b8c5c9" providerId="ADAL" clId="{84442B7D-AAB4-4E77-8732-788DE64196E2}" dt="2023-08-28T16:17:44.351" v="21"/>
          <ac:spMkLst>
            <pc:docMk/>
            <pc:sldMk cId="3412130157" sldId="1113"/>
            <ac:spMk id="8" creationId="{6AF14A44-3D21-D2DC-5915-190E12D1359D}"/>
          </ac:spMkLst>
        </pc:spChg>
        <pc:spChg chg="mod">
          <ac:chgData name="Sarasin, Elise" userId="051ede2b-3008-44c0-bb19-c9bb04b8c5c9" providerId="ADAL" clId="{84442B7D-AAB4-4E77-8732-788DE64196E2}" dt="2023-08-28T16:17:44.351" v="21"/>
          <ac:spMkLst>
            <pc:docMk/>
            <pc:sldMk cId="3412130157" sldId="1113"/>
            <ac:spMk id="9" creationId="{95354CF4-5CB9-8F3D-4E53-A1A486887E96}"/>
          </ac:spMkLst>
        </pc:spChg>
        <pc:spChg chg="mod">
          <ac:chgData name="Sarasin, Elise" userId="051ede2b-3008-44c0-bb19-c9bb04b8c5c9" providerId="ADAL" clId="{84442B7D-AAB4-4E77-8732-788DE64196E2}" dt="2023-08-28T16:17:44.351" v="21"/>
          <ac:spMkLst>
            <pc:docMk/>
            <pc:sldMk cId="3412130157" sldId="1113"/>
            <ac:spMk id="10" creationId="{19B2E26B-C6AB-BBFE-EBDF-D28A31F13F82}"/>
          </ac:spMkLst>
        </pc:spChg>
        <pc:spChg chg="mod">
          <ac:chgData name="Sarasin, Elise" userId="051ede2b-3008-44c0-bb19-c9bb04b8c5c9" providerId="ADAL" clId="{84442B7D-AAB4-4E77-8732-788DE64196E2}" dt="2023-08-28T16:17:44.351" v="21"/>
          <ac:spMkLst>
            <pc:docMk/>
            <pc:sldMk cId="3412130157" sldId="1113"/>
            <ac:spMk id="11" creationId="{30347E22-08AB-6A85-2E42-3673310C6FFC}"/>
          </ac:spMkLst>
        </pc:spChg>
        <pc:spChg chg="mod">
          <ac:chgData name="Sarasin, Elise" userId="051ede2b-3008-44c0-bb19-c9bb04b8c5c9" providerId="ADAL" clId="{84442B7D-AAB4-4E77-8732-788DE64196E2}" dt="2023-08-28T16:17:44.351" v="21"/>
          <ac:spMkLst>
            <pc:docMk/>
            <pc:sldMk cId="3412130157" sldId="1113"/>
            <ac:spMk id="12" creationId="{21E73103-9505-796D-6B39-5345842D1413}"/>
          </ac:spMkLst>
        </pc:spChg>
        <pc:grpChg chg="add mod">
          <ac:chgData name="Sarasin, Elise" userId="051ede2b-3008-44c0-bb19-c9bb04b8c5c9" providerId="ADAL" clId="{84442B7D-AAB4-4E77-8732-788DE64196E2}" dt="2023-08-28T16:17:44.351" v="21"/>
          <ac:grpSpMkLst>
            <pc:docMk/>
            <pc:sldMk cId="3412130157" sldId="1113"/>
            <ac:grpSpMk id="3" creationId="{3127A87A-8F48-30FC-AFBD-E485F5FA033E}"/>
          </ac:grpSpMkLst>
        </pc:grpChg>
        <pc:picChg chg="mod">
          <ac:chgData name="Sarasin, Elise" userId="051ede2b-3008-44c0-bb19-c9bb04b8c5c9" providerId="ADAL" clId="{84442B7D-AAB4-4E77-8732-788DE64196E2}" dt="2023-08-28T16:17:44.351" v="21"/>
          <ac:picMkLst>
            <pc:docMk/>
            <pc:sldMk cId="3412130157" sldId="1113"/>
            <ac:picMk id="4" creationId="{ADAB42B7-49F5-1E3D-8F55-E8FA43188B7D}"/>
          </ac:picMkLst>
        </pc:picChg>
      </pc:sldChg>
      <pc:sldChg chg="mod modShow">
        <pc:chgData name="Sarasin, Elise" userId="051ede2b-3008-44c0-bb19-c9bb04b8c5c9" providerId="ADAL" clId="{84442B7D-AAB4-4E77-8732-788DE64196E2}" dt="2023-08-28T16:02:40.058" v="17" actId="729"/>
        <pc:sldMkLst>
          <pc:docMk/>
          <pc:sldMk cId="931664867" sldId="1439"/>
        </pc:sldMkLst>
      </pc:sldChg>
      <pc:sldChg chg="delSp mod">
        <pc:chgData name="Sarasin, Elise" userId="051ede2b-3008-44c0-bb19-c9bb04b8c5c9" providerId="ADAL" clId="{84442B7D-AAB4-4E77-8732-788DE64196E2}" dt="2023-08-28T16:18:52.146" v="25" actId="478"/>
        <pc:sldMkLst>
          <pc:docMk/>
          <pc:sldMk cId="2533186945" sldId="1444"/>
        </pc:sldMkLst>
        <pc:spChg chg="del">
          <ac:chgData name="Sarasin, Elise" userId="051ede2b-3008-44c0-bb19-c9bb04b8c5c9" providerId="ADAL" clId="{84442B7D-AAB4-4E77-8732-788DE64196E2}" dt="2023-08-28T16:18:52.146" v="25" actId="478"/>
          <ac:spMkLst>
            <pc:docMk/>
            <pc:sldMk cId="2533186945" sldId="1444"/>
            <ac:spMk id="2" creationId="{483A87F6-8207-4781-2A68-543C32481E47}"/>
          </ac:spMkLst>
        </pc:spChg>
      </pc:sldChg>
      <pc:sldChg chg="modSp">
        <pc:chgData name="Sarasin, Elise" userId="051ede2b-3008-44c0-bb19-c9bb04b8c5c9" providerId="ADAL" clId="{84442B7D-AAB4-4E77-8732-788DE64196E2}" dt="2023-08-28T16:37:18.534" v="234" actId="208"/>
        <pc:sldMkLst>
          <pc:docMk/>
          <pc:sldMk cId="82712566" sldId="1534"/>
        </pc:sldMkLst>
        <pc:picChg chg="mod">
          <ac:chgData name="Sarasin, Elise" userId="051ede2b-3008-44c0-bb19-c9bb04b8c5c9" providerId="ADAL" clId="{84442B7D-AAB4-4E77-8732-788DE64196E2}" dt="2023-08-28T16:37:18.534" v="234" actId="208"/>
          <ac:picMkLst>
            <pc:docMk/>
            <pc:sldMk cId="82712566" sldId="1534"/>
            <ac:picMk id="18" creationId="{1B9031F8-F462-4694-A92F-B90385952822}"/>
          </ac:picMkLst>
        </pc:picChg>
      </pc:sldChg>
      <pc:sldChg chg="delSp mod modShow">
        <pc:chgData name="Sarasin, Elise" userId="051ede2b-3008-44c0-bb19-c9bb04b8c5c9" providerId="ADAL" clId="{84442B7D-AAB4-4E77-8732-788DE64196E2}" dt="2023-08-28T16:01:55.153" v="12" actId="478"/>
        <pc:sldMkLst>
          <pc:docMk/>
          <pc:sldMk cId="2915558093" sldId="1550"/>
        </pc:sldMkLst>
        <pc:spChg chg="del">
          <ac:chgData name="Sarasin, Elise" userId="051ede2b-3008-44c0-bb19-c9bb04b8c5c9" providerId="ADAL" clId="{84442B7D-AAB4-4E77-8732-788DE64196E2}" dt="2023-08-28T16:01:55.153" v="12" actId="478"/>
          <ac:spMkLst>
            <pc:docMk/>
            <pc:sldMk cId="2915558093" sldId="1550"/>
            <ac:spMk id="2" creationId="{2983DEE9-21CB-F190-CAC5-CBF97CC17754}"/>
          </ac:spMkLst>
        </pc:spChg>
      </pc:sldChg>
      <pc:sldChg chg="delSp mod modShow">
        <pc:chgData name="Sarasin, Elise" userId="051ede2b-3008-44c0-bb19-c9bb04b8c5c9" providerId="ADAL" clId="{84442B7D-AAB4-4E77-8732-788DE64196E2}" dt="2023-08-28T16:02:31.910" v="16" actId="478"/>
        <pc:sldMkLst>
          <pc:docMk/>
          <pc:sldMk cId="2107840058" sldId="1552"/>
        </pc:sldMkLst>
        <pc:spChg chg="del">
          <ac:chgData name="Sarasin, Elise" userId="051ede2b-3008-44c0-bb19-c9bb04b8c5c9" providerId="ADAL" clId="{84442B7D-AAB4-4E77-8732-788DE64196E2}" dt="2023-08-28T16:02:31.910" v="16" actId="478"/>
          <ac:spMkLst>
            <pc:docMk/>
            <pc:sldMk cId="2107840058" sldId="1552"/>
            <ac:spMk id="7" creationId="{88A20DE2-F977-6942-0516-738C3B16E13D}"/>
          </ac:spMkLst>
        </pc:spChg>
      </pc:sldChg>
      <pc:sldChg chg="add">
        <pc:chgData name="Sarasin, Elise" userId="051ede2b-3008-44c0-bb19-c9bb04b8c5c9" providerId="ADAL" clId="{84442B7D-AAB4-4E77-8732-788DE64196E2}" dt="2023-08-28T16:00:03.559" v="6"/>
        <pc:sldMkLst>
          <pc:docMk/>
          <pc:sldMk cId="403887266" sldId="1631"/>
        </pc:sldMkLst>
      </pc:sldChg>
      <pc:sldChg chg="addSp modSp mod">
        <pc:chgData name="Sarasin, Elise" userId="051ede2b-3008-44c0-bb19-c9bb04b8c5c9" providerId="ADAL" clId="{84442B7D-AAB4-4E77-8732-788DE64196E2}" dt="2023-08-28T16:41:20.841" v="324" actId="33524"/>
        <pc:sldMkLst>
          <pc:docMk/>
          <pc:sldMk cId="2378021097" sldId="1649"/>
        </pc:sldMkLst>
        <pc:spChg chg="add mod">
          <ac:chgData name="Sarasin, Elise" userId="051ede2b-3008-44c0-bb19-c9bb04b8c5c9" providerId="ADAL" clId="{84442B7D-AAB4-4E77-8732-788DE64196E2}" dt="2023-08-28T16:41:20.841" v="324" actId="33524"/>
          <ac:spMkLst>
            <pc:docMk/>
            <pc:sldMk cId="2378021097" sldId="1649"/>
            <ac:spMk id="2" creationId="{E2E60285-5586-23A0-9EAB-C7449D5E464A}"/>
          </ac:spMkLst>
        </pc:spChg>
      </pc:sldChg>
      <pc:sldChg chg="add">
        <pc:chgData name="Sarasin, Elise" userId="051ede2b-3008-44c0-bb19-c9bb04b8c5c9" providerId="ADAL" clId="{84442B7D-AAB4-4E77-8732-788DE64196E2}" dt="2023-08-28T16:01:50.176" v="10"/>
        <pc:sldMkLst>
          <pc:docMk/>
          <pc:sldMk cId="4119175033" sldId="1683"/>
        </pc:sldMkLst>
      </pc:sldChg>
      <pc:sldChg chg="delSp mod">
        <pc:chgData name="Sarasin, Elise" userId="051ede2b-3008-44c0-bb19-c9bb04b8c5c9" providerId="ADAL" clId="{84442B7D-AAB4-4E77-8732-788DE64196E2}" dt="2023-08-28T16:02:13.982" v="13" actId="478"/>
        <pc:sldMkLst>
          <pc:docMk/>
          <pc:sldMk cId="109474677" sldId="1747"/>
        </pc:sldMkLst>
        <pc:spChg chg="del">
          <ac:chgData name="Sarasin, Elise" userId="051ede2b-3008-44c0-bb19-c9bb04b8c5c9" providerId="ADAL" clId="{84442B7D-AAB4-4E77-8732-788DE64196E2}" dt="2023-08-28T16:02:13.982" v="13" actId="478"/>
          <ac:spMkLst>
            <pc:docMk/>
            <pc:sldMk cId="109474677" sldId="1747"/>
            <ac:spMk id="2" creationId="{E3BB8792-0956-CED3-39C0-7A53868A8025}"/>
          </ac:spMkLst>
        </pc:spChg>
      </pc:sldChg>
      <pc:sldChg chg="addSp modSp mod modAnim">
        <pc:chgData name="Sarasin, Elise" userId="051ede2b-3008-44c0-bb19-c9bb04b8c5c9" providerId="ADAL" clId="{84442B7D-AAB4-4E77-8732-788DE64196E2}" dt="2023-08-28T16:24:00.465" v="172"/>
        <pc:sldMkLst>
          <pc:docMk/>
          <pc:sldMk cId="3365515142" sldId="1751"/>
        </pc:sldMkLst>
        <pc:spChg chg="add mod">
          <ac:chgData name="Sarasin, Elise" userId="051ede2b-3008-44c0-bb19-c9bb04b8c5c9" providerId="ADAL" clId="{84442B7D-AAB4-4E77-8732-788DE64196E2}" dt="2023-08-28T16:23:27.101" v="136" actId="1076"/>
          <ac:spMkLst>
            <pc:docMk/>
            <pc:sldMk cId="3365515142" sldId="1751"/>
            <ac:spMk id="4" creationId="{0C402F0D-7766-0A17-B3E6-D0EFDB9DC553}"/>
          </ac:spMkLst>
        </pc:spChg>
      </pc:sldChg>
      <pc:sldChg chg="addSp delSp modSp mod">
        <pc:chgData name="Sarasin, Elise" userId="051ede2b-3008-44c0-bb19-c9bb04b8c5c9" providerId="ADAL" clId="{84442B7D-AAB4-4E77-8732-788DE64196E2}" dt="2023-08-28T16:36:44.342" v="230" actId="1076"/>
        <pc:sldMkLst>
          <pc:docMk/>
          <pc:sldMk cId="1769809642" sldId="1756"/>
        </pc:sldMkLst>
        <pc:spChg chg="add mod">
          <ac:chgData name="Sarasin, Elise" userId="051ede2b-3008-44c0-bb19-c9bb04b8c5c9" providerId="ADAL" clId="{84442B7D-AAB4-4E77-8732-788DE64196E2}" dt="2023-08-28T16:36:44.342" v="230" actId="1076"/>
          <ac:spMkLst>
            <pc:docMk/>
            <pc:sldMk cId="1769809642" sldId="1756"/>
            <ac:spMk id="3" creationId="{AEBCAA9A-E349-8688-4C85-C6874F1B839E}"/>
          </ac:spMkLst>
        </pc:spChg>
        <pc:spChg chg="del">
          <ac:chgData name="Sarasin, Elise" userId="051ede2b-3008-44c0-bb19-c9bb04b8c5c9" providerId="ADAL" clId="{84442B7D-AAB4-4E77-8732-788DE64196E2}" dt="2023-08-28T16:36:34.939" v="213" actId="478"/>
          <ac:spMkLst>
            <pc:docMk/>
            <pc:sldMk cId="1769809642" sldId="1756"/>
            <ac:spMk id="7" creationId="{AE15EA9D-8A6F-8163-D843-D79D07A21FE1}"/>
          </ac:spMkLst>
        </pc:spChg>
      </pc:sldChg>
      <pc:sldChg chg="addSp delSp modSp mod">
        <pc:chgData name="Sarasin, Elise" userId="051ede2b-3008-44c0-bb19-c9bb04b8c5c9" providerId="ADAL" clId="{84442B7D-AAB4-4E77-8732-788DE64196E2}" dt="2023-08-28T16:37:00.802" v="233" actId="478"/>
        <pc:sldMkLst>
          <pc:docMk/>
          <pc:sldMk cId="358305998" sldId="1757"/>
        </pc:sldMkLst>
        <pc:spChg chg="add del mod">
          <ac:chgData name="Sarasin, Elise" userId="051ede2b-3008-44c0-bb19-c9bb04b8c5c9" providerId="ADAL" clId="{84442B7D-AAB4-4E77-8732-788DE64196E2}" dt="2023-08-28T16:36:49.443" v="231" actId="478"/>
          <ac:spMkLst>
            <pc:docMk/>
            <pc:sldMk cId="358305998" sldId="1757"/>
            <ac:spMk id="3" creationId="{F505F449-2321-F802-5029-C6CB114A29AD}"/>
          </ac:spMkLst>
        </pc:spChg>
        <pc:spChg chg="add mod">
          <ac:chgData name="Sarasin, Elise" userId="051ede2b-3008-44c0-bb19-c9bb04b8c5c9" providerId="ADAL" clId="{84442B7D-AAB4-4E77-8732-788DE64196E2}" dt="2023-08-28T16:36:49.787" v="232"/>
          <ac:spMkLst>
            <pc:docMk/>
            <pc:sldMk cId="358305998" sldId="1757"/>
            <ac:spMk id="4" creationId="{741F5C58-B312-2F75-416C-CC30A8AE7FF9}"/>
          </ac:spMkLst>
        </pc:spChg>
        <pc:spChg chg="del">
          <ac:chgData name="Sarasin, Elise" userId="051ede2b-3008-44c0-bb19-c9bb04b8c5c9" providerId="ADAL" clId="{84442B7D-AAB4-4E77-8732-788DE64196E2}" dt="2023-08-28T16:37:00.802" v="233" actId="478"/>
          <ac:spMkLst>
            <pc:docMk/>
            <pc:sldMk cId="358305998" sldId="1757"/>
            <ac:spMk id="7" creationId="{AE15EA9D-8A6F-8163-D843-D79D07A21FE1}"/>
          </ac:spMkLst>
        </pc:spChg>
      </pc:sldChg>
      <pc:sldChg chg="modSp add mod">
        <pc:chgData name="Sarasin, Elise" userId="051ede2b-3008-44c0-bb19-c9bb04b8c5c9" providerId="ADAL" clId="{84442B7D-AAB4-4E77-8732-788DE64196E2}" dt="2023-08-28T16:33:39.138" v="174" actId="1076"/>
        <pc:sldMkLst>
          <pc:docMk/>
          <pc:sldMk cId="3814199959" sldId="1844"/>
        </pc:sldMkLst>
        <pc:spChg chg="mod">
          <ac:chgData name="Sarasin, Elise" userId="051ede2b-3008-44c0-bb19-c9bb04b8c5c9" providerId="ADAL" clId="{84442B7D-AAB4-4E77-8732-788DE64196E2}" dt="2023-08-28T16:33:39.138" v="174" actId="1076"/>
          <ac:spMkLst>
            <pc:docMk/>
            <pc:sldMk cId="3814199959" sldId="1844"/>
            <ac:spMk id="6" creationId="{AEF26A81-8F2B-21BB-EF44-17B286D4009B}"/>
          </ac:spMkLst>
        </pc:spChg>
      </pc:sldChg>
      <pc:sldChg chg="add">
        <pc:chgData name="Sarasin, Elise" userId="051ede2b-3008-44c0-bb19-c9bb04b8c5c9" providerId="ADAL" clId="{84442B7D-AAB4-4E77-8732-788DE64196E2}" dt="2023-08-28T16:02:22.682" v="14"/>
        <pc:sldMkLst>
          <pc:docMk/>
          <pc:sldMk cId="1614831229" sldId="1845"/>
        </pc:sldMkLst>
      </pc:sldChg>
      <pc:sldChg chg="add">
        <pc:chgData name="Sarasin, Elise" userId="051ede2b-3008-44c0-bb19-c9bb04b8c5c9" providerId="ADAL" clId="{84442B7D-AAB4-4E77-8732-788DE64196E2}" dt="2023-08-28T16:02:22.682" v="14"/>
        <pc:sldMkLst>
          <pc:docMk/>
          <pc:sldMk cId="1042790439" sldId="1846"/>
        </pc:sldMkLst>
      </pc:sldChg>
      <pc:sldChg chg="add ord">
        <pc:chgData name="Sarasin, Elise" userId="051ede2b-3008-44c0-bb19-c9bb04b8c5c9" providerId="ADAL" clId="{84442B7D-AAB4-4E77-8732-788DE64196E2}" dt="2023-08-28T16:21:42.321" v="119"/>
        <pc:sldMkLst>
          <pc:docMk/>
          <pc:sldMk cId="2277359689" sldId="1849"/>
        </pc:sldMkLst>
      </pc:sldChg>
      <pc:sldChg chg="add">
        <pc:chgData name="Sarasin, Elise" userId="051ede2b-3008-44c0-bb19-c9bb04b8c5c9" providerId="ADAL" clId="{84442B7D-AAB4-4E77-8732-788DE64196E2}" dt="2023-08-28T15:58:59.685" v="4"/>
        <pc:sldMkLst>
          <pc:docMk/>
          <pc:sldMk cId="523182239" sldId="1855"/>
        </pc:sldMkLst>
      </pc:sldChg>
    </pc:docChg>
  </pc:docChgLst>
  <pc:docChgLst>
    <pc:chgData name="Sarasin, Elise" userId="051ede2b-3008-44c0-bb19-c9bb04b8c5c9" providerId="ADAL" clId="{E74222D4-61BD-4650-9737-A8058490E004}"/>
    <pc:docChg chg="addSld delSld modSld sldOrd modSection">
      <pc:chgData name="Sarasin, Elise" userId="051ede2b-3008-44c0-bb19-c9bb04b8c5c9" providerId="ADAL" clId="{E74222D4-61BD-4650-9737-A8058490E004}" dt="2023-09-29T17:37:15.549" v="19" actId="20577"/>
      <pc:docMkLst>
        <pc:docMk/>
      </pc:docMkLst>
      <pc:sldChg chg="add">
        <pc:chgData name="Sarasin, Elise" userId="051ede2b-3008-44c0-bb19-c9bb04b8c5c9" providerId="ADAL" clId="{E74222D4-61BD-4650-9737-A8058490E004}" dt="2023-09-29T17:32:19.172" v="11"/>
        <pc:sldMkLst>
          <pc:docMk/>
          <pc:sldMk cId="2969210843" sldId="273"/>
        </pc:sldMkLst>
      </pc:sldChg>
      <pc:sldChg chg="add">
        <pc:chgData name="Sarasin, Elise" userId="051ede2b-3008-44c0-bb19-c9bb04b8c5c9" providerId="ADAL" clId="{E74222D4-61BD-4650-9737-A8058490E004}" dt="2023-09-29T17:32:19.172" v="11"/>
        <pc:sldMkLst>
          <pc:docMk/>
          <pc:sldMk cId="2008248576" sldId="281"/>
        </pc:sldMkLst>
      </pc:sldChg>
      <pc:sldChg chg="ord">
        <pc:chgData name="Sarasin, Elise" userId="051ede2b-3008-44c0-bb19-c9bb04b8c5c9" providerId="ADAL" clId="{E74222D4-61BD-4650-9737-A8058490E004}" dt="2023-09-29T17:32:22.194" v="13"/>
        <pc:sldMkLst>
          <pc:docMk/>
          <pc:sldMk cId="3428357250" sldId="1429"/>
        </pc:sldMkLst>
      </pc:sldChg>
      <pc:sldChg chg="modSp del mod">
        <pc:chgData name="Sarasin, Elise" userId="051ede2b-3008-44c0-bb19-c9bb04b8c5c9" providerId="ADAL" clId="{E74222D4-61BD-4650-9737-A8058490E004}" dt="2023-09-29T03:04:42.110" v="9" actId="2696"/>
        <pc:sldMkLst>
          <pc:docMk/>
          <pc:sldMk cId="3365515142" sldId="1751"/>
        </pc:sldMkLst>
        <pc:spChg chg="mod">
          <ac:chgData name="Sarasin, Elise" userId="051ede2b-3008-44c0-bb19-c9bb04b8c5c9" providerId="ADAL" clId="{E74222D4-61BD-4650-9737-A8058490E004}" dt="2023-09-29T03:04:26.997" v="8" actId="20577"/>
          <ac:spMkLst>
            <pc:docMk/>
            <pc:sldMk cId="3365515142" sldId="1751"/>
            <ac:spMk id="2" creationId="{0CF7A7A7-B115-30E9-EFEB-5BE2EE07E68A}"/>
          </ac:spMkLst>
        </pc:spChg>
      </pc:sldChg>
      <pc:sldChg chg="del">
        <pc:chgData name="Sarasin, Elise" userId="051ede2b-3008-44c0-bb19-c9bb04b8c5c9" providerId="ADAL" clId="{E74222D4-61BD-4650-9737-A8058490E004}" dt="2023-09-29T03:04:42.110" v="9" actId="2696"/>
        <pc:sldMkLst>
          <pc:docMk/>
          <pc:sldMk cId="572328900" sldId="1754"/>
        </pc:sldMkLst>
      </pc:sldChg>
      <pc:sldChg chg="del">
        <pc:chgData name="Sarasin, Elise" userId="051ede2b-3008-44c0-bb19-c9bb04b8c5c9" providerId="ADAL" clId="{E74222D4-61BD-4650-9737-A8058490E004}" dt="2023-09-29T03:04:42.110" v="9" actId="2696"/>
        <pc:sldMkLst>
          <pc:docMk/>
          <pc:sldMk cId="1202910886" sldId="1755"/>
        </pc:sldMkLst>
      </pc:sldChg>
      <pc:sldChg chg="del">
        <pc:chgData name="Sarasin, Elise" userId="051ede2b-3008-44c0-bb19-c9bb04b8c5c9" providerId="ADAL" clId="{E74222D4-61BD-4650-9737-A8058490E004}" dt="2023-09-29T03:03:32.542" v="1" actId="2696"/>
        <pc:sldMkLst>
          <pc:docMk/>
          <pc:sldMk cId="1769809642" sldId="1756"/>
        </pc:sldMkLst>
      </pc:sldChg>
      <pc:sldChg chg="del">
        <pc:chgData name="Sarasin, Elise" userId="051ede2b-3008-44c0-bb19-c9bb04b8c5c9" providerId="ADAL" clId="{E74222D4-61BD-4650-9737-A8058490E004}" dt="2023-09-29T03:03:32.542" v="1" actId="2696"/>
        <pc:sldMkLst>
          <pc:docMk/>
          <pc:sldMk cId="358305998" sldId="1757"/>
        </pc:sldMkLst>
      </pc:sldChg>
      <pc:sldChg chg="mod modShow">
        <pc:chgData name="Sarasin, Elise" userId="051ede2b-3008-44c0-bb19-c9bb04b8c5c9" providerId="ADAL" clId="{E74222D4-61BD-4650-9737-A8058490E004}" dt="2023-09-29T03:03:27.736" v="0" actId="729"/>
        <pc:sldMkLst>
          <pc:docMk/>
          <pc:sldMk cId="2842669035" sldId="1860"/>
        </pc:sldMkLst>
      </pc:sldChg>
      <pc:sldChg chg="del modNotesTx">
        <pc:chgData name="Sarasin, Elise" userId="051ede2b-3008-44c0-bb19-c9bb04b8c5c9" providerId="ADAL" clId="{E74222D4-61BD-4650-9737-A8058490E004}" dt="2023-09-29T17:32:25.037" v="14" actId="2696"/>
        <pc:sldMkLst>
          <pc:docMk/>
          <pc:sldMk cId="1827884024" sldId="1861"/>
        </pc:sldMkLst>
      </pc:sldChg>
      <pc:sldChg chg="del">
        <pc:chgData name="Sarasin, Elise" userId="051ede2b-3008-44c0-bb19-c9bb04b8c5c9" providerId="ADAL" clId="{E74222D4-61BD-4650-9737-A8058490E004}" dt="2023-09-29T17:30:38.585" v="10" actId="2696"/>
        <pc:sldMkLst>
          <pc:docMk/>
          <pc:sldMk cId="2179097349" sldId="1862"/>
        </pc:sldMkLst>
      </pc:sldChg>
      <pc:sldChg chg="del">
        <pc:chgData name="Sarasin, Elise" userId="051ede2b-3008-44c0-bb19-c9bb04b8c5c9" providerId="ADAL" clId="{E74222D4-61BD-4650-9737-A8058490E004}" dt="2023-09-29T17:30:38.585" v="10" actId="2696"/>
        <pc:sldMkLst>
          <pc:docMk/>
          <pc:sldMk cId="1319233600" sldId="1863"/>
        </pc:sldMkLst>
      </pc:sldChg>
      <pc:sldChg chg="del">
        <pc:chgData name="Sarasin, Elise" userId="051ede2b-3008-44c0-bb19-c9bb04b8c5c9" providerId="ADAL" clId="{E74222D4-61BD-4650-9737-A8058490E004}" dt="2023-09-29T17:30:38.585" v="10" actId="2696"/>
        <pc:sldMkLst>
          <pc:docMk/>
          <pc:sldMk cId="1615905961" sldId="1887"/>
        </pc:sldMkLst>
      </pc:sldChg>
      <pc:sldChg chg="del">
        <pc:chgData name="Sarasin, Elise" userId="051ede2b-3008-44c0-bb19-c9bb04b8c5c9" providerId="ADAL" clId="{E74222D4-61BD-4650-9737-A8058490E004}" dt="2023-09-29T17:30:38.585" v="10" actId="2696"/>
        <pc:sldMkLst>
          <pc:docMk/>
          <pc:sldMk cId="3143328542" sldId="1888"/>
        </pc:sldMkLst>
      </pc:sldChg>
      <pc:sldChg chg="del">
        <pc:chgData name="Sarasin, Elise" userId="051ede2b-3008-44c0-bb19-c9bb04b8c5c9" providerId="ADAL" clId="{E74222D4-61BD-4650-9737-A8058490E004}" dt="2023-09-29T17:30:38.585" v="10" actId="2696"/>
        <pc:sldMkLst>
          <pc:docMk/>
          <pc:sldMk cId="3655402872" sldId="1895"/>
        </pc:sldMkLst>
      </pc:sldChg>
      <pc:sldChg chg="del">
        <pc:chgData name="Sarasin, Elise" userId="051ede2b-3008-44c0-bb19-c9bb04b8c5c9" providerId="ADAL" clId="{E74222D4-61BD-4650-9737-A8058490E004}" dt="2023-09-29T17:30:38.585" v="10" actId="2696"/>
        <pc:sldMkLst>
          <pc:docMk/>
          <pc:sldMk cId="2357795062" sldId="1896"/>
        </pc:sldMkLst>
      </pc:sldChg>
      <pc:sldChg chg="del">
        <pc:chgData name="Sarasin, Elise" userId="051ede2b-3008-44c0-bb19-c9bb04b8c5c9" providerId="ADAL" clId="{E74222D4-61BD-4650-9737-A8058490E004}" dt="2023-09-29T17:30:38.585" v="10" actId="2696"/>
        <pc:sldMkLst>
          <pc:docMk/>
          <pc:sldMk cId="1490757956" sldId="1897"/>
        </pc:sldMkLst>
      </pc:sldChg>
      <pc:sldChg chg="del">
        <pc:chgData name="Sarasin, Elise" userId="051ede2b-3008-44c0-bb19-c9bb04b8c5c9" providerId="ADAL" clId="{E74222D4-61BD-4650-9737-A8058490E004}" dt="2023-09-29T17:30:38.585" v="10" actId="2696"/>
        <pc:sldMkLst>
          <pc:docMk/>
          <pc:sldMk cId="3888402234" sldId="1898"/>
        </pc:sldMkLst>
      </pc:sldChg>
      <pc:sldChg chg="add modNotesTx">
        <pc:chgData name="Sarasin, Elise" userId="051ede2b-3008-44c0-bb19-c9bb04b8c5c9" providerId="ADAL" clId="{E74222D4-61BD-4650-9737-A8058490E004}" dt="2023-09-29T17:37:15.549" v="19" actId="20577"/>
        <pc:sldMkLst>
          <pc:docMk/>
          <pc:sldMk cId="3060707925" sldId="1900"/>
        </pc:sldMkLst>
      </pc:sldChg>
      <pc:sldChg chg="add">
        <pc:chgData name="Sarasin, Elise" userId="051ede2b-3008-44c0-bb19-c9bb04b8c5c9" providerId="ADAL" clId="{E74222D4-61BD-4650-9737-A8058490E004}" dt="2023-09-29T17:32:19.172" v="11"/>
        <pc:sldMkLst>
          <pc:docMk/>
          <pc:sldMk cId="2366001893" sldId="1901"/>
        </pc:sldMkLst>
      </pc:sldChg>
      <pc:sldChg chg="add">
        <pc:chgData name="Sarasin, Elise" userId="051ede2b-3008-44c0-bb19-c9bb04b8c5c9" providerId="ADAL" clId="{E74222D4-61BD-4650-9737-A8058490E004}" dt="2023-09-29T17:32:19.172" v="11"/>
        <pc:sldMkLst>
          <pc:docMk/>
          <pc:sldMk cId="4220429127" sldId="1902"/>
        </pc:sldMkLst>
      </pc:sldChg>
      <pc:sldChg chg="add">
        <pc:chgData name="Sarasin, Elise" userId="051ede2b-3008-44c0-bb19-c9bb04b8c5c9" providerId="ADAL" clId="{E74222D4-61BD-4650-9737-A8058490E004}" dt="2023-09-29T17:32:19.172" v="11"/>
        <pc:sldMkLst>
          <pc:docMk/>
          <pc:sldMk cId="1790882384" sldId="1903"/>
        </pc:sldMkLst>
      </pc:sldChg>
      <pc:sldChg chg="add">
        <pc:chgData name="Sarasin, Elise" userId="051ede2b-3008-44c0-bb19-c9bb04b8c5c9" providerId="ADAL" clId="{E74222D4-61BD-4650-9737-A8058490E004}" dt="2023-09-29T17:32:19.172" v="11"/>
        <pc:sldMkLst>
          <pc:docMk/>
          <pc:sldMk cId="372634638" sldId="1904"/>
        </pc:sldMkLst>
      </pc:sldChg>
      <pc:sldChg chg="add">
        <pc:chgData name="Sarasin, Elise" userId="051ede2b-3008-44c0-bb19-c9bb04b8c5c9" providerId="ADAL" clId="{E74222D4-61BD-4650-9737-A8058490E004}" dt="2023-09-29T17:32:19.172" v="11"/>
        <pc:sldMkLst>
          <pc:docMk/>
          <pc:sldMk cId="1604789801" sldId="1905"/>
        </pc:sldMkLst>
      </pc:sldChg>
      <pc:sldChg chg="add">
        <pc:chgData name="Sarasin, Elise" userId="051ede2b-3008-44c0-bb19-c9bb04b8c5c9" providerId="ADAL" clId="{E74222D4-61BD-4650-9737-A8058490E004}" dt="2023-09-29T17:32:19.172" v="11"/>
        <pc:sldMkLst>
          <pc:docMk/>
          <pc:sldMk cId="2491475905" sldId="1906"/>
        </pc:sldMkLst>
      </pc:sldChg>
    </pc:docChg>
  </pc:docChgLst>
  <pc:docChgLst>
    <pc:chgData name="Bernard, Allison M" userId="7cd67125-3436-42b8-b83a-bbe37ba15a4e" providerId="ADAL" clId="{46FDC1EE-AEA3-4018-A851-43C3D6A04890}"/>
    <pc:docChg chg="custSel addSld delSld modSld modSection">
      <pc:chgData name="Bernard, Allison M" userId="7cd67125-3436-42b8-b83a-bbe37ba15a4e" providerId="ADAL" clId="{46FDC1EE-AEA3-4018-A851-43C3D6A04890}" dt="2023-07-15T18:17:38.046" v="171" actId="20577"/>
      <pc:docMkLst>
        <pc:docMk/>
      </pc:docMkLst>
      <pc:sldChg chg="modSp del mod">
        <pc:chgData name="Bernard, Allison M" userId="7cd67125-3436-42b8-b83a-bbe37ba15a4e" providerId="ADAL" clId="{46FDC1EE-AEA3-4018-A851-43C3D6A04890}" dt="2023-07-14T18:50:25.537" v="4" actId="2696"/>
        <pc:sldMkLst>
          <pc:docMk/>
          <pc:sldMk cId="463721769" sldId="1735"/>
        </pc:sldMkLst>
        <pc:spChg chg="mod">
          <ac:chgData name="Bernard, Allison M" userId="7cd67125-3436-42b8-b83a-bbe37ba15a4e" providerId="ADAL" clId="{46FDC1EE-AEA3-4018-A851-43C3D6A04890}" dt="2023-07-14T18:45:35.707" v="2" actId="1076"/>
          <ac:spMkLst>
            <pc:docMk/>
            <pc:sldMk cId="463721769" sldId="1735"/>
            <ac:spMk id="3" creationId="{B7C3221D-5119-629B-4032-8BD8CBE04CF1}"/>
          </ac:spMkLst>
        </pc:spChg>
      </pc:sldChg>
      <pc:sldChg chg="del">
        <pc:chgData name="Bernard, Allison M" userId="7cd67125-3436-42b8-b83a-bbe37ba15a4e" providerId="ADAL" clId="{46FDC1EE-AEA3-4018-A851-43C3D6A04890}" dt="2023-07-14T18:51:00.428" v="10" actId="2696"/>
        <pc:sldMkLst>
          <pc:docMk/>
          <pc:sldMk cId="3075973798" sldId="1737"/>
        </pc:sldMkLst>
      </pc:sldChg>
      <pc:sldChg chg="delSp modSp mod">
        <pc:chgData name="Bernard, Allison M" userId="7cd67125-3436-42b8-b83a-bbe37ba15a4e" providerId="ADAL" clId="{46FDC1EE-AEA3-4018-A851-43C3D6A04890}" dt="2023-07-14T18:50:28.677" v="5" actId="478"/>
        <pc:sldMkLst>
          <pc:docMk/>
          <pc:sldMk cId="1769809642" sldId="1756"/>
        </pc:sldMkLst>
        <pc:spChg chg="del">
          <ac:chgData name="Bernard, Allison M" userId="7cd67125-3436-42b8-b83a-bbe37ba15a4e" providerId="ADAL" clId="{46FDC1EE-AEA3-4018-A851-43C3D6A04890}" dt="2023-07-14T18:50:28.677" v="5" actId="478"/>
          <ac:spMkLst>
            <pc:docMk/>
            <pc:sldMk cId="1769809642" sldId="1756"/>
            <ac:spMk id="3" creationId="{B7C3221D-5119-629B-4032-8BD8CBE04CF1}"/>
          </ac:spMkLst>
        </pc:spChg>
        <pc:graphicFrameChg chg="modGraphic">
          <ac:chgData name="Bernard, Allison M" userId="7cd67125-3436-42b8-b83a-bbe37ba15a4e" providerId="ADAL" clId="{46FDC1EE-AEA3-4018-A851-43C3D6A04890}" dt="2023-07-14T18:48:12.708" v="3" actId="255"/>
          <ac:graphicFrameMkLst>
            <pc:docMk/>
            <pc:sldMk cId="1769809642" sldId="1756"/>
            <ac:graphicFrameMk id="13" creationId="{61BAFEA6-C3EC-8E20-A76B-AC343E252E79}"/>
          </ac:graphicFrameMkLst>
        </pc:graphicFrameChg>
      </pc:sldChg>
      <pc:sldChg chg="addSp delSp modSp add mod">
        <pc:chgData name="Bernard, Allison M" userId="7cd67125-3436-42b8-b83a-bbe37ba15a4e" providerId="ADAL" clId="{46FDC1EE-AEA3-4018-A851-43C3D6A04890}" dt="2023-07-15T18:17:38.046" v="171" actId="20577"/>
        <pc:sldMkLst>
          <pc:docMk/>
          <pc:sldMk cId="358305998" sldId="1757"/>
        </pc:sldMkLst>
        <pc:spChg chg="mod">
          <ac:chgData name="Bernard, Allison M" userId="7cd67125-3436-42b8-b83a-bbe37ba15a4e" providerId="ADAL" clId="{46FDC1EE-AEA3-4018-A851-43C3D6A04890}" dt="2023-07-14T18:50:43.945" v="7"/>
          <ac:spMkLst>
            <pc:docMk/>
            <pc:sldMk cId="358305998" sldId="1757"/>
            <ac:spMk id="2" creationId="{5B080F6F-F97A-DA64-07BF-EB5BEC80053E}"/>
          </ac:spMkLst>
        </pc:spChg>
        <pc:spChg chg="add del mod">
          <ac:chgData name="Bernard, Allison M" userId="7cd67125-3436-42b8-b83a-bbe37ba15a4e" providerId="ADAL" clId="{46FDC1EE-AEA3-4018-A851-43C3D6A04890}" dt="2023-07-15T18:15:14.199" v="11" actId="478"/>
          <ac:spMkLst>
            <pc:docMk/>
            <pc:sldMk cId="358305998" sldId="1757"/>
            <ac:spMk id="3" creationId="{43716A95-6E9C-B8F6-EAFD-4D833E8A9520}"/>
          </ac:spMkLst>
        </pc:spChg>
        <pc:graphicFrameChg chg="modGraphic">
          <ac:chgData name="Bernard, Allison M" userId="7cd67125-3436-42b8-b83a-bbe37ba15a4e" providerId="ADAL" clId="{46FDC1EE-AEA3-4018-A851-43C3D6A04890}" dt="2023-07-15T18:17:38.046" v="171" actId="20577"/>
          <ac:graphicFrameMkLst>
            <pc:docMk/>
            <pc:sldMk cId="358305998" sldId="1757"/>
            <ac:graphicFrameMk id="13" creationId="{61BAFEA6-C3EC-8E20-A76B-AC343E252E79}"/>
          </ac:graphicFrameMkLst>
        </pc:graphicFrameChg>
      </pc:sldChg>
    </pc:docChg>
  </pc:docChgLst>
  <pc:docChgLst>
    <pc:chgData name="Bernard, Allison M" userId="7cd67125-3436-42b8-b83a-bbe37ba15a4e" providerId="ADAL" clId="{9EFEE258-F10B-4A11-AE01-B25766D34238}"/>
    <pc:docChg chg="custSel addSld delSld modSld modSection">
      <pc:chgData name="Bernard, Allison M" userId="7cd67125-3436-42b8-b83a-bbe37ba15a4e" providerId="ADAL" clId="{9EFEE258-F10B-4A11-AE01-B25766D34238}" dt="2023-09-22T14:35:16.458" v="4" actId="2696"/>
      <pc:docMkLst>
        <pc:docMk/>
      </pc:docMkLst>
      <pc:sldChg chg="delSp del mod">
        <pc:chgData name="Bernard, Allison M" userId="7cd67125-3436-42b8-b83a-bbe37ba15a4e" providerId="ADAL" clId="{9EFEE258-F10B-4A11-AE01-B25766D34238}" dt="2023-09-22T14:35:01.184" v="2" actId="2696"/>
        <pc:sldMkLst>
          <pc:docMk/>
          <pc:sldMk cId="4276775244" sldId="270"/>
        </pc:sldMkLst>
        <pc:spChg chg="del">
          <ac:chgData name="Bernard, Allison M" userId="7cd67125-3436-42b8-b83a-bbe37ba15a4e" providerId="ADAL" clId="{9EFEE258-F10B-4A11-AE01-B25766D34238}" dt="2023-09-22T14:34:50.991" v="1" actId="478"/>
          <ac:spMkLst>
            <pc:docMk/>
            <pc:sldMk cId="4276775244" sldId="270"/>
            <ac:spMk id="20" creationId="{2C144718-660F-E030-C2F6-31B28A111973}"/>
          </ac:spMkLst>
        </pc:spChg>
      </pc:sldChg>
      <pc:sldChg chg="del">
        <pc:chgData name="Bernard, Allison M" userId="7cd67125-3436-42b8-b83a-bbe37ba15a4e" providerId="ADAL" clId="{9EFEE258-F10B-4A11-AE01-B25766D34238}" dt="2023-09-22T14:35:01.184" v="2" actId="2696"/>
        <pc:sldMkLst>
          <pc:docMk/>
          <pc:sldMk cId="2969210843" sldId="273"/>
        </pc:sldMkLst>
      </pc:sldChg>
      <pc:sldChg chg="del">
        <pc:chgData name="Bernard, Allison M" userId="7cd67125-3436-42b8-b83a-bbe37ba15a4e" providerId="ADAL" clId="{9EFEE258-F10B-4A11-AE01-B25766D34238}" dt="2023-09-22T14:35:01.184" v="2" actId="2696"/>
        <pc:sldMkLst>
          <pc:docMk/>
          <pc:sldMk cId="251755131" sldId="1611"/>
        </pc:sldMkLst>
      </pc:sldChg>
      <pc:sldChg chg="del">
        <pc:chgData name="Bernard, Allison M" userId="7cd67125-3436-42b8-b83a-bbe37ba15a4e" providerId="ADAL" clId="{9EFEE258-F10B-4A11-AE01-B25766D34238}" dt="2023-09-22T14:35:16.458" v="4" actId="2696"/>
        <pc:sldMkLst>
          <pc:docMk/>
          <pc:sldMk cId="3401121619" sldId="1618"/>
        </pc:sldMkLst>
      </pc:sldChg>
      <pc:sldChg chg="add">
        <pc:chgData name="Bernard, Allison M" userId="7cd67125-3436-42b8-b83a-bbe37ba15a4e" providerId="ADAL" clId="{9EFEE258-F10B-4A11-AE01-B25766D34238}" dt="2023-09-22T14:34:48.013" v="0"/>
        <pc:sldMkLst>
          <pc:docMk/>
          <pc:sldMk cId="1827884024" sldId="1861"/>
        </pc:sldMkLst>
      </pc:sldChg>
      <pc:sldChg chg="add">
        <pc:chgData name="Bernard, Allison M" userId="7cd67125-3436-42b8-b83a-bbe37ba15a4e" providerId="ADAL" clId="{9EFEE258-F10B-4A11-AE01-B25766D34238}" dt="2023-09-22T14:34:48.013" v="0"/>
        <pc:sldMkLst>
          <pc:docMk/>
          <pc:sldMk cId="2179097349" sldId="1862"/>
        </pc:sldMkLst>
      </pc:sldChg>
      <pc:sldChg chg="add">
        <pc:chgData name="Bernard, Allison M" userId="7cd67125-3436-42b8-b83a-bbe37ba15a4e" providerId="ADAL" clId="{9EFEE258-F10B-4A11-AE01-B25766D34238}" dt="2023-09-22T14:34:48.013" v="0"/>
        <pc:sldMkLst>
          <pc:docMk/>
          <pc:sldMk cId="1319233600" sldId="1863"/>
        </pc:sldMkLst>
      </pc:sldChg>
      <pc:sldChg chg="add">
        <pc:chgData name="Bernard, Allison M" userId="7cd67125-3436-42b8-b83a-bbe37ba15a4e" providerId="ADAL" clId="{9EFEE258-F10B-4A11-AE01-B25766D34238}" dt="2023-09-22T14:35:13.974" v="3"/>
        <pc:sldMkLst>
          <pc:docMk/>
          <pc:sldMk cId="261937213" sldId="1885"/>
        </pc:sldMkLst>
      </pc:sldChg>
    </pc:docChg>
  </pc:docChgLst>
  <pc:docChgLst>
    <pc:chgData name="Lane, Kathleen" userId="d8586a00-d571-4eeb-bfc3-f42bf250439e" providerId="ADAL" clId="{BC53EBEA-A171-4F9E-8C80-450804C68404}"/>
    <pc:docChg chg="addSld modSld">
      <pc:chgData name="Lane, Kathleen" userId="d8586a00-d571-4eeb-bfc3-f42bf250439e" providerId="ADAL" clId="{BC53EBEA-A171-4F9E-8C80-450804C68404}" dt="2022-12-20T14:50:47.666" v="1"/>
      <pc:docMkLst>
        <pc:docMk/>
      </pc:docMkLst>
      <pc:sldChg chg="add">
        <pc:chgData name="Lane, Kathleen" userId="d8586a00-d571-4eeb-bfc3-f42bf250439e" providerId="ADAL" clId="{BC53EBEA-A171-4F9E-8C80-450804C68404}" dt="2022-12-20T14:50:47.666" v="1"/>
        <pc:sldMkLst>
          <pc:docMk/>
          <pc:sldMk cId="1080352621" sldId="1678"/>
        </pc:sldMkLst>
      </pc:sldChg>
      <pc:sldChg chg="add">
        <pc:chgData name="Lane, Kathleen" userId="d8586a00-d571-4eeb-bfc3-f42bf250439e" providerId="ADAL" clId="{BC53EBEA-A171-4F9E-8C80-450804C68404}" dt="2022-12-20T14:47:31.092" v="0"/>
        <pc:sldMkLst>
          <pc:docMk/>
          <pc:sldMk cId="3365515142" sldId="1751"/>
        </pc:sldMkLst>
      </pc:sldChg>
      <pc:sldChg chg="add">
        <pc:chgData name="Lane, Kathleen" userId="d8586a00-d571-4eeb-bfc3-f42bf250439e" providerId="ADAL" clId="{BC53EBEA-A171-4F9E-8C80-450804C68404}" dt="2022-12-20T14:47:31.092" v="0"/>
        <pc:sldMkLst>
          <pc:docMk/>
          <pc:sldMk cId="1229490293" sldId="1752"/>
        </pc:sldMkLst>
      </pc:sldChg>
      <pc:sldChg chg="add">
        <pc:chgData name="Lane, Kathleen" userId="d8586a00-d571-4eeb-bfc3-f42bf250439e" providerId="ADAL" clId="{BC53EBEA-A171-4F9E-8C80-450804C68404}" dt="2022-12-20T14:47:31.092" v="0"/>
        <pc:sldMkLst>
          <pc:docMk/>
          <pc:sldMk cId="4284589333" sldId="1753"/>
        </pc:sldMkLst>
      </pc:sldChg>
    </pc:docChg>
  </pc:docChgLst>
  <pc:docChgLst>
    <pc:chgData name="Bernard, Allison M" userId="7cd67125-3436-42b8-b83a-bbe37ba15a4e" providerId="ADAL" clId="{04AB2FD6-BD6E-4C13-A08E-C8A463CFBD27}"/>
    <pc:docChg chg="undo custSel addSld delSld modSld sldOrd modSection">
      <pc:chgData name="Bernard, Allison M" userId="7cd67125-3436-42b8-b83a-bbe37ba15a4e" providerId="ADAL" clId="{04AB2FD6-BD6E-4C13-A08E-C8A463CFBD27}" dt="2023-07-13T20:53:49.692" v="618" actId="2696"/>
      <pc:docMkLst>
        <pc:docMk/>
      </pc:docMkLst>
      <pc:sldChg chg="del">
        <pc:chgData name="Bernard, Allison M" userId="7cd67125-3436-42b8-b83a-bbe37ba15a4e" providerId="ADAL" clId="{04AB2FD6-BD6E-4C13-A08E-C8A463CFBD27}" dt="2023-07-11T15:21:58.020" v="151" actId="2696"/>
        <pc:sldMkLst>
          <pc:docMk/>
          <pc:sldMk cId="3171323292" sldId="1530"/>
        </pc:sldMkLst>
      </pc:sldChg>
      <pc:sldChg chg="addSp delSp modSp mod">
        <pc:chgData name="Bernard, Allison M" userId="7cd67125-3436-42b8-b83a-bbe37ba15a4e" providerId="ADAL" clId="{04AB2FD6-BD6E-4C13-A08E-C8A463CFBD27}" dt="2023-07-13T20:52:36.022" v="611" actId="1076"/>
        <pc:sldMkLst>
          <pc:docMk/>
          <pc:sldMk cId="463721769" sldId="1735"/>
        </pc:sldMkLst>
        <pc:spChg chg="add del mod">
          <ac:chgData name="Bernard, Allison M" userId="7cd67125-3436-42b8-b83a-bbe37ba15a4e" providerId="ADAL" clId="{04AB2FD6-BD6E-4C13-A08E-C8A463CFBD27}" dt="2023-07-13T20:52:36.022" v="611" actId="1076"/>
          <ac:spMkLst>
            <pc:docMk/>
            <pc:sldMk cId="463721769" sldId="1735"/>
            <ac:spMk id="3" creationId="{B7C3221D-5119-629B-4032-8BD8CBE04CF1}"/>
          </ac:spMkLst>
        </pc:spChg>
        <pc:graphicFrameChg chg="modGraphic">
          <ac:chgData name="Bernard, Allison M" userId="7cd67125-3436-42b8-b83a-bbe37ba15a4e" providerId="ADAL" clId="{04AB2FD6-BD6E-4C13-A08E-C8A463CFBD27}" dt="2023-07-11T15:01:08.434" v="27" actId="20577"/>
          <ac:graphicFrameMkLst>
            <pc:docMk/>
            <pc:sldMk cId="463721769" sldId="1735"/>
            <ac:graphicFrameMk id="13" creationId="{61BAFEA6-C3EC-8E20-A76B-AC343E252E79}"/>
          </ac:graphicFrameMkLst>
        </pc:graphicFrameChg>
      </pc:sldChg>
      <pc:sldChg chg="addSp modSp mod">
        <pc:chgData name="Bernard, Allison M" userId="7cd67125-3436-42b8-b83a-bbe37ba15a4e" providerId="ADAL" clId="{04AB2FD6-BD6E-4C13-A08E-C8A463CFBD27}" dt="2023-07-11T15:04:16.883" v="125" actId="20577"/>
        <pc:sldMkLst>
          <pc:docMk/>
          <pc:sldMk cId="3075973798" sldId="1737"/>
        </pc:sldMkLst>
        <pc:spChg chg="add mod">
          <ac:chgData name="Bernard, Allison M" userId="7cd67125-3436-42b8-b83a-bbe37ba15a4e" providerId="ADAL" clId="{04AB2FD6-BD6E-4C13-A08E-C8A463CFBD27}" dt="2023-07-11T15:04:16.883" v="125" actId="20577"/>
          <ac:spMkLst>
            <pc:docMk/>
            <pc:sldMk cId="3075973798" sldId="1737"/>
            <ac:spMk id="3" creationId="{6031D9BA-F41D-D55E-B47A-779E9C06A455}"/>
          </ac:spMkLst>
        </pc:spChg>
        <pc:graphicFrameChg chg="modGraphic">
          <ac:chgData name="Bernard, Allison M" userId="7cd67125-3436-42b8-b83a-bbe37ba15a4e" providerId="ADAL" clId="{04AB2FD6-BD6E-4C13-A08E-C8A463CFBD27}" dt="2023-07-11T15:04:08.999" v="106" actId="20577"/>
          <ac:graphicFrameMkLst>
            <pc:docMk/>
            <pc:sldMk cId="3075973798" sldId="1737"/>
            <ac:graphicFrameMk id="13" creationId="{61BAFEA6-C3EC-8E20-A76B-AC343E252E79}"/>
          </ac:graphicFrameMkLst>
        </pc:graphicFrameChg>
      </pc:sldChg>
      <pc:sldChg chg="del">
        <pc:chgData name="Bernard, Allison M" userId="7cd67125-3436-42b8-b83a-bbe37ba15a4e" providerId="ADAL" clId="{04AB2FD6-BD6E-4C13-A08E-C8A463CFBD27}" dt="2023-07-11T15:12:22.696" v="147" actId="47"/>
        <pc:sldMkLst>
          <pc:docMk/>
          <pc:sldMk cId="3131842691" sldId="1748"/>
        </pc:sldMkLst>
      </pc:sldChg>
      <pc:sldChg chg="del">
        <pc:chgData name="Bernard, Allison M" userId="7cd67125-3436-42b8-b83a-bbe37ba15a4e" providerId="ADAL" clId="{04AB2FD6-BD6E-4C13-A08E-C8A463CFBD27}" dt="2023-07-11T15:12:23.584" v="148" actId="47"/>
        <pc:sldMkLst>
          <pc:docMk/>
          <pc:sldMk cId="353129255" sldId="1749"/>
        </pc:sldMkLst>
      </pc:sldChg>
      <pc:sldChg chg="modSp mod">
        <pc:chgData name="Bernard, Allison M" userId="7cd67125-3436-42b8-b83a-bbe37ba15a4e" providerId="ADAL" clId="{04AB2FD6-BD6E-4C13-A08E-C8A463CFBD27}" dt="2023-07-11T15:11:28.888" v="145" actId="20577"/>
        <pc:sldMkLst>
          <pc:docMk/>
          <pc:sldMk cId="3365515142" sldId="1751"/>
        </pc:sldMkLst>
        <pc:graphicFrameChg chg="mod modGraphic">
          <ac:chgData name="Bernard, Allison M" userId="7cd67125-3436-42b8-b83a-bbe37ba15a4e" providerId="ADAL" clId="{04AB2FD6-BD6E-4C13-A08E-C8A463CFBD27}" dt="2023-07-11T15:11:28.888" v="145" actId="20577"/>
          <ac:graphicFrameMkLst>
            <pc:docMk/>
            <pc:sldMk cId="3365515142" sldId="1751"/>
            <ac:graphicFrameMk id="3" creationId="{6D094A17-A1D0-E6D8-0F22-ABEA1C01302D}"/>
          </ac:graphicFrameMkLst>
        </pc:graphicFrameChg>
      </pc:sldChg>
      <pc:sldChg chg="del">
        <pc:chgData name="Bernard, Allison M" userId="7cd67125-3436-42b8-b83a-bbe37ba15a4e" providerId="ADAL" clId="{04AB2FD6-BD6E-4C13-A08E-C8A463CFBD27}" dt="2023-07-11T15:22:13.772" v="152" actId="2696"/>
        <pc:sldMkLst>
          <pc:docMk/>
          <pc:sldMk cId="1229490293" sldId="1752"/>
        </pc:sldMkLst>
      </pc:sldChg>
      <pc:sldChg chg="del">
        <pc:chgData name="Bernard, Allison M" userId="7cd67125-3436-42b8-b83a-bbe37ba15a4e" providerId="ADAL" clId="{04AB2FD6-BD6E-4C13-A08E-C8A463CFBD27}" dt="2023-07-11T15:22:13.772" v="152" actId="2696"/>
        <pc:sldMkLst>
          <pc:docMk/>
          <pc:sldMk cId="4284589333" sldId="1753"/>
        </pc:sldMkLst>
      </pc:sldChg>
      <pc:sldChg chg="add mod modShow">
        <pc:chgData name="Bernard, Allison M" userId="7cd67125-3436-42b8-b83a-bbe37ba15a4e" providerId="ADAL" clId="{04AB2FD6-BD6E-4C13-A08E-C8A463CFBD27}" dt="2023-07-11T15:12:26.848" v="149" actId="729"/>
        <pc:sldMkLst>
          <pc:docMk/>
          <pc:sldMk cId="572328900" sldId="1754"/>
        </pc:sldMkLst>
      </pc:sldChg>
      <pc:sldChg chg="add mod modShow">
        <pc:chgData name="Bernard, Allison M" userId="7cd67125-3436-42b8-b83a-bbe37ba15a4e" providerId="ADAL" clId="{04AB2FD6-BD6E-4C13-A08E-C8A463CFBD27}" dt="2023-07-11T15:12:31.421" v="150" actId="729"/>
        <pc:sldMkLst>
          <pc:docMk/>
          <pc:sldMk cId="1202910886" sldId="1755"/>
        </pc:sldMkLst>
      </pc:sldChg>
      <pc:sldChg chg="addSp delSp modSp add mod">
        <pc:chgData name="Bernard, Allison M" userId="7cd67125-3436-42b8-b83a-bbe37ba15a4e" providerId="ADAL" clId="{04AB2FD6-BD6E-4C13-A08E-C8A463CFBD27}" dt="2023-07-13T20:53:33.167" v="617" actId="1076"/>
        <pc:sldMkLst>
          <pc:docMk/>
          <pc:sldMk cId="1769809642" sldId="1756"/>
        </pc:sldMkLst>
        <pc:spChg chg="mod">
          <ac:chgData name="Bernard, Allison M" userId="7cd67125-3436-42b8-b83a-bbe37ba15a4e" providerId="ADAL" clId="{04AB2FD6-BD6E-4C13-A08E-C8A463CFBD27}" dt="2023-07-13T14:13:28.127" v="599" actId="20577"/>
          <ac:spMkLst>
            <pc:docMk/>
            <pc:sldMk cId="1769809642" sldId="1756"/>
            <ac:spMk id="3" creationId="{B7C3221D-5119-629B-4032-8BD8CBE04CF1}"/>
          </ac:spMkLst>
        </pc:spChg>
        <pc:spChg chg="add del mod">
          <ac:chgData name="Bernard, Allison M" userId="7cd67125-3436-42b8-b83a-bbe37ba15a4e" providerId="ADAL" clId="{04AB2FD6-BD6E-4C13-A08E-C8A463CFBD27}" dt="2023-07-13T14:03:09.314" v="296" actId="478"/>
          <ac:spMkLst>
            <pc:docMk/>
            <pc:sldMk cId="1769809642" sldId="1756"/>
            <ac:spMk id="5" creationId="{34738D1F-E2DC-5509-870F-E1AE135386D5}"/>
          </ac:spMkLst>
        </pc:spChg>
        <pc:spChg chg="add mod">
          <ac:chgData name="Bernard, Allison M" userId="7cd67125-3436-42b8-b83a-bbe37ba15a4e" providerId="ADAL" clId="{04AB2FD6-BD6E-4C13-A08E-C8A463CFBD27}" dt="2023-07-13T20:53:33.167" v="617" actId="1076"/>
          <ac:spMkLst>
            <pc:docMk/>
            <pc:sldMk cId="1769809642" sldId="1756"/>
            <ac:spMk id="8" creationId="{20652BB3-3B1B-B419-3586-BCA3AC9D84AD}"/>
          </ac:spMkLst>
        </pc:spChg>
        <pc:spChg chg="del">
          <ac:chgData name="Bernard, Allison M" userId="7cd67125-3436-42b8-b83a-bbe37ba15a4e" providerId="ADAL" clId="{04AB2FD6-BD6E-4C13-A08E-C8A463CFBD27}" dt="2023-07-13T14:02:52.475" v="289" actId="478"/>
          <ac:spMkLst>
            <pc:docMk/>
            <pc:sldMk cId="1769809642" sldId="1756"/>
            <ac:spMk id="15" creationId="{DCC2D720-0A0D-41E5-CA15-9E60FCCBA869}"/>
          </ac:spMkLst>
        </pc:spChg>
        <pc:graphicFrameChg chg="add del mod">
          <ac:chgData name="Bernard, Allison M" userId="7cd67125-3436-42b8-b83a-bbe37ba15a4e" providerId="ADAL" clId="{04AB2FD6-BD6E-4C13-A08E-C8A463CFBD27}" dt="2023-07-13T14:03:07.829" v="294"/>
          <ac:graphicFrameMkLst>
            <pc:docMk/>
            <pc:sldMk cId="1769809642" sldId="1756"/>
            <ac:graphicFrameMk id="6" creationId="{9E7E0A77-7161-7DF5-C497-AC3464AB09F8}"/>
          </ac:graphicFrameMkLst>
        </pc:graphicFrameChg>
        <pc:graphicFrameChg chg="add del mod modGraphic">
          <ac:chgData name="Bernard, Allison M" userId="7cd67125-3436-42b8-b83a-bbe37ba15a4e" providerId="ADAL" clId="{04AB2FD6-BD6E-4C13-A08E-C8A463CFBD27}" dt="2023-07-13T14:14:49.334" v="609" actId="2062"/>
          <ac:graphicFrameMkLst>
            <pc:docMk/>
            <pc:sldMk cId="1769809642" sldId="1756"/>
            <ac:graphicFrameMk id="13" creationId="{61BAFEA6-C3EC-8E20-A76B-AC343E252E79}"/>
          </ac:graphicFrameMkLst>
        </pc:graphicFrameChg>
      </pc:sldChg>
      <pc:sldChg chg="modSp add del mod ord">
        <pc:chgData name="Bernard, Allison M" userId="7cd67125-3436-42b8-b83a-bbe37ba15a4e" providerId="ADAL" clId="{04AB2FD6-BD6E-4C13-A08E-C8A463CFBD27}" dt="2023-07-13T20:53:49.692" v="618" actId="2696"/>
        <pc:sldMkLst>
          <pc:docMk/>
          <pc:sldMk cId="2842743936" sldId="1757"/>
        </pc:sldMkLst>
        <pc:spChg chg="mod">
          <ac:chgData name="Bernard, Allison M" userId="7cd67125-3436-42b8-b83a-bbe37ba15a4e" providerId="ADAL" clId="{04AB2FD6-BD6E-4C13-A08E-C8A463CFBD27}" dt="2023-07-13T14:13:45.809" v="603" actId="20577"/>
          <ac:spMkLst>
            <pc:docMk/>
            <pc:sldMk cId="2842743936" sldId="1757"/>
            <ac:spMk id="3" creationId="{B7C3221D-5119-629B-4032-8BD8CBE04CF1}"/>
          </ac:spMkLst>
        </pc:spChg>
        <pc:spChg chg="mod">
          <ac:chgData name="Bernard, Allison M" userId="7cd67125-3436-42b8-b83a-bbe37ba15a4e" providerId="ADAL" clId="{04AB2FD6-BD6E-4C13-A08E-C8A463CFBD27}" dt="2023-07-13T20:53:15.074" v="612" actId="1076"/>
          <ac:spMkLst>
            <pc:docMk/>
            <pc:sldMk cId="2842743936" sldId="1757"/>
            <ac:spMk id="15" creationId="{DCC2D720-0A0D-41E5-CA15-9E60FCCBA869}"/>
          </ac:spMkLst>
        </pc:spChg>
        <pc:graphicFrameChg chg="modGraphic">
          <ac:chgData name="Bernard, Allison M" userId="7cd67125-3436-42b8-b83a-bbe37ba15a4e" providerId="ADAL" clId="{04AB2FD6-BD6E-4C13-A08E-C8A463CFBD27}" dt="2023-07-13T14:14:06.788" v="605" actId="113"/>
          <ac:graphicFrameMkLst>
            <pc:docMk/>
            <pc:sldMk cId="2842743936" sldId="1757"/>
            <ac:graphicFrameMk id="13" creationId="{61BAFEA6-C3EC-8E20-A76B-AC343E252E79}"/>
          </ac:graphicFrameMkLst>
        </pc:graphicFrameChg>
      </pc:sldChg>
    </pc:docChg>
  </pc:docChgLst>
  <pc:docChgLst>
    <pc:chgData name="Buckman, Mark" userId="143108ed-1948-4344-b71d-df851b3c54dd" providerId="ADAL" clId="{3994928E-53CA-446A-ADB4-A6A4C990DBC8}"/>
    <pc:docChg chg="addSld delSld modSld modSection">
      <pc:chgData name="Buckman, Mark" userId="143108ed-1948-4344-b71d-df851b3c54dd" providerId="ADAL" clId="{3994928E-53CA-446A-ADB4-A6A4C990DBC8}" dt="2022-10-07T19:00:01.506" v="4" actId="47"/>
      <pc:docMkLst>
        <pc:docMk/>
      </pc:docMkLst>
      <pc:sldChg chg="del">
        <pc:chgData name="Buckman, Mark" userId="143108ed-1948-4344-b71d-df851b3c54dd" providerId="ADAL" clId="{3994928E-53CA-446A-ADB4-A6A4C990DBC8}" dt="2022-10-07T19:00:01.506" v="4" actId="47"/>
        <pc:sldMkLst>
          <pc:docMk/>
          <pc:sldMk cId="3789153456" sldId="684"/>
        </pc:sldMkLst>
      </pc:sldChg>
      <pc:sldChg chg="add">
        <pc:chgData name="Buckman, Mark" userId="143108ed-1948-4344-b71d-df851b3c54dd" providerId="ADAL" clId="{3994928E-53CA-446A-ADB4-A6A4C990DBC8}" dt="2022-10-07T18:58:04.969" v="0"/>
        <pc:sldMkLst>
          <pc:docMk/>
          <pc:sldMk cId="463721769" sldId="1735"/>
        </pc:sldMkLst>
      </pc:sldChg>
      <pc:sldChg chg="add">
        <pc:chgData name="Buckman, Mark" userId="143108ed-1948-4344-b71d-df851b3c54dd" providerId="ADAL" clId="{3994928E-53CA-446A-ADB4-A6A4C990DBC8}" dt="2022-10-07T18:58:04.969" v="0"/>
        <pc:sldMkLst>
          <pc:docMk/>
          <pc:sldMk cId="3075973798" sldId="1737"/>
        </pc:sldMkLst>
      </pc:sldChg>
      <pc:sldChg chg="del">
        <pc:chgData name="Buckman, Mark" userId="143108ed-1948-4344-b71d-df851b3c54dd" providerId="ADAL" clId="{3994928E-53CA-446A-ADB4-A6A4C990DBC8}" dt="2022-10-07T18:58:07.462" v="1" actId="47"/>
        <pc:sldMkLst>
          <pc:docMk/>
          <pc:sldMk cId="1366536267" sldId="1745"/>
        </pc:sldMkLst>
      </pc:sldChg>
      <pc:sldChg chg="add">
        <pc:chgData name="Buckman, Mark" userId="143108ed-1948-4344-b71d-df851b3c54dd" providerId="ADAL" clId="{3994928E-53CA-446A-ADB4-A6A4C990DBC8}" dt="2022-10-07T18:59:51.378" v="2"/>
        <pc:sldMkLst>
          <pc:docMk/>
          <pc:sldMk cId="3131842691" sldId="1748"/>
        </pc:sldMkLst>
      </pc:sldChg>
      <pc:sldChg chg="add">
        <pc:chgData name="Buckman, Mark" userId="143108ed-1948-4344-b71d-df851b3c54dd" providerId="ADAL" clId="{3994928E-53CA-446A-ADB4-A6A4C990DBC8}" dt="2022-10-07T18:59:51.378" v="2"/>
        <pc:sldMkLst>
          <pc:docMk/>
          <pc:sldMk cId="353129255" sldId="1749"/>
        </pc:sldMkLst>
      </pc:sldChg>
      <pc:sldChg chg="add">
        <pc:chgData name="Buckman, Mark" userId="143108ed-1948-4344-b71d-df851b3c54dd" providerId="ADAL" clId="{3994928E-53CA-446A-ADB4-A6A4C990DBC8}" dt="2022-10-07T18:59:59.329" v="3"/>
        <pc:sldMkLst>
          <pc:docMk/>
          <pc:sldMk cId="2373180435" sldId="1750"/>
        </pc:sldMkLst>
      </pc:sldChg>
    </pc:docChg>
  </pc:docChgLst>
  <pc:docChgLst>
    <pc:chgData name="Sarasin, Elise" userId="051ede2b-3008-44c0-bb19-c9bb04b8c5c9" providerId="ADAL" clId="{E7B8F0CE-8D0C-4F01-A1EA-2BFD3CE2862E}"/>
    <pc:docChg chg="undo custSel addSld delSld modSld sldOrd modSection">
      <pc:chgData name="Sarasin, Elise" userId="051ede2b-3008-44c0-bb19-c9bb04b8c5c9" providerId="ADAL" clId="{E7B8F0CE-8D0C-4F01-A1EA-2BFD3CE2862E}" dt="2023-09-29T02:55:01.216" v="662" actId="2696"/>
      <pc:docMkLst>
        <pc:docMk/>
      </pc:docMkLst>
      <pc:sldChg chg="delSp mod">
        <pc:chgData name="Sarasin, Elise" userId="051ede2b-3008-44c0-bb19-c9bb04b8c5c9" providerId="ADAL" clId="{E7B8F0CE-8D0C-4F01-A1EA-2BFD3CE2862E}" dt="2023-09-28T18:19:28.190" v="25" actId="478"/>
        <pc:sldMkLst>
          <pc:docMk/>
          <pc:sldMk cId="2534278253" sldId="773"/>
        </pc:sldMkLst>
        <pc:spChg chg="del">
          <ac:chgData name="Sarasin, Elise" userId="051ede2b-3008-44c0-bb19-c9bb04b8c5c9" providerId="ADAL" clId="{E7B8F0CE-8D0C-4F01-A1EA-2BFD3CE2862E}" dt="2023-09-28T18:19:28.190" v="25" actId="478"/>
          <ac:spMkLst>
            <pc:docMk/>
            <pc:sldMk cId="2534278253" sldId="773"/>
            <ac:spMk id="3" creationId="{24DC88FB-6C96-0366-581E-4C18C8096C3A}"/>
          </ac:spMkLst>
        </pc:spChg>
      </pc:sldChg>
      <pc:sldChg chg="del">
        <pc:chgData name="Sarasin, Elise" userId="051ede2b-3008-44c0-bb19-c9bb04b8c5c9" providerId="ADAL" clId="{E7B8F0CE-8D0C-4F01-A1EA-2BFD3CE2862E}" dt="2023-09-29T02:55:01.216" v="662" actId="2696"/>
        <pc:sldMkLst>
          <pc:docMk/>
          <pc:sldMk cId="3389012759" sldId="1053"/>
        </pc:sldMkLst>
      </pc:sldChg>
      <pc:sldChg chg="del mod modShow">
        <pc:chgData name="Sarasin, Elise" userId="051ede2b-3008-44c0-bb19-c9bb04b8c5c9" providerId="ADAL" clId="{E7B8F0CE-8D0C-4F01-A1EA-2BFD3CE2862E}" dt="2023-09-29T02:51:15.591" v="648" actId="2696"/>
        <pc:sldMkLst>
          <pc:docMk/>
          <pc:sldMk cId="82712566" sldId="1534"/>
        </pc:sldMkLst>
      </pc:sldChg>
      <pc:sldChg chg="del mod modShow">
        <pc:chgData name="Sarasin, Elise" userId="051ede2b-3008-44c0-bb19-c9bb04b8c5c9" providerId="ADAL" clId="{E7B8F0CE-8D0C-4F01-A1EA-2BFD3CE2862E}" dt="2023-09-29T02:51:02.943" v="647" actId="2696"/>
        <pc:sldMkLst>
          <pc:docMk/>
          <pc:sldMk cId="694006738" sldId="1602"/>
        </pc:sldMkLst>
      </pc:sldChg>
      <pc:sldChg chg="modSp del mod modShow">
        <pc:chgData name="Sarasin, Elise" userId="051ede2b-3008-44c0-bb19-c9bb04b8c5c9" providerId="ADAL" clId="{E7B8F0CE-8D0C-4F01-A1EA-2BFD3CE2862E}" dt="2023-09-29T02:51:02.943" v="647" actId="2696"/>
        <pc:sldMkLst>
          <pc:docMk/>
          <pc:sldMk cId="1402203768" sldId="1621"/>
        </pc:sldMkLst>
        <pc:picChg chg="mod">
          <ac:chgData name="Sarasin, Elise" userId="051ede2b-3008-44c0-bb19-c9bb04b8c5c9" providerId="ADAL" clId="{E7B8F0CE-8D0C-4F01-A1EA-2BFD3CE2862E}" dt="2023-09-28T19:53:58.255" v="601" actId="1076"/>
          <ac:picMkLst>
            <pc:docMk/>
            <pc:sldMk cId="1402203768" sldId="1621"/>
            <ac:picMk id="5" creationId="{F5D6D3AA-BE95-4167-8213-7F8606038B14}"/>
          </ac:picMkLst>
        </pc:picChg>
      </pc:sldChg>
      <pc:sldChg chg="modTransition">
        <pc:chgData name="Sarasin, Elise" userId="051ede2b-3008-44c0-bb19-c9bb04b8c5c9" providerId="ADAL" clId="{E7B8F0CE-8D0C-4F01-A1EA-2BFD3CE2862E}" dt="2023-09-28T18:22:17.114" v="30"/>
        <pc:sldMkLst>
          <pc:docMk/>
          <pc:sldMk cId="1080352621" sldId="1678"/>
        </pc:sldMkLst>
      </pc:sldChg>
      <pc:sldChg chg="delSp mod">
        <pc:chgData name="Sarasin, Elise" userId="051ede2b-3008-44c0-bb19-c9bb04b8c5c9" providerId="ADAL" clId="{E7B8F0CE-8D0C-4F01-A1EA-2BFD3CE2862E}" dt="2023-09-28T18:19:52.619" v="26" actId="478"/>
        <pc:sldMkLst>
          <pc:docMk/>
          <pc:sldMk cId="572328900" sldId="1754"/>
        </pc:sldMkLst>
        <pc:spChg chg="del">
          <ac:chgData name="Sarasin, Elise" userId="051ede2b-3008-44c0-bb19-c9bb04b8c5c9" providerId="ADAL" clId="{E7B8F0CE-8D0C-4F01-A1EA-2BFD3CE2862E}" dt="2023-09-28T18:19:52.619" v="26" actId="478"/>
          <ac:spMkLst>
            <pc:docMk/>
            <pc:sldMk cId="572328900" sldId="1754"/>
            <ac:spMk id="5" creationId="{0CBC725C-173A-CF88-EBF1-1D260EA758A7}"/>
          </ac:spMkLst>
        </pc:spChg>
      </pc:sldChg>
      <pc:sldChg chg="delSp mod">
        <pc:chgData name="Sarasin, Elise" userId="051ede2b-3008-44c0-bb19-c9bb04b8c5c9" providerId="ADAL" clId="{E7B8F0CE-8D0C-4F01-A1EA-2BFD3CE2862E}" dt="2023-09-28T18:19:55.579" v="27" actId="478"/>
        <pc:sldMkLst>
          <pc:docMk/>
          <pc:sldMk cId="1202910886" sldId="1755"/>
        </pc:sldMkLst>
        <pc:spChg chg="del">
          <ac:chgData name="Sarasin, Elise" userId="051ede2b-3008-44c0-bb19-c9bb04b8c5c9" providerId="ADAL" clId="{E7B8F0CE-8D0C-4F01-A1EA-2BFD3CE2862E}" dt="2023-09-28T18:19:55.579" v="27" actId="478"/>
          <ac:spMkLst>
            <pc:docMk/>
            <pc:sldMk cId="1202910886" sldId="1755"/>
            <ac:spMk id="5" creationId="{12C82F44-6694-CBB8-6CA4-ED685F58CF43}"/>
          </ac:spMkLst>
        </pc:spChg>
      </pc:sldChg>
      <pc:sldChg chg="mod modShow">
        <pc:chgData name="Sarasin, Elise" userId="051ede2b-3008-44c0-bb19-c9bb04b8c5c9" providerId="ADAL" clId="{E7B8F0CE-8D0C-4F01-A1EA-2BFD3CE2862E}" dt="2023-09-29T02:54:03.179" v="654" actId="729"/>
        <pc:sldMkLst>
          <pc:docMk/>
          <pc:sldMk cId="2842669035" sldId="1860"/>
        </pc:sldMkLst>
      </pc:sldChg>
      <pc:sldChg chg="delSp modSp mod modNotesTx">
        <pc:chgData name="Sarasin, Elise" userId="051ede2b-3008-44c0-bb19-c9bb04b8c5c9" providerId="ADAL" clId="{E7B8F0CE-8D0C-4F01-A1EA-2BFD3CE2862E}" dt="2023-09-29T02:54:28.558" v="660" actId="20577"/>
        <pc:sldMkLst>
          <pc:docMk/>
          <pc:sldMk cId="1827884024" sldId="1861"/>
        </pc:sldMkLst>
        <pc:spChg chg="mod">
          <ac:chgData name="Sarasin, Elise" userId="051ede2b-3008-44c0-bb19-c9bb04b8c5c9" providerId="ADAL" clId="{E7B8F0CE-8D0C-4F01-A1EA-2BFD3CE2862E}" dt="2023-09-28T18:18:24.561" v="23" actId="20577"/>
          <ac:spMkLst>
            <pc:docMk/>
            <pc:sldMk cId="1827884024" sldId="1861"/>
            <ac:spMk id="2" creationId="{BE5A7428-1D70-4E33-B193-BD019826DDA2}"/>
          </ac:spMkLst>
        </pc:spChg>
        <pc:spChg chg="del">
          <ac:chgData name="Sarasin, Elise" userId="051ede2b-3008-44c0-bb19-c9bb04b8c5c9" providerId="ADAL" clId="{E7B8F0CE-8D0C-4F01-A1EA-2BFD3CE2862E}" dt="2023-09-28T18:18:01.265" v="0" actId="478"/>
          <ac:spMkLst>
            <pc:docMk/>
            <pc:sldMk cId="1827884024" sldId="1861"/>
            <ac:spMk id="20" creationId="{D1835926-CB99-47D2-5160-EB2C11F74255}"/>
          </ac:spMkLst>
        </pc:spChg>
      </pc:sldChg>
      <pc:sldChg chg="delSp modSp mod">
        <pc:chgData name="Sarasin, Elise" userId="051ede2b-3008-44c0-bb19-c9bb04b8c5c9" providerId="ADAL" clId="{E7B8F0CE-8D0C-4F01-A1EA-2BFD3CE2862E}" dt="2023-09-28T18:18:18.403" v="13" actId="20577"/>
        <pc:sldMkLst>
          <pc:docMk/>
          <pc:sldMk cId="2179097349" sldId="1862"/>
        </pc:sldMkLst>
        <pc:spChg chg="mod">
          <ac:chgData name="Sarasin, Elise" userId="051ede2b-3008-44c0-bb19-c9bb04b8c5c9" providerId="ADAL" clId="{E7B8F0CE-8D0C-4F01-A1EA-2BFD3CE2862E}" dt="2023-09-28T18:18:18.403" v="13" actId="20577"/>
          <ac:spMkLst>
            <pc:docMk/>
            <pc:sldMk cId="2179097349" sldId="1862"/>
            <ac:spMk id="2" creationId="{BE5A7428-1D70-4E33-B193-BD019826DDA2}"/>
          </ac:spMkLst>
        </pc:spChg>
        <pc:spChg chg="del mod">
          <ac:chgData name="Sarasin, Elise" userId="051ede2b-3008-44c0-bb19-c9bb04b8c5c9" providerId="ADAL" clId="{E7B8F0CE-8D0C-4F01-A1EA-2BFD3CE2862E}" dt="2023-09-28T18:18:07.744" v="2" actId="478"/>
          <ac:spMkLst>
            <pc:docMk/>
            <pc:sldMk cId="2179097349" sldId="1862"/>
            <ac:spMk id="4" creationId="{2AA04DA9-BFC9-7E30-E23D-A70D5E54734F}"/>
          </ac:spMkLst>
        </pc:spChg>
      </pc:sldChg>
      <pc:sldChg chg="delSp mod">
        <pc:chgData name="Sarasin, Elise" userId="051ede2b-3008-44c0-bb19-c9bb04b8c5c9" providerId="ADAL" clId="{E7B8F0CE-8D0C-4F01-A1EA-2BFD3CE2862E}" dt="2023-09-28T18:18:11.419" v="3" actId="478"/>
        <pc:sldMkLst>
          <pc:docMk/>
          <pc:sldMk cId="1319233600" sldId="1863"/>
        </pc:sldMkLst>
        <pc:spChg chg="del">
          <ac:chgData name="Sarasin, Elise" userId="051ede2b-3008-44c0-bb19-c9bb04b8c5c9" providerId="ADAL" clId="{E7B8F0CE-8D0C-4F01-A1EA-2BFD3CE2862E}" dt="2023-09-28T18:18:11.419" v="3" actId="478"/>
          <ac:spMkLst>
            <pc:docMk/>
            <pc:sldMk cId="1319233600" sldId="1863"/>
            <ac:spMk id="4" creationId="{70F3993B-451B-CE7F-5530-F1147B1ECB8F}"/>
          </ac:spMkLst>
        </pc:spChg>
      </pc:sldChg>
      <pc:sldChg chg="delSp del mod">
        <pc:chgData name="Sarasin, Elise" userId="051ede2b-3008-44c0-bb19-c9bb04b8c5c9" providerId="ADAL" clId="{E7B8F0CE-8D0C-4F01-A1EA-2BFD3CE2862E}" dt="2023-09-28T20:22:28.559" v="646" actId="2696"/>
        <pc:sldMkLst>
          <pc:docMk/>
          <pc:sldMk cId="261937213" sldId="1885"/>
        </pc:sldMkLst>
        <pc:spChg chg="del">
          <ac:chgData name="Sarasin, Elise" userId="051ede2b-3008-44c0-bb19-c9bb04b8c5c9" providerId="ADAL" clId="{E7B8F0CE-8D0C-4F01-A1EA-2BFD3CE2862E}" dt="2023-09-28T18:18:40.425" v="24" actId="478"/>
          <ac:spMkLst>
            <pc:docMk/>
            <pc:sldMk cId="261937213" sldId="1885"/>
            <ac:spMk id="4" creationId="{2AA04DA9-BFC9-7E30-E23D-A70D5E54734F}"/>
          </ac:spMkLst>
        </pc:spChg>
      </pc:sldChg>
      <pc:sldChg chg="add">
        <pc:chgData name="Sarasin, Elise" userId="051ede2b-3008-44c0-bb19-c9bb04b8c5c9" providerId="ADAL" clId="{E7B8F0CE-8D0C-4F01-A1EA-2BFD3CE2862E}" dt="2023-09-29T02:52:52.899" v="653"/>
        <pc:sldMkLst>
          <pc:docMk/>
          <pc:sldMk cId="1615905961" sldId="1887"/>
        </pc:sldMkLst>
      </pc:sldChg>
      <pc:sldChg chg="addSp delSp modSp new del mod">
        <pc:chgData name="Sarasin, Elise" userId="051ede2b-3008-44c0-bb19-c9bb04b8c5c9" providerId="ADAL" clId="{E7B8F0CE-8D0C-4F01-A1EA-2BFD3CE2862E}" dt="2023-09-28T19:29:21.903" v="135" actId="47"/>
        <pc:sldMkLst>
          <pc:docMk/>
          <pc:sldMk cId="2616430137" sldId="1887"/>
        </pc:sldMkLst>
        <pc:spChg chg="mod">
          <ac:chgData name="Sarasin, Elise" userId="051ede2b-3008-44c0-bb19-c9bb04b8c5c9" providerId="ADAL" clId="{E7B8F0CE-8D0C-4F01-A1EA-2BFD3CE2862E}" dt="2023-09-28T19:04:39.979" v="49" actId="20577"/>
          <ac:spMkLst>
            <pc:docMk/>
            <pc:sldMk cId="2616430137" sldId="1887"/>
            <ac:spMk id="2" creationId="{3F11D7C0-4C0D-A2FE-BB82-12E4498560C6}"/>
          </ac:spMkLst>
        </pc:spChg>
        <pc:spChg chg="del">
          <ac:chgData name="Sarasin, Elise" userId="051ede2b-3008-44c0-bb19-c9bb04b8c5c9" providerId="ADAL" clId="{E7B8F0CE-8D0C-4F01-A1EA-2BFD3CE2862E}" dt="2023-09-28T19:04:44.081" v="50" actId="478"/>
          <ac:spMkLst>
            <pc:docMk/>
            <pc:sldMk cId="2616430137" sldId="1887"/>
            <ac:spMk id="3" creationId="{6B2E1C3A-F49C-334A-B772-18DF5F7386C9}"/>
          </ac:spMkLst>
        </pc:spChg>
        <pc:picChg chg="add mod modCrop">
          <ac:chgData name="Sarasin, Elise" userId="051ede2b-3008-44c0-bb19-c9bb04b8c5c9" providerId="ADAL" clId="{E7B8F0CE-8D0C-4F01-A1EA-2BFD3CE2862E}" dt="2023-09-28T19:05:06.580" v="55" actId="14100"/>
          <ac:picMkLst>
            <pc:docMk/>
            <pc:sldMk cId="2616430137" sldId="1887"/>
            <ac:picMk id="5" creationId="{BC13C9CB-F8E1-996E-7595-62FD1D301381}"/>
          </ac:picMkLst>
        </pc:picChg>
        <pc:picChg chg="add mod">
          <ac:chgData name="Sarasin, Elise" userId="051ede2b-3008-44c0-bb19-c9bb04b8c5c9" providerId="ADAL" clId="{E7B8F0CE-8D0C-4F01-A1EA-2BFD3CE2862E}" dt="2023-09-28T19:13:16.891" v="60" actId="14100"/>
          <ac:picMkLst>
            <pc:docMk/>
            <pc:sldMk cId="2616430137" sldId="1887"/>
            <ac:picMk id="7" creationId="{F99D3816-DC4C-6494-D1B7-AE8EF150105A}"/>
          </ac:picMkLst>
        </pc:picChg>
        <pc:picChg chg="add mod">
          <ac:chgData name="Sarasin, Elise" userId="051ede2b-3008-44c0-bb19-c9bb04b8c5c9" providerId="ADAL" clId="{E7B8F0CE-8D0C-4F01-A1EA-2BFD3CE2862E}" dt="2023-09-28T19:29:18.494" v="134" actId="1076"/>
          <ac:picMkLst>
            <pc:docMk/>
            <pc:sldMk cId="2616430137" sldId="1887"/>
            <ac:picMk id="9" creationId="{9CB8584B-CC49-4B12-7EC7-3714FB677150}"/>
          </ac:picMkLst>
        </pc:picChg>
        <pc:picChg chg="add mod">
          <ac:chgData name="Sarasin, Elise" userId="051ede2b-3008-44c0-bb19-c9bb04b8c5c9" providerId="ADAL" clId="{E7B8F0CE-8D0C-4F01-A1EA-2BFD3CE2862E}" dt="2023-09-28T19:23:45.660" v="88" actId="1076"/>
          <ac:picMkLst>
            <pc:docMk/>
            <pc:sldMk cId="2616430137" sldId="1887"/>
            <ac:picMk id="11" creationId="{109F5D15-DF5A-678B-7909-CAD8BB2C5183}"/>
          </ac:picMkLst>
        </pc:picChg>
        <pc:picChg chg="add mod">
          <ac:chgData name="Sarasin, Elise" userId="051ede2b-3008-44c0-bb19-c9bb04b8c5c9" providerId="ADAL" clId="{E7B8F0CE-8D0C-4F01-A1EA-2BFD3CE2862E}" dt="2023-09-28T19:24:37.055" v="90" actId="1076"/>
          <ac:picMkLst>
            <pc:docMk/>
            <pc:sldMk cId="2616430137" sldId="1887"/>
            <ac:picMk id="13" creationId="{22AF9E82-4741-1491-686B-C9191916806F}"/>
          </ac:picMkLst>
        </pc:picChg>
      </pc:sldChg>
      <pc:sldChg chg="addSp delSp modSp new del mod">
        <pc:chgData name="Sarasin, Elise" userId="051ede2b-3008-44c0-bb19-c9bb04b8c5c9" providerId="ADAL" clId="{E7B8F0CE-8D0C-4F01-A1EA-2BFD3CE2862E}" dt="2023-09-28T19:36:37.897" v="169" actId="47"/>
        <pc:sldMkLst>
          <pc:docMk/>
          <pc:sldMk cId="393043493" sldId="1888"/>
        </pc:sldMkLst>
        <pc:spChg chg="mod">
          <ac:chgData name="Sarasin, Elise" userId="051ede2b-3008-44c0-bb19-c9bb04b8c5c9" providerId="ADAL" clId="{E7B8F0CE-8D0C-4F01-A1EA-2BFD3CE2862E}" dt="2023-09-28T19:16:19.267" v="76" actId="20577"/>
          <ac:spMkLst>
            <pc:docMk/>
            <pc:sldMk cId="393043493" sldId="1888"/>
            <ac:spMk id="2" creationId="{278893E2-6CEF-AEF2-6F5B-83EDD0175597}"/>
          </ac:spMkLst>
        </pc:spChg>
        <pc:spChg chg="add del">
          <ac:chgData name="Sarasin, Elise" userId="051ede2b-3008-44c0-bb19-c9bb04b8c5c9" providerId="ADAL" clId="{E7B8F0CE-8D0C-4F01-A1EA-2BFD3CE2862E}" dt="2023-09-28T19:16:26.096" v="78" actId="22"/>
          <ac:spMkLst>
            <pc:docMk/>
            <pc:sldMk cId="393043493" sldId="1888"/>
            <ac:spMk id="5" creationId="{084A78D9-B69F-4B76-4542-701A5E982611}"/>
          </ac:spMkLst>
        </pc:spChg>
        <pc:picChg chg="add mod">
          <ac:chgData name="Sarasin, Elise" userId="051ede2b-3008-44c0-bb19-c9bb04b8c5c9" providerId="ADAL" clId="{E7B8F0CE-8D0C-4F01-A1EA-2BFD3CE2862E}" dt="2023-09-28T19:16:31.488" v="79"/>
          <ac:picMkLst>
            <pc:docMk/>
            <pc:sldMk cId="393043493" sldId="1888"/>
            <ac:picMk id="6" creationId="{91C25A55-437C-C68C-67EF-C5C927D9410F}"/>
          </ac:picMkLst>
        </pc:picChg>
        <pc:picChg chg="add mod">
          <ac:chgData name="Sarasin, Elise" userId="051ede2b-3008-44c0-bb19-c9bb04b8c5c9" providerId="ADAL" clId="{E7B8F0CE-8D0C-4F01-A1EA-2BFD3CE2862E}" dt="2023-09-28T19:29:46.713" v="137" actId="1076"/>
          <ac:picMkLst>
            <pc:docMk/>
            <pc:sldMk cId="393043493" sldId="1888"/>
            <ac:picMk id="7" creationId="{719D1478-54E2-A12B-AAC4-D05908B3327F}"/>
          </ac:picMkLst>
        </pc:picChg>
        <pc:picChg chg="add mod">
          <ac:chgData name="Sarasin, Elise" userId="051ede2b-3008-44c0-bb19-c9bb04b8c5c9" providerId="ADAL" clId="{E7B8F0CE-8D0C-4F01-A1EA-2BFD3CE2862E}" dt="2023-09-28T19:16:38.802" v="81" actId="1076"/>
          <ac:picMkLst>
            <pc:docMk/>
            <pc:sldMk cId="393043493" sldId="1888"/>
            <ac:picMk id="9" creationId="{405DD9B5-2915-F3FD-A320-7F0EC250B5E8}"/>
          </ac:picMkLst>
        </pc:picChg>
        <pc:picChg chg="add mod">
          <ac:chgData name="Sarasin, Elise" userId="051ede2b-3008-44c0-bb19-c9bb04b8c5c9" providerId="ADAL" clId="{E7B8F0CE-8D0C-4F01-A1EA-2BFD3CE2862E}" dt="2023-09-28T19:36:35.793" v="168" actId="1076"/>
          <ac:picMkLst>
            <pc:docMk/>
            <pc:sldMk cId="393043493" sldId="1888"/>
            <ac:picMk id="1026" creationId="{273147E1-25FD-B94E-23CE-07DC6EF7215A}"/>
          </ac:picMkLst>
        </pc:picChg>
      </pc:sldChg>
      <pc:sldChg chg="add">
        <pc:chgData name="Sarasin, Elise" userId="051ede2b-3008-44c0-bb19-c9bb04b8c5c9" providerId="ADAL" clId="{E7B8F0CE-8D0C-4F01-A1EA-2BFD3CE2862E}" dt="2023-09-29T02:52:52.899" v="653"/>
        <pc:sldMkLst>
          <pc:docMk/>
          <pc:sldMk cId="3143328542" sldId="1888"/>
        </pc:sldMkLst>
      </pc:sldChg>
      <pc:sldChg chg="addSp delSp modSp new mod ord modNotesTx">
        <pc:chgData name="Sarasin, Elise" userId="051ede2b-3008-44c0-bb19-c9bb04b8c5c9" providerId="ADAL" clId="{E7B8F0CE-8D0C-4F01-A1EA-2BFD3CE2862E}" dt="2023-09-28T19:43:08.964" v="311" actId="20577"/>
        <pc:sldMkLst>
          <pc:docMk/>
          <pc:sldMk cId="3301402973" sldId="1889"/>
        </pc:sldMkLst>
        <pc:spChg chg="mod">
          <ac:chgData name="Sarasin, Elise" userId="051ede2b-3008-44c0-bb19-c9bb04b8c5c9" providerId="ADAL" clId="{E7B8F0CE-8D0C-4F01-A1EA-2BFD3CE2862E}" dt="2023-09-28T19:25:38.512" v="94"/>
          <ac:spMkLst>
            <pc:docMk/>
            <pc:sldMk cId="3301402973" sldId="1889"/>
            <ac:spMk id="2" creationId="{2072057A-02B1-4C83-043C-F5F2809D616C}"/>
          </ac:spMkLst>
        </pc:spChg>
        <pc:spChg chg="del">
          <ac:chgData name="Sarasin, Elise" userId="051ede2b-3008-44c0-bb19-c9bb04b8c5c9" providerId="ADAL" clId="{E7B8F0CE-8D0C-4F01-A1EA-2BFD3CE2862E}" dt="2023-09-28T19:25:49.783" v="97" actId="478"/>
          <ac:spMkLst>
            <pc:docMk/>
            <pc:sldMk cId="3301402973" sldId="1889"/>
            <ac:spMk id="3" creationId="{7367870E-3822-C681-CCAC-EA9ABFB8E26E}"/>
          </ac:spMkLst>
        </pc:spChg>
        <pc:picChg chg="add mod">
          <ac:chgData name="Sarasin, Elise" userId="051ede2b-3008-44c0-bb19-c9bb04b8c5c9" providerId="ADAL" clId="{E7B8F0CE-8D0C-4F01-A1EA-2BFD3CE2862E}" dt="2023-09-28T19:26:44.355" v="115" actId="1076"/>
          <ac:picMkLst>
            <pc:docMk/>
            <pc:sldMk cId="3301402973" sldId="1889"/>
            <ac:picMk id="4" creationId="{56E77599-8F19-2F75-A11A-26D65D32F157}"/>
          </ac:picMkLst>
        </pc:picChg>
        <pc:picChg chg="add mod ord">
          <ac:chgData name="Sarasin, Elise" userId="051ede2b-3008-44c0-bb19-c9bb04b8c5c9" providerId="ADAL" clId="{E7B8F0CE-8D0C-4F01-A1EA-2BFD3CE2862E}" dt="2023-09-28T19:27:13.627" v="123" actId="1076"/>
          <ac:picMkLst>
            <pc:docMk/>
            <pc:sldMk cId="3301402973" sldId="1889"/>
            <ac:picMk id="5" creationId="{7074DC2F-E412-56FC-F650-3BF6186E903D}"/>
          </ac:picMkLst>
        </pc:picChg>
        <pc:picChg chg="add mod">
          <ac:chgData name="Sarasin, Elise" userId="051ede2b-3008-44c0-bb19-c9bb04b8c5c9" providerId="ADAL" clId="{E7B8F0CE-8D0C-4F01-A1EA-2BFD3CE2862E}" dt="2023-09-28T19:26:49.029" v="118" actId="1076"/>
          <ac:picMkLst>
            <pc:docMk/>
            <pc:sldMk cId="3301402973" sldId="1889"/>
            <ac:picMk id="6" creationId="{6BC6A14C-E09E-BCC8-A415-7C728B1E19C3}"/>
          </ac:picMkLst>
        </pc:picChg>
      </pc:sldChg>
      <pc:sldChg chg="addSp delSp modSp new mod delAnim modAnim modNotesTx">
        <pc:chgData name="Sarasin, Elise" userId="051ede2b-3008-44c0-bb19-c9bb04b8c5c9" providerId="ADAL" clId="{E7B8F0CE-8D0C-4F01-A1EA-2BFD3CE2862E}" dt="2023-09-28T19:58:40.179" v="644" actId="478"/>
        <pc:sldMkLst>
          <pc:docMk/>
          <pc:sldMk cId="4015494632" sldId="1890"/>
        </pc:sldMkLst>
        <pc:spChg chg="mod">
          <ac:chgData name="Sarasin, Elise" userId="051ede2b-3008-44c0-bb19-c9bb04b8c5c9" providerId="ADAL" clId="{E7B8F0CE-8D0C-4F01-A1EA-2BFD3CE2862E}" dt="2023-09-28T19:28:30.118" v="127"/>
          <ac:spMkLst>
            <pc:docMk/>
            <pc:sldMk cId="4015494632" sldId="1890"/>
            <ac:spMk id="2" creationId="{26606A26-DB0B-F41D-4493-2D70B51CDACE}"/>
          </ac:spMkLst>
        </pc:spChg>
        <pc:spChg chg="del">
          <ac:chgData name="Sarasin, Elise" userId="051ede2b-3008-44c0-bb19-c9bb04b8c5c9" providerId="ADAL" clId="{E7B8F0CE-8D0C-4F01-A1EA-2BFD3CE2862E}" dt="2023-09-28T19:28:46.343" v="130" actId="478"/>
          <ac:spMkLst>
            <pc:docMk/>
            <pc:sldMk cId="4015494632" sldId="1890"/>
            <ac:spMk id="3" creationId="{AA0C788D-CAC6-455F-BA9F-C95B60B764C5}"/>
          </ac:spMkLst>
        </pc:spChg>
        <pc:picChg chg="add del mod">
          <ac:chgData name="Sarasin, Elise" userId="051ede2b-3008-44c0-bb19-c9bb04b8c5c9" providerId="ADAL" clId="{E7B8F0CE-8D0C-4F01-A1EA-2BFD3CE2862E}" dt="2023-09-28T19:49:25.573" v="443" actId="478"/>
          <ac:picMkLst>
            <pc:docMk/>
            <pc:sldMk cId="4015494632" sldId="1890"/>
            <ac:picMk id="4" creationId="{0E386FFD-449F-6058-0E36-176B99DC3F43}"/>
          </ac:picMkLst>
        </pc:picChg>
        <pc:picChg chg="add mod ord">
          <ac:chgData name="Sarasin, Elise" userId="051ede2b-3008-44c0-bb19-c9bb04b8c5c9" providerId="ADAL" clId="{E7B8F0CE-8D0C-4F01-A1EA-2BFD3CE2862E}" dt="2023-09-28T19:53:43.682" v="597" actId="1076"/>
          <ac:picMkLst>
            <pc:docMk/>
            <pc:sldMk cId="4015494632" sldId="1890"/>
            <ac:picMk id="5" creationId="{C02D048B-E490-BC70-4D2C-AA2632966108}"/>
          </ac:picMkLst>
        </pc:picChg>
        <pc:picChg chg="add del mod">
          <ac:chgData name="Sarasin, Elise" userId="051ede2b-3008-44c0-bb19-c9bb04b8c5c9" providerId="ADAL" clId="{E7B8F0CE-8D0C-4F01-A1EA-2BFD3CE2862E}" dt="2023-09-28T19:52:58.725" v="579" actId="478"/>
          <ac:picMkLst>
            <pc:docMk/>
            <pc:sldMk cId="4015494632" sldId="1890"/>
            <ac:picMk id="7" creationId="{5A8645A8-B4DE-859D-1C7A-82AC74901BD6}"/>
          </ac:picMkLst>
        </pc:picChg>
        <pc:picChg chg="add mod">
          <ac:chgData name="Sarasin, Elise" userId="051ede2b-3008-44c0-bb19-c9bb04b8c5c9" providerId="ADAL" clId="{E7B8F0CE-8D0C-4F01-A1EA-2BFD3CE2862E}" dt="2023-09-28T19:53:33.839" v="593" actId="1076"/>
          <ac:picMkLst>
            <pc:docMk/>
            <pc:sldMk cId="4015494632" sldId="1890"/>
            <ac:picMk id="9" creationId="{83648551-FD69-F832-B176-667F21AC23AD}"/>
          </ac:picMkLst>
        </pc:picChg>
        <pc:picChg chg="add mod">
          <ac:chgData name="Sarasin, Elise" userId="051ede2b-3008-44c0-bb19-c9bb04b8c5c9" providerId="ADAL" clId="{E7B8F0CE-8D0C-4F01-A1EA-2BFD3CE2862E}" dt="2023-09-28T19:53:49.684" v="600" actId="1076"/>
          <ac:picMkLst>
            <pc:docMk/>
            <pc:sldMk cId="4015494632" sldId="1890"/>
            <ac:picMk id="10" creationId="{1FF80DBF-2A42-9FC5-93A0-D06362243D07}"/>
          </ac:picMkLst>
        </pc:picChg>
        <pc:picChg chg="add mod modCrop">
          <ac:chgData name="Sarasin, Elise" userId="051ede2b-3008-44c0-bb19-c9bb04b8c5c9" providerId="ADAL" clId="{E7B8F0CE-8D0C-4F01-A1EA-2BFD3CE2862E}" dt="2023-09-28T19:54:50.768" v="620" actId="1076"/>
          <ac:picMkLst>
            <pc:docMk/>
            <pc:sldMk cId="4015494632" sldId="1890"/>
            <ac:picMk id="11" creationId="{9AF85C49-1E7C-A780-22B0-6806B6A826D0}"/>
          </ac:picMkLst>
        </pc:picChg>
        <pc:picChg chg="add del mod">
          <ac:chgData name="Sarasin, Elise" userId="051ede2b-3008-44c0-bb19-c9bb04b8c5c9" providerId="ADAL" clId="{E7B8F0CE-8D0C-4F01-A1EA-2BFD3CE2862E}" dt="2023-09-28T19:56:59.553" v="642" actId="478"/>
          <ac:picMkLst>
            <pc:docMk/>
            <pc:sldMk cId="4015494632" sldId="1890"/>
            <ac:picMk id="12" creationId="{8C93E3C8-75A4-6C65-C149-13391AE3E9D3}"/>
          </ac:picMkLst>
        </pc:picChg>
        <pc:picChg chg="add del mod">
          <ac:chgData name="Sarasin, Elise" userId="051ede2b-3008-44c0-bb19-c9bb04b8c5c9" providerId="ADAL" clId="{E7B8F0CE-8D0C-4F01-A1EA-2BFD3CE2862E}" dt="2023-09-28T19:58:40.179" v="644" actId="478"/>
          <ac:picMkLst>
            <pc:docMk/>
            <pc:sldMk cId="4015494632" sldId="1890"/>
            <ac:picMk id="13" creationId="{CBAF3627-C15F-BFEA-27A4-30E9C010F5A8}"/>
          </ac:picMkLst>
        </pc:picChg>
      </pc:sldChg>
      <pc:sldChg chg="addSp delSp modSp add mod modTransition modNotesTx">
        <pc:chgData name="Sarasin, Elise" userId="051ede2b-3008-44c0-bb19-c9bb04b8c5c9" providerId="ADAL" clId="{E7B8F0CE-8D0C-4F01-A1EA-2BFD3CE2862E}" dt="2023-09-28T19:53:28.258" v="591" actId="478"/>
        <pc:sldMkLst>
          <pc:docMk/>
          <pc:sldMk cId="4285993367" sldId="1891"/>
        </pc:sldMkLst>
        <pc:spChg chg="del">
          <ac:chgData name="Sarasin, Elise" userId="051ede2b-3008-44c0-bb19-c9bb04b8c5c9" providerId="ADAL" clId="{E7B8F0CE-8D0C-4F01-A1EA-2BFD3CE2862E}" dt="2023-09-28T19:49:55.837" v="452" actId="478"/>
          <ac:spMkLst>
            <pc:docMk/>
            <pc:sldMk cId="4285993367" sldId="1891"/>
            <ac:spMk id="2" creationId="{26606A26-DB0B-F41D-4493-2D70B51CDACE}"/>
          </ac:spMkLst>
        </pc:spChg>
        <pc:spChg chg="add del mod">
          <ac:chgData name="Sarasin, Elise" userId="051ede2b-3008-44c0-bb19-c9bb04b8c5c9" providerId="ADAL" clId="{E7B8F0CE-8D0C-4F01-A1EA-2BFD3CE2862E}" dt="2023-09-28T19:49:58.426" v="453" actId="478"/>
          <ac:spMkLst>
            <pc:docMk/>
            <pc:sldMk cId="4285993367" sldId="1891"/>
            <ac:spMk id="10" creationId="{FB06A740-9BC1-12A1-367B-EAE2EF62608D}"/>
          </ac:spMkLst>
        </pc:spChg>
        <pc:picChg chg="add del mod">
          <ac:chgData name="Sarasin, Elise" userId="051ede2b-3008-44c0-bb19-c9bb04b8c5c9" providerId="ADAL" clId="{E7B8F0CE-8D0C-4F01-A1EA-2BFD3CE2862E}" dt="2023-09-28T19:49:21.775" v="442" actId="478"/>
          <ac:picMkLst>
            <pc:docMk/>
            <pc:sldMk cId="4285993367" sldId="1891"/>
            <ac:picMk id="3" creationId="{4A158507-DE8A-3A1B-4F94-D04A5A26D4F1}"/>
          </ac:picMkLst>
        </pc:picChg>
        <pc:picChg chg="del">
          <ac:chgData name="Sarasin, Elise" userId="051ede2b-3008-44c0-bb19-c9bb04b8c5c9" providerId="ADAL" clId="{E7B8F0CE-8D0C-4F01-A1EA-2BFD3CE2862E}" dt="2023-09-28T19:44:54.003" v="430" actId="478"/>
          <ac:picMkLst>
            <pc:docMk/>
            <pc:sldMk cId="4285993367" sldId="1891"/>
            <ac:picMk id="4" creationId="{0E386FFD-449F-6058-0E36-176B99DC3F43}"/>
          </ac:picMkLst>
        </pc:picChg>
        <pc:picChg chg="del">
          <ac:chgData name="Sarasin, Elise" userId="051ede2b-3008-44c0-bb19-c9bb04b8c5c9" providerId="ADAL" clId="{E7B8F0CE-8D0C-4F01-A1EA-2BFD3CE2862E}" dt="2023-09-28T19:53:28.258" v="591" actId="478"/>
          <ac:picMkLst>
            <pc:docMk/>
            <pc:sldMk cId="4285993367" sldId="1891"/>
            <ac:picMk id="5" creationId="{C02D048B-E490-BC70-4D2C-AA2632966108}"/>
          </ac:picMkLst>
        </pc:picChg>
        <pc:picChg chg="add del mod">
          <ac:chgData name="Sarasin, Elise" userId="051ede2b-3008-44c0-bb19-c9bb04b8c5c9" providerId="ADAL" clId="{E7B8F0CE-8D0C-4F01-A1EA-2BFD3CE2862E}" dt="2023-09-28T19:45:30.926" v="439"/>
          <ac:picMkLst>
            <pc:docMk/>
            <pc:sldMk cId="4285993367" sldId="1891"/>
            <ac:picMk id="6" creationId="{11EE2290-E529-9FA7-3DD7-14A183A130FA}"/>
          </ac:picMkLst>
        </pc:picChg>
        <pc:picChg chg="del">
          <ac:chgData name="Sarasin, Elise" userId="051ede2b-3008-44c0-bb19-c9bb04b8c5c9" providerId="ADAL" clId="{E7B8F0CE-8D0C-4F01-A1EA-2BFD3CE2862E}" dt="2023-09-28T19:44:55.191" v="431" actId="478"/>
          <ac:picMkLst>
            <pc:docMk/>
            <pc:sldMk cId="4285993367" sldId="1891"/>
            <ac:picMk id="7" creationId="{5A8645A8-B4DE-859D-1C7A-82AC74901BD6}"/>
          </ac:picMkLst>
        </pc:picChg>
        <pc:picChg chg="add mod">
          <ac:chgData name="Sarasin, Elise" userId="051ede2b-3008-44c0-bb19-c9bb04b8c5c9" providerId="ADAL" clId="{E7B8F0CE-8D0C-4F01-A1EA-2BFD3CE2862E}" dt="2023-09-28T19:50:29.775" v="551" actId="1035"/>
          <ac:picMkLst>
            <pc:docMk/>
            <pc:sldMk cId="4285993367" sldId="1891"/>
            <ac:picMk id="8" creationId="{87B3A68E-9F2F-8647-9CDA-6B081E947F9B}"/>
          </ac:picMkLst>
        </pc:picChg>
      </pc:sldChg>
      <pc:sldChg chg="modSp add del mod">
        <pc:chgData name="Sarasin, Elise" userId="051ede2b-3008-44c0-bb19-c9bb04b8c5c9" providerId="ADAL" clId="{E7B8F0CE-8D0C-4F01-A1EA-2BFD3CE2862E}" dt="2023-09-28T19:50:37.939" v="571" actId="47"/>
        <pc:sldMkLst>
          <pc:docMk/>
          <pc:sldMk cId="1087968894" sldId="1892"/>
        </pc:sldMkLst>
        <pc:picChg chg="mod">
          <ac:chgData name="Sarasin, Elise" userId="051ede2b-3008-44c0-bb19-c9bb04b8c5c9" providerId="ADAL" clId="{E7B8F0CE-8D0C-4F01-A1EA-2BFD3CE2862E}" dt="2023-09-28T19:45:37.087" v="441" actId="1076"/>
          <ac:picMkLst>
            <pc:docMk/>
            <pc:sldMk cId="1087968894" sldId="1892"/>
            <ac:picMk id="3" creationId="{4A158507-DE8A-3A1B-4F94-D04A5A26D4F1}"/>
          </ac:picMkLst>
        </pc:picChg>
      </pc:sldChg>
      <pc:sldChg chg="delSp modSp add mod modNotesTx">
        <pc:chgData name="Sarasin, Elise" userId="051ede2b-3008-44c0-bb19-c9bb04b8c5c9" providerId="ADAL" clId="{E7B8F0CE-8D0C-4F01-A1EA-2BFD3CE2862E}" dt="2023-09-28T19:53:30.500" v="592" actId="478"/>
        <pc:sldMkLst>
          <pc:docMk/>
          <pc:sldMk cId="1757894952" sldId="1893"/>
        </pc:sldMkLst>
        <pc:picChg chg="del">
          <ac:chgData name="Sarasin, Elise" userId="051ede2b-3008-44c0-bb19-c9bb04b8c5c9" providerId="ADAL" clId="{E7B8F0CE-8D0C-4F01-A1EA-2BFD3CE2862E}" dt="2023-09-28T19:53:30.500" v="592" actId="478"/>
          <ac:picMkLst>
            <pc:docMk/>
            <pc:sldMk cId="1757894952" sldId="1893"/>
            <ac:picMk id="5" creationId="{C02D048B-E490-BC70-4D2C-AA2632966108}"/>
          </ac:picMkLst>
        </pc:picChg>
        <pc:picChg chg="mod">
          <ac:chgData name="Sarasin, Elise" userId="051ede2b-3008-44c0-bb19-c9bb04b8c5c9" providerId="ADAL" clId="{E7B8F0CE-8D0C-4F01-A1EA-2BFD3CE2862E}" dt="2023-09-28T19:50:33.991" v="570" actId="1036"/>
          <ac:picMkLst>
            <pc:docMk/>
            <pc:sldMk cId="1757894952" sldId="1893"/>
            <ac:picMk id="8" creationId="{87B3A68E-9F2F-8647-9CDA-6B081E947F9B}"/>
          </ac:picMkLst>
        </pc:picChg>
      </pc:sldChg>
      <pc:sldChg chg="add">
        <pc:chgData name="Sarasin, Elise" userId="051ede2b-3008-44c0-bb19-c9bb04b8c5c9" providerId="ADAL" clId="{E7B8F0CE-8D0C-4F01-A1EA-2BFD3CE2862E}" dt="2023-09-28T20:22:25.875" v="645"/>
        <pc:sldMkLst>
          <pc:docMk/>
          <pc:sldMk cId="3643395272" sldId="1894"/>
        </pc:sldMkLst>
      </pc:sldChg>
      <pc:sldChg chg="add">
        <pc:chgData name="Sarasin, Elise" userId="051ede2b-3008-44c0-bb19-c9bb04b8c5c9" providerId="ADAL" clId="{E7B8F0CE-8D0C-4F01-A1EA-2BFD3CE2862E}" dt="2023-09-29T02:52:52.899" v="653"/>
        <pc:sldMkLst>
          <pc:docMk/>
          <pc:sldMk cId="3655402872" sldId="1895"/>
        </pc:sldMkLst>
      </pc:sldChg>
      <pc:sldChg chg="add del">
        <pc:chgData name="Sarasin, Elise" userId="051ede2b-3008-44c0-bb19-c9bb04b8c5c9" providerId="ADAL" clId="{E7B8F0CE-8D0C-4F01-A1EA-2BFD3CE2862E}" dt="2023-09-29T02:51:47.065" v="650"/>
        <pc:sldMkLst>
          <pc:docMk/>
          <pc:sldMk cId="4080096439" sldId="1895"/>
        </pc:sldMkLst>
      </pc:sldChg>
      <pc:sldChg chg="add">
        <pc:chgData name="Sarasin, Elise" userId="051ede2b-3008-44c0-bb19-c9bb04b8c5c9" providerId="ADAL" clId="{E7B8F0CE-8D0C-4F01-A1EA-2BFD3CE2862E}" dt="2023-09-29T02:52:52.899" v="653"/>
        <pc:sldMkLst>
          <pc:docMk/>
          <pc:sldMk cId="2357795062" sldId="1896"/>
        </pc:sldMkLst>
      </pc:sldChg>
      <pc:sldChg chg="add">
        <pc:chgData name="Sarasin, Elise" userId="051ede2b-3008-44c0-bb19-c9bb04b8c5c9" providerId="ADAL" clId="{E7B8F0CE-8D0C-4F01-A1EA-2BFD3CE2862E}" dt="2023-09-29T02:52:52.899" v="653"/>
        <pc:sldMkLst>
          <pc:docMk/>
          <pc:sldMk cId="1490757956" sldId="1897"/>
        </pc:sldMkLst>
      </pc:sldChg>
      <pc:sldChg chg="add">
        <pc:chgData name="Sarasin, Elise" userId="051ede2b-3008-44c0-bb19-c9bb04b8c5c9" providerId="ADAL" clId="{E7B8F0CE-8D0C-4F01-A1EA-2BFD3CE2862E}" dt="2023-09-29T02:52:52.899" v="653"/>
        <pc:sldMkLst>
          <pc:docMk/>
          <pc:sldMk cId="3888402234" sldId="1898"/>
        </pc:sldMkLst>
      </pc:sldChg>
      <pc:sldChg chg="add">
        <pc:chgData name="Sarasin, Elise" userId="051ede2b-3008-44c0-bb19-c9bb04b8c5c9" providerId="ADAL" clId="{E7B8F0CE-8D0C-4F01-A1EA-2BFD3CE2862E}" dt="2023-09-29T02:54:56.877" v="661"/>
        <pc:sldMkLst>
          <pc:docMk/>
          <pc:sldMk cId="1415232050" sldId="1899"/>
        </pc:sldMkLst>
      </pc:sldChg>
    </pc:docChg>
  </pc:docChgLst>
  <pc:docChgLst>
    <pc:chgData name="Bernard, Allison M" userId="7cd67125-3436-42b8-b83a-bbe37ba15a4e" providerId="ADAL" clId="{8C763095-8931-448C-97B2-07CEE8AFA09F}"/>
    <pc:docChg chg="custSel modSld">
      <pc:chgData name="Bernard, Allison M" userId="7cd67125-3436-42b8-b83a-bbe37ba15a4e" providerId="ADAL" clId="{8C763095-8931-448C-97B2-07CEE8AFA09F}" dt="2023-07-31T15:22:57.268" v="24" actId="1076"/>
      <pc:docMkLst>
        <pc:docMk/>
      </pc:docMkLst>
      <pc:sldChg chg="addSp modSp">
        <pc:chgData name="Bernard, Allison M" userId="7cd67125-3436-42b8-b83a-bbe37ba15a4e" providerId="ADAL" clId="{8C763095-8931-448C-97B2-07CEE8AFA09F}" dt="2023-07-31T15:21:29.036" v="22"/>
        <pc:sldMkLst>
          <pc:docMk/>
          <pc:sldMk cId="271193312" sldId="688"/>
        </pc:sldMkLst>
        <pc:spChg chg="add mod">
          <ac:chgData name="Bernard, Allison M" userId="7cd67125-3436-42b8-b83a-bbe37ba15a4e" providerId="ADAL" clId="{8C763095-8931-448C-97B2-07CEE8AFA09F}" dt="2023-07-31T15:21:29.036" v="22"/>
          <ac:spMkLst>
            <pc:docMk/>
            <pc:sldMk cId="271193312" sldId="688"/>
            <ac:spMk id="3" creationId="{5918D10C-9624-F215-6DD5-C910E5C02695}"/>
          </ac:spMkLst>
        </pc:spChg>
      </pc:sldChg>
      <pc:sldChg chg="addSp modSp mod">
        <pc:chgData name="Bernard, Allison M" userId="7cd67125-3436-42b8-b83a-bbe37ba15a4e" providerId="ADAL" clId="{8C763095-8931-448C-97B2-07CEE8AFA09F}" dt="2023-07-31T15:22:57.268" v="24" actId="1076"/>
        <pc:sldMkLst>
          <pc:docMk/>
          <pc:sldMk cId="2988098953" sldId="1007"/>
        </pc:sldMkLst>
        <pc:spChg chg="add mod">
          <ac:chgData name="Bernard, Allison M" userId="7cd67125-3436-42b8-b83a-bbe37ba15a4e" providerId="ADAL" clId="{8C763095-8931-448C-97B2-07CEE8AFA09F}" dt="2023-07-31T15:22:57.268" v="24" actId="1076"/>
          <ac:spMkLst>
            <pc:docMk/>
            <pc:sldMk cId="2988098953" sldId="1007"/>
            <ac:spMk id="5" creationId="{E876CB35-E681-B87D-EE6C-0BA98D09BEFB}"/>
          </ac:spMkLst>
        </pc:spChg>
      </pc:sldChg>
      <pc:sldChg chg="addSp delSp mod">
        <pc:chgData name="Bernard, Allison M" userId="7cd67125-3436-42b8-b83a-bbe37ba15a4e" providerId="ADAL" clId="{8C763095-8931-448C-97B2-07CEE8AFA09F}" dt="2023-07-31T15:15:50.911" v="1" actId="478"/>
        <pc:sldMkLst>
          <pc:docMk/>
          <pc:sldMk cId="2319581624" sldId="1072"/>
        </pc:sldMkLst>
        <pc:spChg chg="add del">
          <ac:chgData name="Bernard, Allison M" userId="7cd67125-3436-42b8-b83a-bbe37ba15a4e" providerId="ADAL" clId="{8C763095-8931-448C-97B2-07CEE8AFA09F}" dt="2023-07-31T15:15:50.911" v="1" actId="478"/>
          <ac:spMkLst>
            <pc:docMk/>
            <pc:sldMk cId="2319581624" sldId="1072"/>
            <ac:spMk id="2" creationId="{AADFEDA8-80C8-4F43-E8FC-286ED79CE32C}"/>
          </ac:spMkLst>
        </pc:spChg>
      </pc:sldChg>
      <pc:sldChg chg="addSp modSp">
        <pc:chgData name="Bernard, Allison M" userId="7cd67125-3436-42b8-b83a-bbe37ba15a4e" providerId="ADAL" clId="{8C763095-8931-448C-97B2-07CEE8AFA09F}" dt="2023-07-31T15:20:12.572" v="21"/>
        <pc:sldMkLst>
          <pc:docMk/>
          <pc:sldMk cId="2533186945" sldId="1444"/>
        </pc:sldMkLst>
        <pc:spChg chg="add mod">
          <ac:chgData name="Bernard, Allison M" userId="7cd67125-3436-42b8-b83a-bbe37ba15a4e" providerId="ADAL" clId="{8C763095-8931-448C-97B2-07CEE8AFA09F}" dt="2023-07-31T15:20:12.572" v="21"/>
          <ac:spMkLst>
            <pc:docMk/>
            <pc:sldMk cId="2533186945" sldId="1444"/>
            <ac:spMk id="2" creationId="{483A87F6-8207-4781-2A68-543C32481E47}"/>
          </ac:spMkLst>
        </pc:spChg>
      </pc:sldChg>
      <pc:sldChg chg="addSp modSp mod">
        <pc:chgData name="Bernard, Allison M" userId="7cd67125-3436-42b8-b83a-bbe37ba15a4e" providerId="ADAL" clId="{8C763095-8931-448C-97B2-07CEE8AFA09F}" dt="2023-07-31T15:22:24.285" v="23" actId="1076"/>
        <pc:sldMkLst>
          <pc:docMk/>
          <pc:sldMk cId="2915558093" sldId="1550"/>
        </pc:sldMkLst>
        <pc:spChg chg="add mod">
          <ac:chgData name="Bernard, Allison M" userId="7cd67125-3436-42b8-b83a-bbe37ba15a4e" providerId="ADAL" clId="{8C763095-8931-448C-97B2-07CEE8AFA09F}" dt="2023-07-31T15:22:24.285" v="23" actId="1076"/>
          <ac:spMkLst>
            <pc:docMk/>
            <pc:sldMk cId="2915558093" sldId="1550"/>
            <ac:spMk id="2" creationId="{2983DEE9-21CB-F190-CAC5-CBF97CC17754}"/>
          </ac:spMkLst>
        </pc:spChg>
      </pc:sldChg>
      <pc:sldChg chg="addSp modSp mod">
        <pc:chgData name="Bernard, Allison M" userId="7cd67125-3436-42b8-b83a-bbe37ba15a4e" providerId="ADAL" clId="{8C763095-8931-448C-97B2-07CEE8AFA09F}" dt="2023-07-31T15:18:12.528" v="18" actId="20577"/>
        <pc:sldMkLst>
          <pc:docMk/>
          <pc:sldMk cId="2107840058" sldId="1552"/>
        </pc:sldMkLst>
        <pc:spChg chg="add mod">
          <ac:chgData name="Bernard, Allison M" userId="7cd67125-3436-42b8-b83a-bbe37ba15a4e" providerId="ADAL" clId="{8C763095-8931-448C-97B2-07CEE8AFA09F}" dt="2023-07-31T15:18:12.528" v="18" actId="20577"/>
          <ac:spMkLst>
            <pc:docMk/>
            <pc:sldMk cId="2107840058" sldId="1552"/>
            <ac:spMk id="7" creationId="{88A20DE2-F977-6942-0516-738C3B16E13D}"/>
          </ac:spMkLst>
        </pc:spChg>
      </pc:sldChg>
      <pc:sldChg chg="addSp modSp">
        <pc:chgData name="Bernard, Allison M" userId="7cd67125-3436-42b8-b83a-bbe37ba15a4e" providerId="ADAL" clId="{8C763095-8931-448C-97B2-07CEE8AFA09F}" dt="2023-07-31T15:17:43.516" v="2"/>
        <pc:sldMkLst>
          <pc:docMk/>
          <pc:sldMk cId="109474677" sldId="1747"/>
        </pc:sldMkLst>
        <pc:spChg chg="add mod">
          <ac:chgData name="Bernard, Allison M" userId="7cd67125-3436-42b8-b83a-bbe37ba15a4e" providerId="ADAL" clId="{8C763095-8931-448C-97B2-07CEE8AFA09F}" dt="2023-07-31T15:17:43.516" v="2"/>
          <ac:spMkLst>
            <pc:docMk/>
            <pc:sldMk cId="109474677" sldId="1747"/>
            <ac:spMk id="2" creationId="{E3BB8792-0956-CED3-39C0-7A53868A802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2"/>
              <c:layout>
                <c:manualLayout>
                  <c:x val="-4.2299808150538E-17"/>
                  <c:y val="2.3847521078350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43-472D-9606-DE4209C09FB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486466251675624"/>
          <c:y val="4.03724135715136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0.85199999999999998</c:v>
                </c:pt>
                <c:pt idx="1">
                  <c:v>0.85589999999999999</c:v>
                </c:pt>
                <c:pt idx="2">
                  <c:v>0.87039999999999995</c:v>
                </c:pt>
                <c:pt idx="3">
                  <c:v>0.90910000000000002</c:v>
                </c:pt>
                <c:pt idx="4">
                  <c:v>0.8569</c:v>
                </c:pt>
                <c:pt idx="5">
                  <c:v>0.94850000000000001</c:v>
                </c:pt>
                <c:pt idx="6">
                  <c:v>0.85899999999999999</c:v>
                </c:pt>
                <c:pt idx="7">
                  <c:v>0.85960000000000003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0.1181</c:v>
                </c:pt>
                <c:pt idx="1">
                  <c:v>0.1027</c:v>
                </c:pt>
                <c:pt idx="2">
                  <c:v>8.9200000000000002E-2</c:v>
                </c:pt>
                <c:pt idx="3">
                  <c:v>7.0499999999999993E-2</c:v>
                </c:pt>
                <c:pt idx="4">
                  <c:v>0.12479999999999999</c:v>
                </c:pt>
                <c:pt idx="5">
                  <c:v>4.0399999999999998E-2</c:v>
                </c:pt>
                <c:pt idx="6">
                  <c:v>0.1111</c:v>
                </c:pt>
                <c:pt idx="7">
                  <c:v>0.1002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2.9899999999999999E-2</c:v>
                </c:pt>
                <c:pt idx="1">
                  <c:v>4.1399999999999999E-2</c:v>
                </c:pt>
                <c:pt idx="2">
                  <c:v>4.0399999999999998E-2</c:v>
                </c:pt>
                <c:pt idx="3">
                  <c:v>2.0500000000000001E-2</c:v>
                </c:pt>
                <c:pt idx="4">
                  <c:v>1.83E-2</c:v>
                </c:pt>
                <c:pt idx="5">
                  <c:v>5.1999999999999998E-3</c:v>
                </c:pt>
                <c:pt idx="6">
                  <c:v>2.9899999999999999E-2</c:v>
                </c:pt>
                <c:pt idx="7">
                  <c:v>3.0200000000000001E-2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0.72440000000000004</c:v>
                </c:pt>
                <c:pt idx="1">
                  <c:v>0.87570000000000003</c:v>
                </c:pt>
                <c:pt idx="2">
                  <c:v>0.87209999999999999</c:v>
                </c:pt>
                <c:pt idx="3">
                  <c:v>0.94089999999999996</c:v>
                </c:pt>
                <c:pt idx="4">
                  <c:v>0.91510000000000002</c:v>
                </c:pt>
                <c:pt idx="5">
                  <c:v>0.92100000000000004</c:v>
                </c:pt>
                <c:pt idx="6">
                  <c:v>0.8458</c:v>
                </c:pt>
                <c:pt idx="7">
                  <c:v>0.85070000000000001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0.1386</c:v>
                </c:pt>
                <c:pt idx="1">
                  <c:v>4.6800000000000001E-2</c:v>
                </c:pt>
                <c:pt idx="2">
                  <c:v>6.5699999999999995E-2</c:v>
                </c:pt>
                <c:pt idx="3">
                  <c:v>2.9499999999999998E-2</c:v>
                </c:pt>
                <c:pt idx="4">
                  <c:v>4.99E-2</c:v>
                </c:pt>
                <c:pt idx="5">
                  <c:v>4.6399999999999997E-2</c:v>
                </c:pt>
                <c:pt idx="6">
                  <c:v>6.6299999999999998E-2</c:v>
                </c:pt>
                <c:pt idx="7">
                  <c:v>7.9399999999999998E-2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0.13700000000000001</c:v>
                </c:pt>
                <c:pt idx="1">
                  <c:v>7.7499999999999999E-2</c:v>
                </c:pt>
                <c:pt idx="2">
                  <c:v>6.2300000000000001E-2</c:v>
                </c:pt>
                <c:pt idx="3">
                  <c:v>2.9499999999999998E-2</c:v>
                </c:pt>
                <c:pt idx="4">
                  <c:v>3.49E-2</c:v>
                </c:pt>
                <c:pt idx="5">
                  <c:v>3.2599999999999997E-2</c:v>
                </c:pt>
                <c:pt idx="6">
                  <c:v>8.7900000000000006E-2</c:v>
                </c:pt>
                <c:pt idx="7">
                  <c:v>6.9900000000000004E-2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0.89559999999999995</c:v>
                </c:pt>
                <c:pt idx="1">
                  <c:v>0.91290000000000004</c:v>
                </c:pt>
                <c:pt idx="2">
                  <c:v>0.92220000000000002</c:v>
                </c:pt>
                <c:pt idx="3">
                  <c:v>0.91949999999999998</c:v>
                </c:pt>
                <c:pt idx="4">
                  <c:v>0.87480000000000002</c:v>
                </c:pt>
                <c:pt idx="5">
                  <c:v>0.94269999999999998</c:v>
                </c:pt>
                <c:pt idx="6">
                  <c:v>0.91300000000000003</c:v>
                </c:pt>
                <c:pt idx="7">
                  <c:v>0.88149999999999995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8.0199999999999994E-2</c:v>
                </c:pt>
                <c:pt idx="1">
                  <c:v>6.1800000000000001E-2</c:v>
                </c:pt>
                <c:pt idx="2">
                  <c:v>6.2E-2</c:v>
                </c:pt>
                <c:pt idx="3">
                  <c:v>6.1699999999999998E-2</c:v>
                </c:pt>
                <c:pt idx="4">
                  <c:v>8.72E-2</c:v>
                </c:pt>
                <c:pt idx="5">
                  <c:v>4.6300000000000001E-2</c:v>
                </c:pt>
                <c:pt idx="6">
                  <c:v>6.83E-2</c:v>
                </c:pt>
                <c:pt idx="7">
                  <c:v>9.1600000000000001E-2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2.4199999999999999E-2</c:v>
                </c:pt>
                <c:pt idx="1">
                  <c:v>2.5399999999999999E-2</c:v>
                </c:pt>
                <c:pt idx="2">
                  <c:v>1.5800000000000002E-2</c:v>
                </c:pt>
                <c:pt idx="3">
                  <c:v>1.8800000000000001E-2</c:v>
                </c:pt>
                <c:pt idx="4">
                  <c:v>3.7900000000000003E-2</c:v>
                </c:pt>
                <c:pt idx="5">
                  <c:v>1.0999999999999999E-2</c:v>
                </c:pt>
                <c:pt idx="6">
                  <c:v>1.8700000000000001E-2</c:v>
                </c:pt>
                <c:pt idx="7">
                  <c:v>2.7E-2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Sheet1!$B$2:$B$9</c:f>
              <c:numCache>
                <c:formatCode>0.00%</c:formatCode>
                <c:ptCount val="8"/>
                <c:pt idx="0">
                  <c:v>0.80279999999999996</c:v>
                </c:pt>
                <c:pt idx="1">
                  <c:v>0.90180000000000005</c:v>
                </c:pt>
                <c:pt idx="2">
                  <c:v>0.90910000000000002</c:v>
                </c:pt>
                <c:pt idx="3">
                  <c:v>0.92169999999999996</c:v>
                </c:pt>
                <c:pt idx="4">
                  <c:v>0.87229999999999996</c:v>
                </c:pt>
                <c:pt idx="5">
                  <c:v>0.90649999999999997</c:v>
                </c:pt>
                <c:pt idx="6">
                  <c:v>0.92589999999999995</c:v>
                </c:pt>
                <c:pt idx="7">
                  <c:v>0.86019999999999996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Sheet1!$C$2:$C$9</c:f>
              <c:numCache>
                <c:formatCode>0.00%</c:formatCode>
                <c:ptCount val="8"/>
                <c:pt idx="0">
                  <c:v>0.1036</c:v>
                </c:pt>
                <c:pt idx="1">
                  <c:v>4.1599999999999998E-2</c:v>
                </c:pt>
                <c:pt idx="2">
                  <c:v>3.8600000000000002E-2</c:v>
                </c:pt>
                <c:pt idx="3">
                  <c:v>3.1600000000000003E-2</c:v>
                </c:pt>
                <c:pt idx="4">
                  <c:v>4.8000000000000001E-2</c:v>
                </c:pt>
                <c:pt idx="5">
                  <c:v>3.4500000000000003E-2</c:v>
                </c:pt>
                <c:pt idx="6">
                  <c:v>4.3200000000000002E-2</c:v>
                </c:pt>
                <c:pt idx="7">
                  <c:v>7.5200000000000003E-2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F15</c:v>
                </c:pt>
                <c:pt idx="1">
                  <c:v>F16</c:v>
                </c:pt>
                <c:pt idx="2">
                  <c:v>F17</c:v>
                </c:pt>
                <c:pt idx="3">
                  <c:v>F18</c:v>
                </c:pt>
                <c:pt idx="4">
                  <c:v>F19</c:v>
                </c:pt>
                <c:pt idx="5">
                  <c:v>F20</c:v>
                </c:pt>
                <c:pt idx="6">
                  <c:v>F21</c:v>
                </c:pt>
                <c:pt idx="7">
                  <c:v>F22</c:v>
                </c:pt>
              </c:strCache>
            </c:strRef>
          </c:cat>
          <c:val>
            <c:numRef>
              <c:f>Sheet1!$D$2:$D$9</c:f>
              <c:numCache>
                <c:formatCode>0.00%</c:formatCode>
                <c:ptCount val="8"/>
                <c:pt idx="0">
                  <c:v>9.3600000000000003E-2</c:v>
                </c:pt>
                <c:pt idx="1">
                  <c:v>5.6599999999999998E-2</c:v>
                </c:pt>
                <c:pt idx="2">
                  <c:v>5.2299999999999999E-2</c:v>
                </c:pt>
                <c:pt idx="3">
                  <c:v>4.6699999999999998E-2</c:v>
                </c:pt>
                <c:pt idx="4">
                  <c:v>7.9600000000000004E-2</c:v>
                </c:pt>
                <c:pt idx="5">
                  <c:v>5.8999999999999997E-2</c:v>
                </c:pt>
                <c:pt idx="6">
                  <c:v>3.09E-2</c:v>
                </c:pt>
                <c:pt idx="7">
                  <c:v>6.4600000000000005E-2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image" Target="../media/image89.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91.jpeg"/><Relationship Id="rId1"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44EDE2-3806-417B-AE59-3018F7523B29}" type="doc">
      <dgm:prSet loTypeId="urn:microsoft.com/office/officeart/2005/8/layout/hProcess9" loCatId="process" qsTypeId="urn:microsoft.com/office/officeart/2005/8/quickstyle/simple5" qsCatId="simple" csTypeId="urn:microsoft.com/office/officeart/2005/8/colors/accent0_2" csCatId="mainScheme" phldr="1"/>
      <dgm:spPr/>
    </dgm:pt>
    <dgm:pt modelId="{6E1AD3E8-B2FC-4283-B176-4C6FCD9EE51F}">
      <dgm:prSet phldrT="[Text]" custT="1"/>
      <dgm:spPr>
        <a:solidFill>
          <a:schemeClr val="accent6">
            <a:lumMod val="40000"/>
            <a:lumOff val="60000"/>
          </a:schemeClr>
        </a:solidFill>
      </dgm:spPr>
      <dgm:t>
        <a:bodyPr/>
        <a:lstStyle/>
        <a:p>
          <a:r>
            <a:rPr lang="en-US" sz="1400" b="1" u="sng"/>
            <a:t>Walkthrough </a:t>
          </a:r>
          <a:endParaRPr lang="en-US" sz="1400" b="1" u="none"/>
        </a:p>
        <a:p>
          <a:r>
            <a:rPr lang="en-US" sz="1400" b="0" u="none"/>
            <a:t>-Completed by an external party</a:t>
          </a:r>
        </a:p>
        <a:p>
          <a:r>
            <a:rPr lang="en-US" sz="1400" b="0" u="none"/>
            <a:t>-Interviews students and staff (chosen at random) using a scripted guide</a:t>
          </a:r>
        </a:p>
        <a:p>
          <a:r>
            <a:rPr lang="en-US" sz="1400" b="0" u="none"/>
            <a:t>-Provides information regarding school-wide expectations and acknowledgements</a:t>
          </a:r>
        </a:p>
      </dgm:t>
    </dgm:pt>
    <dgm:pt modelId="{2EA51567-3BD8-48C8-86A4-28C873F38D82}" type="parTrans" cxnId="{76FB79CB-C559-40F5-9223-A4B736EA2387}">
      <dgm:prSet/>
      <dgm:spPr/>
      <dgm:t>
        <a:bodyPr/>
        <a:lstStyle/>
        <a:p>
          <a:endParaRPr lang="en-US"/>
        </a:p>
      </dgm:t>
    </dgm:pt>
    <dgm:pt modelId="{405EF249-2232-4BD5-885E-6EE3F9227589}" type="sibTrans" cxnId="{76FB79CB-C559-40F5-9223-A4B736EA2387}">
      <dgm:prSet/>
      <dgm:spPr/>
      <dgm:t>
        <a:bodyPr/>
        <a:lstStyle/>
        <a:p>
          <a:endParaRPr lang="en-US"/>
        </a:p>
      </dgm:t>
    </dgm:pt>
    <dgm:pt modelId="{5A42F1BA-E2F3-45CE-9680-EB1EC7E9A200}">
      <dgm:prSet phldrT="[Text]" custT="1"/>
      <dgm:spPr>
        <a:solidFill>
          <a:schemeClr val="accent6">
            <a:lumMod val="60000"/>
            <a:lumOff val="40000"/>
          </a:schemeClr>
        </a:solidFill>
      </dgm:spPr>
      <dgm:t>
        <a:bodyPr/>
        <a:lstStyle/>
        <a:p>
          <a:r>
            <a:rPr lang="en-US" sz="1400" b="1" u="sng"/>
            <a:t>Pre-Meeting Prep</a:t>
          </a:r>
        </a:p>
        <a:p>
          <a:r>
            <a:rPr lang="en-US" sz="1400" b="0"/>
            <a:t>-Review the completed walkthrough information</a:t>
          </a:r>
        </a:p>
        <a:p>
          <a:r>
            <a:rPr lang="en-US" sz="1400" b="0"/>
            <a:t>-Review the TFI for the tier to be completed</a:t>
          </a:r>
        </a:p>
        <a:p>
          <a:r>
            <a:rPr lang="en-US" sz="1400" b="0"/>
            <a:t>-Prepare scores independently to prepare for voting as a group in the meeting </a:t>
          </a:r>
        </a:p>
        <a:p>
          <a:endParaRPr lang="en-US" sz="1400" b="0"/>
        </a:p>
      </dgm:t>
    </dgm:pt>
    <dgm:pt modelId="{90206E65-5362-4086-AC26-4BA500C041AA}" type="parTrans" cxnId="{CA866EB6-5382-453E-8448-FDCC7BADB364}">
      <dgm:prSet/>
      <dgm:spPr/>
      <dgm:t>
        <a:bodyPr/>
        <a:lstStyle/>
        <a:p>
          <a:endParaRPr lang="en-US"/>
        </a:p>
      </dgm:t>
    </dgm:pt>
    <dgm:pt modelId="{A6A79DC7-C687-4B6E-8E90-EB34B35AF8D0}" type="sibTrans" cxnId="{CA866EB6-5382-453E-8448-FDCC7BADB364}">
      <dgm:prSet/>
      <dgm:spPr/>
      <dgm:t>
        <a:bodyPr/>
        <a:lstStyle/>
        <a:p>
          <a:endParaRPr lang="en-US"/>
        </a:p>
      </dgm:t>
    </dgm:pt>
    <dgm:pt modelId="{534E028A-9C1A-46B5-89C3-316EDB0BA5EC}" type="pres">
      <dgm:prSet presAssocID="{2244EDE2-3806-417B-AE59-3018F7523B29}" presName="CompostProcess" presStyleCnt="0">
        <dgm:presLayoutVars>
          <dgm:dir/>
          <dgm:resizeHandles val="exact"/>
        </dgm:presLayoutVars>
      </dgm:prSet>
      <dgm:spPr/>
    </dgm:pt>
    <dgm:pt modelId="{12F87A7D-7815-4C96-AD26-85D6123817CE}" type="pres">
      <dgm:prSet presAssocID="{2244EDE2-3806-417B-AE59-3018F7523B29}" presName="arrow" presStyleLbl="bgShp" presStyleIdx="0" presStyleCnt="1" custLinFactNeighborX="19486" custLinFactNeighborY="-3101"/>
      <dgm:spPr/>
    </dgm:pt>
    <dgm:pt modelId="{EE06E884-2D36-4934-B901-94FF3B9FDA72}" type="pres">
      <dgm:prSet presAssocID="{2244EDE2-3806-417B-AE59-3018F7523B29}" presName="linearProcess" presStyleCnt="0"/>
      <dgm:spPr/>
    </dgm:pt>
    <dgm:pt modelId="{92A1CACA-3F20-4DE0-AD8F-6232DAC5526B}" type="pres">
      <dgm:prSet presAssocID="{6E1AD3E8-B2FC-4283-B176-4C6FCD9EE51F}" presName="textNode" presStyleLbl="node1" presStyleIdx="0" presStyleCnt="2" custScaleX="75343" custScaleY="185101" custLinFactNeighborX="-40815" custLinFactNeighborY="4748">
        <dgm:presLayoutVars>
          <dgm:bulletEnabled val="1"/>
        </dgm:presLayoutVars>
      </dgm:prSet>
      <dgm:spPr/>
    </dgm:pt>
    <dgm:pt modelId="{B091B910-21E3-4D6F-8695-F5CE55FCC4F8}" type="pres">
      <dgm:prSet presAssocID="{405EF249-2232-4BD5-885E-6EE3F9227589}" presName="sibTrans" presStyleCnt="0"/>
      <dgm:spPr/>
    </dgm:pt>
    <dgm:pt modelId="{B899EF24-BFAB-442D-AB57-A18F3E9057CE}" type="pres">
      <dgm:prSet presAssocID="{5A42F1BA-E2F3-45CE-9680-EB1EC7E9A200}" presName="textNode" presStyleLbl="node1" presStyleIdx="1" presStyleCnt="2" custScaleX="72060" custScaleY="186067" custLinFactX="-715" custLinFactNeighborX="-100000" custLinFactNeighborY="3928">
        <dgm:presLayoutVars>
          <dgm:bulletEnabled val="1"/>
        </dgm:presLayoutVars>
      </dgm:prSet>
      <dgm:spPr/>
    </dgm:pt>
  </dgm:ptLst>
  <dgm:cxnLst>
    <dgm:cxn modelId="{2C13CA4E-7A73-42AC-A9A8-97CBB6E27B33}" type="presOf" srcId="{2244EDE2-3806-417B-AE59-3018F7523B29}" destId="{534E028A-9C1A-46B5-89C3-316EDB0BA5EC}" srcOrd="0" destOrd="0" presId="urn:microsoft.com/office/officeart/2005/8/layout/hProcess9"/>
    <dgm:cxn modelId="{D3B9F67A-6B78-477F-A356-B3773C30CB87}" type="presOf" srcId="{5A42F1BA-E2F3-45CE-9680-EB1EC7E9A200}" destId="{B899EF24-BFAB-442D-AB57-A18F3E9057CE}" srcOrd="0" destOrd="0" presId="urn:microsoft.com/office/officeart/2005/8/layout/hProcess9"/>
    <dgm:cxn modelId="{2B2BEB89-5D58-41DC-81AB-D0F27EA853D7}" type="presOf" srcId="{6E1AD3E8-B2FC-4283-B176-4C6FCD9EE51F}" destId="{92A1CACA-3F20-4DE0-AD8F-6232DAC5526B}" srcOrd="0" destOrd="0" presId="urn:microsoft.com/office/officeart/2005/8/layout/hProcess9"/>
    <dgm:cxn modelId="{CA866EB6-5382-453E-8448-FDCC7BADB364}" srcId="{2244EDE2-3806-417B-AE59-3018F7523B29}" destId="{5A42F1BA-E2F3-45CE-9680-EB1EC7E9A200}" srcOrd="1" destOrd="0" parTransId="{90206E65-5362-4086-AC26-4BA500C041AA}" sibTransId="{A6A79DC7-C687-4B6E-8E90-EB34B35AF8D0}"/>
    <dgm:cxn modelId="{76FB79CB-C559-40F5-9223-A4B736EA2387}" srcId="{2244EDE2-3806-417B-AE59-3018F7523B29}" destId="{6E1AD3E8-B2FC-4283-B176-4C6FCD9EE51F}" srcOrd="0" destOrd="0" parTransId="{2EA51567-3BD8-48C8-86A4-28C873F38D82}" sibTransId="{405EF249-2232-4BD5-885E-6EE3F9227589}"/>
    <dgm:cxn modelId="{15ACCF54-E5D6-4A7E-83AB-889EF3582811}" type="presParOf" srcId="{534E028A-9C1A-46B5-89C3-316EDB0BA5EC}" destId="{12F87A7D-7815-4C96-AD26-85D6123817CE}" srcOrd="0" destOrd="0" presId="urn:microsoft.com/office/officeart/2005/8/layout/hProcess9"/>
    <dgm:cxn modelId="{0596715A-82AB-46CE-943B-541833D854F7}" type="presParOf" srcId="{534E028A-9C1A-46B5-89C3-316EDB0BA5EC}" destId="{EE06E884-2D36-4934-B901-94FF3B9FDA72}" srcOrd="1" destOrd="0" presId="urn:microsoft.com/office/officeart/2005/8/layout/hProcess9"/>
    <dgm:cxn modelId="{78626260-7306-487B-B1C7-885472BB4F65}" type="presParOf" srcId="{EE06E884-2D36-4934-B901-94FF3B9FDA72}" destId="{92A1CACA-3F20-4DE0-AD8F-6232DAC5526B}" srcOrd="0" destOrd="0" presId="urn:microsoft.com/office/officeart/2005/8/layout/hProcess9"/>
    <dgm:cxn modelId="{B86F923F-E89A-4D55-99A1-7597E5F4E35A}" type="presParOf" srcId="{EE06E884-2D36-4934-B901-94FF3B9FDA72}" destId="{B091B910-21E3-4D6F-8695-F5CE55FCC4F8}" srcOrd="1" destOrd="0" presId="urn:microsoft.com/office/officeart/2005/8/layout/hProcess9"/>
    <dgm:cxn modelId="{5F5F28FA-01CB-422E-9AA4-17424EC3C5D9}" type="presParOf" srcId="{EE06E884-2D36-4934-B901-94FF3B9FDA72}" destId="{B899EF24-BFAB-442D-AB57-A18F3E9057C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F8758E-413D-40D3-9203-87F353461983}" type="doc">
      <dgm:prSet loTypeId="urn:microsoft.com/office/officeart/2005/8/layout/cycle8" loCatId="cycle" qsTypeId="urn:microsoft.com/office/officeart/2005/8/quickstyle/simple5" qsCatId="simple" csTypeId="urn:microsoft.com/office/officeart/2005/8/colors/colorful5" csCatId="colorful" phldr="1"/>
      <dgm:spPr/>
    </dgm:pt>
    <dgm:pt modelId="{9CF334E1-A89E-4E3F-B14D-105DC3CB8391}">
      <dgm:prSet phldrT="[Text]"/>
      <dgm:spPr/>
      <dgm:t>
        <a:bodyPr/>
        <a:lstStyle/>
        <a:p>
          <a:r>
            <a:rPr lang="en-US"/>
            <a:t>Classroom climate</a:t>
          </a:r>
        </a:p>
      </dgm:t>
    </dgm:pt>
    <dgm:pt modelId="{6BFBA432-26CF-4576-969B-B90582EBB911}" type="parTrans" cxnId="{3DD82DBD-1110-4C7F-A0D1-80426232D712}">
      <dgm:prSet/>
      <dgm:spPr/>
      <dgm:t>
        <a:bodyPr/>
        <a:lstStyle/>
        <a:p>
          <a:endParaRPr lang="en-US"/>
        </a:p>
      </dgm:t>
    </dgm:pt>
    <dgm:pt modelId="{E6916926-F1AD-4272-98E1-9688748090CB}" type="sibTrans" cxnId="{3DD82DBD-1110-4C7F-A0D1-80426232D712}">
      <dgm:prSet/>
      <dgm:spPr/>
      <dgm:t>
        <a:bodyPr/>
        <a:lstStyle/>
        <a:p>
          <a:endParaRPr lang="en-US"/>
        </a:p>
      </dgm:t>
    </dgm:pt>
    <dgm:pt modelId="{463A0134-C9E8-4242-9E44-5EBB8D5F5C42}">
      <dgm:prSet phldrT="[Text]"/>
      <dgm:spPr/>
      <dgm:t>
        <a:bodyPr/>
        <a:lstStyle/>
        <a:p>
          <a:r>
            <a:rPr lang="en-US"/>
            <a:t>Physical room arrangement</a:t>
          </a:r>
        </a:p>
      </dgm:t>
    </dgm:pt>
    <dgm:pt modelId="{A04728FF-1055-4969-9D7F-1636AC9D6B8E}" type="parTrans" cxnId="{F3C5D095-017F-4D2B-B9A3-BEEE4B46EE8C}">
      <dgm:prSet/>
      <dgm:spPr/>
      <dgm:t>
        <a:bodyPr/>
        <a:lstStyle/>
        <a:p>
          <a:endParaRPr lang="en-US"/>
        </a:p>
      </dgm:t>
    </dgm:pt>
    <dgm:pt modelId="{EE347287-7992-4587-B933-62E08B11791E}" type="sibTrans" cxnId="{F3C5D095-017F-4D2B-B9A3-BEEE4B46EE8C}">
      <dgm:prSet/>
      <dgm:spPr/>
      <dgm:t>
        <a:bodyPr/>
        <a:lstStyle/>
        <a:p>
          <a:endParaRPr lang="en-US"/>
        </a:p>
      </dgm:t>
    </dgm:pt>
    <dgm:pt modelId="{D3E46AFD-EB5E-4457-A3D6-C24DB323EC56}">
      <dgm:prSet phldrT="[Text]"/>
      <dgm:spPr/>
      <dgm:t>
        <a:bodyPr/>
        <a:lstStyle/>
        <a:p>
          <a:r>
            <a:rPr lang="en-US"/>
            <a:t>Routines and procedures</a:t>
          </a:r>
        </a:p>
      </dgm:t>
    </dgm:pt>
    <dgm:pt modelId="{C51E1521-0B70-429F-9B2B-4C806DF69659}" type="parTrans" cxnId="{29E7A77B-376F-43E6-B824-7E9E48A6C90E}">
      <dgm:prSet/>
      <dgm:spPr/>
      <dgm:t>
        <a:bodyPr/>
        <a:lstStyle/>
        <a:p>
          <a:endParaRPr lang="en-US"/>
        </a:p>
      </dgm:t>
    </dgm:pt>
    <dgm:pt modelId="{40D42529-0E97-48F9-A9EF-E9ABB82B7F2D}" type="sibTrans" cxnId="{29E7A77B-376F-43E6-B824-7E9E48A6C90E}">
      <dgm:prSet/>
      <dgm:spPr/>
      <dgm:t>
        <a:bodyPr/>
        <a:lstStyle/>
        <a:p>
          <a:endParaRPr lang="en-US"/>
        </a:p>
      </dgm:t>
    </dgm:pt>
    <dgm:pt modelId="{1DADC66B-3D21-42C8-98D6-685D7E1F4143}">
      <dgm:prSet phldrT="[Text]"/>
      <dgm:spPr/>
      <dgm:t>
        <a:bodyPr/>
        <a:lstStyle/>
        <a:p>
          <a:r>
            <a:rPr lang="en-US"/>
            <a:t>Managing paperwork</a:t>
          </a:r>
        </a:p>
      </dgm:t>
    </dgm:pt>
    <dgm:pt modelId="{20E7CF15-0BAF-4283-9628-21D4EB0D99C0}" type="parTrans" cxnId="{6005BE3B-F758-48CD-8B0D-BFFCCA69A772}">
      <dgm:prSet/>
      <dgm:spPr/>
      <dgm:t>
        <a:bodyPr/>
        <a:lstStyle/>
        <a:p>
          <a:endParaRPr lang="en-US"/>
        </a:p>
      </dgm:t>
    </dgm:pt>
    <dgm:pt modelId="{5E626BC3-C6A6-411E-8C18-25E67AE66B82}" type="sibTrans" cxnId="{6005BE3B-F758-48CD-8B0D-BFFCCA69A772}">
      <dgm:prSet/>
      <dgm:spPr/>
      <dgm:t>
        <a:bodyPr/>
        <a:lstStyle/>
        <a:p>
          <a:endParaRPr lang="en-US"/>
        </a:p>
      </dgm:t>
    </dgm:pt>
    <dgm:pt modelId="{4963CBA1-C11E-450C-8CFE-82D53454B2E6}" type="pres">
      <dgm:prSet presAssocID="{E9F8758E-413D-40D3-9203-87F353461983}" presName="compositeShape" presStyleCnt="0">
        <dgm:presLayoutVars>
          <dgm:chMax val="7"/>
          <dgm:dir/>
          <dgm:resizeHandles val="exact"/>
        </dgm:presLayoutVars>
      </dgm:prSet>
      <dgm:spPr/>
    </dgm:pt>
    <dgm:pt modelId="{A94DFE21-E2D3-43BD-A19F-F6DE990311E9}" type="pres">
      <dgm:prSet presAssocID="{E9F8758E-413D-40D3-9203-87F353461983}" presName="wedge1" presStyleLbl="node1" presStyleIdx="0" presStyleCnt="4"/>
      <dgm:spPr/>
    </dgm:pt>
    <dgm:pt modelId="{ACEF707E-701A-4C0F-9913-53790D2F84BB}" type="pres">
      <dgm:prSet presAssocID="{E9F8758E-413D-40D3-9203-87F353461983}" presName="dummy1a" presStyleCnt="0"/>
      <dgm:spPr/>
    </dgm:pt>
    <dgm:pt modelId="{2B050674-2491-4E67-9910-3E1B6AD6DEA0}" type="pres">
      <dgm:prSet presAssocID="{E9F8758E-413D-40D3-9203-87F353461983}" presName="dummy1b" presStyleCnt="0"/>
      <dgm:spPr/>
    </dgm:pt>
    <dgm:pt modelId="{7C82C881-D462-4552-9B80-D396DEA9E7ED}" type="pres">
      <dgm:prSet presAssocID="{E9F8758E-413D-40D3-9203-87F353461983}" presName="wedge1Tx" presStyleLbl="node1" presStyleIdx="0" presStyleCnt="4">
        <dgm:presLayoutVars>
          <dgm:chMax val="0"/>
          <dgm:chPref val="0"/>
          <dgm:bulletEnabled val="1"/>
        </dgm:presLayoutVars>
      </dgm:prSet>
      <dgm:spPr/>
    </dgm:pt>
    <dgm:pt modelId="{CC58B911-FCA1-4AEB-90D1-1287625FDCD6}" type="pres">
      <dgm:prSet presAssocID="{E9F8758E-413D-40D3-9203-87F353461983}" presName="wedge2" presStyleLbl="node1" presStyleIdx="1" presStyleCnt="4"/>
      <dgm:spPr/>
    </dgm:pt>
    <dgm:pt modelId="{68EEA61B-4CAF-4969-9D87-C015759537EB}" type="pres">
      <dgm:prSet presAssocID="{E9F8758E-413D-40D3-9203-87F353461983}" presName="dummy2a" presStyleCnt="0"/>
      <dgm:spPr/>
    </dgm:pt>
    <dgm:pt modelId="{CA08D54D-875A-40DA-B757-775BA1AA3D0C}" type="pres">
      <dgm:prSet presAssocID="{E9F8758E-413D-40D3-9203-87F353461983}" presName="dummy2b" presStyleCnt="0"/>
      <dgm:spPr/>
    </dgm:pt>
    <dgm:pt modelId="{F4F26828-7F73-4617-9C06-F77E3092B22E}" type="pres">
      <dgm:prSet presAssocID="{E9F8758E-413D-40D3-9203-87F353461983}" presName="wedge2Tx" presStyleLbl="node1" presStyleIdx="1" presStyleCnt="4">
        <dgm:presLayoutVars>
          <dgm:chMax val="0"/>
          <dgm:chPref val="0"/>
          <dgm:bulletEnabled val="1"/>
        </dgm:presLayoutVars>
      </dgm:prSet>
      <dgm:spPr/>
    </dgm:pt>
    <dgm:pt modelId="{B0EA0930-9D4F-4371-907C-5C0A19B9C352}" type="pres">
      <dgm:prSet presAssocID="{E9F8758E-413D-40D3-9203-87F353461983}" presName="wedge3" presStyleLbl="node1" presStyleIdx="2" presStyleCnt="4"/>
      <dgm:spPr/>
    </dgm:pt>
    <dgm:pt modelId="{67870106-FFD3-436E-8981-077AF3E22C4E}" type="pres">
      <dgm:prSet presAssocID="{E9F8758E-413D-40D3-9203-87F353461983}" presName="dummy3a" presStyleCnt="0"/>
      <dgm:spPr/>
    </dgm:pt>
    <dgm:pt modelId="{ABE3771F-06B7-4405-830B-AC972944E60C}" type="pres">
      <dgm:prSet presAssocID="{E9F8758E-413D-40D3-9203-87F353461983}" presName="dummy3b" presStyleCnt="0"/>
      <dgm:spPr/>
    </dgm:pt>
    <dgm:pt modelId="{38A6147F-B489-4D09-A802-F398F4906B1C}" type="pres">
      <dgm:prSet presAssocID="{E9F8758E-413D-40D3-9203-87F353461983}" presName="wedge3Tx" presStyleLbl="node1" presStyleIdx="2" presStyleCnt="4">
        <dgm:presLayoutVars>
          <dgm:chMax val="0"/>
          <dgm:chPref val="0"/>
          <dgm:bulletEnabled val="1"/>
        </dgm:presLayoutVars>
      </dgm:prSet>
      <dgm:spPr/>
    </dgm:pt>
    <dgm:pt modelId="{F1F7CC27-BEAB-4198-B9E8-D6430FCDB8F9}" type="pres">
      <dgm:prSet presAssocID="{E9F8758E-413D-40D3-9203-87F353461983}" presName="wedge4" presStyleLbl="node1" presStyleIdx="3" presStyleCnt="4"/>
      <dgm:spPr/>
    </dgm:pt>
    <dgm:pt modelId="{C5788A3D-ED60-473A-8FEB-C851BB6F2D14}" type="pres">
      <dgm:prSet presAssocID="{E9F8758E-413D-40D3-9203-87F353461983}" presName="dummy4a" presStyleCnt="0"/>
      <dgm:spPr/>
    </dgm:pt>
    <dgm:pt modelId="{05B1AF1D-269F-47FD-85C1-D96852FCDF26}" type="pres">
      <dgm:prSet presAssocID="{E9F8758E-413D-40D3-9203-87F353461983}" presName="dummy4b" presStyleCnt="0"/>
      <dgm:spPr/>
    </dgm:pt>
    <dgm:pt modelId="{BBAD2626-7F2E-49E6-8F5C-9DC8DBEF24FC}" type="pres">
      <dgm:prSet presAssocID="{E9F8758E-413D-40D3-9203-87F353461983}" presName="wedge4Tx" presStyleLbl="node1" presStyleIdx="3" presStyleCnt="4">
        <dgm:presLayoutVars>
          <dgm:chMax val="0"/>
          <dgm:chPref val="0"/>
          <dgm:bulletEnabled val="1"/>
        </dgm:presLayoutVars>
      </dgm:prSet>
      <dgm:spPr/>
    </dgm:pt>
    <dgm:pt modelId="{A4C64341-867B-4240-89B9-78853D1587B8}" type="pres">
      <dgm:prSet presAssocID="{EE347287-7992-4587-B933-62E08B11791E}" presName="arrowWedge1" presStyleLbl="fgSibTrans2D1" presStyleIdx="0" presStyleCnt="4"/>
      <dgm:spPr/>
    </dgm:pt>
    <dgm:pt modelId="{5F57016B-421C-4056-9235-902576317BD6}" type="pres">
      <dgm:prSet presAssocID="{5E626BC3-C6A6-411E-8C18-25E67AE66B82}" presName="arrowWedge2" presStyleLbl="fgSibTrans2D1" presStyleIdx="1" presStyleCnt="4"/>
      <dgm:spPr/>
    </dgm:pt>
    <dgm:pt modelId="{2A026C36-5C0E-43B9-BBE8-9EE60EAF0B7E}" type="pres">
      <dgm:prSet presAssocID="{40D42529-0E97-48F9-A9EF-E9ABB82B7F2D}" presName="arrowWedge3" presStyleLbl="fgSibTrans2D1" presStyleIdx="2" presStyleCnt="4"/>
      <dgm:spPr/>
    </dgm:pt>
    <dgm:pt modelId="{B6F21521-36EB-4ECF-8398-4020D01CC066}" type="pres">
      <dgm:prSet presAssocID="{E6916926-F1AD-4272-98E1-9688748090CB}" presName="arrowWedge4" presStyleLbl="fgSibTrans2D1" presStyleIdx="3" presStyleCnt="4"/>
      <dgm:spPr/>
    </dgm:pt>
  </dgm:ptLst>
  <dgm:cxnLst>
    <dgm:cxn modelId="{5C8AB51F-7686-43B4-B2B9-02100E803357}" type="presOf" srcId="{463A0134-C9E8-4242-9E44-5EBB8D5F5C42}" destId="{7C82C881-D462-4552-9B80-D396DEA9E7ED}" srcOrd="1" destOrd="0" presId="urn:microsoft.com/office/officeart/2005/8/layout/cycle8"/>
    <dgm:cxn modelId="{3C168026-6783-4FD4-B33C-A7D97318E5DE}" type="presOf" srcId="{E9F8758E-413D-40D3-9203-87F353461983}" destId="{4963CBA1-C11E-450C-8CFE-82D53454B2E6}" srcOrd="0" destOrd="0" presId="urn:microsoft.com/office/officeart/2005/8/layout/cycle8"/>
    <dgm:cxn modelId="{86631135-FF1C-428B-9B7C-4E015022647E}" type="presOf" srcId="{1DADC66B-3D21-42C8-98D6-685D7E1F4143}" destId="{CC58B911-FCA1-4AEB-90D1-1287625FDCD6}" srcOrd="0" destOrd="0" presId="urn:microsoft.com/office/officeart/2005/8/layout/cycle8"/>
    <dgm:cxn modelId="{6005BE3B-F758-48CD-8B0D-BFFCCA69A772}" srcId="{E9F8758E-413D-40D3-9203-87F353461983}" destId="{1DADC66B-3D21-42C8-98D6-685D7E1F4143}" srcOrd="1" destOrd="0" parTransId="{20E7CF15-0BAF-4283-9628-21D4EB0D99C0}" sibTransId="{5E626BC3-C6A6-411E-8C18-25E67AE66B82}"/>
    <dgm:cxn modelId="{9C427441-1265-4C77-9A69-D85FAFB0B1BE}" type="presOf" srcId="{D3E46AFD-EB5E-4457-A3D6-C24DB323EC56}" destId="{38A6147F-B489-4D09-A802-F398F4906B1C}" srcOrd="1" destOrd="0" presId="urn:microsoft.com/office/officeart/2005/8/layout/cycle8"/>
    <dgm:cxn modelId="{9B257948-94E2-494B-915D-967E02EDDD88}" type="presOf" srcId="{D3E46AFD-EB5E-4457-A3D6-C24DB323EC56}" destId="{B0EA0930-9D4F-4371-907C-5C0A19B9C352}" srcOrd="0" destOrd="0" presId="urn:microsoft.com/office/officeart/2005/8/layout/cycle8"/>
    <dgm:cxn modelId="{52CAC054-FB5C-4ADE-8BAE-AD2F653CE952}" type="presOf" srcId="{9CF334E1-A89E-4E3F-B14D-105DC3CB8391}" destId="{BBAD2626-7F2E-49E6-8F5C-9DC8DBEF24FC}" srcOrd="1" destOrd="0" presId="urn:microsoft.com/office/officeart/2005/8/layout/cycle8"/>
    <dgm:cxn modelId="{8F92DF7A-F1CC-483F-94AD-269E247EE085}" type="presOf" srcId="{9CF334E1-A89E-4E3F-B14D-105DC3CB8391}" destId="{F1F7CC27-BEAB-4198-B9E8-D6430FCDB8F9}" srcOrd="0" destOrd="0" presId="urn:microsoft.com/office/officeart/2005/8/layout/cycle8"/>
    <dgm:cxn modelId="{29E7A77B-376F-43E6-B824-7E9E48A6C90E}" srcId="{E9F8758E-413D-40D3-9203-87F353461983}" destId="{D3E46AFD-EB5E-4457-A3D6-C24DB323EC56}" srcOrd="2" destOrd="0" parTransId="{C51E1521-0B70-429F-9B2B-4C806DF69659}" sibTransId="{40D42529-0E97-48F9-A9EF-E9ABB82B7F2D}"/>
    <dgm:cxn modelId="{12DF6B7F-D9C2-43F0-9423-3CDF3EB4DEB1}" type="presOf" srcId="{1DADC66B-3D21-42C8-98D6-685D7E1F4143}" destId="{F4F26828-7F73-4617-9C06-F77E3092B22E}" srcOrd="1" destOrd="0" presId="urn:microsoft.com/office/officeart/2005/8/layout/cycle8"/>
    <dgm:cxn modelId="{F3C5D095-017F-4D2B-B9A3-BEEE4B46EE8C}" srcId="{E9F8758E-413D-40D3-9203-87F353461983}" destId="{463A0134-C9E8-4242-9E44-5EBB8D5F5C42}" srcOrd="0" destOrd="0" parTransId="{A04728FF-1055-4969-9D7F-1636AC9D6B8E}" sibTransId="{EE347287-7992-4587-B933-62E08B11791E}"/>
    <dgm:cxn modelId="{3DD82DBD-1110-4C7F-A0D1-80426232D712}" srcId="{E9F8758E-413D-40D3-9203-87F353461983}" destId="{9CF334E1-A89E-4E3F-B14D-105DC3CB8391}" srcOrd="3" destOrd="0" parTransId="{6BFBA432-26CF-4576-969B-B90582EBB911}" sibTransId="{E6916926-F1AD-4272-98E1-9688748090CB}"/>
    <dgm:cxn modelId="{F98B32EB-0F5C-4449-978C-27C434700050}" type="presOf" srcId="{463A0134-C9E8-4242-9E44-5EBB8D5F5C42}" destId="{A94DFE21-E2D3-43BD-A19F-F6DE990311E9}" srcOrd="0" destOrd="0" presId="urn:microsoft.com/office/officeart/2005/8/layout/cycle8"/>
    <dgm:cxn modelId="{A9D9F576-8F92-42CC-87C9-E71DB31117AA}" type="presParOf" srcId="{4963CBA1-C11E-450C-8CFE-82D53454B2E6}" destId="{A94DFE21-E2D3-43BD-A19F-F6DE990311E9}" srcOrd="0" destOrd="0" presId="urn:microsoft.com/office/officeart/2005/8/layout/cycle8"/>
    <dgm:cxn modelId="{C4F3399E-3308-41D7-9F62-0C6CF2768805}" type="presParOf" srcId="{4963CBA1-C11E-450C-8CFE-82D53454B2E6}" destId="{ACEF707E-701A-4C0F-9913-53790D2F84BB}" srcOrd="1" destOrd="0" presId="urn:microsoft.com/office/officeart/2005/8/layout/cycle8"/>
    <dgm:cxn modelId="{C85313C3-36BC-4FA0-AA5C-462E04850F5B}" type="presParOf" srcId="{4963CBA1-C11E-450C-8CFE-82D53454B2E6}" destId="{2B050674-2491-4E67-9910-3E1B6AD6DEA0}" srcOrd="2" destOrd="0" presId="urn:microsoft.com/office/officeart/2005/8/layout/cycle8"/>
    <dgm:cxn modelId="{6A3FC2DE-2478-4473-BE30-3014FE26FA57}" type="presParOf" srcId="{4963CBA1-C11E-450C-8CFE-82D53454B2E6}" destId="{7C82C881-D462-4552-9B80-D396DEA9E7ED}" srcOrd="3" destOrd="0" presId="urn:microsoft.com/office/officeart/2005/8/layout/cycle8"/>
    <dgm:cxn modelId="{03353429-711D-4C98-BF8B-82C5987AA0EC}" type="presParOf" srcId="{4963CBA1-C11E-450C-8CFE-82D53454B2E6}" destId="{CC58B911-FCA1-4AEB-90D1-1287625FDCD6}" srcOrd="4" destOrd="0" presId="urn:microsoft.com/office/officeart/2005/8/layout/cycle8"/>
    <dgm:cxn modelId="{51D0C657-68A9-4975-A55D-5CB573A000F2}" type="presParOf" srcId="{4963CBA1-C11E-450C-8CFE-82D53454B2E6}" destId="{68EEA61B-4CAF-4969-9D87-C015759537EB}" srcOrd="5" destOrd="0" presId="urn:microsoft.com/office/officeart/2005/8/layout/cycle8"/>
    <dgm:cxn modelId="{AE4C1993-890C-4575-9652-AA6F11E64B5C}" type="presParOf" srcId="{4963CBA1-C11E-450C-8CFE-82D53454B2E6}" destId="{CA08D54D-875A-40DA-B757-775BA1AA3D0C}" srcOrd="6" destOrd="0" presId="urn:microsoft.com/office/officeart/2005/8/layout/cycle8"/>
    <dgm:cxn modelId="{7F42654A-C8B6-4F5B-8F2E-0C0E67D8CA94}" type="presParOf" srcId="{4963CBA1-C11E-450C-8CFE-82D53454B2E6}" destId="{F4F26828-7F73-4617-9C06-F77E3092B22E}" srcOrd="7" destOrd="0" presId="urn:microsoft.com/office/officeart/2005/8/layout/cycle8"/>
    <dgm:cxn modelId="{8C3BD645-4C0B-4DE4-8503-1EDBE670C54B}" type="presParOf" srcId="{4963CBA1-C11E-450C-8CFE-82D53454B2E6}" destId="{B0EA0930-9D4F-4371-907C-5C0A19B9C352}" srcOrd="8" destOrd="0" presId="urn:microsoft.com/office/officeart/2005/8/layout/cycle8"/>
    <dgm:cxn modelId="{1F556696-5F43-42B0-B4A0-FF9A50246986}" type="presParOf" srcId="{4963CBA1-C11E-450C-8CFE-82D53454B2E6}" destId="{67870106-FFD3-436E-8981-077AF3E22C4E}" srcOrd="9" destOrd="0" presId="urn:microsoft.com/office/officeart/2005/8/layout/cycle8"/>
    <dgm:cxn modelId="{1F80E3B3-5524-448C-8299-80A2C24107AB}" type="presParOf" srcId="{4963CBA1-C11E-450C-8CFE-82D53454B2E6}" destId="{ABE3771F-06B7-4405-830B-AC972944E60C}" srcOrd="10" destOrd="0" presId="urn:microsoft.com/office/officeart/2005/8/layout/cycle8"/>
    <dgm:cxn modelId="{A241A5C6-6BA1-4A9E-BBC1-A34FB422BCE2}" type="presParOf" srcId="{4963CBA1-C11E-450C-8CFE-82D53454B2E6}" destId="{38A6147F-B489-4D09-A802-F398F4906B1C}" srcOrd="11" destOrd="0" presId="urn:microsoft.com/office/officeart/2005/8/layout/cycle8"/>
    <dgm:cxn modelId="{DDEEF189-40A4-415A-9F64-38447C36FBBA}" type="presParOf" srcId="{4963CBA1-C11E-450C-8CFE-82D53454B2E6}" destId="{F1F7CC27-BEAB-4198-B9E8-D6430FCDB8F9}" srcOrd="12" destOrd="0" presId="urn:microsoft.com/office/officeart/2005/8/layout/cycle8"/>
    <dgm:cxn modelId="{4D6CC904-3DBB-4FDD-97E9-7B60DF4C3E51}" type="presParOf" srcId="{4963CBA1-C11E-450C-8CFE-82D53454B2E6}" destId="{C5788A3D-ED60-473A-8FEB-C851BB6F2D14}" srcOrd="13" destOrd="0" presId="urn:microsoft.com/office/officeart/2005/8/layout/cycle8"/>
    <dgm:cxn modelId="{F90D825D-D899-443D-9608-40940C41C947}" type="presParOf" srcId="{4963CBA1-C11E-450C-8CFE-82D53454B2E6}" destId="{05B1AF1D-269F-47FD-85C1-D96852FCDF26}" srcOrd="14" destOrd="0" presId="urn:microsoft.com/office/officeart/2005/8/layout/cycle8"/>
    <dgm:cxn modelId="{F77D8C9B-8DD5-40F0-B6C9-7E8993D388A5}" type="presParOf" srcId="{4963CBA1-C11E-450C-8CFE-82D53454B2E6}" destId="{BBAD2626-7F2E-49E6-8F5C-9DC8DBEF24FC}" srcOrd="15" destOrd="0" presId="urn:microsoft.com/office/officeart/2005/8/layout/cycle8"/>
    <dgm:cxn modelId="{ABA38664-E6A6-4779-A15B-6164C17A3632}" type="presParOf" srcId="{4963CBA1-C11E-450C-8CFE-82D53454B2E6}" destId="{A4C64341-867B-4240-89B9-78853D1587B8}" srcOrd="16" destOrd="0" presId="urn:microsoft.com/office/officeart/2005/8/layout/cycle8"/>
    <dgm:cxn modelId="{B3C73FBF-05C6-4FD0-9420-59175D63622F}" type="presParOf" srcId="{4963CBA1-C11E-450C-8CFE-82D53454B2E6}" destId="{5F57016B-421C-4056-9235-902576317BD6}" srcOrd="17" destOrd="0" presId="urn:microsoft.com/office/officeart/2005/8/layout/cycle8"/>
    <dgm:cxn modelId="{7175996E-A90C-4FC8-85B7-06985CDB618B}" type="presParOf" srcId="{4963CBA1-C11E-450C-8CFE-82D53454B2E6}" destId="{2A026C36-5C0E-43B9-BBE8-9EE60EAF0B7E}" srcOrd="18" destOrd="0" presId="urn:microsoft.com/office/officeart/2005/8/layout/cycle8"/>
    <dgm:cxn modelId="{3BC7DBBF-3BAA-4822-907E-BB589E16B93D}" type="presParOf" srcId="{4963CBA1-C11E-450C-8CFE-82D53454B2E6}" destId="{B6F21521-36EB-4ECF-8398-4020D01CC066}"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D106A5-6996-474B-AD8A-1F15A24D8F5A}" type="doc">
      <dgm:prSet loTypeId="urn:microsoft.com/office/officeart/2008/layout/HexagonCluster" loCatId="relationship" qsTypeId="urn:microsoft.com/office/officeart/2005/8/quickstyle/simple5" qsCatId="simple" csTypeId="urn:microsoft.com/office/officeart/2005/8/colors/colorful5" csCatId="colorful" phldr="1"/>
      <dgm:spPr/>
      <dgm:t>
        <a:bodyPr/>
        <a:lstStyle/>
        <a:p>
          <a:endParaRPr lang="en-US"/>
        </a:p>
      </dgm:t>
    </dgm:pt>
    <dgm:pt modelId="{2D44763A-5383-4836-A464-721DF96D3536}">
      <dgm:prSet phldrT="[Text]"/>
      <dgm:spPr/>
      <dgm:t>
        <a:bodyPr/>
        <a:lstStyle/>
        <a:p>
          <a:r>
            <a:rPr lang="en-US"/>
            <a:t>Instructional choice</a:t>
          </a:r>
        </a:p>
      </dgm:t>
    </dgm:pt>
    <dgm:pt modelId="{006E3D92-5A55-47B6-BDF8-9D9B0AA98932}" type="parTrans" cxnId="{F6FAC2B0-C324-42D2-9401-EB235FB28CBB}">
      <dgm:prSet/>
      <dgm:spPr/>
      <dgm:t>
        <a:bodyPr/>
        <a:lstStyle/>
        <a:p>
          <a:endParaRPr lang="en-US"/>
        </a:p>
      </dgm:t>
    </dgm:pt>
    <dgm:pt modelId="{638E9915-0000-441C-9B5E-4140D2E789ED}" type="sibTrans" cxnId="{F6FAC2B0-C324-42D2-9401-EB235FB28CBB}">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s of art supplies"/>
        </a:ext>
      </dgm:extLst>
    </dgm:pt>
    <dgm:pt modelId="{EB92BA74-AF9B-4F62-9842-F7056CFC0234}">
      <dgm:prSet phldrT="[Text]"/>
      <dgm:spPr/>
      <dgm:t>
        <a:bodyPr/>
        <a:lstStyle/>
        <a:p>
          <a:r>
            <a:rPr lang="en-US"/>
            <a:t>Behavior-specific praise</a:t>
          </a:r>
        </a:p>
      </dgm:t>
    </dgm:pt>
    <dgm:pt modelId="{B5C45D19-125E-42A8-BBDB-35B1DBF27FA4}" type="parTrans" cxnId="{57D09DB9-4501-4F3B-B4B5-C951E976D66D}">
      <dgm:prSet/>
      <dgm:spPr/>
      <dgm:t>
        <a:bodyPr/>
        <a:lstStyle/>
        <a:p>
          <a:endParaRPr lang="en-US"/>
        </a:p>
      </dgm:t>
    </dgm:pt>
    <dgm:pt modelId="{1C4A5309-5786-4FC7-9F5C-0453C0EE925A}" type="sibTrans" cxnId="{57D09DB9-4501-4F3B-B4B5-C951E976D66D}">
      <dgm:prSet/>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 of teacher reading book to students during circle time"/>
        </a:ext>
      </dgm:extLst>
    </dgm:pt>
    <dgm:pt modelId="{CB4F58F2-DE31-43B8-8319-EDFE7C46C28A}">
      <dgm:prSet phldrT="[Text]"/>
      <dgm:spPr/>
      <dgm:t>
        <a:bodyPr/>
        <a:lstStyle/>
        <a:p>
          <a:r>
            <a:rPr lang="en-US"/>
            <a:t>Increased opportunities to respond</a:t>
          </a:r>
        </a:p>
      </dgm:t>
    </dgm:pt>
    <dgm:pt modelId="{05315244-DCF1-4E29-9610-A361B1B66B58}" type="parTrans" cxnId="{CD537928-8036-4EE1-9685-FF24C7AC48F5}">
      <dgm:prSet/>
      <dgm:spPr/>
      <dgm:t>
        <a:bodyPr/>
        <a:lstStyle/>
        <a:p>
          <a:endParaRPr lang="en-US"/>
        </a:p>
      </dgm:t>
    </dgm:pt>
    <dgm:pt modelId="{E9CC8F97-5411-4618-A0C8-825496D38A95}" type="sibTrans" cxnId="{CD537928-8036-4EE1-9685-FF24C7AC48F5}">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dgm:spPr>
      <dgm:t>
        <a:bodyPr/>
        <a:lstStyle/>
        <a:p>
          <a:endParaRPr lang="en-US"/>
        </a:p>
      </dgm:t>
      <dgm:extLst>
        <a:ext uri="{E40237B7-FDA0-4F09-8148-C483321AD2D9}">
          <dgm14:cNvPr xmlns:dgm14="http://schemas.microsoft.com/office/drawing/2010/diagram" id="0" name="" title="Pictures of art supplies"/>
        </a:ext>
      </dgm:extLst>
    </dgm:pt>
    <dgm:pt modelId="{F7FA1381-EE46-4984-8EF1-570D55A5969D}">
      <dgm:prSet phldrT="[Text]"/>
      <dgm:spPr/>
      <dgm:t>
        <a:bodyPr/>
        <a:lstStyle/>
        <a:p>
          <a:r>
            <a:rPr lang="en-US"/>
            <a:t>Active supervision</a:t>
          </a:r>
        </a:p>
      </dgm:t>
    </dgm:pt>
    <dgm:pt modelId="{D33A1731-26F6-404A-867B-757866DF742B}" type="parTrans" cxnId="{5D41E988-5AFD-4045-99F4-4A4B81B1119F}">
      <dgm:prSet/>
      <dgm:spPr/>
      <dgm:t>
        <a:bodyPr/>
        <a:lstStyle/>
        <a:p>
          <a:endParaRPr lang="en-US"/>
        </a:p>
      </dgm:t>
    </dgm:pt>
    <dgm:pt modelId="{F988E451-FDB1-4CCA-909B-FB267379E0CE}" type="sibTrans" cxnId="{5D41E988-5AFD-4045-99F4-4A4B81B1119F}">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extLst>
        <a:ext uri="{E40237B7-FDA0-4F09-8148-C483321AD2D9}">
          <dgm14:cNvPr xmlns:dgm14="http://schemas.microsoft.com/office/drawing/2010/diagram" id="0" name="" title="Young students on tablets"/>
        </a:ext>
      </dgm:extLst>
    </dgm:pt>
    <dgm:pt modelId="{0A597800-6C86-4385-9138-7727CE6BFC90}" type="pres">
      <dgm:prSet presAssocID="{06D106A5-6996-474B-AD8A-1F15A24D8F5A}" presName="Name0" presStyleCnt="0">
        <dgm:presLayoutVars>
          <dgm:chMax val="21"/>
          <dgm:chPref val="21"/>
        </dgm:presLayoutVars>
      </dgm:prSet>
      <dgm:spPr/>
    </dgm:pt>
    <dgm:pt modelId="{619F86CF-A350-4FF7-AF3F-8F4D871D6E64}" type="pres">
      <dgm:prSet presAssocID="{2D44763A-5383-4836-A464-721DF96D3536}" presName="text1" presStyleCnt="0"/>
      <dgm:spPr/>
    </dgm:pt>
    <dgm:pt modelId="{4DB139CB-B2F6-4780-AD40-C4DF8374F79B}" type="pres">
      <dgm:prSet presAssocID="{2D44763A-5383-4836-A464-721DF96D3536}" presName="textRepeatNode" presStyleLbl="alignNode1" presStyleIdx="0" presStyleCnt="4">
        <dgm:presLayoutVars>
          <dgm:chMax val="0"/>
          <dgm:chPref val="0"/>
          <dgm:bulletEnabled val="1"/>
        </dgm:presLayoutVars>
      </dgm:prSet>
      <dgm:spPr/>
    </dgm:pt>
    <dgm:pt modelId="{F1F7A2EE-9F87-4437-B79A-AD3A7A49E2B9}" type="pres">
      <dgm:prSet presAssocID="{2D44763A-5383-4836-A464-721DF96D3536}" presName="textaccent1" presStyleCnt="0"/>
      <dgm:spPr/>
    </dgm:pt>
    <dgm:pt modelId="{3604951E-9EDD-4C31-BD6A-F7D55359CF8E}" type="pres">
      <dgm:prSet presAssocID="{2D44763A-5383-4836-A464-721DF96D3536}" presName="accentRepeatNode" presStyleLbl="solidAlignAcc1" presStyleIdx="0" presStyleCnt="8"/>
      <dgm:spPr/>
    </dgm:pt>
    <dgm:pt modelId="{CC2ADB24-8E8F-4D4D-9809-FEBF6201995A}" type="pres">
      <dgm:prSet presAssocID="{638E9915-0000-441C-9B5E-4140D2E789ED}" presName="image1" presStyleCnt="0"/>
      <dgm:spPr/>
    </dgm:pt>
    <dgm:pt modelId="{C1133F5D-16C2-4A6E-B6BC-3182ABAEC3B0}" type="pres">
      <dgm:prSet presAssocID="{638E9915-0000-441C-9B5E-4140D2E789ED}" presName="imageRepeatNode" presStyleLbl="alignAcc1" presStyleIdx="0" presStyleCnt="4"/>
      <dgm:spPr/>
    </dgm:pt>
    <dgm:pt modelId="{44798EEE-3DA6-4A45-BB9E-98F6DA8458C2}" type="pres">
      <dgm:prSet presAssocID="{638E9915-0000-441C-9B5E-4140D2E789ED}" presName="imageaccent1" presStyleCnt="0"/>
      <dgm:spPr/>
    </dgm:pt>
    <dgm:pt modelId="{26DF4BA1-482C-46EF-B4DC-EB6AF2AB444E}" type="pres">
      <dgm:prSet presAssocID="{638E9915-0000-441C-9B5E-4140D2E789ED}" presName="accentRepeatNode" presStyleLbl="solidAlignAcc1" presStyleIdx="1" presStyleCnt="8"/>
      <dgm:spPr/>
    </dgm:pt>
    <dgm:pt modelId="{6F10BE83-D1FC-4753-88E0-C2FF9E2E0202}" type="pres">
      <dgm:prSet presAssocID="{F7FA1381-EE46-4984-8EF1-570D55A5969D}" presName="text2" presStyleCnt="0"/>
      <dgm:spPr/>
    </dgm:pt>
    <dgm:pt modelId="{A74C656E-ED77-43D5-A73F-063E554D1DF0}" type="pres">
      <dgm:prSet presAssocID="{F7FA1381-EE46-4984-8EF1-570D55A5969D}" presName="textRepeatNode" presStyleLbl="alignNode1" presStyleIdx="1" presStyleCnt="4">
        <dgm:presLayoutVars>
          <dgm:chMax val="0"/>
          <dgm:chPref val="0"/>
          <dgm:bulletEnabled val="1"/>
        </dgm:presLayoutVars>
      </dgm:prSet>
      <dgm:spPr/>
    </dgm:pt>
    <dgm:pt modelId="{33D78F77-4459-4006-AA97-295E5A5FD493}" type="pres">
      <dgm:prSet presAssocID="{F7FA1381-EE46-4984-8EF1-570D55A5969D}" presName="textaccent2" presStyleCnt="0"/>
      <dgm:spPr/>
    </dgm:pt>
    <dgm:pt modelId="{2A2BB062-1DB2-4DF7-B1D9-E7DBDAEE9079}" type="pres">
      <dgm:prSet presAssocID="{F7FA1381-EE46-4984-8EF1-570D55A5969D}" presName="accentRepeatNode" presStyleLbl="solidAlignAcc1" presStyleIdx="2" presStyleCnt="8"/>
      <dgm:spPr/>
    </dgm:pt>
    <dgm:pt modelId="{14FD52B1-6F86-490F-A147-C0D9381376A3}" type="pres">
      <dgm:prSet presAssocID="{F988E451-FDB1-4CCA-909B-FB267379E0CE}" presName="image2" presStyleCnt="0"/>
      <dgm:spPr/>
    </dgm:pt>
    <dgm:pt modelId="{239533A5-DA78-4AAE-9FCF-E6A30142DACE}" type="pres">
      <dgm:prSet presAssocID="{F988E451-FDB1-4CCA-909B-FB267379E0CE}" presName="imageRepeatNode" presStyleLbl="alignAcc1" presStyleIdx="1" presStyleCnt="4"/>
      <dgm:spPr/>
    </dgm:pt>
    <dgm:pt modelId="{010BE30E-F383-4065-83A1-62B48510D65D}" type="pres">
      <dgm:prSet presAssocID="{F988E451-FDB1-4CCA-909B-FB267379E0CE}" presName="imageaccent2" presStyleCnt="0"/>
      <dgm:spPr/>
    </dgm:pt>
    <dgm:pt modelId="{0B955740-FA2C-416F-854C-DBD4CF63E143}" type="pres">
      <dgm:prSet presAssocID="{F988E451-FDB1-4CCA-909B-FB267379E0CE}" presName="accentRepeatNode" presStyleLbl="solidAlignAcc1" presStyleIdx="3" presStyleCnt="8"/>
      <dgm:spPr/>
    </dgm:pt>
    <dgm:pt modelId="{530A14E3-799A-47C4-B636-1A52223F0998}" type="pres">
      <dgm:prSet presAssocID="{EB92BA74-AF9B-4F62-9842-F7056CFC0234}" presName="text3" presStyleCnt="0"/>
      <dgm:spPr/>
    </dgm:pt>
    <dgm:pt modelId="{4AA4808B-508A-46E6-A535-C90FFCF51BD7}" type="pres">
      <dgm:prSet presAssocID="{EB92BA74-AF9B-4F62-9842-F7056CFC0234}" presName="textRepeatNode" presStyleLbl="alignNode1" presStyleIdx="2" presStyleCnt="4">
        <dgm:presLayoutVars>
          <dgm:chMax val="0"/>
          <dgm:chPref val="0"/>
          <dgm:bulletEnabled val="1"/>
        </dgm:presLayoutVars>
      </dgm:prSet>
      <dgm:spPr/>
    </dgm:pt>
    <dgm:pt modelId="{24CB498E-F065-459E-B986-926162B332C7}" type="pres">
      <dgm:prSet presAssocID="{EB92BA74-AF9B-4F62-9842-F7056CFC0234}" presName="textaccent3" presStyleCnt="0"/>
      <dgm:spPr/>
    </dgm:pt>
    <dgm:pt modelId="{60E09C23-7454-4F3B-AC3A-826BF7ED922F}" type="pres">
      <dgm:prSet presAssocID="{EB92BA74-AF9B-4F62-9842-F7056CFC0234}" presName="accentRepeatNode" presStyleLbl="solidAlignAcc1" presStyleIdx="4" presStyleCnt="8"/>
      <dgm:spPr/>
    </dgm:pt>
    <dgm:pt modelId="{49392DE3-0AB7-458B-B3FA-D9732854C131}" type="pres">
      <dgm:prSet presAssocID="{1C4A5309-5786-4FC7-9F5C-0453C0EE925A}" presName="image3" presStyleCnt="0"/>
      <dgm:spPr/>
    </dgm:pt>
    <dgm:pt modelId="{05876DB1-EF5C-44C6-B083-4FAA1FDF2CB5}" type="pres">
      <dgm:prSet presAssocID="{1C4A5309-5786-4FC7-9F5C-0453C0EE925A}" presName="imageRepeatNode" presStyleLbl="alignAcc1" presStyleIdx="2" presStyleCnt="4"/>
      <dgm:spPr/>
    </dgm:pt>
    <dgm:pt modelId="{448F80CE-DA15-494E-B8B2-0599C3A122CE}" type="pres">
      <dgm:prSet presAssocID="{1C4A5309-5786-4FC7-9F5C-0453C0EE925A}" presName="imageaccent3" presStyleCnt="0"/>
      <dgm:spPr/>
    </dgm:pt>
    <dgm:pt modelId="{33C1C8FC-050F-44FF-BAF0-5B9E67663F55}" type="pres">
      <dgm:prSet presAssocID="{1C4A5309-5786-4FC7-9F5C-0453C0EE925A}" presName="accentRepeatNode" presStyleLbl="solidAlignAcc1" presStyleIdx="5" presStyleCnt="8"/>
      <dgm:spPr/>
    </dgm:pt>
    <dgm:pt modelId="{1ABA44B6-0C91-4786-849E-8D4E08717116}" type="pres">
      <dgm:prSet presAssocID="{CB4F58F2-DE31-43B8-8319-EDFE7C46C28A}" presName="text4" presStyleCnt="0"/>
      <dgm:spPr/>
    </dgm:pt>
    <dgm:pt modelId="{E2A7EE76-AA5E-473A-9C6A-A93EEDBAF77A}" type="pres">
      <dgm:prSet presAssocID="{CB4F58F2-DE31-43B8-8319-EDFE7C46C28A}" presName="textRepeatNode" presStyleLbl="alignNode1" presStyleIdx="3" presStyleCnt="4">
        <dgm:presLayoutVars>
          <dgm:chMax val="0"/>
          <dgm:chPref val="0"/>
          <dgm:bulletEnabled val="1"/>
        </dgm:presLayoutVars>
      </dgm:prSet>
      <dgm:spPr/>
    </dgm:pt>
    <dgm:pt modelId="{9E604D6F-49C5-4885-8639-773F29AF599B}" type="pres">
      <dgm:prSet presAssocID="{CB4F58F2-DE31-43B8-8319-EDFE7C46C28A}" presName="textaccent4" presStyleCnt="0"/>
      <dgm:spPr/>
    </dgm:pt>
    <dgm:pt modelId="{4516045C-127C-4892-A839-076125772A1A}" type="pres">
      <dgm:prSet presAssocID="{CB4F58F2-DE31-43B8-8319-EDFE7C46C28A}" presName="accentRepeatNode" presStyleLbl="solidAlignAcc1" presStyleIdx="6" presStyleCnt="8"/>
      <dgm:spPr/>
    </dgm:pt>
    <dgm:pt modelId="{B4E628DF-3E5A-4035-8ED6-04739917036D}" type="pres">
      <dgm:prSet presAssocID="{E9CC8F97-5411-4618-A0C8-825496D38A95}" presName="image4" presStyleCnt="0"/>
      <dgm:spPr/>
    </dgm:pt>
    <dgm:pt modelId="{1E617081-9CE7-486D-B6EF-1F8E4D3A04FF}" type="pres">
      <dgm:prSet presAssocID="{E9CC8F97-5411-4618-A0C8-825496D38A95}" presName="imageRepeatNode" presStyleLbl="alignAcc1" presStyleIdx="3" presStyleCnt="4"/>
      <dgm:spPr/>
    </dgm:pt>
    <dgm:pt modelId="{B47CB224-E5A7-4E6E-BEB7-6F3C6DAF184F}" type="pres">
      <dgm:prSet presAssocID="{E9CC8F97-5411-4618-A0C8-825496D38A95}" presName="imageaccent4" presStyleCnt="0"/>
      <dgm:spPr/>
    </dgm:pt>
    <dgm:pt modelId="{BFB3B0A0-977C-4DCE-841F-B0D4FC928A66}" type="pres">
      <dgm:prSet presAssocID="{E9CC8F97-5411-4618-A0C8-825496D38A95}" presName="accentRepeatNode" presStyleLbl="solidAlignAcc1" presStyleIdx="7" presStyleCnt="8"/>
      <dgm:spPr/>
    </dgm:pt>
  </dgm:ptLst>
  <dgm:cxnLst>
    <dgm:cxn modelId="{CD537928-8036-4EE1-9685-FF24C7AC48F5}" srcId="{06D106A5-6996-474B-AD8A-1F15A24D8F5A}" destId="{CB4F58F2-DE31-43B8-8319-EDFE7C46C28A}" srcOrd="3" destOrd="0" parTransId="{05315244-DCF1-4E29-9610-A361B1B66B58}" sibTransId="{E9CC8F97-5411-4618-A0C8-825496D38A95}"/>
    <dgm:cxn modelId="{4772832F-E3B4-40A0-8C27-FA4509CE14CC}" type="presOf" srcId="{2D44763A-5383-4836-A464-721DF96D3536}" destId="{4DB139CB-B2F6-4780-AD40-C4DF8374F79B}" srcOrd="0" destOrd="0" presId="urn:microsoft.com/office/officeart/2008/layout/HexagonCluster"/>
    <dgm:cxn modelId="{6D98183A-FE38-4FEF-BB1D-C05638AFC980}" type="presOf" srcId="{CB4F58F2-DE31-43B8-8319-EDFE7C46C28A}" destId="{E2A7EE76-AA5E-473A-9C6A-A93EEDBAF77A}" srcOrd="0" destOrd="0" presId="urn:microsoft.com/office/officeart/2008/layout/HexagonCluster"/>
    <dgm:cxn modelId="{E4FD055B-B8EA-4FC8-9F3C-9D971B3F3168}" type="presOf" srcId="{638E9915-0000-441C-9B5E-4140D2E789ED}" destId="{C1133F5D-16C2-4A6E-B6BC-3182ABAEC3B0}" srcOrd="0" destOrd="0" presId="urn:microsoft.com/office/officeart/2008/layout/HexagonCluster"/>
    <dgm:cxn modelId="{3EA3EA59-D665-499C-A9B4-012FFCAC9A7B}" type="presOf" srcId="{E9CC8F97-5411-4618-A0C8-825496D38A95}" destId="{1E617081-9CE7-486D-B6EF-1F8E4D3A04FF}" srcOrd="0" destOrd="0" presId="urn:microsoft.com/office/officeart/2008/layout/HexagonCluster"/>
    <dgm:cxn modelId="{5D41E988-5AFD-4045-99F4-4A4B81B1119F}" srcId="{06D106A5-6996-474B-AD8A-1F15A24D8F5A}" destId="{F7FA1381-EE46-4984-8EF1-570D55A5969D}" srcOrd="1" destOrd="0" parTransId="{D33A1731-26F6-404A-867B-757866DF742B}" sibTransId="{F988E451-FDB1-4CCA-909B-FB267379E0CE}"/>
    <dgm:cxn modelId="{88C49989-DD87-44E0-9FCB-66BEDA15C5F4}" type="presOf" srcId="{06D106A5-6996-474B-AD8A-1F15A24D8F5A}" destId="{0A597800-6C86-4385-9138-7727CE6BFC90}" srcOrd="0" destOrd="0" presId="urn:microsoft.com/office/officeart/2008/layout/HexagonCluster"/>
    <dgm:cxn modelId="{6EBBCF8A-09E1-44F0-92FD-19A160288611}" type="presOf" srcId="{EB92BA74-AF9B-4F62-9842-F7056CFC0234}" destId="{4AA4808B-508A-46E6-A535-C90FFCF51BD7}" srcOrd="0" destOrd="0" presId="urn:microsoft.com/office/officeart/2008/layout/HexagonCluster"/>
    <dgm:cxn modelId="{58C35393-0A7D-45CB-939C-ED81F81C52EE}" type="presOf" srcId="{F7FA1381-EE46-4984-8EF1-570D55A5969D}" destId="{A74C656E-ED77-43D5-A73F-063E554D1DF0}" srcOrd="0" destOrd="0" presId="urn:microsoft.com/office/officeart/2008/layout/HexagonCluster"/>
    <dgm:cxn modelId="{5F1FAA99-F427-4D76-9CD6-D55C1EC7BDF5}" type="presOf" srcId="{1C4A5309-5786-4FC7-9F5C-0453C0EE925A}" destId="{05876DB1-EF5C-44C6-B083-4FAA1FDF2CB5}" srcOrd="0" destOrd="0" presId="urn:microsoft.com/office/officeart/2008/layout/HexagonCluster"/>
    <dgm:cxn modelId="{F6FAC2B0-C324-42D2-9401-EB235FB28CBB}" srcId="{06D106A5-6996-474B-AD8A-1F15A24D8F5A}" destId="{2D44763A-5383-4836-A464-721DF96D3536}" srcOrd="0" destOrd="0" parTransId="{006E3D92-5A55-47B6-BDF8-9D9B0AA98932}" sibTransId="{638E9915-0000-441C-9B5E-4140D2E789ED}"/>
    <dgm:cxn modelId="{57D09DB9-4501-4F3B-B4B5-C951E976D66D}" srcId="{06D106A5-6996-474B-AD8A-1F15A24D8F5A}" destId="{EB92BA74-AF9B-4F62-9842-F7056CFC0234}" srcOrd="2" destOrd="0" parTransId="{B5C45D19-125E-42A8-BBDB-35B1DBF27FA4}" sibTransId="{1C4A5309-5786-4FC7-9F5C-0453C0EE925A}"/>
    <dgm:cxn modelId="{3C95DDEC-38F3-4CC2-B5EC-B0498FA03EA4}" type="presOf" srcId="{F988E451-FDB1-4CCA-909B-FB267379E0CE}" destId="{239533A5-DA78-4AAE-9FCF-E6A30142DACE}" srcOrd="0" destOrd="0" presId="urn:microsoft.com/office/officeart/2008/layout/HexagonCluster"/>
    <dgm:cxn modelId="{CA211338-8838-452A-A787-327320DB10BB}" type="presParOf" srcId="{0A597800-6C86-4385-9138-7727CE6BFC90}" destId="{619F86CF-A350-4FF7-AF3F-8F4D871D6E64}" srcOrd="0" destOrd="0" presId="urn:microsoft.com/office/officeart/2008/layout/HexagonCluster"/>
    <dgm:cxn modelId="{79316A8F-31C4-43B2-B992-8DDC6CC85205}" type="presParOf" srcId="{619F86CF-A350-4FF7-AF3F-8F4D871D6E64}" destId="{4DB139CB-B2F6-4780-AD40-C4DF8374F79B}" srcOrd="0" destOrd="0" presId="urn:microsoft.com/office/officeart/2008/layout/HexagonCluster"/>
    <dgm:cxn modelId="{FA4864B3-E5B6-4BD0-919F-4A41C87DC966}" type="presParOf" srcId="{0A597800-6C86-4385-9138-7727CE6BFC90}" destId="{F1F7A2EE-9F87-4437-B79A-AD3A7A49E2B9}" srcOrd="1" destOrd="0" presId="urn:microsoft.com/office/officeart/2008/layout/HexagonCluster"/>
    <dgm:cxn modelId="{62B9DCE5-A10B-456A-BF70-2CE5BA75ABFB}" type="presParOf" srcId="{F1F7A2EE-9F87-4437-B79A-AD3A7A49E2B9}" destId="{3604951E-9EDD-4C31-BD6A-F7D55359CF8E}" srcOrd="0" destOrd="0" presId="urn:microsoft.com/office/officeart/2008/layout/HexagonCluster"/>
    <dgm:cxn modelId="{7B12B4A3-FA4C-4FA2-B4C0-E0210D95550D}" type="presParOf" srcId="{0A597800-6C86-4385-9138-7727CE6BFC90}" destId="{CC2ADB24-8E8F-4D4D-9809-FEBF6201995A}" srcOrd="2" destOrd="0" presId="urn:microsoft.com/office/officeart/2008/layout/HexagonCluster"/>
    <dgm:cxn modelId="{7BCD1D01-1C4D-4793-8EC3-BAE8988C5D71}" type="presParOf" srcId="{CC2ADB24-8E8F-4D4D-9809-FEBF6201995A}" destId="{C1133F5D-16C2-4A6E-B6BC-3182ABAEC3B0}" srcOrd="0" destOrd="0" presId="urn:microsoft.com/office/officeart/2008/layout/HexagonCluster"/>
    <dgm:cxn modelId="{08554240-1FDC-424B-834E-70B6BACB250E}" type="presParOf" srcId="{0A597800-6C86-4385-9138-7727CE6BFC90}" destId="{44798EEE-3DA6-4A45-BB9E-98F6DA8458C2}" srcOrd="3" destOrd="0" presId="urn:microsoft.com/office/officeart/2008/layout/HexagonCluster"/>
    <dgm:cxn modelId="{FB7B535A-E84C-4AF5-A370-5430E9F85B6A}" type="presParOf" srcId="{44798EEE-3DA6-4A45-BB9E-98F6DA8458C2}" destId="{26DF4BA1-482C-46EF-B4DC-EB6AF2AB444E}" srcOrd="0" destOrd="0" presId="urn:microsoft.com/office/officeart/2008/layout/HexagonCluster"/>
    <dgm:cxn modelId="{E55E18A6-0950-4A07-BA9D-6A87D3EE0C55}" type="presParOf" srcId="{0A597800-6C86-4385-9138-7727CE6BFC90}" destId="{6F10BE83-D1FC-4753-88E0-C2FF9E2E0202}" srcOrd="4" destOrd="0" presId="urn:microsoft.com/office/officeart/2008/layout/HexagonCluster"/>
    <dgm:cxn modelId="{F11104E7-7E49-4CB2-907B-7FFC2E3D5E08}" type="presParOf" srcId="{6F10BE83-D1FC-4753-88E0-C2FF9E2E0202}" destId="{A74C656E-ED77-43D5-A73F-063E554D1DF0}" srcOrd="0" destOrd="0" presId="urn:microsoft.com/office/officeart/2008/layout/HexagonCluster"/>
    <dgm:cxn modelId="{194BB1E7-CF6E-49E4-923B-159CAC388095}" type="presParOf" srcId="{0A597800-6C86-4385-9138-7727CE6BFC90}" destId="{33D78F77-4459-4006-AA97-295E5A5FD493}" srcOrd="5" destOrd="0" presId="urn:microsoft.com/office/officeart/2008/layout/HexagonCluster"/>
    <dgm:cxn modelId="{87F11E40-AB6D-4C3C-A15D-93B13A52AEFB}" type="presParOf" srcId="{33D78F77-4459-4006-AA97-295E5A5FD493}" destId="{2A2BB062-1DB2-4DF7-B1D9-E7DBDAEE9079}" srcOrd="0" destOrd="0" presId="urn:microsoft.com/office/officeart/2008/layout/HexagonCluster"/>
    <dgm:cxn modelId="{2E6D1AA9-969E-4F62-AF40-31C7D1DC356C}" type="presParOf" srcId="{0A597800-6C86-4385-9138-7727CE6BFC90}" destId="{14FD52B1-6F86-490F-A147-C0D9381376A3}" srcOrd="6" destOrd="0" presId="urn:microsoft.com/office/officeart/2008/layout/HexagonCluster"/>
    <dgm:cxn modelId="{F87D9AE0-DD4F-4F86-A203-0E9F04F2E31E}" type="presParOf" srcId="{14FD52B1-6F86-490F-A147-C0D9381376A3}" destId="{239533A5-DA78-4AAE-9FCF-E6A30142DACE}" srcOrd="0" destOrd="0" presId="urn:microsoft.com/office/officeart/2008/layout/HexagonCluster"/>
    <dgm:cxn modelId="{BE392258-4723-4846-80C2-A2F2DE5DD373}" type="presParOf" srcId="{0A597800-6C86-4385-9138-7727CE6BFC90}" destId="{010BE30E-F383-4065-83A1-62B48510D65D}" srcOrd="7" destOrd="0" presId="urn:microsoft.com/office/officeart/2008/layout/HexagonCluster"/>
    <dgm:cxn modelId="{FF5EAE4E-04F1-4DBC-87C6-6A40CD4ACEA3}" type="presParOf" srcId="{010BE30E-F383-4065-83A1-62B48510D65D}" destId="{0B955740-FA2C-416F-854C-DBD4CF63E143}" srcOrd="0" destOrd="0" presId="urn:microsoft.com/office/officeart/2008/layout/HexagonCluster"/>
    <dgm:cxn modelId="{606DB9D4-95A7-4C52-A789-D13E59E4C4C4}" type="presParOf" srcId="{0A597800-6C86-4385-9138-7727CE6BFC90}" destId="{530A14E3-799A-47C4-B636-1A52223F0998}" srcOrd="8" destOrd="0" presId="urn:microsoft.com/office/officeart/2008/layout/HexagonCluster"/>
    <dgm:cxn modelId="{4CAB0C87-940B-4D05-B890-4C6E6D636784}" type="presParOf" srcId="{530A14E3-799A-47C4-B636-1A52223F0998}" destId="{4AA4808B-508A-46E6-A535-C90FFCF51BD7}" srcOrd="0" destOrd="0" presId="urn:microsoft.com/office/officeart/2008/layout/HexagonCluster"/>
    <dgm:cxn modelId="{0E4FB9CB-DAE6-496B-A9E5-F52B082333B6}" type="presParOf" srcId="{0A597800-6C86-4385-9138-7727CE6BFC90}" destId="{24CB498E-F065-459E-B986-926162B332C7}" srcOrd="9" destOrd="0" presId="urn:microsoft.com/office/officeart/2008/layout/HexagonCluster"/>
    <dgm:cxn modelId="{E823D581-5FC6-43B5-8482-BADCBB7397BD}" type="presParOf" srcId="{24CB498E-F065-459E-B986-926162B332C7}" destId="{60E09C23-7454-4F3B-AC3A-826BF7ED922F}" srcOrd="0" destOrd="0" presId="urn:microsoft.com/office/officeart/2008/layout/HexagonCluster"/>
    <dgm:cxn modelId="{15610453-B4DD-413F-9197-49E0A465F83C}" type="presParOf" srcId="{0A597800-6C86-4385-9138-7727CE6BFC90}" destId="{49392DE3-0AB7-458B-B3FA-D9732854C131}" srcOrd="10" destOrd="0" presId="urn:microsoft.com/office/officeart/2008/layout/HexagonCluster"/>
    <dgm:cxn modelId="{FF17A4AA-9463-4CFD-91C2-439BC0A53C0D}" type="presParOf" srcId="{49392DE3-0AB7-458B-B3FA-D9732854C131}" destId="{05876DB1-EF5C-44C6-B083-4FAA1FDF2CB5}" srcOrd="0" destOrd="0" presId="urn:microsoft.com/office/officeart/2008/layout/HexagonCluster"/>
    <dgm:cxn modelId="{6840F1D5-958B-4BE2-A538-E3A285FE403E}" type="presParOf" srcId="{0A597800-6C86-4385-9138-7727CE6BFC90}" destId="{448F80CE-DA15-494E-B8B2-0599C3A122CE}" srcOrd="11" destOrd="0" presId="urn:microsoft.com/office/officeart/2008/layout/HexagonCluster"/>
    <dgm:cxn modelId="{24CD3B01-B498-49FF-9ED0-A7C16F50563E}" type="presParOf" srcId="{448F80CE-DA15-494E-B8B2-0599C3A122CE}" destId="{33C1C8FC-050F-44FF-BAF0-5B9E67663F55}" srcOrd="0" destOrd="0" presId="urn:microsoft.com/office/officeart/2008/layout/HexagonCluster"/>
    <dgm:cxn modelId="{FE6E6F4F-AA72-4F61-ABE3-5DD30CC1C3EA}" type="presParOf" srcId="{0A597800-6C86-4385-9138-7727CE6BFC90}" destId="{1ABA44B6-0C91-4786-849E-8D4E08717116}" srcOrd="12" destOrd="0" presId="urn:microsoft.com/office/officeart/2008/layout/HexagonCluster"/>
    <dgm:cxn modelId="{82924624-FC99-4BE9-A3BF-6C35829C80E3}" type="presParOf" srcId="{1ABA44B6-0C91-4786-849E-8D4E08717116}" destId="{E2A7EE76-AA5E-473A-9C6A-A93EEDBAF77A}" srcOrd="0" destOrd="0" presId="urn:microsoft.com/office/officeart/2008/layout/HexagonCluster"/>
    <dgm:cxn modelId="{30432FDC-D073-4342-8686-4D32CB03F941}" type="presParOf" srcId="{0A597800-6C86-4385-9138-7727CE6BFC90}" destId="{9E604D6F-49C5-4885-8639-773F29AF599B}" srcOrd="13" destOrd="0" presId="urn:microsoft.com/office/officeart/2008/layout/HexagonCluster"/>
    <dgm:cxn modelId="{F9A8358F-A4BE-4A90-87D6-0266C1319FC8}" type="presParOf" srcId="{9E604D6F-49C5-4885-8639-773F29AF599B}" destId="{4516045C-127C-4892-A839-076125772A1A}" srcOrd="0" destOrd="0" presId="urn:microsoft.com/office/officeart/2008/layout/HexagonCluster"/>
    <dgm:cxn modelId="{13DF2F5D-AB5F-4312-836D-522F2631948A}" type="presParOf" srcId="{0A597800-6C86-4385-9138-7727CE6BFC90}" destId="{B4E628DF-3E5A-4035-8ED6-04739917036D}" srcOrd="14" destOrd="0" presId="urn:microsoft.com/office/officeart/2008/layout/HexagonCluster"/>
    <dgm:cxn modelId="{43B456EE-6BDC-4669-BCC4-280541AAB0EF}" type="presParOf" srcId="{B4E628DF-3E5A-4035-8ED6-04739917036D}" destId="{1E617081-9CE7-486D-B6EF-1F8E4D3A04FF}" srcOrd="0" destOrd="0" presId="urn:microsoft.com/office/officeart/2008/layout/HexagonCluster"/>
    <dgm:cxn modelId="{232210A8-270B-4406-942B-43A6BDF5C164}" type="presParOf" srcId="{0A597800-6C86-4385-9138-7727CE6BFC90}" destId="{B47CB224-E5A7-4E6E-BEB7-6F3C6DAF184F}" srcOrd="15" destOrd="0" presId="urn:microsoft.com/office/officeart/2008/layout/HexagonCluster"/>
    <dgm:cxn modelId="{AD29223A-0BCE-462D-A491-AE1982C9FD06}" type="presParOf" srcId="{B47CB224-E5A7-4E6E-BEB7-6F3C6DAF184F}" destId="{BFB3B0A0-977C-4DCE-841F-B0D4FC928A6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87A7D-7815-4C96-AD26-85D6123817CE}">
      <dsp:nvSpPr>
        <dsp:cNvPr id="0" name=""/>
        <dsp:cNvSpPr/>
      </dsp:nvSpPr>
      <dsp:spPr>
        <a:xfrm>
          <a:off x="1577339" y="0"/>
          <a:ext cx="8938260" cy="4351338"/>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2A1CACA-3F20-4DE0-AD8F-6232DAC5526B}">
      <dsp:nvSpPr>
        <dsp:cNvPr id="0" name=""/>
        <dsp:cNvSpPr/>
      </dsp:nvSpPr>
      <dsp:spPr>
        <a:xfrm>
          <a:off x="2121495" y="647435"/>
          <a:ext cx="2718035" cy="3221748"/>
        </a:xfrm>
        <a:prstGeom prst="roundRect">
          <a:avLst/>
        </a:prstGeom>
        <a:solidFill>
          <a:schemeClr val="accent6">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u="sng" kern="1200"/>
            <a:t>Walkthrough </a:t>
          </a:r>
          <a:endParaRPr lang="en-US" sz="1400" b="1" u="none" kern="1200"/>
        </a:p>
        <a:p>
          <a:pPr marL="0" lvl="0" indent="0" algn="ctr" defTabSz="622300">
            <a:lnSpc>
              <a:spcPct val="90000"/>
            </a:lnSpc>
            <a:spcBef>
              <a:spcPct val="0"/>
            </a:spcBef>
            <a:spcAft>
              <a:spcPct val="35000"/>
            </a:spcAft>
            <a:buNone/>
          </a:pPr>
          <a:r>
            <a:rPr lang="en-US" sz="1400" b="0" u="none" kern="1200"/>
            <a:t>-Completed by an external party</a:t>
          </a:r>
        </a:p>
        <a:p>
          <a:pPr marL="0" lvl="0" indent="0" algn="ctr" defTabSz="622300">
            <a:lnSpc>
              <a:spcPct val="90000"/>
            </a:lnSpc>
            <a:spcBef>
              <a:spcPct val="0"/>
            </a:spcBef>
            <a:spcAft>
              <a:spcPct val="35000"/>
            </a:spcAft>
            <a:buNone/>
          </a:pPr>
          <a:r>
            <a:rPr lang="en-US" sz="1400" b="0" u="none" kern="1200"/>
            <a:t>-Interviews students and staff (chosen at random) using a scripted guide</a:t>
          </a:r>
        </a:p>
        <a:p>
          <a:pPr marL="0" lvl="0" indent="0" algn="ctr" defTabSz="622300">
            <a:lnSpc>
              <a:spcPct val="90000"/>
            </a:lnSpc>
            <a:spcBef>
              <a:spcPct val="0"/>
            </a:spcBef>
            <a:spcAft>
              <a:spcPct val="35000"/>
            </a:spcAft>
            <a:buNone/>
          </a:pPr>
          <a:r>
            <a:rPr lang="en-US" sz="1400" b="0" u="none" kern="1200"/>
            <a:t>-Provides information regarding school-wide expectations and acknowledgements</a:t>
          </a:r>
        </a:p>
      </dsp:txBody>
      <dsp:txXfrm>
        <a:off x="2254179" y="780119"/>
        <a:ext cx="2452667" cy="2956380"/>
      </dsp:txXfrm>
    </dsp:sp>
    <dsp:sp modelId="{B899EF24-BFAB-442D-AB57-A18F3E9057CE}">
      <dsp:nvSpPr>
        <dsp:cNvPr id="0" name=""/>
        <dsp:cNvSpPr/>
      </dsp:nvSpPr>
      <dsp:spPr>
        <a:xfrm>
          <a:off x="5028333" y="624756"/>
          <a:ext cx="2599599" cy="3238561"/>
        </a:xfrm>
        <a:prstGeom prst="roundRect">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u="sng" kern="1200"/>
            <a:t>Pre-Meeting Prep</a:t>
          </a:r>
        </a:p>
        <a:p>
          <a:pPr marL="0" lvl="0" indent="0" algn="ctr" defTabSz="622300">
            <a:lnSpc>
              <a:spcPct val="90000"/>
            </a:lnSpc>
            <a:spcBef>
              <a:spcPct val="0"/>
            </a:spcBef>
            <a:spcAft>
              <a:spcPct val="35000"/>
            </a:spcAft>
            <a:buNone/>
          </a:pPr>
          <a:r>
            <a:rPr lang="en-US" sz="1400" b="0" kern="1200"/>
            <a:t>-Review the completed walkthrough information</a:t>
          </a:r>
        </a:p>
        <a:p>
          <a:pPr marL="0" lvl="0" indent="0" algn="ctr" defTabSz="622300">
            <a:lnSpc>
              <a:spcPct val="90000"/>
            </a:lnSpc>
            <a:spcBef>
              <a:spcPct val="0"/>
            </a:spcBef>
            <a:spcAft>
              <a:spcPct val="35000"/>
            </a:spcAft>
            <a:buNone/>
          </a:pPr>
          <a:r>
            <a:rPr lang="en-US" sz="1400" b="0" kern="1200"/>
            <a:t>-Review the TFI for the tier to be completed</a:t>
          </a:r>
        </a:p>
        <a:p>
          <a:pPr marL="0" lvl="0" indent="0" algn="ctr" defTabSz="622300">
            <a:lnSpc>
              <a:spcPct val="90000"/>
            </a:lnSpc>
            <a:spcBef>
              <a:spcPct val="0"/>
            </a:spcBef>
            <a:spcAft>
              <a:spcPct val="35000"/>
            </a:spcAft>
            <a:buNone/>
          </a:pPr>
          <a:r>
            <a:rPr lang="en-US" sz="1400" b="0" kern="1200"/>
            <a:t>-Prepare scores independently to prepare for voting as a group in the meeting </a:t>
          </a:r>
        </a:p>
        <a:p>
          <a:pPr marL="0" lvl="0" indent="0" algn="ctr" defTabSz="622300">
            <a:lnSpc>
              <a:spcPct val="90000"/>
            </a:lnSpc>
            <a:spcBef>
              <a:spcPct val="0"/>
            </a:spcBef>
            <a:spcAft>
              <a:spcPct val="35000"/>
            </a:spcAft>
            <a:buNone/>
          </a:pPr>
          <a:endParaRPr lang="en-US" sz="1400" b="0" kern="1200"/>
        </a:p>
      </dsp:txBody>
      <dsp:txXfrm>
        <a:off x="5155235" y="751658"/>
        <a:ext cx="2345795" cy="29847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DFE21-E2D3-43BD-A19F-F6DE990311E9}">
      <dsp:nvSpPr>
        <dsp:cNvPr id="0" name=""/>
        <dsp:cNvSpPr/>
      </dsp:nvSpPr>
      <dsp:spPr>
        <a:xfrm>
          <a:off x="524349" y="268753"/>
          <a:ext cx="3655123" cy="3655123"/>
        </a:xfrm>
        <a:prstGeom prst="pie">
          <a:avLst>
            <a:gd name="adj1" fmla="val 16200000"/>
            <a:gd name="adj2" fmla="val 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Physical room arrangement</a:t>
          </a:r>
        </a:p>
      </dsp:txBody>
      <dsp:txXfrm>
        <a:off x="2464611" y="1026321"/>
        <a:ext cx="1348914" cy="1000807"/>
      </dsp:txXfrm>
    </dsp:sp>
    <dsp:sp modelId="{CC58B911-FCA1-4AEB-90D1-1287625FDCD6}">
      <dsp:nvSpPr>
        <dsp:cNvPr id="0" name=""/>
        <dsp:cNvSpPr/>
      </dsp:nvSpPr>
      <dsp:spPr>
        <a:xfrm>
          <a:off x="524349" y="391460"/>
          <a:ext cx="3655123" cy="3655123"/>
        </a:xfrm>
        <a:prstGeom prst="pie">
          <a:avLst>
            <a:gd name="adj1" fmla="val 0"/>
            <a:gd name="adj2" fmla="val 5400000"/>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Managing paperwork</a:t>
          </a:r>
        </a:p>
      </dsp:txBody>
      <dsp:txXfrm>
        <a:off x="2464611" y="2288209"/>
        <a:ext cx="1348914" cy="1000807"/>
      </dsp:txXfrm>
    </dsp:sp>
    <dsp:sp modelId="{B0EA0930-9D4F-4371-907C-5C0A19B9C352}">
      <dsp:nvSpPr>
        <dsp:cNvPr id="0" name=""/>
        <dsp:cNvSpPr/>
      </dsp:nvSpPr>
      <dsp:spPr>
        <a:xfrm>
          <a:off x="401642" y="391460"/>
          <a:ext cx="3655123" cy="3655123"/>
        </a:xfrm>
        <a:prstGeom prst="pie">
          <a:avLst>
            <a:gd name="adj1" fmla="val 5400000"/>
            <a:gd name="adj2" fmla="val 10800000"/>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Routines and procedures</a:t>
          </a:r>
        </a:p>
      </dsp:txBody>
      <dsp:txXfrm>
        <a:off x="767589" y="2288209"/>
        <a:ext cx="1348914" cy="1000807"/>
      </dsp:txXfrm>
    </dsp:sp>
    <dsp:sp modelId="{F1F7CC27-BEAB-4198-B9E8-D6430FCDB8F9}">
      <dsp:nvSpPr>
        <dsp:cNvPr id="0" name=""/>
        <dsp:cNvSpPr/>
      </dsp:nvSpPr>
      <dsp:spPr>
        <a:xfrm>
          <a:off x="401642" y="268753"/>
          <a:ext cx="3655123" cy="3655123"/>
        </a:xfrm>
        <a:prstGeom prst="pie">
          <a:avLst>
            <a:gd name="adj1" fmla="val 10800000"/>
            <a:gd name="adj2" fmla="val 1620000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Classroom climate</a:t>
          </a:r>
        </a:p>
      </dsp:txBody>
      <dsp:txXfrm>
        <a:off x="767589" y="1026321"/>
        <a:ext cx="1348914" cy="1000807"/>
      </dsp:txXfrm>
    </dsp:sp>
    <dsp:sp modelId="{A4C64341-867B-4240-89B9-78853D1587B8}">
      <dsp:nvSpPr>
        <dsp:cNvPr id="0" name=""/>
        <dsp:cNvSpPr/>
      </dsp:nvSpPr>
      <dsp:spPr>
        <a:xfrm>
          <a:off x="298080" y="42483"/>
          <a:ext cx="4107663" cy="4107663"/>
        </a:xfrm>
        <a:prstGeom prst="circularArrow">
          <a:avLst>
            <a:gd name="adj1" fmla="val 5085"/>
            <a:gd name="adj2" fmla="val 327528"/>
            <a:gd name="adj3" fmla="val 21272472"/>
            <a:gd name="adj4" fmla="val 162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F57016B-421C-4056-9235-902576317BD6}">
      <dsp:nvSpPr>
        <dsp:cNvPr id="0" name=""/>
        <dsp:cNvSpPr/>
      </dsp:nvSpPr>
      <dsp:spPr>
        <a:xfrm>
          <a:off x="298080" y="165191"/>
          <a:ext cx="4107663" cy="4107663"/>
        </a:xfrm>
        <a:prstGeom prst="circularArrow">
          <a:avLst>
            <a:gd name="adj1" fmla="val 5085"/>
            <a:gd name="adj2" fmla="val 327528"/>
            <a:gd name="adj3" fmla="val 5072472"/>
            <a:gd name="adj4" fmla="val 0"/>
            <a:gd name="adj5" fmla="val 5932"/>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026C36-5C0E-43B9-BBE8-9EE60EAF0B7E}">
      <dsp:nvSpPr>
        <dsp:cNvPr id="0" name=""/>
        <dsp:cNvSpPr/>
      </dsp:nvSpPr>
      <dsp:spPr>
        <a:xfrm>
          <a:off x="175372" y="165191"/>
          <a:ext cx="4107663" cy="4107663"/>
        </a:xfrm>
        <a:prstGeom prst="circularArrow">
          <a:avLst>
            <a:gd name="adj1" fmla="val 5085"/>
            <a:gd name="adj2" fmla="val 327528"/>
            <a:gd name="adj3" fmla="val 10472472"/>
            <a:gd name="adj4" fmla="val 5400000"/>
            <a:gd name="adj5" fmla="val 5932"/>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F21521-36EB-4ECF-8398-4020D01CC066}">
      <dsp:nvSpPr>
        <dsp:cNvPr id="0" name=""/>
        <dsp:cNvSpPr/>
      </dsp:nvSpPr>
      <dsp:spPr>
        <a:xfrm>
          <a:off x="175372" y="42483"/>
          <a:ext cx="4107663" cy="4107663"/>
        </a:xfrm>
        <a:prstGeom prst="circularArrow">
          <a:avLst>
            <a:gd name="adj1" fmla="val 5085"/>
            <a:gd name="adj2" fmla="val 327528"/>
            <a:gd name="adj3" fmla="val 15872472"/>
            <a:gd name="adj4" fmla="val 10800000"/>
            <a:gd name="adj5" fmla="val 5932"/>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39CB-B2F6-4780-AD40-C4DF8374F79B}">
      <dsp:nvSpPr>
        <dsp:cNvPr id="0" name=""/>
        <dsp:cNvSpPr/>
      </dsp:nvSpPr>
      <dsp:spPr>
        <a:xfrm>
          <a:off x="1725772" y="3507377"/>
          <a:ext cx="2032954" cy="1745056"/>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Instructional choice</a:t>
          </a:r>
        </a:p>
      </dsp:txBody>
      <dsp:txXfrm>
        <a:off x="2040606" y="3777626"/>
        <a:ext cx="1403286" cy="1204558"/>
      </dsp:txXfrm>
    </dsp:sp>
    <dsp:sp modelId="{3604951E-9EDD-4C31-BD6A-F7D55359CF8E}">
      <dsp:nvSpPr>
        <dsp:cNvPr id="0" name=""/>
        <dsp:cNvSpPr/>
      </dsp:nvSpPr>
      <dsp:spPr>
        <a:xfrm>
          <a:off x="1789357" y="4278502"/>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1133F5D-16C2-4A6E-B6BC-3182ABAEC3B0}">
      <dsp:nvSpPr>
        <dsp:cNvPr id="0" name=""/>
        <dsp:cNvSpPr/>
      </dsp:nvSpPr>
      <dsp:spPr>
        <a:xfrm>
          <a:off x="0" y="2558796"/>
          <a:ext cx="2032954" cy="1745056"/>
        </a:xfrm>
        <a:prstGeom prst="hexagon">
          <a:avLst>
            <a:gd name="adj" fmla="val 25000"/>
            <a:gd name="vf" fmla="val 11547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6DF4BA1-482C-46EF-B4DC-EB6AF2AB444E}">
      <dsp:nvSpPr>
        <dsp:cNvPr id="0" name=""/>
        <dsp:cNvSpPr/>
      </dsp:nvSpPr>
      <dsp:spPr>
        <a:xfrm>
          <a:off x="1376498" y="4061868"/>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07113"/>
              <a:satOff val="-739"/>
              <a:lumOff val="1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74C656E-ED77-43D5-A73F-063E554D1DF0}">
      <dsp:nvSpPr>
        <dsp:cNvPr id="0" name=""/>
        <dsp:cNvSpPr/>
      </dsp:nvSpPr>
      <dsp:spPr>
        <a:xfrm>
          <a:off x="3449752" y="2545429"/>
          <a:ext cx="2032954" cy="1745056"/>
        </a:xfrm>
        <a:prstGeom prst="hexagon">
          <a:avLst>
            <a:gd name="adj" fmla="val 25000"/>
            <a:gd name="vf" fmla="val 115470"/>
          </a:avLst>
        </a:prstGeom>
        <a:gradFill rotWithShape="0">
          <a:gsLst>
            <a:gs pos="0">
              <a:schemeClr val="accent5">
                <a:hueOff val="-1649931"/>
                <a:satOff val="-1724"/>
                <a:lumOff val="392"/>
                <a:alphaOff val="0"/>
                <a:satMod val="103000"/>
                <a:lumMod val="102000"/>
                <a:tint val="94000"/>
              </a:schemeClr>
            </a:gs>
            <a:gs pos="50000">
              <a:schemeClr val="accent5">
                <a:hueOff val="-1649931"/>
                <a:satOff val="-1724"/>
                <a:lumOff val="392"/>
                <a:alphaOff val="0"/>
                <a:satMod val="110000"/>
                <a:lumMod val="100000"/>
                <a:shade val="100000"/>
              </a:schemeClr>
            </a:gs>
            <a:gs pos="100000">
              <a:schemeClr val="accent5">
                <a:hueOff val="-1649931"/>
                <a:satOff val="-1724"/>
                <a:lumOff val="392"/>
                <a:alphaOff val="0"/>
                <a:lumMod val="99000"/>
                <a:satMod val="120000"/>
                <a:shade val="78000"/>
              </a:schemeClr>
            </a:gs>
          </a:gsLst>
          <a:lin ang="5400000" scaled="0"/>
        </a:gradFill>
        <a:ln w="6350" cap="flat" cmpd="sng" algn="ctr">
          <a:solidFill>
            <a:schemeClr val="accent5">
              <a:hueOff val="-1649931"/>
              <a:satOff val="-1724"/>
              <a:lumOff val="39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Active supervision</a:t>
          </a:r>
        </a:p>
      </dsp:txBody>
      <dsp:txXfrm>
        <a:off x="3764586" y="2815678"/>
        <a:ext cx="1403286" cy="1204558"/>
      </dsp:txXfrm>
    </dsp:sp>
    <dsp:sp modelId="{2A2BB062-1DB2-4DF7-B1D9-E7DBDAEE9079}">
      <dsp:nvSpPr>
        <dsp:cNvPr id="0" name=""/>
        <dsp:cNvSpPr/>
      </dsp:nvSpPr>
      <dsp:spPr>
        <a:xfrm>
          <a:off x="4842371" y="404665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414227"/>
              <a:satOff val="-1478"/>
              <a:lumOff val="33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239533A5-DA78-4AAE-9FCF-E6A30142DACE}">
      <dsp:nvSpPr>
        <dsp:cNvPr id="0" name=""/>
        <dsp:cNvSpPr/>
      </dsp:nvSpPr>
      <dsp:spPr>
        <a:xfrm>
          <a:off x="5182689" y="3504611"/>
          <a:ext cx="2032954" cy="1745056"/>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hueOff val="-1649931"/>
              <a:satOff val="-1724"/>
              <a:lumOff val="392"/>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955740-FA2C-416F-854C-DBD4CF63E143}">
      <dsp:nvSpPr>
        <dsp:cNvPr id="0" name=""/>
        <dsp:cNvSpPr/>
      </dsp:nvSpPr>
      <dsp:spPr>
        <a:xfrm>
          <a:off x="5229259" y="4286338"/>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121340"/>
              <a:satOff val="-2217"/>
              <a:lumOff val="50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AA4808B-508A-46E6-A535-C90FFCF51BD7}">
      <dsp:nvSpPr>
        <dsp:cNvPr id="0" name=""/>
        <dsp:cNvSpPr/>
      </dsp:nvSpPr>
      <dsp:spPr>
        <a:xfrm>
          <a:off x="1725772" y="1605145"/>
          <a:ext cx="2032954" cy="1745056"/>
        </a:xfrm>
        <a:prstGeom prst="hexagon">
          <a:avLst>
            <a:gd name="adj" fmla="val 25000"/>
            <a:gd name="vf" fmla="val 115470"/>
          </a:avLst>
        </a:prstGeom>
        <a:gradFill rotWithShape="0">
          <a:gsLst>
            <a:gs pos="0">
              <a:schemeClr val="accent5">
                <a:hueOff val="-3299862"/>
                <a:satOff val="-3448"/>
                <a:lumOff val="784"/>
                <a:alphaOff val="0"/>
                <a:satMod val="103000"/>
                <a:lumMod val="102000"/>
                <a:tint val="94000"/>
              </a:schemeClr>
            </a:gs>
            <a:gs pos="50000">
              <a:schemeClr val="accent5">
                <a:hueOff val="-3299862"/>
                <a:satOff val="-3448"/>
                <a:lumOff val="784"/>
                <a:alphaOff val="0"/>
                <a:satMod val="110000"/>
                <a:lumMod val="100000"/>
                <a:shade val="100000"/>
              </a:schemeClr>
            </a:gs>
            <a:gs pos="100000">
              <a:schemeClr val="accent5">
                <a:hueOff val="-3299862"/>
                <a:satOff val="-3448"/>
                <a:lumOff val="784"/>
                <a:alphaOff val="0"/>
                <a:lumMod val="99000"/>
                <a:satMod val="120000"/>
                <a:shade val="78000"/>
              </a:schemeClr>
            </a:gs>
          </a:gsLst>
          <a:lin ang="5400000" scaled="0"/>
        </a:gradFill>
        <a:ln w="6350" cap="flat" cmpd="sng" algn="ctr">
          <a:solidFill>
            <a:schemeClr val="accent5">
              <a:hueOff val="-3299862"/>
              <a:satOff val="-3448"/>
              <a:lumOff val="78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Behavior-specific praise</a:t>
          </a:r>
        </a:p>
      </dsp:txBody>
      <dsp:txXfrm>
        <a:off x="2040606" y="1875394"/>
        <a:ext cx="1403286" cy="1204558"/>
      </dsp:txXfrm>
    </dsp:sp>
    <dsp:sp modelId="{60E09C23-7454-4F3B-AC3A-826BF7ED922F}">
      <dsp:nvSpPr>
        <dsp:cNvPr id="0" name=""/>
        <dsp:cNvSpPr/>
      </dsp:nvSpPr>
      <dsp:spPr>
        <a:xfrm>
          <a:off x="3109434" y="164109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828453"/>
              <a:satOff val="-2955"/>
              <a:lumOff val="67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05876DB1-EF5C-44C6-B083-4FAA1FDF2CB5}">
      <dsp:nvSpPr>
        <dsp:cNvPr id="0" name=""/>
        <dsp:cNvSpPr/>
      </dsp:nvSpPr>
      <dsp:spPr>
        <a:xfrm>
          <a:off x="3449752" y="643198"/>
          <a:ext cx="2032954" cy="1745056"/>
        </a:xfrm>
        <a:prstGeom prst="hexagon">
          <a:avLst>
            <a:gd name="adj" fmla="val 25000"/>
            <a:gd name="vf" fmla="val 115470"/>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3299862"/>
              <a:satOff val="-3448"/>
              <a:lumOff val="784"/>
              <a:alphaOff val="0"/>
            </a:schemeClr>
          </a:solidFill>
          <a:prstDash val="solid"/>
          <a:miter lim="800000"/>
        </a:ln>
        <a:effectLst/>
      </dsp:spPr>
      <dsp:style>
        <a:lnRef idx="1">
          <a:scrgbClr r="0" g="0" b="0"/>
        </a:lnRef>
        <a:fillRef idx="1">
          <a:scrgbClr r="0" g="0" b="0"/>
        </a:fillRef>
        <a:effectRef idx="2">
          <a:scrgbClr r="0" g="0" b="0"/>
        </a:effectRef>
        <a:fontRef idx="minor"/>
      </dsp:style>
    </dsp:sp>
    <dsp:sp modelId="{33C1C8FC-050F-44FF-BAF0-5B9E67663F55}">
      <dsp:nvSpPr>
        <dsp:cNvPr id="0" name=""/>
        <dsp:cNvSpPr/>
      </dsp:nvSpPr>
      <dsp:spPr>
        <a:xfrm>
          <a:off x="3496322" y="1416627"/>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535566"/>
              <a:satOff val="-3694"/>
              <a:lumOff val="84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2A7EE76-AA5E-473A-9C6A-A93EEDBAF77A}">
      <dsp:nvSpPr>
        <dsp:cNvPr id="0" name=""/>
        <dsp:cNvSpPr/>
      </dsp:nvSpPr>
      <dsp:spPr>
        <a:xfrm>
          <a:off x="5182689" y="1602380"/>
          <a:ext cx="2032954" cy="1745056"/>
        </a:xfrm>
        <a:prstGeom prst="hexagon">
          <a:avLst>
            <a:gd name="adj" fmla="val 25000"/>
            <a:gd name="vf" fmla="val 115470"/>
          </a:avLst>
        </a:prstGeom>
        <a:gradFill rotWithShape="0">
          <a:gsLst>
            <a:gs pos="0">
              <a:schemeClr val="accent5">
                <a:hueOff val="-4949793"/>
                <a:satOff val="-5172"/>
                <a:lumOff val="1176"/>
                <a:alphaOff val="0"/>
                <a:satMod val="103000"/>
                <a:lumMod val="102000"/>
                <a:tint val="94000"/>
              </a:schemeClr>
            </a:gs>
            <a:gs pos="50000">
              <a:schemeClr val="accent5">
                <a:hueOff val="-4949793"/>
                <a:satOff val="-5172"/>
                <a:lumOff val="1176"/>
                <a:alphaOff val="0"/>
                <a:satMod val="110000"/>
                <a:lumMod val="100000"/>
                <a:shade val="100000"/>
              </a:schemeClr>
            </a:gs>
            <a:gs pos="100000">
              <a:schemeClr val="accent5">
                <a:hueOff val="-4949793"/>
                <a:satOff val="-5172"/>
                <a:lumOff val="1176"/>
                <a:alphaOff val="0"/>
                <a:lumMod val="99000"/>
                <a:satMod val="120000"/>
                <a:shade val="78000"/>
              </a:schemeClr>
            </a:gs>
          </a:gsLst>
          <a:lin ang="5400000" scaled="0"/>
        </a:gradFill>
        <a:ln w="6350" cap="flat" cmpd="sng" algn="ctr">
          <a:solidFill>
            <a:schemeClr val="accent5">
              <a:hueOff val="-4949793"/>
              <a:satOff val="-5172"/>
              <a:lumOff val="117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0" tIns="24130" rIns="0" bIns="24130" numCol="1" spcCol="1270" anchor="ctr" anchorCtr="0">
          <a:noAutofit/>
        </a:bodyPr>
        <a:lstStyle/>
        <a:p>
          <a:pPr marL="0" lvl="0" indent="0" algn="ctr" defTabSz="844550">
            <a:lnSpc>
              <a:spcPct val="90000"/>
            </a:lnSpc>
            <a:spcBef>
              <a:spcPct val="0"/>
            </a:spcBef>
            <a:spcAft>
              <a:spcPct val="35000"/>
            </a:spcAft>
            <a:buNone/>
          </a:pPr>
          <a:r>
            <a:rPr lang="en-US" sz="1900" kern="1200"/>
            <a:t>Increased opportunities to respond</a:t>
          </a:r>
        </a:p>
      </dsp:txBody>
      <dsp:txXfrm>
        <a:off x="5497523" y="1872629"/>
        <a:ext cx="1403286" cy="1204558"/>
      </dsp:txXfrm>
    </dsp:sp>
    <dsp:sp modelId="{4516045C-127C-4892-A839-076125772A1A}">
      <dsp:nvSpPr>
        <dsp:cNvPr id="0" name=""/>
        <dsp:cNvSpPr/>
      </dsp:nvSpPr>
      <dsp:spPr>
        <a:xfrm>
          <a:off x="6930851" y="2372583"/>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242680"/>
              <a:satOff val="-4433"/>
              <a:lumOff val="100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1E617081-9CE7-486D-B6EF-1F8E4D3A04FF}">
      <dsp:nvSpPr>
        <dsp:cNvPr id="0" name=""/>
        <dsp:cNvSpPr/>
      </dsp:nvSpPr>
      <dsp:spPr>
        <a:xfrm>
          <a:off x="6922790" y="2561562"/>
          <a:ext cx="2032954" cy="1745056"/>
        </a:xfrm>
        <a:prstGeom prst="hexagon">
          <a:avLst>
            <a:gd name="adj" fmla="val 25000"/>
            <a:gd name="vf" fmla="val 11547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t="125" b="125"/>
          </a:stretch>
        </a:blipFill>
        <a:ln w="6350" cap="flat" cmpd="sng" algn="ctr">
          <a:solidFill>
            <a:schemeClr val="accent5">
              <a:hueOff val="-4949793"/>
              <a:satOff val="-5172"/>
              <a:lumOff val="1176"/>
              <a:alphaOff val="0"/>
            </a:schemeClr>
          </a:solidFill>
          <a:prstDash val="solid"/>
          <a:miter lim="800000"/>
        </a:ln>
        <a:effectLst/>
      </dsp:spPr>
      <dsp:style>
        <a:lnRef idx="1">
          <a:scrgbClr r="0" g="0" b="0"/>
        </a:lnRef>
        <a:fillRef idx="1">
          <a:scrgbClr r="0" g="0" b="0"/>
        </a:fillRef>
        <a:effectRef idx="2">
          <a:scrgbClr r="0" g="0" b="0"/>
        </a:effectRef>
        <a:fontRef idx="minor"/>
      </dsp:style>
    </dsp:sp>
    <dsp:sp modelId="{BFB3B0A0-977C-4DCE-841F-B0D4FC928A66}">
      <dsp:nvSpPr>
        <dsp:cNvPr id="0" name=""/>
        <dsp:cNvSpPr/>
      </dsp:nvSpPr>
      <dsp:spPr>
        <a:xfrm>
          <a:off x="7332964" y="2592443"/>
          <a:ext cx="237327" cy="204650"/>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949793"/>
              <a:satOff val="-5172"/>
              <a:lumOff val="117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10/25/2023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358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3445723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2895036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3342916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***note to presenter***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feature middle or high school data – hide the elementary </a:t>
            </a:r>
            <a:r>
              <a:rPr lang="en-US"/>
              <a:t>slides (44-46) </a:t>
            </a:r>
            <a:r>
              <a:rPr lang="en-US" dirty="0"/>
              <a:t>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44</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45</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47</a:t>
            </a:fld>
            <a:endParaRPr lang="en-US"/>
          </a:p>
        </p:txBody>
      </p:sp>
    </p:spTree>
    <p:extLst>
      <p:ext uri="{BB962C8B-B14F-4D97-AF65-F5344CB8AC3E}">
        <p14:creationId xmlns:p14="http://schemas.microsoft.com/office/powerpoint/2010/main" val="3274787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48</a:t>
            </a:fld>
            <a:endParaRPr lang="en-US"/>
          </a:p>
        </p:txBody>
      </p:sp>
    </p:spTree>
    <p:extLst>
      <p:ext uri="{BB962C8B-B14F-4D97-AF65-F5344CB8AC3E}">
        <p14:creationId xmlns:p14="http://schemas.microsoft.com/office/powerpoint/2010/main" val="1597662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50</a:t>
            </a:fld>
            <a:endParaRPr lang="en-US"/>
          </a:p>
        </p:txBody>
      </p:sp>
    </p:spTree>
    <p:extLst>
      <p:ext uri="{BB962C8B-B14F-4D97-AF65-F5344CB8AC3E}">
        <p14:creationId xmlns:p14="http://schemas.microsoft.com/office/powerpoint/2010/main" val="270399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51</a:t>
            </a:fld>
            <a:endParaRPr lang="en-US"/>
          </a:p>
        </p:txBody>
      </p:sp>
    </p:spTree>
    <p:extLst>
      <p:ext uri="{BB962C8B-B14F-4D97-AF65-F5344CB8AC3E}">
        <p14:creationId xmlns:p14="http://schemas.microsoft.com/office/powerpoint/2010/main" val="607536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59</a:t>
            </a:fld>
            <a:endParaRPr lang="en-US"/>
          </a:p>
        </p:txBody>
      </p:sp>
    </p:spTree>
    <p:extLst>
      <p:ext uri="{BB962C8B-B14F-4D97-AF65-F5344CB8AC3E}">
        <p14:creationId xmlns:p14="http://schemas.microsoft.com/office/powerpoint/2010/main" val="2734951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1390">
              <a:defRPr/>
            </a:pPr>
            <a:fld id="{FDDD80E2-CEE1-430F-BB48-F94E6E00B3AA}" type="slidenum">
              <a:rPr lang="en-US">
                <a:solidFill>
                  <a:prstClr val="black"/>
                </a:solidFill>
                <a:latin typeface="Calibri" panose="020F0502020204030204"/>
              </a:rPr>
              <a:pPr defTabSz="881390">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3777503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AB86F-69B3-40D1-ADA3-E7244A873187}" type="slidenum">
              <a:rPr lang="en-US" smtClean="0"/>
              <a:pPr/>
              <a:t>63</a:t>
            </a:fld>
            <a:endParaRPr lang="en-US"/>
          </a:p>
        </p:txBody>
      </p:sp>
    </p:spTree>
    <p:extLst>
      <p:ext uri="{BB962C8B-B14F-4D97-AF65-F5344CB8AC3E}">
        <p14:creationId xmlns:p14="http://schemas.microsoft.com/office/powerpoint/2010/main" val="3403387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323553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70</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952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40695" rtl="0" eaLnBrk="1" fontAlgn="auto" latinLnBrk="0" hangingPunct="1">
              <a:lnSpc>
                <a:spcPct val="100000"/>
              </a:lnSpc>
              <a:spcBef>
                <a:spcPts val="0"/>
              </a:spcBef>
              <a:spcAft>
                <a:spcPts val="0"/>
              </a:spcAft>
              <a:buClrTx/>
              <a:buSzTx/>
              <a:buFontTx/>
              <a:buNone/>
              <a:tabLst/>
              <a:defRPr/>
            </a:pPr>
            <a:fld id="{9ADC8702-A81F-469D-86FF-FB33C8A1E0D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0695"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356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78</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a:t>Citation: Lane, K.L., &amp;</a:t>
            </a:r>
            <a:r>
              <a:rPr lang="en-US" baseline="0"/>
              <a:t> Oakes, W. P. (2012). </a:t>
            </a:r>
            <a:r>
              <a:rPr lang="en-US"/>
              <a:t>Identifying Students for Secondary and Tertiary Prevention Efforts: How do we determine which students have Tier 2 and Tier 3 needs? </a:t>
            </a:r>
            <a:r>
              <a:rPr lang="en-US" i="1"/>
              <a:t>In preparation.</a:t>
            </a:r>
            <a:endParaRPr lang="en-US"/>
          </a:p>
          <a:p>
            <a:endParaRPr lang="en-US"/>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79</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80</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81</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84</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87</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6868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Honor those who are on time</a:t>
            </a:r>
          </a:p>
          <a:p>
            <a:pPr lvl="1"/>
            <a:r>
              <a:rPr lang="en-US"/>
              <a:t>Starting the meeting on time</a:t>
            </a:r>
          </a:p>
          <a:p>
            <a:pPr lvl="1"/>
            <a:r>
              <a:rPr lang="en-US"/>
              <a:t>Start with sharing successes</a:t>
            </a:r>
          </a:p>
          <a:p>
            <a:r>
              <a:rPr lang="en-US"/>
              <a:t>Respect everyone’s time</a:t>
            </a:r>
          </a:p>
          <a:p>
            <a:pPr lvl="1"/>
            <a:r>
              <a:rPr lang="en-US"/>
              <a:t>End the meeting on time, one hour maximum</a:t>
            </a:r>
          </a:p>
          <a:p>
            <a:pPr lvl="1"/>
            <a:r>
              <a:rPr lang="en-US"/>
              <a:t>Assign tasks to individuals or temporary subcommittees as needed to keep the meeting on track</a:t>
            </a:r>
          </a:p>
          <a:p>
            <a:pPr lvl="1"/>
            <a:r>
              <a:rPr lang="en-US"/>
              <a:t>Schedule a follow-up meeting as needed or make plans to conduct final business by email</a:t>
            </a:r>
          </a:p>
          <a:p>
            <a:r>
              <a:rPr lang="en-US"/>
              <a:t>Be efficient with time</a:t>
            </a:r>
          </a:p>
          <a:p>
            <a:pPr lvl="1"/>
            <a:r>
              <a:rPr lang="en-US"/>
              <a:t>Be solution-based, spending time on action plans instead of “admiring the problem</a:t>
            </a:r>
          </a:p>
        </p:txBody>
      </p:sp>
      <p:sp>
        <p:nvSpPr>
          <p:cNvPr id="4" name="Slide Number Placeholder 3"/>
          <p:cNvSpPr>
            <a:spLocks noGrp="1"/>
          </p:cNvSpPr>
          <p:nvPr>
            <p:ph type="sldNum" sz="quarter" idx="10"/>
          </p:nvPr>
        </p:nvSpPr>
        <p:spPr/>
        <p:txBody>
          <a:bodyPr/>
          <a:lstStyle/>
          <a:p>
            <a:fld id="{1DA97D0D-5178-4F57-BFD7-EC7A65772746}" type="slidenum">
              <a:rPr lang="en-US" smtClean="0"/>
              <a:t>92</a:t>
            </a:fld>
            <a:endParaRPr lang="en-US"/>
          </a:p>
        </p:txBody>
      </p:sp>
    </p:spTree>
    <p:extLst>
      <p:ext uri="{BB962C8B-B14F-4D97-AF65-F5344CB8AC3E}">
        <p14:creationId xmlns:p14="http://schemas.microsoft.com/office/powerpoint/2010/main" val="415532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881390" fontAlgn="base">
              <a:spcBef>
                <a:spcPct val="0"/>
              </a:spcBef>
              <a:spcAft>
                <a:spcPct val="0"/>
              </a:spcAft>
              <a:defRPr/>
            </a:pPr>
            <a:fld id="{092F2744-CEA2-455B-9A50-F5CA87AB9502}" type="slidenum">
              <a:rPr lang="en-US" sz="1200">
                <a:solidFill>
                  <a:prstClr val="black"/>
                </a:solidFill>
                <a:latin typeface="Century Gothic" pitchFamily="34" charset="0"/>
              </a:rPr>
              <a:pPr defTabSz="881390" fontAlgn="base">
                <a:spcBef>
                  <a:spcPct val="0"/>
                </a:spcBef>
                <a:spcAft>
                  <a:spcPct val="0"/>
                </a:spcAft>
                <a:defRPr/>
              </a:pPr>
              <a:t>17</a:t>
            </a:fld>
            <a:endParaRPr lang="en-US" sz="1200">
              <a:solidFill>
                <a:prstClr val="black"/>
              </a:solidFill>
              <a:latin typeface="Century Gothic" pitchFamily="34" charset="0"/>
            </a:endParaRPr>
          </a:p>
        </p:txBody>
      </p:sp>
    </p:spTree>
    <p:extLst>
      <p:ext uri="{BB962C8B-B14F-4D97-AF65-F5344CB8AC3E}">
        <p14:creationId xmlns:p14="http://schemas.microsoft.com/office/powerpoint/2010/main" val="3496166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1774">
              <a:defRPr/>
            </a:pPr>
            <a:fld id="{F7A4260C-735E-427F-B0BB-0529BEEDFE6F}" type="slidenum">
              <a:rPr lang="en-US">
                <a:solidFill>
                  <a:prstClr val="black"/>
                </a:solidFill>
                <a:latin typeface="Calibri"/>
              </a:rPr>
              <a:pPr defTabSz="931774">
                <a:defRPr/>
              </a:pPr>
              <a:t>94</a:t>
            </a:fld>
            <a:endParaRPr lang="en-US">
              <a:solidFill>
                <a:prstClr val="black"/>
              </a:solidFill>
              <a:latin typeface="Calibri"/>
            </a:endParaRPr>
          </a:p>
        </p:txBody>
      </p:sp>
    </p:spTree>
    <p:extLst>
      <p:ext uri="{BB962C8B-B14F-4D97-AF65-F5344CB8AC3E}">
        <p14:creationId xmlns:p14="http://schemas.microsoft.com/office/powerpoint/2010/main" val="1625109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9414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2480166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106</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9F98D8-73C9-464B-BF93-D170D6A72451}" type="slidenum">
              <a:rPr lang="en-US" smtClean="0"/>
              <a:t>21</a:t>
            </a:fld>
            <a:endParaRPr lang="en-US"/>
          </a:p>
        </p:txBody>
      </p:sp>
    </p:spTree>
    <p:extLst>
      <p:ext uri="{BB962C8B-B14F-4D97-AF65-F5344CB8AC3E}">
        <p14:creationId xmlns:p14="http://schemas.microsoft.com/office/powerpoint/2010/main" val="1895533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Staff goes through these and rate selves for how they have implemented plan.</a:t>
            </a:r>
          </a:p>
          <a:p>
            <a:r>
              <a:rPr lang="en-US"/>
              <a:t>Done in Fall/Spring.</a:t>
            </a:r>
          </a:p>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22</a:t>
            </a:fld>
            <a:endParaRPr lang="en-US"/>
          </a:p>
        </p:txBody>
      </p:sp>
    </p:spTree>
    <p:extLst>
      <p:ext uri="{BB962C8B-B14F-4D97-AF65-F5344CB8AC3E}">
        <p14:creationId xmlns:p14="http://schemas.microsoft.com/office/powerpoint/2010/main" val="265789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 in Fall/Spring.</a:t>
            </a:r>
          </a:p>
          <a:p>
            <a:r>
              <a:rPr lang="en-US"/>
              <a:t>Stratified and even sampling of school. </a:t>
            </a:r>
            <a:r>
              <a:rPr lang="en-US" err="1"/>
              <a:t>Ie</a:t>
            </a:r>
            <a:r>
              <a:rPr lang="en-US"/>
              <a:t>) 20% of each grade level teachers, etc.</a:t>
            </a:r>
          </a:p>
          <a:p>
            <a:r>
              <a:rPr lang="en-US"/>
              <a:t>KU can help us with generating our random sampling.</a:t>
            </a:r>
          </a:p>
          <a:p>
            <a:r>
              <a:rPr lang="en-US"/>
              <a:t>Same sampling of educators in Spring as in Fall. </a:t>
            </a:r>
          </a:p>
        </p:txBody>
      </p:sp>
      <p:sp>
        <p:nvSpPr>
          <p:cNvPr id="4" name="Slide Number Placeholder 3"/>
          <p:cNvSpPr>
            <a:spLocks noGrp="1"/>
          </p:cNvSpPr>
          <p:nvPr>
            <p:ph type="sldNum" sz="quarter" idx="5"/>
          </p:nvPr>
        </p:nvSpPr>
        <p:spPr/>
        <p:txBody>
          <a:bodyPr/>
          <a:lstStyle/>
          <a:p>
            <a:fld id="{409F98D8-73C9-464B-BF93-D170D6A72451}" type="slidenum">
              <a:rPr lang="en-US" smtClean="0"/>
              <a:t>23</a:t>
            </a:fld>
            <a:endParaRPr lang="en-US"/>
          </a:p>
        </p:txBody>
      </p:sp>
    </p:spTree>
    <p:extLst>
      <p:ext uri="{BB962C8B-B14F-4D97-AF65-F5344CB8AC3E}">
        <p14:creationId xmlns:p14="http://schemas.microsoft.com/office/powerpoint/2010/main" val="357743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9F98D8-73C9-464B-BF93-D170D6A72451}" type="slidenum">
              <a:rPr lang="en-US" smtClean="0"/>
              <a:t>29</a:t>
            </a:fld>
            <a:endParaRPr lang="en-US"/>
          </a:p>
        </p:txBody>
      </p:sp>
    </p:spTree>
    <p:extLst>
      <p:ext uri="{BB962C8B-B14F-4D97-AF65-F5344CB8AC3E}">
        <p14:creationId xmlns:p14="http://schemas.microsoft.com/office/powerpoint/2010/main" val="1383946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3538507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951237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156.png"/><Relationship Id="rId4" Type="http://schemas.openxmlformats.org/officeDocument/2006/relationships/image" Target="../media/image155.jpe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hyperlink" Target="http://www.ci3t.org/measur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6.png"/><Relationship Id="rId5" Type="http://schemas.openxmlformats.org/officeDocument/2006/relationships/diagramQuickStyle" Target="../diagrams/quickStyle3.xml"/><Relationship Id="rId10" Type="http://schemas.openxmlformats.org/officeDocument/2006/relationships/image" Target="../media/image35.png"/><Relationship Id="rId4" Type="http://schemas.openxmlformats.org/officeDocument/2006/relationships/diagramLayout" Target="../diagrams/layout3.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hyperlink" Target="https://www.pbis.org/resource/tfi" TargetMode="External"/><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ci3t.org/imp"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xml"/><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88.jpeg"/></Relationships>
</file>

<file path=ppt/slides/_rels/slide6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jpe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hyperlink" Target="https://www.ci3t.org/literature" TargetMode="External"/><Relationship Id="rId11" Type="http://schemas.openxmlformats.org/officeDocument/2006/relationships/image" Target="../media/image102.png"/><Relationship Id="rId5" Type="http://schemas.openxmlformats.org/officeDocument/2006/relationships/image" Target="../media/image97.jpe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hyperlink" Target="https://www.ci3t.org/pl" TargetMode="Externa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www.ci3t.org/covid" TargetMode="External"/><Relationship Id="rId9"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hyperlink" Target="https://www.ci3t.org/covid" TargetMode="External"/><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31.jpeg"/></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xml"/><Relationship Id="rId5" Type="http://schemas.openxmlformats.org/officeDocument/2006/relationships/image" Target="../media/image135.png"/><Relationship Id="rId4" Type="http://schemas.openxmlformats.org/officeDocument/2006/relationships/image" Target="../media/image134.png"/></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136.png"/><Relationship Id="rId7" Type="http://schemas.openxmlformats.org/officeDocument/2006/relationships/image" Target="../media/image140.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38.xml"/><Relationship Id="rId16" Type="http://schemas.openxmlformats.org/officeDocument/2006/relationships/image" Target="../media/image65.jpeg"/><Relationship Id="rId20" Type="http://schemas.openxmlformats.org/officeDocument/2006/relationships/image" Target="../media/image69.jpeg"/><Relationship Id="rId1" Type="http://schemas.openxmlformats.org/officeDocument/2006/relationships/slideLayout" Target="../slideLayouts/slideLayout10.xml"/><Relationship Id="rId6" Type="http://schemas.openxmlformats.org/officeDocument/2006/relationships/image" Target="../media/image139.jpeg"/><Relationship Id="rId11" Type="http://schemas.openxmlformats.org/officeDocument/2006/relationships/image" Target="../media/image60.jpeg"/><Relationship Id="rId5" Type="http://schemas.openxmlformats.org/officeDocument/2006/relationships/image" Target="../media/image138.jpeg"/><Relationship Id="rId15" Type="http://schemas.openxmlformats.org/officeDocument/2006/relationships/image" Target="../media/image64.jpeg"/><Relationship Id="rId10" Type="http://schemas.openxmlformats.org/officeDocument/2006/relationships/image" Target="../media/image59.jpeg"/><Relationship Id="rId19" Type="http://schemas.openxmlformats.org/officeDocument/2006/relationships/image" Target="../media/image68.jpeg"/><Relationship Id="rId4" Type="http://schemas.openxmlformats.org/officeDocument/2006/relationships/image" Target="../media/image137.jpeg"/><Relationship Id="rId9" Type="http://schemas.openxmlformats.org/officeDocument/2006/relationships/image" Target="../media/image58.jpeg"/><Relationship Id="rId14" Type="http://schemas.openxmlformats.org/officeDocument/2006/relationships/image" Target="../media/image6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9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8.xml"/><Relationship Id="rId4" Type="http://schemas.openxmlformats.org/officeDocument/2006/relationships/image" Target="../media/image146.jpeg"/></Relationships>
</file>

<file path=ppt/slides/_rels/slide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96.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Autofit/>
          </a:bodyPr>
          <a:lstStyle/>
          <a:p>
            <a:r>
              <a:rPr lang="en-US" sz="4400"/>
              <a:t>Implementing Comprehensive, Integrated, Three-tiered (Ci3T) Models: Using Data to Inform Instruction</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3429000"/>
            <a:ext cx="10515600" cy="1655762"/>
          </a:xfrm>
        </p:spPr>
        <p:txBody>
          <a:bodyPr anchor="ctr"/>
          <a:lstStyle/>
          <a:p>
            <a:r>
              <a:rPr lang="en-US"/>
              <a:t>Ci3T Implementation Series and Delivery – Session 2</a:t>
            </a:r>
          </a:p>
          <a:p>
            <a:endParaRPr lang="en-US"/>
          </a:p>
        </p:txBody>
      </p:sp>
      <p:graphicFrame>
        <p:nvGraphicFramePr>
          <p:cNvPr id="5" name="Table 4">
            <a:extLst>
              <a:ext uri="{FF2B5EF4-FFF2-40B4-BE49-F238E27FC236}">
                <a16:creationId xmlns:a16="http://schemas.microsoft.com/office/drawing/2014/main" id="{817E18C3-FB10-7D7F-1ED8-45A48594225E}"/>
              </a:ext>
            </a:extLst>
          </p:cNvPr>
          <p:cNvGraphicFramePr>
            <a:graphicFrameLocks/>
          </p:cNvGraphicFramePr>
          <p:nvPr>
            <p:extLst>
              <p:ext uri="{D42A27DB-BD31-4B8C-83A1-F6EECF244321}">
                <p14:modId xmlns:p14="http://schemas.microsoft.com/office/powerpoint/2010/main" val="804219792"/>
              </p:ext>
            </p:extLst>
          </p:nvPr>
        </p:nvGraphicFramePr>
        <p:xfrm>
          <a:off x="3439031" y="4563371"/>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9475" y="196210"/>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1524000" y="321685"/>
            <a:ext cx="4407570" cy="195942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a:solidFill>
                  <a:prstClr val="white"/>
                </a:solidFill>
              </a:rPr>
              <a:t>IM18 Ci3T Leadership Team Meeting Agenda TEMPLATE</a:t>
            </a:r>
          </a:p>
        </p:txBody>
      </p:sp>
      <p:sp>
        <p:nvSpPr>
          <p:cNvPr id="7" name="Oval 6"/>
          <p:cNvSpPr/>
          <p:nvPr/>
        </p:nvSpPr>
        <p:spPr>
          <a:xfrm>
            <a:off x="2194260" y="3100694"/>
            <a:ext cx="3067050" cy="1295401"/>
          </a:xfrm>
          <a:prstGeom prst="ellipse">
            <a:avLst/>
          </a:prstGeom>
          <a:solidFill>
            <a:srgbClr val="1225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b="1">
                <a:solidFill>
                  <a:prstClr val="white"/>
                </a:solidFill>
                <a:latin typeface="Calisto MT"/>
              </a:rPr>
              <a:t>Predictability</a:t>
            </a:r>
          </a:p>
        </p:txBody>
      </p:sp>
    </p:spTree>
    <p:extLst>
      <p:ext uri="{BB962C8B-B14F-4D97-AF65-F5344CB8AC3E}">
        <p14:creationId xmlns:p14="http://schemas.microsoft.com/office/powerpoint/2010/main" val="11165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Low-Intensity Strategies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4565" r="899" b="90084"/>
          <a:stretch/>
        </p:blipFill>
        <p:spPr>
          <a:xfrm>
            <a:off x="932770" y="2066025"/>
            <a:ext cx="10421027" cy="25921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10803526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a:solidFill>
              <a:schemeClr val="tx1"/>
            </a:solidFill>
          </a:ln>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71360A22-F146-0FD7-6D08-CA16EA7AA3F0}"/>
              </a:ext>
            </a:extLst>
          </p:cNvPr>
          <p:cNvPicPr>
            <a:picLocks noChangeAspect="1"/>
          </p:cNvPicPr>
          <p:nvPr/>
        </p:nvPicPr>
        <p:blipFill>
          <a:blip r:embed="rId3"/>
          <a:stretch>
            <a:fillRect/>
          </a:stretch>
        </p:blipFill>
        <p:spPr>
          <a:xfrm>
            <a:off x="6551982" y="1690688"/>
            <a:ext cx="4389199" cy="4737644"/>
          </a:xfrm>
          <a:prstGeom prst="rect">
            <a:avLst/>
          </a:prstGeom>
          <a:ln>
            <a:solidFill>
              <a:schemeClr val="tx1"/>
            </a:solidFill>
          </a:ln>
        </p:spPr>
      </p:pic>
    </p:spTree>
    <p:extLst>
      <p:ext uri="{BB962C8B-B14F-4D97-AF65-F5344CB8AC3E}">
        <p14:creationId xmlns:p14="http://schemas.microsoft.com/office/powerpoint/2010/main" val="33961399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1538520602"/>
              </p:ext>
            </p:extLst>
          </p:nvPr>
        </p:nvGraphicFramePr>
        <p:xfrm>
          <a:off x="1066800" y="2132755"/>
          <a:ext cx="10058400" cy="3621024"/>
        </p:xfrm>
        <a:graphic>
          <a:graphicData uri="http://schemas.openxmlformats.org/drawingml/2006/table">
            <a:tbl>
              <a:tblPr firstRow="1">
                <a:tableStyleId>{5C22544A-7EE6-4342-B048-85BDC9FD1C3A}</a:tableStyleId>
              </a:tblPr>
              <a:tblGrid>
                <a:gridCol w="2672687">
                  <a:extLst>
                    <a:ext uri="{9D8B030D-6E8A-4147-A177-3AD203B41FA5}">
                      <a16:colId xmlns:a16="http://schemas.microsoft.com/office/drawing/2014/main" val="4040830928"/>
                    </a:ext>
                  </a:extLst>
                </a:gridCol>
                <a:gridCol w="22720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 (Eastern)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19, 2023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19,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dirty="0">
                          <a:solidFill>
                            <a:schemeClr val="dk1"/>
                          </a:solidFill>
                          <a:effectLst/>
                          <a:latin typeface="+mn-lt"/>
                          <a:ea typeface="+mn-ea"/>
                          <a:cs typeface="+mn-cs"/>
                        </a:rPr>
                        <a:t>3. Low Intensity Strategies (3)</a:t>
                      </a:r>
                      <a:endParaRPr lang="en-US"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30,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9, 2024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28, 2024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23, 2024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dirty="0">
                          <a:solidFill>
                            <a:schemeClr val="tx1"/>
                          </a:solidFill>
                          <a:effectLst/>
                        </a:rPr>
                        <a:t>6:00 – 8:00 p.m.</a:t>
                      </a:r>
                      <a:endParaRPr lang="en-U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Tree>
    <p:extLst>
      <p:ext uri="{BB962C8B-B14F-4D97-AF65-F5344CB8AC3E}">
        <p14:creationId xmlns:p14="http://schemas.microsoft.com/office/powerpoint/2010/main" val="1977536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fontScale="92500"/>
          </a:bodyPr>
          <a:lstStyle/>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fontScale="925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Tree>
    <p:extLst>
      <p:ext uri="{BB962C8B-B14F-4D97-AF65-F5344CB8AC3E}">
        <p14:creationId xmlns:p14="http://schemas.microsoft.com/office/powerpoint/2010/main" val="20291762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Save all documents with your school initials at the</a:t>
            </a:r>
            <a:br>
              <a:rPr lang="en-US"/>
            </a:br>
            <a:r>
              <a:rPr lang="en-US"/>
              <a:t>beginning and the date at the end of the file name.</a:t>
            </a:r>
          </a:p>
          <a:p>
            <a:pPr lvl="2"/>
            <a:r>
              <a:rPr lang="en-US" b="1">
                <a:solidFill>
                  <a:srgbClr val="FF0000"/>
                </a:solidFill>
              </a:rPr>
              <a:t>XXS</a:t>
            </a:r>
            <a:r>
              <a:rPr lang="en-US" b="1"/>
              <a:t> IM18 Ci3T Leadership Team Meeting Agenda </a:t>
            </a:r>
            <a:r>
              <a:rPr lang="en-US" b="1">
                <a:solidFill>
                  <a:srgbClr val="FF0000"/>
                </a:solidFill>
              </a:rPr>
              <a:t>YYYY MM DD</a:t>
            </a:r>
            <a:r>
              <a:rPr lang="en-US" b="1"/>
              <a:t>.docx</a:t>
            </a:r>
          </a:p>
          <a:p>
            <a:pPr lvl="2"/>
            <a:r>
              <a:rPr lang="en-US"/>
              <a:t>Save to your school’s shared folder</a:t>
            </a:r>
          </a:p>
          <a:p>
            <a:pPr lvl="1"/>
            <a:r>
              <a:rPr lang="en-US"/>
              <a:t>Clearly identify the person(s) on your team </a:t>
            </a:r>
            <a:br>
              <a:rPr lang="en-US"/>
            </a:br>
            <a:r>
              <a:rPr lang="en-US"/>
              <a:t>in charge of each action item listed on the agenda.</a:t>
            </a:r>
          </a:p>
          <a:p>
            <a:endParaRPr lang="en-US"/>
          </a:p>
          <a:p>
            <a:endParaRPr lang="en-US"/>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642215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85000" lnSpcReduction="20000"/>
          </a:bodyPr>
          <a:lstStyle/>
          <a:p>
            <a:pPr marL="0" indent="0">
              <a:buNone/>
            </a:pPr>
            <a:r>
              <a:rPr lang="en-US" b="1"/>
              <a:t>Schedule time for your faculty and staff to complete:</a:t>
            </a:r>
          </a:p>
          <a:p>
            <a:pPr lvl="1"/>
            <a:r>
              <a:rPr lang="en-US"/>
              <a:t>Ci3T Treatment Integrity: Teacher Self-Report &amp; Primary Intervention Rating Scale Survey</a:t>
            </a:r>
          </a:p>
          <a:p>
            <a:pPr lvl="1"/>
            <a:r>
              <a:rPr lang="en-US"/>
              <a:t>Efficacy and Burnout Survey (≈ 2 weeks following open of treatment integrity and social validity window)*</a:t>
            </a:r>
          </a:p>
          <a:p>
            <a:pPr lvl="1"/>
            <a:r>
              <a:rPr lang="en-US" sz="2400"/>
              <a:t>Ci3T Usability Rating Profile (</a:t>
            </a:r>
            <a:r>
              <a:rPr lang="en-US"/>
              <a:t>≈ 4 weeks following open of treatment integrity and social validity window)*</a:t>
            </a:r>
          </a:p>
          <a:p>
            <a:pPr marL="117475" indent="-117475">
              <a:buNone/>
            </a:pPr>
            <a:r>
              <a:rPr lang="en-US">
                <a:solidFill>
                  <a:schemeClr val="tx2"/>
                </a:solidFill>
              </a:rPr>
              <a:t>*Please share your selected date with your Stacie Williams (stacie.w@ku.edu) and your Ci3T Coach</a:t>
            </a:r>
          </a:p>
          <a:p>
            <a:pPr marL="0" indent="0">
              <a:buNone/>
            </a:pPr>
            <a:r>
              <a:rPr lang="en-US" b="1"/>
              <a:t>At your next Ci3T Leadership Team meeting: </a:t>
            </a:r>
          </a:p>
          <a:p>
            <a:pPr lvl="1"/>
            <a:r>
              <a:rPr lang="en-US"/>
              <a:t>Complete the Tiered Fidelity Inventory</a:t>
            </a:r>
          </a:p>
          <a:p>
            <a:pPr marL="0" indent="0">
              <a:buNone/>
            </a:pPr>
            <a:r>
              <a:rPr lang="en-US" b="1"/>
              <a:t>At your next faculty meeting: </a:t>
            </a:r>
          </a:p>
          <a:p>
            <a:pPr lvl="1"/>
            <a:r>
              <a:rPr lang="en-US"/>
              <a:t>Share systematic screening data, takeaways, and professional learning with faculty and staff (e.g., emphasis on use of teacher-delivered, low-intensity strategies, Tier 2 and Tier 3 strategies)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5834" y="0"/>
            <a:ext cx="1546166" cy="1546166"/>
          </a:xfrm>
          <a:prstGeom prst="rect">
            <a:avLst/>
          </a:prstGeom>
        </p:spPr>
      </p:pic>
    </p:spTree>
    <p:extLst>
      <p:ext uri="{BB962C8B-B14F-4D97-AF65-F5344CB8AC3E}">
        <p14:creationId xmlns:p14="http://schemas.microsoft.com/office/powerpoint/2010/main" val="23731804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338" y="2221215"/>
            <a:ext cx="4023535" cy="3481816"/>
          </a:xfrm>
          <a:prstGeom prst="rect">
            <a:avLst/>
          </a:prstGeom>
          <a:ln>
            <a:solidFill>
              <a:schemeClr val="tx1"/>
            </a:solidFill>
          </a:ln>
        </p:spPr>
      </p:pic>
      <p:sp>
        <p:nvSpPr>
          <p:cNvPr id="2" name="TextBox 1">
            <a:extLst>
              <a:ext uri="{FF2B5EF4-FFF2-40B4-BE49-F238E27FC236}">
                <a16:creationId xmlns:a16="http://schemas.microsoft.com/office/drawing/2014/main" id="{53CD4C6A-66A3-9B37-56E5-3142617D3D13}"/>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a:solidFill>
                  <a:schemeClr val="bg1"/>
                </a:solidFill>
                <a:latin typeface="+mj-lt"/>
              </a:rPr>
              <a:t>Thank</a:t>
            </a:r>
            <a:r>
              <a:rPr lang="en-US" sz="4800">
                <a:solidFill>
                  <a:schemeClr val="bg1"/>
                </a:solidFill>
              </a:rPr>
              <a:t> you!</a:t>
            </a:r>
          </a:p>
        </p:txBody>
      </p:sp>
    </p:spTree>
    <p:extLst>
      <p:ext uri="{BB962C8B-B14F-4D97-AF65-F5344CB8AC3E}">
        <p14:creationId xmlns:p14="http://schemas.microsoft.com/office/powerpoint/2010/main" val="227735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pic>
        <p:nvPicPr>
          <p:cNvPr id="5" name="Picture 4">
            <a:extLst>
              <a:ext uri="{FF2B5EF4-FFF2-40B4-BE49-F238E27FC236}">
                <a16:creationId xmlns:a16="http://schemas.microsoft.com/office/drawing/2014/main" id="{3DAC2E36-2A31-8B77-78BD-A29C23E38F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03220" y="115649"/>
            <a:ext cx="1788780" cy="1978944"/>
          </a:xfrm>
          <a:prstGeom prst="rect">
            <a:avLst/>
          </a:prstGeom>
        </p:spPr>
      </p:pic>
    </p:spTree>
    <p:extLst>
      <p:ext uri="{BB962C8B-B14F-4D97-AF65-F5344CB8AC3E}">
        <p14:creationId xmlns:p14="http://schemas.microsoft.com/office/powerpoint/2010/main" val="281349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1C33-4567-9B69-A926-BDD2A3770647}"/>
              </a:ext>
            </a:extLst>
          </p:cNvPr>
          <p:cNvSpPr>
            <a:spLocks noGrp="1"/>
          </p:cNvSpPr>
          <p:nvPr>
            <p:ph type="title"/>
          </p:nvPr>
        </p:nvSpPr>
        <p:spPr/>
        <p:txBody>
          <a:bodyPr anchor="b">
            <a:normAutofit/>
          </a:bodyPr>
          <a:lstStyle/>
          <a:p>
            <a:r>
              <a:rPr lang="en-US" sz="4800"/>
              <a:t>Preparing to Collect and Use Social Validity and Treatment Integrity Data</a:t>
            </a:r>
          </a:p>
        </p:txBody>
      </p:sp>
      <p:sp>
        <p:nvSpPr>
          <p:cNvPr id="3" name="Text Placeholder 2">
            <a:extLst>
              <a:ext uri="{FF2B5EF4-FFF2-40B4-BE49-F238E27FC236}">
                <a16:creationId xmlns:a16="http://schemas.microsoft.com/office/drawing/2014/main" id="{BC71FEB6-8A47-CF39-584D-3604CFADC5B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89670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3"/>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768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167" y="370840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2">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BB2F4D-E4A5-577F-66E3-3CC624EDAD76}"/>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8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Ci3T Exemplar Elementary Proceedures for Monitoring">
            <a:extLst>
              <a:ext uri="{FF2B5EF4-FFF2-40B4-BE49-F238E27FC236}">
                <a16:creationId xmlns:a16="http://schemas.microsoft.com/office/drawing/2014/main" id="{A931DA2D-6931-1D4C-A6D8-C9DE96DD0C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113" y="112571"/>
            <a:ext cx="8401722" cy="6492239"/>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ight Arrow 3"/>
          <p:cNvSpPr/>
          <p:nvPr/>
        </p:nvSpPr>
        <p:spPr>
          <a:xfrm rot="1478124">
            <a:off x="4872011" y="1635064"/>
            <a:ext cx="3237286"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defRPr/>
            </a:pPr>
            <a:r>
              <a:rPr lang="en-US" sz="2000">
                <a:solidFill>
                  <a:prstClr val="black"/>
                </a:solidFill>
                <a:latin typeface="Calibri" panose="020F0502020204030204"/>
              </a:rPr>
              <a:t>In future years, consider alternative program goals.</a:t>
            </a:r>
          </a:p>
        </p:txBody>
      </p:sp>
      <p:sp>
        <p:nvSpPr>
          <p:cNvPr id="6" name="Right Arrow 5"/>
          <p:cNvSpPr/>
          <p:nvPr/>
        </p:nvSpPr>
        <p:spPr>
          <a:xfrm rot="20995636">
            <a:off x="4503979" y="4000241"/>
            <a:ext cx="3476045" cy="2057400"/>
          </a:xfrm>
          <a:prstGeom prst="rightArrow">
            <a:avLst/>
          </a:prstGeom>
          <a:gradFill flip="none" rotWithShape="1">
            <a:gsLst>
              <a:gs pos="0">
                <a:schemeClr val="accent5">
                  <a:lumMod val="20000"/>
                  <a:lumOff val="80000"/>
                </a:schemeClr>
              </a:gs>
              <a:gs pos="47000">
                <a:schemeClr val="accent5">
                  <a:lumMod val="105000"/>
                  <a:satMod val="103000"/>
                  <a:tint val="73000"/>
                </a:schemeClr>
              </a:gs>
              <a:gs pos="100000">
                <a:schemeClr val="accent5">
                  <a:lumMod val="75000"/>
                </a:schemeClr>
              </a:gs>
            </a:gsLst>
            <a:lin ang="108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defTabSz="457200">
              <a:defRPr/>
            </a:pPr>
            <a:r>
              <a:rPr lang="en-US" sz="2000">
                <a:solidFill>
                  <a:prstClr val="black"/>
                </a:solidFill>
                <a:latin typeface="Calibri" panose="020F0502020204030204"/>
              </a:rPr>
              <a:t>80% of students meeting reading and math targets on assessments</a:t>
            </a:r>
          </a:p>
        </p:txBody>
      </p:sp>
      <p:grpSp>
        <p:nvGrpSpPr>
          <p:cNvPr id="2" name="Group 1"/>
          <p:cNvGrpSpPr/>
          <p:nvPr/>
        </p:nvGrpSpPr>
        <p:grpSpPr>
          <a:xfrm rot="21216813">
            <a:off x="1573489" y="4083360"/>
            <a:ext cx="2847931" cy="2480336"/>
            <a:chOff x="2336800" y="-477078"/>
            <a:chExt cx="7515616" cy="7335078"/>
          </a:xfrm>
        </p:grpSpPr>
        <p:pic>
          <p:nvPicPr>
            <p:cNvPr id="11" name="Picture 10" title="Sticky not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336800" y="0"/>
              <a:ext cx="7515616" cy="6858000"/>
            </a:xfrm>
            <a:prstGeom prst="rect">
              <a:avLst/>
            </a:prstGeom>
          </p:spPr>
        </p:pic>
        <p:pic>
          <p:nvPicPr>
            <p:cNvPr id="12" name="Picture 11" title="Push pin"/>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147930" y="-477078"/>
              <a:ext cx="3142967" cy="2956353"/>
            </a:xfrm>
            <a:prstGeom prst="rect">
              <a:avLst/>
            </a:prstGeom>
          </p:spPr>
        </p:pic>
      </p:grpSp>
      <p:sp>
        <p:nvSpPr>
          <p:cNvPr id="13" name="TextBox 12"/>
          <p:cNvSpPr txBox="1"/>
          <p:nvPr/>
        </p:nvSpPr>
        <p:spPr>
          <a:xfrm rot="21245219">
            <a:off x="1695678" y="4895764"/>
            <a:ext cx="2787070"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endParaRPr lang="en-US" sz="24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4633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41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981200" y="50242"/>
            <a:ext cx="8229600" cy="1143000"/>
          </a:xfrm>
        </p:spPr>
        <p:txBody>
          <a:bodyPr>
            <a:noAutofit/>
          </a:bodyPr>
          <a:lstStyle/>
          <a:p>
            <a:r>
              <a:rPr lang="en-US" sz="2800"/>
              <a:t>Social Validity: Primary Intervention Rating Scale</a:t>
            </a:r>
          </a:p>
        </p:txBody>
      </p:sp>
      <p:sp>
        <p:nvSpPr>
          <p:cNvPr id="5" name="Rectangular Callout 4"/>
          <p:cNvSpPr/>
          <p:nvPr/>
        </p:nvSpPr>
        <p:spPr>
          <a:xfrm>
            <a:off x="8194000" y="2243907"/>
            <a:ext cx="2590800" cy="1600200"/>
          </a:xfrm>
          <a:prstGeom prst="wedgeRectCallout">
            <a:avLst>
              <a:gd name="adj1" fmla="val -38286"/>
              <a:gd name="adj2" fmla="val 6061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base">
              <a:spcBef>
                <a:spcPct val="0"/>
              </a:spcBef>
              <a:spcAft>
                <a:spcPct val="0"/>
              </a:spcAft>
              <a:defRPr/>
            </a:pPr>
            <a:r>
              <a:rPr lang="en-US">
                <a:solidFill>
                  <a:prstClr val="white"/>
                </a:solidFill>
                <a:latin typeface="Calibri"/>
              </a:rPr>
              <a:t>Ensure all faculty and staff receive an emailed link to Qualtrics for the PIRS and TSR surveys</a:t>
            </a:r>
          </a:p>
        </p:txBody>
      </p:sp>
      <p:pic>
        <p:nvPicPr>
          <p:cNvPr id="2050" name="Picture 2"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t="22839"/>
          <a:stretch/>
        </p:blipFill>
        <p:spPr bwMode="auto">
          <a:xfrm>
            <a:off x="2889045" y="899589"/>
            <a:ext cx="5130295" cy="5283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85" t="11288" r="1820" b="85755"/>
          <a:stretch/>
        </p:blipFill>
        <p:spPr>
          <a:xfrm>
            <a:off x="2538884" y="789013"/>
            <a:ext cx="7104184" cy="158847"/>
          </a:xfrm>
          <a:prstGeom prst="rect">
            <a:avLst/>
          </a:prstGeom>
          <a:ln>
            <a:noFill/>
          </a:ln>
          <a:effectLst/>
        </p:spPr>
      </p:pic>
    </p:spTree>
    <p:extLst>
      <p:ext uri="{BB962C8B-B14F-4D97-AF65-F5344CB8AC3E}">
        <p14:creationId xmlns:p14="http://schemas.microsoft.com/office/powerpoint/2010/main" val="320198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6">
                        <a:lumMod val="75000"/>
                      </a:schemeClr>
                    </a:solidFill>
                  </a:tcPr>
                </a:tc>
                <a:tc gridSpan="2">
                  <a:txBody>
                    <a:bodyPr/>
                    <a:lstStyle/>
                    <a:p>
                      <a:pPr algn="ctr"/>
                      <a:r>
                        <a:rPr lang="en-US" sz="2000"/>
                        <a:t>Fall</a:t>
                      </a:r>
                    </a:p>
                  </a:txBody>
                  <a:tcPr marT="45715" marB="45715" anchor="ctr">
                    <a:solidFill>
                      <a:schemeClr val="accent6">
                        <a:lumMod val="75000"/>
                      </a:schemeClr>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2020-2021</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C076C634-3131-49E3-B386-89BAC8038CF3}"/>
              </a:ext>
            </a:extLst>
          </p:cNvPr>
          <p:cNvPicPr>
            <a:picLocks noChangeAspect="1"/>
          </p:cNvPicPr>
          <p:nvPr/>
        </p:nvPicPr>
        <p:blipFill rotWithShape="1">
          <a:blip r:embed="rId2"/>
          <a:srcRect t="4068"/>
          <a:stretch/>
        </p:blipFill>
        <p:spPr>
          <a:xfrm>
            <a:off x="351426" y="328869"/>
            <a:ext cx="4994297" cy="6200261"/>
          </a:xfrm>
          <a:prstGeom prst="rect">
            <a:avLst/>
          </a:prstGeom>
          <a:ln>
            <a:solidFill>
              <a:schemeClr val="tx1"/>
            </a:solidFill>
          </a:ln>
        </p:spPr>
      </p:pic>
      <p:pic>
        <p:nvPicPr>
          <p:cNvPr id="9" name="Picture 8" descr="Table&#10;&#10;Description automatically generated">
            <a:extLst>
              <a:ext uri="{FF2B5EF4-FFF2-40B4-BE49-F238E27FC236}">
                <a16:creationId xmlns:a16="http://schemas.microsoft.com/office/drawing/2014/main" id="{C42EB57A-31A1-4C38-8C11-367175BDD624}"/>
              </a:ext>
            </a:extLst>
          </p:cNvPr>
          <p:cNvPicPr>
            <a:picLocks noChangeAspect="1"/>
          </p:cNvPicPr>
          <p:nvPr/>
        </p:nvPicPr>
        <p:blipFill>
          <a:blip r:embed="rId3"/>
          <a:stretch>
            <a:fillRect/>
          </a:stretch>
        </p:blipFill>
        <p:spPr>
          <a:xfrm>
            <a:off x="5473003" y="328869"/>
            <a:ext cx="4790625" cy="6199632"/>
          </a:xfrm>
          <a:prstGeom prst="rect">
            <a:avLst/>
          </a:prstGeom>
          <a:ln>
            <a:solidFill>
              <a:schemeClr val="tx1"/>
            </a:solidFill>
          </a:ln>
        </p:spPr>
      </p:pic>
      <p:sp>
        <p:nvSpPr>
          <p:cNvPr id="13" name="Arrow: Left 12">
            <a:extLst>
              <a:ext uri="{FF2B5EF4-FFF2-40B4-BE49-F238E27FC236}">
                <a16:creationId xmlns:a16="http://schemas.microsoft.com/office/drawing/2014/main" id="{EB6CDEAB-C7C0-4AF5-8418-E4831C002220}"/>
              </a:ext>
            </a:extLst>
          </p:cNvPr>
          <p:cNvSpPr/>
          <p:nvPr/>
        </p:nvSpPr>
        <p:spPr>
          <a:xfrm rot="2236080">
            <a:off x="8792307" y="5968719"/>
            <a:ext cx="592852" cy="2713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9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8156713" cy="4351338"/>
          </a:xfrm>
        </p:spPr>
        <p:txBody>
          <a:bodyPr/>
          <a:lstStyle/>
          <a:p>
            <a:pPr marL="0" indent="0">
              <a:buNone/>
            </a:pPr>
            <a:r>
              <a:rPr lang="en-US" sz="2800" b="0"/>
              <a:t>Is Ci3T being implemented as planned?</a:t>
            </a:r>
          </a:p>
          <a:p>
            <a:pPr marL="0" indent="0">
              <a:buNone/>
            </a:pPr>
            <a:endParaRPr lang="en-US"/>
          </a:p>
          <a:p>
            <a:pPr marL="0" indent="0">
              <a:buNone/>
            </a:pPr>
            <a:r>
              <a:rPr lang="en-US"/>
              <a:t>Three measures of treatment integrity:</a:t>
            </a:r>
          </a:p>
          <a:p>
            <a:pPr marL="514350" indent="-514350">
              <a:buFont typeface="+mj-lt"/>
              <a:buAutoNum type="arabicPeriod"/>
            </a:pPr>
            <a:r>
              <a:rPr lang="en-US"/>
              <a:t>Ci3T Treatment Integrity: Teacher Self-Report  (Ci3T TI: TSR)</a:t>
            </a:r>
          </a:p>
          <a:p>
            <a:pPr marL="514350" indent="-514350">
              <a:buFont typeface="+mj-lt"/>
              <a:buAutoNum type="arabicPeriod"/>
            </a:pPr>
            <a:r>
              <a:rPr lang="en-US"/>
              <a:t>Ci3T Treatment Integrity: Direct Observation (Ci3T TI: DO)</a:t>
            </a:r>
          </a:p>
          <a:p>
            <a:pPr marL="514350" indent="-514350">
              <a:buClr>
                <a:schemeClr val="tx1"/>
              </a:buClr>
              <a:buFont typeface="+mj-lt"/>
              <a:buAutoNum type="arabicPeriod"/>
            </a:pPr>
            <a:r>
              <a:rPr lang="en-US"/>
              <a:t>Tiered Fidelity Inventory (TFI)</a:t>
            </a:r>
          </a:p>
        </p:txBody>
      </p:sp>
      <p:pic>
        <p:nvPicPr>
          <p:cNvPr id="4" name="Picture 3">
            <a:extLst>
              <a:ext uri="{FF2B5EF4-FFF2-40B4-BE49-F238E27FC236}">
                <a16:creationId xmlns:a16="http://schemas.microsoft.com/office/drawing/2014/main" id="{6E8BDFB9-E80B-5DA4-A2BD-E8BA751E9386}"/>
              </a:ext>
            </a:extLst>
          </p:cNvPr>
          <p:cNvPicPr>
            <a:picLocks noChangeAspect="1"/>
          </p:cNvPicPr>
          <p:nvPr/>
        </p:nvPicPr>
        <p:blipFill>
          <a:blip r:embed="rId2"/>
          <a:stretch>
            <a:fillRect/>
          </a:stretch>
        </p:blipFill>
        <p:spPr>
          <a:xfrm>
            <a:off x="9443121" y="2828715"/>
            <a:ext cx="2345158" cy="2345158"/>
          </a:xfrm>
          <a:prstGeom prst="rect">
            <a:avLst/>
          </a:prstGeom>
        </p:spPr>
      </p:pic>
    </p:spTree>
    <p:extLst>
      <p:ext uri="{BB962C8B-B14F-4D97-AF65-F5344CB8AC3E}">
        <p14:creationId xmlns:p14="http://schemas.microsoft.com/office/powerpoint/2010/main" val="3376268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Teacher Self-Report (Ci3T TI: TSR)</a:t>
            </a:r>
          </a:p>
        </p:txBody>
      </p:sp>
      <p:pic>
        <p:nvPicPr>
          <p:cNvPr id="5" name="Picture 1" descr="image001">
            <a:extLst>
              <a:ext uri="{FF2B5EF4-FFF2-40B4-BE49-F238E27FC236}">
                <a16:creationId xmlns:a16="http://schemas.microsoft.com/office/drawing/2014/main" id="{6346FD42-58E2-4F46-A6CA-E124D1EBD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 t="169" r="-413" b="8699"/>
          <a:stretch/>
        </p:blipFill>
        <p:spPr bwMode="auto">
          <a:xfrm>
            <a:off x="1995851" y="1517073"/>
            <a:ext cx="4677092" cy="5211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ular Callout 1">
            <a:extLst>
              <a:ext uri="{FF2B5EF4-FFF2-40B4-BE49-F238E27FC236}">
                <a16:creationId xmlns:a16="http://schemas.microsoft.com/office/drawing/2014/main" id="{830234D1-0BDE-4235-B7C6-846F99C829F7}"/>
              </a:ext>
            </a:extLst>
          </p:cNvPr>
          <p:cNvSpPr/>
          <p:nvPr/>
        </p:nvSpPr>
        <p:spPr>
          <a:xfrm>
            <a:off x="6469234" y="2842635"/>
            <a:ext cx="2869697" cy="1229635"/>
          </a:xfrm>
          <a:prstGeom prst="wedgeRectCallout">
            <a:avLst>
              <a:gd name="adj1" fmla="val -52249"/>
              <a:gd name="adj2" fmla="val 8196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base">
              <a:spcBef>
                <a:spcPct val="0"/>
              </a:spcBef>
              <a:spcAft>
                <a:spcPct val="0"/>
              </a:spcAft>
              <a:defRPr/>
            </a:pPr>
            <a:r>
              <a:rPr lang="en-US">
                <a:solidFill>
                  <a:prstClr val="white"/>
                </a:solidFill>
                <a:latin typeface="Calibri"/>
              </a:rPr>
              <a:t>Faculty and staff receive an emailed link to a Qualtrics survey</a:t>
            </a:r>
          </a:p>
        </p:txBody>
      </p:sp>
    </p:spTree>
    <p:extLst>
      <p:ext uri="{BB962C8B-B14F-4D97-AF65-F5344CB8AC3E}">
        <p14:creationId xmlns:p14="http://schemas.microsoft.com/office/powerpoint/2010/main" val="717773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2DA5-F3A5-3646-91A2-09F86ED078DD}"/>
              </a:ext>
            </a:extLst>
          </p:cNvPr>
          <p:cNvSpPr>
            <a:spLocks noGrp="1"/>
          </p:cNvSpPr>
          <p:nvPr>
            <p:ph type="title"/>
          </p:nvPr>
        </p:nvSpPr>
        <p:spPr/>
        <p:txBody>
          <a:bodyPr/>
          <a:lstStyle/>
          <a:p>
            <a:r>
              <a:rPr lang="en-US"/>
              <a:t>Ci3T Treatment Integrity:</a:t>
            </a:r>
            <a:br>
              <a:rPr lang="en-US"/>
            </a:br>
            <a:r>
              <a:rPr lang="en-US">
                <a:solidFill>
                  <a:schemeClr val="tx2"/>
                </a:solidFill>
              </a:rPr>
              <a:t>Teacher Self-Report </a:t>
            </a:r>
            <a:r>
              <a:rPr lang="en-US"/>
              <a:t>(Ci3T TI: </a:t>
            </a:r>
            <a:r>
              <a:rPr lang="en-US">
                <a:solidFill>
                  <a:schemeClr val="tx2"/>
                </a:solidFill>
              </a:rPr>
              <a:t>TSR</a:t>
            </a:r>
            <a:r>
              <a:rPr lang="en-US"/>
              <a:t>)</a:t>
            </a:r>
          </a:p>
        </p:txBody>
      </p:sp>
      <p:sp>
        <p:nvSpPr>
          <p:cNvPr id="3" name="Content Placeholder 2">
            <a:extLst>
              <a:ext uri="{FF2B5EF4-FFF2-40B4-BE49-F238E27FC236}">
                <a16:creationId xmlns:a16="http://schemas.microsoft.com/office/drawing/2014/main" id="{B4041FB6-B8C4-3E4D-9EEC-614967E177AB}"/>
              </a:ext>
            </a:extLst>
          </p:cNvPr>
          <p:cNvSpPr>
            <a:spLocks noGrp="1"/>
          </p:cNvSpPr>
          <p:nvPr>
            <p:ph idx="1"/>
          </p:nvPr>
        </p:nvSpPr>
        <p:spPr/>
        <p:txBody>
          <a:bodyPr>
            <a:normAutofit lnSpcReduction="10000"/>
          </a:bodyPr>
          <a:lstStyle/>
          <a:p>
            <a:pPr lvl="0"/>
            <a:r>
              <a:rPr lang="en-US"/>
              <a:t>49-item checklist with procedures for</a:t>
            </a:r>
          </a:p>
          <a:p>
            <a:pPr lvl="1"/>
            <a:r>
              <a:rPr lang="en-US"/>
              <a:t>Teaching</a:t>
            </a:r>
          </a:p>
          <a:p>
            <a:pPr lvl="1"/>
            <a:r>
              <a:rPr lang="en-US"/>
              <a:t>Reinforcing</a:t>
            </a:r>
          </a:p>
          <a:p>
            <a:pPr lvl="1"/>
            <a:r>
              <a:rPr lang="en-US"/>
              <a:t>Monitoring</a:t>
            </a:r>
          </a:p>
          <a:p>
            <a:pPr lvl="0"/>
            <a:r>
              <a:rPr lang="en-US"/>
              <a:t>Timepoint: beginning of year to current date </a:t>
            </a:r>
          </a:p>
          <a:p>
            <a:pPr lvl="0"/>
            <a:r>
              <a:rPr lang="en-US"/>
              <a:t>Likert-type scale ranging from</a:t>
            </a:r>
          </a:p>
          <a:p>
            <a:pPr lvl="1"/>
            <a:r>
              <a:rPr lang="en-US"/>
              <a:t>0 = no, not at all	          </a:t>
            </a:r>
          </a:p>
          <a:p>
            <a:pPr lvl="1"/>
            <a:r>
              <a:rPr lang="en-US"/>
              <a:t>1 = yes, some of the time</a:t>
            </a:r>
          </a:p>
          <a:p>
            <a:pPr lvl="1"/>
            <a:r>
              <a:rPr lang="en-US"/>
              <a:t>2 = yes, most of the time</a:t>
            </a:r>
          </a:p>
          <a:p>
            <a:pPr lvl="1"/>
            <a:r>
              <a:rPr lang="en-US"/>
              <a:t>3 = yes, all of the time</a:t>
            </a:r>
          </a:p>
          <a:p>
            <a:pPr lvl="0"/>
            <a:r>
              <a:rPr lang="en-US"/>
              <a:t>Comments</a:t>
            </a:r>
          </a:p>
        </p:txBody>
      </p:sp>
      <p:pic>
        <p:nvPicPr>
          <p:cNvPr id="8" name="Picture 7">
            <a:extLst>
              <a:ext uri="{FF2B5EF4-FFF2-40B4-BE49-F238E27FC236}">
                <a16:creationId xmlns:a16="http://schemas.microsoft.com/office/drawing/2014/main" id="{AB68715A-B25F-1C4F-944A-705B4590D884}"/>
              </a:ext>
            </a:extLst>
          </p:cNvPr>
          <p:cNvPicPr>
            <a:picLocks noChangeAspect="1"/>
          </p:cNvPicPr>
          <p:nvPr/>
        </p:nvPicPr>
        <p:blipFill rotWithShape="1">
          <a:blip r:embed="rId3">
            <a:alphaModFix/>
          </a:blip>
          <a:srcRect t="14549" r="-994"/>
          <a:stretch/>
        </p:blipFill>
        <p:spPr>
          <a:xfrm>
            <a:off x="7970701" y="3575169"/>
            <a:ext cx="3603702" cy="3049081"/>
          </a:xfrm>
          <a:prstGeom prst="rect">
            <a:avLst/>
          </a:prstGeom>
        </p:spPr>
      </p:pic>
      <p:pic>
        <p:nvPicPr>
          <p:cNvPr id="11" name="Picture 10">
            <a:extLst>
              <a:ext uri="{FF2B5EF4-FFF2-40B4-BE49-F238E27FC236}">
                <a16:creationId xmlns:a16="http://schemas.microsoft.com/office/drawing/2014/main" id="{C681B7E3-940D-5F4C-A88A-C09FE47C325D}"/>
              </a:ext>
            </a:extLst>
          </p:cNvPr>
          <p:cNvPicPr>
            <a:picLocks noChangeAspect="1"/>
          </p:cNvPicPr>
          <p:nvPr/>
        </p:nvPicPr>
        <p:blipFill>
          <a:blip r:embed="rId4"/>
          <a:stretch>
            <a:fillRect/>
          </a:stretch>
        </p:blipFill>
        <p:spPr>
          <a:xfrm>
            <a:off x="7970701" y="6624250"/>
            <a:ext cx="558800" cy="190500"/>
          </a:xfrm>
          <a:prstGeom prst="rect">
            <a:avLst/>
          </a:prstGeom>
        </p:spPr>
      </p:pic>
      <p:sp>
        <p:nvSpPr>
          <p:cNvPr id="12" name="TextBox 11">
            <a:extLst>
              <a:ext uri="{FF2B5EF4-FFF2-40B4-BE49-F238E27FC236}">
                <a16:creationId xmlns:a16="http://schemas.microsoft.com/office/drawing/2014/main" id="{40A9FBF0-D44A-E244-95BF-21C8BD035B51}"/>
              </a:ext>
            </a:extLst>
          </p:cNvPr>
          <p:cNvSpPr txBox="1"/>
          <p:nvPr/>
        </p:nvSpPr>
        <p:spPr>
          <a:xfrm>
            <a:off x="6238623" y="6581001"/>
            <a:ext cx="1787669" cy="276999"/>
          </a:xfrm>
          <a:prstGeom prst="rect">
            <a:avLst/>
          </a:prstGeom>
          <a:noFill/>
        </p:spPr>
        <p:txBody>
          <a:bodyPr wrap="none" rtlCol="0">
            <a:spAutoFit/>
          </a:bodyPr>
          <a:lstStyle/>
          <a:p>
            <a:pPr>
              <a:spcAft>
                <a:spcPts val="600"/>
              </a:spcAft>
            </a:pPr>
            <a:r>
              <a:rPr lang="en-US" sz="1200"/>
              <a:t>CC0 No rights reserved</a:t>
            </a:r>
          </a:p>
        </p:txBody>
      </p:sp>
      <p:sp>
        <p:nvSpPr>
          <p:cNvPr id="4" name="Rectangle 3">
            <a:extLst>
              <a:ext uri="{FF2B5EF4-FFF2-40B4-BE49-F238E27FC236}">
                <a16:creationId xmlns:a16="http://schemas.microsoft.com/office/drawing/2014/main" id="{B6B877A7-F23F-4C14-A954-624B3C513856}"/>
              </a:ext>
            </a:extLst>
          </p:cNvPr>
          <p:cNvSpPr/>
          <p:nvPr/>
        </p:nvSpPr>
        <p:spPr>
          <a:xfrm>
            <a:off x="7295605" y="1977926"/>
            <a:ext cx="4754880" cy="112491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Ci3T TI: TSR was updated in 2020-2021. Do not compare scores on the updated measure to data from years before 2020-2021</a:t>
            </a:r>
          </a:p>
        </p:txBody>
      </p:sp>
    </p:spTree>
    <p:extLst>
      <p:ext uri="{BB962C8B-B14F-4D97-AF65-F5344CB8AC3E}">
        <p14:creationId xmlns:p14="http://schemas.microsoft.com/office/powerpoint/2010/main" val="330780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a:t>
            </a:r>
            <a:br>
              <a:rPr lang="en-US"/>
            </a:br>
            <a:r>
              <a:rPr lang="en-US"/>
              <a:t>Direct Observation (Ci3T TI: DO)</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Teacher perspective</a:t>
            </a:r>
          </a:p>
          <a:p>
            <a:pPr lvl="1"/>
            <a:r>
              <a:rPr lang="en-US" sz="2800">
                <a:cs typeface="Arial" panose="020B0604020202020204" pitchFamily="34" charset="0"/>
              </a:rPr>
              <a:t>Observer perspective</a:t>
            </a:r>
          </a:p>
        </p:txBody>
      </p:sp>
    </p:spTree>
    <p:extLst>
      <p:ext uri="{BB962C8B-B14F-4D97-AF65-F5344CB8AC3E}">
        <p14:creationId xmlns:p14="http://schemas.microsoft.com/office/powerpoint/2010/main" val="623667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FE5071E4-6805-4BA0-BD61-ED214EBE01ED}"/>
              </a:ext>
            </a:extLst>
          </p:cNvPr>
          <p:cNvPicPr>
            <a:picLocks noChangeAspect="1"/>
          </p:cNvPicPr>
          <p:nvPr/>
        </p:nvPicPr>
        <p:blipFill>
          <a:blip r:embed="rId2"/>
          <a:stretch>
            <a:fillRect/>
          </a:stretch>
        </p:blipFill>
        <p:spPr>
          <a:xfrm>
            <a:off x="140678" y="183382"/>
            <a:ext cx="5015955" cy="6491235"/>
          </a:xfrm>
          <a:prstGeom prst="rect">
            <a:avLst/>
          </a:prstGeom>
          <a:ln>
            <a:solidFill>
              <a:schemeClr val="tx1"/>
            </a:solidFill>
          </a:ln>
        </p:spPr>
      </p:pic>
      <p:pic>
        <p:nvPicPr>
          <p:cNvPr id="8" name="Picture 7" descr="Table&#10;&#10;Description automatically generated">
            <a:extLst>
              <a:ext uri="{FF2B5EF4-FFF2-40B4-BE49-F238E27FC236}">
                <a16:creationId xmlns:a16="http://schemas.microsoft.com/office/drawing/2014/main" id="{37716208-E370-4930-A3B3-A7BF8F3D6D4F}"/>
              </a:ext>
            </a:extLst>
          </p:cNvPr>
          <p:cNvPicPr>
            <a:picLocks noChangeAspect="1"/>
          </p:cNvPicPr>
          <p:nvPr/>
        </p:nvPicPr>
        <p:blipFill>
          <a:blip r:embed="rId3"/>
          <a:stretch>
            <a:fillRect/>
          </a:stretch>
        </p:blipFill>
        <p:spPr>
          <a:xfrm>
            <a:off x="5406524" y="182880"/>
            <a:ext cx="5016731" cy="6492240"/>
          </a:xfrm>
          <a:prstGeom prst="rect">
            <a:avLst/>
          </a:prstGeom>
          <a:ln>
            <a:solidFill>
              <a:schemeClr val="tx1"/>
            </a:solidFill>
          </a:ln>
        </p:spPr>
      </p:pic>
      <p:sp>
        <p:nvSpPr>
          <p:cNvPr id="4" name="Speech Bubble: Rectangle 3">
            <a:extLst>
              <a:ext uri="{FF2B5EF4-FFF2-40B4-BE49-F238E27FC236}">
                <a16:creationId xmlns:a16="http://schemas.microsoft.com/office/drawing/2014/main" id="{2DFC168C-D55F-4DE9-A56B-44A653106FBB}"/>
              </a:ext>
            </a:extLst>
          </p:cNvPr>
          <p:cNvSpPr/>
          <p:nvPr/>
        </p:nvSpPr>
        <p:spPr>
          <a:xfrm>
            <a:off x="10423254" y="750028"/>
            <a:ext cx="1768745" cy="2259871"/>
          </a:xfrm>
          <a:prstGeom prst="wedgeRectCallout">
            <a:avLst>
              <a:gd name="adj1" fmla="val -69954"/>
              <a:gd name="adj2" fmla="val 212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Updated in  2020</a:t>
            </a:r>
          </a:p>
          <a:p>
            <a:pPr algn="ctr"/>
            <a:endParaRPr lang="en-US"/>
          </a:p>
          <a:p>
            <a:pPr algn="ctr"/>
            <a:r>
              <a:rPr lang="en-US"/>
              <a:t>*do not compare to data from earlier years</a:t>
            </a:r>
          </a:p>
        </p:txBody>
      </p:sp>
    </p:spTree>
    <p:extLst>
      <p:ext uri="{BB962C8B-B14F-4D97-AF65-F5344CB8AC3E}">
        <p14:creationId xmlns:p14="http://schemas.microsoft.com/office/powerpoint/2010/main" val="616138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a:srcRect l="10278" t="24444" r="10816" b="40833"/>
          <a:stretch/>
        </p:blipFill>
        <p:spPr>
          <a:xfrm>
            <a:off x="8268743" y="1096662"/>
            <a:ext cx="3443216" cy="1960829"/>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4206840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A79E-56BB-4B9D-ACB6-CA47D67C21A9}"/>
              </a:ext>
            </a:extLst>
          </p:cNvPr>
          <p:cNvSpPr>
            <a:spLocks noGrp="1"/>
          </p:cNvSpPr>
          <p:nvPr>
            <p:ph type="title"/>
          </p:nvPr>
        </p:nvSpPr>
        <p:spPr/>
        <p:txBody>
          <a:bodyPr/>
          <a:lstStyle/>
          <a:p>
            <a:r>
              <a:rPr lang="en-US"/>
              <a:t>What is the TFI?</a:t>
            </a:r>
          </a:p>
        </p:txBody>
      </p:sp>
      <p:sp>
        <p:nvSpPr>
          <p:cNvPr id="3" name="Content Placeholder 2">
            <a:extLst>
              <a:ext uri="{FF2B5EF4-FFF2-40B4-BE49-F238E27FC236}">
                <a16:creationId xmlns:a16="http://schemas.microsoft.com/office/drawing/2014/main" id="{5DDCC0BC-A62B-4D01-AE38-6C2F7319C3BD}"/>
              </a:ext>
            </a:extLst>
          </p:cNvPr>
          <p:cNvSpPr>
            <a:spLocks noGrp="1"/>
          </p:cNvSpPr>
          <p:nvPr>
            <p:ph idx="1"/>
          </p:nvPr>
        </p:nvSpPr>
        <p:spPr/>
        <p:txBody>
          <a:bodyPr>
            <a:normAutofit fontScale="85000" lnSpcReduction="10000"/>
          </a:bodyPr>
          <a:lstStyle/>
          <a:p>
            <a:pPr marL="0" indent="0" fontAlgn="base">
              <a:buNone/>
            </a:pPr>
            <a:r>
              <a:rPr lang="en-US" i="1">
                <a:solidFill>
                  <a:schemeClr val="accent1">
                    <a:lumMod val="75000"/>
                  </a:schemeClr>
                </a:solidFill>
              </a:rPr>
              <a:t>“The TFI gives teams a single, efficient, valid, reliable survey to guide implementation and sustained use of SWPBIS. Using the TFI, teams measure the extent to which school personnel apply the core features of SWPBIS at all three tiers – either individually or collectively.”(</a:t>
            </a:r>
            <a:r>
              <a:rPr lang="en-US" i="1" err="1">
                <a:solidFill>
                  <a:schemeClr val="accent1">
                    <a:lumMod val="75000"/>
                  </a:schemeClr>
                </a:solidFill>
              </a:rPr>
              <a:t>PBISApps</a:t>
            </a:r>
            <a:r>
              <a:rPr lang="en-US" i="1">
                <a:solidFill>
                  <a:schemeClr val="accent1">
                    <a:lumMod val="75000"/>
                  </a:schemeClr>
                </a:solidFill>
              </a:rPr>
              <a:t>)</a:t>
            </a:r>
          </a:p>
          <a:p>
            <a:pPr marL="0" indent="0" fontAlgn="base">
              <a:buNone/>
            </a:pPr>
            <a:endParaRPr lang="en-US"/>
          </a:p>
          <a:p>
            <a:pPr marL="0" indent="0" fontAlgn="base">
              <a:buNone/>
            </a:pPr>
            <a:r>
              <a:rPr lang="en-US"/>
              <a:t>For </a:t>
            </a:r>
            <a:r>
              <a:rPr lang="en-US">
                <a:solidFill>
                  <a:srgbClr val="FF0000"/>
                </a:solidFill>
              </a:rPr>
              <a:t>Ci3T Purposes</a:t>
            </a:r>
            <a:r>
              <a:rPr lang="en-US"/>
              <a:t>, the TFI serves as:</a:t>
            </a:r>
          </a:p>
          <a:p>
            <a:pPr fontAlgn="base"/>
            <a:r>
              <a:rPr lang="en-US"/>
              <a:t>An initial assessment</a:t>
            </a:r>
          </a:p>
          <a:p>
            <a:pPr fontAlgn="base"/>
            <a:r>
              <a:rPr lang="en-US"/>
              <a:t>A guide for implementation of Tier I, Tier II, and/or Tier III practices</a:t>
            </a:r>
          </a:p>
          <a:p>
            <a:pPr fontAlgn="base"/>
            <a:r>
              <a:rPr lang="en-US"/>
              <a:t>An index of sustained implementation</a:t>
            </a:r>
            <a:br>
              <a:rPr lang="en-US"/>
            </a:br>
            <a:endParaRPr lang="en-US"/>
          </a:p>
          <a:p>
            <a:pPr marL="0" indent="0" fontAlgn="base">
              <a:buNone/>
            </a:pPr>
            <a:r>
              <a:rPr lang="en-US" sz="2300" i="1"/>
              <a:t>Note: The TFI is based on existing fidelity surveys (e.g., SET, </a:t>
            </a:r>
            <a:r>
              <a:rPr lang="en-US" sz="2300" i="1" err="1"/>
              <a:t>BoQ</a:t>
            </a:r>
            <a:r>
              <a:rPr lang="en-US" sz="2300" i="1"/>
              <a:t>, TIC, SAS, BAT, MATT) and can be used to replace any or all of them.</a:t>
            </a:r>
          </a:p>
          <a:p>
            <a:pPr marL="0" indent="0">
              <a:buNone/>
            </a:pPr>
            <a:endParaRPr lang="en-US" sz="1800"/>
          </a:p>
        </p:txBody>
      </p:sp>
    </p:spTree>
    <p:extLst>
      <p:ext uri="{BB962C8B-B14F-4D97-AF65-F5344CB8AC3E}">
        <p14:creationId xmlns:p14="http://schemas.microsoft.com/office/powerpoint/2010/main" val="311700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Conducting the TFI:</a:t>
            </a:r>
            <a:br>
              <a:rPr lang="en-US"/>
            </a:br>
            <a:r>
              <a:rPr lang="en-US"/>
              <a:t> Before the Meeting</a:t>
            </a:r>
          </a:p>
        </p:txBody>
      </p:sp>
      <p:graphicFrame>
        <p:nvGraphicFramePr>
          <p:cNvPr id="8" name="Content Placeholder 6">
            <a:extLst>
              <a:ext uri="{FF2B5EF4-FFF2-40B4-BE49-F238E27FC236}">
                <a16:creationId xmlns:a16="http://schemas.microsoft.com/office/drawing/2014/main" id="{D19DA6FD-629A-4DC8-B3E3-16D76C805281}"/>
              </a:ext>
            </a:extLst>
          </p:cNvPr>
          <p:cNvGraphicFramePr>
            <a:graphicFrameLocks noGrp="1"/>
          </p:cNvGraphicFramePr>
          <p:nvPr>
            <p:ph idx="1"/>
            <p:extLst>
              <p:ext uri="{D42A27DB-BD31-4B8C-83A1-F6EECF244321}">
                <p14:modId xmlns:p14="http://schemas.microsoft.com/office/powerpoint/2010/main" val="926864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screenshot of a social media post&#10;&#10;Description automatically generated">
            <a:extLst>
              <a:ext uri="{FF2B5EF4-FFF2-40B4-BE49-F238E27FC236}">
                <a16:creationId xmlns:a16="http://schemas.microsoft.com/office/drawing/2014/main" id="{58681B01-7669-43AE-9536-A383D634D946}"/>
              </a:ext>
            </a:extLst>
          </p:cNvPr>
          <p:cNvPicPr>
            <a:picLocks noChangeAspect="1"/>
          </p:cNvPicPr>
          <p:nvPr/>
        </p:nvPicPr>
        <p:blipFill>
          <a:blip r:embed="rId7"/>
          <a:stretch>
            <a:fillRect/>
          </a:stretch>
        </p:blipFill>
        <p:spPr>
          <a:xfrm>
            <a:off x="7217543" y="365125"/>
            <a:ext cx="4608142" cy="5963478"/>
          </a:xfrm>
          <a:prstGeom prst="rect">
            <a:avLst/>
          </a:prstGeom>
          <a:ln>
            <a:solidFill>
              <a:schemeClr val="tx1"/>
            </a:solidFill>
          </a:ln>
        </p:spPr>
      </p:pic>
    </p:spTree>
    <p:extLst>
      <p:ext uri="{BB962C8B-B14F-4D97-AF65-F5344CB8AC3E}">
        <p14:creationId xmlns:p14="http://schemas.microsoft.com/office/powerpoint/2010/main" val="23195816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BAB113A-08DF-4F6D-A24D-D05E99A0CFDF}"/>
              </a:ext>
            </a:extLst>
          </p:cNvPr>
          <p:cNvPicPr>
            <a:picLocks noChangeAspect="1"/>
          </p:cNvPicPr>
          <p:nvPr/>
        </p:nvPicPr>
        <p:blipFill rotWithShape="1">
          <a:blip r:embed="rId2"/>
          <a:srcRect t="44050"/>
          <a:stretch/>
        </p:blipFill>
        <p:spPr>
          <a:xfrm>
            <a:off x="6372779" y="2990506"/>
            <a:ext cx="4973903" cy="3601425"/>
          </a:xfrm>
          <a:prstGeom prst="rect">
            <a:avLst/>
          </a:prstGeom>
          <a:solidFill>
            <a:schemeClr val="tx1"/>
          </a:solidFill>
          <a:ln>
            <a:solidFill>
              <a:schemeClr val="tx1"/>
            </a:solidFill>
          </a:ln>
        </p:spPr>
      </p:pic>
      <p:sp>
        <p:nvSpPr>
          <p:cNvPr id="7" name="Right Arrow 6"/>
          <p:cNvSpPr/>
          <p:nvPr/>
        </p:nvSpPr>
        <p:spPr>
          <a:xfrm>
            <a:off x="943885" y="3592939"/>
            <a:ext cx="5192888" cy="2671451"/>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Download </a:t>
            </a:r>
            <a:r>
              <a:rPr lang="en-US" sz="2400" b="1"/>
              <a:t>Tiered Fidelity Inventory (TFI) materials here</a:t>
            </a:r>
            <a:endParaRPr lang="en-US"/>
          </a:p>
          <a:p>
            <a:pPr algn="ctr"/>
            <a:r>
              <a:rPr lang="en-US">
                <a:solidFill>
                  <a:schemeClr val="bg1"/>
                </a:solidFill>
                <a:hlinkClick r:id="rId3">
                  <a:extLst>
                    <a:ext uri="{A12FA001-AC4F-418D-AE19-62706E023703}">
                      <ahyp:hlinkClr xmlns:ahyp="http://schemas.microsoft.com/office/drawing/2018/hyperlinkcolor" val="tx"/>
                    </a:ext>
                  </a:extLst>
                </a:hlinkClick>
              </a:rPr>
              <a:t>https://www.pbis.org/resource/tfi</a:t>
            </a:r>
            <a:endParaRPr lang="en-US">
              <a:solidFill>
                <a:schemeClr val="bg1"/>
              </a:solidFill>
            </a:endParaRPr>
          </a:p>
        </p:txBody>
      </p:sp>
      <p:pic>
        <p:nvPicPr>
          <p:cNvPr id="13" name="Picture 12" descr="A screenshot of a cell phone&#10;&#10;Description automatically generated">
            <a:extLst>
              <a:ext uri="{FF2B5EF4-FFF2-40B4-BE49-F238E27FC236}">
                <a16:creationId xmlns:a16="http://schemas.microsoft.com/office/drawing/2014/main" id="{83F09288-66D3-49B8-8645-B51C4C19C57C}"/>
              </a:ext>
            </a:extLst>
          </p:cNvPr>
          <p:cNvPicPr>
            <a:picLocks noChangeAspect="1"/>
          </p:cNvPicPr>
          <p:nvPr/>
        </p:nvPicPr>
        <p:blipFill rotWithShape="1">
          <a:blip r:embed="rId2"/>
          <a:srcRect b="55950"/>
          <a:stretch/>
        </p:blipFill>
        <p:spPr>
          <a:xfrm>
            <a:off x="845318" y="335193"/>
            <a:ext cx="4973903" cy="2835390"/>
          </a:xfrm>
          <a:prstGeom prst="rect">
            <a:avLst/>
          </a:prstGeom>
          <a:solidFill>
            <a:schemeClr val="tx1"/>
          </a:solidFill>
          <a:ln>
            <a:solidFill>
              <a:schemeClr val="tx1"/>
            </a:solidFill>
          </a:ln>
        </p:spPr>
      </p:pic>
    </p:spTree>
    <p:extLst>
      <p:ext uri="{BB962C8B-B14F-4D97-AF65-F5344CB8AC3E}">
        <p14:creationId xmlns:p14="http://schemas.microsoft.com/office/powerpoint/2010/main" val="22113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6C231D-6FD5-244B-8A63-27EA90D94758}"/>
              </a:ext>
            </a:extLst>
          </p:cNvPr>
          <p:cNvSpPr>
            <a:spLocks noGrp="1"/>
          </p:cNvSpPr>
          <p:nvPr>
            <p:ph type="title"/>
          </p:nvPr>
        </p:nvSpPr>
        <p:spPr/>
        <p:txBody>
          <a:bodyPr/>
          <a:lstStyle/>
          <a:p>
            <a:r>
              <a:rPr lang="en-US"/>
              <a:t>Sharing Data with Faculty and Staff</a:t>
            </a:r>
          </a:p>
        </p:txBody>
      </p:sp>
      <p:pic>
        <p:nvPicPr>
          <p:cNvPr id="11" name="Picture 10">
            <a:extLst>
              <a:ext uri="{FF2B5EF4-FFF2-40B4-BE49-F238E27FC236}">
                <a16:creationId xmlns:a16="http://schemas.microsoft.com/office/drawing/2014/main" id="{BAEFC807-0B03-284E-BA38-E5AE1166AF2A}"/>
              </a:ext>
            </a:extLst>
          </p:cNvPr>
          <p:cNvPicPr>
            <a:picLocks noChangeAspect="1"/>
          </p:cNvPicPr>
          <p:nvPr/>
        </p:nvPicPr>
        <p:blipFill>
          <a:blip r:embed="rId3"/>
          <a:stretch>
            <a:fillRect/>
          </a:stretch>
        </p:blipFill>
        <p:spPr>
          <a:xfrm>
            <a:off x="1333838" y="1632101"/>
            <a:ext cx="4368578" cy="32735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9412A32-A146-D243-A8B9-B8F82712FA07}"/>
              </a:ext>
            </a:extLst>
          </p:cNvPr>
          <p:cNvPicPr>
            <a:picLocks noChangeAspect="1"/>
          </p:cNvPicPr>
          <p:nvPr/>
        </p:nvPicPr>
        <p:blipFill>
          <a:blip r:embed="rId4"/>
          <a:stretch>
            <a:fillRect/>
          </a:stretch>
        </p:blipFill>
        <p:spPr>
          <a:xfrm>
            <a:off x="4102261" y="2724248"/>
            <a:ext cx="4341137" cy="3268894"/>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2FEC1BE-B342-9249-8C2A-8AE4B079C3FD}"/>
              </a:ext>
            </a:extLst>
          </p:cNvPr>
          <p:cNvPicPr>
            <a:picLocks noChangeAspect="1"/>
          </p:cNvPicPr>
          <p:nvPr/>
        </p:nvPicPr>
        <p:blipFill>
          <a:blip r:embed="rId5"/>
          <a:stretch>
            <a:fillRect/>
          </a:stretch>
        </p:blipFill>
        <p:spPr>
          <a:xfrm>
            <a:off x="6554233" y="3370413"/>
            <a:ext cx="4370633" cy="3273552"/>
          </a:xfrm>
          <a:prstGeom prst="rect">
            <a:avLst/>
          </a:prstGeom>
          <a:ln>
            <a:solidFill>
              <a:schemeClr val="tx1"/>
            </a:solidFill>
          </a:ln>
          <a:effectLst>
            <a:outerShdw blurRad="292100" dist="139700" dir="2700000" algn="tl" rotWithShape="0">
              <a:srgbClr val="333333">
                <a:alpha val="65000"/>
              </a:srgbClr>
            </a:outerShdw>
          </a:effectLst>
        </p:spPr>
      </p:pic>
      <p:sp>
        <p:nvSpPr>
          <p:cNvPr id="5" name="Rectangle: Rounded Corners 4">
            <a:extLst>
              <a:ext uri="{FF2B5EF4-FFF2-40B4-BE49-F238E27FC236}">
                <a16:creationId xmlns:a16="http://schemas.microsoft.com/office/drawing/2014/main" id="{03765E23-9775-8D20-9E8E-2A6D98BC8B1A}"/>
              </a:ext>
            </a:extLst>
          </p:cNvPr>
          <p:cNvSpPr/>
          <p:nvPr/>
        </p:nvSpPr>
        <p:spPr>
          <a:xfrm>
            <a:off x="123503" y="5459492"/>
            <a:ext cx="3750754" cy="118447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Templates available at </a:t>
            </a:r>
            <a:r>
              <a:rPr lang="en-US">
                <a:solidFill>
                  <a:schemeClr val="bg1"/>
                </a:solidFill>
                <a:hlinkClick r:id="rId6">
                  <a:extLst>
                    <a:ext uri="{A12FA001-AC4F-418D-AE19-62706E023703}">
                      <ahyp:hlinkClr xmlns:ahyp="http://schemas.microsoft.com/office/drawing/2018/hyperlinkcolor" val="tx"/>
                    </a:ext>
                  </a:extLst>
                </a:hlinkClick>
              </a:rPr>
              <a:t>https://www.ci3t.org/imp</a:t>
            </a:r>
            <a:r>
              <a:rPr lang="en-US">
                <a:solidFill>
                  <a:schemeClr val="bg1"/>
                </a:solidFill>
              </a:rPr>
              <a:t>  </a:t>
            </a:r>
          </a:p>
        </p:txBody>
      </p:sp>
    </p:spTree>
    <p:extLst>
      <p:ext uri="{BB962C8B-B14F-4D97-AF65-F5344CB8AC3E}">
        <p14:creationId xmlns:p14="http://schemas.microsoft.com/office/powerpoint/2010/main" val="49787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523182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CBCB4A2-7013-9100-70A9-14B5BF0257C8}"/>
              </a:ext>
            </a:extLst>
          </p:cNvPr>
          <p:cNvSpPr>
            <a:spLocks noGrp="1"/>
          </p:cNvSpPr>
          <p:nvPr>
            <p:ph type="title"/>
          </p:nvPr>
        </p:nvSpPr>
        <p:spPr/>
        <p:txBody>
          <a:bodyPr/>
          <a:lstStyle/>
          <a:p>
            <a:r>
              <a:rPr lang="en-US"/>
              <a:t>Treatment Integrity</a:t>
            </a:r>
          </a:p>
        </p:txBody>
      </p:sp>
      <p:grpSp>
        <p:nvGrpSpPr>
          <p:cNvPr id="31" name="Group 30">
            <a:extLst>
              <a:ext uri="{FF2B5EF4-FFF2-40B4-BE49-F238E27FC236}">
                <a16:creationId xmlns:a16="http://schemas.microsoft.com/office/drawing/2014/main" id="{30D51263-CB9B-E728-6B94-86CCFB594D78}"/>
              </a:ext>
            </a:extLst>
          </p:cNvPr>
          <p:cNvGrpSpPr/>
          <p:nvPr/>
        </p:nvGrpSpPr>
        <p:grpSpPr>
          <a:xfrm>
            <a:off x="838200" y="1755948"/>
            <a:ext cx="10962201" cy="4856685"/>
            <a:chOff x="628908" y="969605"/>
            <a:chExt cx="7886183" cy="4856685"/>
          </a:xfrm>
        </p:grpSpPr>
        <p:sp>
          <p:nvSpPr>
            <p:cNvPr id="32" name="Freeform 6">
              <a:extLst>
                <a:ext uri="{FF2B5EF4-FFF2-40B4-BE49-F238E27FC236}">
                  <a16:creationId xmlns:a16="http://schemas.microsoft.com/office/drawing/2014/main" id="{51313784-69DC-6AAB-E4E4-F7C87826B04C}"/>
                </a:ext>
              </a:extLst>
            </p:cNvPr>
            <p:cNvSpPr/>
            <p:nvPr/>
          </p:nvSpPr>
          <p:spPr>
            <a:xfrm>
              <a:off x="628908"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228600" lvl="1" indent="-228600" algn="l" defTabSz="889000">
                <a:lnSpc>
                  <a:spcPct val="90000"/>
                </a:lnSpc>
                <a:spcBef>
                  <a:spcPct val="0"/>
                </a:spcBef>
                <a:spcAft>
                  <a:spcPct val="15000"/>
                </a:spcAft>
                <a:buChar char="•"/>
              </a:pPr>
              <a:r>
                <a:rPr lang="en-US" sz="2000" kern="1200"/>
                <a:t>Survey for all faculty and staff</a:t>
              </a:r>
            </a:p>
            <a:p>
              <a:pPr marL="228600" lvl="1" indent="-228600" algn="l" defTabSz="889000">
                <a:lnSpc>
                  <a:spcPct val="90000"/>
                </a:lnSpc>
                <a:spcBef>
                  <a:spcPct val="0"/>
                </a:spcBef>
                <a:spcAft>
                  <a:spcPct val="15000"/>
                </a:spcAft>
                <a:buChar char="•"/>
              </a:pPr>
              <a:r>
                <a:rPr lang="en-US" sz="2000" kern="1200"/>
                <a:t>Measures treatment integrity and social validity of </a:t>
              </a:r>
              <a:r>
                <a:rPr lang="en-US" sz="2000"/>
                <a:t>Tier 1 Ci3T implementation</a:t>
              </a:r>
              <a:endParaRPr lang="en-US" sz="2000" kern="1200"/>
            </a:p>
          </p:txBody>
        </p:sp>
        <p:sp>
          <p:nvSpPr>
            <p:cNvPr id="33" name="Shape 32">
              <a:extLst>
                <a:ext uri="{FF2B5EF4-FFF2-40B4-BE49-F238E27FC236}">
                  <a16:creationId xmlns:a16="http://schemas.microsoft.com/office/drawing/2014/main" id="{2758189B-5DD3-E788-6461-2E44671C3939}"/>
                </a:ext>
              </a:extLst>
            </p:cNvPr>
            <p:cNvSpPr/>
            <p:nvPr/>
          </p:nvSpPr>
          <p:spPr>
            <a:xfrm>
              <a:off x="1713009" y="3484590"/>
              <a:ext cx="2341700" cy="2341700"/>
            </a:xfrm>
            <a:prstGeom prst="leftCircularArrow">
              <a:avLst>
                <a:gd name="adj1" fmla="val 2217"/>
                <a:gd name="adj2" fmla="val 266950"/>
                <a:gd name="adj3" fmla="val 1068006"/>
                <a:gd name="adj4" fmla="val 9028932"/>
                <a:gd name="adj5" fmla="val 2587"/>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4" name="Freeform 8">
              <a:extLst>
                <a:ext uri="{FF2B5EF4-FFF2-40B4-BE49-F238E27FC236}">
                  <a16:creationId xmlns:a16="http://schemas.microsoft.com/office/drawing/2014/main" id="{F6176AA3-6176-1860-D8F1-327F6D35D99D}"/>
                </a:ext>
              </a:extLst>
            </p:cNvPr>
            <p:cNvSpPr/>
            <p:nvPr/>
          </p:nvSpPr>
          <p:spPr>
            <a:xfrm>
              <a:off x="1121689" y="4501690"/>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Ci3T TI: TSR &amp; PIRS</a:t>
              </a:r>
            </a:p>
          </p:txBody>
        </p:sp>
        <p:sp>
          <p:nvSpPr>
            <p:cNvPr id="35" name="Freeform 9">
              <a:extLst>
                <a:ext uri="{FF2B5EF4-FFF2-40B4-BE49-F238E27FC236}">
                  <a16:creationId xmlns:a16="http://schemas.microsoft.com/office/drawing/2014/main" id="{5B4F6B88-FCA7-90F6-96EB-E9ECDA2F95C6}"/>
                </a:ext>
              </a:extLst>
            </p:cNvPr>
            <p:cNvSpPr/>
            <p:nvPr/>
          </p:nvSpPr>
          <p:spPr>
            <a:xfrm>
              <a:off x="3340045"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730718" rIns="99239" bIns="99239" numCol="1" spcCol="1270" anchor="t" anchorCtr="0">
              <a:noAutofit/>
            </a:bodyPr>
            <a:lstStyle/>
            <a:p>
              <a:pPr marL="228600" lvl="1" indent="-228600" algn="l" defTabSz="889000">
                <a:lnSpc>
                  <a:spcPct val="90000"/>
                </a:lnSpc>
                <a:spcBef>
                  <a:spcPct val="0"/>
                </a:spcBef>
                <a:spcAft>
                  <a:spcPct val="15000"/>
                </a:spcAft>
                <a:buChar char="•"/>
              </a:pPr>
              <a:r>
                <a:rPr lang="en-US" kern="1200"/>
                <a:t>Measures treatment integrity of SW-PBIS</a:t>
              </a:r>
            </a:p>
            <a:p>
              <a:pPr marL="228600" lvl="1" indent="-228600" algn="l" defTabSz="889000">
                <a:lnSpc>
                  <a:spcPct val="90000"/>
                </a:lnSpc>
                <a:spcBef>
                  <a:spcPct val="0"/>
                </a:spcBef>
                <a:spcAft>
                  <a:spcPct val="15000"/>
                </a:spcAft>
                <a:buChar char="•"/>
              </a:pPr>
              <a:r>
                <a:rPr lang="en-US" kern="1200"/>
                <a:t>Tier 1 Walkthrough</a:t>
              </a:r>
            </a:p>
            <a:p>
              <a:pPr marL="228600" lvl="1" indent="-228600" algn="l" defTabSz="889000">
                <a:lnSpc>
                  <a:spcPct val="90000"/>
                </a:lnSpc>
                <a:spcBef>
                  <a:spcPct val="0"/>
                </a:spcBef>
                <a:spcAft>
                  <a:spcPct val="15000"/>
                </a:spcAft>
                <a:buChar char="•"/>
              </a:pPr>
              <a:r>
                <a:rPr lang="en-US" kern="1200"/>
                <a:t>Tier 1, 2, and 3 protocols completed by Ci3T Leadership Team</a:t>
              </a:r>
            </a:p>
          </p:txBody>
        </p:sp>
        <p:sp>
          <p:nvSpPr>
            <p:cNvPr id="36" name="Circular Arrow 10">
              <a:extLst>
                <a:ext uri="{FF2B5EF4-FFF2-40B4-BE49-F238E27FC236}">
                  <a16:creationId xmlns:a16="http://schemas.microsoft.com/office/drawing/2014/main" id="{B7863464-AE90-DA73-8988-249C755E0070}"/>
                </a:ext>
              </a:extLst>
            </p:cNvPr>
            <p:cNvSpPr/>
            <p:nvPr/>
          </p:nvSpPr>
          <p:spPr>
            <a:xfrm>
              <a:off x="4416268" y="969605"/>
              <a:ext cx="2611287" cy="2611287"/>
            </a:xfrm>
            <a:prstGeom prst="circularArrow">
              <a:avLst>
                <a:gd name="adj1" fmla="val 1988"/>
                <a:gd name="adj2" fmla="val 238138"/>
                <a:gd name="adj3" fmla="val 20431857"/>
                <a:gd name="adj4" fmla="val 12682080"/>
                <a:gd name="adj5" fmla="val 2320"/>
              </a:avLst>
            </a:prstGeom>
            <a:solidFill>
              <a:schemeClr val="accent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7" name="Freeform 11">
              <a:extLst>
                <a:ext uri="{FF2B5EF4-FFF2-40B4-BE49-F238E27FC236}">
                  <a16:creationId xmlns:a16="http://schemas.microsoft.com/office/drawing/2014/main" id="{31A8D98A-9B09-6E2B-FB86-119933BE7309}"/>
                </a:ext>
              </a:extLst>
            </p:cNvPr>
            <p:cNvSpPr/>
            <p:nvPr/>
          </p:nvSpPr>
          <p:spPr>
            <a:xfrm>
              <a:off x="3832827" y="1585554"/>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Tiered Fidelity Inventory (TFI)</a:t>
              </a:r>
            </a:p>
          </p:txBody>
        </p:sp>
        <p:sp>
          <p:nvSpPr>
            <p:cNvPr id="38" name="Freeform 12">
              <a:extLst>
                <a:ext uri="{FF2B5EF4-FFF2-40B4-BE49-F238E27FC236}">
                  <a16:creationId xmlns:a16="http://schemas.microsoft.com/office/drawing/2014/main" id="{49B3E87E-A91B-45B9-EC97-0BB24EFBA544}"/>
                </a:ext>
              </a:extLst>
            </p:cNvPr>
            <p:cNvSpPr/>
            <p:nvPr/>
          </p:nvSpPr>
          <p:spPr>
            <a:xfrm>
              <a:off x="6051183" y="1955548"/>
              <a:ext cx="2217517" cy="2946902"/>
            </a:xfrm>
            <a:custGeom>
              <a:avLst/>
              <a:gdLst>
                <a:gd name="connsiteX0" fmla="*/ 0 w 2217517"/>
                <a:gd name="connsiteY0" fmla="*/ 221752 h 2946902"/>
                <a:gd name="connsiteX1" fmla="*/ 221752 w 2217517"/>
                <a:gd name="connsiteY1" fmla="*/ 0 h 2946902"/>
                <a:gd name="connsiteX2" fmla="*/ 1995765 w 2217517"/>
                <a:gd name="connsiteY2" fmla="*/ 0 h 2946902"/>
                <a:gd name="connsiteX3" fmla="*/ 2217517 w 2217517"/>
                <a:gd name="connsiteY3" fmla="*/ 221752 h 2946902"/>
                <a:gd name="connsiteX4" fmla="*/ 2217517 w 2217517"/>
                <a:gd name="connsiteY4" fmla="*/ 2725150 h 2946902"/>
                <a:gd name="connsiteX5" fmla="*/ 1995765 w 2217517"/>
                <a:gd name="connsiteY5" fmla="*/ 2946902 h 2946902"/>
                <a:gd name="connsiteX6" fmla="*/ 221752 w 2217517"/>
                <a:gd name="connsiteY6" fmla="*/ 2946902 h 2946902"/>
                <a:gd name="connsiteX7" fmla="*/ 0 w 2217517"/>
                <a:gd name="connsiteY7" fmla="*/ 2725150 h 2946902"/>
                <a:gd name="connsiteX8" fmla="*/ 0 w 2217517"/>
                <a:gd name="connsiteY8" fmla="*/ 221752 h 294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517" h="2946902">
                  <a:moveTo>
                    <a:pt x="0" y="221752"/>
                  </a:moveTo>
                  <a:cubicBezTo>
                    <a:pt x="0" y="99282"/>
                    <a:pt x="99282" y="0"/>
                    <a:pt x="221752" y="0"/>
                  </a:cubicBezTo>
                  <a:lnTo>
                    <a:pt x="1995765" y="0"/>
                  </a:lnTo>
                  <a:cubicBezTo>
                    <a:pt x="2118235" y="0"/>
                    <a:pt x="2217517" y="99282"/>
                    <a:pt x="2217517" y="221752"/>
                  </a:cubicBezTo>
                  <a:lnTo>
                    <a:pt x="2217517" y="2725150"/>
                  </a:lnTo>
                  <a:cubicBezTo>
                    <a:pt x="2217517" y="2847620"/>
                    <a:pt x="2118235" y="2946902"/>
                    <a:pt x="1995765" y="2946902"/>
                  </a:cubicBezTo>
                  <a:lnTo>
                    <a:pt x="221752" y="2946902"/>
                  </a:lnTo>
                  <a:cubicBezTo>
                    <a:pt x="99282" y="2946902"/>
                    <a:pt x="0" y="2847620"/>
                    <a:pt x="0" y="2725150"/>
                  </a:cubicBezTo>
                  <a:lnTo>
                    <a:pt x="0" y="221752"/>
                  </a:lnTo>
                  <a:close/>
                </a:path>
              </a:pathLst>
            </a:cu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239" tIns="99239" rIns="99239" bIns="730718" numCol="1" spcCol="1270" anchor="t" anchorCtr="0">
              <a:noAutofit/>
            </a:bodyPr>
            <a:lstStyle/>
            <a:p>
              <a:pPr marL="171450" lvl="1" indent="-171450" algn="l" defTabSz="800100">
                <a:lnSpc>
                  <a:spcPct val="90000"/>
                </a:lnSpc>
                <a:spcBef>
                  <a:spcPct val="0"/>
                </a:spcBef>
                <a:spcAft>
                  <a:spcPct val="15000"/>
                </a:spcAft>
                <a:buChar char="•"/>
              </a:pPr>
              <a:r>
                <a:rPr lang="en-US" sz="1800" kern="1200"/>
                <a:t>Observe 25% of instructional staff</a:t>
              </a:r>
            </a:p>
            <a:p>
              <a:pPr marL="171450" lvl="1" indent="-171450" defTabSz="800100">
                <a:lnSpc>
                  <a:spcPct val="90000"/>
                </a:lnSpc>
                <a:spcBef>
                  <a:spcPct val="0"/>
                </a:spcBef>
                <a:spcAft>
                  <a:spcPct val="15000"/>
                </a:spcAft>
                <a:buChar char="•"/>
              </a:pPr>
              <a:r>
                <a:rPr lang="en-US" sz="1800" kern="1200"/>
                <a:t>Measures treatment integrity of </a:t>
              </a:r>
              <a:r>
                <a:rPr lang="en-US"/>
                <a:t>Tier 1 Ci3T implementation</a:t>
              </a:r>
            </a:p>
            <a:p>
              <a:pPr marL="171450" lvl="1" indent="-171450" defTabSz="800100">
                <a:lnSpc>
                  <a:spcPct val="90000"/>
                </a:lnSpc>
                <a:spcBef>
                  <a:spcPct val="0"/>
                </a:spcBef>
                <a:spcAft>
                  <a:spcPct val="15000"/>
                </a:spcAft>
                <a:buChar char="•"/>
              </a:pPr>
              <a:r>
                <a:rPr lang="en-US" sz="1800" kern="1200"/>
                <a:t>Educator and observer perspectives</a:t>
              </a:r>
            </a:p>
          </p:txBody>
        </p:sp>
        <p:sp>
          <p:nvSpPr>
            <p:cNvPr id="39" name="Freeform 13">
              <a:extLst>
                <a:ext uri="{FF2B5EF4-FFF2-40B4-BE49-F238E27FC236}">
                  <a16:creationId xmlns:a16="http://schemas.microsoft.com/office/drawing/2014/main" id="{D9BF707B-EE22-157F-FFDE-839C832177DD}"/>
                </a:ext>
              </a:extLst>
            </p:cNvPr>
            <p:cNvSpPr/>
            <p:nvPr/>
          </p:nvSpPr>
          <p:spPr>
            <a:xfrm>
              <a:off x="6543965" y="4501690"/>
              <a:ext cx="1971126" cy="783852"/>
            </a:xfrm>
            <a:custGeom>
              <a:avLst/>
              <a:gdLst>
                <a:gd name="connsiteX0" fmla="*/ 0 w 1971126"/>
                <a:gd name="connsiteY0" fmla="*/ 78385 h 783852"/>
                <a:gd name="connsiteX1" fmla="*/ 78385 w 1971126"/>
                <a:gd name="connsiteY1" fmla="*/ 0 h 783852"/>
                <a:gd name="connsiteX2" fmla="*/ 1892741 w 1971126"/>
                <a:gd name="connsiteY2" fmla="*/ 0 h 783852"/>
                <a:gd name="connsiteX3" fmla="*/ 1971126 w 1971126"/>
                <a:gd name="connsiteY3" fmla="*/ 78385 h 783852"/>
                <a:gd name="connsiteX4" fmla="*/ 1971126 w 1971126"/>
                <a:gd name="connsiteY4" fmla="*/ 705467 h 783852"/>
                <a:gd name="connsiteX5" fmla="*/ 1892741 w 1971126"/>
                <a:gd name="connsiteY5" fmla="*/ 783852 h 783852"/>
                <a:gd name="connsiteX6" fmla="*/ 78385 w 1971126"/>
                <a:gd name="connsiteY6" fmla="*/ 783852 h 783852"/>
                <a:gd name="connsiteX7" fmla="*/ 0 w 1971126"/>
                <a:gd name="connsiteY7" fmla="*/ 705467 h 783852"/>
                <a:gd name="connsiteX8" fmla="*/ 0 w 1971126"/>
                <a:gd name="connsiteY8" fmla="*/ 78385 h 78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126" h="783852">
                  <a:moveTo>
                    <a:pt x="0" y="78385"/>
                  </a:moveTo>
                  <a:cubicBezTo>
                    <a:pt x="0" y="35094"/>
                    <a:pt x="35094" y="0"/>
                    <a:pt x="78385" y="0"/>
                  </a:cubicBezTo>
                  <a:lnTo>
                    <a:pt x="1892741" y="0"/>
                  </a:lnTo>
                  <a:cubicBezTo>
                    <a:pt x="1936032" y="0"/>
                    <a:pt x="1971126" y="35094"/>
                    <a:pt x="1971126" y="78385"/>
                  </a:cubicBezTo>
                  <a:lnTo>
                    <a:pt x="1971126" y="705467"/>
                  </a:lnTo>
                  <a:cubicBezTo>
                    <a:pt x="1971126" y="748758"/>
                    <a:pt x="1936032" y="783852"/>
                    <a:pt x="1892741" y="783852"/>
                  </a:cubicBezTo>
                  <a:lnTo>
                    <a:pt x="78385" y="783852"/>
                  </a:lnTo>
                  <a:cubicBezTo>
                    <a:pt x="35094" y="783852"/>
                    <a:pt x="0" y="748758"/>
                    <a:pt x="0" y="705467"/>
                  </a:cubicBezTo>
                  <a:lnTo>
                    <a:pt x="0" y="78385"/>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678" tIns="53438" rIns="68678" bIns="53438" numCol="1" spcCol="1270" anchor="ctr" anchorCtr="0">
              <a:noAutofit/>
            </a:bodyPr>
            <a:lstStyle/>
            <a:p>
              <a:pPr marL="0" lvl="0" indent="0" algn="ctr" defTabSz="1066800">
                <a:lnSpc>
                  <a:spcPct val="90000"/>
                </a:lnSpc>
                <a:spcBef>
                  <a:spcPct val="0"/>
                </a:spcBef>
                <a:spcAft>
                  <a:spcPct val="35000"/>
                </a:spcAft>
                <a:buNone/>
              </a:pPr>
              <a:r>
                <a:rPr lang="en-US" sz="2400" kern="1200"/>
                <a:t>Ci3T TI: Direct Observation</a:t>
              </a:r>
            </a:p>
          </p:txBody>
        </p:sp>
      </p:grpSp>
    </p:spTree>
    <p:extLst>
      <p:ext uri="{BB962C8B-B14F-4D97-AF65-F5344CB8AC3E}">
        <p14:creationId xmlns:p14="http://schemas.microsoft.com/office/powerpoint/2010/main" val="277439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0F6F-F97A-DA64-07BF-EB5BEC80053E}"/>
              </a:ext>
            </a:extLst>
          </p:cNvPr>
          <p:cNvSpPr>
            <a:spLocks noGrp="1"/>
          </p:cNvSpPr>
          <p:nvPr>
            <p:ph type="title"/>
          </p:nvPr>
        </p:nvSpPr>
        <p:spPr/>
        <p:txBody>
          <a:bodyPr>
            <a:normAutofit/>
          </a:bodyPr>
          <a:lstStyle/>
          <a:p>
            <a:r>
              <a:rPr lang="en-US" sz="3600"/>
              <a:t>Treatment Integrity and Social Validity Window:</a:t>
            </a:r>
            <a:br>
              <a:rPr lang="en-US" sz="3600"/>
            </a:br>
            <a:r>
              <a:rPr lang="en-US" sz="3600" b="0">
                <a:solidFill>
                  <a:srgbClr val="FF0000"/>
                </a:solidFill>
              </a:rPr>
              <a:t>Template – insert your district dates here</a:t>
            </a:r>
          </a:p>
        </p:txBody>
      </p:sp>
      <p:graphicFrame>
        <p:nvGraphicFramePr>
          <p:cNvPr id="13" name="Content Placeholder 12">
            <a:extLst>
              <a:ext uri="{FF2B5EF4-FFF2-40B4-BE49-F238E27FC236}">
                <a16:creationId xmlns:a16="http://schemas.microsoft.com/office/drawing/2014/main" id="{61BAFEA6-C3EC-8E20-A76B-AC343E252E79}"/>
              </a:ext>
            </a:extLst>
          </p:cNvPr>
          <p:cNvGraphicFramePr>
            <a:graphicFrameLocks noGrp="1"/>
          </p:cNvGraphicFramePr>
          <p:nvPr>
            <p:ph idx="1"/>
          </p:nvPr>
        </p:nvGraphicFramePr>
        <p:xfrm>
          <a:off x="838200" y="1598748"/>
          <a:ext cx="9606173" cy="3940858"/>
        </p:xfrm>
        <a:graphic>
          <a:graphicData uri="http://schemas.openxmlformats.org/drawingml/2006/table">
            <a:tbl>
              <a:tblPr firstRow="1" firstCol="1" bandRow="1"/>
              <a:tblGrid>
                <a:gridCol w="1702538">
                  <a:extLst>
                    <a:ext uri="{9D8B030D-6E8A-4147-A177-3AD203B41FA5}">
                      <a16:colId xmlns:a16="http://schemas.microsoft.com/office/drawing/2014/main" val="2107698170"/>
                    </a:ext>
                  </a:extLst>
                </a:gridCol>
                <a:gridCol w="1580727">
                  <a:extLst>
                    <a:ext uri="{9D8B030D-6E8A-4147-A177-3AD203B41FA5}">
                      <a16:colId xmlns:a16="http://schemas.microsoft.com/office/drawing/2014/main" val="3635962306"/>
                    </a:ext>
                  </a:extLst>
                </a:gridCol>
                <a:gridCol w="631510">
                  <a:extLst>
                    <a:ext uri="{9D8B030D-6E8A-4147-A177-3AD203B41FA5}">
                      <a16:colId xmlns:a16="http://schemas.microsoft.com/office/drawing/2014/main" val="58294560"/>
                    </a:ext>
                  </a:extLst>
                </a:gridCol>
                <a:gridCol w="949217">
                  <a:extLst>
                    <a:ext uri="{9D8B030D-6E8A-4147-A177-3AD203B41FA5}">
                      <a16:colId xmlns:a16="http://schemas.microsoft.com/office/drawing/2014/main" val="3279771776"/>
                    </a:ext>
                  </a:extLst>
                </a:gridCol>
                <a:gridCol w="1580727">
                  <a:extLst>
                    <a:ext uri="{9D8B030D-6E8A-4147-A177-3AD203B41FA5}">
                      <a16:colId xmlns:a16="http://schemas.microsoft.com/office/drawing/2014/main" val="2030181869"/>
                    </a:ext>
                  </a:extLst>
                </a:gridCol>
                <a:gridCol w="1580727">
                  <a:extLst>
                    <a:ext uri="{9D8B030D-6E8A-4147-A177-3AD203B41FA5}">
                      <a16:colId xmlns:a16="http://schemas.microsoft.com/office/drawing/2014/main" val="1907058617"/>
                    </a:ext>
                  </a:extLst>
                </a:gridCol>
                <a:gridCol w="1580727">
                  <a:extLst>
                    <a:ext uri="{9D8B030D-6E8A-4147-A177-3AD203B41FA5}">
                      <a16:colId xmlns:a16="http://schemas.microsoft.com/office/drawing/2014/main" val="147869898"/>
                    </a:ext>
                  </a:extLst>
                </a:gridCol>
              </a:tblGrid>
              <a:tr h="314785">
                <a:tc gridSpan="7">
                  <a:txBody>
                    <a:bodyPr/>
                    <a:lstStyle/>
                    <a:p>
                      <a:pPr marL="0" marR="0" algn="ctr">
                        <a:lnSpc>
                          <a:spcPct val="115000"/>
                        </a:lnSpc>
                        <a:spcBef>
                          <a:spcPts val="0"/>
                        </a:spcBef>
                        <a:spcAft>
                          <a:spcPts val="0"/>
                        </a:spcAft>
                      </a:pPr>
                      <a:r>
                        <a:rPr lang="en-US" sz="18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Screening</a:t>
                      </a:r>
                    </a:p>
                  </a:txBody>
                  <a:tcPr marL="68580" marR="68580" marT="0" marB="0">
                    <a:lnL>
                      <a:noFill/>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2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2200" b="1">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2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2142713376"/>
                  </a:ext>
                </a:extLst>
              </a:tr>
              <a:tr h="312842">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Measures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4">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SRSS-IE</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Academic</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defTabSz="914400" rtl="0" eaLnBrk="1" latinLnBrk="0" hangingPunct="1">
                        <a:lnSpc>
                          <a:spcPct val="115000"/>
                        </a:lnSpc>
                        <a:spcBef>
                          <a:spcPts val="0"/>
                        </a:spcBef>
                        <a:spcAft>
                          <a:spcPts val="0"/>
                        </a:spcAft>
                      </a:pPr>
                      <a:endParaRPr lang="en-US" sz="1600" kern="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536802330"/>
                  </a:ext>
                </a:extLst>
              </a:tr>
              <a:tr h="283092">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Timepoint</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Preview</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Open</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pPr marL="0" marR="0" algn="ctr">
                        <a:lnSpc>
                          <a:spcPct val="115000"/>
                        </a:lnSpc>
                        <a:spcBef>
                          <a:spcPts val="0"/>
                        </a:spcBef>
                        <a:spcAft>
                          <a:spcPts val="0"/>
                        </a:spcAft>
                      </a:pP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Close</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Open </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defTabSz="914400" rtl="0" eaLnBrk="1" latinLnBrk="0" hangingPunct="1">
                        <a:lnSpc>
                          <a:spcPct val="115000"/>
                        </a:lnSpc>
                        <a:spcBef>
                          <a:spcPts val="0"/>
                        </a:spcBef>
                        <a:spcAft>
                          <a:spcPts val="0"/>
                        </a:spcAft>
                      </a:pPr>
                      <a:r>
                        <a:rPr lang="en-US" sz="18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Close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712889502"/>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Fall</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09/28/23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10/05/23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10/19/23</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09/11/23</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09/29/23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58080943"/>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Winter</a:t>
                      </a: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11/27/23</a:t>
                      </a:r>
                    </a:p>
                  </a:txBody>
                  <a:tcPr marL="68580" marR="68580" marT="0" marB="0" anchor="ctr">
                    <a:lnL>
                      <a:noFill/>
                    </a:lnL>
                    <a:lnR>
                      <a:noFill/>
                    </a:lnR>
                    <a:lnT>
                      <a:noFill/>
                    </a:lnT>
                    <a:lnB>
                      <a:noFill/>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12/04/23</a:t>
                      </a:r>
                    </a:p>
                  </a:txBody>
                  <a:tcPr marL="68580" marR="68580" marT="0" marB="0" anchor="ctr">
                    <a:lnL>
                      <a:noFill/>
                    </a:lnL>
                    <a:lnR>
                      <a:noFill/>
                    </a:lnR>
                    <a:lnT>
                      <a:noFill/>
                    </a:lnT>
                    <a:lnB>
                      <a:noFill/>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12/18/23</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01/15/24</a:t>
                      </a:r>
                    </a:p>
                  </a:txBody>
                  <a:tcPr marL="68580" marR="68580" marT="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02/02/24</a:t>
                      </a:r>
                    </a:p>
                  </a:txBody>
                  <a:tcPr marL="68580" marR="68580" marT="0" marB="0" anchor="ctr">
                    <a:lnL>
                      <a:noFill/>
                    </a:lnL>
                    <a:lnR>
                      <a:noFill/>
                    </a:lnR>
                    <a:lnT>
                      <a:noFill/>
                    </a:lnT>
                    <a:lnB>
                      <a:noFill/>
                    </a:lnB>
                  </a:tcPr>
                </a:tc>
                <a:extLst>
                  <a:ext uri="{0D108BD9-81ED-4DB2-BD59-A6C34878D82A}">
                    <a16:rowId xmlns:a16="http://schemas.microsoft.com/office/drawing/2014/main" val="1459503689"/>
                  </a:ext>
                </a:extLst>
              </a:tr>
              <a:tr h="432080">
                <a:tc>
                  <a:txBody>
                    <a:bodyPr/>
                    <a:lstStyle/>
                    <a:p>
                      <a:pPr marL="0" marR="0">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Spring</a:t>
                      </a:r>
                    </a:p>
                  </a:txBody>
                  <a:tcPr marL="68580" marR="6858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04/10/24</a:t>
                      </a:r>
                    </a:p>
                  </a:txBody>
                  <a:tcPr marL="68580" marR="68580" marT="0" marB="0" anchor="ctr">
                    <a:lnL>
                      <a:noFill/>
                    </a:lnL>
                    <a:lnR>
                      <a:noFill/>
                    </a:lnR>
                    <a:lnT>
                      <a:noFill/>
                    </a:lnT>
                    <a:lnB w="12700" cap="flat" cmpd="sng" algn="ctr">
                      <a:no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04/17/24</a:t>
                      </a:r>
                    </a:p>
                  </a:txBody>
                  <a:tcPr marL="68580" marR="68580" marT="0" marB="0" anchor="ctr">
                    <a:lnL>
                      <a:noFill/>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05/01/24</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05/13/24</a:t>
                      </a: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06/07/24</a:t>
                      </a:r>
                    </a:p>
                  </a:txBody>
                  <a:tcPr marL="68580" marR="68580" marT="0" marB="0" anchor="ctr">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4291539353"/>
                  </a:ext>
                </a:extLst>
              </a:tr>
              <a:tr h="432080">
                <a:tc gridSpan="7">
                  <a:txBody>
                    <a:bodyPr/>
                    <a:lstStyle/>
                    <a:p>
                      <a:pPr marL="0" marR="0" algn="ctr">
                        <a:lnSpc>
                          <a:spcPct val="115000"/>
                        </a:lnSpc>
                        <a:spcBef>
                          <a:spcPts val="0"/>
                        </a:spcBef>
                        <a:spcAft>
                          <a:spcPts val="0"/>
                        </a:spcAft>
                      </a:pPr>
                      <a:r>
                        <a:rPr lang="en-US" sz="18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Treatment Integrity &amp; Social Validity</a:t>
                      </a:r>
                    </a:p>
                  </a:txBody>
                  <a:tcPr marL="68580" marR="68580" marT="0" marB="0" anchor="ctr">
                    <a:lnL>
                      <a:noFill/>
                    </a:lnL>
                    <a:lnR>
                      <a:noFill/>
                    </a:lnR>
                    <a:lnT>
                      <a:noFill/>
                    </a:lnT>
                    <a:lnB w="12700" cap="flat" cmpd="sng" algn="ctr">
                      <a:noFill/>
                      <a:prstDash val="solid"/>
                      <a:round/>
                      <a:headEnd type="none" w="med" len="med"/>
                      <a:tailEnd type="none" w="med" len="med"/>
                    </a:lnB>
                    <a:solidFill>
                      <a:srgbClr val="44546A"/>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tcPr>
                </a:tc>
                <a:tc hMerge="1">
                  <a:txBody>
                    <a:bodyPr/>
                    <a:lstStyle/>
                    <a:p>
                      <a:endParaRPr lang="en-US"/>
                    </a:p>
                  </a:txBody>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903444892"/>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Timepoint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Open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Close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tc gridSpan="2">
                  <a:txBody>
                    <a:bodyPr/>
                    <a:lstStyle/>
                    <a:p>
                      <a:pPr algn="ct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Close</a:t>
                      </a:r>
                      <a:endParaRPr lang="en-US" sz="1800"/>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Report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DCE4"/>
                    </a:solidFill>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DCE4"/>
                    </a:solidFill>
                  </a:tcPr>
                </a:tc>
                <a:extLst>
                  <a:ext uri="{0D108BD9-81ED-4DB2-BD59-A6C34878D82A}">
                    <a16:rowId xmlns:a16="http://schemas.microsoft.com/office/drawing/2014/main" val="3565416548"/>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Fall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11/01/23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kern="1200">
                          <a:solidFill>
                            <a:schemeClr val="tx1"/>
                          </a:solidFill>
                          <a:effectLst/>
                          <a:latin typeface="Arial" panose="020B0604020202020204" pitchFamily="34" charset="0"/>
                          <a:cs typeface="Times New Roman" panose="02020603050405020304" pitchFamily="18" charset="0"/>
                        </a:rPr>
                        <a:t>12/15/23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12/22/23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5774557"/>
                  </a:ext>
                </a:extLst>
              </a:tr>
              <a:tr h="432080">
                <a:tc>
                  <a:txBody>
                    <a:bodyPr/>
                    <a:lstStyle/>
                    <a:p>
                      <a:pPr marL="0" marR="0" algn="l">
                        <a:lnSpc>
                          <a:spcPct val="115000"/>
                        </a:lnSpc>
                        <a:spcBef>
                          <a:spcPts val="0"/>
                        </a:spcBef>
                        <a:spcAft>
                          <a:spcPts val="0"/>
                        </a:spcAft>
                      </a:pPr>
                      <a:r>
                        <a:rPr lang="en-US" sz="1800">
                          <a:effectLst/>
                          <a:latin typeface="Arial" panose="020B0604020202020204" pitchFamily="34" charset="0"/>
                          <a:ea typeface="Calibri" panose="020F0502020204030204" pitchFamily="34" charset="0"/>
                          <a:cs typeface="Times New Roman" panose="02020603050405020304" pitchFamily="18" charset="0"/>
                        </a:rPr>
                        <a:t>Spring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02/22/24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kern="1200">
                          <a:solidFill>
                            <a:schemeClr val="tx1"/>
                          </a:solidFill>
                          <a:effectLst/>
                          <a:latin typeface="Arial" panose="020B0604020202020204" pitchFamily="34" charset="0"/>
                          <a:cs typeface="Times New Roman" panose="02020603050405020304" pitchFamily="18" charset="0"/>
                        </a:rPr>
                        <a:t>04/04/24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04/11/24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lnSpc>
                          <a:spcPct val="115000"/>
                        </a:lnSpc>
                        <a:spcBef>
                          <a:spcPts val="0"/>
                        </a:spcBef>
                        <a:spcAft>
                          <a:spcPts val="0"/>
                        </a:spcAft>
                      </a:pPr>
                      <a:endParaRPr lang="en-US" sz="18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850510"/>
                  </a:ext>
                </a:extLst>
              </a:tr>
            </a:tbl>
          </a:graphicData>
        </a:graphic>
      </p:graphicFrame>
      <p:sp>
        <p:nvSpPr>
          <p:cNvPr id="8" name="Rectangle 7">
            <a:extLst>
              <a:ext uri="{FF2B5EF4-FFF2-40B4-BE49-F238E27FC236}">
                <a16:creationId xmlns:a16="http://schemas.microsoft.com/office/drawing/2014/main" id="{20652BB3-3B1B-B419-3586-BCA3AC9D84AD}"/>
              </a:ext>
            </a:extLst>
          </p:cNvPr>
          <p:cNvSpPr/>
          <p:nvPr/>
        </p:nvSpPr>
        <p:spPr>
          <a:xfrm>
            <a:off x="311603" y="3761130"/>
            <a:ext cx="10689772" cy="1325559"/>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669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Make plans for when your faculty and staff will complete the Ci3T Treatment Integrity: Teacher Self-Report &amp; Primary Intervention Rating Scale Survey</a:t>
            </a:r>
          </a:p>
          <a:p>
            <a:r>
              <a:rPr lang="en-US" sz="2400"/>
              <a:t>Make plans for completing Tiered Fidelity Inventory (TFI) protocols</a:t>
            </a:r>
          </a:p>
          <a:p>
            <a:r>
              <a:rPr lang="en-US" sz="2400"/>
              <a:t>Make plans for using and sharing treatment integrity and social validity data</a:t>
            </a:r>
          </a:p>
          <a:p>
            <a:pPr lvl="1"/>
            <a:r>
              <a:rPr lang="en-US" sz="2000"/>
              <a:t>Put data review and action planning on agenda for team meetings in November and/or December</a:t>
            </a:r>
          </a:p>
          <a:p>
            <a:pPr lvl="1"/>
            <a:r>
              <a:rPr lang="en-US" sz="2000"/>
              <a:t>Check with your coach to see about drafting materials to summarize and share data</a:t>
            </a:r>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3C1284EF-2C08-040A-5226-4E445603B6BA}"/>
              </a:ext>
            </a:extLst>
          </p:cNvPr>
          <p:cNvSpPr>
            <a:spLocks noGrp="1"/>
          </p:cNvSpPr>
          <p:nvPr>
            <p:ph type="body" idx="1"/>
          </p:nvPr>
        </p:nvSpPr>
        <p:spPr/>
        <p:txBody>
          <a:bodyPr/>
          <a:lstStyle/>
          <a:p>
            <a:r>
              <a:rPr lang="en-US" dirty="0"/>
              <a:t>Primary (Tier 1) Prevention Efforts</a:t>
            </a:r>
          </a:p>
          <a:p>
            <a:r>
              <a:rPr lang="en-US" dirty="0"/>
              <a:t>Teacher-Delivered, Low-Intensity Strategies</a:t>
            </a:r>
          </a:p>
          <a:p>
            <a:r>
              <a:rPr lang="en-US" dirty="0"/>
              <a:t>Secondary (Tier 2) and Tertiary (Tier 3) Interventions</a:t>
            </a:r>
          </a:p>
        </p:txBody>
      </p:sp>
    </p:spTree>
    <p:extLst>
      <p:ext uri="{BB962C8B-B14F-4D97-AF65-F5344CB8AC3E}">
        <p14:creationId xmlns:p14="http://schemas.microsoft.com/office/powerpoint/2010/main" val="3732495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33627" y="2743890"/>
            <a:ext cx="1006763" cy="1201311"/>
          </a:xfrm>
          <a:prstGeom prst="up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33627" y="1374973"/>
            <a:ext cx="1006763" cy="1201311"/>
          </a:xfrm>
          <a:prstGeom prst="up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a:stretch>
            <a:fillRect/>
          </a:stretch>
        </p:blipFill>
        <p:spPr>
          <a:xfrm>
            <a:off x="930942" y="1690688"/>
            <a:ext cx="3378718" cy="4205287"/>
          </a:xfrm>
          <a:prstGeom prst="rect">
            <a:avLst/>
          </a:prstGeom>
          <a:ln>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1FF80DBF-2A42-9FC5-93A0-D06362243D07}"/>
              </a:ext>
            </a:extLst>
          </p:cNvPr>
          <p:cNvPicPr>
            <a:picLocks noChangeAspect="1"/>
          </p:cNvPicPr>
          <p:nvPr/>
        </p:nvPicPr>
        <p:blipFill rotWithShape="1">
          <a:blip r:embed="rId4"/>
          <a:srcRect l="16875" t="11301" r="15112" b="67080"/>
          <a:stretch/>
        </p:blipFill>
        <p:spPr>
          <a:xfrm>
            <a:off x="4589263" y="2186950"/>
            <a:ext cx="7145538" cy="2939781"/>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5"/>
          <a:stretch>
            <a:fillRect/>
          </a:stretch>
        </p:blipFill>
        <p:spPr>
          <a:xfrm>
            <a:off x="580293" y="5538925"/>
            <a:ext cx="1408644" cy="541786"/>
          </a:xfrm>
          <a:prstGeom prst="rect">
            <a:avLst/>
          </a:prstGeom>
          <a:ln>
            <a:solidFill>
              <a:schemeClr val="tx1"/>
            </a:solidFill>
          </a:ln>
        </p:spPr>
      </p:pic>
      <p:pic>
        <p:nvPicPr>
          <p:cNvPr id="11" name="Picture 10" descr="Graphical user interface, application&#10;&#10;Description automatically generated with medium confidence">
            <a:extLst>
              <a:ext uri="{FF2B5EF4-FFF2-40B4-BE49-F238E27FC236}">
                <a16:creationId xmlns:a16="http://schemas.microsoft.com/office/drawing/2014/main" id="{9AF85C49-1E7C-A780-22B0-6806B6A826D0}"/>
              </a:ext>
            </a:extLst>
          </p:cNvPr>
          <p:cNvPicPr>
            <a:picLocks noChangeAspect="1"/>
          </p:cNvPicPr>
          <p:nvPr/>
        </p:nvPicPr>
        <p:blipFill rotWithShape="1">
          <a:blip r:embed="rId6"/>
          <a:srcRect l="71951" t="1950" r="7129" b="93400"/>
          <a:stretch/>
        </p:blipFill>
        <p:spPr>
          <a:xfrm>
            <a:off x="4402402" y="4838701"/>
            <a:ext cx="1530941" cy="440467"/>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91983"/>
            <a:ext cx="8441659" cy="10506826"/>
          </a:xfrm>
          <a:prstGeom prst="rect">
            <a:avLst/>
          </a:prstGeom>
        </p:spPr>
      </p:pic>
    </p:spTree>
    <p:extLst>
      <p:ext uri="{BB962C8B-B14F-4D97-AF65-F5344CB8AC3E}">
        <p14:creationId xmlns:p14="http://schemas.microsoft.com/office/powerpoint/2010/main" val="4285993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a:stretch>
            <a:fillRect/>
          </a:stretch>
        </p:blipFill>
        <p:spPr>
          <a:xfrm>
            <a:off x="1508092" y="-4927692"/>
            <a:ext cx="8441659" cy="10506826"/>
          </a:xfrm>
          <a:prstGeom prst="rect">
            <a:avLst/>
          </a:prstGeom>
        </p:spPr>
      </p:pic>
    </p:spTree>
    <p:extLst>
      <p:ext uri="{BB962C8B-B14F-4D97-AF65-F5344CB8AC3E}">
        <p14:creationId xmlns:p14="http://schemas.microsoft.com/office/powerpoint/2010/main" val="1757894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3986542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536700"/>
            <a:ext cx="19288598" cy="8013700"/>
          </a:xfrm>
          <a:prstGeom prst="rect">
            <a:avLst/>
          </a:prstGeom>
        </p:spPr>
      </p:pic>
    </p:spTree>
    <p:extLst>
      <p:ext uri="{BB962C8B-B14F-4D97-AF65-F5344CB8AC3E}">
        <p14:creationId xmlns:p14="http://schemas.microsoft.com/office/powerpoint/2010/main" val="127893051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8305800" y="1536700"/>
            <a:ext cx="19288598" cy="8013700"/>
          </a:xfrm>
          <a:prstGeom prst="rect">
            <a:avLst/>
          </a:prstGeom>
        </p:spPr>
      </p:pic>
    </p:spTree>
    <p:extLst>
      <p:ext uri="{BB962C8B-B14F-4D97-AF65-F5344CB8AC3E}">
        <p14:creationId xmlns:p14="http://schemas.microsoft.com/office/powerpoint/2010/main" val="236437584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a:t>Student Risk Screening Scale for </a:t>
            </a:r>
            <a:br>
              <a:rPr lang="en-US" altLang="en-US" sz="3600"/>
            </a:br>
            <a:r>
              <a:rPr lang="en-US" altLang="en-US" sz="3600"/>
              <a:t>Internalizing and Externalizing </a:t>
            </a:r>
            <a:br>
              <a:rPr lang="en-US" altLang="en-US" sz="3600"/>
            </a:br>
            <a:r>
              <a:rPr lang="en-US" altLang="en-US" sz="2800"/>
              <a:t>(SRSS-IE; Drummond, 1994; Lane &amp; Menzies, 2009)</a:t>
            </a:r>
            <a:endParaRPr lang="en-US" altLang="en-US" sz="3600"/>
          </a:p>
        </p:txBody>
      </p:sp>
      <p:pic>
        <p:nvPicPr>
          <p:cNvPr id="2" name="Picture 1"/>
          <p:cNvPicPr>
            <a:picLocks noChangeAspect="1"/>
          </p:cNvPicPr>
          <p:nvPr/>
        </p:nvPicPr>
        <p:blipFill>
          <a:blip r:embed="rId2"/>
          <a:stretch>
            <a:fillRect/>
          </a:stretch>
        </p:blipFill>
        <p:spPr>
          <a:xfrm>
            <a:off x="838200" y="1971222"/>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43</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100</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276</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39464" y="26041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extLst>
      <p:ext uri="{BB962C8B-B14F-4D97-AF65-F5344CB8AC3E}">
        <p14:creationId xmlns:p14="http://schemas.microsoft.com/office/powerpoint/2010/main" val="3060707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91704"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295344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2955285"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2951303"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393083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3947174"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394319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4908221" y="1699924"/>
            <a:ext cx="376112" cy="328683"/>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4936096" y="22989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4942445" y="3285866"/>
            <a:ext cx="465147" cy="328683"/>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5859386"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5903450" y="271804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589473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6836775"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6824881" y="260177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681034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7814164"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7769655" y="255139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7748648"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879155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8714429" y="2488277"/>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868118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sp>
        <p:nvSpPr>
          <p:cNvPr id="9" name="Rectangle 8">
            <a:extLst>
              <a:ext uri="{FF2B5EF4-FFF2-40B4-BE49-F238E27FC236}">
                <a16:creationId xmlns:a16="http://schemas.microsoft.com/office/drawing/2014/main" id="{4722D0A3-31FA-22E2-D5C5-C569C66463A1}"/>
              </a:ext>
            </a:extLst>
          </p:cNvPr>
          <p:cNvSpPr/>
          <p:nvPr/>
        </p:nvSpPr>
        <p:spPr>
          <a:xfrm>
            <a:off x="9768942"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32</a:t>
            </a:r>
          </a:p>
        </p:txBody>
      </p:sp>
      <p:sp>
        <p:nvSpPr>
          <p:cNvPr id="10" name="Rectangle 10">
            <a:extLst>
              <a:ext uri="{FF2B5EF4-FFF2-40B4-BE49-F238E27FC236}">
                <a16:creationId xmlns:a16="http://schemas.microsoft.com/office/drawing/2014/main" id="{BE7B13B5-F165-5045-FD7F-427470EEB021}"/>
              </a:ext>
            </a:extLst>
          </p:cNvPr>
          <p:cNvSpPr/>
          <p:nvPr/>
        </p:nvSpPr>
        <p:spPr>
          <a:xfrm>
            <a:off x="9710747" y="267265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62</a:t>
            </a:r>
          </a:p>
        </p:txBody>
      </p:sp>
      <p:sp>
        <p:nvSpPr>
          <p:cNvPr id="11" name="Rectangle 12">
            <a:extLst>
              <a:ext uri="{FF2B5EF4-FFF2-40B4-BE49-F238E27FC236}">
                <a16:creationId xmlns:a16="http://schemas.microsoft.com/office/drawing/2014/main" id="{2DD4214B-8BA3-7BB1-F732-06D92C28F8B7}"/>
              </a:ext>
            </a:extLst>
          </p:cNvPr>
          <p:cNvSpPr/>
          <p:nvPr/>
        </p:nvSpPr>
        <p:spPr>
          <a:xfrm>
            <a:off x="9677500"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338</a:t>
            </a:r>
          </a:p>
        </p:txBody>
      </p:sp>
      <p:sp>
        <p:nvSpPr>
          <p:cNvPr id="12" name="Rectangle 8">
            <a:extLst>
              <a:ext uri="{FF2B5EF4-FFF2-40B4-BE49-F238E27FC236}">
                <a16:creationId xmlns:a16="http://schemas.microsoft.com/office/drawing/2014/main" id="{452CFE29-A2D3-C531-5993-54AC6B354529}"/>
              </a:ext>
            </a:extLst>
          </p:cNvPr>
          <p:cNvSpPr/>
          <p:nvPr/>
        </p:nvSpPr>
        <p:spPr>
          <a:xfrm>
            <a:off x="10746331"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3" name="Rectangle 10">
            <a:extLst>
              <a:ext uri="{FF2B5EF4-FFF2-40B4-BE49-F238E27FC236}">
                <a16:creationId xmlns:a16="http://schemas.microsoft.com/office/drawing/2014/main" id="{1C09D8C5-FBE5-C177-24E7-0FF9089DE531}"/>
              </a:ext>
            </a:extLst>
          </p:cNvPr>
          <p:cNvSpPr/>
          <p:nvPr/>
        </p:nvSpPr>
        <p:spPr>
          <a:xfrm>
            <a:off x="10746331" y="2622333"/>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14" name="Rectangle 12">
            <a:extLst>
              <a:ext uri="{FF2B5EF4-FFF2-40B4-BE49-F238E27FC236}">
                <a16:creationId xmlns:a16="http://schemas.microsoft.com/office/drawing/2014/main" id="{3690F6B2-824F-75C9-89BE-9C418D2E2FFC}"/>
              </a:ext>
            </a:extLst>
          </p:cNvPr>
          <p:cNvSpPr/>
          <p:nvPr/>
        </p:nvSpPr>
        <p:spPr>
          <a:xfrm>
            <a:off x="10714926"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343</a:t>
            </a:r>
          </a:p>
        </p:txBody>
      </p:sp>
    </p:spTree>
    <p:extLst>
      <p:ext uri="{BB962C8B-B14F-4D97-AF65-F5344CB8AC3E}">
        <p14:creationId xmlns:p14="http://schemas.microsoft.com/office/powerpoint/2010/main" val="2008248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52</a:t>
                      </a:r>
                    </a:p>
                    <a:p>
                      <a:pPr algn="ctr"/>
                      <a:r>
                        <a:rPr lang="en-US" sz="2400">
                          <a:solidFill>
                            <a:schemeClr val="tx1"/>
                          </a:solidFill>
                        </a:rPr>
                        <a:t>(81.25%)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p>
                      <a:pPr algn="ctr"/>
                      <a:r>
                        <a:rPr lang="en-US" sz="2400">
                          <a:solidFill>
                            <a:schemeClr val="tx1"/>
                          </a:solidFill>
                        </a:rPr>
                        <a:t>(85.19%)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(78.57%)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69210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Middle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74090"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06027"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19</a:t>
            </a:r>
          </a:p>
        </p:txBody>
      </p:sp>
      <p:sp>
        <p:nvSpPr>
          <p:cNvPr id="11" name="Rectangle 10">
            <a:extLst>
              <a:ext uri="{FF2B5EF4-FFF2-40B4-BE49-F238E27FC236}">
                <a16:creationId xmlns:a16="http://schemas.microsoft.com/office/drawing/2014/main" id="{CA4B4E3C-684B-4363-A3DA-60E579543B65}"/>
              </a:ext>
            </a:extLst>
          </p:cNvPr>
          <p:cNvSpPr/>
          <p:nvPr/>
        </p:nvSpPr>
        <p:spPr>
          <a:xfrm>
            <a:off x="3108007" y="252417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75</a:t>
            </a:r>
          </a:p>
        </p:txBody>
      </p:sp>
      <p:sp>
        <p:nvSpPr>
          <p:cNvPr id="13" name="Rectangle 12">
            <a:extLst>
              <a:ext uri="{FF2B5EF4-FFF2-40B4-BE49-F238E27FC236}">
                <a16:creationId xmlns:a16="http://schemas.microsoft.com/office/drawing/2014/main" id="{05BE7812-9552-43F2-9CE7-7146EB841E59}"/>
              </a:ext>
            </a:extLst>
          </p:cNvPr>
          <p:cNvSpPr/>
          <p:nvPr/>
        </p:nvSpPr>
        <p:spPr>
          <a:xfrm>
            <a:off x="3065479"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541</a:t>
            </a:r>
          </a:p>
        </p:txBody>
      </p:sp>
      <p:sp>
        <p:nvSpPr>
          <p:cNvPr id="3" name="Rectangle 12">
            <a:extLst>
              <a:ext uri="{FF2B5EF4-FFF2-40B4-BE49-F238E27FC236}">
                <a16:creationId xmlns:a16="http://schemas.microsoft.com/office/drawing/2014/main" id="{34998E01-2A56-4CEF-993A-A83085E11E77}"/>
              </a:ext>
            </a:extLst>
          </p:cNvPr>
          <p:cNvSpPr/>
          <p:nvPr/>
        </p:nvSpPr>
        <p:spPr>
          <a:xfrm>
            <a:off x="4106661" y="3218728"/>
            <a:ext cx="530358" cy="31466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475</a:t>
            </a:r>
          </a:p>
        </p:txBody>
      </p:sp>
      <p:sp>
        <p:nvSpPr>
          <p:cNvPr id="4" name="Rectangle 10">
            <a:extLst>
              <a:ext uri="{FF2B5EF4-FFF2-40B4-BE49-F238E27FC236}">
                <a16:creationId xmlns:a16="http://schemas.microsoft.com/office/drawing/2014/main" id="{F039ACC9-9A50-4468-8191-4D74F450EDC5}"/>
              </a:ext>
            </a:extLst>
          </p:cNvPr>
          <p:cNvSpPr/>
          <p:nvPr/>
        </p:nvSpPr>
        <p:spPr>
          <a:xfrm>
            <a:off x="4155152" y="2518254"/>
            <a:ext cx="433376" cy="3146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57</a:t>
            </a:r>
          </a:p>
        </p:txBody>
      </p:sp>
      <p:sp>
        <p:nvSpPr>
          <p:cNvPr id="6" name="Rectangle 8">
            <a:extLst>
              <a:ext uri="{FF2B5EF4-FFF2-40B4-BE49-F238E27FC236}">
                <a16:creationId xmlns:a16="http://schemas.microsoft.com/office/drawing/2014/main" id="{F08DA4CF-F7AE-4407-8332-F2A3A69FDDCC}"/>
              </a:ext>
            </a:extLst>
          </p:cNvPr>
          <p:cNvSpPr/>
          <p:nvPr/>
        </p:nvSpPr>
        <p:spPr>
          <a:xfrm>
            <a:off x="4152895" y="1711432"/>
            <a:ext cx="437891" cy="31466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23</a:t>
            </a:r>
          </a:p>
        </p:txBody>
      </p:sp>
      <p:sp>
        <p:nvSpPr>
          <p:cNvPr id="7" name="Rectangle 8">
            <a:extLst>
              <a:ext uri="{FF2B5EF4-FFF2-40B4-BE49-F238E27FC236}">
                <a16:creationId xmlns:a16="http://schemas.microsoft.com/office/drawing/2014/main" id="{7B210AFC-1C5F-495F-AB8F-DD7BE4F57EAE}"/>
              </a:ext>
            </a:extLst>
          </p:cNvPr>
          <p:cNvSpPr/>
          <p:nvPr/>
        </p:nvSpPr>
        <p:spPr>
          <a:xfrm>
            <a:off x="5203646"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24</a:t>
            </a:r>
          </a:p>
        </p:txBody>
      </p:sp>
      <p:sp>
        <p:nvSpPr>
          <p:cNvPr id="17" name="Rectangle 10">
            <a:extLst>
              <a:ext uri="{FF2B5EF4-FFF2-40B4-BE49-F238E27FC236}">
                <a16:creationId xmlns:a16="http://schemas.microsoft.com/office/drawing/2014/main" id="{3588326D-C223-4B13-B67A-03A77A162659}"/>
              </a:ext>
            </a:extLst>
          </p:cNvPr>
          <p:cNvSpPr/>
          <p:nvPr/>
        </p:nvSpPr>
        <p:spPr>
          <a:xfrm>
            <a:off x="5205626" y="249338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53</a:t>
            </a:r>
          </a:p>
        </p:txBody>
      </p:sp>
      <p:sp>
        <p:nvSpPr>
          <p:cNvPr id="21" name="Rectangle 12">
            <a:extLst>
              <a:ext uri="{FF2B5EF4-FFF2-40B4-BE49-F238E27FC236}">
                <a16:creationId xmlns:a16="http://schemas.microsoft.com/office/drawing/2014/main" id="{B910D69B-FC92-4FF2-8E43-3BB51BC75DE9}"/>
              </a:ext>
            </a:extLst>
          </p:cNvPr>
          <p:cNvSpPr/>
          <p:nvPr/>
        </p:nvSpPr>
        <p:spPr>
          <a:xfrm>
            <a:off x="5163098"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517</a:t>
            </a:r>
          </a:p>
        </p:txBody>
      </p:sp>
      <p:sp>
        <p:nvSpPr>
          <p:cNvPr id="19" name="Rectangle 10">
            <a:extLst>
              <a:ext uri="{FF2B5EF4-FFF2-40B4-BE49-F238E27FC236}">
                <a16:creationId xmlns:a16="http://schemas.microsoft.com/office/drawing/2014/main" id="{6561328C-0104-49AE-99FB-76DE7BBBF0D6}"/>
              </a:ext>
            </a:extLst>
          </p:cNvPr>
          <p:cNvSpPr/>
          <p:nvPr/>
        </p:nvSpPr>
        <p:spPr>
          <a:xfrm>
            <a:off x="6258315" y="2370784"/>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31</a:t>
            </a:r>
          </a:p>
        </p:txBody>
      </p:sp>
      <p:sp>
        <p:nvSpPr>
          <p:cNvPr id="23" name="Rectangle 8">
            <a:extLst>
              <a:ext uri="{FF2B5EF4-FFF2-40B4-BE49-F238E27FC236}">
                <a16:creationId xmlns:a16="http://schemas.microsoft.com/office/drawing/2014/main" id="{00971B03-E01A-4FC9-B4FB-A33FFA5734DA}"/>
              </a:ext>
            </a:extLst>
          </p:cNvPr>
          <p:cNvSpPr/>
          <p:nvPr/>
        </p:nvSpPr>
        <p:spPr>
          <a:xfrm>
            <a:off x="6256335"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9</a:t>
            </a:r>
          </a:p>
        </p:txBody>
      </p:sp>
      <p:sp>
        <p:nvSpPr>
          <p:cNvPr id="25" name="Rectangle 12">
            <a:extLst>
              <a:ext uri="{FF2B5EF4-FFF2-40B4-BE49-F238E27FC236}">
                <a16:creationId xmlns:a16="http://schemas.microsoft.com/office/drawing/2014/main" id="{A10E1623-9014-4C79-AA8C-3013A44D514C}"/>
              </a:ext>
            </a:extLst>
          </p:cNvPr>
          <p:cNvSpPr/>
          <p:nvPr/>
        </p:nvSpPr>
        <p:spPr>
          <a:xfrm>
            <a:off x="6215787"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400</a:t>
            </a:r>
          </a:p>
        </p:txBody>
      </p:sp>
      <p:sp>
        <p:nvSpPr>
          <p:cNvPr id="27" name="Rectangle 10">
            <a:extLst>
              <a:ext uri="{FF2B5EF4-FFF2-40B4-BE49-F238E27FC236}">
                <a16:creationId xmlns:a16="http://schemas.microsoft.com/office/drawing/2014/main" id="{7A03C2DE-68D2-4AD0-A4B3-09DD3B84C97F}"/>
              </a:ext>
            </a:extLst>
          </p:cNvPr>
          <p:cNvSpPr/>
          <p:nvPr/>
        </p:nvSpPr>
        <p:spPr>
          <a:xfrm>
            <a:off x="7327505" y="252417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75</a:t>
            </a:r>
          </a:p>
        </p:txBody>
      </p:sp>
      <p:sp>
        <p:nvSpPr>
          <p:cNvPr id="29" name="Rectangle 8">
            <a:extLst>
              <a:ext uri="{FF2B5EF4-FFF2-40B4-BE49-F238E27FC236}">
                <a16:creationId xmlns:a16="http://schemas.microsoft.com/office/drawing/2014/main" id="{BB100D9B-7D11-4A8A-87E2-188F5922C7C6}"/>
              </a:ext>
            </a:extLst>
          </p:cNvPr>
          <p:cNvSpPr/>
          <p:nvPr/>
        </p:nvSpPr>
        <p:spPr>
          <a:xfrm>
            <a:off x="7325525"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11</a:t>
            </a:r>
          </a:p>
        </p:txBody>
      </p:sp>
      <p:sp>
        <p:nvSpPr>
          <p:cNvPr id="31" name="Rectangle 12">
            <a:extLst>
              <a:ext uri="{FF2B5EF4-FFF2-40B4-BE49-F238E27FC236}">
                <a16:creationId xmlns:a16="http://schemas.microsoft.com/office/drawing/2014/main" id="{95939A5A-16E2-47F6-B84B-246F846D49A1}"/>
              </a:ext>
            </a:extLst>
          </p:cNvPr>
          <p:cNvSpPr/>
          <p:nvPr/>
        </p:nvSpPr>
        <p:spPr>
          <a:xfrm>
            <a:off x="7284977"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515</a:t>
            </a:r>
          </a:p>
        </p:txBody>
      </p:sp>
      <p:sp>
        <p:nvSpPr>
          <p:cNvPr id="33" name="Rectangle 12">
            <a:extLst>
              <a:ext uri="{FF2B5EF4-FFF2-40B4-BE49-F238E27FC236}">
                <a16:creationId xmlns:a16="http://schemas.microsoft.com/office/drawing/2014/main" id="{C1C00A4D-8B99-43E2-9509-EE9C55FCAB01}"/>
              </a:ext>
            </a:extLst>
          </p:cNvPr>
          <p:cNvSpPr/>
          <p:nvPr/>
        </p:nvSpPr>
        <p:spPr>
          <a:xfrm>
            <a:off x="8329313"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552</a:t>
            </a:r>
          </a:p>
        </p:txBody>
      </p:sp>
      <p:sp>
        <p:nvSpPr>
          <p:cNvPr id="35" name="Rectangle 10">
            <a:extLst>
              <a:ext uri="{FF2B5EF4-FFF2-40B4-BE49-F238E27FC236}">
                <a16:creationId xmlns:a16="http://schemas.microsoft.com/office/drawing/2014/main" id="{96443194-5385-43CE-A79D-6CC8C67F42FD}"/>
              </a:ext>
            </a:extLst>
          </p:cNvPr>
          <p:cNvSpPr/>
          <p:nvPr/>
        </p:nvSpPr>
        <p:spPr>
          <a:xfrm>
            <a:off x="8371841" y="225369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27</a:t>
            </a:r>
          </a:p>
        </p:txBody>
      </p:sp>
      <p:sp>
        <p:nvSpPr>
          <p:cNvPr id="37" name="Rectangle 8">
            <a:extLst>
              <a:ext uri="{FF2B5EF4-FFF2-40B4-BE49-F238E27FC236}">
                <a16:creationId xmlns:a16="http://schemas.microsoft.com/office/drawing/2014/main" id="{E6B2C117-56CD-4032-853F-998568FB90E0}"/>
              </a:ext>
            </a:extLst>
          </p:cNvPr>
          <p:cNvSpPr/>
          <p:nvPr/>
        </p:nvSpPr>
        <p:spPr>
          <a:xfrm>
            <a:off x="8369861"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a:t>
            </a:r>
          </a:p>
        </p:txBody>
      </p:sp>
      <p:sp>
        <p:nvSpPr>
          <p:cNvPr id="22" name="Rectangle 12">
            <a:extLst>
              <a:ext uri="{FF2B5EF4-FFF2-40B4-BE49-F238E27FC236}">
                <a16:creationId xmlns:a16="http://schemas.microsoft.com/office/drawing/2014/main" id="{0EDB8E1C-7CE5-A24C-9267-7A49519EC6E2}"/>
              </a:ext>
            </a:extLst>
          </p:cNvPr>
          <p:cNvSpPr/>
          <p:nvPr/>
        </p:nvSpPr>
        <p:spPr>
          <a:xfrm>
            <a:off x="9437719"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24" name="Rectangle 10">
            <a:extLst>
              <a:ext uri="{FF2B5EF4-FFF2-40B4-BE49-F238E27FC236}">
                <a16:creationId xmlns:a16="http://schemas.microsoft.com/office/drawing/2014/main" id="{3E017FC7-0217-884C-9DA4-9938FD1C1E49}"/>
              </a:ext>
            </a:extLst>
          </p:cNvPr>
          <p:cNvSpPr/>
          <p:nvPr/>
        </p:nvSpPr>
        <p:spPr>
          <a:xfrm>
            <a:off x="9480247" y="249338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67</a:t>
            </a:r>
          </a:p>
        </p:txBody>
      </p:sp>
      <p:sp>
        <p:nvSpPr>
          <p:cNvPr id="26" name="Rectangle 8">
            <a:extLst>
              <a:ext uri="{FF2B5EF4-FFF2-40B4-BE49-F238E27FC236}">
                <a16:creationId xmlns:a16="http://schemas.microsoft.com/office/drawing/2014/main" id="{DD4FA606-9652-E048-8FAE-FA876B53EE59}"/>
              </a:ext>
            </a:extLst>
          </p:cNvPr>
          <p:cNvSpPr/>
          <p:nvPr/>
        </p:nvSpPr>
        <p:spPr>
          <a:xfrm>
            <a:off x="9478267"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18</a:t>
            </a:r>
          </a:p>
        </p:txBody>
      </p:sp>
      <p:sp>
        <p:nvSpPr>
          <p:cNvPr id="34" name="Rectangle 12">
            <a:extLst>
              <a:ext uri="{FF2B5EF4-FFF2-40B4-BE49-F238E27FC236}">
                <a16:creationId xmlns:a16="http://schemas.microsoft.com/office/drawing/2014/main" id="{D2C02ACC-BC4D-4B65-9400-31C5B5DEF322}"/>
              </a:ext>
            </a:extLst>
          </p:cNvPr>
          <p:cNvSpPr/>
          <p:nvPr/>
        </p:nvSpPr>
        <p:spPr>
          <a:xfrm>
            <a:off x="10516212" y="3218728"/>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460</a:t>
            </a:r>
          </a:p>
        </p:txBody>
      </p:sp>
      <p:sp>
        <p:nvSpPr>
          <p:cNvPr id="36" name="Rectangle 10">
            <a:extLst>
              <a:ext uri="{FF2B5EF4-FFF2-40B4-BE49-F238E27FC236}">
                <a16:creationId xmlns:a16="http://schemas.microsoft.com/office/drawing/2014/main" id="{DFCF0A8F-D32C-410C-A481-810F9E9BF77F}"/>
              </a:ext>
            </a:extLst>
          </p:cNvPr>
          <p:cNvSpPr/>
          <p:nvPr/>
        </p:nvSpPr>
        <p:spPr>
          <a:xfrm>
            <a:off x="10558740" y="2521074"/>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38" name="Rectangle 8">
            <a:extLst>
              <a:ext uri="{FF2B5EF4-FFF2-40B4-BE49-F238E27FC236}">
                <a16:creationId xmlns:a16="http://schemas.microsoft.com/office/drawing/2014/main" id="{E4247A4B-9B22-4BD7-8F6E-26EDB355925F}"/>
              </a:ext>
            </a:extLst>
          </p:cNvPr>
          <p:cNvSpPr/>
          <p:nvPr/>
        </p:nvSpPr>
        <p:spPr>
          <a:xfrm>
            <a:off x="10556760" y="171143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16</a:t>
            </a:r>
          </a:p>
        </p:txBody>
      </p:sp>
    </p:spTree>
    <p:extLst>
      <p:ext uri="{BB962C8B-B14F-4D97-AF65-F5344CB8AC3E}">
        <p14:creationId xmlns:p14="http://schemas.microsoft.com/office/powerpoint/2010/main" val="2366001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12" name="Rectangle 8">
            <a:extLst>
              <a:ext uri="{FF2B5EF4-FFF2-40B4-BE49-F238E27FC236}">
                <a16:creationId xmlns:a16="http://schemas.microsoft.com/office/drawing/2014/main" id="{A3E4D228-CB51-48ED-AE60-AF16E3C0F852}"/>
              </a:ext>
            </a:extLst>
          </p:cNvPr>
          <p:cNvSpPr/>
          <p:nvPr/>
        </p:nvSpPr>
        <p:spPr>
          <a:xfrm>
            <a:off x="3072518"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87</a:t>
            </a:r>
          </a:p>
        </p:txBody>
      </p:sp>
      <p:sp>
        <p:nvSpPr>
          <p:cNvPr id="15" name="Rectangle 10">
            <a:extLst>
              <a:ext uri="{FF2B5EF4-FFF2-40B4-BE49-F238E27FC236}">
                <a16:creationId xmlns:a16="http://schemas.microsoft.com/office/drawing/2014/main" id="{AF086AD1-ABF3-4FBB-8ED0-6EAE6AD1E9E2}"/>
              </a:ext>
            </a:extLst>
          </p:cNvPr>
          <p:cNvSpPr/>
          <p:nvPr/>
        </p:nvSpPr>
        <p:spPr>
          <a:xfrm>
            <a:off x="3074498" y="289777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88</a:t>
            </a:r>
          </a:p>
        </p:txBody>
      </p:sp>
      <p:sp>
        <p:nvSpPr>
          <p:cNvPr id="16" name="Rectangle 12">
            <a:extLst>
              <a:ext uri="{FF2B5EF4-FFF2-40B4-BE49-F238E27FC236}">
                <a16:creationId xmlns:a16="http://schemas.microsoft.com/office/drawing/2014/main" id="{1C3ED6F3-D07D-4C75-BB15-CCFF1FC796BD}"/>
              </a:ext>
            </a:extLst>
          </p:cNvPr>
          <p:cNvSpPr/>
          <p:nvPr/>
        </p:nvSpPr>
        <p:spPr>
          <a:xfrm>
            <a:off x="3031970" y="3319229"/>
            <a:ext cx="465145"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460</a:t>
            </a:r>
          </a:p>
        </p:txBody>
      </p:sp>
      <p:sp>
        <p:nvSpPr>
          <p:cNvPr id="11" name="Rectangle 8">
            <a:extLst>
              <a:ext uri="{FF2B5EF4-FFF2-40B4-BE49-F238E27FC236}">
                <a16:creationId xmlns:a16="http://schemas.microsoft.com/office/drawing/2014/main" id="{A7FFAA57-43FB-4E1A-8422-9123552C6CA0}"/>
              </a:ext>
            </a:extLst>
          </p:cNvPr>
          <p:cNvSpPr/>
          <p:nvPr/>
        </p:nvSpPr>
        <p:spPr>
          <a:xfrm>
            <a:off x="4204260" y="1812445"/>
            <a:ext cx="352838"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43</a:t>
            </a:r>
          </a:p>
        </p:txBody>
      </p:sp>
      <p:sp>
        <p:nvSpPr>
          <p:cNvPr id="13" name="Rectangle 10">
            <a:extLst>
              <a:ext uri="{FF2B5EF4-FFF2-40B4-BE49-F238E27FC236}">
                <a16:creationId xmlns:a16="http://schemas.microsoft.com/office/drawing/2014/main" id="{547CA8CB-E9F8-402D-AF2F-2E8F3D5119CB}"/>
              </a:ext>
            </a:extLst>
          </p:cNvPr>
          <p:cNvSpPr/>
          <p:nvPr/>
        </p:nvSpPr>
        <p:spPr>
          <a:xfrm>
            <a:off x="4190635" y="257362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14" name="Rectangle 12">
            <a:extLst>
              <a:ext uri="{FF2B5EF4-FFF2-40B4-BE49-F238E27FC236}">
                <a16:creationId xmlns:a16="http://schemas.microsoft.com/office/drawing/2014/main" id="{969B00F4-5AA4-46F0-9DB3-2930D7DBAA94}"/>
              </a:ext>
            </a:extLst>
          </p:cNvPr>
          <p:cNvSpPr/>
          <p:nvPr/>
        </p:nvSpPr>
        <p:spPr>
          <a:xfrm>
            <a:off x="4148107"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486</a:t>
            </a:r>
          </a:p>
        </p:txBody>
      </p:sp>
      <p:sp>
        <p:nvSpPr>
          <p:cNvPr id="18" name="Rectangle 8">
            <a:extLst>
              <a:ext uri="{FF2B5EF4-FFF2-40B4-BE49-F238E27FC236}">
                <a16:creationId xmlns:a16="http://schemas.microsoft.com/office/drawing/2014/main" id="{467D5A68-53CB-4C80-9171-F9C2154F8444}"/>
              </a:ext>
            </a:extLst>
          </p:cNvPr>
          <p:cNvSpPr/>
          <p:nvPr/>
        </p:nvSpPr>
        <p:spPr>
          <a:xfrm>
            <a:off x="5223915"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37</a:t>
            </a:r>
          </a:p>
        </p:txBody>
      </p:sp>
      <p:sp>
        <p:nvSpPr>
          <p:cNvPr id="19" name="Rectangle 10">
            <a:extLst>
              <a:ext uri="{FF2B5EF4-FFF2-40B4-BE49-F238E27FC236}">
                <a16:creationId xmlns:a16="http://schemas.microsoft.com/office/drawing/2014/main" id="{31DA6DCD-77D3-4047-B5C4-B51DEA90D570}"/>
              </a:ext>
            </a:extLst>
          </p:cNvPr>
          <p:cNvSpPr/>
          <p:nvPr/>
        </p:nvSpPr>
        <p:spPr>
          <a:xfrm>
            <a:off x="5225895" y="2545452"/>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39</a:t>
            </a:r>
          </a:p>
        </p:txBody>
      </p:sp>
      <p:sp>
        <p:nvSpPr>
          <p:cNvPr id="20" name="Rectangle 12">
            <a:extLst>
              <a:ext uri="{FF2B5EF4-FFF2-40B4-BE49-F238E27FC236}">
                <a16:creationId xmlns:a16="http://schemas.microsoft.com/office/drawing/2014/main" id="{1F6521AE-C047-4C86-B1E6-089101A862FF}"/>
              </a:ext>
            </a:extLst>
          </p:cNvPr>
          <p:cNvSpPr/>
          <p:nvPr/>
        </p:nvSpPr>
        <p:spPr>
          <a:xfrm>
            <a:off x="5183367"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518</a:t>
            </a:r>
          </a:p>
        </p:txBody>
      </p:sp>
      <p:sp>
        <p:nvSpPr>
          <p:cNvPr id="22" name="Rectangle 8">
            <a:extLst>
              <a:ext uri="{FF2B5EF4-FFF2-40B4-BE49-F238E27FC236}">
                <a16:creationId xmlns:a16="http://schemas.microsoft.com/office/drawing/2014/main" id="{72EE3F0F-021E-437D-B265-A50715390E71}"/>
              </a:ext>
            </a:extLst>
          </p:cNvPr>
          <p:cNvSpPr/>
          <p:nvPr/>
        </p:nvSpPr>
        <p:spPr>
          <a:xfrm>
            <a:off x="6295737"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13</a:t>
            </a:r>
          </a:p>
        </p:txBody>
      </p:sp>
      <p:sp>
        <p:nvSpPr>
          <p:cNvPr id="23" name="Rectangle 10">
            <a:extLst>
              <a:ext uri="{FF2B5EF4-FFF2-40B4-BE49-F238E27FC236}">
                <a16:creationId xmlns:a16="http://schemas.microsoft.com/office/drawing/2014/main" id="{EF9D6CC0-F07F-41C1-90A0-B3E2B1392F90}"/>
              </a:ext>
            </a:extLst>
          </p:cNvPr>
          <p:cNvSpPr/>
          <p:nvPr/>
        </p:nvSpPr>
        <p:spPr>
          <a:xfrm>
            <a:off x="6297717" y="233505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a:t>
            </a:r>
          </a:p>
        </p:txBody>
      </p:sp>
      <p:sp>
        <p:nvSpPr>
          <p:cNvPr id="24" name="Rectangle 12">
            <a:extLst>
              <a:ext uri="{FF2B5EF4-FFF2-40B4-BE49-F238E27FC236}">
                <a16:creationId xmlns:a16="http://schemas.microsoft.com/office/drawing/2014/main" id="{BC59E2B7-817A-4A9B-A16F-6E11C52017E9}"/>
              </a:ext>
            </a:extLst>
          </p:cNvPr>
          <p:cNvSpPr/>
          <p:nvPr/>
        </p:nvSpPr>
        <p:spPr>
          <a:xfrm>
            <a:off x="6255189"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414</a:t>
            </a:r>
          </a:p>
        </p:txBody>
      </p:sp>
      <p:sp>
        <p:nvSpPr>
          <p:cNvPr id="26" name="Rectangle 8">
            <a:extLst>
              <a:ext uri="{FF2B5EF4-FFF2-40B4-BE49-F238E27FC236}">
                <a16:creationId xmlns:a16="http://schemas.microsoft.com/office/drawing/2014/main" id="{13F71F9C-0D31-4958-ABA4-04BD1818D7BC}"/>
              </a:ext>
            </a:extLst>
          </p:cNvPr>
          <p:cNvSpPr/>
          <p:nvPr/>
        </p:nvSpPr>
        <p:spPr>
          <a:xfrm>
            <a:off x="7378771"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21</a:t>
            </a:r>
          </a:p>
        </p:txBody>
      </p:sp>
      <p:sp>
        <p:nvSpPr>
          <p:cNvPr id="27" name="Rectangle 10">
            <a:extLst>
              <a:ext uri="{FF2B5EF4-FFF2-40B4-BE49-F238E27FC236}">
                <a16:creationId xmlns:a16="http://schemas.microsoft.com/office/drawing/2014/main" id="{EC2C834E-8721-4058-B21D-641B78DFA3AE}"/>
              </a:ext>
            </a:extLst>
          </p:cNvPr>
          <p:cNvSpPr/>
          <p:nvPr/>
        </p:nvSpPr>
        <p:spPr>
          <a:xfrm>
            <a:off x="7380751" y="252674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28" name="Rectangle 12">
            <a:extLst>
              <a:ext uri="{FF2B5EF4-FFF2-40B4-BE49-F238E27FC236}">
                <a16:creationId xmlns:a16="http://schemas.microsoft.com/office/drawing/2014/main" id="{F2A41EC2-930F-441F-82B4-023D68A43093}"/>
              </a:ext>
            </a:extLst>
          </p:cNvPr>
          <p:cNvSpPr/>
          <p:nvPr/>
        </p:nvSpPr>
        <p:spPr>
          <a:xfrm>
            <a:off x="7338223"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550</a:t>
            </a:r>
          </a:p>
        </p:txBody>
      </p:sp>
      <p:sp>
        <p:nvSpPr>
          <p:cNvPr id="30" name="Rectangle 8">
            <a:extLst>
              <a:ext uri="{FF2B5EF4-FFF2-40B4-BE49-F238E27FC236}">
                <a16:creationId xmlns:a16="http://schemas.microsoft.com/office/drawing/2014/main" id="{6B85B4FF-F008-401B-948B-D875F23B7553}"/>
              </a:ext>
            </a:extLst>
          </p:cNvPr>
          <p:cNvSpPr/>
          <p:nvPr/>
        </p:nvSpPr>
        <p:spPr>
          <a:xfrm>
            <a:off x="8426078"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sp>
        <p:nvSpPr>
          <p:cNvPr id="31" name="Rectangle 10">
            <a:extLst>
              <a:ext uri="{FF2B5EF4-FFF2-40B4-BE49-F238E27FC236}">
                <a16:creationId xmlns:a16="http://schemas.microsoft.com/office/drawing/2014/main" id="{174CBF97-14D6-4D02-9DA8-CC545E0E31D8}"/>
              </a:ext>
            </a:extLst>
          </p:cNvPr>
          <p:cNvSpPr/>
          <p:nvPr/>
        </p:nvSpPr>
        <p:spPr>
          <a:xfrm>
            <a:off x="8428058" y="2529845"/>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solidFill>
                  <a:schemeClr val="tx1"/>
                </a:solidFill>
              </a:rPr>
              <a:t>n = 27</a:t>
            </a:r>
          </a:p>
        </p:txBody>
      </p:sp>
      <p:sp>
        <p:nvSpPr>
          <p:cNvPr id="32" name="Rectangle 12">
            <a:extLst>
              <a:ext uri="{FF2B5EF4-FFF2-40B4-BE49-F238E27FC236}">
                <a16:creationId xmlns:a16="http://schemas.microsoft.com/office/drawing/2014/main" id="{F206BC93-B2B0-46EF-8D78-11FF390AB8BC}"/>
              </a:ext>
            </a:extLst>
          </p:cNvPr>
          <p:cNvSpPr/>
          <p:nvPr/>
        </p:nvSpPr>
        <p:spPr>
          <a:xfrm>
            <a:off x="8385530"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536</a:t>
            </a:r>
          </a:p>
        </p:txBody>
      </p:sp>
      <p:sp>
        <p:nvSpPr>
          <p:cNvPr id="34" name="Rectangle 8">
            <a:extLst>
              <a:ext uri="{FF2B5EF4-FFF2-40B4-BE49-F238E27FC236}">
                <a16:creationId xmlns:a16="http://schemas.microsoft.com/office/drawing/2014/main" id="{64BFE1C4-9319-A743-A42F-C7DEB70C2EB2}"/>
              </a:ext>
            </a:extLst>
          </p:cNvPr>
          <p:cNvSpPr/>
          <p:nvPr/>
        </p:nvSpPr>
        <p:spPr>
          <a:xfrm>
            <a:off x="9436146"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53</a:t>
            </a:r>
          </a:p>
        </p:txBody>
      </p:sp>
      <p:sp>
        <p:nvSpPr>
          <p:cNvPr id="35" name="Rectangle 10">
            <a:extLst>
              <a:ext uri="{FF2B5EF4-FFF2-40B4-BE49-F238E27FC236}">
                <a16:creationId xmlns:a16="http://schemas.microsoft.com/office/drawing/2014/main" id="{3A889A3C-561F-904A-BF21-DEBC5FA386CD}"/>
              </a:ext>
            </a:extLst>
          </p:cNvPr>
          <p:cNvSpPr/>
          <p:nvPr/>
        </p:nvSpPr>
        <p:spPr>
          <a:xfrm>
            <a:off x="9438126" y="256512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36" name="Rectangle 12">
            <a:extLst>
              <a:ext uri="{FF2B5EF4-FFF2-40B4-BE49-F238E27FC236}">
                <a16:creationId xmlns:a16="http://schemas.microsoft.com/office/drawing/2014/main" id="{899BAAEA-A8F0-314A-BFED-8BAA088EAC52}"/>
              </a:ext>
            </a:extLst>
          </p:cNvPr>
          <p:cNvSpPr/>
          <p:nvPr/>
        </p:nvSpPr>
        <p:spPr>
          <a:xfrm>
            <a:off x="9395598"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510</a:t>
            </a:r>
          </a:p>
        </p:txBody>
      </p:sp>
      <p:sp>
        <p:nvSpPr>
          <p:cNvPr id="38" name="Rectangle 8">
            <a:extLst>
              <a:ext uri="{FF2B5EF4-FFF2-40B4-BE49-F238E27FC236}">
                <a16:creationId xmlns:a16="http://schemas.microsoft.com/office/drawing/2014/main" id="{AC0CDF42-6831-4EE2-BB90-C4B94F2924B4}"/>
              </a:ext>
            </a:extLst>
          </p:cNvPr>
          <p:cNvSpPr/>
          <p:nvPr/>
        </p:nvSpPr>
        <p:spPr>
          <a:xfrm>
            <a:off x="10758127" y="1796269"/>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37</a:t>
            </a:r>
          </a:p>
        </p:txBody>
      </p:sp>
      <p:sp>
        <p:nvSpPr>
          <p:cNvPr id="39" name="Rectangle 10">
            <a:extLst>
              <a:ext uri="{FF2B5EF4-FFF2-40B4-BE49-F238E27FC236}">
                <a16:creationId xmlns:a16="http://schemas.microsoft.com/office/drawing/2014/main" id="{64D1402B-3EEA-4980-B5F6-FCB803B957A4}"/>
              </a:ext>
            </a:extLst>
          </p:cNvPr>
          <p:cNvSpPr/>
          <p:nvPr/>
        </p:nvSpPr>
        <p:spPr>
          <a:xfrm>
            <a:off x="10760107" y="236936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40" name="Rectangle 12">
            <a:extLst>
              <a:ext uri="{FF2B5EF4-FFF2-40B4-BE49-F238E27FC236}">
                <a16:creationId xmlns:a16="http://schemas.microsoft.com/office/drawing/2014/main" id="{5100AFA5-999C-40A5-B19F-B9AF6A90EE6E}"/>
              </a:ext>
            </a:extLst>
          </p:cNvPr>
          <p:cNvSpPr/>
          <p:nvPr/>
        </p:nvSpPr>
        <p:spPr>
          <a:xfrm>
            <a:off x="10717579" y="3325656"/>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450</a:t>
            </a:r>
          </a:p>
        </p:txBody>
      </p:sp>
    </p:spTree>
    <p:extLst>
      <p:ext uri="{BB962C8B-B14F-4D97-AF65-F5344CB8AC3E}">
        <p14:creationId xmlns:p14="http://schemas.microsoft.com/office/powerpoint/2010/main" val="4220429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Middle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51</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85.80</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8.52</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76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u="none" strike="noStrike" cap="none">
                          <a:solidFill>
                            <a:schemeClr val="dk1"/>
                          </a:solidFill>
                        </a:rPr>
                        <a:t>1</a:t>
                      </a:r>
                      <a:r>
                        <a:rPr lang="en-US" sz="2400"/>
                        <a:t>41</a:t>
                      </a:r>
                      <a:endParaRPr/>
                    </a:p>
                    <a:p>
                      <a:pPr marL="0" marR="0" lvl="0" indent="0" algn="ctr" rtl="0">
                        <a:spcBef>
                          <a:spcPts val="0"/>
                        </a:spcBef>
                        <a:spcAft>
                          <a:spcPts val="0"/>
                        </a:spcAft>
                        <a:buNone/>
                      </a:pPr>
                      <a:r>
                        <a:rPr lang="en-US" sz="2400" u="none" strike="noStrike" cap="none">
                          <a:solidFill>
                            <a:schemeClr val="dk1"/>
                          </a:solidFill>
                        </a:rPr>
                        <a:t>(</a:t>
                      </a:r>
                      <a:r>
                        <a:rPr lang="en-US" sz="2400"/>
                        <a:t>80.11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9.66</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18</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10.23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177</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158</a:t>
                      </a:r>
                      <a:endParaRPr/>
                    </a:p>
                    <a:p>
                      <a:pPr marL="0" marR="0" lvl="0" indent="0" algn="ctr" rtl="0">
                        <a:spcBef>
                          <a:spcPts val="0"/>
                        </a:spcBef>
                        <a:spcAft>
                          <a:spcPts val="0"/>
                        </a:spcAft>
                        <a:buNone/>
                      </a:pPr>
                      <a:r>
                        <a:rPr lang="en-US" sz="2400" u="none" strike="noStrike" cap="none">
                          <a:solidFill>
                            <a:schemeClr val="dk1"/>
                          </a:solidFill>
                        </a:rPr>
                        <a:t>(</a:t>
                      </a:r>
                      <a:r>
                        <a:rPr lang="en-US" sz="2400"/>
                        <a:t>89.21</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0</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5.65</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9</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5.08</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0882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normAutofit fontScale="92500" lnSpcReduction="20000"/>
          </a:bodyPr>
          <a:lstStyle/>
          <a:p>
            <a:r>
              <a:rPr lang="en-US" dirty="0"/>
              <a:t>Welcome</a:t>
            </a:r>
          </a:p>
          <a:p>
            <a:r>
              <a:rPr lang="en-US" dirty="0"/>
              <a:t>Preparing to Collect and Use Social Validity &amp; Treatment Integrity Data</a:t>
            </a:r>
          </a:p>
          <a:p>
            <a:r>
              <a:rPr lang="en-US" dirty="0"/>
              <a:t>Using Fall Screening Data to Inform Instruction:</a:t>
            </a:r>
          </a:p>
          <a:p>
            <a:pPr lvl="1"/>
            <a:r>
              <a:rPr lang="en-US" dirty="0"/>
              <a:t>Primary (Tier 1) Prevention Efforts</a:t>
            </a:r>
          </a:p>
          <a:p>
            <a:pPr lvl="1"/>
            <a:r>
              <a:rPr lang="en-US" dirty="0"/>
              <a:t>Teacher-Delivered, Low-Intensity Strategies</a:t>
            </a:r>
          </a:p>
          <a:p>
            <a:pPr lvl="1"/>
            <a:r>
              <a:rPr lang="en-US" dirty="0"/>
              <a:t>Secondary (Tier 2) and Tertiary (Tier 3) Interventions</a:t>
            </a:r>
          </a:p>
          <a:p>
            <a:r>
              <a:rPr lang="en-US" dirty="0"/>
              <a:t>Facilitating Clear Communication and Collaborations with Stakeholders</a:t>
            </a:r>
          </a:p>
          <a:p>
            <a:pPr lvl="1"/>
            <a:r>
              <a:rPr lang="en-US" dirty="0"/>
              <a:t>Communication and Collaboration: Plans &amp; Timelines</a:t>
            </a:r>
          </a:p>
          <a:p>
            <a:pPr lvl="1"/>
            <a:r>
              <a:rPr lang="en-US" dirty="0"/>
              <a:t>Data-informed Professional Learning</a:t>
            </a:r>
          </a:p>
          <a:p>
            <a:r>
              <a:rPr lang="en-US" dirty="0"/>
              <a:t>Wrapping Up and Moving Forward</a:t>
            </a:r>
          </a:p>
          <a:p>
            <a:pPr marL="0" indent="0">
              <a:buNone/>
            </a:pPr>
            <a:endParaRPr lang="en-US" dirty="0"/>
          </a:p>
        </p:txBody>
      </p:sp>
    </p:spTree>
    <p:extLst>
      <p:ext uri="{BB962C8B-B14F-4D97-AF65-F5344CB8AC3E}">
        <p14:creationId xmlns:p14="http://schemas.microsoft.com/office/powerpoint/2010/main" val="707342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High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2977670" y="1677219"/>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29</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1072</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8762" y="1676723"/>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1404</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40571" y="1677219"/>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1339</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13947" y="1677219"/>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1222</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7748" y="1676723"/>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692</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376885" y="1672507"/>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1119</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8157" y="1672507"/>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1270</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95</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26</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514211" y="1672507"/>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1242</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129</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38</a:t>
              </a:r>
            </a:p>
          </p:txBody>
        </p:sp>
      </p:grpSp>
    </p:spTree>
    <p:extLst>
      <p:ext uri="{BB962C8B-B14F-4D97-AF65-F5344CB8AC3E}">
        <p14:creationId xmlns:p14="http://schemas.microsoft.com/office/powerpoint/2010/main" val="372634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23106" y="1866979"/>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dirty="0"/>
                <a:t>n = 112</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124</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961</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40828" y="1871534"/>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64</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1387</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232142" y="1874450"/>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76</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1320</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04435" y="1876311"/>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1225</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66041" y="1872578"/>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63</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690</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494282" y="1867390"/>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70</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1076</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523348" y="1867390"/>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66</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1247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697156" y="1867390"/>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106</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1212</a:t>
              </a:r>
            </a:p>
          </p:txBody>
        </p:sp>
      </p:grpSp>
    </p:spTree>
    <p:extLst>
      <p:ext uri="{BB962C8B-B14F-4D97-AF65-F5344CB8AC3E}">
        <p14:creationId xmlns:p14="http://schemas.microsoft.com/office/powerpoint/2010/main" val="1604789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High School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1082843" y="1875187"/>
          <a:ext cx="10042358" cy="4543744"/>
        </p:xfrm>
        <a:graphic>
          <a:graphicData uri="http://schemas.openxmlformats.org/drawingml/2006/table">
            <a:tbl>
              <a:tblPr firstRow="1" bandRow="1">
                <a:tableStyleId>{5C22544A-7EE6-4342-B048-85BDC9FD1C3A}</a:tableStyleId>
              </a:tblPr>
              <a:tblGrid>
                <a:gridCol w="1407807">
                  <a:extLst>
                    <a:ext uri="{9D8B030D-6E8A-4147-A177-3AD203B41FA5}">
                      <a16:colId xmlns:a16="http://schemas.microsoft.com/office/drawing/2014/main" val="20000"/>
                    </a:ext>
                  </a:extLst>
                </a:gridCol>
                <a:gridCol w="1595515">
                  <a:extLst>
                    <a:ext uri="{9D8B030D-6E8A-4147-A177-3AD203B41FA5}">
                      <a16:colId xmlns:a16="http://schemas.microsoft.com/office/drawing/2014/main" val="20001"/>
                    </a:ext>
                  </a:extLst>
                </a:gridCol>
                <a:gridCol w="2346345">
                  <a:extLst>
                    <a:ext uri="{9D8B030D-6E8A-4147-A177-3AD203B41FA5}">
                      <a16:colId xmlns:a16="http://schemas.microsoft.com/office/drawing/2014/main" val="20002"/>
                    </a:ext>
                  </a:extLst>
                </a:gridCol>
                <a:gridCol w="2440199">
                  <a:extLst>
                    <a:ext uri="{9D8B030D-6E8A-4147-A177-3AD203B41FA5}">
                      <a16:colId xmlns:a16="http://schemas.microsoft.com/office/drawing/2014/main" val="20003"/>
                    </a:ext>
                  </a:extLst>
                </a:gridCol>
                <a:gridCol w="2252492">
                  <a:extLst>
                    <a:ext uri="{9D8B030D-6E8A-4147-A177-3AD203B41FA5}">
                      <a16:colId xmlns:a16="http://schemas.microsoft.com/office/drawing/2014/main" val="20004"/>
                    </a:ext>
                  </a:extLst>
                </a:gridCol>
              </a:tblGrid>
              <a:tr h="612626">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960676">
                <a:tc>
                  <a:txBody>
                    <a:bodyPr/>
                    <a:lstStyle/>
                    <a:p>
                      <a:pPr algn="ctr"/>
                      <a:r>
                        <a:rPr lang="en-US" sz="240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83.92</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a:t>
                      </a:r>
                      <a:endParaRPr/>
                    </a:p>
                    <a:p>
                      <a:pPr marL="0" marR="0" lvl="0" indent="0" algn="ctr" rtl="0">
                        <a:spcBef>
                          <a:spcPts val="0"/>
                        </a:spcBef>
                        <a:spcAft>
                          <a:spcPts val="0"/>
                        </a:spcAft>
                        <a:buNone/>
                      </a:pPr>
                      <a:r>
                        <a:rPr lang="en-US" sz="2400" u="none" strike="noStrike" cap="none">
                          <a:solidFill>
                            <a:schemeClr val="dk1"/>
                          </a:solidFill>
                        </a:rPr>
                        <a:t>(</a:t>
                      </a:r>
                      <a:r>
                        <a:rPr lang="en-US" sz="2400"/>
                        <a:t>8.17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29</a:t>
                      </a:r>
                      <a:endParaRPr/>
                    </a:p>
                    <a:p>
                      <a:pPr marL="0" marR="0" lvl="0" indent="0" algn="ctr" rtl="0">
                        <a:spcBef>
                          <a:spcPts val="0"/>
                        </a:spcBef>
                        <a:spcAft>
                          <a:spcPts val="0"/>
                        </a:spcAft>
                        <a:buNone/>
                      </a:pPr>
                      <a:r>
                        <a:rPr lang="en-US" sz="2400" u="none" strike="noStrike" cap="none">
                          <a:solidFill>
                            <a:schemeClr val="dk1"/>
                          </a:solidFill>
                        </a:rPr>
                        <a:t>(</a:t>
                      </a:r>
                      <a:r>
                        <a:rPr lang="en-US" sz="2400"/>
                        <a:t>7.90</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60676">
                <a:tc>
                  <a:txBody>
                    <a:bodyPr/>
                    <a:lstStyle/>
                    <a:p>
                      <a:pPr algn="ctr"/>
                      <a:r>
                        <a:rPr lang="en-US" sz="240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308</a:t>
                      </a:r>
                      <a:endParaRPr/>
                    </a:p>
                    <a:p>
                      <a:pPr marL="0" marR="0" lvl="0" indent="0" algn="ctr" rtl="0">
                        <a:spcBef>
                          <a:spcPts val="0"/>
                        </a:spcBef>
                        <a:spcAft>
                          <a:spcPts val="0"/>
                        </a:spcAft>
                        <a:buNone/>
                      </a:pPr>
                      <a:r>
                        <a:rPr lang="en-US" sz="2400" u="none" strike="noStrike" cap="none">
                          <a:solidFill>
                            <a:schemeClr val="dk1"/>
                          </a:solidFill>
                        </a:rPr>
                        <a:t>(</a:t>
                      </a:r>
                      <a:r>
                        <a:rPr lang="en-US" sz="2400"/>
                        <a:t>82.13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35</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9.33</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a:t>
                      </a:r>
                      <a:endParaRPr/>
                    </a:p>
                    <a:p>
                      <a:pPr marL="0" marR="0" lvl="0" indent="0" algn="ctr" rtl="0">
                        <a:spcBef>
                          <a:spcPts val="0"/>
                        </a:spcBef>
                        <a:spcAft>
                          <a:spcPts val="0"/>
                        </a:spcAft>
                        <a:buNone/>
                      </a:pPr>
                      <a:r>
                        <a:rPr lang="en-US" sz="2400" u="none" strike="noStrike" cap="none">
                          <a:solidFill>
                            <a:schemeClr val="dk1"/>
                          </a:solidFill>
                        </a:rPr>
                        <a:t>(</a:t>
                      </a:r>
                      <a:r>
                        <a:rPr lang="en-US" sz="2400"/>
                        <a:t>8.53</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60676">
                <a:tc>
                  <a:txBody>
                    <a:bodyPr/>
                    <a:lstStyle/>
                    <a:p>
                      <a:pPr algn="ctr"/>
                      <a:r>
                        <a:rPr lang="en-US" sz="240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321</a:t>
                      </a:r>
                      <a:endParaRPr/>
                    </a:p>
                    <a:p>
                      <a:pPr marL="0" marR="0" lvl="0" indent="0" algn="ctr" rtl="0">
                        <a:spcBef>
                          <a:spcPts val="0"/>
                        </a:spcBef>
                        <a:spcAft>
                          <a:spcPts val="0"/>
                        </a:spcAft>
                        <a:buNone/>
                      </a:pPr>
                      <a:r>
                        <a:rPr lang="en-US" sz="2400" u="none" strike="noStrike" cap="none">
                          <a:solidFill>
                            <a:schemeClr val="dk1"/>
                          </a:solidFill>
                        </a:rPr>
                        <a:t>(8</a:t>
                      </a:r>
                      <a:r>
                        <a:rPr lang="en-US" sz="2400"/>
                        <a:t>7.47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24</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6.54</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22</a:t>
                      </a:r>
                      <a:endParaRPr/>
                    </a:p>
                    <a:p>
                      <a:pPr marL="0" marR="0" lvl="0" indent="0" algn="ctr" rtl="0">
                        <a:spcBef>
                          <a:spcPts val="0"/>
                        </a:spcBef>
                        <a:spcAft>
                          <a:spcPts val="0"/>
                        </a:spcAft>
                        <a:buNone/>
                      </a:pPr>
                      <a:r>
                        <a:rPr lang="en-US" sz="2400" u="none" strike="noStrike" cap="none">
                          <a:solidFill>
                            <a:schemeClr val="dk1"/>
                          </a:solidFill>
                        </a:rPr>
                        <a:t>(</a:t>
                      </a:r>
                      <a:r>
                        <a:rPr lang="en-US" sz="2400"/>
                        <a:t>5.99</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60676">
                <a:tc>
                  <a:txBody>
                    <a:bodyPr/>
                    <a:lstStyle/>
                    <a:p>
                      <a:pPr algn="ctr"/>
                      <a:r>
                        <a:rPr lang="en-US" sz="240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275</a:t>
                      </a:r>
                      <a:endParaRPr/>
                    </a:p>
                    <a:p>
                      <a:pPr marL="0" marR="0" lvl="0" indent="0" algn="ctr" rtl="0">
                        <a:spcBef>
                          <a:spcPts val="0"/>
                        </a:spcBef>
                        <a:spcAft>
                          <a:spcPts val="0"/>
                        </a:spcAft>
                        <a:buNone/>
                      </a:pPr>
                      <a:r>
                        <a:rPr lang="en-US" sz="2400" u="none" strike="noStrike" cap="none">
                          <a:solidFill>
                            <a:schemeClr val="dk1"/>
                          </a:solidFill>
                        </a:rPr>
                        <a:t>(9</a:t>
                      </a:r>
                      <a:r>
                        <a:rPr lang="en-US" sz="2400"/>
                        <a:t>1.67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1</a:t>
                      </a:r>
                      <a:r>
                        <a:rPr lang="en-US" sz="2400">
                          <a:solidFill>
                            <a:srgbClr val="000000"/>
                          </a:solidFill>
                          <a:latin typeface="Calibri"/>
                          <a:ea typeface="Calibri"/>
                          <a:cs typeface="Calibri"/>
                          <a:sym typeface="Calibri"/>
                        </a:rPr>
                        <a:t>7</a:t>
                      </a:r>
                      <a:endParaRPr/>
                    </a:p>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a:t>
                      </a:r>
                      <a:r>
                        <a:rPr lang="en-US" sz="2400">
                          <a:solidFill>
                            <a:srgbClr val="000000"/>
                          </a:solidFill>
                          <a:latin typeface="Calibri"/>
                          <a:ea typeface="Calibri"/>
                          <a:cs typeface="Calibri"/>
                          <a:sym typeface="Calibri"/>
                        </a:rPr>
                        <a:t>5.67</a:t>
                      </a:r>
                      <a:r>
                        <a:rPr lang="en-US" sz="2400" b="0" i="0" u="none" strike="noStrike" cap="none">
                          <a:solidFill>
                            <a:srgbClr val="000000"/>
                          </a:solidFill>
                          <a:latin typeface="Calibri"/>
                          <a:ea typeface="Calibri"/>
                          <a:cs typeface="Calibri"/>
                          <a:sym typeface="Calibri"/>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n-US" sz="2400"/>
                        <a:t>8</a:t>
                      </a:r>
                      <a:endParaRPr/>
                    </a:p>
                    <a:p>
                      <a:pPr marL="0" marR="0" lvl="0" indent="0" algn="ctr" rtl="0">
                        <a:spcBef>
                          <a:spcPts val="0"/>
                        </a:spcBef>
                        <a:spcAft>
                          <a:spcPts val="0"/>
                        </a:spcAft>
                        <a:buNone/>
                      </a:pPr>
                      <a:r>
                        <a:rPr lang="en-US" sz="2400" u="none" strike="noStrike" cap="none">
                          <a:solidFill>
                            <a:schemeClr val="dk1"/>
                          </a:solidFill>
                        </a:rPr>
                        <a:t>(2.</a:t>
                      </a:r>
                      <a:r>
                        <a:rPr lang="en-US" sz="2400"/>
                        <a:t>67</a:t>
                      </a:r>
                      <a:r>
                        <a:rPr lang="en-US" sz="2400" u="none" strike="noStrike" cap="none">
                          <a:solidFill>
                            <a:schemeClr val="dk1"/>
                          </a:solidFill>
                        </a:rPr>
                        <a:t>%)</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493609"/>
                  </a:ext>
                </a:extLst>
              </a:tr>
            </a:tbl>
          </a:graphicData>
        </a:graphic>
      </p:graphicFrame>
    </p:spTree>
    <p:extLst>
      <p:ext uri="{BB962C8B-B14F-4D97-AF65-F5344CB8AC3E}">
        <p14:creationId xmlns:p14="http://schemas.microsoft.com/office/powerpoint/2010/main" val="2491475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a:effectLst/>
                        </a:rPr>
                        <a:t>Fall- 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Fall- 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10.36%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9.36%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91.29%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6.20%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1.58%</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a:effectLst/>
                        </a:rPr>
                        <a:t>WTR-SRSSIE-I</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4.85%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4046253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a:solidFill>
                  <a:prstClr val="black"/>
                </a:solidFill>
                <a:latin typeface="Arial" charset="0"/>
              </a:rPr>
              <a:t>Sample Middle School:</a:t>
            </a:r>
            <a:r>
              <a:rPr lang="en-US" sz="360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89</a:t>
            </a:r>
          </a:p>
        </p:txBody>
      </p:sp>
      <p:sp>
        <p:nvSpPr>
          <p:cNvPr id="10" name="Rectangle 9"/>
          <p:cNvSpPr/>
          <p:nvPr/>
        </p:nvSpPr>
        <p:spPr>
          <a:xfrm>
            <a:off x="4135915" y="2698585"/>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66</a:t>
            </a:r>
          </a:p>
        </p:txBody>
      </p:sp>
      <p:sp>
        <p:nvSpPr>
          <p:cNvPr id="14" name="Rectangle 13"/>
          <p:cNvSpPr/>
          <p:nvPr/>
        </p:nvSpPr>
        <p:spPr>
          <a:xfrm>
            <a:off x="5715000" y="2696201"/>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sharing…</a:t>
            </a:r>
          </a:p>
        </p:txBody>
      </p:sp>
      <p:sp>
        <p:nvSpPr>
          <p:cNvPr id="3" name="Content Placeholder 2"/>
          <p:cNvSpPr>
            <a:spLocks noGrp="1"/>
          </p:cNvSpPr>
          <p:nvPr>
            <p:ph idx="1"/>
          </p:nvPr>
        </p:nvSpPr>
        <p:spPr/>
        <p:txBody>
          <a:bodyPr/>
          <a:lstStyle/>
          <a:p>
            <a:r>
              <a:rPr lang="en-US"/>
              <a:t>Schoolwide data</a:t>
            </a:r>
          </a:p>
          <a:p>
            <a:pPr marL="457200" lvl="1" indent="0">
              <a:buNone/>
            </a:pPr>
            <a:r>
              <a:rPr lang="en-US"/>
              <a:t>…decisions related to primary prevention efforts</a:t>
            </a:r>
          </a:p>
          <a:p>
            <a:pPr marL="457200" lvl="1" indent="0">
              <a:buNone/>
            </a:pPr>
            <a:endParaRPr lang="en-US"/>
          </a:p>
          <a:p>
            <a:r>
              <a:rPr lang="en-US"/>
              <a:t>Grade / Department / Class</a:t>
            </a:r>
          </a:p>
          <a:p>
            <a:pPr marL="457200" lvl="1" indent="0">
              <a:buNone/>
            </a:pPr>
            <a:r>
              <a:rPr lang="en-US"/>
              <a:t>…implications for teachers’ practice</a:t>
            </a:r>
          </a:p>
          <a:p>
            <a:pPr marL="0" indent="0">
              <a:buNone/>
            </a:pPr>
            <a:endParaRPr lang="en-US"/>
          </a:p>
          <a:p>
            <a:pPr marL="0" indent="0">
              <a:buNone/>
            </a:pPr>
            <a:endParaRPr lang="en-US"/>
          </a:p>
          <a:p>
            <a:pPr marL="347663" indent="-347663"/>
            <a:r>
              <a:rPr lang="en-US"/>
              <a:t>Individual student </a:t>
            </a:r>
          </a:p>
          <a:p>
            <a:pPr marL="457200" lvl="1" indent="0">
              <a:buNone/>
            </a:pPr>
            <a:r>
              <a:rPr lang="en-US"/>
              <a:t>…decisions about student-based interventions</a:t>
            </a:r>
          </a:p>
        </p:txBody>
      </p:sp>
      <p:pic>
        <p:nvPicPr>
          <p:cNvPr id="7" name="Picture 6"/>
          <p:cNvPicPr>
            <a:picLocks noChangeAspect="1"/>
          </p:cNvPicPr>
          <p:nvPr/>
        </p:nvPicPr>
        <p:blipFill>
          <a:blip r:embed="rId2"/>
          <a:stretch>
            <a:fillRect/>
          </a:stretch>
        </p:blipFill>
        <p:spPr>
          <a:xfrm>
            <a:off x="7939092" y="857249"/>
            <a:ext cx="2112088" cy="1650069"/>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7939092" y="2824281"/>
            <a:ext cx="2112089" cy="1526402"/>
          </a:xfrm>
          <a:prstGeom prst="rect">
            <a:avLst/>
          </a:prstGeom>
          <a:ln>
            <a:solidFill>
              <a:schemeClr val="tx1"/>
            </a:solidFill>
          </a:ln>
        </p:spPr>
      </p:pic>
      <p:pic>
        <p:nvPicPr>
          <p:cNvPr id="4" name="Picture 4" descr="Table&#10;&#10;Description automatically generated">
            <a:extLst>
              <a:ext uri="{FF2B5EF4-FFF2-40B4-BE49-F238E27FC236}">
                <a16:creationId xmlns:a16="http://schemas.microsoft.com/office/drawing/2014/main" id="{8921B94C-8153-77BA-F86B-1A69C9A868A7}"/>
              </a:ext>
            </a:extLst>
          </p:cNvPr>
          <p:cNvPicPr/>
          <p:nvPr/>
        </p:nvPicPr>
        <p:blipFill rotWithShape="1">
          <a:blip r:embed="rId4"/>
          <a:srcRect r="1168"/>
          <a:stretch/>
        </p:blipFill>
        <p:spPr>
          <a:xfrm>
            <a:off x="7939092" y="4726742"/>
            <a:ext cx="2112088" cy="1526401"/>
          </a:xfrm>
          <a:prstGeom prst="rect">
            <a:avLst/>
          </a:prstGeom>
          <a:ln>
            <a:solidFill>
              <a:schemeClr val="tx1"/>
            </a:solidFill>
          </a:ln>
        </p:spPr>
      </p:pic>
    </p:spTree>
    <p:extLst>
      <p:ext uri="{BB962C8B-B14F-4D97-AF65-F5344CB8AC3E}">
        <p14:creationId xmlns:p14="http://schemas.microsoft.com/office/powerpoint/2010/main" val="1415232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3C1284EF-2C08-040A-5226-4E445603B6BA}"/>
              </a:ext>
            </a:extLst>
          </p:cNvPr>
          <p:cNvSpPr>
            <a:spLocks noGrp="1"/>
          </p:cNvSpPr>
          <p:nvPr>
            <p:ph type="body" idx="1"/>
          </p:nvPr>
        </p:nvSpPr>
        <p:spPr/>
        <p:txBody>
          <a:bodyPr/>
          <a:lstStyle/>
          <a:p>
            <a:r>
              <a:rPr lang="en-US" b="1"/>
              <a:t>Primary (Tier 1) Prevention Efforts</a:t>
            </a:r>
          </a:p>
          <a:p>
            <a:r>
              <a:rPr lang="en-US"/>
              <a:t>Teacher-Delivered, Low-Intensity Supports</a:t>
            </a:r>
          </a:p>
          <a:p>
            <a:r>
              <a:rPr lang="en-US"/>
              <a:t>Secondary (Tier 2) and Tertiary (Tier 3) Interventions</a:t>
            </a:r>
          </a:p>
        </p:txBody>
      </p:sp>
    </p:spTree>
    <p:extLst>
      <p:ext uri="{BB962C8B-B14F-4D97-AF65-F5344CB8AC3E}">
        <p14:creationId xmlns:p14="http://schemas.microsoft.com/office/powerpoint/2010/main" val="2843871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42483" y="1796005"/>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41181" y="1800560"/>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31763" y="1803476"/>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23963" y="1805337"/>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40203" y="1801604"/>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85530" y="1796416"/>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394608" y="179641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16589" y="1796416"/>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364339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lnSpcReduction="10000"/>
          </a:bodyPr>
          <a:lstStyle/>
          <a:p>
            <a:r>
              <a:rPr lang="en-US"/>
              <a:t>Scheduling for Success</a:t>
            </a:r>
          </a:p>
          <a:p>
            <a:r>
              <a:rPr lang="en-US"/>
              <a:t>Implementing Your Primary</a:t>
            </a:r>
            <a:br>
              <a:rPr lang="en-US"/>
            </a:br>
            <a:r>
              <a:rPr lang="en-US"/>
              <a:t>(Tier 1) Prevention Efforts</a:t>
            </a:r>
          </a:p>
          <a:p>
            <a:r>
              <a:rPr lang="en-US"/>
              <a:t>Preparing to Collect Treatment Integrity Data</a:t>
            </a:r>
          </a:p>
          <a:p>
            <a:pPr lvl="1"/>
            <a:r>
              <a:rPr lang="en-US"/>
              <a:t>Ci3T Treatment Integrity Team Leader Training</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lnSpcReduction="10000"/>
          </a:bodyPr>
          <a:lstStyle/>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Tree>
    <p:extLst>
      <p:ext uri="{BB962C8B-B14F-4D97-AF65-F5344CB8AC3E}">
        <p14:creationId xmlns:p14="http://schemas.microsoft.com/office/powerpoint/2010/main" val="1003743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3C1284EF-2C08-040A-5226-4E445603B6BA}"/>
              </a:ext>
            </a:extLst>
          </p:cNvPr>
          <p:cNvSpPr>
            <a:spLocks noGrp="1"/>
          </p:cNvSpPr>
          <p:nvPr>
            <p:ph type="body" idx="1"/>
          </p:nvPr>
        </p:nvSpPr>
        <p:spPr/>
        <p:txBody>
          <a:bodyPr/>
          <a:lstStyle/>
          <a:p>
            <a:r>
              <a:rPr lang="en-US" dirty="0"/>
              <a:t>Primary (Tier 1) Prevention Efforts</a:t>
            </a:r>
          </a:p>
          <a:p>
            <a:r>
              <a:rPr lang="en-US" b="1" dirty="0"/>
              <a:t>Teacher-Delivered, Low-Intensity Strategies</a:t>
            </a:r>
          </a:p>
          <a:p>
            <a:r>
              <a:rPr lang="en-US" dirty="0"/>
              <a:t>Secondary (Tier 2) and Tertiary (Tier 3) Interventions</a:t>
            </a:r>
          </a:p>
        </p:txBody>
      </p:sp>
    </p:spTree>
    <p:extLst>
      <p:ext uri="{BB962C8B-B14F-4D97-AF65-F5344CB8AC3E}">
        <p14:creationId xmlns:p14="http://schemas.microsoft.com/office/powerpoint/2010/main" val="3672816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Essential Components of </a:t>
            </a:r>
            <a:br>
              <a:rPr lang="en-US"/>
            </a:br>
            <a:r>
              <a:rPr lang="en-US"/>
              <a:t>Classroom Management</a:t>
            </a:r>
          </a:p>
        </p:txBody>
      </p:sp>
      <p:graphicFrame>
        <p:nvGraphicFramePr>
          <p:cNvPr id="10" name="Content Placeholder 9"/>
          <p:cNvGraphicFramePr>
            <a:graphicFrameLocks noGrp="1"/>
          </p:cNvGraphicFramePr>
          <p:nvPr>
            <p:ph idx="1"/>
          </p:nvPr>
        </p:nvGraphicFramePr>
        <p:xfrm>
          <a:off x="2152650" y="1825625"/>
          <a:ext cx="461711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7" title="Adolescent students writing at desks in a classroom"/>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rot="267407">
            <a:off x="7552205" y="3589138"/>
            <a:ext cx="2822031" cy="1881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descr="Teacher overlooking students mixing chemicals" title="Picture of science classroom"/>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rot="21187471">
            <a:off x="6725749" y="1836791"/>
            <a:ext cx="2542708" cy="1695139"/>
          </a:xfrm>
          <a:prstGeom prst="roundRect">
            <a:avLst>
              <a:gd name="adj" fmla="val 13506"/>
            </a:avLst>
          </a:prstGeom>
          <a:ln>
            <a:noFill/>
          </a:ln>
          <a:effectLst>
            <a:outerShdw blurRad="292100" dist="139700" dir="2700000" algn="tl" rotWithShape="0">
              <a:srgbClr val="333333">
                <a:alpha val="65000"/>
              </a:srgbClr>
            </a:outerShdw>
          </a:effectLst>
        </p:spPr>
      </p:pic>
      <p:sp>
        <p:nvSpPr>
          <p:cNvPr id="8" name="TextBox 7"/>
          <p:cNvSpPr txBox="1">
            <a:spLocks noChangeArrowheads="1"/>
          </p:cNvSpPr>
          <p:nvPr/>
        </p:nvSpPr>
        <p:spPr bwMode="auto">
          <a:xfrm>
            <a:off x="477078" y="6169709"/>
            <a:ext cx="10976113" cy="523220"/>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eaLnBrk="1" hangingPunct="1">
              <a:defRPr/>
            </a:pPr>
            <a:r>
              <a:rPr lang="en-US" sz="1400">
                <a:solidFill>
                  <a:prstClr val="white">
                    <a:lumMod val="50000"/>
                  </a:prstClr>
                </a:solidFill>
              </a:rPr>
              <a:t>See Lane, K. L., Menzies, H. M., Bruhn, A. L., &amp; </a:t>
            </a:r>
            <a:r>
              <a:rPr lang="en-US" sz="1400" err="1">
                <a:solidFill>
                  <a:prstClr val="white">
                    <a:lumMod val="50000"/>
                  </a:prstClr>
                </a:solidFill>
              </a:rPr>
              <a:t>Crnobori</a:t>
            </a:r>
            <a:r>
              <a:rPr lang="en-US" sz="1400">
                <a:solidFill>
                  <a:prstClr val="white">
                    <a:lumMod val="50000"/>
                  </a:prstClr>
                </a:solidFill>
              </a:rPr>
              <a:t>, M. (2011). </a:t>
            </a:r>
            <a:r>
              <a:rPr lang="en-US" sz="1400" i="1">
                <a:solidFill>
                  <a:prstClr val="white">
                    <a:lumMod val="50000"/>
                  </a:prstClr>
                </a:solidFill>
              </a:rPr>
              <a:t>Managing challenging behaviors in schools: Research-based strategies that work</a:t>
            </a:r>
            <a:r>
              <a:rPr lang="en-US" sz="1400">
                <a:solidFill>
                  <a:prstClr val="white">
                    <a:lumMod val="50000"/>
                  </a:prstClr>
                </a:solidFill>
              </a:rPr>
              <a:t>. Guilford Press.</a:t>
            </a:r>
          </a:p>
        </p:txBody>
      </p:sp>
    </p:spTree>
    <p:extLst>
      <p:ext uri="{BB962C8B-B14F-4D97-AF65-F5344CB8AC3E}">
        <p14:creationId xmlns:p14="http://schemas.microsoft.com/office/powerpoint/2010/main" val="25744888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9E5D-ED7D-C541-9542-41C2DFAF00F3}"/>
              </a:ext>
            </a:extLst>
          </p:cNvPr>
          <p:cNvSpPr>
            <a:spLocks noGrp="1"/>
          </p:cNvSpPr>
          <p:nvPr>
            <p:ph type="title" idx="4294967295"/>
          </p:nvPr>
        </p:nvSpPr>
        <p:spPr>
          <a:xfrm>
            <a:off x="1765161" y="4502193"/>
            <a:ext cx="3749675" cy="1201737"/>
          </a:xfrm>
        </p:spPr>
        <p:txBody>
          <a:bodyPr/>
          <a:lstStyle/>
          <a:p>
            <a:pPr rtl="0" eaLnBrk="1" latinLnBrk="0" hangingPunct="1"/>
            <a:r>
              <a:rPr lang="en-US" sz="2400">
                <a:solidFill>
                  <a:srgbClr val="000000"/>
                </a:solidFill>
                <a:latin typeface="Calibri" panose="020F0502020204030204" pitchFamily="34" charset="0"/>
                <a:ea typeface="+mn-ea"/>
                <a:cs typeface="+mn-cs"/>
              </a:rPr>
              <a:t>Identify site-level experts using self-assessment tools </a:t>
            </a:r>
            <a:endParaRPr lang="en-US">
              <a:effectLst/>
            </a:endParaRPr>
          </a:p>
        </p:txBody>
      </p:sp>
      <p:sp>
        <p:nvSpPr>
          <p:cNvPr id="9" name="TextBox 8"/>
          <p:cNvSpPr txBox="1">
            <a:spLocks noChangeArrowheads="1"/>
          </p:cNvSpPr>
          <p:nvPr/>
        </p:nvSpPr>
        <p:spPr bwMode="auto">
          <a:xfrm>
            <a:off x="410817" y="5991643"/>
            <a:ext cx="11370365" cy="646331"/>
          </a:xfrm>
          <a:prstGeom prst="rect">
            <a:avLst/>
          </a:prstGeom>
          <a:noFill/>
          <a:ln>
            <a:noFill/>
          </a:ln>
        </p:spPr>
        <p:txBody>
          <a:bodyPr wrap="square">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119063" indent="-119063" eaLnBrk="1" hangingPunct="1">
              <a:buFont typeface="Arial" panose="020B0604020202020204" pitchFamily="34" charset="0"/>
              <a:buChar char="•"/>
            </a:pPr>
            <a:r>
              <a:rPr lang="en-US" sz="1200">
                <a:solidFill>
                  <a:schemeClr val="bg1">
                    <a:lumMod val="50000"/>
                  </a:schemeClr>
                </a:solidFill>
              </a:rPr>
              <a:t>Lane, K. L., Menzies, H. M., Bruhn, A. L., &amp; </a:t>
            </a:r>
            <a:r>
              <a:rPr lang="en-US" sz="1200" err="1">
                <a:solidFill>
                  <a:schemeClr val="bg1">
                    <a:lumMod val="50000"/>
                  </a:schemeClr>
                </a:solidFill>
              </a:rPr>
              <a:t>Crnobori</a:t>
            </a:r>
            <a:r>
              <a:rPr lang="en-US" sz="1200">
                <a:solidFill>
                  <a:schemeClr val="bg1">
                    <a:lumMod val="50000"/>
                  </a:schemeClr>
                </a:solidFill>
              </a:rPr>
              <a:t>, M. (2011). </a:t>
            </a:r>
            <a:r>
              <a:rPr lang="en-US" sz="1200" i="1">
                <a:solidFill>
                  <a:schemeClr val="bg1">
                    <a:lumMod val="50000"/>
                  </a:schemeClr>
                </a:solidFill>
              </a:rPr>
              <a:t>Managing challenging behaviors in schools: Research-based strategies that work</a:t>
            </a:r>
            <a:r>
              <a:rPr lang="en-US" sz="1200">
                <a:solidFill>
                  <a:schemeClr val="bg1">
                    <a:lumMod val="50000"/>
                  </a:schemeClr>
                </a:solidFill>
              </a:rPr>
              <a:t>. Guilford Press.</a:t>
            </a:r>
          </a:p>
          <a:p>
            <a:pPr marL="119063" indent="-119063" eaLnBrk="1" hangingPunct="1">
              <a:buFont typeface="Arial" panose="020B0604020202020204" pitchFamily="34" charset="0"/>
              <a:buChar char="•"/>
            </a:pPr>
            <a:r>
              <a:rPr lang="en-US" sz="1200">
                <a:solidFill>
                  <a:schemeClr val="bg1">
                    <a:lumMod val="50000"/>
                  </a:schemeClr>
                </a:solidFill>
              </a:rPr>
              <a:t>Oakes, W. P., Cantwell, E. D., Lane, K. L., Royer, D. J., &amp; Common, E. A. (2019).  Examining educator’s views of classroom management and instructional strategies: School-site capacity for supporting students’ behavioral needs.  </a:t>
            </a:r>
            <a:r>
              <a:rPr lang="en-US" sz="1200" i="1">
                <a:solidFill>
                  <a:schemeClr val="bg1">
                    <a:lumMod val="50000"/>
                  </a:schemeClr>
                </a:solidFill>
              </a:rPr>
              <a:t>Preventing School Failure.</a:t>
            </a:r>
            <a:endParaRPr lang="en-US" sz="1200">
              <a:solidFill>
                <a:schemeClr val="bg1">
                  <a:lumMod val="50000"/>
                </a:schemeClr>
              </a:solidFill>
            </a:endParaRPr>
          </a:p>
        </p:txBody>
      </p:sp>
      <p:graphicFrame>
        <p:nvGraphicFramePr>
          <p:cNvPr id="12" name="Diagram 11"/>
          <p:cNvGraphicFramePr/>
          <p:nvPr/>
        </p:nvGraphicFramePr>
        <p:xfrm>
          <a:off x="1694823" y="-650392"/>
          <a:ext cx="8955745" cy="5895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title="KCU: classroom management self-assessment"/>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2520" y="220026"/>
            <a:ext cx="3770972" cy="4756812"/>
          </a:xfrm>
          <a:prstGeom prst="rect">
            <a:avLst/>
          </a:prstGeom>
          <a:ln w="19050">
            <a:solidFill>
              <a:schemeClr val="accent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27072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90920DF2-C688-F2E9-54B9-AE3ECE3AC253}"/>
              </a:ext>
            </a:extLst>
          </p:cNvPr>
          <p:cNvPicPr>
            <a:picLocks noGrp="1" noRot="1" noChangeAspect="1" noMove="1" noResize="1" noEditPoints="1" noAdjustHandles="1" noChangeArrowheads="1" noChangeShapeType="1" noCrop="1"/>
          </p:cNvPicPr>
          <p:nvPr/>
        </p:nvPicPr>
        <p:blipFill>
          <a:blip r:embed="rId3"/>
          <a:stretch>
            <a:fillRect/>
          </a:stretch>
        </p:blipFill>
        <p:spPr>
          <a:xfrm>
            <a:off x="2178819" y="1581997"/>
            <a:ext cx="7733881" cy="4439256"/>
          </a:xfrm>
          <a:prstGeom prst="rect">
            <a:avLst/>
          </a:prstGeom>
        </p:spPr>
      </p:pic>
      <p:sp>
        <p:nvSpPr>
          <p:cNvPr id="4" name="Down Arrow 3"/>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703614" y="68185"/>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1094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1294" y="152400"/>
            <a:ext cx="8449415" cy="6529094"/>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rot="5400000">
            <a:off x="2801746" y="2397424"/>
            <a:ext cx="1671274" cy="2509935"/>
          </a:xfrm>
          <a:prstGeom prst="roundRect">
            <a:avLst/>
          </a:prstGeom>
          <a:noFill/>
          <a:ln>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latin typeface="Calibri" panose="020F0502020204030204"/>
            </a:endParaRPr>
          </a:p>
        </p:txBody>
      </p:sp>
      <p:grpSp>
        <p:nvGrpSpPr>
          <p:cNvPr id="3" name="Group 2">
            <a:extLst>
              <a:ext uri="{FF2B5EF4-FFF2-40B4-BE49-F238E27FC236}">
                <a16:creationId xmlns:a16="http://schemas.microsoft.com/office/drawing/2014/main" id="{3127A87A-8F48-30FC-AFBD-E485F5FA033E}"/>
              </a:ext>
            </a:extLst>
          </p:cNvPr>
          <p:cNvGrpSpPr/>
          <p:nvPr/>
        </p:nvGrpSpPr>
        <p:grpSpPr>
          <a:xfrm>
            <a:off x="5592974" y="1681897"/>
            <a:ext cx="5029204" cy="4857068"/>
            <a:chOff x="6880999" y="1745495"/>
            <a:chExt cx="5029204" cy="4857068"/>
          </a:xfrm>
        </p:grpSpPr>
        <p:pic>
          <p:nvPicPr>
            <p:cNvPr id="4" name="Content Placeholder 5">
              <a:extLst>
                <a:ext uri="{FF2B5EF4-FFF2-40B4-BE49-F238E27FC236}">
                  <a16:creationId xmlns:a16="http://schemas.microsoft.com/office/drawing/2014/main" id="{ADAB42B7-49F5-1E3D-8F55-E8FA43188B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97" r="-2172"/>
            <a:stretch/>
          </p:blipFill>
          <p:spPr>
            <a:xfrm>
              <a:off x="6880999"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5" name="Freeform 15">
              <a:extLst>
                <a:ext uri="{FF2B5EF4-FFF2-40B4-BE49-F238E27FC236}">
                  <a16:creationId xmlns:a16="http://schemas.microsoft.com/office/drawing/2014/main" id="{1B8B694A-0AB6-C9EB-785E-17C07B6A687F}"/>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6" name="Freeform 16">
              <a:extLst>
                <a:ext uri="{FF2B5EF4-FFF2-40B4-BE49-F238E27FC236}">
                  <a16:creationId xmlns:a16="http://schemas.microsoft.com/office/drawing/2014/main" id="{1AF61741-DB91-6A3D-C88B-3C34DC7FC38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8" name="Freeform 17">
              <a:extLst>
                <a:ext uri="{FF2B5EF4-FFF2-40B4-BE49-F238E27FC236}">
                  <a16:creationId xmlns:a16="http://schemas.microsoft.com/office/drawing/2014/main" id="{6AF14A44-3D21-D2DC-5915-190E12D1359D}"/>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9" name="Freeform 18">
              <a:extLst>
                <a:ext uri="{FF2B5EF4-FFF2-40B4-BE49-F238E27FC236}">
                  <a16:creationId xmlns:a16="http://schemas.microsoft.com/office/drawing/2014/main" id="{95354CF4-5CB9-8F3D-4E53-A1A486887E96}"/>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10" name="Freeform 19">
              <a:extLst>
                <a:ext uri="{FF2B5EF4-FFF2-40B4-BE49-F238E27FC236}">
                  <a16:creationId xmlns:a16="http://schemas.microsoft.com/office/drawing/2014/main" id="{19B2E26B-C6AB-BBFE-EBDF-D28A31F13F82}"/>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11" name="Freeform 20">
              <a:extLst>
                <a:ext uri="{FF2B5EF4-FFF2-40B4-BE49-F238E27FC236}">
                  <a16:creationId xmlns:a16="http://schemas.microsoft.com/office/drawing/2014/main" id="{30347E22-08AB-6A85-2E42-3673310C6FFC}"/>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12" name="Freeform 21">
              <a:extLst>
                <a:ext uri="{FF2B5EF4-FFF2-40B4-BE49-F238E27FC236}">
                  <a16:creationId xmlns:a16="http://schemas.microsoft.com/office/drawing/2014/main" id="{21E73103-9505-796D-6B39-5345842D1413}"/>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Choice</a:t>
              </a:r>
            </a:p>
          </p:txBody>
        </p:sp>
      </p:grpSp>
    </p:spTree>
    <p:extLst>
      <p:ext uri="{BB962C8B-B14F-4D97-AF65-F5344CB8AC3E}">
        <p14:creationId xmlns:p14="http://schemas.microsoft.com/office/powerpoint/2010/main" val="34121301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2F272-D77F-969B-3BC6-DCD3AF55F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199" y="1802346"/>
            <a:ext cx="5257801" cy="1626654"/>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pic>
        <p:nvPicPr>
          <p:cNvPr id="4" name="Picture 2" descr="1424998884482">
            <a:extLst>
              <a:ext uri="{FF2B5EF4-FFF2-40B4-BE49-F238E27FC236}">
                <a16:creationId xmlns:a16="http://schemas.microsoft.com/office/drawing/2014/main" id="{4E18013E-F1F5-2947-E49D-67A4CBD3F1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2379" y="3692518"/>
            <a:ext cx="1731963" cy="2495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BEBDB3B4-75D3-FDD2-DEE2-4A772EE854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4481" y="1902266"/>
            <a:ext cx="2084592" cy="27007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er Graphic">
            <a:extLst>
              <a:ext uri="{FF2B5EF4-FFF2-40B4-BE49-F238E27FC236}">
                <a16:creationId xmlns:a16="http://schemas.microsoft.com/office/drawing/2014/main" id="{47A8E9F3-964F-FA6A-80B2-421DC8D798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56143" y="3692519"/>
            <a:ext cx="1891363" cy="2495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6">
                  <a:extLst>
                    <a:ext uri="{A12FA001-AC4F-418D-AE19-62706E023703}">
                      <ahyp:hlinkClr xmlns:ahyp="http://schemas.microsoft.com/office/drawing/2018/hyperlinkcolor" val="tx"/>
                    </a:ext>
                  </a:extLst>
                </a:hlinkClick>
              </a:rPr>
              <a:t>https://www.ci3t.org/literature</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064775" y="2615673"/>
            <a:ext cx="757084" cy="334003"/>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2" name="Picture 11">
            <a:extLst>
              <a:ext uri="{FF2B5EF4-FFF2-40B4-BE49-F238E27FC236}">
                <a16:creationId xmlns:a16="http://schemas.microsoft.com/office/drawing/2014/main" id="{BAF58B90-22C9-55E4-A80B-D607D61C25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7612" y="1904434"/>
            <a:ext cx="1999225" cy="2698624"/>
          </a:xfrm>
          <a:prstGeom prst="rect">
            <a:avLst/>
          </a:prstGeom>
          <a:ln>
            <a:solidFill>
              <a:schemeClr val="tx1"/>
            </a:solidFill>
          </a:ln>
        </p:spPr>
      </p:pic>
      <p:pic>
        <p:nvPicPr>
          <p:cNvPr id="14" name="Picture 13">
            <a:extLst>
              <a:ext uri="{FF2B5EF4-FFF2-40B4-BE49-F238E27FC236}">
                <a16:creationId xmlns:a16="http://schemas.microsoft.com/office/drawing/2014/main" id="{AD0C00D5-58F5-ADA2-F9AF-8477D0A5BC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91747" y="2353839"/>
            <a:ext cx="2147167" cy="2894936"/>
          </a:xfrm>
          <a:prstGeom prst="rect">
            <a:avLst/>
          </a:prstGeom>
          <a:ln>
            <a:solidFill>
              <a:schemeClr val="tx1"/>
            </a:solidFill>
          </a:ln>
        </p:spPr>
      </p:pic>
      <p:pic>
        <p:nvPicPr>
          <p:cNvPr id="16" name="Picture 15">
            <a:extLst>
              <a:ext uri="{FF2B5EF4-FFF2-40B4-BE49-F238E27FC236}">
                <a16:creationId xmlns:a16="http://schemas.microsoft.com/office/drawing/2014/main" id="{B07DFE3C-BF48-8308-1727-04C299F15D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24899" y="2905284"/>
            <a:ext cx="2054009" cy="2894936"/>
          </a:xfrm>
          <a:prstGeom prst="rect">
            <a:avLst/>
          </a:prstGeom>
          <a:ln>
            <a:solidFill>
              <a:schemeClr val="tx1"/>
            </a:solidFill>
          </a:ln>
        </p:spPr>
      </p:pic>
      <p:pic>
        <p:nvPicPr>
          <p:cNvPr id="18" name="Picture 17">
            <a:extLst>
              <a:ext uri="{FF2B5EF4-FFF2-40B4-BE49-F238E27FC236}">
                <a16:creationId xmlns:a16="http://schemas.microsoft.com/office/drawing/2014/main" id="{6BAD15AB-E3D9-537E-9B0D-58432C10D1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23346" y="3252662"/>
            <a:ext cx="1984131" cy="2781234"/>
          </a:xfrm>
          <a:prstGeom prst="rect">
            <a:avLst/>
          </a:prstGeom>
          <a:ln>
            <a:solidFill>
              <a:schemeClr val="tx1"/>
            </a:solidFill>
          </a:ln>
        </p:spPr>
      </p:pic>
      <p:pic>
        <p:nvPicPr>
          <p:cNvPr id="20" name="Picture 19">
            <a:extLst>
              <a:ext uri="{FF2B5EF4-FFF2-40B4-BE49-F238E27FC236}">
                <a16:creationId xmlns:a16="http://schemas.microsoft.com/office/drawing/2014/main" id="{4A1BED46-A3BF-9BE6-CED1-189BC056DE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73024" y="3875592"/>
            <a:ext cx="2056595" cy="2781234"/>
          </a:xfrm>
          <a:prstGeom prst="rect">
            <a:avLst/>
          </a:prstGeom>
          <a:ln>
            <a:solidFill>
              <a:schemeClr val="tx1"/>
            </a:solidFill>
          </a:ln>
        </p:spPr>
      </p:pic>
    </p:spTree>
    <p:extLst>
      <p:ext uri="{BB962C8B-B14F-4D97-AF65-F5344CB8AC3E}">
        <p14:creationId xmlns:p14="http://schemas.microsoft.com/office/powerpoint/2010/main" val="3814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ppt_x"/>
                                          </p:val>
                                        </p:tav>
                                        <p:tav tm="100000">
                                          <p:val>
                                            <p:strVal val="#ppt_x"/>
                                          </p:val>
                                        </p:tav>
                                      </p:tavLst>
                                    </p:anim>
                                    <p:anim calcmode="lin" valueType="num">
                                      <p:cBhvr additive="base">
                                        <p:cTn id="23" dur="500" fill="hold"/>
                                        <p:tgtEl>
                                          <p:spTgt spid="205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3">
                  <a:extLst>
                    <a:ext uri="{A12FA001-AC4F-418D-AE19-62706E023703}">
                      <ahyp:hlinkClr xmlns:ahyp="http://schemas.microsoft.com/office/drawing/2018/hyperlinkcolor" val="tx"/>
                    </a:ext>
                  </a:extLst>
                </a:hlinkClick>
              </a:rPr>
              <a:t>https://www.ci3t.org/pl</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5"/>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6"/>
          <a:stretch>
            <a:fillRect/>
          </a:stretch>
        </p:blipFill>
        <p:spPr>
          <a:xfrm>
            <a:off x="3940794" y="4408662"/>
            <a:ext cx="3562634" cy="2418778"/>
          </a:xfrm>
          <a:prstGeom prst="rect">
            <a:avLst/>
          </a:prstGeom>
        </p:spPr>
      </p:pic>
    </p:spTree>
    <p:extLst>
      <p:ext uri="{BB962C8B-B14F-4D97-AF65-F5344CB8AC3E}">
        <p14:creationId xmlns:p14="http://schemas.microsoft.com/office/powerpoint/2010/main" val="16148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88DED-59AF-08AE-BC1A-18AFFA94C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137" y="2019273"/>
            <a:ext cx="5113413" cy="164815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solidFill>
                  <a:schemeClr val="bg1"/>
                </a:solidFill>
                <a:hlinkClick r:id="rId4">
                  <a:extLst>
                    <a:ext uri="{A12FA001-AC4F-418D-AE19-62706E023703}">
                      <ahyp:hlinkClr xmlns:ahyp="http://schemas.microsoft.com/office/drawing/2018/hyperlinkcolor" val="tx"/>
                    </a:ext>
                  </a:extLst>
                </a:hlinkClick>
              </a:rPr>
              <a:t>https://www.ci3t.org/covid</a:t>
            </a:r>
            <a:r>
              <a:rPr lang="en-US">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791009" y="3045543"/>
            <a:ext cx="1073068"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7" name="Content Placeholder 10" descr="Image Active Supervision implementation checklist.">
            <a:extLst>
              <a:ext uri="{FF2B5EF4-FFF2-40B4-BE49-F238E27FC236}">
                <a16:creationId xmlns:a16="http://schemas.microsoft.com/office/drawing/2014/main" id="{F21B64F1-CEFF-D96D-4B77-A6B690E8D2E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64607" y="1930065"/>
            <a:ext cx="2099057" cy="2716426"/>
          </a:xfrm>
          <a:prstGeom prst="rect">
            <a:avLst/>
          </a:prstGeom>
          <a:ln w="3175">
            <a:solidFill>
              <a:schemeClr val="tx1"/>
            </a:solidFill>
          </a:ln>
        </p:spPr>
      </p:pic>
      <p:pic>
        <p:nvPicPr>
          <p:cNvPr id="10" name="Picture 9" descr="Image of infographic for Instructional Choice listing the 7 steps to implement strategy in virtual environment.">
            <a:extLst>
              <a:ext uri="{FF2B5EF4-FFF2-40B4-BE49-F238E27FC236}">
                <a16:creationId xmlns:a16="http://schemas.microsoft.com/office/drawing/2014/main" id="{91A9278E-9BDA-F360-64E2-AAEEE11DEC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63910" y="1930065"/>
            <a:ext cx="2099057" cy="2716427"/>
          </a:xfrm>
          <a:prstGeom prst="rect">
            <a:avLst/>
          </a:prstGeom>
          <a:ln w="3175">
            <a:solidFill>
              <a:schemeClr val="tx1"/>
            </a:solidFill>
          </a:ln>
        </p:spPr>
      </p:pic>
      <p:pic>
        <p:nvPicPr>
          <p:cNvPr id="11" name="Online Media 2" descr="Instructional Choice in the Virtual Learning Environment video preview image.">
            <a:hlinkClick r:id="" action="ppaction://media"/>
            <a:extLst>
              <a:ext uri="{FF2B5EF4-FFF2-40B4-BE49-F238E27FC236}">
                <a16:creationId xmlns:a16="http://schemas.microsoft.com/office/drawing/2014/main" id="{2025DF30-C17E-2314-17FB-B8F7BBAB1625}"/>
              </a:ext>
            </a:extLst>
          </p:cNvPr>
          <p:cNvPicPr>
            <a:picLocks noRot="1" noChangeAspect="1"/>
          </p:cNvPicPr>
          <p:nvPr/>
        </p:nvPicPr>
        <p:blipFill>
          <a:blip r:embed="rId7"/>
          <a:stretch>
            <a:fillRect/>
          </a:stretch>
        </p:blipFill>
        <p:spPr>
          <a:xfrm>
            <a:off x="7760968" y="3660426"/>
            <a:ext cx="3490496" cy="1972130"/>
          </a:xfrm>
          <a:prstGeom prst="rect">
            <a:avLst/>
          </a:prstGeom>
          <a:ln w="3175">
            <a:solidFill>
              <a:schemeClr val="tx1"/>
            </a:solidFill>
          </a:ln>
        </p:spPr>
      </p:pic>
      <p:pic>
        <p:nvPicPr>
          <p:cNvPr id="19" name="Picture 18">
            <a:extLst>
              <a:ext uri="{FF2B5EF4-FFF2-40B4-BE49-F238E27FC236}">
                <a16:creationId xmlns:a16="http://schemas.microsoft.com/office/drawing/2014/main" id="{C6491668-2561-5122-04B0-D9179320A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3349" y="4425774"/>
            <a:ext cx="2768457" cy="1472445"/>
          </a:xfrm>
          <a:prstGeom prst="rect">
            <a:avLst/>
          </a:prstGeom>
          <a:ln>
            <a:solidFill>
              <a:schemeClr val="tx1"/>
            </a:solidFill>
          </a:ln>
        </p:spPr>
      </p:pic>
      <p:pic>
        <p:nvPicPr>
          <p:cNvPr id="21" name="Picture 20">
            <a:extLst>
              <a:ext uri="{FF2B5EF4-FFF2-40B4-BE49-F238E27FC236}">
                <a16:creationId xmlns:a16="http://schemas.microsoft.com/office/drawing/2014/main" id="{7D46A96E-6A40-02F4-38FF-BBE0B8CD991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77433" y="3996017"/>
            <a:ext cx="1895793" cy="2417712"/>
          </a:xfrm>
          <a:prstGeom prst="rect">
            <a:avLst/>
          </a:prstGeom>
          <a:ln>
            <a:solidFill>
              <a:schemeClr val="tx1"/>
            </a:solidFill>
          </a:ln>
        </p:spPr>
      </p:pic>
    </p:spTree>
    <p:extLst>
      <p:ext uri="{BB962C8B-B14F-4D97-AF65-F5344CB8AC3E}">
        <p14:creationId xmlns:p14="http://schemas.microsoft.com/office/powerpoint/2010/main" val="10427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Ci3T: Integrated Lesson Planning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8800" y="216106"/>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2053045" y="2507004"/>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8031596"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20FDC1D-25BE-94A0-3CFE-49DBDBEA4FFB}"/>
              </a:ext>
            </a:extLst>
          </p:cNvPr>
          <p:cNvSpPr/>
          <p:nvPr/>
        </p:nvSpPr>
        <p:spPr>
          <a:xfrm>
            <a:off x="397164" y="5140866"/>
            <a:ext cx="4516583" cy="119528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Please visit </a:t>
            </a:r>
            <a:r>
              <a:rPr lang="en-US">
                <a:solidFill>
                  <a:schemeClr val="bg1"/>
                </a:solidFill>
                <a:hlinkClick r:id="rId3">
                  <a:extLst>
                    <a:ext uri="{A12FA001-AC4F-418D-AE19-62706E023703}">
                      <ahyp:hlinkClr xmlns:ahyp="http://schemas.microsoft.com/office/drawing/2018/hyperlinkcolor" val="tx"/>
                    </a:ext>
                  </a:extLst>
                </a:hlinkClick>
              </a:rPr>
              <a:t>https://www.ci3t.org/covid</a:t>
            </a:r>
            <a:r>
              <a:rPr lang="en-US">
                <a:solidFill>
                  <a:schemeClr val="bg1"/>
                </a:solidFill>
              </a:rPr>
              <a:t> </a:t>
            </a:r>
            <a:r>
              <a:rPr lang="en-US"/>
              <a:t>for an integrated lesson plan template!</a:t>
            </a:r>
          </a:p>
        </p:txBody>
      </p:sp>
    </p:spTree>
    <p:extLst>
      <p:ext uri="{BB962C8B-B14F-4D97-AF65-F5344CB8AC3E}">
        <p14:creationId xmlns:p14="http://schemas.microsoft.com/office/powerpoint/2010/main" val="41191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633" y="508376"/>
            <a:ext cx="8229600" cy="1143000"/>
          </a:xfrm>
        </p:spPr>
        <p:txBody>
          <a:bodyPr>
            <a:normAutofit fontScale="90000"/>
          </a:bodyPr>
          <a:lstStyle/>
          <a:p>
            <a:r>
              <a:rPr lang="en-US"/>
              <a:t>Consider Teacher-Delivered Strategies Across Tiers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156" t="1901"/>
          <a:stretch/>
        </p:blipFill>
        <p:spPr>
          <a:xfrm>
            <a:off x="1633243" y="1681540"/>
            <a:ext cx="8946834" cy="2163129"/>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2989" r="23334"/>
          <a:stretch/>
        </p:blipFill>
        <p:spPr>
          <a:xfrm>
            <a:off x="2718632" y="4162830"/>
            <a:ext cx="7010399" cy="2139128"/>
          </a:xfrm>
          <a:prstGeom prst="rect">
            <a:avLst/>
          </a:prstGeom>
        </p:spPr>
      </p:pic>
      <p:sp>
        <p:nvSpPr>
          <p:cNvPr id="19" name="TextBox 18"/>
          <p:cNvSpPr txBox="1"/>
          <p:nvPr/>
        </p:nvSpPr>
        <p:spPr>
          <a:xfrm>
            <a:off x="1535723"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Opportunites to Respond</a:t>
            </a:r>
            <a:endParaRPr lang="en-US" sz="140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4039648" y="3697757"/>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Behavior-Specific Praise</a:t>
            </a:r>
            <a:endParaRPr lang="en-US" sz="140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319262" y="36907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Active Supervision</a:t>
            </a:r>
            <a:endParaRPr lang="en-US" sz="140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8598876" y="3708080"/>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Feedback</a:t>
            </a:r>
            <a:endParaRPr lang="en-US" sz="140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882754" y="6134330"/>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High-Probability Requests</a:t>
            </a:r>
            <a:endParaRPr lang="en-US" sz="140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169802" y="613433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Precorrection</a:t>
            </a:r>
            <a:endParaRPr lang="en-US" sz="140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7664932" y="6148071"/>
            <a:ext cx="1981200" cy="307777"/>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Instructional Choice</a:t>
            </a:r>
            <a:endParaRPr lang="en-US" sz="14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78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sz="4400"/>
              <a:t>Deep dive into this at EMPOWER Sessions 3! </a:t>
            </a:r>
            <a:endParaRPr lang="en-US"/>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Low-Intensity Strategies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243" r="899" b="90084"/>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
        <p:nvSpPr>
          <p:cNvPr id="3" name="Rectangle 2">
            <a:extLst>
              <a:ext uri="{FF2B5EF4-FFF2-40B4-BE49-F238E27FC236}">
                <a16:creationId xmlns:a16="http://schemas.microsoft.com/office/drawing/2014/main" id="{9EBCD75E-199A-5DE9-A868-C2E71655B0AE}"/>
              </a:ext>
            </a:extLst>
          </p:cNvPr>
          <p:cNvSpPr/>
          <p:nvPr/>
        </p:nvSpPr>
        <p:spPr>
          <a:xfrm>
            <a:off x="4898077" y="1690688"/>
            <a:ext cx="1037581"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812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3C1284EF-2C08-040A-5226-4E445603B6BA}"/>
              </a:ext>
            </a:extLst>
          </p:cNvPr>
          <p:cNvSpPr>
            <a:spLocks noGrp="1"/>
          </p:cNvSpPr>
          <p:nvPr>
            <p:ph type="body" idx="1"/>
          </p:nvPr>
        </p:nvSpPr>
        <p:spPr/>
        <p:txBody>
          <a:bodyPr/>
          <a:lstStyle/>
          <a:p>
            <a:r>
              <a:rPr lang="en-US" dirty="0"/>
              <a:t>Primary (Tier 1) Prevention Efforts</a:t>
            </a:r>
          </a:p>
          <a:p>
            <a:r>
              <a:rPr lang="en-US" dirty="0"/>
              <a:t>Teacher-Delivered, Low-Intensity Strategies</a:t>
            </a:r>
          </a:p>
          <a:p>
            <a:r>
              <a:rPr lang="en-US" b="1" dirty="0"/>
              <a:t>Secondary (Tier 2) and Tertiary (Tier 3) Interventions</a:t>
            </a:r>
          </a:p>
        </p:txBody>
      </p:sp>
    </p:spTree>
    <p:extLst>
      <p:ext uri="{BB962C8B-B14F-4D97-AF65-F5344CB8AC3E}">
        <p14:creationId xmlns:p14="http://schemas.microsoft.com/office/powerpoint/2010/main" val="3880880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Building a Ci3T Tier Library</a:t>
            </a:r>
          </a:p>
        </p:txBody>
      </p:sp>
      <p:pic>
        <p:nvPicPr>
          <p:cNvPr id="5" name="Content Placeholder 4"/>
          <p:cNvPicPr>
            <a:picLocks noGrp="1" noChangeAspect="1"/>
          </p:cNvPicPr>
          <p:nvPr>
            <p:ph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52235" y="2666232"/>
            <a:ext cx="7874000" cy="2073275"/>
          </a:xfrm>
        </p:spPr>
      </p:pic>
      <p:sp>
        <p:nvSpPr>
          <p:cNvPr id="6" name="TextBox 5"/>
          <p:cNvSpPr txBox="1"/>
          <p:nvPr/>
        </p:nvSpPr>
        <p:spPr>
          <a:xfrm>
            <a:off x="2144472" y="4308901"/>
            <a:ext cx="1981200" cy="523220"/>
          </a:xfrm>
          <a:prstGeom prst="rect">
            <a:avLst/>
          </a:prstGeom>
          <a:solidFill>
            <a:schemeClr val="bg1"/>
          </a:solidFill>
        </p:spPr>
        <p:txBody>
          <a:bodyPr wrap="square" rtlCol="0">
            <a:spAutoFit/>
          </a:bodyPr>
          <a:lstStyle/>
          <a:p>
            <a:pPr algn="ctr">
              <a:defRPr/>
            </a:pPr>
            <a:r>
              <a:rPr lang="de-DE" sz="1400">
                <a:solidFill>
                  <a:prstClr val="black"/>
                </a:solidFill>
                <a:latin typeface="Arial" panose="020B0604020202020204" pitchFamily="34" charset="0"/>
                <a:cs typeface="Arial" panose="020B0604020202020204" pitchFamily="34" charset="0"/>
              </a:rPr>
              <a:t>Teacher Delivered Strategies</a:t>
            </a:r>
            <a:endParaRPr lang="en-US" sz="14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20860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1</a:t>
            </a:r>
            <a:endParaRPr lang="en-US" sz="140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8526910"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3</a:t>
            </a:r>
            <a:endParaRPr lang="en-US" sz="140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6462781" y="4308902"/>
            <a:ext cx="1981200" cy="384721"/>
          </a:xfrm>
          <a:prstGeom prst="rect">
            <a:avLst/>
          </a:prstGeom>
          <a:solidFill>
            <a:schemeClr val="bg1"/>
          </a:solidFill>
        </p:spPr>
        <p:txBody>
          <a:bodyPr wrap="square" rtlCol="0">
            <a:spAutoFit/>
          </a:bodyPr>
          <a:lstStyle/>
          <a:p>
            <a:pPr algn="ctr">
              <a:defRPr/>
            </a:pPr>
            <a:endParaRPr lang="de-DE" sz="500">
              <a:solidFill>
                <a:prstClr val="black"/>
              </a:solidFill>
              <a:latin typeface="Arial" panose="020B0604020202020204" pitchFamily="34" charset="0"/>
              <a:cs typeface="Arial" panose="020B0604020202020204" pitchFamily="34" charset="0"/>
            </a:endParaRPr>
          </a:p>
          <a:p>
            <a:pPr algn="ctr">
              <a:defRPr/>
            </a:pPr>
            <a:r>
              <a:rPr lang="de-DE" sz="1400">
                <a:solidFill>
                  <a:prstClr val="black"/>
                </a:solidFill>
                <a:latin typeface="Arial" panose="020B0604020202020204" pitchFamily="34" charset="0"/>
                <a:cs typeface="Arial" panose="020B0604020202020204" pitchFamily="34" charset="0"/>
              </a:rPr>
              <a:t>Tier 2</a:t>
            </a:r>
            <a:endParaRPr lang="en-US" sz="140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327795" y="2573617"/>
            <a:ext cx="1581149" cy="1692107"/>
          </a:xfrm>
          <a:prstGeom prst="rect">
            <a:avLst/>
          </a:prstGeom>
        </p:spPr>
      </p:pic>
      <p:sp>
        <p:nvSpPr>
          <p:cNvPr id="4" name="Rectangle 3">
            <a:extLst>
              <a:ext uri="{FF2B5EF4-FFF2-40B4-BE49-F238E27FC236}">
                <a16:creationId xmlns:a16="http://schemas.microsoft.com/office/drawing/2014/main" id="{27D306E4-B568-99AB-5163-BA08E380FA72}"/>
              </a:ext>
            </a:extLst>
          </p:cNvPr>
          <p:cNvSpPr/>
          <p:nvPr/>
        </p:nvSpPr>
        <p:spPr>
          <a:xfrm>
            <a:off x="2070359" y="2420963"/>
            <a:ext cx="2055313" cy="2528109"/>
          </a:xfrm>
          <a:prstGeom prst="rect">
            <a:avLst/>
          </a:prstGeom>
          <a:noFill/>
          <a:ln w="76200" cap="flat" cmpd="sng" algn="ctr">
            <a:solidFill>
              <a:schemeClr val="accent5">
                <a:lumMod val="60000"/>
                <a:lumOff val="40000"/>
              </a:schemeClr>
            </a:solidFill>
            <a:prstDash val="solid"/>
            <a:miter lim="800000"/>
          </a:ln>
          <a:effectLst>
            <a:glow rad="139700">
              <a:srgbClr val="FFC000">
                <a:satMod val="175000"/>
                <a:alpha val="40000"/>
              </a:srgbClr>
            </a:glo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a:solidFill>
                  <a:schemeClr val="bg1"/>
                </a:solidFill>
                <a:ea typeface="ＭＳ Ｐゴシック" pitchFamily="34" charset="-128"/>
              </a:rPr>
              <a:t>An illustration</a:t>
            </a:r>
            <a:endParaRPr lang="en-US" sz="2800">
              <a:solidFill>
                <a:schemeClr val="bg1"/>
              </a:solidFill>
              <a:ea typeface="ＭＳ Ｐゴシック" pitchFamily="34" charset="-128"/>
            </a:endParaRPr>
          </a:p>
        </p:txBody>
      </p:sp>
      <p:graphicFrame>
        <p:nvGraphicFramePr>
          <p:cNvPr id="51224" name="Group 24"/>
          <p:cNvGraphicFramePr>
            <a:graphicFrameLocks noGrp="1"/>
          </p:cNvGraphicFramePr>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a:solidFill>
                  <a:prstClr val="black"/>
                </a:solidFill>
              </a:rPr>
              <a:t>Lane, K. L., Oakes, W. P., &amp; Magill, L. (2013). Primary prevention efforts: How do we implemented and monitor the Tier 1 component of our Comprehensive, Integrated, Three-Tiered (Ci3T) Model?, </a:t>
            </a:r>
            <a:r>
              <a:rPr lang="en-US" sz="1400" i="1">
                <a:solidFill>
                  <a:prstClr val="black"/>
                </a:solidFill>
              </a:rPr>
              <a:t>Preventing School Failure, 58</a:t>
            </a:r>
            <a:r>
              <a:rPr lang="en-US" sz="1400">
                <a:solidFill>
                  <a:prstClr val="black"/>
                </a:solidFill>
              </a:rPr>
              <a:t>(1), 143-158. </a:t>
            </a:r>
          </a:p>
        </p:txBody>
      </p:sp>
    </p:spTree>
    <p:extLst>
      <p:ext uri="{BB962C8B-B14F-4D97-AF65-F5344CB8AC3E}">
        <p14:creationId xmlns:p14="http://schemas.microsoft.com/office/powerpoint/2010/main" val="18122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err="1">
                <a:solidFill>
                  <a:prstClr val="black"/>
                </a:solidFill>
                <a:latin typeface="Calibri" panose="020F0502020204030204"/>
              </a:rPr>
              <a:t>Altmann</a:t>
            </a:r>
            <a:r>
              <a:rPr lang="en-US" sz="1200">
                <a:solidFill>
                  <a:prstClr val="black"/>
                </a:solidFill>
                <a:latin typeface="Calibri" panose="020F0502020204030204"/>
              </a:rPr>
              <a:t>, S. A. (2010</a:t>
            </a:r>
            <a:r>
              <a:rPr lang="en-US" sz="1200" i="1">
                <a:solidFill>
                  <a:prstClr val="black"/>
                </a:solidFill>
                <a:latin typeface="Calibri" panose="020F0502020204030204"/>
              </a:rPr>
              <a:t>). Project support and include: the additive benefits of self-monitoring on students’ reading acquisition</a:t>
            </a:r>
            <a:r>
              <a:rPr lang="en-US" sz="120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a:br>
            <a:br>
              <a:rPr lang="en-US" sz="2800"/>
            </a:br>
            <a:r>
              <a:rPr lang="en-US" sz="2800">
                <a:highlight>
                  <a:srgbClr val="FFFF00"/>
                </a:highlight>
              </a:rPr>
              <a:t>Treatment Integrity</a:t>
            </a:r>
            <a:br>
              <a:rPr lang="en-US" sz="2800"/>
            </a:br>
            <a:br>
              <a:rPr lang="en-US" sz="2800"/>
            </a:br>
            <a:r>
              <a:rPr lang="en-US" sz="2800"/>
              <a:t>Social Validity</a:t>
            </a:r>
            <a:br>
              <a:rPr lang="en-US" sz="2800"/>
            </a:br>
            <a:br>
              <a:rPr lang="en-US" sz="2800"/>
            </a:br>
            <a:r>
              <a:rPr lang="en-US" sz="280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err="1">
                <a:solidFill>
                  <a:prstClr val="black"/>
                </a:solidFill>
                <a:latin typeface="Calibri" panose="020F0502020204030204"/>
              </a:rPr>
              <a:t>Altmann</a:t>
            </a:r>
            <a:r>
              <a:rPr lang="en-US" sz="1200">
                <a:solidFill>
                  <a:prstClr val="black"/>
                </a:solidFill>
                <a:latin typeface="Calibri" panose="020F0502020204030204"/>
              </a:rPr>
              <a:t>, S. A. (2010</a:t>
            </a:r>
            <a:r>
              <a:rPr lang="en-US" sz="1200" i="1">
                <a:solidFill>
                  <a:prstClr val="black"/>
                </a:solidFill>
                <a:latin typeface="Calibri" panose="020F0502020204030204"/>
              </a:rPr>
              <a:t>). Project support and include: the additive benefits of self-monitoring on students’ reading acquisition</a:t>
            </a:r>
            <a:r>
              <a:rPr lang="en-US" sz="120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a:effectLst/>
                        </a:rPr>
                        <a:t>Support</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Description</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School-wide Data:</a:t>
                      </a:r>
                    </a:p>
                    <a:p>
                      <a:pPr marL="0" marR="0" algn="ctr">
                        <a:spcBef>
                          <a:spcPts val="0"/>
                        </a:spcBef>
                        <a:spcAft>
                          <a:spcPts val="0"/>
                        </a:spcAft>
                      </a:pPr>
                      <a:r>
                        <a:rPr lang="en-US" sz="1400">
                          <a:effectLst/>
                        </a:rPr>
                        <a:t>Entry Criteria</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Data to Monitor Progress</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Exit Criteria</a:t>
                      </a:r>
                      <a:endParaRPr lang="en-US" sz="1400" b="1">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a:effectLst/>
                          <a:latin typeface="Times New Roman" panose="02020603050405020304" pitchFamily="18" charset="0"/>
                          <a:ea typeface="Times New Roman" panose="02020603050405020304" pitchFamily="18" charset="0"/>
                        </a:rPr>
                        <a:t>Social Skills Improvement System (</a:t>
                      </a: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a:effectLst/>
                          <a:latin typeface="Times New Roman" panose="02020603050405020304" pitchFamily="18" charset="0"/>
                          <a:ea typeface="Times New Roman" panose="02020603050405020304" pitchFamily="18" charset="0"/>
                        </a:rPr>
                        <a:t>Counselors and/or social workers will lead small group </a:t>
                      </a: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 lessons appropriate for student skillsets as identified using </a:t>
                      </a: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Behavior</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a:effectLst/>
                          <a:latin typeface="Times New Roman" panose="02020603050405020304" pitchFamily="18" charset="0"/>
                          <a:ea typeface="Times New Roman" panose="02020603050405020304" pitchFamily="18" charset="0"/>
                        </a:rPr>
                        <a:t>AND</a:t>
                      </a:r>
                      <a:endParaRPr lang="en-US" sz="15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Academic</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Student measures</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err="1">
                          <a:effectLst/>
                          <a:latin typeface="Times New Roman" panose="02020603050405020304" pitchFamily="18" charset="0"/>
                          <a:ea typeface="Times New Roman" panose="02020603050405020304" pitchFamily="18" charset="0"/>
                        </a:rPr>
                        <a:t>SSiS</a:t>
                      </a:r>
                      <a:r>
                        <a:rPr lang="en-US" sz="155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Attendance and </a:t>
                      </a:r>
                      <a:r>
                        <a:rPr lang="en-US" sz="1550" err="1">
                          <a:effectLst/>
                          <a:latin typeface="Times New Roman" panose="02020603050405020304" pitchFamily="18" charset="0"/>
                          <a:ea typeface="Times New Roman" panose="02020603050405020304" pitchFamily="18" charset="0"/>
                        </a:rPr>
                        <a:t>tardies</a:t>
                      </a:r>
                      <a:endParaRPr lang="en-US" sz="15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 </a:t>
                      </a:r>
                      <a:endParaRPr lang="en-US" sz="15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Social validity</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 </a:t>
                      </a:r>
                      <a:endParaRPr lang="en-US" sz="15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a:effectLst/>
                          <a:latin typeface="Times New Roman" panose="02020603050405020304" pitchFamily="18" charset="0"/>
                          <a:ea typeface="Times New Roman" panose="02020603050405020304" pitchFamily="18" charset="0"/>
                        </a:rPr>
                        <a:t>Treatment integrity</a:t>
                      </a:r>
                      <a:endParaRPr lang="en-US" sz="155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a:t>Sample Elementary Intervention Grid: </a:t>
            </a:r>
            <a:r>
              <a:rPr lang="en-US" sz="3600" err="1"/>
              <a:t>SSiS</a:t>
            </a:r>
            <a:endParaRPr lang="en-US" sz="3600"/>
          </a:p>
        </p:txBody>
      </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a:t>Active Supervision</a:t>
            </a:r>
          </a:p>
        </p:txBody>
      </p:sp>
      <p:pic>
        <p:nvPicPr>
          <p:cNvPr id="8" name="Content Placeholder 7"/>
          <p:cNvPicPr>
            <a:picLocks noGrp="1" noChangeAspect="1"/>
          </p:cNvPicPr>
          <p:nvPr>
            <p:ph sz="half" idx="1"/>
          </p:nvPr>
        </p:nvPicPr>
        <p:blipFill>
          <a:blip r:embed="rId2"/>
          <a:stretch>
            <a:fillRect/>
          </a:stretch>
        </p:blipFill>
        <p:spPr>
          <a:xfrm>
            <a:off x="1754621" y="1474707"/>
            <a:ext cx="3965332" cy="3519966"/>
          </a:xfrm>
          <a:prstGeom prst="rect">
            <a:avLst/>
          </a:prstGeom>
        </p:spPr>
      </p:pic>
      <p:pic>
        <p:nvPicPr>
          <p:cNvPr id="2" name="Picture 1"/>
          <p:cNvPicPr>
            <a:picLocks noChangeAspect="1"/>
          </p:cNvPicPr>
          <p:nvPr/>
        </p:nvPicPr>
        <p:blipFill>
          <a:blip r:embed="rId3"/>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a:t>https://eclkc.ohs.acf.hhs.gov/safety-practices</a:t>
            </a:r>
          </a:p>
        </p:txBody>
      </p:sp>
      <p:pic>
        <p:nvPicPr>
          <p:cNvPr id="9" name="Picture 8">
            <a:extLst>
              <a:ext uri="{FF2B5EF4-FFF2-40B4-BE49-F238E27FC236}">
                <a16:creationId xmlns:a16="http://schemas.microsoft.com/office/drawing/2014/main" id="{52FBEDA6-B57E-4E6D-8C08-A7B0A1DCC60F}"/>
              </a:ext>
            </a:extLst>
          </p:cNvPr>
          <p:cNvPicPr>
            <a:picLocks noChangeAspect="1"/>
          </p:cNvPicPr>
          <p:nvPr/>
        </p:nvPicPr>
        <p:blipFill>
          <a:blip r:embed="rId4"/>
          <a:stretch>
            <a:fillRect/>
          </a:stretch>
        </p:blipFill>
        <p:spPr>
          <a:xfrm>
            <a:off x="4468531" y="1413257"/>
            <a:ext cx="7723469" cy="4594876"/>
          </a:xfrm>
          <a:prstGeom prst="rect">
            <a:avLst/>
          </a:prstGeom>
        </p:spPr>
      </p:pic>
    </p:spTree>
    <p:extLst>
      <p:ext uri="{BB962C8B-B14F-4D97-AF65-F5344CB8AC3E}">
        <p14:creationId xmlns:p14="http://schemas.microsoft.com/office/powerpoint/2010/main" val="2988098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Students in grades 9 – 12.</a:t>
                      </a:r>
                    </a:p>
                    <a:p>
                      <a:pPr marL="50800" marR="0" algn="l">
                        <a:lnSpc>
                          <a:spcPct val="115000"/>
                        </a:lnSpc>
                        <a:spcBef>
                          <a:spcPts val="0"/>
                        </a:spcBef>
                        <a:spcAft>
                          <a:spcPts val="0"/>
                        </a:spcAft>
                      </a:pPr>
                      <a:r>
                        <a:rPr lang="en-US" sz="1600">
                          <a:effectLst/>
                          <a:latin typeface="Times New Roman"/>
                          <a:ea typeface="Times New Roman"/>
                        </a:rPr>
                        <a:t>(2) Reading performance basic or below basic on state assessment (but above 4</a:t>
                      </a:r>
                      <a:r>
                        <a:rPr lang="en-US" sz="1600" baseline="30000">
                          <a:effectLst/>
                          <a:latin typeface="Times New Roman"/>
                          <a:ea typeface="Times New Roman"/>
                        </a:rPr>
                        <a:t>th</a:t>
                      </a:r>
                      <a:r>
                        <a:rPr lang="en-US" sz="1600">
                          <a:effectLst/>
                          <a:latin typeface="Times New Roman"/>
                          <a:ea typeface="Times New Roman"/>
                        </a:rPr>
                        <a:t> grade reading level).</a:t>
                      </a:r>
                    </a:p>
                    <a:p>
                      <a:pPr marL="50800" marR="0" algn="l">
                        <a:lnSpc>
                          <a:spcPct val="115000"/>
                        </a:lnSpc>
                        <a:spcBef>
                          <a:spcPts val="0"/>
                        </a:spcBef>
                        <a:spcAft>
                          <a:spcPts val="0"/>
                        </a:spcAft>
                      </a:pPr>
                      <a:r>
                        <a:rPr lang="en-US" sz="1600">
                          <a:effectLst/>
                          <a:latin typeface="Times New Roman"/>
                          <a:ea typeface="Times New Roman"/>
                        </a:rPr>
                        <a:t>(3) SRSS risk scores in the moderate range (4 – 8).</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a:effectLst/>
                          <a:latin typeface="Times New Roman"/>
                          <a:ea typeface="Times New Roman"/>
                        </a:rPr>
                        <a:t>Student Measures:</a:t>
                      </a:r>
                      <a:endParaRPr lang="en-US" sz="1400">
                        <a:effectLst/>
                        <a:latin typeface="Times New Roman"/>
                        <a:ea typeface="Times New Roman"/>
                      </a:endParaRPr>
                    </a:p>
                    <a:p>
                      <a:pPr marL="109855" marR="0" algn="l">
                        <a:lnSpc>
                          <a:spcPct val="115000"/>
                        </a:lnSpc>
                        <a:spcBef>
                          <a:spcPts val="0"/>
                        </a:spcBef>
                        <a:spcAft>
                          <a:spcPts val="0"/>
                        </a:spcAft>
                      </a:pPr>
                      <a:r>
                        <a:rPr lang="en-US" sz="1400">
                          <a:effectLst/>
                          <a:latin typeface="Times New Roman"/>
                          <a:ea typeface="Times New Roman"/>
                        </a:rPr>
                        <a:t>Meeting individual READ 180 reading goals:</a:t>
                      </a:r>
                    </a:p>
                    <a:p>
                      <a:pPr marL="109855" marR="0" algn="l">
                        <a:lnSpc>
                          <a:spcPct val="115000"/>
                        </a:lnSpc>
                        <a:spcBef>
                          <a:spcPts val="0"/>
                        </a:spcBef>
                        <a:spcAft>
                          <a:spcPts val="0"/>
                        </a:spcAft>
                      </a:pPr>
                      <a:r>
                        <a:rPr lang="en-US" sz="140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a:effectLst/>
                          <a:latin typeface="Times New Roman"/>
                          <a:ea typeface="Times New Roman"/>
                        </a:rPr>
                        <a:t>(2) Writing Assessments</a:t>
                      </a:r>
                    </a:p>
                    <a:p>
                      <a:pPr marL="109855" marR="0" algn="l">
                        <a:lnSpc>
                          <a:spcPct val="115000"/>
                        </a:lnSpc>
                        <a:spcBef>
                          <a:spcPts val="0"/>
                        </a:spcBef>
                        <a:spcAft>
                          <a:spcPts val="0"/>
                        </a:spcAft>
                      </a:pPr>
                      <a:r>
                        <a:rPr lang="en-US" sz="140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a:effectLst/>
                          <a:latin typeface="Times New Roman"/>
                          <a:ea typeface="Times New Roman"/>
                        </a:rPr>
                        <a:t>(4) Curriculum-based Assessments</a:t>
                      </a:r>
                    </a:p>
                    <a:p>
                      <a:pPr marL="109855" marR="0" algn="l">
                        <a:lnSpc>
                          <a:spcPct val="115000"/>
                        </a:lnSpc>
                        <a:spcBef>
                          <a:spcPts val="0"/>
                        </a:spcBef>
                        <a:spcAft>
                          <a:spcPts val="0"/>
                        </a:spcAft>
                      </a:pPr>
                      <a:r>
                        <a:rPr lang="en-US" sz="1400">
                          <a:effectLst/>
                          <a:latin typeface="Times New Roman"/>
                          <a:ea typeface="Times New Roman"/>
                        </a:rPr>
                        <a:t>(5) Attendance in class</a:t>
                      </a:r>
                    </a:p>
                    <a:p>
                      <a:pPr marL="109855" marR="0" algn="l">
                        <a:lnSpc>
                          <a:spcPct val="115000"/>
                        </a:lnSpc>
                        <a:spcBef>
                          <a:spcPts val="0"/>
                        </a:spcBef>
                        <a:spcAft>
                          <a:spcPts val="0"/>
                        </a:spcAft>
                      </a:pPr>
                      <a:r>
                        <a:rPr lang="en-US" sz="1400" u="sng">
                          <a:effectLst/>
                          <a:latin typeface="Times New Roman"/>
                          <a:ea typeface="Times New Roman"/>
                        </a:rPr>
                        <a:t>Treatment Integrity</a:t>
                      </a:r>
                      <a:r>
                        <a:rPr lang="en-US" sz="140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a:effectLst/>
                          <a:latin typeface="Times New Roman"/>
                          <a:ea typeface="Times New Roman"/>
                        </a:rPr>
                        <a:t>Social Validity</a:t>
                      </a:r>
                      <a:r>
                        <a:rPr lang="en-US" sz="140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Students meet instructional reading goals.</a:t>
                      </a:r>
                    </a:p>
                    <a:p>
                      <a:pPr marL="0" marR="0" algn="l">
                        <a:lnSpc>
                          <a:spcPct val="115000"/>
                        </a:lnSpc>
                        <a:spcBef>
                          <a:spcPts val="0"/>
                        </a:spcBef>
                        <a:spcAft>
                          <a:spcPts val="0"/>
                        </a:spcAft>
                      </a:pPr>
                      <a:r>
                        <a:rPr lang="en-US" sz="1600">
                          <a:effectLst/>
                          <a:latin typeface="Times New Roman"/>
                          <a:ea typeface="Times New Roman"/>
                        </a:rPr>
                        <a:t> </a:t>
                      </a:r>
                    </a:p>
                    <a:p>
                      <a:pPr marL="107950" marR="0" algn="l">
                        <a:lnSpc>
                          <a:spcPct val="115000"/>
                        </a:lnSpc>
                        <a:spcBef>
                          <a:spcPts val="0"/>
                        </a:spcBef>
                        <a:spcAft>
                          <a:spcPts val="0"/>
                        </a:spcAft>
                      </a:pPr>
                      <a:r>
                        <a:rPr lang="en-US" sz="160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5347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type="title" idx="4294967295"/>
          </p:nvPr>
        </p:nvSpPr>
        <p:spPr>
          <a:xfrm>
            <a:off x="1524000" y="57150"/>
            <a:ext cx="9144000" cy="838200"/>
          </a:xfrm>
        </p:spPr>
        <p:txBody>
          <a:bodyPr>
            <a:normAutofit fontScale="90000"/>
          </a:bodyPr>
          <a:lstStyle/>
          <a:p>
            <a:pPr algn="ctr"/>
            <a:r>
              <a:rPr lang="en-US" sz="3600">
                <a:solidFill>
                  <a:srgbClr val="495073"/>
                </a:solidFill>
              </a:rPr>
              <a:t>Tertiary (Tier 3) Intervention Grid: For Middle and High School Students</a:t>
            </a:r>
            <a:endParaRPr lang="en-US" altLang="en-US" sz="4000">
              <a:solidFill>
                <a:srgbClr val="495073"/>
              </a:solidFill>
            </a:endParaRPr>
          </a:p>
        </p:txBody>
      </p:sp>
      <p:graphicFrame>
        <p:nvGraphicFramePr>
          <p:cNvPr id="565273" name="Group 25"/>
          <p:cNvGraphicFramePr>
            <a:graphicFrameLocks noGrp="1"/>
          </p:cNvGraphicFramePr>
          <p:nvPr/>
        </p:nvGraphicFramePr>
        <p:xfrm>
          <a:off x="630149" y="1066418"/>
          <a:ext cx="11079498" cy="4517635"/>
        </p:xfrm>
        <a:graphic>
          <a:graphicData uri="http://schemas.openxmlformats.org/drawingml/2006/table">
            <a:tbl>
              <a:tblPr/>
              <a:tblGrid>
                <a:gridCol w="1477267">
                  <a:extLst>
                    <a:ext uri="{9D8B030D-6E8A-4147-A177-3AD203B41FA5}">
                      <a16:colId xmlns:a16="http://schemas.microsoft.com/office/drawing/2014/main" val="20000"/>
                    </a:ext>
                  </a:extLst>
                </a:gridCol>
                <a:gridCol w="2688835">
                  <a:extLst>
                    <a:ext uri="{9D8B030D-6E8A-4147-A177-3AD203B41FA5}">
                      <a16:colId xmlns:a16="http://schemas.microsoft.com/office/drawing/2014/main" val="20001"/>
                    </a:ext>
                  </a:extLst>
                </a:gridCol>
                <a:gridCol w="2360415">
                  <a:extLst>
                    <a:ext uri="{9D8B030D-6E8A-4147-A177-3AD203B41FA5}">
                      <a16:colId xmlns:a16="http://schemas.microsoft.com/office/drawing/2014/main" val="20002"/>
                    </a:ext>
                  </a:extLst>
                </a:gridCol>
                <a:gridCol w="2510198">
                  <a:extLst>
                    <a:ext uri="{9D8B030D-6E8A-4147-A177-3AD203B41FA5}">
                      <a16:colId xmlns:a16="http://schemas.microsoft.com/office/drawing/2014/main" val="20003"/>
                    </a:ext>
                  </a:extLst>
                </a:gridCol>
                <a:gridCol w="2042783">
                  <a:extLst>
                    <a:ext uri="{9D8B030D-6E8A-4147-A177-3AD203B41FA5}">
                      <a16:colId xmlns:a16="http://schemas.microsoft.com/office/drawing/2014/main" val="20004"/>
                    </a:ext>
                  </a:extLst>
                </a:gridCol>
              </a:tblGrid>
              <a:tr h="52290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3994734">
                <a:tc>
                  <a:txBody>
                    <a:bodyPr/>
                    <a:lstStyle/>
                    <a:p>
                      <a:pPr marL="0" marR="0">
                        <a:lnSpc>
                          <a:spcPct val="118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Functional Assessment-based Intervention</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1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FABIs are interventions based on the function of the target behavior, as determined by the functional assessment and determined with the aid of the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 Matrix</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Function-Based Intervention Decision Model</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SRSS-I6: High (6-18)</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gn="ctr">
                        <a:lnSpc>
                          <a:spcPct val="118000"/>
                        </a:lnSpc>
                        <a:spcBef>
                          <a:spcPts val="0"/>
                        </a:spcBef>
                        <a:spcAft>
                          <a:spcPts val="0"/>
                        </a:spcAft>
                      </a:pP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AND/OR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 report: 1 or more course failures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Assignments 5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AIMSweb</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intensive level (math or reading)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60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Below 2.5 GPA</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behavior targeted for improvement (e.g., target or replacement behavior) using direct observation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 Step checklists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 checklist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IRP-15 (teacher)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CIRP (student)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FABI will be faded once a functional relation is demonstrated using a validated single-case research design (e.g., withdrawal) and: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objective for the student is met (See Behavior Intervention Plan [BIP]).</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sz="4400"/>
              <a:t>Deep dive into this at EMPOWER Sessions 4 and 5! </a:t>
            </a:r>
            <a:endParaRPr lang="en-US"/>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Low-Intensity Strategies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243" r="899" b="90084"/>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
        <p:nvSpPr>
          <p:cNvPr id="3" name="Rectangle 2">
            <a:extLst>
              <a:ext uri="{FF2B5EF4-FFF2-40B4-BE49-F238E27FC236}">
                <a16:creationId xmlns:a16="http://schemas.microsoft.com/office/drawing/2014/main" id="{9EBCD75E-199A-5DE9-A868-C2E71655B0AE}"/>
              </a:ext>
            </a:extLst>
          </p:cNvPr>
          <p:cNvSpPr/>
          <p:nvPr/>
        </p:nvSpPr>
        <p:spPr>
          <a:xfrm>
            <a:off x="6414600" y="1690688"/>
            <a:ext cx="2589132"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521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200" y="1191086"/>
            <a:ext cx="3354443" cy="485710"/>
          </a:xfrm>
          <a:prstGeom prst="rect">
            <a:avLst/>
          </a:prstGeom>
        </p:spPr>
        <p:txBody>
          <a:bodyPr wrap="none">
            <a:spAutoFit/>
          </a:bodyPr>
          <a:lstStyle/>
          <a:p>
            <a:pPr algn="ctr">
              <a:lnSpc>
                <a:spcPct val="107000"/>
              </a:lnSpc>
              <a:spcAft>
                <a:spcPts val="800"/>
              </a:spcAft>
            </a:pPr>
            <a:r>
              <a:rPr lang="en-US" sz="2500">
                <a:latin typeface="Calibri" panose="020F0502020204030204" pitchFamily="34" charset="0"/>
                <a:ea typeface="Calibri" panose="020F0502020204030204" pitchFamily="34" charset="0"/>
                <a:cs typeface="Times New Roman" panose="02020603050405020304" pitchFamily="18" charset="0"/>
              </a:rPr>
              <a:t>Navigate to </a:t>
            </a:r>
            <a:r>
              <a:rPr lang="en-US" sz="250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838200" y="1857413"/>
            <a:ext cx="8275147" cy="1290687"/>
          </a:xfrm>
          <a:prstGeom prst="rect">
            <a:avLst/>
          </a:prstGeom>
          <a:effectLst>
            <a:outerShdw blurRad="50800" dist="38100" dir="18900000" algn="bl" rotWithShape="0">
              <a:prstClr val="black">
                <a:alpha val="40000"/>
              </a:prstClr>
            </a:outerShdw>
          </a:effectLst>
        </p:spPr>
      </p:pic>
      <p:pic>
        <p:nvPicPr>
          <p:cNvPr id="13" name="Picture 12">
            <a:extLst>
              <a:ext uri="{FF2B5EF4-FFF2-40B4-BE49-F238E27FC236}">
                <a16:creationId xmlns:a16="http://schemas.microsoft.com/office/drawing/2014/main" id="{5F23F054-6989-D757-8564-84AAC9E8B84F}"/>
              </a:ext>
            </a:extLst>
          </p:cNvPr>
          <p:cNvPicPr>
            <a:picLocks noChangeAspect="1"/>
          </p:cNvPicPr>
          <p:nvPr/>
        </p:nvPicPr>
        <p:blipFill rotWithShape="1">
          <a:blip r:embed="rId3"/>
          <a:srcRect b="51386"/>
          <a:stretch/>
        </p:blipFill>
        <p:spPr>
          <a:xfrm>
            <a:off x="838200" y="3226037"/>
            <a:ext cx="5075483" cy="3333915"/>
          </a:xfrm>
          <a:prstGeom prst="rect">
            <a:avLst/>
          </a:prstGeom>
        </p:spPr>
      </p:pic>
      <p:pic>
        <p:nvPicPr>
          <p:cNvPr id="9" name="Picture 8">
            <a:extLst>
              <a:ext uri="{FF2B5EF4-FFF2-40B4-BE49-F238E27FC236}">
                <a16:creationId xmlns:a16="http://schemas.microsoft.com/office/drawing/2014/main" id="{BCC45C73-B923-E080-449F-A8A78A4E904C}"/>
              </a:ext>
            </a:extLst>
          </p:cNvPr>
          <p:cNvPicPr>
            <a:picLocks noChangeAspect="1"/>
          </p:cNvPicPr>
          <p:nvPr/>
        </p:nvPicPr>
        <p:blipFill rotWithShape="1">
          <a:blip r:embed="rId4"/>
          <a:srcRect t="43654"/>
          <a:stretch/>
        </p:blipFill>
        <p:spPr>
          <a:xfrm>
            <a:off x="6047100" y="3314825"/>
            <a:ext cx="3864195" cy="3279971"/>
          </a:xfrm>
          <a:prstGeom prst="rect">
            <a:avLst/>
          </a:prstGeom>
        </p:spPr>
      </p:pic>
      <p:sp>
        <p:nvSpPr>
          <p:cNvPr id="10" name="Rectangle 9">
            <a:extLst>
              <a:ext uri="{FF2B5EF4-FFF2-40B4-BE49-F238E27FC236}">
                <a16:creationId xmlns:a16="http://schemas.microsoft.com/office/drawing/2014/main" id="{116BCADA-B944-54BE-BF77-8AE3915BC9C5}"/>
              </a:ext>
            </a:extLst>
          </p:cNvPr>
          <p:cNvSpPr/>
          <p:nvPr/>
        </p:nvSpPr>
        <p:spPr>
          <a:xfrm>
            <a:off x="838200" y="2068402"/>
            <a:ext cx="2208170" cy="57700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25378A-7447-FB9D-D34C-293F50EC28A5}"/>
              </a:ext>
            </a:extLst>
          </p:cNvPr>
          <p:cNvSpPr/>
          <p:nvPr/>
        </p:nvSpPr>
        <p:spPr>
          <a:xfrm>
            <a:off x="7975328" y="3922467"/>
            <a:ext cx="1877699" cy="47839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966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Review fall screening data. Consider implications for:</a:t>
            </a:r>
          </a:p>
          <a:p>
            <a:pPr lvl="1"/>
            <a:r>
              <a:rPr lang="en-US" sz="2000" dirty="0"/>
              <a:t>Primary (Tier 1) prevention efforts</a:t>
            </a:r>
          </a:p>
          <a:p>
            <a:pPr lvl="1"/>
            <a:r>
              <a:rPr lang="en-US" sz="2000" dirty="0"/>
              <a:t>Teacher-delivered, low-intensity strategies</a:t>
            </a:r>
          </a:p>
          <a:p>
            <a:pPr lvl="1"/>
            <a:r>
              <a:rPr lang="en-US" sz="2000" dirty="0"/>
              <a:t>Secondary (Tier 2) and Tertiary (Tier 3) supports</a:t>
            </a:r>
          </a:p>
          <a:p>
            <a:r>
              <a:rPr lang="en-US" sz="2400" dirty="0"/>
              <a:t>What professional learning is necessary to respond these data?</a:t>
            </a:r>
          </a:p>
          <a:p>
            <a:r>
              <a:rPr lang="en-US" sz="2400" dirty="0"/>
              <a:t>Make plans to share your data – and corresponding plans – with faculty and staff?</a:t>
            </a:r>
            <a:endParaRPr lang="en-US" sz="2000" dirty="0"/>
          </a:p>
        </p:txBody>
      </p:sp>
      <p:pic>
        <p:nvPicPr>
          <p:cNvPr id="21" name="Picture 20">
            <a:extLst>
              <a:ext uri="{FF2B5EF4-FFF2-40B4-BE49-F238E27FC236}">
                <a16:creationId xmlns:a16="http://schemas.microsoft.com/office/drawing/2014/main" id="{14D78BEB-2C77-D635-2376-AF7464D53313}"/>
              </a:ext>
            </a:extLst>
          </p:cNvPr>
          <p:cNvPicPr>
            <a:picLocks noChangeAspect="1"/>
          </p:cNvPicPr>
          <p:nvPr/>
        </p:nvPicPr>
        <p:blipFill>
          <a:blip r:embed="rId3"/>
          <a:stretch>
            <a:fillRect/>
          </a:stretch>
        </p:blipFill>
        <p:spPr>
          <a:xfrm>
            <a:off x="8889999" y="3566415"/>
            <a:ext cx="3064933" cy="3022365"/>
          </a:xfrm>
          <a:prstGeom prst="rect">
            <a:avLst/>
          </a:prstGeom>
          <a:ln>
            <a:noFill/>
          </a:ln>
          <a:effectLst>
            <a:outerShdw blurRad="292100" dist="139700" dir="2700000" algn="tl" rotWithShape="0">
              <a:srgbClr val="333333">
                <a:alpha val="65000"/>
              </a:srgbClr>
            </a:outerShdw>
          </a:effectLst>
        </p:spPr>
      </p:pic>
      <p:pic>
        <p:nvPicPr>
          <p:cNvPr id="4" name="Picture 47">
            <a:extLst>
              <a:ext uri="{FF2B5EF4-FFF2-40B4-BE49-F238E27FC236}">
                <a16:creationId xmlns:a16="http://schemas.microsoft.com/office/drawing/2014/main" id="{2AAF3AE5-993F-A6BA-16DD-409F1764494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5" name="Picture 51">
            <a:extLst>
              <a:ext uri="{FF2B5EF4-FFF2-40B4-BE49-F238E27FC236}">
                <a16:creationId xmlns:a16="http://schemas.microsoft.com/office/drawing/2014/main" id="{712E64C8-1EAE-321B-2FAF-25FBA9A47A8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6" name="Picture 50">
            <a:extLst>
              <a:ext uri="{FF2B5EF4-FFF2-40B4-BE49-F238E27FC236}">
                <a16:creationId xmlns:a16="http://schemas.microsoft.com/office/drawing/2014/main" id="{15218197-7173-2FF0-E775-CB1DBC3540A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7" name="Picture 49">
            <a:extLst>
              <a:ext uri="{FF2B5EF4-FFF2-40B4-BE49-F238E27FC236}">
                <a16:creationId xmlns:a16="http://schemas.microsoft.com/office/drawing/2014/main" id="{8CF75622-BB62-11B7-5431-98E8E3C6DD6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8" name="Picture 48">
            <a:extLst>
              <a:ext uri="{FF2B5EF4-FFF2-40B4-BE49-F238E27FC236}">
                <a16:creationId xmlns:a16="http://schemas.microsoft.com/office/drawing/2014/main" id="{8927F508-D997-FDD4-4D0C-B6C92886AF0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9" name="Picture 42">
            <a:extLst>
              <a:ext uri="{FF2B5EF4-FFF2-40B4-BE49-F238E27FC236}">
                <a16:creationId xmlns:a16="http://schemas.microsoft.com/office/drawing/2014/main" id="{6109E25B-7B19-659C-D2BB-490B3CA8366B}"/>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10" name="Picture 46">
            <a:extLst>
              <a:ext uri="{FF2B5EF4-FFF2-40B4-BE49-F238E27FC236}">
                <a16:creationId xmlns:a16="http://schemas.microsoft.com/office/drawing/2014/main" id="{00CFB081-6982-924B-C157-EF28D3CCD8FB}"/>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11" name="Picture 45">
            <a:extLst>
              <a:ext uri="{FF2B5EF4-FFF2-40B4-BE49-F238E27FC236}">
                <a16:creationId xmlns:a16="http://schemas.microsoft.com/office/drawing/2014/main" id="{4B9A46BD-92A8-334F-EBA6-C26DADBCA3E6}"/>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12" name="Picture 44">
            <a:extLst>
              <a:ext uri="{FF2B5EF4-FFF2-40B4-BE49-F238E27FC236}">
                <a16:creationId xmlns:a16="http://schemas.microsoft.com/office/drawing/2014/main" id="{13C86E9A-3183-0EEB-7922-EF07BEC11356}"/>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13" name="Picture 43">
            <a:extLst>
              <a:ext uri="{FF2B5EF4-FFF2-40B4-BE49-F238E27FC236}">
                <a16:creationId xmlns:a16="http://schemas.microsoft.com/office/drawing/2014/main" id="{9B0F1281-CC08-D28F-EEEB-9E77AC75B90C}"/>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16" name="Picture 41">
            <a:extLst>
              <a:ext uri="{FF2B5EF4-FFF2-40B4-BE49-F238E27FC236}">
                <a16:creationId xmlns:a16="http://schemas.microsoft.com/office/drawing/2014/main" id="{556AD1C6-BB5E-CF71-6773-2FD9D90211C8}"/>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17" name="Picture 40">
            <a:extLst>
              <a:ext uri="{FF2B5EF4-FFF2-40B4-BE49-F238E27FC236}">
                <a16:creationId xmlns:a16="http://schemas.microsoft.com/office/drawing/2014/main" id="{8B659D7E-40FF-EBAF-3277-7CE91E1FB1A4}"/>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18" name="Picture 39">
            <a:extLst>
              <a:ext uri="{FF2B5EF4-FFF2-40B4-BE49-F238E27FC236}">
                <a16:creationId xmlns:a16="http://schemas.microsoft.com/office/drawing/2014/main" id="{725E38E7-AD2D-286A-1BA7-4A23508A4269}"/>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19" name="Picture 38">
            <a:extLst>
              <a:ext uri="{FF2B5EF4-FFF2-40B4-BE49-F238E27FC236}">
                <a16:creationId xmlns:a16="http://schemas.microsoft.com/office/drawing/2014/main" id="{6B8C679A-AC74-F511-C6D1-ABE01FC714EA}"/>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20" name="Picture 33">
            <a:extLst>
              <a:ext uri="{FF2B5EF4-FFF2-40B4-BE49-F238E27FC236}">
                <a16:creationId xmlns:a16="http://schemas.microsoft.com/office/drawing/2014/main" id="{F2862F44-9AA1-90C4-D741-F0452833BEAA}"/>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22" name="Picture 36">
            <a:extLst>
              <a:ext uri="{FF2B5EF4-FFF2-40B4-BE49-F238E27FC236}">
                <a16:creationId xmlns:a16="http://schemas.microsoft.com/office/drawing/2014/main" id="{D6EFE91E-8629-F9F3-1A0B-08C258861BF4}"/>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302002" y="5042265"/>
            <a:ext cx="4361180" cy="1546514"/>
          </a:xfrm>
          <a:prstGeom prst="rect">
            <a:avLst/>
          </a:prstGeom>
          <a:noFill/>
        </p:spPr>
      </p:pic>
      <p:pic>
        <p:nvPicPr>
          <p:cNvPr id="23" name="Picture 32">
            <a:extLst>
              <a:ext uri="{FF2B5EF4-FFF2-40B4-BE49-F238E27FC236}">
                <a16:creationId xmlns:a16="http://schemas.microsoft.com/office/drawing/2014/main" id="{D0B6EB00-F7AC-01D5-EFFD-E3306688D1EE}"/>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302002" y="5042266"/>
            <a:ext cx="4361174" cy="1546514"/>
          </a:xfrm>
          <a:prstGeom prst="rect">
            <a:avLst/>
          </a:prstGeom>
          <a:noFill/>
        </p:spPr>
      </p:pic>
    </p:spTree>
    <p:extLst>
      <p:ext uri="{BB962C8B-B14F-4D97-AF65-F5344CB8AC3E}">
        <p14:creationId xmlns:p14="http://schemas.microsoft.com/office/powerpoint/2010/main" val="2378021097"/>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6000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60500"/>
                            </p:stCondLst>
                            <p:childTnLst>
                              <p:par>
                                <p:cTn id="13" presetID="1" presetClass="entr" presetSubtype="0" fill="hold" nodeType="afterEffect">
                                  <p:stCondLst>
                                    <p:cond delay="6000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120500"/>
                            </p:stCondLst>
                            <p:childTnLst>
                              <p:par>
                                <p:cTn id="16" presetID="1" presetClass="entr" presetSubtype="0" fill="hold" nodeType="afterEffect">
                                  <p:stCondLst>
                                    <p:cond delay="600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80500"/>
                            </p:stCondLst>
                            <p:childTnLst>
                              <p:par>
                                <p:cTn id="19" presetID="1" presetClass="entr" presetSubtype="0" fill="hold" nodeType="afterEffect">
                                  <p:stCondLst>
                                    <p:cond delay="600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240500"/>
                            </p:stCondLst>
                            <p:childTnLst>
                              <p:par>
                                <p:cTn id="22" presetID="1" presetClass="entr" presetSubtype="0" fill="hold" nodeType="afterEffect">
                                  <p:stCondLst>
                                    <p:cond delay="6000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300500"/>
                            </p:stCondLst>
                            <p:childTnLst>
                              <p:par>
                                <p:cTn id="25" presetID="1" presetClass="entr" presetSubtype="0" fill="hold" nodeType="afterEffect">
                                  <p:stCondLst>
                                    <p:cond delay="6000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360500"/>
                            </p:stCondLst>
                            <p:childTnLst>
                              <p:par>
                                <p:cTn id="28" presetID="1" presetClass="entr" presetSubtype="0" fill="hold" nodeType="afterEffect">
                                  <p:stCondLst>
                                    <p:cond delay="6000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420500"/>
                            </p:stCondLst>
                            <p:childTnLst>
                              <p:par>
                                <p:cTn id="31" presetID="1" presetClass="entr" presetSubtype="0" fill="hold" nodeType="afterEffect">
                                  <p:stCondLst>
                                    <p:cond delay="6000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480500"/>
                            </p:stCondLst>
                            <p:childTnLst>
                              <p:par>
                                <p:cTn id="34" presetID="1" presetClass="entr" presetSubtype="0" fill="hold" nodeType="afterEffect">
                                  <p:stCondLst>
                                    <p:cond delay="60000"/>
                                  </p:stCondLst>
                                  <p:childTnLst>
                                    <p:set>
                                      <p:cBhvr>
                                        <p:cTn id="35" dur="1" fill="hold">
                                          <p:stCondLst>
                                            <p:cond delay="0"/>
                                          </p:stCondLst>
                                        </p:cTn>
                                        <p:tgtEl>
                                          <p:spTgt spid="13"/>
                                        </p:tgtEl>
                                        <p:attrNameLst>
                                          <p:attrName>style.visibility</p:attrName>
                                        </p:attrNameLst>
                                      </p:cBhvr>
                                      <p:to>
                                        <p:strVal val="visible"/>
                                      </p:to>
                                    </p:set>
                                  </p:childTnLst>
                                </p:cTn>
                              </p:par>
                            </p:childTnLst>
                          </p:cTn>
                        </p:par>
                        <p:par>
                          <p:cTn id="36" fill="hold">
                            <p:stCondLst>
                              <p:cond delay="540500"/>
                            </p:stCondLst>
                            <p:childTnLst>
                              <p:par>
                                <p:cTn id="37" presetID="1" presetClass="entr" presetSubtype="0" fill="hold" nodeType="afterEffect">
                                  <p:stCondLst>
                                    <p:cond delay="600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600500"/>
                            </p:stCondLst>
                            <p:childTnLst>
                              <p:par>
                                <p:cTn id="40" presetID="1" presetClass="entr" presetSubtype="0" fill="hold" nodeType="afterEffect">
                                  <p:stCondLst>
                                    <p:cond delay="60000"/>
                                  </p:stCondLst>
                                  <p:childTnLst>
                                    <p:set>
                                      <p:cBhvr>
                                        <p:cTn id="41" dur="1" fill="hold">
                                          <p:stCondLst>
                                            <p:cond delay="0"/>
                                          </p:stCondLst>
                                        </p:cTn>
                                        <p:tgtEl>
                                          <p:spTgt spid="17"/>
                                        </p:tgtEl>
                                        <p:attrNameLst>
                                          <p:attrName>style.visibility</p:attrName>
                                        </p:attrNameLst>
                                      </p:cBhvr>
                                      <p:to>
                                        <p:strVal val="visible"/>
                                      </p:to>
                                    </p:set>
                                  </p:childTnLst>
                                </p:cTn>
                              </p:par>
                            </p:childTnLst>
                          </p:cTn>
                        </p:par>
                        <p:par>
                          <p:cTn id="42" fill="hold">
                            <p:stCondLst>
                              <p:cond delay="660500"/>
                            </p:stCondLst>
                            <p:childTnLst>
                              <p:par>
                                <p:cTn id="43" presetID="1" presetClass="entr" presetSubtype="0" fill="hold" nodeType="afterEffect">
                                  <p:stCondLst>
                                    <p:cond delay="60000"/>
                                  </p:stCondLst>
                                  <p:childTnLst>
                                    <p:set>
                                      <p:cBhvr>
                                        <p:cTn id="44" dur="1" fill="hold">
                                          <p:stCondLst>
                                            <p:cond delay="0"/>
                                          </p:stCondLst>
                                        </p:cTn>
                                        <p:tgtEl>
                                          <p:spTgt spid="18"/>
                                        </p:tgtEl>
                                        <p:attrNameLst>
                                          <p:attrName>style.visibility</p:attrName>
                                        </p:attrNameLst>
                                      </p:cBhvr>
                                      <p:to>
                                        <p:strVal val="visible"/>
                                      </p:to>
                                    </p:set>
                                  </p:childTnLst>
                                </p:cTn>
                              </p:par>
                            </p:childTnLst>
                          </p:cTn>
                        </p:par>
                        <p:par>
                          <p:cTn id="45" fill="hold">
                            <p:stCondLst>
                              <p:cond delay="720500"/>
                            </p:stCondLst>
                            <p:childTnLst>
                              <p:par>
                                <p:cTn id="46" presetID="1" presetClass="entr" presetSubtype="0" fill="hold" nodeType="afterEffect">
                                  <p:stCondLst>
                                    <p:cond delay="60000"/>
                                  </p:stCondLst>
                                  <p:childTnLst>
                                    <p:set>
                                      <p:cBhvr>
                                        <p:cTn id="47" dur="1" fill="hold">
                                          <p:stCondLst>
                                            <p:cond delay="0"/>
                                          </p:stCondLst>
                                        </p:cTn>
                                        <p:tgtEl>
                                          <p:spTgt spid="19"/>
                                        </p:tgtEl>
                                        <p:attrNameLst>
                                          <p:attrName>style.visibility</p:attrName>
                                        </p:attrNameLst>
                                      </p:cBhvr>
                                      <p:to>
                                        <p:strVal val="visible"/>
                                      </p:to>
                                    </p:set>
                                  </p:childTnLst>
                                </p:cTn>
                              </p:par>
                            </p:childTnLst>
                          </p:cTn>
                        </p:par>
                        <p:par>
                          <p:cTn id="48" fill="hold">
                            <p:stCondLst>
                              <p:cond delay="780500"/>
                            </p:stCondLst>
                            <p:childTnLst>
                              <p:par>
                                <p:cTn id="49" presetID="1" presetClass="entr" presetSubtype="0" fill="hold" nodeType="afterEffect">
                                  <p:stCondLst>
                                    <p:cond delay="60000"/>
                                  </p:stCondLst>
                                  <p:childTnLst>
                                    <p:set>
                                      <p:cBhvr>
                                        <p:cTn id="50" dur="1" fill="hold">
                                          <p:stCondLst>
                                            <p:cond delay="0"/>
                                          </p:stCondLst>
                                        </p:cTn>
                                        <p:tgtEl>
                                          <p:spTgt spid="20"/>
                                        </p:tgtEl>
                                        <p:attrNameLst>
                                          <p:attrName>style.visibility</p:attrName>
                                        </p:attrNameLst>
                                      </p:cBhvr>
                                      <p:to>
                                        <p:strVal val="visible"/>
                                      </p:to>
                                    </p:set>
                                  </p:childTnLst>
                                </p:cTn>
                              </p:par>
                            </p:childTnLst>
                          </p:cTn>
                        </p:par>
                        <p:par>
                          <p:cTn id="51" fill="hold">
                            <p:stCondLst>
                              <p:cond delay="840500"/>
                            </p:stCondLst>
                            <p:childTnLst>
                              <p:par>
                                <p:cTn id="52" presetID="1" presetClass="entr" presetSubtype="0" fill="hold" nodeType="afterEffect">
                                  <p:stCondLst>
                                    <p:cond delay="30000"/>
                                  </p:stCondLst>
                                  <p:childTnLst>
                                    <p:set>
                                      <p:cBhvr>
                                        <p:cTn id="53" dur="1" fill="hold">
                                          <p:stCondLst>
                                            <p:cond delay="0"/>
                                          </p:stCondLst>
                                        </p:cTn>
                                        <p:tgtEl>
                                          <p:spTgt spid="22"/>
                                        </p:tgtEl>
                                        <p:attrNameLst>
                                          <p:attrName>style.visibility</p:attrName>
                                        </p:attrNameLst>
                                      </p:cBhvr>
                                      <p:to>
                                        <p:strVal val="visible"/>
                                      </p:to>
                                    </p:set>
                                  </p:childTnLst>
                                </p:cTn>
                              </p:par>
                            </p:childTnLst>
                          </p:cTn>
                        </p:par>
                        <p:par>
                          <p:cTn id="54" fill="hold">
                            <p:stCondLst>
                              <p:cond delay="870500"/>
                            </p:stCondLst>
                            <p:childTnLst>
                              <p:par>
                                <p:cTn id="55" presetID="1" presetClass="entr" presetSubtype="0" fill="hold" nodeType="afterEffect">
                                  <p:stCondLst>
                                    <p:cond delay="3000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50682-F9C4-5FE6-D735-1E0F14A2236D}"/>
              </a:ext>
            </a:extLst>
          </p:cNvPr>
          <p:cNvSpPr>
            <a:spLocks noGrp="1"/>
          </p:cNvSpPr>
          <p:nvPr>
            <p:ph type="title"/>
          </p:nvPr>
        </p:nvSpPr>
        <p:spPr/>
        <p:txBody>
          <a:bodyPr>
            <a:normAutofit fontScale="90000"/>
          </a:bodyPr>
          <a:lstStyle/>
          <a:p>
            <a:r>
              <a:rPr lang="en-US"/>
              <a:t>Facilitating Clear Communication and Collaborations with Stakeholders</a:t>
            </a:r>
          </a:p>
        </p:txBody>
      </p:sp>
      <p:sp>
        <p:nvSpPr>
          <p:cNvPr id="3" name="Text Placeholder 2">
            <a:extLst>
              <a:ext uri="{FF2B5EF4-FFF2-40B4-BE49-F238E27FC236}">
                <a16:creationId xmlns:a16="http://schemas.microsoft.com/office/drawing/2014/main" id="{4E2964B0-782B-149B-686F-95B44BC3178C}"/>
              </a:ext>
            </a:extLst>
          </p:cNvPr>
          <p:cNvSpPr>
            <a:spLocks noGrp="1"/>
          </p:cNvSpPr>
          <p:nvPr>
            <p:ph type="body" idx="1"/>
          </p:nvPr>
        </p:nvSpPr>
        <p:spPr/>
        <p:txBody>
          <a:bodyPr/>
          <a:lstStyle/>
          <a:p>
            <a:r>
              <a:rPr lang="en-US"/>
              <a:t>Communication and Collaboration: Plans &amp; Timelines</a:t>
            </a:r>
          </a:p>
          <a:p>
            <a:r>
              <a:rPr lang="en-US"/>
              <a:t>Data-Informed Professional Learning</a:t>
            </a:r>
          </a:p>
        </p:txBody>
      </p:sp>
    </p:spTree>
    <p:extLst>
      <p:ext uri="{BB962C8B-B14F-4D97-AF65-F5344CB8AC3E}">
        <p14:creationId xmlns:p14="http://schemas.microsoft.com/office/powerpoint/2010/main" val="2677867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Monitoring Implementation: Develop Action Items for Communication with Stakeholders</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92699" y="2000250"/>
            <a:ext cx="3471574" cy="4492625"/>
          </a:xfrm>
          <a:prstGeom prst="rect">
            <a:avLst/>
          </a:prstGeom>
          <a:ln>
            <a:solidFill>
              <a:schemeClr val="tx2"/>
            </a:solid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522" y="2078154"/>
            <a:ext cx="2350971" cy="2350971"/>
          </a:xfrm>
          <a:prstGeom prst="rect">
            <a:avLst/>
          </a:prstGeom>
        </p:spPr>
      </p:pic>
      <p:sp>
        <p:nvSpPr>
          <p:cNvPr id="5" name="TextBox 4">
            <a:extLst>
              <a:ext uri="{FF2B5EF4-FFF2-40B4-BE49-F238E27FC236}">
                <a16:creationId xmlns:a16="http://schemas.microsoft.com/office/drawing/2014/main" id="{E7C557E4-0826-AEA2-B467-CEDF1C7375DB}"/>
              </a:ext>
            </a:extLst>
          </p:cNvPr>
          <p:cNvSpPr txBox="1"/>
          <p:nvPr/>
        </p:nvSpPr>
        <p:spPr>
          <a:xfrm>
            <a:off x="5733522" y="5137554"/>
            <a:ext cx="4382028" cy="1200329"/>
          </a:xfrm>
          <a:prstGeom prst="rect">
            <a:avLst/>
          </a:prstGeom>
          <a:noFill/>
        </p:spPr>
        <p:txBody>
          <a:bodyPr wrap="square" rtlCol="0">
            <a:spAutoFit/>
          </a:bodyPr>
          <a:lstStyle/>
          <a:p>
            <a:r>
              <a:rPr lang="en-US" b="1"/>
              <a:t>District </a:t>
            </a:r>
          </a:p>
          <a:p>
            <a:r>
              <a:rPr lang="en-US" b="1"/>
              <a:t>Ci3T Leadership Team</a:t>
            </a:r>
          </a:p>
          <a:p>
            <a:r>
              <a:rPr lang="en-US" b="1"/>
              <a:t>Faculty and Staff</a:t>
            </a:r>
          </a:p>
          <a:p>
            <a:r>
              <a:rPr lang="en-US" b="1"/>
              <a:t>Students, Parents, &amp; Community</a:t>
            </a:r>
          </a:p>
        </p:txBody>
      </p:sp>
    </p:spTree>
    <p:extLst>
      <p:ext uri="{BB962C8B-B14F-4D97-AF65-F5344CB8AC3E}">
        <p14:creationId xmlns:p14="http://schemas.microsoft.com/office/powerpoint/2010/main" val="2711933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Procedures for Teaching, Reinforcing, and Monitoring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128" y="1721911"/>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606" y="2065603"/>
            <a:ext cx="3179618"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6" name="Text Placeholder 2">
            <a:extLst>
              <a:ext uri="{FF2B5EF4-FFF2-40B4-BE49-F238E27FC236}">
                <a16:creationId xmlns:a16="http://schemas.microsoft.com/office/drawing/2014/main" id="{D020BAE4-8D2B-06AC-08E4-6413D9CAB60A}"/>
              </a:ext>
            </a:extLst>
          </p:cNvPr>
          <p:cNvSpPr txBox="1">
            <a:spLocks/>
          </p:cNvSpPr>
          <p:nvPr/>
        </p:nvSpPr>
        <p:spPr>
          <a:xfrm>
            <a:off x="139231" y="3351533"/>
            <a:ext cx="4704251" cy="3341094"/>
          </a:xfrm>
          <a:prstGeom prst="foldedCorner">
            <a:avLst/>
          </a:prstGeom>
          <a:solidFill>
            <a:schemeClr val="accent2"/>
          </a:solidFill>
          <a:effectLst>
            <a:outerShdw blurRad="50800" dist="38100" dir="2700000" algn="tl" rotWithShape="0">
              <a:prstClr val="black">
                <a:alpha val="40000"/>
              </a:prstClr>
            </a:outerShdw>
          </a:effectLst>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None/>
            </a:pPr>
            <a:r>
              <a:rPr lang="en-US" sz="2400"/>
              <a:t>Communicating and Collaborating with your:</a:t>
            </a:r>
          </a:p>
          <a:p>
            <a:pPr marL="795338" indent="-342900" defTabSz="914400">
              <a:lnSpc>
                <a:spcPct val="100000"/>
              </a:lnSpc>
              <a:spcBef>
                <a:spcPts val="0"/>
              </a:spcBef>
            </a:pPr>
            <a:r>
              <a:rPr lang="en-US" sz="2400"/>
              <a:t>District</a:t>
            </a:r>
          </a:p>
          <a:p>
            <a:pPr marL="795338" indent="-342900" defTabSz="914400">
              <a:lnSpc>
                <a:spcPct val="100000"/>
              </a:lnSpc>
              <a:spcBef>
                <a:spcPts val="0"/>
              </a:spcBef>
            </a:pPr>
            <a:r>
              <a:rPr lang="en-US" sz="2400"/>
              <a:t>Ci3T Leadership Team</a:t>
            </a:r>
          </a:p>
          <a:p>
            <a:pPr marL="795338" indent="-342900" defTabSz="914400">
              <a:lnSpc>
                <a:spcPct val="100000"/>
              </a:lnSpc>
              <a:spcBef>
                <a:spcPts val="0"/>
              </a:spcBef>
            </a:pPr>
            <a:r>
              <a:rPr lang="en-US" sz="2400"/>
              <a:t>Faculty and Staff </a:t>
            </a:r>
          </a:p>
          <a:p>
            <a:pPr marL="795338" indent="-342900" defTabSz="914400">
              <a:lnSpc>
                <a:spcPct val="100000"/>
              </a:lnSpc>
              <a:spcBef>
                <a:spcPts val="0"/>
              </a:spcBef>
            </a:pPr>
            <a:r>
              <a:rPr lang="en-US" sz="2400"/>
              <a:t>Students, Parents, and Community</a:t>
            </a:r>
          </a:p>
          <a:p>
            <a:pPr marL="795338" indent="-342900" defTabSz="914400">
              <a:lnSpc>
                <a:spcPct val="100000"/>
              </a:lnSpc>
              <a:spcBef>
                <a:spcPts val="0"/>
              </a:spcBef>
            </a:pPr>
            <a:r>
              <a:rPr lang="en-US" sz="2400"/>
              <a:t>Policy Makers</a:t>
            </a:r>
          </a:p>
        </p:txBody>
      </p:sp>
    </p:spTree>
    <p:extLst>
      <p:ext uri="{BB962C8B-B14F-4D97-AF65-F5344CB8AC3E}">
        <p14:creationId xmlns:p14="http://schemas.microsoft.com/office/powerpoint/2010/main" val="88138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6" name="Text Box 12"/>
          <p:cNvSpPr txBox="1">
            <a:spLocks noChangeArrowheads="1"/>
          </p:cNvSpPr>
          <p:nvPr/>
        </p:nvSpPr>
        <p:spPr bwMode="auto">
          <a:xfrm>
            <a:off x="1743187" y="74413"/>
            <a:ext cx="8610489" cy="830997"/>
          </a:xfrm>
          <a:prstGeom prst="rect">
            <a:avLst/>
          </a:prstGeom>
          <a:noFill/>
          <a:ln w="9525">
            <a:noFill/>
            <a:miter lim="800000"/>
            <a:headEnd/>
            <a:tailEnd/>
          </a:ln>
        </p:spPr>
        <p:txBody>
          <a:bodyPr wrap="square">
            <a:spAutoFit/>
          </a:bodyPr>
          <a:lstStyle/>
          <a:p>
            <a:pPr algn="ctr" eaLnBrk="0" hangingPunct="0">
              <a:defRPr/>
            </a:pPr>
            <a:r>
              <a:rPr lang="en-US" sz="2400" dirty="0">
                <a:solidFill>
                  <a:prstClr val="black"/>
                </a:solidFill>
                <a:latin typeface="Arial" pitchFamily="34" charset="0"/>
              </a:rPr>
              <a:t>Building Capacity and Sustainability</a:t>
            </a:r>
          </a:p>
          <a:p>
            <a:pPr algn="ctr" eaLnBrk="0" hangingPunct="0">
              <a:defRPr/>
            </a:pPr>
            <a:r>
              <a:rPr lang="en-US" sz="2400" dirty="0">
                <a:solidFill>
                  <a:prstClr val="black"/>
                </a:solidFill>
                <a:latin typeface="Arial" pitchFamily="34" charset="0"/>
              </a:rPr>
              <a:t>of Tiered Prevention Models</a:t>
            </a:r>
          </a:p>
        </p:txBody>
      </p:sp>
      <p:sp>
        <p:nvSpPr>
          <p:cNvPr id="11278" name="Text Box 14"/>
          <p:cNvSpPr txBox="1">
            <a:spLocks noChangeArrowheads="1"/>
          </p:cNvSpPr>
          <p:nvPr/>
        </p:nvSpPr>
        <p:spPr bwMode="auto">
          <a:xfrm>
            <a:off x="2884077" y="906623"/>
            <a:ext cx="6763518" cy="369332"/>
          </a:xfrm>
          <a:prstGeom prst="rect">
            <a:avLst/>
          </a:prstGeom>
          <a:noFill/>
          <a:ln w="9525">
            <a:noFill/>
            <a:miter lim="800000"/>
            <a:headEnd/>
            <a:tailEnd/>
          </a:ln>
        </p:spPr>
        <p:txBody>
          <a:bodyPr wrap="none">
            <a:spAutoFit/>
          </a:bodyPr>
          <a:lstStyle/>
          <a:p>
            <a:pPr lvl="0" algn="ctr" eaLnBrk="0" hangingPunct="0">
              <a:defRPr/>
            </a:pPr>
            <a:r>
              <a:rPr lang="en-US">
                <a:solidFill>
                  <a:prstClr val="black"/>
                </a:solidFill>
                <a:latin typeface="Arial" pitchFamily="34" charset="0"/>
              </a:rPr>
              <a:t>For Academic Achievement, Behavior, and Social Competencies</a:t>
            </a:r>
          </a:p>
        </p:txBody>
      </p:sp>
      <p:pic>
        <p:nvPicPr>
          <p:cNvPr id="1026" name="Picture 2">
            <a:extLst>
              <a:ext uri="{FF2B5EF4-FFF2-40B4-BE49-F238E27FC236}">
                <a16:creationId xmlns:a16="http://schemas.microsoft.com/office/drawing/2014/main" id="{3CB4AD6B-6241-2460-B12E-6DA4A13D6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148" y="1275955"/>
            <a:ext cx="6839763" cy="550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329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District Communication with Stakeholders</a:t>
            </a:r>
          </a:p>
        </p:txBody>
      </p:sp>
      <p:pic>
        <p:nvPicPr>
          <p:cNvPr id="8" name="Picture 7">
            <a:extLst>
              <a:ext uri="{FF2B5EF4-FFF2-40B4-BE49-F238E27FC236}">
                <a16:creationId xmlns:a16="http://schemas.microsoft.com/office/drawing/2014/main" id="{ABD4BBC6-1204-7A06-9167-E68D2DF2F515}"/>
              </a:ext>
            </a:extLst>
          </p:cNvPr>
          <p:cNvPicPr>
            <a:picLocks noChangeAspect="1"/>
          </p:cNvPicPr>
          <p:nvPr/>
        </p:nvPicPr>
        <p:blipFill>
          <a:blip r:embed="rId3"/>
          <a:stretch>
            <a:fillRect/>
          </a:stretch>
        </p:blipFill>
        <p:spPr>
          <a:xfrm>
            <a:off x="1042917" y="1690688"/>
            <a:ext cx="8119356" cy="4527057"/>
          </a:xfrm>
          <a:prstGeom prst="rect">
            <a:avLst/>
          </a:prstGeom>
          <a:ln>
            <a:solidFill>
              <a:schemeClr val="tx1"/>
            </a:solidFill>
          </a:ln>
        </p:spPr>
      </p:pic>
      <p:pic>
        <p:nvPicPr>
          <p:cNvPr id="4" name="Picture 3" descr="A screenshot of a computer&#10;&#10;Description automatically generated">
            <a:extLst>
              <a:ext uri="{FF2B5EF4-FFF2-40B4-BE49-F238E27FC236}">
                <a16:creationId xmlns:a16="http://schemas.microsoft.com/office/drawing/2014/main" id="{A7557E84-50BB-96E3-0491-5993B0B63265}"/>
              </a:ext>
            </a:extLst>
          </p:cNvPr>
          <p:cNvPicPr>
            <a:picLocks noChangeAspect="1"/>
          </p:cNvPicPr>
          <p:nvPr/>
        </p:nvPicPr>
        <p:blipFill>
          <a:blip r:embed="rId4"/>
          <a:stretch>
            <a:fillRect/>
          </a:stretch>
        </p:blipFill>
        <p:spPr>
          <a:xfrm>
            <a:off x="1042917" y="1690688"/>
            <a:ext cx="8324073" cy="4968881"/>
          </a:xfrm>
          <a:prstGeom prst="rect">
            <a:avLst/>
          </a:prstGeom>
          <a:ln>
            <a:solidFill>
              <a:schemeClr val="tx1"/>
            </a:solidFill>
          </a:ln>
        </p:spPr>
      </p:pic>
    </p:spTree>
    <p:extLst>
      <p:ext uri="{BB962C8B-B14F-4D97-AF65-F5344CB8AC3E}">
        <p14:creationId xmlns:p14="http://schemas.microsoft.com/office/powerpoint/2010/main" val="253427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 </a:t>
            </a:r>
            <a:r>
              <a:rPr lang="en-US" sz="2400">
                <a:solidFill>
                  <a:schemeClr val="accent1"/>
                </a:solidFill>
              </a:rPr>
              <a:t>Communication with Stakeholders</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solidFill>
                  <a:prstClr val="black"/>
                </a:solidFill>
              </a:rPr>
              <a:t>How will you use multiple sources of data to inform professional learning for developing school capacity for low intensity strategies and tiered supports?</a:t>
            </a:r>
          </a:p>
          <a:p>
            <a:pPr marL="342900" indent="-342900">
              <a:buFont typeface="Arial" panose="020B0604020202020204" pitchFamily="34" charset="0"/>
              <a:buChar char="•"/>
            </a:pPr>
            <a:r>
              <a:rPr lang="en-US">
                <a:solidFill>
                  <a:prstClr val="black"/>
                </a:solidFill>
              </a:rPr>
              <a:t>How will you use your Ci3T Team meeting time effectively and plan to communicate with all stakeholders?</a:t>
            </a:r>
          </a:p>
          <a:p>
            <a:pPr marL="342900" indent="-342900">
              <a:buFont typeface="Arial" panose="020B0604020202020204" pitchFamily="34" charset="0"/>
              <a:buChar char="•"/>
            </a:pPr>
            <a:r>
              <a:rPr lang="en-US">
                <a:solidFill>
                  <a:prstClr val="black"/>
                </a:solidFill>
              </a:rPr>
              <a:t>How will you share program level data (treatment integrity and social validity) as well as student progress?</a:t>
            </a:r>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spTree>
    <p:extLst>
      <p:ext uri="{BB962C8B-B14F-4D97-AF65-F5344CB8AC3E}">
        <p14:creationId xmlns:p14="http://schemas.microsoft.com/office/powerpoint/2010/main" val="956250450"/>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CA1B9FC6-A02C-6D76-A6CB-5D26E6B1FC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455155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911621838"/>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image" Target="../media/image129.jpeg"/></Relationships>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FAC265-45AB-4895-B505-54106A4BF455}">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f117d89c-0b9e-4b5f-a216-a1782ae2e190"/>
    <ds:schemaRef ds:uri="b2af0b1c-cec5-42ee-8e19-5b6536638d6b"/>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21</TotalTime>
  <Words>7797</Words>
  <Application>Microsoft Office PowerPoint</Application>
  <PresentationFormat>Widescreen</PresentationFormat>
  <Paragraphs>1639</Paragraphs>
  <Slides>106</Slides>
  <Notes>46</Notes>
  <HiddenSlides>6</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106</vt:i4>
      </vt:variant>
    </vt:vector>
  </HeadingPairs>
  <TitlesOfParts>
    <vt:vector size="121" baseType="lpstr">
      <vt:lpstr>Adobe Hebrew</vt:lpstr>
      <vt:lpstr>Arial</vt:lpstr>
      <vt:lpstr>Calibri</vt:lpstr>
      <vt:lpstr>Calibri Light</vt:lpstr>
      <vt:lpstr>Calisto MT</vt:lpstr>
      <vt:lpstr>Century Gothic</vt:lpstr>
      <vt:lpstr>Century Schoolbook</vt:lpstr>
      <vt:lpstr>Courier New</vt:lpstr>
      <vt:lpstr>Georgia</vt:lpstr>
      <vt:lpstr>Symbol</vt:lpstr>
      <vt:lpstr>System Font Regular</vt:lpstr>
      <vt:lpstr>Times New Roman</vt:lpstr>
      <vt:lpstr>Verdana</vt:lpstr>
      <vt:lpstr>Wingdings</vt:lpstr>
      <vt:lpstr>Ci3T</vt:lpstr>
      <vt:lpstr>Implementing Comprehensive, Integrated, Three-tiered (Ci3T) Models: Using Data to Inform Instruction</vt:lpstr>
      <vt:lpstr>PowerPoint Presentation</vt:lpstr>
      <vt:lpstr>Let’s Connect on Social Media!</vt:lpstr>
      <vt:lpstr>Ci3T Professional Learning Calendar</vt:lpstr>
      <vt:lpstr>Agenda</vt:lpstr>
      <vt:lpstr>Review and Preview</vt:lpstr>
      <vt:lpstr>Welcome</vt:lpstr>
      <vt:lpstr>Renaming: School Initials + First and Last Name</vt:lpstr>
      <vt:lpstr>Accessing Professional Learning Materials</vt:lpstr>
      <vt:lpstr>PowerPoint Presentation</vt:lpstr>
      <vt:lpstr> Goals for this Implementation Year </vt:lpstr>
      <vt:lpstr>Preparing to Collect and Use Social Validity and Treatment Integrity Data</vt:lpstr>
      <vt:lpstr>PowerPoint Presentation</vt:lpstr>
      <vt:lpstr>Essential Components of  Primary Prevention Efforts</vt:lpstr>
      <vt:lpstr>PowerPoint Presentation</vt:lpstr>
      <vt:lpstr>PowerPoint Presentation</vt:lpstr>
      <vt:lpstr>Social Validity: Primary Intervention Rating Scale</vt:lpstr>
      <vt:lpstr>Social Validity How do stakeholders view the plan?</vt:lpstr>
      <vt:lpstr>PowerPoint Presentation</vt:lpstr>
      <vt:lpstr>Treatment Integrity</vt:lpstr>
      <vt:lpstr>Teacher Self-Report (Ci3T TI: TSR)</vt:lpstr>
      <vt:lpstr>Ci3T Treatment Integrity: Teacher Self-Report (Ci3T TI: TSR)</vt:lpstr>
      <vt:lpstr>Ci3T Treatment Integrity Direct Observation (Ci3T TI: DO)</vt:lpstr>
      <vt:lpstr>PowerPoint Presentation</vt:lpstr>
      <vt:lpstr>PowerPoint Presentation</vt:lpstr>
      <vt:lpstr>What is the TFI?</vt:lpstr>
      <vt:lpstr>Conducting the TFI:  Before the Meeting</vt:lpstr>
      <vt:lpstr>PowerPoint Presentation</vt:lpstr>
      <vt:lpstr>Sharing Data with Faculty and Staff</vt:lpstr>
      <vt:lpstr>Treatment Integrity</vt:lpstr>
      <vt:lpstr>Treatment Integrity and Social Validity Window: Template – insert your district dates here</vt:lpstr>
      <vt:lpstr>PowerPoint Presentation</vt:lpstr>
      <vt:lpstr>Using Fall Screening Data to Inform Instruction</vt:lpstr>
      <vt:lpstr>PowerPoint Presentation</vt:lpstr>
      <vt:lpstr>Academic Screening</vt:lpstr>
      <vt:lpstr>Academic Screening</vt:lpstr>
      <vt:lpstr>PowerPoint Presentation</vt:lpstr>
      <vt:lpstr>PowerPoint Presentation</vt:lpstr>
      <vt:lpstr>Academic Screening</vt:lpstr>
      <vt:lpstr>Academic Screening</vt:lpstr>
      <vt:lpstr>Academic Screening</vt:lpstr>
      <vt:lpstr>Student Risk Screening Scale for  Internalizing and Externalizing  (SRSS-IE; Drummond, 1994; Lane &amp; Menzies, 2009)</vt:lpstr>
      <vt:lpstr>SRSS-IE: Cut Scores</vt:lpstr>
      <vt:lpstr>Fall 2022 SRSS-Externalizing Results – Elementary School</vt:lpstr>
      <vt:lpstr>Fall 2022 SRSS-Internalizing Results – Elementary School</vt:lpstr>
      <vt:lpstr>Fall 2022 SRSS-Internalizing Results – Elementary School</vt:lpstr>
      <vt:lpstr>Fall 2022 SRSS-Externalizing Results – Middle School</vt:lpstr>
      <vt:lpstr>Fall 2022 SRSS-Internalizing Results – Middle School</vt:lpstr>
      <vt:lpstr>Fall 2022 SRSS-Internalizing Results – Middle School</vt:lpstr>
      <vt:lpstr>Fall 2022 SRSS-Externalizing Results – High School</vt:lpstr>
      <vt:lpstr>Fall 2022 SRSS-Internalizing Results – High School</vt:lpstr>
      <vt:lpstr>Fall 2022 SRSS-Internalizing Results – High School</vt:lpstr>
      <vt:lpstr>Screening Data: High School Yrs1-3</vt:lpstr>
      <vt:lpstr>PowerPoint Presentation</vt:lpstr>
      <vt:lpstr>PowerPoint Presentation</vt:lpstr>
      <vt:lpstr>Data sharing…</vt:lpstr>
      <vt:lpstr>Using Fall Screening Data to Inform Instruction</vt:lpstr>
      <vt:lpstr>Social Skills Improvement System – Performance Screening Guide Spring 2012 – Total School</vt:lpstr>
      <vt:lpstr>Fall 2022 SRSS-Internalizing Results – Elementary</vt:lpstr>
      <vt:lpstr>Student Risk Screening Scale Fall 2004 – 2012 Middle School</vt:lpstr>
      <vt:lpstr>Using Fall Screening Data to Inform Instruction</vt:lpstr>
      <vt:lpstr>Essential Components of  Classroom Management</vt:lpstr>
      <vt:lpstr>Identify site-level experts using self-assessment tools </vt:lpstr>
      <vt:lpstr>PowerPoint Presentation</vt:lpstr>
      <vt:lpstr>PowerPoint Presentation</vt:lpstr>
      <vt:lpstr>Low Intensity Strategies</vt:lpstr>
      <vt:lpstr>Low Intensity Strategies</vt:lpstr>
      <vt:lpstr>Low Intensity Strategies</vt:lpstr>
      <vt:lpstr>Ci3T: Integrated Lesson Planning</vt:lpstr>
      <vt:lpstr>PowerPoint Presentation</vt:lpstr>
      <vt:lpstr>Consider Teacher-Delivered Strategies Across Tiers</vt:lpstr>
      <vt:lpstr>Deep dive into this at EMPOWER Sessions 3! </vt:lpstr>
      <vt:lpstr>Using Fall Screening Data to Inform Instruction</vt:lpstr>
      <vt:lpstr>PowerPoint Presentation</vt:lpstr>
      <vt:lpstr>Building a Ci3T Tier Library</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SSiS</vt:lpstr>
      <vt:lpstr>Active Supervision</vt:lpstr>
      <vt:lpstr>PowerPoint Presentation</vt:lpstr>
      <vt:lpstr>PowerPoint Presentation</vt:lpstr>
      <vt:lpstr>Tertiary (Tier 3) Intervention Grid: For Middle and High School Students</vt:lpstr>
      <vt:lpstr>Changes in Harry’s Behavior</vt:lpstr>
      <vt:lpstr>PowerPoint Presentation</vt:lpstr>
      <vt:lpstr>Deep dive into this at EMPOWER Sessions 4 and 5! </vt:lpstr>
      <vt:lpstr>PowerPoint Presentation</vt:lpstr>
      <vt:lpstr>Facilitating Clear Communication and Collaborations with Stakeholders</vt:lpstr>
      <vt:lpstr>Monitoring Implementation: Develop Action Items for Communication with Stakeholders</vt:lpstr>
      <vt:lpstr>Procedures for Teaching, Reinforcing, and Monitoring</vt:lpstr>
      <vt:lpstr>PowerPoint Presentation</vt:lpstr>
      <vt:lpstr>District Communication with Stakeholders</vt:lpstr>
      <vt:lpstr>PowerPoint Presentation</vt:lpstr>
      <vt:lpstr>Wrapping Up and Moving Forward</vt:lpstr>
      <vt:lpstr>PowerPoint Presentation</vt:lpstr>
      <vt:lpstr>Ci3T Professional Learning Calendar</vt:lpstr>
      <vt:lpstr>Sustaining and Disseminating Professional Learning</vt:lpstr>
      <vt:lpstr>Accessing Project EMPOWER Professional Learning</vt:lpstr>
      <vt:lpstr>Project EMPOWER - Traditional</vt:lpstr>
      <vt:lpstr>Wrap Up and Preview</vt:lpstr>
      <vt:lpstr>Please Take a Minute to Get Organized</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2023-10-25T15:12:31Z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