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13"/>
  </p:notesMasterIdLst>
  <p:handoutMasterIdLst>
    <p:handoutMasterId r:id="rId114"/>
  </p:handoutMasterIdLst>
  <p:sldIdLst>
    <p:sldId id="334" r:id="rId5"/>
    <p:sldId id="1529" r:id="rId6"/>
    <p:sldId id="1848" r:id="rId7"/>
    <p:sldId id="1638" r:id="rId8"/>
    <p:sldId id="1607" r:id="rId9"/>
    <p:sldId id="1822" r:id="rId10"/>
    <p:sldId id="336" r:id="rId11"/>
    <p:sldId id="1316" r:id="rId12"/>
    <p:sldId id="1639" r:id="rId13"/>
    <p:sldId id="681" r:id="rId14"/>
    <p:sldId id="1606" r:id="rId15"/>
    <p:sldId id="846" r:id="rId16"/>
    <p:sldId id="815" r:id="rId17"/>
    <p:sldId id="816" r:id="rId18"/>
    <p:sldId id="817" r:id="rId19"/>
    <p:sldId id="819" r:id="rId20"/>
    <p:sldId id="820" r:id="rId21"/>
    <p:sldId id="824" r:id="rId22"/>
    <p:sldId id="825" r:id="rId23"/>
    <p:sldId id="826" r:id="rId24"/>
    <p:sldId id="821" r:id="rId25"/>
    <p:sldId id="1855" r:id="rId26"/>
    <p:sldId id="848" r:id="rId27"/>
    <p:sldId id="1854" r:id="rId28"/>
    <p:sldId id="749" r:id="rId29"/>
    <p:sldId id="1610" r:id="rId30"/>
    <p:sldId id="1524" r:id="rId31"/>
    <p:sldId id="1544" r:id="rId32"/>
    <p:sldId id="1545" r:id="rId33"/>
    <p:sldId id="337" r:id="rId34"/>
    <p:sldId id="685" r:id="rId35"/>
    <p:sldId id="653" r:id="rId36"/>
    <p:sldId id="654" r:id="rId37"/>
    <p:sldId id="1833" r:id="rId38"/>
    <p:sldId id="1797" r:id="rId39"/>
    <p:sldId id="687" r:id="rId40"/>
    <p:sldId id="688" r:id="rId41"/>
    <p:sldId id="657" r:id="rId42"/>
    <p:sldId id="760" r:id="rId43"/>
    <p:sldId id="658" r:id="rId44"/>
    <p:sldId id="659" r:id="rId45"/>
    <p:sldId id="660" r:id="rId46"/>
    <p:sldId id="655" r:id="rId47"/>
    <p:sldId id="686" r:id="rId48"/>
    <p:sldId id="1850" r:id="rId49"/>
    <p:sldId id="338" r:id="rId50"/>
    <p:sldId id="849" r:id="rId51"/>
    <p:sldId id="706" r:id="rId52"/>
    <p:sldId id="709" r:id="rId53"/>
    <p:sldId id="1681" r:id="rId54"/>
    <p:sldId id="1598" r:id="rId55"/>
    <p:sldId id="1849" r:id="rId56"/>
    <p:sldId id="712" r:id="rId57"/>
    <p:sldId id="1682" r:id="rId58"/>
    <p:sldId id="850" r:id="rId59"/>
    <p:sldId id="713" r:id="rId60"/>
    <p:sldId id="1522" r:id="rId61"/>
    <p:sldId id="1425" r:id="rId62"/>
    <p:sldId id="1534" r:id="rId63"/>
    <p:sldId id="1535" r:id="rId64"/>
    <p:sldId id="717" r:id="rId65"/>
    <p:sldId id="1683" r:id="rId66"/>
    <p:sldId id="851" r:id="rId67"/>
    <p:sldId id="755" r:id="rId68"/>
    <p:sldId id="1689" r:id="rId69"/>
    <p:sldId id="1688" r:id="rId70"/>
    <p:sldId id="756" r:id="rId71"/>
    <p:sldId id="720" r:id="rId72"/>
    <p:sldId id="1523" r:id="rId73"/>
    <p:sldId id="1628" r:id="rId74"/>
    <p:sldId id="1635" r:id="rId75"/>
    <p:sldId id="1612" r:id="rId76"/>
    <p:sldId id="1613" r:id="rId77"/>
    <p:sldId id="1614" r:id="rId78"/>
    <p:sldId id="1320" r:id="rId79"/>
    <p:sldId id="1321" r:id="rId80"/>
    <p:sldId id="1331" r:id="rId81"/>
    <p:sldId id="1330" r:id="rId82"/>
    <p:sldId id="1332" r:id="rId83"/>
    <p:sldId id="1333" r:id="rId84"/>
    <p:sldId id="1334" r:id="rId85"/>
    <p:sldId id="1615" r:id="rId86"/>
    <p:sldId id="1697" r:id="rId87"/>
    <p:sldId id="728" r:id="rId88"/>
    <p:sldId id="834" r:id="rId89"/>
    <p:sldId id="1379" r:id="rId90"/>
    <p:sldId id="1396" r:id="rId91"/>
    <p:sldId id="286" r:id="rId92"/>
    <p:sldId id="1853" r:id="rId93"/>
    <p:sldId id="1843" r:id="rId94"/>
    <p:sldId id="1852" r:id="rId95"/>
    <p:sldId id="1617" r:id="rId96"/>
    <p:sldId id="1631" r:id="rId97"/>
    <p:sldId id="1618" r:id="rId98"/>
    <p:sldId id="761" r:id="rId99"/>
    <p:sldId id="739" r:id="rId100"/>
    <p:sldId id="1637" r:id="rId101"/>
    <p:sldId id="1409" r:id="rId102"/>
    <p:sldId id="841" r:id="rId103"/>
    <p:sldId id="1630" r:id="rId104"/>
    <p:sldId id="339" r:id="rId105"/>
    <p:sldId id="340" r:id="rId106"/>
    <p:sldId id="1530" r:id="rId107"/>
    <p:sldId id="1625" r:id="rId108"/>
    <p:sldId id="1634" r:id="rId109"/>
    <p:sldId id="1633" r:id="rId110"/>
    <p:sldId id="684" r:id="rId111"/>
    <p:sldId id="1856"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FD924D5-F993-4EDF-AD3D-B764B554F393}">
          <p14:sldIdLst>
            <p14:sldId id="334"/>
            <p14:sldId id="1529"/>
            <p14:sldId id="1848"/>
            <p14:sldId id="1638"/>
            <p14:sldId id="1607"/>
            <p14:sldId id="1822"/>
          </p14:sldIdLst>
        </p14:section>
        <p14:section name="Welcome" id="{CC4E41F6-D08A-4CE7-A28A-8E1A152343B3}">
          <p14:sldIdLst>
            <p14:sldId id="336"/>
            <p14:sldId id="1316"/>
            <p14:sldId id="1639"/>
            <p14:sldId id="681"/>
            <p14:sldId id="1606"/>
            <p14:sldId id="846"/>
            <p14:sldId id="815"/>
            <p14:sldId id="816"/>
            <p14:sldId id="817"/>
            <p14:sldId id="819"/>
            <p14:sldId id="820"/>
            <p14:sldId id="824"/>
            <p14:sldId id="825"/>
            <p14:sldId id="826"/>
            <p14:sldId id="821"/>
            <p14:sldId id="1855"/>
            <p14:sldId id="848"/>
            <p14:sldId id="1854"/>
            <p14:sldId id="749"/>
            <p14:sldId id="1610"/>
            <p14:sldId id="1524"/>
            <p14:sldId id="1544"/>
            <p14:sldId id="1545"/>
          </p14:sldIdLst>
        </p14:section>
        <p14:section name="Scheduling for Success" id="{DEE07F82-5A68-4F45-9B1B-476BC32FF6CC}">
          <p14:sldIdLst>
            <p14:sldId id="337"/>
            <p14:sldId id="685"/>
            <p14:sldId id="653"/>
            <p14:sldId id="654"/>
            <p14:sldId id="1833"/>
            <p14:sldId id="1797"/>
            <p14:sldId id="687"/>
            <p14:sldId id="688"/>
            <p14:sldId id="657"/>
            <p14:sldId id="760"/>
            <p14:sldId id="658"/>
            <p14:sldId id="659"/>
            <p14:sldId id="660"/>
            <p14:sldId id="655"/>
            <p14:sldId id="686"/>
            <p14:sldId id="1850"/>
          </p14:sldIdLst>
        </p14:section>
        <p14:section name="Implementing Your Primary (Tier 1) Prevention Efforts: Rolling out Tier 1" id="{A29F291C-E304-40D2-AA1A-EE43F1F77588}">
          <p14:sldIdLst>
            <p14:sldId id="338"/>
            <p14:sldId id="849"/>
            <p14:sldId id="706"/>
            <p14:sldId id="709"/>
            <p14:sldId id="1681"/>
            <p14:sldId id="1598"/>
            <p14:sldId id="1849"/>
            <p14:sldId id="712"/>
            <p14:sldId id="1682"/>
            <p14:sldId id="850"/>
            <p14:sldId id="713"/>
            <p14:sldId id="1522"/>
            <p14:sldId id="1425"/>
            <p14:sldId id="1534"/>
            <p14:sldId id="1535"/>
            <p14:sldId id="717"/>
            <p14:sldId id="1683"/>
            <p14:sldId id="851"/>
            <p14:sldId id="755"/>
            <p14:sldId id="1689"/>
            <p14:sldId id="1688"/>
            <p14:sldId id="756"/>
            <p14:sldId id="720"/>
            <p14:sldId id="1523"/>
            <p14:sldId id="1628"/>
          </p14:sldIdLst>
        </p14:section>
        <p14:section name="Implementing Your Primary (Tier 1) Prevention Efforts: Implementing Procedures" id="{5010C104-2082-48D8-916B-E31AFB14AED4}">
          <p14:sldIdLst>
            <p14:sldId id="1635"/>
            <p14:sldId id="1612"/>
            <p14:sldId id="1613"/>
            <p14:sldId id="1614"/>
            <p14:sldId id="1320"/>
            <p14:sldId id="1321"/>
            <p14:sldId id="1331"/>
            <p14:sldId id="1330"/>
            <p14:sldId id="1332"/>
            <p14:sldId id="1333"/>
            <p14:sldId id="1334"/>
            <p14:sldId id="1615"/>
            <p14:sldId id="1697"/>
            <p14:sldId id="728"/>
            <p14:sldId id="834"/>
            <p14:sldId id="1379"/>
            <p14:sldId id="1396"/>
            <p14:sldId id="286"/>
            <p14:sldId id="1853"/>
            <p14:sldId id="1843"/>
            <p14:sldId id="1852"/>
            <p14:sldId id="1617"/>
            <p14:sldId id="1631"/>
            <p14:sldId id="1618"/>
            <p14:sldId id="761"/>
            <p14:sldId id="739"/>
            <p14:sldId id="1637"/>
            <p14:sldId id="1409"/>
            <p14:sldId id="841"/>
            <p14:sldId id="1630"/>
          </p14:sldIdLst>
        </p14:section>
        <p14:section name="Preparing to Collect Treatment Integrity Data" id="{F251E6CE-A234-4FFC-A083-DAFAAF8B7F9F}">
          <p14:sldIdLst>
            <p14:sldId id="339"/>
          </p14:sldIdLst>
        </p14:section>
        <p14:section name="Wrapping Up and Moving Forward" id="{F3DB2788-FF20-4069-A75B-0DE2BC7C6282}">
          <p14:sldIdLst>
            <p14:sldId id="340"/>
            <p14:sldId id="1530"/>
            <p14:sldId id="1625"/>
            <p14:sldId id="1634"/>
            <p14:sldId id="1633"/>
            <p14:sldId id="684"/>
            <p14:sldId id="18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2A3576"/>
    <a:srgbClr val="C55A11"/>
    <a:srgbClr val="BFB500"/>
    <a:srgbClr val="356D3C"/>
    <a:srgbClr val="FFFFFF"/>
    <a:srgbClr val="8EA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8DC0F-15E1-4446-8215-3E19E1328DAB}" v="11" dt="2023-08-24T15:24:10.844"/>
    <p1510:client id="{2164B2C7-FDB3-41F0-A3AB-1E713DF14D2B}" v="5" dt="2023-08-23T18:24:21.286"/>
    <p1510:client id="{3B7688CF-8079-4A4E-AC60-FFF53650C697}" v="30" dt="2023-08-24T16:54:15.721"/>
    <p1510:client id="{9556ECFD-821E-47F0-ABDB-DFA89F45E4C2}" v="750" dt="2023-08-24T14:14:31.759"/>
    <p1510:client id="{A01D73D6-DA74-4734-BB6D-7E6437C6430A}" v="2" dt="2023-08-24T17:45:38.9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817" autoAdjust="0"/>
  </p:normalViewPr>
  <p:slideViewPr>
    <p:cSldViewPr snapToGrid="0">
      <p:cViewPr varScale="1">
        <p:scale>
          <a:sx n="63" d="100"/>
          <a:sy n="63" d="100"/>
        </p:scale>
        <p:origin x="2394" y="78"/>
      </p:cViewPr>
      <p:guideLst/>
    </p:cSldViewPr>
  </p:slideViewPr>
  <p:notesTextViewPr>
    <p:cViewPr>
      <p:scale>
        <a:sx n="3" d="2"/>
        <a:sy n="3" d="2"/>
      </p:scale>
      <p:origin x="0" y="0"/>
    </p:cViewPr>
  </p:notesTextViewPr>
  <p:sorterViewPr>
    <p:cViewPr>
      <p:scale>
        <a:sx n="100" d="100"/>
        <a:sy n="100" d="100"/>
      </p:scale>
      <p:origin x="0" y="-2656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handoutMaster" Target="handoutMasters/handoutMaster1.xml"/><Relationship Id="rId119"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FBA5D9A0-9007-4985-9383-DADCBAE2ED0F}"/>
    <pc:docChg chg="custSel modSld">
      <pc:chgData name="Bernard, Allison M" userId="7cd67125-3436-42b8-b83a-bbe37ba15a4e" providerId="ADAL" clId="{FBA5D9A0-9007-4985-9383-DADCBAE2ED0F}" dt="2023-07-11T14:50:42.714" v="34" actId="122"/>
      <pc:docMkLst>
        <pc:docMk/>
      </pc:docMkLst>
      <pc:sldChg chg="modSp mod">
        <pc:chgData name="Bernard, Allison M" userId="7cd67125-3436-42b8-b83a-bbe37ba15a4e" providerId="ADAL" clId="{FBA5D9A0-9007-4985-9383-DADCBAE2ED0F}" dt="2023-07-11T14:50:42.714" v="34" actId="122"/>
        <pc:sldMkLst>
          <pc:docMk/>
          <pc:sldMk cId="3171323292" sldId="1530"/>
        </pc:sldMkLst>
        <pc:graphicFrameChg chg="mod modGraphic">
          <ac:chgData name="Bernard, Allison M" userId="7cd67125-3436-42b8-b83a-bbe37ba15a4e" providerId="ADAL" clId="{FBA5D9A0-9007-4985-9383-DADCBAE2ED0F}" dt="2023-07-11T14:50:42.714" v="34" actId="122"/>
          <ac:graphicFrameMkLst>
            <pc:docMk/>
            <pc:sldMk cId="3171323292" sldId="1530"/>
            <ac:graphicFrameMk id="3" creationId="{6D094A17-A1D0-E6D8-0F22-ABEA1C01302D}"/>
          </ac:graphicFrameMkLst>
        </pc:graphicFrameChg>
      </pc:sldChg>
      <pc:sldChg chg="addSp modSp mod">
        <pc:chgData name="Bernard, Allison M" userId="7cd67125-3436-42b8-b83a-bbe37ba15a4e" providerId="ADAL" clId="{FBA5D9A0-9007-4985-9383-DADCBAE2ED0F}" dt="2023-07-11T14:48:29.068" v="18" actId="20577"/>
        <pc:sldMkLst>
          <pc:docMk/>
          <pc:sldMk cId="2630518223" sldId="1680"/>
        </pc:sldMkLst>
        <pc:spChg chg="add mod">
          <ac:chgData name="Bernard, Allison M" userId="7cd67125-3436-42b8-b83a-bbe37ba15a4e" providerId="ADAL" clId="{FBA5D9A0-9007-4985-9383-DADCBAE2ED0F}" dt="2023-07-11T14:48:29.068" v="18" actId="20577"/>
          <ac:spMkLst>
            <pc:docMk/>
            <pc:sldMk cId="2630518223" sldId="1680"/>
            <ac:spMk id="6" creationId="{A650E6D2-EBAB-7075-5141-38247664CAE5}"/>
          </ac:spMkLst>
        </pc:spChg>
      </pc:sldChg>
    </pc:docChg>
  </pc:docChgLst>
  <pc:docChgLst>
    <pc:chgData name="Bernard, Allison M" userId="7cd67125-3436-42b8-b83a-bbe37ba15a4e" providerId="ADAL" clId="{0F98DC0F-15E1-4446-8215-3E19E1328DAB}"/>
    <pc:docChg chg="undo custSel delSld modSld modSection">
      <pc:chgData name="Bernard, Allison M" userId="7cd67125-3436-42b8-b83a-bbe37ba15a4e" providerId="ADAL" clId="{0F98DC0F-15E1-4446-8215-3E19E1328DAB}" dt="2023-08-24T15:24:10.844" v="9" actId="2696"/>
      <pc:docMkLst>
        <pc:docMk/>
      </pc:docMkLst>
      <pc:sldChg chg="del mod modShow">
        <pc:chgData name="Bernard, Allison M" userId="7cd67125-3436-42b8-b83a-bbe37ba15a4e" providerId="ADAL" clId="{0F98DC0F-15E1-4446-8215-3E19E1328DAB}" dt="2023-08-24T15:24:10.844" v="9" actId="2696"/>
        <pc:sldMkLst>
          <pc:docMk/>
          <pc:sldMk cId="1659631156" sldId="896"/>
        </pc:sldMkLst>
      </pc:sldChg>
      <pc:sldChg chg="addSp delSp modSp mod">
        <pc:chgData name="Bernard, Allison M" userId="7cd67125-3436-42b8-b83a-bbe37ba15a4e" providerId="ADAL" clId="{0F98DC0F-15E1-4446-8215-3E19E1328DAB}" dt="2023-08-24T15:21:31.436" v="8" actId="14826"/>
        <pc:sldMkLst>
          <pc:docMk/>
          <pc:sldMk cId="3086576131" sldId="1842"/>
        </pc:sldMkLst>
        <pc:spChg chg="add del mod">
          <ac:chgData name="Bernard, Allison M" userId="7cd67125-3436-42b8-b83a-bbe37ba15a4e" providerId="ADAL" clId="{0F98DC0F-15E1-4446-8215-3E19E1328DAB}" dt="2023-08-24T15:21:00.603" v="4" actId="478"/>
          <ac:spMkLst>
            <pc:docMk/>
            <pc:sldMk cId="3086576131" sldId="1842"/>
            <ac:spMk id="4" creationId="{FDEBF779-DAD5-1DE9-3C3E-9C9809B2F24A}"/>
          </ac:spMkLst>
        </pc:spChg>
        <pc:picChg chg="add del mod">
          <ac:chgData name="Bernard, Allison M" userId="7cd67125-3436-42b8-b83a-bbe37ba15a4e" providerId="ADAL" clId="{0F98DC0F-15E1-4446-8215-3E19E1328DAB}" dt="2023-08-24T15:21:31.436" v="8" actId="14826"/>
          <ac:picMkLst>
            <pc:docMk/>
            <pc:sldMk cId="3086576131" sldId="1842"/>
            <ac:picMk id="5" creationId="{8BF59313-D841-5819-2198-4DA5DF081C9B}"/>
          </ac:picMkLst>
        </pc:picChg>
      </pc:sldChg>
      <pc:sldChg chg="modSp mod">
        <pc:chgData name="Bernard, Allison M" userId="7cd67125-3436-42b8-b83a-bbe37ba15a4e" providerId="ADAL" clId="{0F98DC0F-15E1-4446-8215-3E19E1328DAB}" dt="2023-08-24T15:21:20.203" v="7" actId="1582"/>
        <pc:sldMkLst>
          <pc:docMk/>
          <pc:sldMk cId="603526687" sldId="1848"/>
        </pc:sldMkLst>
        <pc:picChg chg="mod">
          <ac:chgData name="Bernard, Allison M" userId="7cd67125-3436-42b8-b83a-bbe37ba15a4e" providerId="ADAL" clId="{0F98DC0F-15E1-4446-8215-3E19E1328DAB}" dt="2023-08-24T15:21:20.203" v="7" actId="1582"/>
          <ac:picMkLst>
            <pc:docMk/>
            <pc:sldMk cId="603526687" sldId="1848"/>
            <ac:picMk id="5" creationId="{8BF59313-D841-5819-2198-4DA5DF081C9B}"/>
          </ac:picMkLst>
        </pc:picChg>
      </pc:sldChg>
    </pc:docChg>
  </pc:docChgLst>
  <pc:docChgLst>
    <pc:chgData name="Sarasin, Elise" userId="051ede2b-3008-44c0-bb19-c9bb04b8c5c9" providerId="ADAL" clId="{E9626415-0D6C-4AA2-B30F-ACE53C2D6E6C}"/>
    <pc:docChg chg="custSel addSld delSld modSld sldOrd modSection">
      <pc:chgData name="Sarasin, Elise" userId="051ede2b-3008-44c0-bb19-c9bb04b8c5c9" providerId="ADAL" clId="{E9626415-0D6C-4AA2-B30F-ACE53C2D6E6C}" dt="2023-07-31T14:25:30.741" v="712"/>
      <pc:docMkLst>
        <pc:docMk/>
      </pc:docMkLst>
      <pc:sldChg chg="addSp modSp mod">
        <pc:chgData name="Sarasin, Elise" userId="051ede2b-3008-44c0-bb19-c9bb04b8c5c9" providerId="ADAL" clId="{E9626415-0D6C-4AA2-B30F-ACE53C2D6E6C}" dt="2023-07-31T14:17:09.691" v="392" actId="14100"/>
        <pc:sldMkLst>
          <pc:docMk/>
          <pc:sldMk cId="1222509459" sldId="258"/>
        </pc:sldMkLst>
        <pc:spChg chg="add mod">
          <ac:chgData name="Sarasin, Elise" userId="051ede2b-3008-44c0-bb19-c9bb04b8c5c9" providerId="ADAL" clId="{E9626415-0D6C-4AA2-B30F-ACE53C2D6E6C}" dt="2023-07-31T14:17:09.691" v="392" actId="14100"/>
          <ac:spMkLst>
            <pc:docMk/>
            <pc:sldMk cId="1222509459" sldId="258"/>
            <ac:spMk id="14" creationId="{9178E3F0-5D51-990D-4B91-8D2D0B789198}"/>
          </ac:spMkLst>
        </pc:spChg>
      </pc:sldChg>
      <pc:sldChg chg="addSp modSp mod">
        <pc:chgData name="Sarasin, Elise" userId="051ede2b-3008-44c0-bb19-c9bb04b8c5c9" providerId="ADAL" clId="{E9626415-0D6C-4AA2-B30F-ACE53C2D6E6C}" dt="2023-07-31T14:24:30.561" v="711" actId="20577"/>
        <pc:sldMkLst>
          <pc:docMk/>
          <pc:sldMk cId="3929194274" sldId="334"/>
        </pc:sldMkLst>
        <pc:spChg chg="add mod">
          <ac:chgData name="Sarasin, Elise" userId="051ede2b-3008-44c0-bb19-c9bb04b8c5c9" providerId="ADAL" clId="{E9626415-0D6C-4AA2-B30F-ACE53C2D6E6C}" dt="2023-07-31T14:24:30.561" v="711" actId="20577"/>
          <ac:spMkLst>
            <pc:docMk/>
            <pc:sldMk cId="3929194274" sldId="334"/>
            <ac:spMk id="4" creationId="{0B3CC6B2-C0C5-E3AB-7CBF-245F7AB0C563}"/>
          </ac:spMkLst>
        </pc:spChg>
      </pc:sldChg>
      <pc:sldChg chg="addSp modSp mod">
        <pc:chgData name="Sarasin, Elise" userId="051ede2b-3008-44c0-bb19-c9bb04b8c5c9" providerId="ADAL" clId="{E9626415-0D6C-4AA2-B30F-ACE53C2D6E6C}" dt="2023-07-31T14:19:56.071" v="507" actId="20577"/>
        <pc:sldMkLst>
          <pc:docMk/>
          <pc:sldMk cId="3363794498" sldId="720"/>
        </pc:sldMkLst>
        <pc:spChg chg="add mod">
          <ac:chgData name="Sarasin, Elise" userId="051ede2b-3008-44c0-bb19-c9bb04b8c5c9" providerId="ADAL" clId="{E9626415-0D6C-4AA2-B30F-ACE53C2D6E6C}" dt="2023-07-31T14:19:56.071" v="507" actId="20577"/>
          <ac:spMkLst>
            <pc:docMk/>
            <pc:sldMk cId="3363794498" sldId="720"/>
            <ac:spMk id="6" creationId="{B52FC6CF-381C-D099-2626-F093CC0DD916}"/>
          </ac:spMkLst>
        </pc:spChg>
      </pc:sldChg>
      <pc:sldChg chg="add">
        <pc:chgData name="Sarasin, Elise" userId="051ede2b-3008-44c0-bb19-c9bb04b8c5c9" providerId="ADAL" clId="{E9626415-0D6C-4AA2-B30F-ACE53C2D6E6C}" dt="2023-07-31T14:21:39.290" v="579"/>
        <pc:sldMkLst>
          <pc:docMk/>
          <pc:sldMk cId="3087220905" sldId="728"/>
        </pc:sldMkLst>
      </pc:sldChg>
      <pc:sldChg chg="addSp modSp mod">
        <pc:chgData name="Sarasin, Elise" userId="051ede2b-3008-44c0-bb19-c9bb04b8c5c9" providerId="ADAL" clId="{E9626415-0D6C-4AA2-B30F-ACE53C2D6E6C}" dt="2023-07-31T14:23:10.069" v="656" actId="20577"/>
        <pc:sldMkLst>
          <pc:docMk/>
          <pc:sldMk cId="2388306926" sldId="836"/>
        </pc:sldMkLst>
        <pc:spChg chg="add mod">
          <ac:chgData name="Sarasin, Elise" userId="051ede2b-3008-44c0-bb19-c9bb04b8c5c9" providerId="ADAL" clId="{E9626415-0D6C-4AA2-B30F-ACE53C2D6E6C}" dt="2023-07-31T14:23:10.069" v="656" actId="20577"/>
          <ac:spMkLst>
            <pc:docMk/>
            <pc:sldMk cId="2388306926" sldId="836"/>
            <ac:spMk id="5" creationId="{0F27C6D3-6349-DAED-EE6E-AAAC8C9A0673}"/>
          </ac:spMkLst>
        </pc:spChg>
      </pc:sldChg>
      <pc:sldChg chg="addSp modSp mod">
        <pc:chgData name="Sarasin, Elise" userId="051ede2b-3008-44c0-bb19-c9bb04b8c5c9" providerId="ADAL" clId="{E9626415-0D6C-4AA2-B30F-ACE53C2D6E6C}" dt="2023-07-31T14:18:35.629" v="420" actId="20577"/>
        <pc:sldMkLst>
          <pc:docMk/>
          <pc:sldMk cId="4057994820" sldId="844"/>
        </pc:sldMkLst>
        <pc:spChg chg="add mod">
          <ac:chgData name="Sarasin, Elise" userId="051ede2b-3008-44c0-bb19-c9bb04b8c5c9" providerId="ADAL" clId="{E9626415-0D6C-4AA2-B30F-ACE53C2D6E6C}" dt="2023-07-31T14:18:35.629" v="420" actId="20577"/>
          <ac:spMkLst>
            <pc:docMk/>
            <pc:sldMk cId="4057994820" sldId="844"/>
            <ac:spMk id="3" creationId="{61911580-B27A-E406-08CC-79F83DE75F52}"/>
          </ac:spMkLst>
        </pc:spChg>
      </pc:sldChg>
      <pc:sldChg chg="mod modShow">
        <pc:chgData name="Sarasin, Elise" userId="051ede2b-3008-44c0-bb19-c9bb04b8c5c9" providerId="ADAL" clId="{E9626415-0D6C-4AA2-B30F-ACE53C2D6E6C}" dt="2023-07-31T14:22:06.761" v="585" actId="729"/>
        <pc:sldMkLst>
          <pc:docMk/>
          <pc:sldMk cId="1545274510" sldId="1599"/>
        </pc:sldMkLst>
      </pc:sldChg>
      <pc:sldChg chg="addSp modSp mod">
        <pc:chgData name="Sarasin, Elise" userId="051ede2b-3008-44c0-bb19-c9bb04b8c5c9" providerId="ADAL" clId="{E9626415-0D6C-4AA2-B30F-ACE53C2D6E6C}" dt="2023-07-31T14:12:31.046" v="104" actId="20577"/>
        <pc:sldMkLst>
          <pc:docMk/>
          <pc:sldMk cId="2122212806" sldId="1606"/>
        </pc:sldMkLst>
        <pc:spChg chg="add mod">
          <ac:chgData name="Sarasin, Elise" userId="051ede2b-3008-44c0-bb19-c9bb04b8c5c9" providerId="ADAL" clId="{E9626415-0D6C-4AA2-B30F-ACE53C2D6E6C}" dt="2023-07-31T14:12:31.046" v="104" actId="20577"/>
          <ac:spMkLst>
            <pc:docMk/>
            <pc:sldMk cId="2122212806" sldId="1606"/>
            <ac:spMk id="13" creationId="{F0FD1765-40C5-C415-3A08-711DE3E4F069}"/>
          </ac:spMkLst>
        </pc:spChg>
      </pc:sldChg>
      <pc:sldChg chg="del mod modShow">
        <pc:chgData name="Sarasin, Elise" userId="051ede2b-3008-44c0-bb19-c9bb04b8c5c9" providerId="ADAL" clId="{E9626415-0D6C-4AA2-B30F-ACE53C2D6E6C}" dt="2023-07-31T14:21:48.347" v="581" actId="47"/>
        <pc:sldMkLst>
          <pc:docMk/>
          <pc:sldMk cId="562098521" sldId="1616"/>
        </pc:sldMkLst>
      </pc:sldChg>
      <pc:sldChg chg="addSp modSp mod">
        <pc:chgData name="Sarasin, Elise" userId="051ede2b-3008-44c0-bb19-c9bb04b8c5c9" providerId="ADAL" clId="{E9626415-0D6C-4AA2-B30F-ACE53C2D6E6C}" dt="2023-07-31T14:21:06.423" v="578" actId="1076"/>
        <pc:sldMkLst>
          <pc:docMk/>
          <pc:sldMk cId="2373981510" sldId="1628"/>
        </pc:sldMkLst>
        <pc:spChg chg="add mod">
          <ac:chgData name="Sarasin, Elise" userId="051ede2b-3008-44c0-bb19-c9bb04b8c5c9" providerId="ADAL" clId="{E9626415-0D6C-4AA2-B30F-ACE53C2D6E6C}" dt="2023-07-31T14:21:06.423" v="578" actId="1076"/>
          <ac:spMkLst>
            <pc:docMk/>
            <pc:sldMk cId="2373981510" sldId="1628"/>
            <ac:spMk id="2" creationId="{FC4456BF-206E-E8BF-FBEC-53FC662B9131}"/>
          </ac:spMkLst>
        </pc:spChg>
      </pc:sldChg>
      <pc:sldChg chg="addSp modSp mod">
        <pc:chgData name="Sarasin, Elise" userId="051ede2b-3008-44c0-bb19-c9bb04b8c5c9" providerId="ADAL" clId="{E9626415-0D6C-4AA2-B30F-ACE53C2D6E6C}" dt="2023-07-31T14:11:59.834" v="32" actId="20577"/>
        <pc:sldMkLst>
          <pc:docMk/>
          <pc:sldMk cId="450880622" sldId="1639"/>
        </pc:sldMkLst>
        <pc:spChg chg="add mod">
          <ac:chgData name="Sarasin, Elise" userId="051ede2b-3008-44c0-bb19-c9bb04b8c5c9" providerId="ADAL" clId="{E9626415-0D6C-4AA2-B30F-ACE53C2D6E6C}" dt="2023-07-31T14:11:59.834" v="32" actId="20577"/>
          <ac:spMkLst>
            <pc:docMk/>
            <pc:sldMk cId="450880622" sldId="1639"/>
            <ac:spMk id="3" creationId="{76E1A7A6-5745-8EBA-759D-D3E064751D1E}"/>
          </ac:spMkLst>
        </pc:spChg>
      </pc:sldChg>
      <pc:sldChg chg="delSp mod modShow">
        <pc:chgData name="Sarasin, Elise" userId="051ede2b-3008-44c0-bb19-c9bb04b8c5c9" providerId="ADAL" clId="{E9626415-0D6C-4AA2-B30F-ACE53C2D6E6C}" dt="2023-07-31T14:12:55.586" v="107" actId="478"/>
        <pc:sldMkLst>
          <pc:docMk/>
          <pc:sldMk cId="2630518223" sldId="1680"/>
        </pc:sldMkLst>
        <pc:spChg chg="del">
          <ac:chgData name="Sarasin, Elise" userId="051ede2b-3008-44c0-bb19-c9bb04b8c5c9" providerId="ADAL" clId="{E9626415-0D6C-4AA2-B30F-ACE53C2D6E6C}" dt="2023-07-31T14:12:55.586" v="107" actId="478"/>
          <ac:spMkLst>
            <pc:docMk/>
            <pc:sldMk cId="2630518223" sldId="1680"/>
            <ac:spMk id="6" creationId="{A650E6D2-EBAB-7075-5141-38247664CAE5}"/>
          </ac:spMkLst>
        </pc:spChg>
      </pc:sldChg>
      <pc:sldChg chg="add ord">
        <pc:chgData name="Sarasin, Elise" userId="051ede2b-3008-44c0-bb19-c9bb04b8c5c9" providerId="ADAL" clId="{E9626415-0D6C-4AA2-B30F-ACE53C2D6E6C}" dt="2023-07-31T14:12:57.371" v="109"/>
        <pc:sldMkLst>
          <pc:docMk/>
          <pc:sldMk cId="3858363801" sldId="1696"/>
        </pc:sldMkLst>
      </pc:sldChg>
      <pc:sldChg chg="add ord">
        <pc:chgData name="Sarasin, Elise" userId="051ede2b-3008-44c0-bb19-c9bb04b8c5c9" providerId="ADAL" clId="{E9626415-0D6C-4AA2-B30F-ACE53C2D6E6C}" dt="2023-07-31T14:22:04.785" v="584"/>
        <pc:sldMkLst>
          <pc:docMk/>
          <pc:sldMk cId="3305394281" sldId="1697"/>
        </pc:sldMkLst>
      </pc:sldChg>
      <pc:sldChg chg="add">
        <pc:chgData name="Sarasin, Elise" userId="051ede2b-3008-44c0-bb19-c9bb04b8c5c9" providerId="ADAL" clId="{E9626415-0D6C-4AA2-B30F-ACE53C2D6E6C}" dt="2023-07-31T14:25:30.741" v="712"/>
        <pc:sldMkLst>
          <pc:docMk/>
          <pc:sldMk cId="985605057" sldId="1843"/>
        </pc:sldMkLst>
      </pc:sldChg>
    </pc:docChg>
  </pc:docChgLst>
  <pc:docChgLst>
    <pc:chgData name="Sarasin, Elise" userId="051ede2b-3008-44c0-bb19-c9bb04b8c5c9" providerId="ADAL" clId="{3B7688CF-8079-4A4E-AC60-FFF53650C697}"/>
    <pc:docChg chg="undo custSel delSld modSld modSection">
      <pc:chgData name="Sarasin, Elise" userId="051ede2b-3008-44c0-bb19-c9bb04b8c5c9" providerId="ADAL" clId="{3B7688CF-8079-4A4E-AC60-FFF53650C697}" dt="2023-08-24T16:57:27.989" v="448" actId="6549"/>
      <pc:docMkLst>
        <pc:docMk/>
      </pc:docMkLst>
      <pc:sldChg chg="del">
        <pc:chgData name="Sarasin, Elise" userId="051ede2b-3008-44c0-bb19-c9bb04b8c5c9" providerId="ADAL" clId="{3B7688CF-8079-4A4E-AC60-FFF53650C697}" dt="2023-08-24T14:20:31.413" v="87" actId="47"/>
        <pc:sldMkLst>
          <pc:docMk/>
          <pc:sldMk cId="1222509459" sldId="258"/>
        </pc:sldMkLst>
      </pc:sldChg>
      <pc:sldChg chg="del">
        <pc:chgData name="Sarasin, Elise" userId="051ede2b-3008-44c0-bb19-c9bb04b8c5c9" providerId="ADAL" clId="{3B7688CF-8079-4A4E-AC60-FFF53650C697}" dt="2023-08-24T14:21:06.557" v="92" actId="47"/>
        <pc:sldMkLst>
          <pc:docMk/>
          <pc:sldMk cId="3926885716" sldId="326"/>
        </pc:sldMkLst>
      </pc:sldChg>
      <pc:sldChg chg="del">
        <pc:chgData name="Sarasin, Elise" userId="051ede2b-3008-44c0-bb19-c9bb04b8c5c9" providerId="ADAL" clId="{3B7688CF-8079-4A4E-AC60-FFF53650C697}" dt="2023-08-24T14:20:07.002" v="83" actId="47"/>
        <pc:sldMkLst>
          <pc:docMk/>
          <pc:sldMk cId="1690360617" sldId="823"/>
        </pc:sldMkLst>
      </pc:sldChg>
      <pc:sldChg chg="del">
        <pc:chgData name="Sarasin, Elise" userId="051ede2b-3008-44c0-bb19-c9bb04b8c5c9" providerId="ADAL" clId="{3B7688CF-8079-4A4E-AC60-FFF53650C697}" dt="2023-08-24T14:21:04.799" v="91" actId="47"/>
        <pc:sldMkLst>
          <pc:docMk/>
          <pc:sldMk cId="2388306926" sldId="836"/>
        </pc:sldMkLst>
      </pc:sldChg>
      <pc:sldChg chg="del">
        <pc:chgData name="Sarasin, Elise" userId="051ede2b-3008-44c0-bb19-c9bb04b8c5c9" providerId="ADAL" clId="{3B7688CF-8079-4A4E-AC60-FFF53650C697}" dt="2023-08-24T14:21:14.451" v="94" actId="47"/>
        <pc:sldMkLst>
          <pc:docMk/>
          <pc:sldMk cId="1028388359" sldId="840"/>
        </pc:sldMkLst>
      </pc:sldChg>
      <pc:sldChg chg="modSp mod">
        <pc:chgData name="Sarasin, Elise" userId="051ede2b-3008-44c0-bb19-c9bb04b8c5c9" providerId="ADAL" clId="{3B7688CF-8079-4A4E-AC60-FFF53650C697}" dt="2023-08-24T16:53:28.982" v="444" actId="1076"/>
        <pc:sldMkLst>
          <pc:docMk/>
          <pc:sldMk cId="688762987" sldId="841"/>
        </pc:sldMkLst>
        <pc:spChg chg="mod">
          <ac:chgData name="Sarasin, Elise" userId="051ede2b-3008-44c0-bb19-c9bb04b8c5c9" providerId="ADAL" clId="{3B7688CF-8079-4A4E-AC60-FFF53650C697}" dt="2023-08-24T16:53:28.982" v="444" actId="1076"/>
          <ac:spMkLst>
            <pc:docMk/>
            <pc:sldMk cId="688762987" sldId="841"/>
            <ac:spMk id="13" creationId="{587779F2-8F76-4EC3-B758-CCE07D2D5A1B}"/>
          </ac:spMkLst>
        </pc:spChg>
        <pc:cxnChg chg="mod">
          <ac:chgData name="Sarasin, Elise" userId="051ede2b-3008-44c0-bb19-c9bb04b8c5c9" providerId="ADAL" clId="{3B7688CF-8079-4A4E-AC60-FFF53650C697}" dt="2023-08-24T16:53:28.982" v="444" actId="1076"/>
          <ac:cxnSpMkLst>
            <pc:docMk/>
            <pc:sldMk cId="688762987" sldId="841"/>
            <ac:cxnSpMk id="17" creationId="{70CB32D8-A105-4F62-846A-4BF93596654C}"/>
          </ac:cxnSpMkLst>
        </pc:cxnChg>
      </pc:sldChg>
      <pc:sldChg chg="del">
        <pc:chgData name="Sarasin, Elise" userId="051ede2b-3008-44c0-bb19-c9bb04b8c5c9" providerId="ADAL" clId="{3B7688CF-8079-4A4E-AC60-FFF53650C697}" dt="2023-08-24T14:20:47.281" v="88" actId="47"/>
        <pc:sldMkLst>
          <pc:docMk/>
          <pc:sldMk cId="4057994820" sldId="844"/>
        </pc:sldMkLst>
      </pc:sldChg>
      <pc:sldChg chg="addSp delSp modSp mod delAnim modAnim modNotesTx">
        <pc:chgData name="Sarasin, Elise" userId="051ede2b-3008-44c0-bb19-c9bb04b8c5c9" providerId="ADAL" clId="{3B7688CF-8079-4A4E-AC60-FFF53650C697}" dt="2023-08-24T16:57:27.989" v="448" actId="6549"/>
        <pc:sldMkLst>
          <pc:docMk/>
          <pc:sldMk cId="3171323292" sldId="1530"/>
        </pc:sldMkLst>
        <pc:spChg chg="del">
          <ac:chgData name="Sarasin, Elise" userId="051ede2b-3008-44c0-bb19-c9bb04b8c5c9" providerId="ADAL" clId="{3B7688CF-8079-4A4E-AC60-FFF53650C697}" dt="2023-08-24T14:21:45.004" v="95" actId="478"/>
          <ac:spMkLst>
            <pc:docMk/>
            <pc:sldMk cId="3171323292" sldId="1530"/>
            <ac:spMk id="4" creationId="{334EDDF5-6A42-8CFB-E1A3-CCCB069F4A34}"/>
          </ac:spMkLst>
        </pc:spChg>
        <pc:spChg chg="add del mod">
          <ac:chgData name="Sarasin, Elise" userId="051ede2b-3008-44c0-bb19-c9bb04b8c5c9" providerId="ADAL" clId="{3B7688CF-8079-4A4E-AC60-FFF53650C697}" dt="2023-08-24T14:22:52.308" v="107" actId="478"/>
          <ac:spMkLst>
            <pc:docMk/>
            <pc:sldMk cId="3171323292" sldId="1530"/>
            <ac:spMk id="6" creationId="{FB71FDC9-F90E-03A3-518A-613930616FEE}"/>
          </ac:spMkLst>
        </pc:spChg>
        <pc:spChg chg="add mod">
          <ac:chgData name="Sarasin, Elise" userId="051ede2b-3008-44c0-bb19-c9bb04b8c5c9" providerId="ADAL" clId="{3B7688CF-8079-4A4E-AC60-FFF53650C697}" dt="2023-08-24T16:54:25.116" v="447" actId="1076"/>
          <ac:spMkLst>
            <pc:docMk/>
            <pc:sldMk cId="3171323292" sldId="1530"/>
            <ac:spMk id="7" creationId="{C212CE57-ED15-D621-4C30-08B4748AB582}"/>
          </ac:spMkLst>
        </pc:spChg>
      </pc:sldChg>
      <pc:sldChg chg="del">
        <pc:chgData name="Sarasin, Elise" userId="051ede2b-3008-44c0-bb19-c9bb04b8c5c9" providerId="ADAL" clId="{3B7688CF-8079-4A4E-AC60-FFF53650C697}" dt="2023-08-24T14:21:00.032" v="90" actId="47"/>
        <pc:sldMkLst>
          <pc:docMk/>
          <pc:sldMk cId="1545274510" sldId="1599"/>
        </pc:sldMkLst>
      </pc:sldChg>
      <pc:sldChg chg="delSp mod modAnim">
        <pc:chgData name="Sarasin, Elise" userId="051ede2b-3008-44c0-bb19-c9bb04b8c5c9" providerId="ADAL" clId="{3B7688CF-8079-4A4E-AC60-FFF53650C697}" dt="2023-08-24T14:36:35.689" v="171" actId="478"/>
        <pc:sldMkLst>
          <pc:docMk/>
          <pc:sldMk cId="2122212806" sldId="1606"/>
        </pc:sldMkLst>
        <pc:spChg chg="del">
          <ac:chgData name="Sarasin, Elise" userId="051ede2b-3008-44c0-bb19-c9bb04b8c5c9" providerId="ADAL" clId="{3B7688CF-8079-4A4E-AC60-FFF53650C697}" dt="2023-08-24T14:36:35.689" v="171" actId="478"/>
          <ac:spMkLst>
            <pc:docMk/>
            <pc:sldMk cId="2122212806" sldId="1606"/>
            <ac:spMk id="13" creationId="{F0FD1765-40C5-C415-3A08-711DE3E4F069}"/>
          </ac:spMkLst>
        </pc:spChg>
      </pc:sldChg>
      <pc:sldChg chg="delSp mod">
        <pc:chgData name="Sarasin, Elise" userId="051ede2b-3008-44c0-bb19-c9bb04b8c5c9" providerId="ADAL" clId="{3B7688CF-8079-4A4E-AC60-FFF53650C697}" dt="2023-08-24T14:20:54.809" v="89" actId="478"/>
        <pc:sldMkLst>
          <pc:docMk/>
          <pc:sldMk cId="2373981510" sldId="1628"/>
        </pc:sldMkLst>
        <pc:spChg chg="del">
          <ac:chgData name="Sarasin, Elise" userId="051ede2b-3008-44c0-bb19-c9bb04b8c5c9" providerId="ADAL" clId="{3B7688CF-8079-4A4E-AC60-FFF53650C697}" dt="2023-08-24T14:20:54.809" v="89" actId="478"/>
          <ac:spMkLst>
            <pc:docMk/>
            <pc:sldMk cId="2373981510" sldId="1628"/>
            <ac:spMk id="2" creationId="{FC4456BF-206E-E8BF-FBEC-53FC662B9131}"/>
          </ac:spMkLst>
        </pc:spChg>
      </pc:sldChg>
      <pc:sldChg chg="del">
        <pc:chgData name="Sarasin, Elise" userId="051ede2b-3008-44c0-bb19-c9bb04b8c5c9" providerId="ADAL" clId="{3B7688CF-8079-4A4E-AC60-FFF53650C697}" dt="2023-08-24T14:20:10.345" v="84" actId="47"/>
        <pc:sldMkLst>
          <pc:docMk/>
          <pc:sldMk cId="2630518223" sldId="1680"/>
        </pc:sldMkLst>
      </pc:sldChg>
      <pc:sldChg chg="del">
        <pc:chgData name="Sarasin, Elise" userId="051ede2b-3008-44c0-bb19-c9bb04b8c5c9" providerId="ADAL" clId="{3B7688CF-8079-4A4E-AC60-FFF53650C697}" dt="2023-08-24T14:21:08.338" v="93" actId="47"/>
        <pc:sldMkLst>
          <pc:docMk/>
          <pc:sldMk cId="392650207" sldId="1685"/>
        </pc:sldMkLst>
      </pc:sldChg>
      <pc:sldChg chg="addSp delSp modSp mod addAnim delAnim modAnim modNotesTx">
        <pc:chgData name="Sarasin, Elise" userId="051ede2b-3008-44c0-bb19-c9bb04b8c5c9" providerId="ADAL" clId="{3B7688CF-8079-4A4E-AC60-FFF53650C697}" dt="2023-08-24T16:46:45.379" v="443" actId="1076"/>
        <pc:sldMkLst>
          <pc:docMk/>
          <pc:sldMk cId="1895628873" sldId="1822"/>
        </pc:sldMkLst>
        <pc:spChg chg="del">
          <ac:chgData name="Sarasin, Elise" userId="051ede2b-3008-44c0-bb19-c9bb04b8c5c9" providerId="ADAL" clId="{3B7688CF-8079-4A4E-AC60-FFF53650C697}" dt="2023-08-24T14:41:02.361" v="180" actId="478"/>
          <ac:spMkLst>
            <pc:docMk/>
            <pc:sldMk cId="1895628873" sldId="1822"/>
            <ac:spMk id="2" creationId="{7DB85095-EE8A-E119-6BA1-70DADD4063F4}"/>
          </ac:spMkLst>
        </pc:spChg>
        <pc:spChg chg="del">
          <ac:chgData name="Sarasin, Elise" userId="051ede2b-3008-44c0-bb19-c9bb04b8c5c9" providerId="ADAL" clId="{3B7688CF-8079-4A4E-AC60-FFF53650C697}" dt="2023-08-24T14:31:14.581" v="160" actId="478"/>
          <ac:spMkLst>
            <pc:docMk/>
            <pc:sldMk cId="1895628873" sldId="1822"/>
            <ac:spMk id="3" creationId="{8FDAB62B-84C1-BAAD-8CB7-5029508AE914}"/>
          </ac:spMkLst>
        </pc:spChg>
        <pc:spChg chg="del">
          <ac:chgData name="Sarasin, Elise" userId="051ede2b-3008-44c0-bb19-c9bb04b8c5c9" providerId="ADAL" clId="{3B7688CF-8079-4A4E-AC60-FFF53650C697}" dt="2023-08-24T14:31:08.394" v="156" actId="478"/>
          <ac:spMkLst>
            <pc:docMk/>
            <pc:sldMk cId="1895628873" sldId="1822"/>
            <ac:spMk id="4" creationId="{1030DAE3-0B41-AC80-8DBA-0E33C2D6155E}"/>
          </ac:spMkLst>
        </pc:spChg>
        <pc:spChg chg="add del mod">
          <ac:chgData name="Sarasin, Elise" userId="051ede2b-3008-44c0-bb19-c9bb04b8c5c9" providerId="ADAL" clId="{3B7688CF-8079-4A4E-AC60-FFF53650C697}" dt="2023-08-24T14:35:19.792" v="163" actId="478"/>
          <ac:spMkLst>
            <pc:docMk/>
            <pc:sldMk cId="1895628873" sldId="1822"/>
            <ac:spMk id="10" creationId="{70B82E53-9458-B749-C4A1-C96834F749C3}"/>
          </ac:spMkLst>
        </pc:spChg>
        <pc:spChg chg="add del mod">
          <ac:chgData name="Sarasin, Elise" userId="051ede2b-3008-44c0-bb19-c9bb04b8c5c9" providerId="ADAL" clId="{3B7688CF-8079-4A4E-AC60-FFF53650C697}" dt="2023-08-24T14:41:34.047" v="193" actId="478"/>
          <ac:spMkLst>
            <pc:docMk/>
            <pc:sldMk cId="1895628873" sldId="1822"/>
            <ac:spMk id="14" creationId="{2BEAC448-FB6C-94B0-5851-949869B3B151}"/>
          </ac:spMkLst>
        </pc:spChg>
        <pc:spChg chg="add mod">
          <ac:chgData name="Sarasin, Elise" userId="051ede2b-3008-44c0-bb19-c9bb04b8c5c9" providerId="ADAL" clId="{3B7688CF-8079-4A4E-AC60-FFF53650C697}" dt="2023-08-24T16:43:11.848" v="296" actId="1076"/>
          <ac:spMkLst>
            <pc:docMk/>
            <pc:sldMk cId="1895628873" sldId="1822"/>
            <ac:spMk id="15" creationId="{60E9E0C8-4014-7FFE-1154-2023FAC10ED8}"/>
          </ac:spMkLst>
        </pc:spChg>
        <pc:spChg chg="add del mod">
          <ac:chgData name="Sarasin, Elise" userId="051ede2b-3008-44c0-bb19-c9bb04b8c5c9" providerId="ADAL" clId="{3B7688CF-8079-4A4E-AC60-FFF53650C697}" dt="2023-08-24T14:41:04.351" v="181" actId="478"/>
          <ac:spMkLst>
            <pc:docMk/>
            <pc:sldMk cId="1895628873" sldId="1822"/>
            <ac:spMk id="18" creationId="{11FADE07-8829-190F-1F57-40756DDEF5A1}"/>
          </ac:spMkLst>
        </pc:spChg>
        <pc:spChg chg="add del mod">
          <ac:chgData name="Sarasin, Elise" userId="051ede2b-3008-44c0-bb19-c9bb04b8c5c9" providerId="ADAL" clId="{3B7688CF-8079-4A4E-AC60-FFF53650C697}" dt="2023-08-24T16:42:56.572" v="287" actId="478"/>
          <ac:spMkLst>
            <pc:docMk/>
            <pc:sldMk cId="1895628873" sldId="1822"/>
            <ac:spMk id="25" creationId="{D1405F84-FF3F-521C-1746-9F52FED7AFA2}"/>
          </ac:spMkLst>
        </pc:spChg>
        <pc:spChg chg="add mod">
          <ac:chgData name="Sarasin, Elise" userId="051ede2b-3008-44c0-bb19-c9bb04b8c5c9" providerId="ADAL" clId="{3B7688CF-8079-4A4E-AC60-FFF53650C697}" dt="2023-08-24T16:46:45.379" v="443" actId="1076"/>
          <ac:spMkLst>
            <pc:docMk/>
            <pc:sldMk cId="1895628873" sldId="1822"/>
            <ac:spMk id="26" creationId="{CBE7D729-E0BB-C665-BBA3-959289D9DF74}"/>
          </ac:spMkLst>
        </pc:spChg>
        <pc:grpChg chg="del">
          <ac:chgData name="Sarasin, Elise" userId="051ede2b-3008-44c0-bb19-c9bb04b8c5c9" providerId="ADAL" clId="{3B7688CF-8079-4A4E-AC60-FFF53650C697}" dt="2023-08-24T14:36:10.057" v="164" actId="478"/>
          <ac:grpSpMkLst>
            <pc:docMk/>
            <pc:sldMk cId="1895628873" sldId="1822"/>
            <ac:grpSpMk id="8" creationId="{96FA651F-235D-501F-B5CF-D81A83A7E4B6}"/>
          </ac:grpSpMkLst>
        </pc:grpChg>
        <pc:picChg chg="add del mod">
          <ac:chgData name="Sarasin, Elise" userId="051ede2b-3008-44c0-bb19-c9bb04b8c5c9" providerId="ADAL" clId="{3B7688CF-8079-4A4E-AC60-FFF53650C697}" dt="2023-08-24T14:35:17.489" v="162" actId="478"/>
          <ac:picMkLst>
            <pc:docMk/>
            <pc:sldMk cId="1895628873" sldId="1822"/>
            <ac:picMk id="5" creationId="{E0403632-735E-3C55-8348-1F388097CF8D}"/>
          </ac:picMkLst>
        </pc:picChg>
        <pc:picChg chg="add mod">
          <ac:chgData name="Sarasin, Elise" userId="051ede2b-3008-44c0-bb19-c9bb04b8c5c9" providerId="ADAL" clId="{3B7688CF-8079-4A4E-AC60-FFF53650C697}" dt="2023-08-24T16:41:43.801" v="266" actId="1076"/>
          <ac:picMkLst>
            <pc:docMk/>
            <pc:sldMk cId="1895628873" sldId="1822"/>
            <ac:picMk id="12" creationId="{BE3DB8CA-65E8-4F33-7927-977674A434C0}"/>
          </ac:picMkLst>
        </pc:picChg>
        <pc:picChg chg="add mod">
          <ac:chgData name="Sarasin, Elise" userId="051ede2b-3008-44c0-bb19-c9bb04b8c5c9" providerId="ADAL" clId="{3B7688CF-8079-4A4E-AC60-FFF53650C697}" dt="2023-08-24T16:43:07.819" v="295" actId="1076"/>
          <ac:picMkLst>
            <pc:docMk/>
            <pc:sldMk cId="1895628873" sldId="1822"/>
            <ac:picMk id="13" creationId="{3E204FB6-7F06-2E5F-B0DA-1CAF3507450B}"/>
          </ac:picMkLst>
        </pc:picChg>
        <pc:picChg chg="add mod">
          <ac:chgData name="Sarasin, Elise" userId="051ede2b-3008-44c0-bb19-c9bb04b8c5c9" providerId="ADAL" clId="{3B7688CF-8079-4A4E-AC60-FFF53650C697}" dt="2023-08-24T16:43:17.755" v="299" actId="1076"/>
          <ac:picMkLst>
            <pc:docMk/>
            <pc:sldMk cId="1895628873" sldId="1822"/>
            <ac:picMk id="16" creationId="{335BA67D-8290-C12B-78F2-88E80D0C7662}"/>
          </ac:picMkLst>
        </pc:picChg>
        <pc:picChg chg="add del mod">
          <ac:chgData name="Sarasin, Elise" userId="051ede2b-3008-44c0-bb19-c9bb04b8c5c9" providerId="ADAL" clId="{3B7688CF-8079-4A4E-AC60-FFF53650C697}" dt="2023-08-24T15:03:43.592" v="210" actId="478"/>
          <ac:picMkLst>
            <pc:docMk/>
            <pc:sldMk cId="1895628873" sldId="1822"/>
            <ac:picMk id="19" creationId="{A8BB949F-23E2-8073-169D-D044F054A884}"/>
          </ac:picMkLst>
        </pc:picChg>
        <pc:picChg chg="add del mod">
          <ac:chgData name="Sarasin, Elise" userId="051ede2b-3008-44c0-bb19-c9bb04b8c5c9" providerId="ADAL" clId="{3B7688CF-8079-4A4E-AC60-FFF53650C697}" dt="2023-08-24T15:03:44.080" v="211" actId="478"/>
          <ac:picMkLst>
            <pc:docMk/>
            <pc:sldMk cId="1895628873" sldId="1822"/>
            <ac:picMk id="20" creationId="{869C204C-E3EA-BECA-126F-839E2E51FF16}"/>
          </ac:picMkLst>
        </pc:picChg>
        <pc:picChg chg="add del mod">
          <ac:chgData name="Sarasin, Elise" userId="051ede2b-3008-44c0-bb19-c9bb04b8c5c9" providerId="ADAL" clId="{3B7688CF-8079-4A4E-AC60-FFF53650C697}" dt="2023-08-24T16:40:46.064" v="250" actId="478"/>
          <ac:picMkLst>
            <pc:docMk/>
            <pc:sldMk cId="1895628873" sldId="1822"/>
            <ac:picMk id="21" creationId="{37F24F4A-8915-32A8-4927-31365566B372}"/>
          </ac:picMkLst>
        </pc:picChg>
        <pc:picChg chg="add del mod">
          <ac:chgData name="Sarasin, Elise" userId="051ede2b-3008-44c0-bb19-c9bb04b8c5c9" providerId="ADAL" clId="{3B7688CF-8079-4A4E-AC60-FFF53650C697}" dt="2023-08-24T16:40:46.518" v="251" actId="478"/>
          <ac:picMkLst>
            <pc:docMk/>
            <pc:sldMk cId="1895628873" sldId="1822"/>
            <ac:picMk id="22" creationId="{C58D9B95-140B-B572-D778-0088BFB21B9D}"/>
          </ac:picMkLst>
        </pc:picChg>
        <pc:picChg chg="add del mod">
          <ac:chgData name="Sarasin, Elise" userId="051ede2b-3008-44c0-bb19-c9bb04b8c5c9" providerId="ADAL" clId="{3B7688CF-8079-4A4E-AC60-FFF53650C697}" dt="2023-08-24T16:46:43.907" v="442" actId="21"/>
          <ac:picMkLst>
            <pc:docMk/>
            <pc:sldMk cId="1895628873" sldId="1822"/>
            <ac:picMk id="24" creationId="{2B53F528-297A-373D-96F5-5F866FD67C94}"/>
          </ac:picMkLst>
        </pc:picChg>
      </pc:sldChg>
      <pc:sldChg chg="addSp modSp mod">
        <pc:chgData name="Sarasin, Elise" userId="051ede2b-3008-44c0-bb19-c9bb04b8c5c9" providerId="ADAL" clId="{3B7688CF-8079-4A4E-AC60-FFF53650C697}" dt="2023-08-24T15:25:50.618" v="223" actId="1362"/>
        <pc:sldMkLst>
          <pc:docMk/>
          <pc:sldMk cId="3086576131" sldId="1842"/>
        </pc:sldMkLst>
        <pc:spChg chg="add mod">
          <ac:chgData name="Sarasin, Elise" userId="051ede2b-3008-44c0-bb19-c9bb04b8c5c9" providerId="ADAL" clId="{3B7688CF-8079-4A4E-AC60-FFF53650C697}" dt="2023-08-24T15:25:30.178" v="218" actId="1076"/>
          <ac:spMkLst>
            <pc:docMk/>
            <pc:sldMk cId="3086576131" sldId="1842"/>
            <ac:spMk id="3" creationId="{8DE50600-4C27-29CB-BCD6-CCA9E11D18F7}"/>
          </ac:spMkLst>
        </pc:spChg>
        <pc:picChg chg="mod">
          <ac:chgData name="Sarasin, Elise" userId="051ede2b-3008-44c0-bb19-c9bb04b8c5c9" providerId="ADAL" clId="{3B7688CF-8079-4A4E-AC60-FFF53650C697}" dt="2023-08-24T15:25:50.618" v="223" actId="1362"/>
          <ac:picMkLst>
            <pc:docMk/>
            <pc:sldMk cId="3086576131" sldId="1842"/>
            <ac:picMk id="5" creationId="{8BF59313-D841-5819-2198-4DA5DF081C9B}"/>
          </ac:picMkLst>
        </pc:picChg>
        <pc:picChg chg="mod">
          <ac:chgData name="Sarasin, Elise" userId="051ede2b-3008-44c0-bb19-c9bb04b8c5c9" providerId="ADAL" clId="{3B7688CF-8079-4A4E-AC60-FFF53650C697}" dt="2023-08-24T15:25:43.908" v="221" actId="1076"/>
          <ac:picMkLst>
            <pc:docMk/>
            <pc:sldMk cId="3086576131" sldId="1842"/>
            <ac:picMk id="6" creationId="{C51FC7AB-45E2-6AA9-8CCE-8BFF6E1B3C12}"/>
          </ac:picMkLst>
        </pc:picChg>
        <pc:picChg chg="mod">
          <ac:chgData name="Sarasin, Elise" userId="051ede2b-3008-44c0-bb19-c9bb04b8c5c9" providerId="ADAL" clId="{3B7688CF-8079-4A4E-AC60-FFF53650C697}" dt="2023-08-24T15:25:40.303" v="220" actId="1076"/>
          <ac:picMkLst>
            <pc:docMk/>
            <pc:sldMk cId="3086576131" sldId="1842"/>
            <ac:picMk id="7" creationId="{36EEE3DD-D0FD-D7F0-CF98-334C448A8BE2}"/>
          </ac:picMkLst>
        </pc:picChg>
      </pc:sldChg>
      <pc:sldChg chg="del">
        <pc:chgData name="Sarasin, Elise" userId="051ede2b-3008-44c0-bb19-c9bb04b8c5c9" providerId="ADAL" clId="{3B7688CF-8079-4A4E-AC60-FFF53650C697}" dt="2023-08-24T14:19:48.224" v="82" actId="47"/>
        <pc:sldMkLst>
          <pc:docMk/>
          <pc:sldMk cId="2053406003" sldId="1844"/>
        </pc:sldMkLst>
      </pc:sldChg>
      <pc:sldChg chg="del">
        <pc:chgData name="Sarasin, Elise" userId="051ede2b-3008-44c0-bb19-c9bb04b8c5c9" providerId="ADAL" clId="{3B7688CF-8079-4A4E-AC60-FFF53650C697}" dt="2023-08-24T14:20:20.437" v="85" actId="47"/>
        <pc:sldMkLst>
          <pc:docMk/>
          <pc:sldMk cId="3562276941" sldId="1845"/>
        </pc:sldMkLst>
      </pc:sldChg>
      <pc:sldChg chg="delSp modSp mod">
        <pc:chgData name="Sarasin, Elise" userId="051ede2b-3008-44c0-bb19-c9bb04b8c5c9" providerId="ADAL" clId="{3B7688CF-8079-4A4E-AC60-FFF53650C697}" dt="2023-08-24T16:40:16.257" v="239" actId="208"/>
        <pc:sldMkLst>
          <pc:docMk/>
          <pc:sldMk cId="603526687" sldId="1848"/>
        </pc:sldMkLst>
        <pc:spChg chg="del">
          <ac:chgData name="Sarasin, Elise" userId="051ede2b-3008-44c0-bb19-c9bb04b8c5c9" providerId="ADAL" clId="{3B7688CF-8079-4A4E-AC60-FFF53650C697}" dt="2023-08-24T14:18:44.469" v="0" actId="478"/>
          <ac:spMkLst>
            <pc:docMk/>
            <pc:sldMk cId="603526687" sldId="1848"/>
            <ac:spMk id="4" creationId="{0EEA3731-F648-CD38-14A0-6EA53005BC45}"/>
          </ac:spMkLst>
        </pc:spChg>
        <pc:picChg chg="mod">
          <ac:chgData name="Sarasin, Elise" userId="051ede2b-3008-44c0-bb19-c9bb04b8c5c9" providerId="ADAL" clId="{3B7688CF-8079-4A4E-AC60-FFF53650C697}" dt="2023-08-24T16:40:16.257" v="239" actId="208"/>
          <ac:picMkLst>
            <pc:docMk/>
            <pc:sldMk cId="603526687" sldId="1848"/>
            <ac:picMk id="5" creationId="{8BF59313-D841-5819-2198-4DA5DF081C9B}"/>
          </ac:picMkLst>
        </pc:picChg>
      </pc:sldChg>
      <pc:sldChg chg="delSp mod">
        <pc:chgData name="Sarasin, Elise" userId="051ede2b-3008-44c0-bb19-c9bb04b8c5c9" providerId="ADAL" clId="{3B7688CF-8079-4A4E-AC60-FFF53650C697}" dt="2023-08-24T14:20:27.856" v="86" actId="478"/>
        <pc:sldMkLst>
          <pc:docMk/>
          <pc:sldMk cId="1274058181" sldId="1850"/>
        </pc:sldMkLst>
        <pc:spChg chg="del">
          <ac:chgData name="Sarasin, Elise" userId="051ede2b-3008-44c0-bb19-c9bb04b8c5c9" providerId="ADAL" clId="{3B7688CF-8079-4A4E-AC60-FFF53650C697}" dt="2023-08-24T14:20:27.856" v="86" actId="478"/>
          <ac:spMkLst>
            <pc:docMk/>
            <pc:sldMk cId="1274058181" sldId="1850"/>
            <ac:spMk id="5" creationId="{1F506B76-5259-8F39-FF03-6348A99D5457}"/>
          </ac:spMkLst>
        </pc:spChg>
      </pc:sldChg>
    </pc:docChg>
  </pc:docChgLst>
  <pc:docChgLst>
    <pc:chgData name="Bernard, Allison M" userId="7cd67125-3436-42b8-b83a-bbe37ba15a4e" providerId="ADAL" clId="{AD9B8474-35C0-410D-837B-B039DC9753D5}"/>
    <pc:docChg chg="modSld">
      <pc:chgData name="Bernard, Allison M" userId="7cd67125-3436-42b8-b83a-bbe37ba15a4e" providerId="ADAL" clId="{AD9B8474-35C0-410D-837B-B039DC9753D5}" dt="2023-08-21T21:10:21.791" v="1" actId="1076"/>
      <pc:docMkLst>
        <pc:docMk/>
      </pc:docMkLst>
      <pc:sldChg chg="modSp mod">
        <pc:chgData name="Bernard, Allison M" userId="7cd67125-3436-42b8-b83a-bbe37ba15a4e" providerId="ADAL" clId="{AD9B8474-35C0-410D-837B-B039DC9753D5}" dt="2023-08-21T18:32:45.079" v="0" actId="1076"/>
        <pc:sldMkLst>
          <pc:docMk/>
          <pc:sldMk cId="1895628873" sldId="1822"/>
        </pc:sldMkLst>
        <pc:spChg chg="mod">
          <ac:chgData name="Bernard, Allison M" userId="7cd67125-3436-42b8-b83a-bbe37ba15a4e" providerId="ADAL" clId="{AD9B8474-35C0-410D-837B-B039DC9753D5}" dt="2023-08-21T18:32:45.079" v="0" actId="1076"/>
          <ac:spMkLst>
            <pc:docMk/>
            <pc:sldMk cId="1895628873" sldId="1822"/>
            <ac:spMk id="4" creationId="{1030DAE3-0B41-AC80-8DBA-0E33C2D6155E}"/>
          </ac:spMkLst>
        </pc:spChg>
      </pc:sldChg>
      <pc:sldChg chg="modSp mod">
        <pc:chgData name="Bernard, Allison M" userId="7cd67125-3436-42b8-b83a-bbe37ba15a4e" providerId="ADAL" clId="{AD9B8474-35C0-410D-837B-B039DC9753D5}" dt="2023-08-21T21:10:21.791" v="1" actId="1076"/>
        <pc:sldMkLst>
          <pc:docMk/>
          <pc:sldMk cId="603526687" sldId="1848"/>
        </pc:sldMkLst>
        <pc:spChg chg="mod">
          <ac:chgData name="Bernard, Allison M" userId="7cd67125-3436-42b8-b83a-bbe37ba15a4e" providerId="ADAL" clId="{AD9B8474-35C0-410D-837B-B039DC9753D5}" dt="2023-08-21T21:10:21.791" v="1" actId="1076"/>
          <ac:spMkLst>
            <pc:docMk/>
            <pc:sldMk cId="603526687" sldId="1848"/>
            <ac:spMk id="4" creationId="{0EEA3731-F648-CD38-14A0-6EA53005BC45}"/>
          </ac:spMkLst>
        </pc:spChg>
      </pc:sldChg>
    </pc:docChg>
  </pc:docChgLst>
  <pc:docChgLst>
    <pc:chgData name="Lane, Kathleen" userId="d8586a00-d571-4eeb-bfc3-f42bf250439e" providerId="ADAL" clId="{F8489D59-8A63-4AB7-9A72-F7EAE591EE4E}"/>
    <pc:docChg chg="modSld">
      <pc:chgData name="Lane, Kathleen" userId="d8586a00-d571-4eeb-bfc3-f42bf250439e" providerId="ADAL" clId="{F8489D59-8A63-4AB7-9A72-F7EAE591EE4E}" dt="2023-08-22T20:42:28.376" v="4" actId="729"/>
      <pc:docMkLst>
        <pc:docMk/>
      </pc:docMkLst>
      <pc:sldChg chg="mod modShow">
        <pc:chgData name="Lane, Kathleen" userId="d8586a00-d571-4eeb-bfc3-f42bf250439e" providerId="ADAL" clId="{F8489D59-8A63-4AB7-9A72-F7EAE591EE4E}" dt="2023-08-22T20:41:00.698" v="1" actId="729"/>
        <pc:sldMkLst>
          <pc:docMk/>
          <pc:sldMk cId="3926885716" sldId="326"/>
        </pc:sldMkLst>
      </pc:sldChg>
      <pc:sldChg chg="mod modShow">
        <pc:chgData name="Lane, Kathleen" userId="d8586a00-d571-4eeb-bfc3-f42bf250439e" providerId="ADAL" clId="{F8489D59-8A63-4AB7-9A72-F7EAE591EE4E}" dt="2023-08-22T20:42:25.830" v="3" actId="729"/>
        <pc:sldMkLst>
          <pc:docMk/>
          <pc:sldMk cId="1028388359" sldId="840"/>
        </pc:sldMkLst>
      </pc:sldChg>
      <pc:sldChg chg="modSp mod modShow">
        <pc:chgData name="Lane, Kathleen" userId="d8586a00-d571-4eeb-bfc3-f42bf250439e" providerId="ADAL" clId="{F8489D59-8A63-4AB7-9A72-F7EAE591EE4E}" dt="2023-08-22T20:42:28.376" v="4" actId="729"/>
        <pc:sldMkLst>
          <pc:docMk/>
          <pc:sldMk cId="392650207" sldId="1685"/>
        </pc:sldMkLst>
        <pc:picChg chg="mod">
          <ac:chgData name="Lane, Kathleen" userId="d8586a00-d571-4eeb-bfc3-f42bf250439e" providerId="ADAL" clId="{F8489D59-8A63-4AB7-9A72-F7EAE591EE4E}" dt="2023-08-22T20:41:48.063" v="2" actId="14100"/>
          <ac:picMkLst>
            <pc:docMk/>
            <pc:sldMk cId="392650207" sldId="1685"/>
            <ac:picMk id="6" creationId="{CE2B9DB0-1365-8870-C401-10D696ADC35F}"/>
          </ac:picMkLst>
        </pc:picChg>
      </pc:sldChg>
      <pc:sldChg chg="modSp mod">
        <pc:chgData name="Lane, Kathleen" userId="d8586a00-d571-4eeb-bfc3-f42bf250439e" providerId="ADAL" clId="{F8489D59-8A63-4AB7-9A72-F7EAE591EE4E}" dt="2023-08-22T20:11:59.058" v="0" actId="1076"/>
        <pc:sldMkLst>
          <pc:docMk/>
          <pc:sldMk cId="1274058181" sldId="1850"/>
        </pc:sldMkLst>
        <pc:spChg chg="mod">
          <ac:chgData name="Lane, Kathleen" userId="d8586a00-d571-4eeb-bfc3-f42bf250439e" providerId="ADAL" clId="{F8489D59-8A63-4AB7-9A72-F7EAE591EE4E}" dt="2023-08-22T20:11:59.058" v="0" actId="1076"/>
          <ac:spMkLst>
            <pc:docMk/>
            <pc:sldMk cId="1274058181" sldId="1850"/>
            <ac:spMk id="5" creationId="{1F506B76-5259-8F39-FF03-6348A99D5457}"/>
          </ac:spMkLst>
        </pc:spChg>
      </pc:sldChg>
    </pc:docChg>
  </pc:docChgLst>
  <pc:docChgLst>
    <pc:chgData name="Lane, Kathleen" userId="d8586a00-d571-4eeb-bfc3-f42bf250439e" providerId="ADAL" clId="{665F2189-D3D6-4727-9D60-FADDF6BE998D}"/>
    <pc:docChg chg="undo custSel modSld sldOrd">
      <pc:chgData name="Lane, Kathleen" userId="d8586a00-d571-4eeb-bfc3-f42bf250439e" providerId="ADAL" clId="{665F2189-D3D6-4727-9D60-FADDF6BE998D}" dt="2022-09-01T16:25:55.442" v="13" actId="14100"/>
      <pc:docMkLst>
        <pc:docMk/>
      </pc:docMkLst>
      <pc:sldChg chg="addSp delSp modSp mod ord">
        <pc:chgData name="Lane, Kathleen" userId="d8586a00-d571-4eeb-bfc3-f42bf250439e" providerId="ADAL" clId="{665F2189-D3D6-4727-9D60-FADDF6BE998D}" dt="2022-09-01T16:25:55.442" v="13" actId="14100"/>
        <pc:sldMkLst>
          <pc:docMk/>
          <pc:sldMk cId="1507992460" sldId="1630"/>
        </pc:sldMkLst>
        <pc:spChg chg="add del mod">
          <ac:chgData name="Lane, Kathleen" userId="d8586a00-d571-4eeb-bfc3-f42bf250439e" providerId="ADAL" clId="{665F2189-D3D6-4727-9D60-FADDF6BE998D}" dt="2022-09-01T16:24:35.005" v="6" actId="22"/>
          <ac:spMkLst>
            <pc:docMk/>
            <pc:sldMk cId="1507992460" sldId="1630"/>
            <ac:spMk id="3" creationId="{A289CDB1-8137-09B7-6A9C-A6734D179182}"/>
          </ac:spMkLst>
        </pc:spChg>
        <pc:spChg chg="mod">
          <ac:chgData name="Lane, Kathleen" userId="d8586a00-d571-4eeb-bfc3-f42bf250439e" providerId="ADAL" clId="{665F2189-D3D6-4727-9D60-FADDF6BE998D}" dt="2022-09-01T16:25:55.442" v="13" actId="14100"/>
          <ac:spMkLst>
            <pc:docMk/>
            <pc:sldMk cId="1507992460" sldId="1630"/>
            <ac:spMk id="15" creationId="{2878C86A-A937-8AF6-3DFB-80A5A66CABBB}"/>
          </ac:spMkLst>
        </pc:spChg>
      </pc:sldChg>
    </pc:docChg>
  </pc:docChgLst>
  <pc:docChgLst>
    <pc:chgData name="Sarasin, Elise" userId="051ede2b-3008-44c0-bb19-c9bb04b8c5c9" providerId="ADAL" clId="{A01D73D6-DA74-4734-BB6D-7E6437C6430A}"/>
    <pc:docChg chg="addSld delSld modSld modSection">
      <pc:chgData name="Sarasin, Elise" userId="051ede2b-3008-44c0-bb19-c9bb04b8c5c9" providerId="ADAL" clId="{A01D73D6-DA74-4734-BB6D-7E6437C6430A}" dt="2023-08-24T17:45:40.820" v="6" actId="47"/>
      <pc:docMkLst>
        <pc:docMk/>
      </pc:docMkLst>
      <pc:sldChg chg="addSp modSp mod">
        <pc:chgData name="Sarasin, Elise" userId="051ede2b-3008-44c0-bb19-c9bb04b8c5c9" providerId="ADAL" clId="{A01D73D6-DA74-4734-BB6D-7E6437C6430A}" dt="2023-08-24T17:31:09.053" v="4" actId="1076"/>
        <pc:sldMkLst>
          <pc:docMk/>
          <pc:sldMk cId="1768666453" sldId="1631"/>
        </pc:sldMkLst>
        <pc:spChg chg="add mod ord">
          <ac:chgData name="Sarasin, Elise" userId="051ede2b-3008-44c0-bb19-c9bb04b8c5c9" providerId="ADAL" clId="{A01D73D6-DA74-4734-BB6D-7E6437C6430A}" dt="2023-08-24T17:31:07.464" v="3" actId="1076"/>
          <ac:spMkLst>
            <pc:docMk/>
            <pc:sldMk cId="1768666453" sldId="1631"/>
            <ac:spMk id="4" creationId="{4374C241-5C53-DFBB-94CB-87AAAFC0847E}"/>
          </ac:spMkLst>
        </pc:spChg>
        <pc:picChg chg="add mod ord">
          <ac:chgData name="Sarasin, Elise" userId="051ede2b-3008-44c0-bb19-c9bb04b8c5c9" providerId="ADAL" clId="{A01D73D6-DA74-4734-BB6D-7E6437C6430A}" dt="2023-08-24T17:31:07.464" v="3" actId="1076"/>
          <ac:picMkLst>
            <pc:docMk/>
            <pc:sldMk cId="1768666453" sldId="1631"/>
            <ac:picMk id="3" creationId="{EAF9CB11-BB9E-9E5F-8AE3-9099C8336464}"/>
          </ac:picMkLst>
        </pc:picChg>
        <pc:picChg chg="mod">
          <ac:chgData name="Sarasin, Elise" userId="051ede2b-3008-44c0-bb19-c9bb04b8c5c9" providerId="ADAL" clId="{A01D73D6-DA74-4734-BB6D-7E6437C6430A}" dt="2023-08-24T17:31:09.053" v="4" actId="1076"/>
          <ac:picMkLst>
            <pc:docMk/>
            <pc:sldMk cId="1768666453" sldId="1631"/>
            <ac:picMk id="15" creationId="{7DA0847E-8EC5-EF45-8B4C-70C75791D89B}"/>
          </ac:picMkLst>
        </pc:picChg>
      </pc:sldChg>
      <pc:sldChg chg="del">
        <pc:chgData name="Sarasin, Elise" userId="051ede2b-3008-44c0-bb19-c9bb04b8c5c9" providerId="ADAL" clId="{A01D73D6-DA74-4734-BB6D-7E6437C6430A}" dt="2023-08-24T17:45:40.820" v="6" actId="47"/>
        <pc:sldMkLst>
          <pc:docMk/>
          <pc:sldMk cId="3086576131" sldId="1842"/>
        </pc:sldMkLst>
      </pc:sldChg>
      <pc:sldChg chg="add">
        <pc:chgData name="Sarasin, Elise" userId="051ede2b-3008-44c0-bb19-c9bb04b8c5c9" providerId="ADAL" clId="{A01D73D6-DA74-4734-BB6D-7E6437C6430A}" dt="2023-08-24T17:45:38.933" v="5"/>
        <pc:sldMkLst>
          <pc:docMk/>
          <pc:sldMk cId="3108348105" sldId="1856"/>
        </pc:sldMkLst>
      </pc:sldChg>
    </pc:docChg>
  </pc:docChgLst>
  <pc:docChgLst>
    <pc:chgData name="Lane, Kathleen" userId="d8586a00-d571-4eeb-bfc3-f42bf250439e" providerId="ADAL" clId="{E7ADC10B-6B29-4047-A0AE-2B49267B59F2}"/>
    <pc:docChg chg="undo custSel addSld delSld modSld sldOrd modSection">
      <pc:chgData name="Lane, Kathleen" userId="d8586a00-d571-4eeb-bfc3-f42bf250439e" providerId="ADAL" clId="{E7ADC10B-6B29-4047-A0AE-2B49267B59F2}" dt="2022-09-01T14:54:11.739" v="126" actId="20577"/>
      <pc:docMkLst>
        <pc:docMk/>
      </pc:docMkLst>
      <pc:sldChg chg="modSp mod">
        <pc:chgData name="Lane, Kathleen" userId="d8586a00-d571-4eeb-bfc3-f42bf250439e" providerId="ADAL" clId="{E7ADC10B-6B29-4047-A0AE-2B49267B59F2}" dt="2022-09-01T14:54:11.739" v="126" actId="20577"/>
        <pc:sldMkLst>
          <pc:docMk/>
          <pc:sldMk cId="3929194274" sldId="334"/>
        </pc:sldMkLst>
        <pc:spChg chg="mod">
          <ac:chgData name="Lane, Kathleen" userId="d8586a00-d571-4eeb-bfc3-f42bf250439e" providerId="ADAL" clId="{E7ADC10B-6B29-4047-A0AE-2B49267B59F2}" dt="2022-09-01T14:54:11.739" v="126" actId="20577"/>
          <ac:spMkLst>
            <pc:docMk/>
            <pc:sldMk cId="3929194274" sldId="334"/>
            <ac:spMk id="3" creationId="{5A566965-2075-4DCB-AE1F-BE391667D1F1}"/>
          </ac:spMkLst>
        </pc:spChg>
      </pc:sldChg>
      <pc:sldChg chg="del">
        <pc:chgData name="Lane, Kathleen" userId="d8586a00-d571-4eeb-bfc3-f42bf250439e" providerId="ADAL" clId="{E7ADC10B-6B29-4047-A0AE-2B49267B59F2}" dt="2022-08-21T17:46:32.923" v="43" actId="47"/>
        <pc:sldMkLst>
          <pc:docMk/>
          <pc:sldMk cId="64221571" sldId="682"/>
        </pc:sldMkLst>
      </pc:sldChg>
      <pc:sldChg chg="delSp modSp mod">
        <pc:chgData name="Lane, Kathleen" userId="d8586a00-d571-4eeb-bfc3-f42bf250439e" providerId="ADAL" clId="{E7ADC10B-6B29-4047-A0AE-2B49267B59F2}" dt="2022-08-21T17:47:11.452" v="45" actId="478"/>
        <pc:sldMkLst>
          <pc:docMk/>
          <pc:sldMk cId="3789153456" sldId="684"/>
        </pc:sldMkLst>
        <pc:spChg chg="del mod">
          <ac:chgData name="Lane, Kathleen" userId="d8586a00-d571-4eeb-bfc3-f42bf250439e" providerId="ADAL" clId="{E7ADC10B-6B29-4047-A0AE-2B49267B59F2}" dt="2022-08-21T17:47:11.452" v="45" actId="478"/>
          <ac:spMkLst>
            <pc:docMk/>
            <pc:sldMk cId="3789153456" sldId="684"/>
            <ac:spMk id="5" creationId="{7FB086EE-F2C5-D89B-CA5E-81855EEA02E0}"/>
          </ac:spMkLst>
        </pc:spChg>
      </pc:sldChg>
      <pc:sldChg chg="del">
        <pc:chgData name="Lane, Kathleen" userId="d8586a00-d571-4eeb-bfc3-f42bf250439e" providerId="ADAL" clId="{E7ADC10B-6B29-4047-A0AE-2B49267B59F2}" dt="2022-08-21T17:29:45.068" v="21" actId="47"/>
        <pc:sldMkLst>
          <pc:docMk/>
          <pc:sldMk cId="3758554659" sldId="708"/>
        </pc:sldMkLst>
      </pc:sldChg>
      <pc:sldChg chg="add del">
        <pc:chgData name="Lane, Kathleen" userId="d8586a00-d571-4eeb-bfc3-f42bf250439e" providerId="ADAL" clId="{E7ADC10B-6B29-4047-A0AE-2B49267B59F2}" dt="2022-08-21T17:35:33.280" v="29"/>
        <pc:sldMkLst>
          <pc:docMk/>
          <pc:sldMk cId="1256611722" sldId="715"/>
        </pc:sldMkLst>
      </pc:sldChg>
      <pc:sldChg chg="ord">
        <pc:chgData name="Lane, Kathleen" userId="d8586a00-d571-4eeb-bfc3-f42bf250439e" providerId="ADAL" clId="{E7ADC10B-6B29-4047-A0AE-2B49267B59F2}" dt="2022-08-21T17:33:59.711" v="25"/>
        <pc:sldMkLst>
          <pc:docMk/>
          <pc:sldMk cId="1017658662" sldId="717"/>
        </pc:sldMkLst>
      </pc:sldChg>
      <pc:sldChg chg="del">
        <pc:chgData name="Lane, Kathleen" userId="d8586a00-d571-4eeb-bfc3-f42bf250439e" providerId="ADAL" clId="{E7ADC10B-6B29-4047-A0AE-2B49267B59F2}" dt="2022-09-01T14:48:27.498" v="92" actId="2696"/>
        <pc:sldMkLst>
          <pc:docMk/>
          <pc:sldMk cId="3087220905" sldId="728"/>
        </pc:sldMkLst>
      </pc:sldChg>
      <pc:sldChg chg="add del ord">
        <pc:chgData name="Lane, Kathleen" userId="d8586a00-d571-4eeb-bfc3-f42bf250439e" providerId="ADAL" clId="{E7ADC10B-6B29-4047-A0AE-2B49267B59F2}" dt="2022-09-01T14:49:49.717" v="104" actId="47"/>
        <pc:sldMkLst>
          <pc:docMk/>
          <pc:sldMk cId="1826660322" sldId="738"/>
        </pc:sldMkLst>
      </pc:sldChg>
      <pc:sldChg chg="modSp mod">
        <pc:chgData name="Lane, Kathleen" userId="d8586a00-d571-4eeb-bfc3-f42bf250439e" providerId="ADAL" clId="{E7ADC10B-6B29-4047-A0AE-2B49267B59F2}" dt="2022-08-21T19:00:21.627" v="47" actId="207"/>
        <pc:sldMkLst>
          <pc:docMk/>
          <pc:sldMk cId="3546097835" sldId="756"/>
        </pc:sldMkLst>
        <pc:spChg chg="mod">
          <ac:chgData name="Lane, Kathleen" userId="d8586a00-d571-4eeb-bfc3-f42bf250439e" providerId="ADAL" clId="{E7ADC10B-6B29-4047-A0AE-2B49267B59F2}" dt="2022-08-21T19:00:21.627" v="47" actId="207"/>
          <ac:spMkLst>
            <pc:docMk/>
            <pc:sldMk cId="3546097835" sldId="756"/>
            <ac:spMk id="6" creationId="{00000000-0000-0000-0000-000000000000}"/>
          </ac:spMkLst>
        </pc:spChg>
      </pc:sldChg>
      <pc:sldChg chg="ord">
        <pc:chgData name="Lane, Kathleen" userId="d8586a00-d571-4eeb-bfc3-f42bf250439e" providerId="ADAL" clId="{E7ADC10B-6B29-4047-A0AE-2B49267B59F2}" dt="2022-09-01T14:53:30.006" v="125"/>
        <pc:sldMkLst>
          <pc:docMk/>
          <pc:sldMk cId="1702662071" sldId="761"/>
        </pc:sldMkLst>
      </pc:sldChg>
      <pc:sldChg chg="del">
        <pc:chgData name="Lane, Kathleen" userId="d8586a00-d571-4eeb-bfc3-f42bf250439e" providerId="ADAL" clId="{E7ADC10B-6B29-4047-A0AE-2B49267B59F2}" dt="2022-08-21T17:26:07.373" v="17" actId="47"/>
        <pc:sldMkLst>
          <pc:docMk/>
          <pc:sldMk cId="4205997055" sldId="830"/>
        </pc:sldMkLst>
      </pc:sldChg>
      <pc:sldChg chg="ord">
        <pc:chgData name="Lane, Kathleen" userId="d8586a00-d571-4eeb-bfc3-f42bf250439e" providerId="ADAL" clId="{E7ADC10B-6B29-4047-A0AE-2B49267B59F2}" dt="2022-09-01T14:53:04.265" v="121"/>
        <pc:sldMkLst>
          <pc:docMk/>
          <pc:sldMk cId="1028388359" sldId="840"/>
        </pc:sldMkLst>
      </pc:sldChg>
      <pc:sldChg chg="del">
        <pc:chgData name="Lane, Kathleen" userId="d8586a00-d571-4eeb-bfc3-f42bf250439e" providerId="ADAL" clId="{E7ADC10B-6B29-4047-A0AE-2B49267B59F2}" dt="2022-08-21T19:03:39.655" v="53" actId="47"/>
        <pc:sldMkLst>
          <pc:docMk/>
          <pc:sldMk cId="3954676602" sldId="843"/>
        </pc:sldMkLst>
      </pc:sldChg>
      <pc:sldChg chg="ord">
        <pc:chgData name="Lane, Kathleen" userId="d8586a00-d571-4eeb-bfc3-f42bf250439e" providerId="ADAL" clId="{E7ADC10B-6B29-4047-A0AE-2B49267B59F2}" dt="2022-08-21T17:23:13.835" v="13"/>
        <pc:sldMkLst>
          <pc:docMk/>
          <pc:sldMk cId="2937838435" sldId="1316"/>
        </pc:sldMkLst>
      </pc:sldChg>
      <pc:sldChg chg="delSp mod ord delAnim">
        <pc:chgData name="Lane, Kathleen" userId="d8586a00-d571-4eeb-bfc3-f42bf250439e" providerId="ADAL" clId="{E7ADC10B-6B29-4047-A0AE-2B49267B59F2}" dt="2022-08-21T17:37:03.059" v="38" actId="478"/>
        <pc:sldMkLst>
          <pc:docMk/>
          <pc:sldMk cId="4149186321" sldId="1523"/>
        </pc:sldMkLst>
        <pc:spChg chg="del">
          <ac:chgData name="Lane, Kathleen" userId="d8586a00-d571-4eeb-bfc3-f42bf250439e" providerId="ADAL" clId="{E7ADC10B-6B29-4047-A0AE-2B49267B59F2}" dt="2022-08-21T17:37:03.059" v="38" actId="478"/>
          <ac:spMkLst>
            <pc:docMk/>
            <pc:sldMk cId="4149186321" sldId="1523"/>
            <ac:spMk id="8" creationId="{FF7DEE92-D604-A7B2-0ECD-96E1015D57C7}"/>
          </ac:spMkLst>
        </pc:spChg>
      </pc:sldChg>
      <pc:sldChg chg="add">
        <pc:chgData name="Lane, Kathleen" userId="d8586a00-d571-4eeb-bfc3-f42bf250439e" providerId="ADAL" clId="{E7ADC10B-6B29-4047-A0AE-2B49267B59F2}" dt="2022-08-21T17:43:39.588" v="39"/>
        <pc:sldMkLst>
          <pc:docMk/>
          <pc:sldMk cId="3171323292" sldId="1530"/>
        </pc:sldMkLst>
      </pc:sldChg>
      <pc:sldChg chg="del">
        <pc:chgData name="Lane, Kathleen" userId="d8586a00-d571-4eeb-bfc3-f42bf250439e" providerId="ADAL" clId="{E7ADC10B-6B29-4047-A0AE-2B49267B59F2}" dt="2022-08-21T17:26:41.275" v="19" actId="47"/>
        <pc:sldMkLst>
          <pc:docMk/>
          <pc:sldMk cId="1864066153" sldId="1597"/>
        </pc:sldMkLst>
      </pc:sldChg>
      <pc:sldChg chg="modSp mod">
        <pc:chgData name="Lane, Kathleen" userId="d8586a00-d571-4eeb-bfc3-f42bf250439e" providerId="ADAL" clId="{E7ADC10B-6B29-4047-A0AE-2B49267B59F2}" dt="2022-08-21T19:02:36.214" v="48" actId="20577"/>
        <pc:sldMkLst>
          <pc:docMk/>
          <pc:sldMk cId="3874404592" sldId="1612"/>
        </pc:sldMkLst>
        <pc:spChg chg="mod">
          <ac:chgData name="Lane, Kathleen" userId="d8586a00-d571-4eeb-bfc3-f42bf250439e" providerId="ADAL" clId="{E7ADC10B-6B29-4047-A0AE-2B49267B59F2}" dt="2022-08-21T19:02:36.214" v="48" actId="20577"/>
          <ac:spMkLst>
            <pc:docMk/>
            <pc:sldMk cId="3874404592" sldId="1612"/>
            <ac:spMk id="2" creationId="{00000000-0000-0000-0000-000000000000}"/>
          </ac:spMkLst>
        </pc:spChg>
      </pc:sldChg>
      <pc:sldChg chg="ord">
        <pc:chgData name="Lane, Kathleen" userId="d8586a00-d571-4eeb-bfc3-f42bf250439e" providerId="ADAL" clId="{E7ADC10B-6B29-4047-A0AE-2B49267B59F2}" dt="2022-09-01T14:48:24.630" v="91"/>
        <pc:sldMkLst>
          <pc:docMk/>
          <pc:sldMk cId="562098521" sldId="1616"/>
        </pc:sldMkLst>
      </pc:sldChg>
      <pc:sldChg chg="ord">
        <pc:chgData name="Lane, Kathleen" userId="d8586a00-d571-4eeb-bfc3-f42bf250439e" providerId="ADAL" clId="{E7ADC10B-6B29-4047-A0AE-2B49267B59F2}" dt="2022-09-01T14:53:22.066" v="123"/>
        <pc:sldMkLst>
          <pc:docMk/>
          <pc:sldMk cId="3752862784" sldId="1618"/>
        </pc:sldMkLst>
      </pc:sldChg>
      <pc:sldChg chg="del">
        <pc:chgData name="Lane, Kathleen" userId="d8586a00-d571-4eeb-bfc3-f42bf250439e" providerId="ADAL" clId="{E7ADC10B-6B29-4047-A0AE-2B49267B59F2}" dt="2022-08-21T17:23:46.804" v="15" actId="47"/>
        <pc:sldMkLst>
          <pc:docMk/>
          <pc:sldMk cId="315321018" sldId="1627"/>
        </pc:sldMkLst>
      </pc:sldChg>
      <pc:sldChg chg="modSp mod">
        <pc:chgData name="Lane, Kathleen" userId="d8586a00-d571-4eeb-bfc3-f42bf250439e" providerId="ADAL" clId="{E7ADC10B-6B29-4047-A0AE-2B49267B59F2}" dt="2022-08-21T18:24:53.205" v="46" actId="15"/>
        <pc:sldMkLst>
          <pc:docMk/>
          <pc:sldMk cId="2373981510" sldId="1628"/>
        </pc:sldMkLst>
        <pc:spChg chg="mod">
          <ac:chgData name="Lane, Kathleen" userId="d8586a00-d571-4eeb-bfc3-f42bf250439e" providerId="ADAL" clId="{E7ADC10B-6B29-4047-A0AE-2B49267B59F2}" dt="2022-08-21T18:24:53.205" v="46" actId="15"/>
          <ac:spMkLst>
            <pc:docMk/>
            <pc:sldMk cId="2373981510" sldId="1628"/>
            <ac:spMk id="15" creationId="{2878C86A-A937-8AF6-3DFB-80A5A66CABBB}"/>
          </ac:spMkLst>
        </pc:spChg>
      </pc:sldChg>
      <pc:sldChg chg="ord">
        <pc:chgData name="Lane, Kathleen" userId="d8586a00-d571-4eeb-bfc3-f42bf250439e" providerId="ADAL" clId="{E7ADC10B-6B29-4047-A0AE-2B49267B59F2}" dt="2022-09-01T14:50:09.208" v="106"/>
        <pc:sldMkLst>
          <pc:docMk/>
          <pc:sldMk cId="1768666453" sldId="1631"/>
        </pc:sldMkLst>
      </pc:sldChg>
      <pc:sldChg chg="delSp modSp add del mod">
        <pc:chgData name="Lane, Kathleen" userId="d8586a00-d571-4eeb-bfc3-f42bf250439e" providerId="ADAL" clId="{E7ADC10B-6B29-4047-A0AE-2B49267B59F2}" dt="2022-08-21T19:05:14.661" v="59" actId="27636"/>
        <pc:sldMkLst>
          <pc:docMk/>
          <pc:sldMk cId="1003743098" sldId="1633"/>
        </pc:sldMkLst>
        <pc:spChg chg="mod">
          <ac:chgData name="Lane, Kathleen" userId="d8586a00-d571-4eeb-bfc3-f42bf250439e" providerId="ADAL" clId="{E7ADC10B-6B29-4047-A0AE-2B49267B59F2}" dt="2022-08-21T19:05:14.660" v="58" actId="27636"/>
          <ac:spMkLst>
            <pc:docMk/>
            <pc:sldMk cId="1003743098" sldId="1633"/>
            <ac:spMk id="4" creationId="{00000000-0000-0000-0000-000000000000}"/>
          </ac:spMkLst>
        </pc:spChg>
        <pc:spChg chg="mod">
          <ac:chgData name="Lane, Kathleen" userId="d8586a00-d571-4eeb-bfc3-f42bf250439e" providerId="ADAL" clId="{E7ADC10B-6B29-4047-A0AE-2B49267B59F2}" dt="2022-08-21T19:05:14.661" v="59" actId="27636"/>
          <ac:spMkLst>
            <pc:docMk/>
            <pc:sldMk cId="1003743098" sldId="1633"/>
            <ac:spMk id="6" creationId="{00000000-0000-0000-0000-000000000000}"/>
          </ac:spMkLst>
        </pc:spChg>
        <pc:spChg chg="del">
          <ac:chgData name="Lane, Kathleen" userId="d8586a00-d571-4eeb-bfc3-f42bf250439e" providerId="ADAL" clId="{E7ADC10B-6B29-4047-A0AE-2B49267B59F2}" dt="2022-08-21T17:45:17.901" v="40" actId="478"/>
          <ac:spMkLst>
            <pc:docMk/>
            <pc:sldMk cId="1003743098" sldId="1633"/>
            <ac:spMk id="7" creationId="{37DD5E79-E06B-F9C2-076A-FAAAD39CF28E}"/>
          </ac:spMkLst>
        </pc:spChg>
      </pc:sldChg>
      <pc:sldChg chg="modSp add del mod modAnim">
        <pc:chgData name="Lane, Kathleen" userId="d8586a00-d571-4eeb-bfc3-f42bf250439e" providerId="ADAL" clId="{E7ADC10B-6B29-4047-A0AE-2B49267B59F2}" dt="2022-08-21T17:20:45.153" v="9"/>
        <pc:sldMkLst>
          <pc:docMk/>
          <pc:sldMk cId="581133847" sldId="1634"/>
        </pc:sldMkLst>
        <pc:spChg chg="mod">
          <ac:chgData name="Lane, Kathleen" userId="d8586a00-d571-4eeb-bfc3-f42bf250439e" providerId="ADAL" clId="{E7ADC10B-6B29-4047-A0AE-2B49267B59F2}" dt="2022-08-21T17:20:04.310" v="7" actId="207"/>
          <ac:spMkLst>
            <pc:docMk/>
            <pc:sldMk cId="581133847" sldId="1634"/>
            <ac:spMk id="2" creationId="{EA0C9349-1BDF-E078-B9D4-63D4DA12B75B}"/>
          </ac:spMkLst>
        </pc:spChg>
      </pc:sldChg>
      <pc:sldChg chg="del">
        <pc:chgData name="Lane, Kathleen" userId="d8586a00-d571-4eeb-bfc3-f42bf250439e" providerId="ADAL" clId="{E7ADC10B-6B29-4047-A0AE-2B49267B59F2}" dt="2022-08-21T17:19:20.477" v="3" actId="47"/>
        <pc:sldMkLst>
          <pc:docMk/>
          <pc:sldMk cId="572587678" sldId="1636"/>
        </pc:sldMkLst>
      </pc:sldChg>
      <pc:sldChg chg="modSp add mod">
        <pc:chgData name="Lane, Kathleen" userId="d8586a00-d571-4eeb-bfc3-f42bf250439e" providerId="ADAL" clId="{E7ADC10B-6B29-4047-A0AE-2B49267B59F2}" dt="2022-08-21T17:19:37.416" v="5" actId="207"/>
        <pc:sldMkLst>
          <pc:docMk/>
          <pc:sldMk cId="2770829433" sldId="1638"/>
        </pc:sldMkLst>
        <pc:spChg chg="mod">
          <ac:chgData name="Lane, Kathleen" userId="d8586a00-d571-4eeb-bfc3-f42bf250439e" providerId="ADAL" clId="{E7ADC10B-6B29-4047-A0AE-2B49267B59F2}" dt="2022-08-21T17:19:37.416" v="5" actId="207"/>
          <ac:spMkLst>
            <pc:docMk/>
            <pc:sldMk cId="2770829433" sldId="1638"/>
            <ac:spMk id="2" creationId="{EA0C9349-1BDF-E078-B9D4-63D4DA12B75B}"/>
          </ac:spMkLst>
        </pc:spChg>
      </pc:sldChg>
      <pc:sldChg chg="add">
        <pc:chgData name="Lane, Kathleen" userId="d8586a00-d571-4eeb-bfc3-f42bf250439e" providerId="ADAL" clId="{E7ADC10B-6B29-4047-A0AE-2B49267B59F2}" dt="2022-08-21T17:23:43.501" v="14"/>
        <pc:sldMkLst>
          <pc:docMk/>
          <pc:sldMk cId="450880622" sldId="1639"/>
        </pc:sldMkLst>
      </pc:sldChg>
      <pc:sldChg chg="modSp add mod">
        <pc:chgData name="Lane, Kathleen" userId="d8586a00-d571-4eeb-bfc3-f42bf250439e" providerId="ADAL" clId="{E7ADC10B-6B29-4047-A0AE-2B49267B59F2}" dt="2022-09-01T14:43:58.089" v="89" actId="167"/>
        <pc:sldMkLst>
          <pc:docMk/>
          <pc:sldMk cId="2630518223" sldId="1680"/>
        </pc:sldMkLst>
        <pc:picChg chg="mod ord">
          <ac:chgData name="Lane, Kathleen" userId="d8586a00-d571-4eeb-bfc3-f42bf250439e" providerId="ADAL" clId="{E7ADC10B-6B29-4047-A0AE-2B49267B59F2}" dt="2022-09-01T14:42:30.760" v="73" actId="166"/>
          <ac:picMkLst>
            <pc:docMk/>
            <pc:sldMk cId="2630518223" sldId="1680"/>
            <ac:picMk id="2" creationId="{C4219896-7666-3895-F79E-92587F56220D}"/>
          </ac:picMkLst>
        </pc:picChg>
        <pc:picChg chg="mod ord">
          <ac:chgData name="Lane, Kathleen" userId="d8586a00-d571-4eeb-bfc3-f42bf250439e" providerId="ADAL" clId="{E7ADC10B-6B29-4047-A0AE-2B49267B59F2}" dt="2022-09-01T14:43:48.030" v="87" actId="167"/>
          <ac:picMkLst>
            <pc:docMk/>
            <pc:sldMk cId="2630518223" sldId="1680"/>
            <ac:picMk id="3" creationId="{00000000-0000-0000-0000-000000000000}"/>
          </ac:picMkLst>
        </pc:picChg>
        <pc:picChg chg="mod">
          <ac:chgData name="Lane, Kathleen" userId="d8586a00-d571-4eeb-bfc3-f42bf250439e" providerId="ADAL" clId="{E7ADC10B-6B29-4047-A0AE-2B49267B59F2}" dt="2022-09-01T14:43:10.477" v="81" actId="1076"/>
          <ac:picMkLst>
            <pc:docMk/>
            <pc:sldMk cId="2630518223" sldId="1680"/>
            <ac:picMk id="4" creationId="{00000000-0000-0000-0000-000000000000}"/>
          </ac:picMkLst>
        </pc:picChg>
        <pc:picChg chg="mod ord">
          <ac:chgData name="Lane, Kathleen" userId="d8586a00-d571-4eeb-bfc3-f42bf250439e" providerId="ADAL" clId="{E7ADC10B-6B29-4047-A0AE-2B49267B59F2}" dt="2022-09-01T14:43:58.089" v="89" actId="167"/>
          <ac:picMkLst>
            <pc:docMk/>
            <pc:sldMk cId="2630518223" sldId="1680"/>
            <ac:picMk id="5" creationId="{00000000-0000-0000-0000-000000000000}"/>
          </ac:picMkLst>
        </pc:picChg>
        <pc:picChg chg="mod">
          <ac:chgData name="Lane, Kathleen" userId="d8586a00-d571-4eeb-bfc3-f42bf250439e" providerId="ADAL" clId="{E7ADC10B-6B29-4047-A0AE-2B49267B59F2}" dt="2022-09-01T14:42:04.405" v="66" actId="688"/>
          <ac:picMkLst>
            <pc:docMk/>
            <pc:sldMk cId="2630518223" sldId="1680"/>
            <ac:picMk id="7" creationId="{00000000-0000-0000-0000-000000000000}"/>
          </ac:picMkLst>
        </pc:picChg>
        <pc:picChg chg="mod">
          <ac:chgData name="Lane, Kathleen" userId="d8586a00-d571-4eeb-bfc3-f42bf250439e" providerId="ADAL" clId="{E7ADC10B-6B29-4047-A0AE-2B49267B59F2}" dt="2022-09-01T14:41:37.939" v="60" actId="1076"/>
          <ac:picMkLst>
            <pc:docMk/>
            <pc:sldMk cId="2630518223" sldId="1680"/>
            <ac:picMk id="9" creationId="{766CE13D-D1FC-F6BB-AD71-417E2E981411}"/>
          </ac:picMkLst>
        </pc:picChg>
        <pc:picChg chg="mod">
          <ac:chgData name="Lane, Kathleen" userId="d8586a00-d571-4eeb-bfc3-f42bf250439e" providerId="ADAL" clId="{E7ADC10B-6B29-4047-A0AE-2B49267B59F2}" dt="2022-09-01T14:43:14.830" v="82" actId="1076"/>
          <ac:picMkLst>
            <pc:docMk/>
            <pc:sldMk cId="2630518223" sldId="1680"/>
            <ac:picMk id="10" creationId="{9EF51173-6B93-E07C-DF29-A055F31B6F5F}"/>
          </ac:picMkLst>
        </pc:picChg>
        <pc:picChg chg="mod">
          <ac:chgData name="Lane, Kathleen" userId="d8586a00-d571-4eeb-bfc3-f42bf250439e" providerId="ADAL" clId="{E7ADC10B-6B29-4047-A0AE-2B49267B59F2}" dt="2022-09-01T14:42:12.869" v="68" actId="14100"/>
          <ac:picMkLst>
            <pc:docMk/>
            <pc:sldMk cId="2630518223" sldId="1680"/>
            <ac:picMk id="11" creationId="{FD726811-D266-2406-42EA-29C85B443813}"/>
          </ac:picMkLst>
        </pc:picChg>
        <pc:picChg chg="mod ord">
          <ac:chgData name="Lane, Kathleen" userId="d8586a00-d571-4eeb-bfc3-f42bf250439e" providerId="ADAL" clId="{E7ADC10B-6B29-4047-A0AE-2B49267B59F2}" dt="2022-09-01T14:43:52.365" v="88" actId="167"/>
          <ac:picMkLst>
            <pc:docMk/>
            <pc:sldMk cId="2630518223" sldId="1680"/>
            <ac:picMk id="12" creationId="{30EE9741-A241-1417-33E6-2A29FB340385}"/>
          </ac:picMkLst>
        </pc:picChg>
        <pc:picChg chg="mod">
          <ac:chgData name="Lane, Kathleen" userId="d8586a00-d571-4eeb-bfc3-f42bf250439e" providerId="ADAL" clId="{E7ADC10B-6B29-4047-A0AE-2B49267B59F2}" dt="2022-09-01T14:42:32.803" v="74" actId="1076"/>
          <ac:picMkLst>
            <pc:docMk/>
            <pc:sldMk cId="2630518223" sldId="1680"/>
            <ac:picMk id="13" creationId="{00000000-0000-0000-0000-000000000000}"/>
          </ac:picMkLst>
        </pc:picChg>
      </pc:sldChg>
      <pc:sldChg chg="add">
        <pc:chgData name="Lane, Kathleen" userId="d8586a00-d571-4eeb-bfc3-f42bf250439e" providerId="ADAL" clId="{E7ADC10B-6B29-4047-A0AE-2B49267B59F2}" dt="2022-08-21T17:26:36.053" v="18"/>
        <pc:sldMkLst>
          <pc:docMk/>
          <pc:sldMk cId="1370506393" sldId="1681"/>
        </pc:sldMkLst>
      </pc:sldChg>
      <pc:sldChg chg="add ord">
        <pc:chgData name="Lane, Kathleen" userId="d8586a00-d571-4eeb-bfc3-f42bf250439e" providerId="ADAL" clId="{E7ADC10B-6B29-4047-A0AE-2B49267B59F2}" dt="2022-08-21T17:34:13.099" v="27"/>
        <pc:sldMkLst>
          <pc:docMk/>
          <pc:sldMk cId="2856479091" sldId="1682"/>
        </pc:sldMkLst>
      </pc:sldChg>
      <pc:sldChg chg="add">
        <pc:chgData name="Lane, Kathleen" userId="d8586a00-d571-4eeb-bfc3-f42bf250439e" providerId="ADAL" clId="{E7ADC10B-6B29-4047-A0AE-2B49267B59F2}" dt="2022-08-21T17:33:11.827" v="22"/>
        <pc:sldMkLst>
          <pc:docMk/>
          <pc:sldMk cId="557809233" sldId="1683"/>
        </pc:sldMkLst>
      </pc:sldChg>
      <pc:sldChg chg="modSp add del mod ord">
        <pc:chgData name="Lane, Kathleen" userId="d8586a00-d571-4eeb-bfc3-f42bf250439e" providerId="ADAL" clId="{E7ADC10B-6B29-4047-A0AE-2B49267B59F2}" dt="2022-09-01T14:52:58.520" v="119"/>
        <pc:sldMkLst>
          <pc:docMk/>
          <pc:sldMk cId="392650207" sldId="1685"/>
        </pc:sldMkLst>
        <pc:spChg chg="mod">
          <ac:chgData name="Lane, Kathleen" userId="d8586a00-d571-4eeb-bfc3-f42bf250439e" providerId="ADAL" clId="{E7ADC10B-6B29-4047-A0AE-2B49267B59F2}" dt="2022-08-21T19:03:09.685" v="50" actId="403"/>
          <ac:spMkLst>
            <pc:docMk/>
            <pc:sldMk cId="392650207" sldId="1685"/>
            <ac:spMk id="2" creationId="{EEBEF04D-9A6C-087E-5825-11F1F9DE0141}"/>
          </ac:spMkLst>
        </pc:spChg>
        <pc:picChg chg="mod">
          <ac:chgData name="Lane, Kathleen" userId="d8586a00-d571-4eeb-bfc3-f42bf250439e" providerId="ADAL" clId="{E7ADC10B-6B29-4047-A0AE-2B49267B59F2}" dt="2022-09-01T14:49:27.877" v="101" actId="14100"/>
          <ac:picMkLst>
            <pc:docMk/>
            <pc:sldMk cId="392650207" sldId="1685"/>
            <ac:picMk id="6" creationId="{CE2B9DB0-1365-8870-C401-10D696ADC35F}"/>
          </ac:picMkLst>
        </pc:picChg>
      </pc:sldChg>
      <pc:sldChg chg="add">
        <pc:chgData name="Lane, Kathleen" userId="d8586a00-d571-4eeb-bfc3-f42bf250439e" providerId="ADAL" clId="{E7ADC10B-6B29-4047-A0AE-2B49267B59F2}" dt="2022-08-21T17:35:38.595" v="30"/>
        <pc:sldMkLst>
          <pc:docMk/>
          <pc:sldMk cId="3331172230" sldId="1688"/>
        </pc:sldMkLst>
      </pc:sldChg>
      <pc:sldChg chg="add">
        <pc:chgData name="Lane, Kathleen" userId="d8586a00-d571-4eeb-bfc3-f42bf250439e" providerId="ADAL" clId="{E7ADC10B-6B29-4047-A0AE-2B49267B59F2}" dt="2022-08-21T17:36:19.217" v="31"/>
        <pc:sldMkLst>
          <pc:docMk/>
          <pc:sldMk cId="1192867106" sldId="1689"/>
        </pc:sldMkLst>
      </pc:sldChg>
      <pc:sldChg chg="add del">
        <pc:chgData name="Lane, Kathleen" userId="d8586a00-d571-4eeb-bfc3-f42bf250439e" providerId="ADAL" clId="{E7ADC10B-6B29-4047-A0AE-2B49267B59F2}" dt="2022-08-21T17:36:39.201" v="33"/>
        <pc:sldMkLst>
          <pc:docMk/>
          <pc:sldMk cId="2214734819" sldId="1690"/>
        </pc:sldMkLst>
      </pc:sldChg>
      <pc:sldChg chg="add del">
        <pc:chgData name="Lane, Kathleen" userId="d8586a00-d571-4eeb-bfc3-f42bf250439e" providerId="ADAL" clId="{E7ADC10B-6B29-4047-A0AE-2B49267B59F2}" dt="2022-08-21T17:36:58.145" v="37" actId="47"/>
        <pc:sldMkLst>
          <pc:docMk/>
          <pc:sldMk cId="3444375325" sldId="1690"/>
        </pc:sldMkLst>
      </pc:sldChg>
    </pc:docChg>
  </pc:docChgLst>
  <pc:docChgLst>
    <pc:chgData name="Bernard, Allison Marie" userId="7cd67125-3436-42b8-b83a-bbe37ba15a4e" providerId="ADAL" clId="{C31D6543-5E24-4F9B-80D5-5D2A3F70DDE3}"/>
    <pc:docChg chg="delSld modSld modSection">
      <pc:chgData name="Bernard, Allison Marie" userId="7cd67125-3436-42b8-b83a-bbe37ba15a4e" providerId="ADAL" clId="{C31D6543-5E24-4F9B-80D5-5D2A3F70DDE3}" dt="2022-09-01T16:34:05.894" v="14" actId="2696"/>
      <pc:docMkLst>
        <pc:docMk/>
      </pc:docMkLst>
      <pc:sldChg chg="addSp modSp mod">
        <pc:chgData name="Bernard, Allison Marie" userId="7cd67125-3436-42b8-b83a-bbe37ba15a4e" providerId="ADAL" clId="{C31D6543-5E24-4F9B-80D5-5D2A3F70DDE3}" dt="2022-09-01T16:33:48.243" v="13" actId="14100"/>
        <pc:sldMkLst>
          <pc:docMk/>
          <pc:sldMk cId="1507992460" sldId="1630"/>
        </pc:sldMkLst>
        <pc:spChg chg="add mod">
          <ac:chgData name="Bernard, Allison Marie" userId="7cd67125-3436-42b8-b83a-bbe37ba15a4e" providerId="ADAL" clId="{C31D6543-5E24-4F9B-80D5-5D2A3F70DDE3}" dt="2022-09-01T16:33:48.243" v="13" actId="14100"/>
          <ac:spMkLst>
            <pc:docMk/>
            <pc:sldMk cId="1507992460" sldId="1630"/>
            <ac:spMk id="2" creationId="{2F5B3885-A3D2-34C7-C2D9-C9D040248137}"/>
          </ac:spMkLst>
        </pc:spChg>
        <pc:spChg chg="mod">
          <ac:chgData name="Bernard, Allison Marie" userId="7cd67125-3436-42b8-b83a-bbe37ba15a4e" providerId="ADAL" clId="{C31D6543-5E24-4F9B-80D5-5D2A3F70DDE3}" dt="2022-09-01T16:33:46.009" v="12" actId="14100"/>
          <ac:spMkLst>
            <pc:docMk/>
            <pc:sldMk cId="1507992460" sldId="1630"/>
            <ac:spMk id="15" creationId="{2878C86A-A937-8AF6-3DFB-80A5A66CABBB}"/>
          </ac:spMkLst>
        </pc:spChg>
      </pc:sldChg>
      <pc:sldChg chg="del">
        <pc:chgData name="Bernard, Allison Marie" userId="7cd67125-3436-42b8-b83a-bbe37ba15a4e" providerId="ADAL" clId="{C31D6543-5E24-4F9B-80D5-5D2A3F70DDE3}" dt="2022-09-01T16:34:05.894" v="14" actId="2696"/>
        <pc:sldMkLst>
          <pc:docMk/>
          <pc:sldMk cId="962567435" sldId="1632"/>
        </pc:sldMkLst>
      </pc:sldChg>
    </pc:docChg>
  </pc:docChgLst>
  <pc:docChgLst>
    <pc:chgData name="Bernard, Allison M" userId="S::a324b680@home.ku.edu::7cd67125-3436-42b8-b83a-bbe37ba15a4e" providerId="AD" clId="Web-{2164B2C7-FDB3-41F0-A3AB-1E713DF14D2B}"/>
    <pc:docChg chg="addSld delSld modSld modSection">
      <pc:chgData name="Bernard, Allison M" userId="S::a324b680@home.ku.edu::7cd67125-3436-42b8-b83a-bbe37ba15a4e" providerId="AD" clId="Web-{2164B2C7-FDB3-41F0-A3AB-1E713DF14D2B}" dt="2023-08-23T18:24:21.286" v="4" actId="1076"/>
      <pc:docMkLst>
        <pc:docMk/>
      </pc:docMkLst>
      <pc:sldChg chg="modSp">
        <pc:chgData name="Bernard, Allison M" userId="S::a324b680@home.ku.edu::7cd67125-3436-42b8-b83a-bbe37ba15a4e" providerId="AD" clId="Web-{2164B2C7-FDB3-41F0-A3AB-1E713DF14D2B}" dt="2023-08-23T18:24:21.286" v="4" actId="1076"/>
        <pc:sldMkLst>
          <pc:docMk/>
          <pc:sldMk cId="2373981510" sldId="1628"/>
        </pc:sldMkLst>
        <pc:spChg chg="mod">
          <ac:chgData name="Bernard, Allison M" userId="S::a324b680@home.ku.edu::7cd67125-3436-42b8-b83a-bbe37ba15a4e" providerId="AD" clId="Web-{2164B2C7-FDB3-41F0-A3AB-1E713DF14D2B}" dt="2023-08-23T18:24:21.286" v="4" actId="1076"/>
          <ac:spMkLst>
            <pc:docMk/>
            <pc:sldMk cId="2373981510" sldId="1628"/>
            <ac:spMk id="2" creationId="{FC4456BF-206E-E8BF-FBEC-53FC662B9131}"/>
          </ac:spMkLst>
        </pc:spChg>
      </pc:sldChg>
      <pc:sldChg chg="delSp add del replId">
        <pc:chgData name="Bernard, Allison M" userId="S::a324b680@home.ku.edu::7cd67125-3436-42b8-b83a-bbe37ba15a4e" providerId="AD" clId="Web-{2164B2C7-FDB3-41F0-A3AB-1E713DF14D2B}" dt="2023-08-23T18:23:31.206" v="2"/>
        <pc:sldMkLst>
          <pc:docMk/>
          <pc:sldMk cId="650953728" sldId="1856"/>
        </pc:sldMkLst>
        <pc:spChg chg="del">
          <ac:chgData name="Bernard, Allison M" userId="S::a324b680@home.ku.edu::7cd67125-3436-42b8-b83a-bbe37ba15a4e" providerId="AD" clId="Web-{2164B2C7-FDB3-41F0-A3AB-1E713DF14D2B}" dt="2023-08-23T18:22:15.531" v="1"/>
          <ac:spMkLst>
            <pc:docMk/>
            <pc:sldMk cId="650953728" sldId="1856"/>
            <ac:spMk id="5" creationId="{1F506B76-5259-8F39-FF03-6348A99D5457}"/>
          </ac:spMkLst>
        </pc:spChg>
      </pc:sldChg>
    </pc:docChg>
  </pc:docChgLst>
  <pc:docChgLst>
    <pc:chgData name="Buckman, Mark" userId="143108ed-1948-4344-b71d-df851b3c54dd" providerId="ADAL" clId="{869D5744-B569-4535-AA6B-EEB1E513378D}"/>
    <pc:docChg chg="undo custSel addSld delSld modSld sldOrd addSection modSection">
      <pc:chgData name="Buckman, Mark" userId="143108ed-1948-4344-b71d-df851b3c54dd" providerId="ADAL" clId="{869D5744-B569-4535-AA6B-EEB1E513378D}" dt="2022-09-01T14:38:55.919" v="1303" actId="1076"/>
      <pc:docMkLst>
        <pc:docMk/>
      </pc:docMkLst>
      <pc:sldChg chg="addSp modSp add mod">
        <pc:chgData name="Buckman, Mark" userId="143108ed-1948-4344-b71d-df851b3c54dd" providerId="ADAL" clId="{869D5744-B569-4535-AA6B-EEB1E513378D}" dt="2022-06-22T21:40:05.421" v="37" actId="1076"/>
        <pc:sldMkLst>
          <pc:docMk/>
          <pc:sldMk cId="1222509459" sldId="258"/>
        </pc:sldMkLst>
        <pc:spChg chg="mod">
          <ac:chgData name="Buckman, Mark" userId="143108ed-1948-4344-b71d-df851b3c54dd" providerId="ADAL" clId="{869D5744-B569-4535-AA6B-EEB1E513378D}" dt="2022-06-22T21:39:30.989" v="30" actId="20577"/>
          <ac:spMkLst>
            <pc:docMk/>
            <pc:sldMk cId="1222509459" sldId="258"/>
            <ac:spMk id="14" creationId="{B6C3AF90-C96E-9817-65AF-732AC09172CA}"/>
          </ac:spMkLst>
        </pc:spChg>
        <pc:spChg chg="mod">
          <ac:chgData name="Buckman, Mark" userId="143108ed-1948-4344-b71d-df851b3c54dd" providerId="ADAL" clId="{869D5744-B569-4535-AA6B-EEB1E513378D}" dt="2022-06-22T21:39:50.053" v="34" actId="15"/>
          <ac:spMkLst>
            <pc:docMk/>
            <pc:sldMk cId="1222509459" sldId="258"/>
            <ac:spMk id="15" creationId="{2878C86A-A937-8AF6-3DFB-80A5A66CABBB}"/>
          </ac:spMkLst>
        </pc:spChg>
        <pc:spChg chg="add mod">
          <ac:chgData name="Buckman, Mark" userId="143108ed-1948-4344-b71d-df851b3c54dd" providerId="ADAL" clId="{869D5744-B569-4535-AA6B-EEB1E513378D}" dt="2022-06-22T21:39:58.375" v="35"/>
          <ac:spMkLst>
            <pc:docMk/>
            <pc:sldMk cId="1222509459" sldId="258"/>
            <ac:spMk id="17" creationId="{233B61C9-F779-6B78-C824-71031072978D}"/>
          </ac:spMkLst>
        </pc:spChg>
        <pc:picChg chg="add mod">
          <ac:chgData name="Buckman, Mark" userId="143108ed-1948-4344-b71d-df851b3c54dd" providerId="ADAL" clId="{869D5744-B569-4535-AA6B-EEB1E513378D}" dt="2022-06-22T21:40:05.421" v="37" actId="1076"/>
          <ac:picMkLst>
            <pc:docMk/>
            <pc:sldMk cId="1222509459" sldId="258"/>
            <ac:picMk id="16" creationId="{F31D3C15-6291-DE22-6D7A-16B4F6D1334C}"/>
          </ac:picMkLst>
        </pc:picChg>
      </pc:sldChg>
      <pc:sldChg chg="del">
        <pc:chgData name="Buckman, Mark" userId="143108ed-1948-4344-b71d-df851b3c54dd" providerId="ADAL" clId="{869D5744-B569-4535-AA6B-EEB1E513378D}" dt="2022-06-22T21:32:06.802" v="10" actId="47"/>
        <pc:sldMkLst>
          <pc:docMk/>
          <pc:sldMk cId="357377046" sldId="310"/>
        </pc:sldMkLst>
      </pc:sldChg>
      <pc:sldChg chg="addSp delSp mod">
        <pc:chgData name="Buckman, Mark" userId="143108ed-1948-4344-b71d-df851b3c54dd" providerId="ADAL" clId="{869D5744-B569-4535-AA6B-EEB1E513378D}" dt="2022-09-01T13:49:30.610" v="1245" actId="22"/>
        <pc:sldMkLst>
          <pc:docMk/>
          <pc:sldMk cId="3929194274" sldId="334"/>
        </pc:sldMkLst>
        <pc:spChg chg="add del">
          <ac:chgData name="Buckman, Mark" userId="143108ed-1948-4344-b71d-df851b3c54dd" providerId="ADAL" clId="{869D5744-B569-4535-AA6B-EEB1E513378D}" dt="2022-09-01T13:49:30.610" v="1245" actId="22"/>
          <ac:spMkLst>
            <pc:docMk/>
            <pc:sldMk cId="3929194274" sldId="334"/>
            <ac:spMk id="5" creationId="{D4FBF7B9-256B-0EA0-5901-6BABCF4576F8}"/>
          </ac:spMkLst>
        </pc:spChg>
      </pc:sldChg>
      <pc:sldChg chg="del">
        <pc:chgData name="Buckman, Mark" userId="143108ed-1948-4344-b71d-df851b3c54dd" providerId="ADAL" clId="{869D5744-B569-4535-AA6B-EEB1E513378D}" dt="2022-06-22T21:32:44.361" v="14" actId="47"/>
        <pc:sldMkLst>
          <pc:docMk/>
          <pc:sldMk cId="707342084" sldId="335"/>
        </pc:sldMkLst>
      </pc:sldChg>
      <pc:sldChg chg="ord">
        <pc:chgData name="Buckman, Mark" userId="143108ed-1948-4344-b71d-df851b3c54dd" providerId="ADAL" clId="{869D5744-B569-4535-AA6B-EEB1E513378D}" dt="2022-06-22T21:28:56.551" v="1"/>
        <pc:sldMkLst>
          <pc:docMk/>
          <pc:sldMk cId="807265343" sldId="336"/>
        </pc:sldMkLst>
      </pc:sldChg>
      <pc:sldChg chg="modSp mod">
        <pc:chgData name="Buckman, Mark" userId="143108ed-1948-4344-b71d-df851b3c54dd" providerId="ADAL" clId="{869D5744-B569-4535-AA6B-EEB1E513378D}" dt="2022-06-24T18:29:29.159" v="1054" actId="12"/>
        <pc:sldMkLst>
          <pc:docMk/>
          <pc:sldMk cId="502531544" sldId="338"/>
        </pc:sldMkLst>
        <pc:spChg chg="mod">
          <ac:chgData name="Buckman, Mark" userId="143108ed-1948-4344-b71d-df851b3c54dd" providerId="ADAL" clId="{869D5744-B569-4535-AA6B-EEB1E513378D}" dt="2022-06-24T18:29:29.159" v="1054" actId="12"/>
          <ac:spMkLst>
            <pc:docMk/>
            <pc:sldMk cId="502531544" sldId="338"/>
            <ac:spMk id="3" creationId="{4B5B1888-157F-FCBB-1D7B-AED8B3E6D79F}"/>
          </ac:spMkLst>
        </pc:spChg>
      </pc:sldChg>
      <pc:sldChg chg="modSp mod">
        <pc:chgData name="Buckman, Mark" userId="143108ed-1948-4344-b71d-df851b3c54dd" providerId="ADAL" clId="{869D5744-B569-4535-AA6B-EEB1E513378D}" dt="2022-06-24T18:26:32.444" v="1051" actId="20577"/>
        <pc:sldMkLst>
          <pc:docMk/>
          <pc:sldMk cId="1293540677" sldId="339"/>
        </pc:sldMkLst>
        <pc:spChg chg="mod">
          <ac:chgData name="Buckman, Mark" userId="143108ed-1948-4344-b71d-df851b3c54dd" providerId="ADAL" clId="{869D5744-B569-4535-AA6B-EEB1E513378D}" dt="2022-06-22T22:30:15.581" v="190" actId="20577"/>
          <ac:spMkLst>
            <pc:docMk/>
            <pc:sldMk cId="1293540677" sldId="339"/>
            <ac:spMk id="2" creationId="{ADE4D5B0-8A6C-B07B-9192-FA63E15385E4}"/>
          </ac:spMkLst>
        </pc:spChg>
        <pc:spChg chg="mod">
          <ac:chgData name="Buckman, Mark" userId="143108ed-1948-4344-b71d-df851b3c54dd" providerId="ADAL" clId="{869D5744-B569-4535-AA6B-EEB1E513378D}" dt="2022-06-24T18:26:32.444" v="1051" actId="20577"/>
          <ac:spMkLst>
            <pc:docMk/>
            <pc:sldMk cId="1293540677" sldId="339"/>
            <ac:spMk id="3" creationId="{84AC5369-530C-CE1E-A0F4-56BB6E6D9BE5}"/>
          </ac:spMkLst>
        </pc:spChg>
      </pc:sldChg>
      <pc:sldChg chg="del">
        <pc:chgData name="Buckman, Mark" userId="143108ed-1948-4344-b71d-df851b3c54dd" providerId="ADAL" clId="{869D5744-B569-4535-AA6B-EEB1E513378D}" dt="2022-06-22T22:30:50.557" v="192" actId="47"/>
        <pc:sldMkLst>
          <pc:docMk/>
          <pc:sldMk cId="4096654071" sldId="524"/>
        </pc:sldMkLst>
      </pc:sldChg>
      <pc:sldChg chg="del">
        <pc:chgData name="Buckman, Mark" userId="143108ed-1948-4344-b71d-df851b3c54dd" providerId="ADAL" clId="{869D5744-B569-4535-AA6B-EEB1E513378D}" dt="2022-06-22T22:33:26.490" v="220" actId="47"/>
        <pc:sldMkLst>
          <pc:docMk/>
          <pc:sldMk cId="3954642894" sldId="672"/>
        </pc:sldMkLst>
      </pc:sldChg>
      <pc:sldChg chg="modSp mod">
        <pc:chgData name="Buckman, Mark" userId="143108ed-1948-4344-b71d-df851b3c54dd" providerId="ADAL" clId="{869D5744-B569-4535-AA6B-EEB1E513378D}" dt="2022-06-22T21:32:27.716" v="13" actId="1076"/>
        <pc:sldMkLst>
          <pc:docMk/>
          <pc:sldMk cId="2813498575" sldId="681"/>
        </pc:sldMkLst>
        <pc:picChg chg="mod">
          <ac:chgData name="Buckman, Mark" userId="143108ed-1948-4344-b71d-df851b3c54dd" providerId="ADAL" clId="{869D5744-B569-4535-AA6B-EEB1E513378D}" dt="2022-06-22T21:32:27.716" v="13" actId="1076"/>
          <ac:picMkLst>
            <pc:docMk/>
            <pc:sldMk cId="2813498575" sldId="681"/>
            <ac:picMk id="4" creationId="{00000000-0000-0000-0000-000000000000}"/>
          </ac:picMkLst>
        </pc:picChg>
      </pc:sldChg>
      <pc:sldChg chg="ord">
        <pc:chgData name="Buckman, Mark" userId="143108ed-1948-4344-b71d-df851b3c54dd" providerId="ADAL" clId="{869D5744-B569-4535-AA6B-EEB1E513378D}" dt="2022-06-22T22:32:46.881" v="216"/>
        <pc:sldMkLst>
          <pc:docMk/>
          <pc:sldMk cId="64221571" sldId="682"/>
        </pc:sldMkLst>
      </pc:sldChg>
      <pc:sldChg chg="del">
        <pc:chgData name="Buckman, Mark" userId="143108ed-1948-4344-b71d-df851b3c54dd" providerId="ADAL" clId="{869D5744-B569-4535-AA6B-EEB1E513378D}" dt="2022-06-22T22:32:44.523" v="214" actId="47"/>
        <pc:sldMkLst>
          <pc:docMk/>
          <pc:sldMk cId="2029176238" sldId="683"/>
        </pc:sldMkLst>
      </pc:sldChg>
      <pc:sldChg chg="modSp mod ord">
        <pc:chgData name="Buckman, Mark" userId="143108ed-1948-4344-b71d-df851b3c54dd" providerId="ADAL" clId="{869D5744-B569-4535-AA6B-EEB1E513378D}" dt="2022-06-23T20:23:36.543" v="1022" actId="1076"/>
        <pc:sldMkLst>
          <pc:docMk/>
          <pc:sldMk cId="3789153456" sldId="684"/>
        </pc:sldMkLst>
        <pc:spChg chg="mod">
          <ac:chgData name="Buckman, Mark" userId="143108ed-1948-4344-b71d-df851b3c54dd" providerId="ADAL" clId="{869D5744-B569-4535-AA6B-EEB1E513378D}" dt="2022-06-23T20:23:36.543" v="1022" actId="1076"/>
          <ac:spMkLst>
            <pc:docMk/>
            <pc:sldMk cId="3789153456" sldId="684"/>
            <ac:spMk id="5" creationId="{7FB086EE-F2C5-D89B-CA5E-81855EEA02E0}"/>
          </ac:spMkLst>
        </pc:spChg>
      </pc:sldChg>
      <pc:sldChg chg="modSp mod chgLayout">
        <pc:chgData name="Buckman, Mark" userId="143108ed-1948-4344-b71d-df851b3c54dd" providerId="ADAL" clId="{869D5744-B569-4535-AA6B-EEB1E513378D}" dt="2022-06-22T21:37:57.567" v="17" actId="700"/>
        <pc:sldMkLst>
          <pc:docMk/>
          <pc:sldMk cId="1012678748" sldId="685"/>
        </pc:sldMkLst>
        <pc:spChg chg="mod ord">
          <ac:chgData name="Buckman, Mark" userId="143108ed-1948-4344-b71d-df851b3c54dd" providerId="ADAL" clId="{869D5744-B569-4535-AA6B-EEB1E513378D}" dt="2022-06-22T21:37:57.567" v="17" actId="700"/>
          <ac:spMkLst>
            <pc:docMk/>
            <pc:sldMk cId="1012678748" sldId="685"/>
            <ac:spMk id="4" creationId="{00000000-0000-0000-0000-000000000000}"/>
          </ac:spMkLst>
        </pc:spChg>
        <pc:spChg chg="mod ord">
          <ac:chgData name="Buckman, Mark" userId="143108ed-1948-4344-b71d-df851b3c54dd" providerId="ADAL" clId="{869D5744-B569-4535-AA6B-EEB1E513378D}" dt="2022-06-22T21:37:57.567" v="17" actId="700"/>
          <ac:spMkLst>
            <pc:docMk/>
            <pc:sldMk cId="1012678748" sldId="685"/>
            <ac:spMk id="5" creationId="{00000000-0000-0000-0000-000000000000}"/>
          </ac:spMkLst>
        </pc:spChg>
      </pc:sldChg>
      <pc:sldChg chg="modSp mod">
        <pc:chgData name="Buckman, Mark" userId="143108ed-1948-4344-b71d-df851b3c54dd" providerId="ADAL" clId="{869D5744-B569-4535-AA6B-EEB1E513378D}" dt="2022-09-01T13:49:44.209" v="1246"/>
        <pc:sldMkLst>
          <pc:docMk/>
          <pc:sldMk cId="1256358783" sldId="686"/>
        </pc:sldMkLst>
        <pc:spChg chg="mod">
          <ac:chgData name="Buckman, Mark" userId="143108ed-1948-4344-b71d-df851b3c54dd" providerId="ADAL" clId="{869D5744-B569-4535-AA6B-EEB1E513378D}" dt="2022-09-01T13:49:44.209" v="1246"/>
          <ac:spMkLst>
            <pc:docMk/>
            <pc:sldMk cId="1256358783" sldId="686"/>
            <ac:spMk id="5" creationId="{00000000-0000-0000-0000-000000000000}"/>
          </ac:spMkLst>
        </pc:spChg>
      </pc:sldChg>
      <pc:sldChg chg="del">
        <pc:chgData name="Buckman, Mark" userId="143108ed-1948-4344-b71d-df851b3c54dd" providerId="ADAL" clId="{869D5744-B569-4535-AA6B-EEB1E513378D}" dt="2022-06-27T18:16:43.551" v="1064" actId="47"/>
        <pc:sldMkLst>
          <pc:docMk/>
          <pc:sldMk cId="111326063" sldId="694"/>
        </pc:sldMkLst>
      </pc:sldChg>
      <pc:sldChg chg="modSp mod">
        <pc:chgData name="Buckman, Mark" userId="143108ed-1948-4344-b71d-df851b3c54dd" providerId="ADAL" clId="{869D5744-B569-4535-AA6B-EEB1E513378D}" dt="2022-06-28T14:06:50.074" v="1243"/>
        <pc:sldMkLst>
          <pc:docMk/>
          <pc:sldMk cId="3758554659" sldId="708"/>
        </pc:sldMkLst>
        <pc:spChg chg="mod">
          <ac:chgData name="Buckman, Mark" userId="143108ed-1948-4344-b71d-df851b3c54dd" providerId="ADAL" clId="{869D5744-B569-4535-AA6B-EEB1E513378D}" dt="2022-06-28T14:06:50.074" v="1243"/>
          <ac:spMkLst>
            <pc:docMk/>
            <pc:sldMk cId="3758554659" sldId="708"/>
            <ac:spMk id="5" creationId="{6C84E71E-BB23-46B7-948C-A75F62E80625}"/>
          </ac:spMkLst>
        </pc:spChg>
      </pc:sldChg>
      <pc:sldChg chg="del ord">
        <pc:chgData name="Buckman, Mark" userId="143108ed-1948-4344-b71d-df851b3c54dd" providerId="ADAL" clId="{869D5744-B569-4535-AA6B-EEB1E513378D}" dt="2022-06-27T21:51:12.022" v="1090" actId="47"/>
        <pc:sldMkLst>
          <pc:docMk/>
          <pc:sldMk cId="3713118270" sldId="711"/>
        </pc:sldMkLst>
      </pc:sldChg>
      <pc:sldChg chg="modSp del mod">
        <pc:chgData name="Buckman, Mark" userId="143108ed-1948-4344-b71d-df851b3c54dd" providerId="ADAL" clId="{869D5744-B569-4535-AA6B-EEB1E513378D}" dt="2022-06-24T18:30:05.042" v="1057" actId="47"/>
        <pc:sldMkLst>
          <pc:docMk/>
          <pc:sldMk cId="1619862454" sldId="725"/>
        </pc:sldMkLst>
        <pc:spChg chg="mod">
          <ac:chgData name="Buckman, Mark" userId="143108ed-1948-4344-b71d-df851b3c54dd" providerId="ADAL" clId="{869D5744-B569-4535-AA6B-EEB1E513378D}" dt="2022-06-22T22:20:12.171" v="64" actId="207"/>
          <ac:spMkLst>
            <pc:docMk/>
            <pc:sldMk cId="1619862454" sldId="725"/>
            <ac:spMk id="4" creationId="{00000000-0000-0000-0000-000000000000}"/>
          </ac:spMkLst>
        </pc:spChg>
      </pc:sldChg>
      <pc:sldChg chg="del">
        <pc:chgData name="Buckman, Mark" userId="143108ed-1948-4344-b71d-df851b3c54dd" providerId="ADAL" clId="{869D5744-B569-4535-AA6B-EEB1E513378D}" dt="2022-06-22T22:26:00.551" v="162" actId="47"/>
        <pc:sldMkLst>
          <pc:docMk/>
          <pc:sldMk cId="3360153304" sldId="735"/>
        </pc:sldMkLst>
      </pc:sldChg>
      <pc:sldChg chg="del">
        <pc:chgData name="Buckman, Mark" userId="143108ed-1948-4344-b71d-df851b3c54dd" providerId="ADAL" clId="{869D5744-B569-4535-AA6B-EEB1E513378D}" dt="2022-06-22T22:29:07.647" v="173" actId="47"/>
        <pc:sldMkLst>
          <pc:docMk/>
          <pc:sldMk cId="2472893033" sldId="741"/>
        </pc:sldMkLst>
      </pc:sldChg>
      <pc:sldChg chg="del">
        <pc:chgData name="Buckman, Mark" userId="143108ed-1948-4344-b71d-df851b3c54dd" providerId="ADAL" clId="{869D5744-B569-4535-AA6B-EEB1E513378D}" dt="2022-06-22T22:29:07.647" v="173" actId="47"/>
        <pc:sldMkLst>
          <pc:docMk/>
          <pc:sldMk cId="3544072051" sldId="742"/>
        </pc:sldMkLst>
      </pc:sldChg>
      <pc:sldChg chg="del">
        <pc:chgData name="Buckman, Mark" userId="143108ed-1948-4344-b71d-df851b3c54dd" providerId="ADAL" clId="{869D5744-B569-4535-AA6B-EEB1E513378D}" dt="2022-06-22T22:28:11.431" v="167" actId="47"/>
        <pc:sldMkLst>
          <pc:docMk/>
          <pc:sldMk cId="4224928390" sldId="744"/>
        </pc:sldMkLst>
      </pc:sldChg>
      <pc:sldChg chg="del">
        <pc:chgData name="Buckman, Mark" userId="143108ed-1948-4344-b71d-df851b3c54dd" providerId="ADAL" clId="{869D5744-B569-4535-AA6B-EEB1E513378D}" dt="2022-06-22T21:40:09.281" v="38" actId="47"/>
        <pc:sldMkLst>
          <pc:docMk/>
          <pc:sldMk cId="2012495564" sldId="751"/>
        </pc:sldMkLst>
      </pc:sldChg>
      <pc:sldChg chg="del">
        <pc:chgData name="Buckman, Mark" userId="143108ed-1948-4344-b71d-df851b3c54dd" providerId="ADAL" clId="{869D5744-B569-4535-AA6B-EEB1E513378D}" dt="2022-06-22T22:19:11.543" v="62" actId="47"/>
        <pc:sldMkLst>
          <pc:docMk/>
          <pc:sldMk cId="3790603816" sldId="757"/>
        </pc:sldMkLst>
      </pc:sldChg>
      <pc:sldChg chg="del">
        <pc:chgData name="Buckman, Mark" userId="143108ed-1948-4344-b71d-df851b3c54dd" providerId="ADAL" clId="{869D5744-B569-4535-AA6B-EEB1E513378D}" dt="2022-06-22T22:25:36.700" v="160" actId="47"/>
        <pc:sldMkLst>
          <pc:docMk/>
          <pc:sldMk cId="114863997" sldId="764"/>
        </pc:sldMkLst>
      </pc:sldChg>
      <pc:sldChg chg="del">
        <pc:chgData name="Buckman, Mark" userId="143108ed-1948-4344-b71d-df851b3c54dd" providerId="ADAL" clId="{869D5744-B569-4535-AA6B-EEB1E513378D}" dt="2022-06-22T22:25:36.700" v="160" actId="47"/>
        <pc:sldMkLst>
          <pc:docMk/>
          <pc:sldMk cId="2106926902" sldId="765"/>
        </pc:sldMkLst>
      </pc:sldChg>
      <pc:sldChg chg="del">
        <pc:chgData name="Buckman, Mark" userId="143108ed-1948-4344-b71d-df851b3c54dd" providerId="ADAL" clId="{869D5744-B569-4535-AA6B-EEB1E513378D}" dt="2022-06-22T21:32:05.596" v="9" actId="47"/>
        <pc:sldMkLst>
          <pc:docMk/>
          <pc:sldMk cId="1549984948" sldId="777"/>
        </pc:sldMkLst>
      </pc:sldChg>
      <pc:sldChg chg="del">
        <pc:chgData name="Buckman, Mark" userId="143108ed-1948-4344-b71d-df851b3c54dd" providerId="ADAL" clId="{869D5744-B569-4535-AA6B-EEB1E513378D}" dt="2022-06-22T21:32:08.186" v="11" actId="47"/>
        <pc:sldMkLst>
          <pc:docMk/>
          <pc:sldMk cId="836465308" sldId="802"/>
        </pc:sldMkLst>
      </pc:sldChg>
      <pc:sldChg chg="modTransition">
        <pc:chgData name="Buckman, Mark" userId="143108ed-1948-4344-b71d-df851b3c54dd" providerId="ADAL" clId="{869D5744-B569-4535-AA6B-EEB1E513378D}" dt="2022-06-27T21:47:48.047" v="1069"/>
        <pc:sldMkLst>
          <pc:docMk/>
          <pc:sldMk cId="3698959996" sldId="819"/>
        </pc:sldMkLst>
      </pc:sldChg>
      <pc:sldChg chg="del">
        <pc:chgData name="Buckman, Mark" userId="143108ed-1948-4344-b71d-df851b3c54dd" providerId="ADAL" clId="{869D5744-B569-4535-AA6B-EEB1E513378D}" dt="2022-06-22T22:26:24.324" v="164" actId="47"/>
        <pc:sldMkLst>
          <pc:docMk/>
          <pc:sldMk cId="2894886672" sldId="831"/>
        </pc:sldMkLst>
      </pc:sldChg>
      <pc:sldChg chg="addSp delSp modSp mod modClrScheme chgLayout">
        <pc:chgData name="Buckman, Mark" userId="143108ed-1948-4344-b71d-df851b3c54dd" providerId="ADAL" clId="{869D5744-B569-4535-AA6B-EEB1E513378D}" dt="2022-06-22T22:29:03.664" v="172" actId="478"/>
        <pc:sldMkLst>
          <pc:docMk/>
          <pc:sldMk cId="688762987" sldId="841"/>
        </pc:sldMkLst>
        <pc:spChg chg="mod ord">
          <ac:chgData name="Buckman, Mark" userId="143108ed-1948-4344-b71d-df851b3c54dd" providerId="ADAL" clId="{869D5744-B569-4535-AA6B-EEB1E513378D}" dt="2022-06-22T22:28:57.988" v="169" actId="700"/>
          <ac:spMkLst>
            <pc:docMk/>
            <pc:sldMk cId="688762987" sldId="841"/>
            <ac:spMk id="2" creationId="{1DFEAC0B-E685-E245-8122-2131CF15E004}"/>
          </ac:spMkLst>
        </pc:spChg>
        <pc:spChg chg="add del mod ord">
          <ac:chgData name="Buckman, Mark" userId="143108ed-1948-4344-b71d-df851b3c54dd" providerId="ADAL" clId="{869D5744-B569-4535-AA6B-EEB1E513378D}" dt="2022-06-22T22:29:03.664" v="172" actId="478"/>
          <ac:spMkLst>
            <pc:docMk/>
            <pc:sldMk cId="688762987" sldId="841"/>
            <ac:spMk id="3" creationId="{CC159A72-0276-4385-D614-90325D1A4015}"/>
          </ac:spMkLst>
        </pc:spChg>
        <pc:picChg chg="mod">
          <ac:chgData name="Buckman, Mark" userId="143108ed-1948-4344-b71d-df851b3c54dd" providerId="ADAL" clId="{869D5744-B569-4535-AA6B-EEB1E513378D}" dt="2022-06-22T22:29:00.621" v="170" actId="1076"/>
          <ac:picMkLst>
            <pc:docMk/>
            <pc:sldMk cId="688762987" sldId="841"/>
            <ac:picMk id="5" creationId="{70DD53CD-0B43-44CA-B0FA-A15C6111382C}"/>
          </ac:picMkLst>
        </pc:picChg>
        <pc:picChg chg="mod">
          <ac:chgData name="Buckman, Mark" userId="143108ed-1948-4344-b71d-df851b3c54dd" providerId="ADAL" clId="{869D5744-B569-4535-AA6B-EEB1E513378D}" dt="2022-06-22T22:29:01.904" v="171" actId="1076"/>
          <ac:picMkLst>
            <pc:docMk/>
            <pc:sldMk cId="688762987" sldId="841"/>
            <ac:picMk id="15" creationId="{7F214976-0F79-4394-A185-FBCE04EC6A20}"/>
          </ac:picMkLst>
        </pc:picChg>
      </pc:sldChg>
      <pc:sldChg chg="del">
        <pc:chgData name="Buckman, Mark" userId="143108ed-1948-4344-b71d-df851b3c54dd" providerId="ADAL" clId="{869D5744-B569-4535-AA6B-EEB1E513378D}" dt="2022-06-22T22:29:42.968" v="185" actId="47"/>
        <pc:sldMkLst>
          <pc:docMk/>
          <pc:sldMk cId="1893178454" sldId="852"/>
        </pc:sldMkLst>
      </pc:sldChg>
      <pc:sldChg chg="del">
        <pc:chgData name="Buckman, Mark" userId="143108ed-1948-4344-b71d-df851b3c54dd" providerId="ADAL" clId="{869D5744-B569-4535-AA6B-EEB1E513378D}" dt="2022-06-22T22:30:45.665" v="191" actId="47"/>
        <pc:sldMkLst>
          <pc:docMk/>
          <pc:sldMk cId="454845498" sldId="895"/>
        </pc:sldMkLst>
      </pc:sldChg>
      <pc:sldChg chg="del">
        <pc:chgData name="Buckman, Mark" userId="143108ed-1948-4344-b71d-df851b3c54dd" providerId="ADAL" clId="{869D5744-B569-4535-AA6B-EEB1E513378D}" dt="2022-06-22T22:25:48.003" v="161" actId="47"/>
        <pc:sldMkLst>
          <pc:docMk/>
          <pc:sldMk cId="3084863946" sldId="1191"/>
        </pc:sldMkLst>
      </pc:sldChg>
      <pc:sldChg chg="del">
        <pc:chgData name="Buckman, Mark" userId="143108ed-1948-4344-b71d-df851b3c54dd" providerId="ADAL" clId="{869D5744-B569-4535-AA6B-EEB1E513378D}" dt="2022-06-22T21:33:16.092" v="15" actId="47"/>
        <pc:sldMkLst>
          <pc:docMk/>
          <pc:sldMk cId="1178608096" sldId="1319"/>
        </pc:sldMkLst>
      </pc:sldChg>
      <pc:sldChg chg="add">
        <pc:chgData name="Buckman, Mark" userId="143108ed-1948-4344-b71d-df851b3c54dd" providerId="ADAL" clId="{869D5744-B569-4535-AA6B-EEB1E513378D}" dt="2022-06-22T22:28:20.289" v="168"/>
        <pc:sldMkLst>
          <pc:docMk/>
          <pc:sldMk cId="3376268931" sldId="1409"/>
        </pc:sldMkLst>
      </pc:sldChg>
      <pc:sldChg chg="add del">
        <pc:chgData name="Buckman, Mark" userId="143108ed-1948-4344-b71d-df851b3c54dd" providerId="ADAL" clId="{869D5744-B569-4535-AA6B-EEB1E513378D}" dt="2022-06-27T21:25:52.594" v="1068" actId="47"/>
        <pc:sldMkLst>
          <pc:docMk/>
          <pc:sldMk cId="2915445156" sldId="1410"/>
        </pc:sldMkLst>
      </pc:sldChg>
      <pc:sldChg chg="del">
        <pc:chgData name="Buckman, Mark" userId="143108ed-1948-4344-b71d-df851b3c54dd" providerId="ADAL" clId="{869D5744-B569-4535-AA6B-EEB1E513378D}" dt="2022-06-27T18:46:14.620" v="1065" actId="47"/>
        <pc:sldMkLst>
          <pc:docMk/>
          <pc:sldMk cId="3171323292" sldId="1530"/>
        </pc:sldMkLst>
      </pc:sldChg>
      <pc:sldChg chg="modSp mod">
        <pc:chgData name="Buckman, Mark" userId="143108ed-1948-4344-b71d-df851b3c54dd" providerId="ADAL" clId="{869D5744-B569-4535-AA6B-EEB1E513378D}" dt="2022-06-27T21:48:27.945" v="1070" actId="208"/>
        <pc:sldMkLst>
          <pc:docMk/>
          <pc:sldMk cId="1306622515" sldId="1544"/>
        </pc:sldMkLst>
        <pc:spChg chg="mod">
          <ac:chgData name="Buckman, Mark" userId="143108ed-1948-4344-b71d-df851b3c54dd" providerId="ADAL" clId="{869D5744-B569-4535-AA6B-EEB1E513378D}" dt="2022-06-27T21:48:27.945" v="1070" actId="208"/>
          <ac:spMkLst>
            <pc:docMk/>
            <pc:sldMk cId="1306622515" sldId="1544"/>
            <ac:spMk id="3" creationId="{0D4ACE8F-1871-42C8-9FAB-75856BCD5BA8}"/>
          </ac:spMkLst>
        </pc:spChg>
      </pc:sldChg>
      <pc:sldChg chg="modSp mod">
        <pc:chgData name="Buckman, Mark" userId="143108ed-1948-4344-b71d-df851b3c54dd" providerId="ADAL" clId="{869D5744-B569-4535-AA6B-EEB1E513378D}" dt="2022-06-27T21:48:31.749" v="1071" actId="208"/>
        <pc:sldMkLst>
          <pc:docMk/>
          <pc:sldMk cId="4068081608" sldId="1545"/>
        </pc:sldMkLst>
        <pc:spChg chg="mod">
          <ac:chgData name="Buckman, Mark" userId="143108ed-1948-4344-b71d-df851b3c54dd" providerId="ADAL" clId="{869D5744-B569-4535-AA6B-EEB1E513378D}" dt="2022-06-27T21:48:31.749" v="1071" actId="208"/>
          <ac:spMkLst>
            <pc:docMk/>
            <pc:sldMk cId="4068081608" sldId="1545"/>
            <ac:spMk id="2" creationId="{5EFA3848-CF07-4EF7-9993-BC19340B5042}"/>
          </ac:spMkLst>
        </pc:spChg>
      </pc:sldChg>
      <pc:sldChg chg="del">
        <pc:chgData name="Buckman, Mark" userId="143108ed-1948-4344-b71d-df851b3c54dd" providerId="ADAL" clId="{869D5744-B569-4535-AA6B-EEB1E513378D}" dt="2022-06-22T22:25:36.700" v="160" actId="47"/>
        <pc:sldMkLst>
          <pc:docMk/>
          <pc:sldMk cId="2052685669" sldId="1591"/>
        </pc:sldMkLst>
      </pc:sldChg>
      <pc:sldChg chg="modSp mod">
        <pc:chgData name="Buckman, Mark" userId="143108ed-1948-4344-b71d-df851b3c54dd" providerId="ADAL" clId="{869D5744-B569-4535-AA6B-EEB1E513378D}" dt="2022-06-24T18:26:22.860" v="1042" actId="20577"/>
        <pc:sldMkLst>
          <pc:docMk/>
          <pc:sldMk cId="1214318063" sldId="1607"/>
        </pc:sldMkLst>
        <pc:spChg chg="mod">
          <ac:chgData name="Buckman, Mark" userId="143108ed-1948-4344-b71d-df851b3c54dd" providerId="ADAL" clId="{869D5744-B569-4535-AA6B-EEB1E513378D}" dt="2022-06-24T18:26:22.860" v="1042" actId="20577"/>
          <ac:spMkLst>
            <pc:docMk/>
            <pc:sldMk cId="1214318063" sldId="1607"/>
            <ac:spMk id="3" creationId="{8FDAB62B-84C1-BAAD-8CB7-5029508AE914}"/>
          </ac:spMkLst>
        </pc:spChg>
      </pc:sldChg>
      <pc:sldChg chg="del">
        <pc:chgData name="Buckman, Mark" userId="143108ed-1948-4344-b71d-df851b3c54dd" providerId="ADAL" clId="{869D5744-B569-4535-AA6B-EEB1E513378D}" dt="2022-06-22T21:32:02.801" v="8" actId="47"/>
        <pc:sldMkLst>
          <pc:docMk/>
          <pc:sldMk cId="1481200256" sldId="1608"/>
        </pc:sldMkLst>
      </pc:sldChg>
      <pc:sldChg chg="add del">
        <pc:chgData name="Buckman, Mark" userId="143108ed-1948-4344-b71d-df851b3c54dd" providerId="ADAL" clId="{869D5744-B569-4535-AA6B-EEB1E513378D}" dt="2022-06-24T18:23:55.691" v="1031" actId="47"/>
        <pc:sldMkLst>
          <pc:docMk/>
          <pc:sldMk cId="1954045563" sldId="1609"/>
        </pc:sldMkLst>
      </pc:sldChg>
      <pc:sldChg chg="del">
        <pc:chgData name="Buckman, Mark" userId="143108ed-1948-4344-b71d-df851b3c54dd" providerId="ADAL" clId="{869D5744-B569-4535-AA6B-EEB1E513378D}" dt="2022-06-22T21:32:01.742" v="7" actId="47"/>
        <pc:sldMkLst>
          <pc:docMk/>
          <pc:sldMk cId="423921253" sldId="1619"/>
        </pc:sldMkLst>
      </pc:sldChg>
      <pc:sldChg chg="add del">
        <pc:chgData name="Buckman, Mark" userId="143108ed-1948-4344-b71d-df851b3c54dd" providerId="ADAL" clId="{869D5744-B569-4535-AA6B-EEB1E513378D}" dt="2022-06-27T21:54:47.664" v="1242" actId="47"/>
        <pc:sldMkLst>
          <pc:docMk/>
          <pc:sldMk cId="2632377551" sldId="1626"/>
        </pc:sldMkLst>
      </pc:sldChg>
      <pc:sldChg chg="modSp add mod">
        <pc:chgData name="Buckman, Mark" userId="143108ed-1948-4344-b71d-df851b3c54dd" providerId="ADAL" clId="{869D5744-B569-4535-AA6B-EEB1E513378D}" dt="2022-06-22T21:31:10.286" v="6" actId="14100"/>
        <pc:sldMkLst>
          <pc:docMk/>
          <pc:sldMk cId="315321018" sldId="1627"/>
        </pc:sldMkLst>
        <pc:spChg chg="mod">
          <ac:chgData name="Buckman, Mark" userId="143108ed-1948-4344-b71d-df851b3c54dd" providerId="ADAL" clId="{869D5744-B569-4535-AA6B-EEB1E513378D}" dt="2022-06-22T21:31:10.286" v="6" actId="14100"/>
          <ac:spMkLst>
            <pc:docMk/>
            <pc:sldMk cId="315321018" sldId="1627"/>
            <ac:spMk id="8" creationId="{ACBCB906-FCE8-F099-D5D7-B2EAFF794EF3}"/>
          </ac:spMkLst>
        </pc:spChg>
        <pc:spChg chg="mod">
          <ac:chgData name="Buckman, Mark" userId="143108ed-1948-4344-b71d-df851b3c54dd" providerId="ADAL" clId="{869D5744-B569-4535-AA6B-EEB1E513378D}" dt="2022-06-22T21:30:33.417" v="3" actId="20577"/>
          <ac:spMkLst>
            <pc:docMk/>
            <pc:sldMk cId="315321018" sldId="1627"/>
            <ac:spMk id="10" creationId="{268EA2AC-E811-4894-BFE0-29B65F5B3752}"/>
          </ac:spMkLst>
        </pc:spChg>
      </pc:sldChg>
      <pc:sldChg chg="modSp add mod ord">
        <pc:chgData name="Buckman, Mark" userId="143108ed-1948-4344-b71d-df851b3c54dd" providerId="ADAL" clId="{869D5744-B569-4535-AA6B-EEB1E513378D}" dt="2022-06-27T21:54:31.425" v="1241" actId="14100"/>
        <pc:sldMkLst>
          <pc:docMk/>
          <pc:sldMk cId="2373981510" sldId="1628"/>
        </pc:sldMkLst>
        <pc:spChg chg="mod">
          <ac:chgData name="Buckman, Mark" userId="143108ed-1948-4344-b71d-df851b3c54dd" providerId="ADAL" clId="{869D5744-B569-4535-AA6B-EEB1E513378D}" dt="2022-06-22T21:40:56.866" v="42"/>
          <ac:spMkLst>
            <pc:docMk/>
            <pc:sldMk cId="2373981510" sldId="1628"/>
            <ac:spMk id="14" creationId="{B6C3AF90-C96E-9817-65AF-732AC09172CA}"/>
          </ac:spMkLst>
        </pc:spChg>
        <pc:spChg chg="mod">
          <ac:chgData name="Buckman, Mark" userId="143108ed-1948-4344-b71d-df851b3c54dd" providerId="ADAL" clId="{869D5744-B569-4535-AA6B-EEB1E513378D}" dt="2022-06-27T21:54:31.425" v="1241" actId="14100"/>
          <ac:spMkLst>
            <pc:docMk/>
            <pc:sldMk cId="2373981510" sldId="1628"/>
            <ac:spMk id="15" creationId="{2878C86A-A937-8AF6-3DFB-80A5A66CABBB}"/>
          </ac:spMkLst>
        </pc:spChg>
        <pc:picChg chg="mod">
          <ac:chgData name="Buckman, Mark" userId="143108ed-1948-4344-b71d-df851b3c54dd" providerId="ADAL" clId="{869D5744-B569-4535-AA6B-EEB1E513378D}" dt="2022-06-27T21:54:29.279" v="1240" actId="1076"/>
          <ac:picMkLst>
            <pc:docMk/>
            <pc:sldMk cId="2373981510" sldId="1628"/>
            <ac:picMk id="2080"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1"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4"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6"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7"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8"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89"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91"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92"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93"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2094" creationId="{00000000-0000-0000-0000-000000000000}"/>
          </ac:picMkLst>
        </pc:picChg>
        <pc:picChg chg="mod">
          <ac:chgData name="Buckman, Mark" userId="143108ed-1948-4344-b71d-df851b3c54dd" providerId="ADAL" clId="{869D5744-B569-4535-AA6B-EEB1E513378D}" dt="2022-06-27T21:54:29.279" v="1240" actId="1076"/>
          <ac:picMkLst>
            <pc:docMk/>
            <pc:sldMk cId="2373981510" sldId="1628"/>
            <ac:picMk id="52225" creationId="{00000000-0000-0000-0000-000000000000}"/>
          </ac:picMkLst>
        </pc:picChg>
      </pc:sldChg>
      <pc:sldChg chg="add del">
        <pc:chgData name="Buckman, Mark" userId="143108ed-1948-4344-b71d-df851b3c54dd" providerId="ADAL" clId="{869D5744-B569-4535-AA6B-EEB1E513378D}" dt="2022-06-22T22:18:49.196" v="54"/>
        <pc:sldMkLst>
          <pc:docMk/>
          <pc:sldMk cId="1404447300" sldId="1629"/>
        </pc:sldMkLst>
      </pc:sldChg>
      <pc:sldChg chg="modSp add del mod">
        <pc:chgData name="Buckman, Mark" userId="143108ed-1948-4344-b71d-df851b3c54dd" providerId="ADAL" clId="{869D5744-B569-4535-AA6B-EEB1E513378D}" dt="2022-06-27T21:51:17.801" v="1093" actId="47"/>
        <pc:sldMkLst>
          <pc:docMk/>
          <pc:sldMk cId="1543034901" sldId="1629"/>
        </pc:sldMkLst>
        <pc:spChg chg="mod">
          <ac:chgData name="Buckman, Mark" userId="143108ed-1948-4344-b71d-df851b3c54dd" providerId="ADAL" clId="{869D5744-B569-4535-AA6B-EEB1E513378D}" dt="2022-06-27T21:50:50.972" v="1084" actId="21"/>
          <ac:spMkLst>
            <pc:docMk/>
            <pc:sldMk cId="1543034901" sldId="1629"/>
            <ac:spMk id="15" creationId="{2878C86A-A937-8AF6-3DFB-80A5A66CABBB}"/>
          </ac:spMkLst>
        </pc:spChg>
      </pc:sldChg>
      <pc:sldChg chg="add del">
        <pc:chgData name="Buckman, Mark" userId="143108ed-1948-4344-b71d-df851b3c54dd" providerId="ADAL" clId="{869D5744-B569-4535-AA6B-EEB1E513378D}" dt="2022-06-22T22:18:34.001" v="50"/>
        <pc:sldMkLst>
          <pc:docMk/>
          <pc:sldMk cId="2683450339" sldId="1629"/>
        </pc:sldMkLst>
      </pc:sldChg>
      <pc:sldChg chg="modSp add mod">
        <pc:chgData name="Buckman, Mark" userId="143108ed-1948-4344-b71d-df851b3c54dd" providerId="ADAL" clId="{869D5744-B569-4535-AA6B-EEB1E513378D}" dt="2022-06-22T22:25:31.977" v="159" actId="14100"/>
        <pc:sldMkLst>
          <pc:docMk/>
          <pc:sldMk cId="1507992460" sldId="1630"/>
        </pc:sldMkLst>
        <pc:spChg chg="mod">
          <ac:chgData name="Buckman, Mark" userId="143108ed-1948-4344-b71d-df851b3c54dd" providerId="ADAL" clId="{869D5744-B569-4535-AA6B-EEB1E513378D}" dt="2022-06-22T22:25:31.977" v="159" actId="14100"/>
          <ac:spMkLst>
            <pc:docMk/>
            <pc:sldMk cId="1507992460" sldId="1630"/>
            <ac:spMk id="15" creationId="{2878C86A-A937-8AF6-3DFB-80A5A66CABBB}"/>
          </ac:spMkLst>
        </pc:spChg>
        <pc:picChg chg="mod">
          <ac:chgData name="Buckman, Mark" userId="143108ed-1948-4344-b71d-df851b3c54dd" providerId="ADAL" clId="{869D5744-B569-4535-AA6B-EEB1E513378D}" dt="2022-06-22T22:25:28.048" v="158" actId="1076"/>
          <ac:picMkLst>
            <pc:docMk/>
            <pc:sldMk cId="1507992460" sldId="1630"/>
            <ac:picMk id="2080"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1"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4"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6"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7"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8"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89"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91"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92"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93"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2094" creationId="{00000000-0000-0000-0000-000000000000}"/>
          </ac:picMkLst>
        </pc:picChg>
        <pc:picChg chg="mod">
          <ac:chgData name="Buckman, Mark" userId="143108ed-1948-4344-b71d-df851b3c54dd" providerId="ADAL" clId="{869D5744-B569-4535-AA6B-EEB1E513378D}" dt="2022-06-22T22:25:28.048" v="158" actId="1076"/>
          <ac:picMkLst>
            <pc:docMk/>
            <pc:sldMk cId="1507992460" sldId="1630"/>
            <ac:picMk id="52225" creationId="{00000000-0000-0000-0000-000000000000}"/>
          </ac:picMkLst>
        </pc:picChg>
      </pc:sldChg>
      <pc:sldChg chg="add del">
        <pc:chgData name="Buckman, Mark" userId="143108ed-1948-4344-b71d-df851b3c54dd" providerId="ADAL" clId="{869D5744-B569-4535-AA6B-EEB1E513378D}" dt="2022-06-22T22:18:49.196" v="54"/>
        <pc:sldMkLst>
          <pc:docMk/>
          <pc:sldMk cId="4027795649" sldId="1630"/>
        </pc:sldMkLst>
      </pc:sldChg>
      <pc:sldChg chg="add">
        <pc:chgData name="Buckman, Mark" userId="143108ed-1948-4344-b71d-df851b3c54dd" providerId="ADAL" clId="{869D5744-B569-4535-AA6B-EEB1E513378D}" dt="2022-06-22T22:26:21.995" v="163"/>
        <pc:sldMkLst>
          <pc:docMk/>
          <pc:sldMk cId="1768666453" sldId="1631"/>
        </pc:sldMkLst>
      </pc:sldChg>
      <pc:sldChg chg="modSp add mod">
        <pc:chgData name="Buckman, Mark" userId="143108ed-1948-4344-b71d-df851b3c54dd" providerId="ADAL" clId="{869D5744-B569-4535-AA6B-EEB1E513378D}" dt="2022-06-22T22:29:37.587" v="184" actId="6549"/>
        <pc:sldMkLst>
          <pc:docMk/>
          <pc:sldMk cId="962567435" sldId="1632"/>
        </pc:sldMkLst>
        <pc:spChg chg="mod">
          <ac:chgData name="Buckman, Mark" userId="143108ed-1948-4344-b71d-df851b3c54dd" providerId="ADAL" clId="{869D5744-B569-4535-AA6B-EEB1E513378D}" dt="2022-06-22T22:29:30.351" v="183" actId="27636"/>
          <ac:spMkLst>
            <pc:docMk/>
            <pc:sldMk cId="962567435" sldId="1632"/>
            <ac:spMk id="14" creationId="{B6C3AF90-C96E-9817-65AF-732AC09172CA}"/>
          </ac:spMkLst>
        </pc:spChg>
        <pc:spChg chg="mod">
          <ac:chgData name="Buckman, Mark" userId="143108ed-1948-4344-b71d-df851b3c54dd" providerId="ADAL" clId="{869D5744-B569-4535-AA6B-EEB1E513378D}" dt="2022-06-22T22:29:37.587" v="184" actId="6549"/>
          <ac:spMkLst>
            <pc:docMk/>
            <pc:sldMk cId="962567435" sldId="1632"/>
            <ac:spMk id="15" creationId="{2878C86A-A937-8AF6-3DFB-80A5A66CABBB}"/>
          </ac:spMkLst>
        </pc:spChg>
      </pc:sldChg>
      <pc:sldChg chg="modSp add mod">
        <pc:chgData name="Buckman, Mark" userId="143108ed-1948-4344-b71d-df851b3c54dd" providerId="ADAL" clId="{869D5744-B569-4535-AA6B-EEB1E513378D}" dt="2022-06-22T22:31:53.677" v="213" actId="20577"/>
        <pc:sldMkLst>
          <pc:docMk/>
          <pc:sldMk cId="1003743098" sldId="1633"/>
        </pc:sldMkLst>
        <pc:spChg chg="mod">
          <ac:chgData name="Buckman, Mark" userId="143108ed-1948-4344-b71d-df851b3c54dd" providerId="ADAL" clId="{869D5744-B569-4535-AA6B-EEB1E513378D}" dt="2022-06-22T22:31:53.677" v="213" actId="20577"/>
          <ac:spMkLst>
            <pc:docMk/>
            <pc:sldMk cId="1003743098" sldId="1633"/>
            <ac:spMk id="4" creationId="{00000000-0000-0000-0000-000000000000}"/>
          </ac:spMkLst>
        </pc:spChg>
        <pc:spChg chg="mod">
          <ac:chgData name="Buckman, Mark" userId="143108ed-1948-4344-b71d-df851b3c54dd" providerId="ADAL" clId="{869D5744-B569-4535-AA6B-EEB1E513378D}" dt="2022-06-22T22:31:48.099" v="211" actId="27636"/>
          <ac:spMkLst>
            <pc:docMk/>
            <pc:sldMk cId="1003743098" sldId="1633"/>
            <ac:spMk id="6" creationId="{00000000-0000-0000-0000-000000000000}"/>
          </ac:spMkLst>
        </pc:spChg>
      </pc:sldChg>
      <pc:sldChg chg="addSp delSp modSp new mod modClrScheme chgLayout">
        <pc:chgData name="Buckman, Mark" userId="143108ed-1948-4344-b71d-df851b3c54dd" providerId="ADAL" clId="{869D5744-B569-4535-AA6B-EEB1E513378D}" dt="2022-06-23T20:11:59.862" v="1018" actId="2161"/>
        <pc:sldMkLst>
          <pc:docMk/>
          <pc:sldMk cId="581133847" sldId="1634"/>
        </pc:sldMkLst>
        <pc:spChg chg="add del mod">
          <ac:chgData name="Buckman, Mark" userId="143108ed-1948-4344-b71d-df851b3c54dd" providerId="ADAL" clId="{869D5744-B569-4535-AA6B-EEB1E513378D}" dt="2022-06-23T18:57:09.987" v="705" actId="478"/>
          <ac:spMkLst>
            <pc:docMk/>
            <pc:sldMk cId="581133847" sldId="1634"/>
            <ac:spMk id="4" creationId="{23FA6B8A-AB7E-0E3C-8AE2-3B5D61679E0D}"/>
          </ac:spMkLst>
        </pc:spChg>
        <pc:spChg chg="add del mod">
          <ac:chgData name="Buckman, Mark" userId="143108ed-1948-4344-b71d-df851b3c54dd" providerId="ADAL" clId="{869D5744-B569-4535-AA6B-EEB1E513378D}" dt="2022-06-23T18:57:09.341" v="704" actId="478"/>
          <ac:spMkLst>
            <pc:docMk/>
            <pc:sldMk cId="581133847" sldId="1634"/>
            <ac:spMk id="5" creationId="{A45D785E-E689-88FE-9E81-7744B8C5822C}"/>
          </ac:spMkLst>
        </pc:spChg>
        <pc:spChg chg="add del mod">
          <ac:chgData name="Buckman, Mark" userId="143108ed-1948-4344-b71d-df851b3c54dd" providerId="ADAL" clId="{869D5744-B569-4535-AA6B-EEB1E513378D}" dt="2022-06-23T18:57:08.030" v="703" actId="478"/>
          <ac:spMkLst>
            <pc:docMk/>
            <pc:sldMk cId="581133847" sldId="1634"/>
            <ac:spMk id="6" creationId="{4CF1005E-FDB0-93D4-28AD-7DE2C24BF02F}"/>
          </ac:spMkLst>
        </pc:spChg>
        <pc:spChg chg="add del mod">
          <ac:chgData name="Buckman, Mark" userId="143108ed-1948-4344-b71d-df851b3c54dd" providerId="ADAL" clId="{869D5744-B569-4535-AA6B-EEB1E513378D}" dt="2022-06-23T18:57:08.030" v="703" actId="478"/>
          <ac:spMkLst>
            <pc:docMk/>
            <pc:sldMk cId="581133847" sldId="1634"/>
            <ac:spMk id="7" creationId="{4E5B4969-C5BA-D7EF-9F45-5CB38981C624}"/>
          </ac:spMkLst>
        </pc:spChg>
        <pc:spChg chg="add mod ord">
          <ac:chgData name="Buckman, Mark" userId="143108ed-1948-4344-b71d-df851b3c54dd" providerId="ADAL" clId="{869D5744-B569-4535-AA6B-EEB1E513378D}" dt="2022-06-23T19:03:44.690" v="978" actId="255"/>
          <ac:spMkLst>
            <pc:docMk/>
            <pc:sldMk cId="581133847" sldId="1634"/>
            <ac:spMk id="8" creationId="{6CFDC46B-0C88-5D6A-9D7A-C4A307279AE1}"/>
          </ac:spMkLst>
        </pc:spChg>
        <pc:graphicFrameChg chg="add del mod">
          <ac:chgData name="Buckman, Mark" userId="143108ed-1948-4344-b71d-df851b3c54dd" providerId="ADAL" clId="{869D5744-B569-4535-AA6B-EEB1E513378D}" dt="2022-06-23T18:43:04.295" v="223"/>
          <ac:graphicFrameMkLst>
            <pc:docMk/>
            <pc:sldMk cId="581133847" sldId="1634"/>
            <ac:graphicFrameMk id="2" creationId="{504D20CC-8F8A-8E3A-C28D-7AAC54A07EC6}"/>
          </ac:graphicFrameMkLst>
        </pc:graphicFrameChg>
        <pc:graphicFrameChg chg="add mod modGraphic">
          <ac:chgData name="Buckman, Mark" userId="143108ed-1948-4344-b71d-df851b3c54dd" providerId="ADAL" clId="{869D5744-B569-4535-AA6B-EEB1E513378D}" dt="2022-06-23T20:11:59.862" v="1018" actId="2161"/>
          <ac:graphicFrameMkLst>
            <pc:docMk/>
            <pc:sldMk cId="581133847" sldId="1634"/>
            <ac:graphicFrameMk id="3" creationId="{6E180146-2DC2-841D-BCE1-FAAFCB787294}"/>
          </ac:graphicFrameMkLst>
        </pc:graphicFrameChg>
        <pc:picChg chg="add del">
          <ac:chgData name="Buckman, Mark" userId="143108ed-1948-4344-b71d-df851b3c54dd" providerId="ADAL" clId="{869D5744-B569-4535-AA6B-EEB1E513378D}" dt="2022-06-23T19:04:58.658" v="989" actId="478"/>
          <ac:picMkLst>
            <pc:docMk/>
            <pc:sldMk cId="581133847" sldId="1634"/>
            <ac:picMk id="1026" creationId="{AAB00EEA-E94B-DFF5-BF52-34478BC015B3}"/>
          </ac:picMkLst>
        </pc:picChg>
      </pc:sldChg>
      <pc:sldChg chg="modSp add mod">
        <pc:chgData name="Buckman, Mark" userId="143108ed-1948-4344-b71d-df851b3c54dd" providerId="ADAL" clId="{869D5744-B569-4535-AA6B-EEB1E513378D}" dt="2022-06-24T18:30:10.477" v="1059" actId="113"/>
        <pc:sldMkLst>
          <pc:docMk/>
          <pc:sldMk cId="1179220544" sldId="1635"/>
        </pc:sldMkLst>
        <pc:spChg chg="mod">
          <ac:chgData name="Buckman, Mark" userId="143108ed-1948-4344-b71d-df851b3c54dd" providerId="ADAL" clId="{869D5744-B569-4535-AA6B-EEB1E513378D}" dt="2022-06-24T18:30:10.477" v="1059" actId="113"/>
          <ac:spMkLst>
            <pc:docMk/>
            <pc:sldMk cId="1179220544" sldId="1635"/>
            <ac:spMk id="3" creationId="{4B5B1888-157F-FCBB-1D7B-AED8B3E6D79F}"/>
          </ac:spMkLst>
        </pc:spChg>
      </pc:sldChg>
      <pc:sldChg chg="add">
        <pc:chgData name="Buckman, Mark" userId="143108ed-1948-4344-b71d-df851b3c54dd" providerId="ADAL" clId="{869D5744-B569-4535-AA6B-EEB1E513378D}" dt="2022-06-27T18:46:30.585" v="1066"/>
        <pc:sldMkLst>
          <pc:docMk/>
          <pc:sldMk cId="572587678" sldId="1636"/>
        </pc:sldMkLst>
      </pc:sldChg>
      <pc:sldChg chg="add">
        <pc:chgData name="Buckman, Mark" userId="143108ed-1948-4344-b71d-df851b3c54dd" providerId="ADAL" clId="{869D5744-B569-4535-AA6B-EEB1E513378D}" dt="2022-06-27T21:25:49.892" v="1067"/>
        <pc:sldMkLst>
          <pc:docMk/>
          <pc:sldMk cId="4152434093" sldId="1637"/>
        </pc:sldMkLst>
      </pc:sldChg>
      <pc:sldChg chg="delSp modSp mod">
        <pc:chgData name="Buckman, Mark" userId="143108ed-1948-4344-b71d-df851b3c54dd" providerId="ADAL" clId="{869D5744-B569-4535-AA6B-EEB1E513378D}" dt="2022-09-01T14:38:55.919" v="1303" actId="1076"/>
        <pc:sldMkLst>
          <pc:docMk/>
          <pc:sldMk cId="2630518223" sldId="1680"/>
        </pc:sldMkLst>
        <pc:spChg chg="mod">
          <ac:chgData name="Buckman, Mark" userId="143108ed-1948-4344-b71d-df851b3c54dd" providerId="ADAL" clId="{869D5744-B569-4535-AA6B-EEB1E513378D}" dt="2022-09-01T14:38:20.122" v="1284" actId="1076"/>
          <ac:spMkLst>
            <pc:docMk/>
            <pc:sldMk cId="2630518223" sldId="1680"/>
            <ac:spMk id="8" creationId="{4758C8F0-E783-DC4B-970E-B745CCD1A3F1}"/>
          </ac:spMkLst>
        </pc:spChg>
        <pc:picChg chg="mod modCrop">
          <ac:chgData name="Buckman, Mark" userId="143108ed-1948-4344-b71d-df851b3c54dd" providerId="ADAL" clId="{869D5744-B569-4535-AA6B-EEB1E513378D}" dt="2022-09-01T14:38:41.599" v="1295" actId="14100"/>
          <ac:picMkLst>
            <pc:docMk/>
            <pc:sldMk cId="2630518223" sldId="1680"/>
            <ac:picMk id="2" creationId="{C4219896-7666-3895-F79E-92587F56220D}"/>
          </ac:picMkLst>
        </pc:picChg>
        <pc:picChg chg="mod modCrop">
          <ac:chgData name="Buckman, Mark" userId="143108ed-1948-4344-b71d-df851b3c54dd" providerId="ADAL" clId="{869D5744-B569-4535-AA6B-EEB1E513378D}" dt="2022-09-01T14:38:55.136" v="1302" actId="1076"/>
          <ac:picMkLst>
            <pc:docMk/>
            <pc:sldMk cId="2630518223" sldId="1680"/>
            <ac:picMk id="3" creationId="{00000000-0000-0000-0000-000000000000}"/>
          </ac:picMkLst>
        </pc:picChg>
        <pc:picChg chg="mod modCrop">
          <ac:chgData name="Buckman, Mark" userId="143108ed-1948-4344-b71d-df851b3c54dd" providerId="ADAL" clId="{869D5744-B569-4535-AA6B-EEB1E513378D}" dt="2022-09-01T14:38:33.699" v="1290" actId="1076"/>
          <ac:picMkLst>
            <pc:docMk/>
            <pc:sldMk cId="2630518223" sldId="1680"/>
            <ac:picMk id="4" creationId="{00000000-0000-0000-0000-000000000000}"/>
          </ac:picMkLst>
        </pc:picChg>
        <pc:picChg chg="mod modCrop">
          <ac:chgData name="Buckman, Mark" userId="143108ed-1948-4344-b71d-df851b3c54dd" providerId="ADAL" clId="{869D5744-B569-4535-AA6B-EEB1E513378D}" dt="2022-09-01T14:38:41.599" v="1295" actId="14100"/>
          <ac:picMkLst>
            <pc:docMk/>
            <pc:sldMk cId="2630518223" sldId="1680"/>
            <ac:picMk id="5" creationId="{00000000-0000-0000-0000-000000000000}"/>
          </ac:picMkLst>
        </pc:picChg>
        <pc:picChg chg="del">
          <ac:chgData name="Buckman, Mark" userId="143108ed-1948-4344-b71d-df851b3c54dd" providerId="ADAL" clId="{869D5744-B569-4535-AA6B-EEB1E513378D}" dt="2022-09-01T14:35:01.337" v="1247" actId="478"/>
          <ac:picMkLst>
            <pc:docMk/>
            <pc:sldMk cId="2630518223" sldId="1680"/>
            <ac:picMk id="6" creationId="{00000000-0000-0000-0000-000000000000}"/>
          </ac:picMkLst>
        </pc:picChg>
        <pc:picChg chg="mod ord modCrop">
          <ac:chgData name="Buckman, Mark" userId="143108ed-1948-4344-b71d-df851b3c54dd" providerId="ADAL" clId="{869D5744-B569-4535-AA6B-EEB1E513378D}" dt="2022-09-01T14:38:38.806" v="1294" actId="1076"/>
          <ac:picMkLst>
            <pc:docMk/>
            <pc:sldMk cId="2630518223" sldId="1680"/>
            <ac:picMk id="7" creationId="{00000000-0000-0000-0000-000000000000}"/>
          </ac:picMkLst>
        </pc:picChg>
        <pc:picChg chg="mod ord">
          <ac:chgData name="Buckman, Mark" userId="143108ed-1948-4344-b71d-df851b3c54dd" providerId="ADAL" clId="{869D5744-B569-4535-AA6B-EEB1E513378D}" dt="2022-09-01T14:38:55.919" v="1303" actId="1076"/>
          <ac:picMkLst>
            <pc:docMk/>
            <pc:sldMk cId="2630518223" sldId="1680"/>
            <ac:picMk id="9" creationId="{766CE13D-D1FC-F6BB-AD71-417E2E981411}"/>
          </ac:picMkLst>
        </pc:picChg>
        <pc:picChg chg="mod ord modCrop">
          <ac:chgData name="Buckman, Mark" userId="143108ed-1948-4344-b71d-df851b3c54dd" providerId="ADAL" clId="{869D5744-B569-4535-AA6B-EEB1E513378D}" dt="2022-09-01T14:38:52.493" v="1301" actId="1076"/>
          <ac:picMkLst>
            <pc:docMk/>
            <pc:sldMk cId="2630518223" sldId="1680"/>
            <ac:picMk id="10" creationId="{9EF51173-6B93-E07C-DF29-A055F31B6F5F}"/>
          </ac:picMkLst>
        </pc:picChg>
        <pc:picChg chg="mod modCrop">
          <ac:chgData name="Buckman, Mark" userId="143108ed-1948-4344-b71d-df851b3c54dd" providerId="ADAL" clId="{869D5744-B569-4535-AA6B-EEB1E513378D}" dt="2022-09-01T14:38:51.180" v="1300" actId="1076"/>
          <ac:picMkLst>
            <pc:docMk/>
            <pc:sldMk cId="2630518223" sldId="1680"/>
            <ac:picMk id="11" creationId="{FD726811-D266-2406-42EA-29C85B443813}"/>
          </ac:picMkLst>
        </pc:picChg>
        <pc:picChg chg="mod modCrop">
          <ac:chgData name="Buckman, Mark" userId="143108ed-1948-4344-b71d-df851b3c54dd" providerId="ADAL" clId="{869D5744-B569-4535-AA6B-EEB1E513378D}" dt="2022-09-01T14:38:46.243" v="1297" actId="1076"/>
          <ac:picMkLst>
            <pc:docMk/>
            <pc:sldMk cId="2630518223" sldId="1680"/>
            <ac:picMk id="12" creationId="{30EE9741-A241-1417-33E6-2A29FB340385}"/>
          </ac:picMkLst>
        </pc:picChg>
        <pc:picChg chg="mod modCrop">
          <ac:chgData name="Buckman, Mark" userId="143108ed-1948-4344-b71d-df851b3c54dd" providerId="ADAL" clId="{869D5744-B569-4535-AA6B-EEB1E513378D}" dt="2022-09-01T14:38:29.822" v="1287" actId="1076"/>
          <ac:picMkLst>
            <pc:docMk/>
            <pc:sldMk cId="2630518223" sldId="1680"/>
            <ac:picMk id="13" creationId="{00000000-0000-0000-0000-000000000000}"/>
          </ac:picMkLst>
        </pc:picChg>
      </pc:sldChg>
      <pc:sldMasterChg chg="delSldLayout">
        <pc:chgData name="Buckman, Mark" userId="143108ed-1948-4344-b71d-df851b3c54dd" providerId="ADAL" clId="{869D5744-B569-4535-AA6B-EEB1E513378D}" dt="2022-06-22T22:26:24.324" v="164" actId="47"/>
        <pc:sldMasterMkLst>
          <pc:docMk/>
          <pc:sldMasterMk cId="3300153613" sldId="2147483660"/>
        </pc:sldMasterMkLst>
        <pc:sldLayoutChg chg="del">
          <pc:chgData name="Buckman, Mark" userId="143108ed-1948-4344-b71d-df851b3c54dd" providerId="ADAL" clId="{869D5744-B569-4535-AA6B-EEB1E513378D}" dt="2022-06-22T22:26:24.324" v="164" actId="47"/>
          <pc:sldLayoutMkLst>
            <pc:docMk/>
            <pc:sldMasterMk cId="3300153613" sldId="2147483660"/>
            <pc:sldLayoutMk cId="3917356660" sldId="2147483693"/>
          </pc:sldLayoutMkLst>
        </pc:sldLayoutChg>
      </pc:sldMasterChg>
    </pc:docChg>
  </pc:docChgLst>
  <pc:docChgLst>
    <pc:chgData name="Sarasin, Elise" userId="051ede2b-3008-44c0-bb19-c9bb04b8c5c9" providerId="ADAL" clId="{9556ECFD-821E-47F0-ABDB-DFA89F45E4C2}"/>
    <pc:docChg chg="undo redo custSel addSld delSld modSld sldOrd modSection">
      <pc:chgData name="Sarasin, Elise" userId="051ede2b-3008-44c0-bb19-c9bb04b8c5c9" providerId="ADAL" clId="{9556ECFD-821E-47F0-ABDB-DFA89F45E4C2}" dt="2023-08-24T14:14:31.759" v="822" actId="1076"/>
      <pc:docMkLst>
        <pc:docMk/>
      </pc:docMkLst>
      <pc:sldChg chg="delSp modSp mod modShow">
        <pc:chgData name="Sarasin, Elise" userId="051ede2b-3008-44c0-bb19-c9bb04b8c5c9" providerId="ADAL" clId="{9556ECFD-821E-47F0-ABDB-DFA89F45E4C2}" dt="2023-08-21T16:10:10.233" v="239" actId="21"/>
        <pc:sldMkLst>
          <pc:docMk/>
          <pc:sldMk cId="1222509459" sldId="258"/>
        </pc:sldMkLst>
        <pc:spChg chg="del mod">
          <ac:chgData name="Sarasin, Elise" userId="051ede2b-3008-44c0-bb19-c9bb04b8c5c9" providerId="ADAL" clId="{9556ECFD-821E-47F0-ABDB-DFA89F45E4C2}" dt="2023-08-21T16:10:10.233" v="239" actId="21"/>
          <ac:spMkLst>
            <pc:docMk/>
            <pc:sldMk cId="1222509459" sldId="258"/>
            <ac:spMk id="14" creationId="{9178E3F0-5D51-990D-4B91-8D2D0B789198}"/>
          </ac:spMkLst>
        </pc:spChg>
      </pc:sldChg>
      <pc:sldChg chg="modSp mod chgLayout">
        <pc:chgData name="Sarasin, Elise" userId="051ede2b-3008-44c0-bb19-c9bb04b8c5c9" providerId="ADAL" clId="{9556ECFD-821E-47F0-ABDB-DFA89F45E4C2}" dt="2023-08-21T16:39:34.109" v="567" actId="700"/>
        <pc:sldMkLst>
          <pc:docMk/>
          <pc:sldMk cId="3022318177" sldId="286"/>
        </pc:sldMkLst>
        <pc:spChg chg="mod ord">
          <ac:chgData name="Sarasin, Elise" userId="051ede2b-3008-44c0-bb19-c9bb04b8c5c9" providerId="ADAL" clId="{9556ECFD-821E-47F0-ABDB-DFA89F45E4C2}" dt="2023-08-21T16:39:34.109" v="567" actId="700"/>
          <ac:spMkLst>
            <pc:docMk/>
            <pc:sldMk cId="3022318177" sldId="286"/>
            <ac:spMk id="2" creationId="{ED639B9B-0CC8-4EFF-B7CC-0E4F3A322DF9}"/>
          </ac:spMkLst>
        </pc:spChg>
        <pc:spChg chg="mod ord">
          <ac:chgData name="Sarasin, Elise" userId="051ede2b-3008-44c0-bb19-c9bb04b8c5c9" providerId="ADAL" clId="{9556ECFD-821E-47F0-ABDB-DFA89F45E4C2}" dt="2023-08-21T16:39:34.109" v="567" actId="700"/>
          <ac:spMkLst>
            <pc:docMk/>
            <pc:sldMk cId="3022318177" sldId="286"/>
            <ac:spMk id="3" creationId="{C03E583A-8A46-4C39-8F2F-CD8C39B474A1}"/>
          </ac:spMkLst>
        </pc:spChg>
      </pc:sldChg>
      <pc:sldChg chg="addSp delSp modSp mod">
        <pc:chgData name="Sarasin, Elise" userId="051ede2b-3008-44c0-bb19-c9bb04b8c5c9" providerId="ADAL" clId="{9556ECFD-821E-47F0-ABDB-DFA89F45E4C2}" dt="2023-08-24T14:14:31.759" v="822" actId="1076"/>
        <pc:sldMkLst>
          <pc:docMk/>
          <pc:sldMk cId="3929194274" sldId="334"/>
        </pc:sldMkLst>
        <pc:spChg chg="mod">
          <ac:chgData name="Sarasin, Elise" userId="051ede2b-3008-44c0-bb19-c9bb04b8c5c9" providerId="ADAL" clId="{9556ECFD-821E-47F0-ABDB-DFA89F45E4C2}" dt="2023-08-24T14:14:23.388" v="821" actId="1076"/>
          <ac:spMkLst>
            <pc:docMk/>
            <pc:sldMk cId="3929194274" sldId="334"/>
            <ac:spMk id="3" creationId="{5A566965-2075-4DCB-AE1F-BE391667D1F1}"/>
          </ac:spMkLst>
        </pc:spChg>
        <pc:spChg chg="del mod">
          <ac:chgData name="Sarasin, Elise" userId="051ede2b-3008-44c0-bb19-c9bb04b8c5c9" providerId="ADAL" clId="{9556ECFD-821E-47F0-ABDB-DFA89F45E4C2}" dt="2023-08-24T14:06:18.197" v="789" actId="478"/>
          <ac:spMkLst>
            <pc:docMk/>
            <pc:sldMk cId="3929194274" sldId="334"/>
            <ac:spMk id="4" creationId="{0B3CC6B2-C0C5-E3AB-7CBF-245F7AB0C563}"/>
          </ac:spMkLst>
        </pc:spChg>
        <pc:graphicFrameChg chg="add mod modGraphic">
          <ac:chgData name="Sarasin, Elise" userId="051ede2b-3008-44c0-bb19-c9bb04b8c5c9" providerId="ADAL" clId="{9556ECFD-821E-47F0-ABDB-DFA89F45E4C2}" dt="2023-08-24T14:14:31.759" v="822" actId="1076"/>
          <ac:graphicFrameMkLst>
            <pc:docMk/>
            <pc:sldMk cId="3929194274" sldId="334"/>
            <ac:graphicFrameMk id="5" creationId="{1B7EB2A0-D3AB-19C3-FA02-6014D9888A5C}"/>
          </ac:graphicFrameMkLst>
        </pc:graphicFrameChg>
      </pc:sldChg>
      <pc:sldChg chg="modSp mod">
        <pc:chgData name="Sarasin, Elise" userId="051ede2b-3008-44c0-bb19-c9bb04b8c5c9" providerId="ADAL" clId="{9556ECFD-821E-47F0-ABDB-DFA89F45E4C2}" dt="2023-08-21T15:57:27.580" v="210" actId="1362"/>
        <pc:sldMkLst>
          <pc:docMk/>
          <pc:sldMk cId="1035512966" sldId="654"/>
        </pc:sldMkLst>
        <pc:picChg chg="mod">
          <ac:chgData name="Sarasin, Elise" userId="051ede2b-3008-44c0-bb19-c9bb04b8c5c9" providerId="ADAL" clId="{9556ECFD-821E-47F0-ABDB-DFA89F45E4C2}" dt="2023-08-21T15:57:27.580" v="210" actId="1362"/>
          <ac:picMkLst>
            <pc:docMk/>
            <pc:sldMk cId="1035512966" sldId="654"/>
            <ac:picMk id="5" creationId="{00000000-0000-0000-0000-000000000000}"/>
          </ac:picMkLst>
        </pc:picChg>
      </pc:sldChg>
      <pc:sldChg chg="addSp delSp modSp mod modClrScheme chgLayout">
        <pc:chgData name="Sarasin, Elise" userId="051ede2b-3008-44c0-bb19-c9bb04b8c5c9" providerId="ADAL" clId="{9556ECFD-821E-47F0-ABDB-DFA89F45E4C2}" dt="2023-08-21T15:11:56.558" v="58" actId="1076"/>
        <pc:sldMkLst>
          <pc:docMk/>
          <pc:sldMk cId="3426485061" sldId="687"/>
        </pc:sldMkLst>
        <pc:spChg chg="mod ord">
          <ac:chgData name="Sarasin, Elise" userId="051ede2b-3008-44c0-bb19-c9bb04b8c5c9" providerId="ADAL" clId="{9556ECFD-821E-47F0-ABDB-DFA89F45E4C2}" dt="2023-08-21T15:11:07.349" v="38" actId="700"/>
          <ac:spMkLst>
            <pc:docMk/>
            <pc:sldMk cId="3426485061" sldId="687"/>
            <ac:spMk id="4" creationId="{00000000-0000-0000-0000-000000000000}"/>
          </ac:spMkLst>
        </pc:spChg>
        <pc:spChg chg="del">
          <ac:chgData name="Sarasin, Elise" userId="051ede2b-3008-44c0-bb19-c9bb04b8c5c9" providerId="ADAL" clId="{9556ECFD-821E-47F0-ABDB-DFA89F45E4C2}" dt="2023-08-21T15:10:26.749" v="29" actId="478"/>
          <ac:spMkLst>
            <pc:docMk/>
            <pc:sldMk cId="3426485061" sldId="687"/>
            <ac:spMk id="5" creationId="{00000000-0000-0000-0000-000000000000}"/>
          </ac:spMkLst>
        </pc:spChg>
        <pc:spChg chg="add del mod">
          <ac:chgData name="Sarasin, Elise" userId="051ede2b-3008-44c0-bb19-c9bb04b8c5c9" providerId="ADAL" clId="{9556ECFD-821E-47F0-ABDB-DFA89F45E4C2}" dt="2023-08-21T15:10:28.747" v="30" actId="478"/>
          <ac:spMkLst>
            <pc:docMk/>
            <pc:sldMk cId="3426485061" sldId="687"/>
            <ac:spMk id="6" creationId="{593DEF02-A717-BFF5-78D2-5F484C12771A}"/>
          </ac:spMkLst>
        </pc:spChg>
        <pc:spChg chg="add mod ord">
          <ac:chgData name="Sarasin, Elise" userId="051ede2b-3008-44c0-bb19-c9bb04b8c5c9" providerId="ADAL" clId="{9556ECFD-821E-47F0-ABDB-DFA89F45E4C2}" dt="2023-08-21T15:11:50.367" v="57" actId="27107"/>
          <ac:spMkLst>
            <pc:docMk/>
            <pc:sldMk cId="3426485061" sldId="687"/>
            <ac:spMk id="9" creationId="{2D42A380-28E1-A253-39BA-BECC88C6EB90}"/>
          </ac:spMkLst>
        </pc:spChg>
        <pc:spChg chg="add del mod ord">
          <ac:chgData name="Sarasin, Elise" userId="051ede2b-3008-44c0-bb19-c9bb04b8c5c9" providerId="ADAL" clId="{9556ECFD-821E-47F0-ABDB-DFA89F45E4C2}" dt="2023-08-21T15:11:19.554" v="50" actId="478"/>
          <ac:spMkLst>
            <pc:docMk/>
            <pc:sldMk cId="3426485061" sldId="687"/>
            <ac:spMk id="10" creationId="{6124593C-47E2-C6A3-73CC-FC4B64B818BC}"/>
          </ac:spMkLst>
        </pc:spChg>
        <pc:picChg chg="del">
          <ac:chgData name="Sarasin, Elise" userId="051ede2b-3008-44c0-bb19-c9bb04b8c5c9" providerId="ADAL" clId="{9556ECFD-821E-47F0-ABDB-DFA89F45E4C2}" dt="2023-08-21T15:10:29.738" v="31" actId="478"/>
          <ac:picMkLst>
            <pc:docMk/>
            <pc:sldMk cId="3426485061" sldId="687"/>
            <ac:picMk id="2" creationId="{00000000-0000-0000-0000-000000000000}"/>
          </ac:picMkLst>
        </pc:picChg>
        <pc:picChg chg="add mod">
          <ac:chgData name="Sarasin, Elise" userId="051ede2b-3008-44c0-bb19-c9bb04b8c5c9" providerId="ADAL" clId="{9556ECFD-821E-47F0-ABDB-DFA89F45E4C2}" dt="2023-08-21T15:11:56.558" v="58" actId="1076"/>
          <ac:picMkLst>
            <pc:docMk/>
            <pc:sldMk cId="3426485061" sldId="687"/>
            <ac:picMk id="8" creationId="{5122FC58-5C54-5049-5400-8E730A4D4D66}"/>
          </ac:picMkLst>
        </pc:picChg>
      </pc:sldChg>
      <pc:sldChg chg="ord">
        <pc:chgData name="Sarasin, Elise" userId="051ede2b-3008-44c0-bb19-c9bb04b8c5c9" providerId="ADAL" clId="{9556ECFD-821E-47F0-ABDB-DFA89F45E4C2}" dt="2023-08-21T16:34:09.204" v="560"/>
        <pc:sldMkLst>
          <pc:docMk/>
          <pc:sldMk cId="2484410478" sldId="709"/>
        </pc:sldMkLst>
      </pc:sldChg>
      <pc:sldChg chg="delSp mod">
        <pc:chgData name="Sarasin, Elise" userId="051ede2b-3008-44c0-bb19-c9bb04b8c5c9" providerId="ADAL" clId="{9556ECFD-821E-47F0-ABDB-DFA89F45E4C2}" dt="2023-08-21T16:34:52.410" v="561" actId="478"/>
        <pc:sldMkLst>
          <pc:docMk/>
          <pc:sldMk cId="3363794498" sldId="720"/>
        </pc:sldMkLst>
        <pc:spChg chg="del">
          <ac:chgData name="Sarasin, Elise" userId="051ede2b-3008-44c0-bb19-c9bb04b8c5c9" providerId="ADAL" clId="{9556ECFD-821E-47F0-ABDB-DFA89F45E4C2}" dt="2023-08-21T16:34:52.410" v="561" actId="478"/>
          <ac:spMkLst>
            <pc:docMk/>
            <pc:sldMk cId="3363794498" sldId="720"/>
            <ac:spMk id="6" creationId="{B52FC6CF-381C-D099-2626-F093CC0DD916}"/>
          </ac:spMkLst>
        </pc:spChg>
      </pc:sldChg>
      <pc:sldChg chg="addSp modSp del">
        <pc:chgData name="Sarasin, Elise" userId="051ede2b-3008-44c0-bb19-c9bb04b8c5c9" providerId="ADAL" clId="{9556ECFD-821E-47F0-ABDB-DFA89F45E4C2}" dt="2023-08-22T20:07:45.101" v="648" actId="2696"/>
        <pc:sldMkLst>
          <pc:docMk/>
          <pc:sldMk cId="453365597" sldId="822"/>
        </pc:sldMkLst>
        <pc:spChg chg="add mod">
          <ac:chgData name="Sarasin, Elise" userId="051ede2b-3008-44c0-bb19-c9bb04b8c5c9" providerId="ADAL" clId="{9556ECFD-821E-47F0-ABDB-DFA89F45E4C2}" dt="2023-08-21T15:15:42.071" v="59"/>
          <ac:spMkLst>
            <pc:docMk/>
            <pc:sldMk cId="453365597" sldId="822"/>
            <ac:spMk id="3" creationId="{AEE5DA18-10E8-F25C-2539-E47AF3678EBB}"/>
          </ac:spMkLst>
        </pc:spChg>
      </pc:sldChg>
      <pc:sldChg chg="mod modShow">
        <pc:chgData name="Sarasin, Elise" userId="051ede2b-3008-44c0-bb19-c9bb04b8c5c9" providerId="ADAL" clId="{9556ECFD-821E-47F0-ABDB-DFA89F45E4C2}" dt="2023-08-21T15:16:06.172" v="60" actId="729"/>
        <pc:sldMkLst>
          <pc:docMk/>
          <pc:sldMk cId="1690360617" sldId="823"/>
        </pc:sldMkLst>
      </pc:sldChg>
      <pc:sldChg chg="mod modShow">
        <pc:chgData name="Sarasin, Elise" userId="051ede2b-3008-44c0-bb19-c9bb04b8c5c9" providerId="ADAL" clId="{9556ECFD-821E-47F0-ABDB-DFA89F45E4C2}" dt="2023-08-21T16:37:29.774" v="563" actId="729"/>
        <pc:sldMkLst>
          <pc:docMk/>
          <pc:sldMk cId="2388306926" sldId="836"/>
        </pc:sldMkLst>
      </pc:sldChg>
      <pc:sldChg chg="mod modShow">
        <pc:chgData name="Sarasin, Elise" userId="051ede2b-3008-44c0-bb19-c9bb04b8c5c9" providerId="ADAL" clId="{9556ECFD-821E-47F0-ABDB-DFA89F45E4C2}" dt="2023-08-21T16:01:25.291" v="214" actId="729"/>
        <pc:sldMkLst>
          <pc:docMk/>
          <pc:sldMk cId="4057994820" sldId="844"/>
        </pc:sldMkLst>
      </pc:sldChg>
      <pc:sldChg chg="addSp modSp mod">
        <pc:chgData name="Sarasin, Elise" userId="051ede2b-3008-44c0-bb19-c9bb04b8c5c9" providerId="ADAL" clId="{9556ECFD-821E-47F0-ABDB-DFA89F45E4C2}" dt="2023-08-22T20:16:30.049" v="788" actId="20577"/>
        <pc:sldMkLst>
          <pc:docMk/>
          <pc:sldMk cId="3171323292" sldId="1530"/>
        </pc:sldMkLst>
        <pc:spChg chg="add mod">
          <ac:chgData name="Sarasin, Elise" userId="051ede2b-3008-44c0-bb19-c9bb04b8c5c9" providerId="ADAL" clId="{9556ECFD-821E-47F0-ABDB-DFA89F45E4C2}" dt="2023-08-22T20:16:30.049" v="788" actId="20577"/>
          <ac:spMkLst>
            <pc:docMk/>
            <pc:sldMk cId="3171323292" sldId="1530"/>
            <ac:spMk id="4" creationId="{334EDDF5-6A42-8CFB-E1A3-CCCB069F4A34}"/>
          </ac:spMkLst>
        </pc:spChg>
      </pc:sldChg>
      <pc:sldChg chg="modSp mod">
        <pc:chgData name="Sarasin, Elise" userId="051ede2b-3008-44c0-bb19-c9bb04b8c5c9" providerId="ADAL" clId="{9556ECFD-821E-47F0-ABDB-DFA89F45E4C2}" dt="2023-08-21T16:35:30.571" v="562" actId="1076"/>
        <pc:sldMkLst>
          <pc:docMk/>
          <pc:sldMk cId="2373981510" sldId="1628"/>
        </pc:sldMkLst>
        <pc:spChg chg="mod">
          <ac:chgData name="Sarasin, Elise" userId="051ede2b-3008-44c0-bb19-c9bb04b8c5c9" providerId="ADAL" clId="{9556ECFD-821E-47F0-ABDB-DFA89F45E4C2}" dt="2023-08-21T16:35:30.571" v="562" actId="1076"/>
          <ac:spMkLst>
            <pc:docMk/>
            <pc:sldMk cId="2373981510" sldId="1628"/>
            <ac:spMk id="2" creationId="{FC4456BF-206E-E8BF-FBEC-53FC662B9131}"/>
          </ac:spMkLst>
        </pc:spChg>
      </pc:sldChg>
      <pc:sldChg chg="addSp delSp modSp mod chgLayout">
        <pc:chgData name="Sarasin, Elise" userId="051ede2b-3008-44c0-bb19-c9bb04b8c5c9" providerId="ADAL" clId="{9556ECFD-821E-47F0-ABDB-DFA89F45E4C2}" dt="2023-08-21T15:04:11.575" v="25" actId="14100"/>
        <pc:sldMkLst>
          <pc:docMk/>
          <pc:sldMk cId="450880622" sldId="1639"/>
        </pc:sldMkLst>
        <pc:spChg chg="mod ord">
          <ac:chgData name="Sarasin, Elise" userId="051ede2b-3008-44c0-bb19-c9bb04b8c5c9" providerId="ADAL" clId="{9556ECFD-821E-47F0-ABDB-DFA89F45E4C2}" dt="2023-08-21T15:02:05.041" v="5" actId="700"/>
          <ac:spMkLst>
            <pc:docMk/>
            <pc:sldMk cId="450880622" sldId="1639"/>
            <ac:spMk id="2" creationId="{00000000-0000-0000-0000-000000000000}"/>
          </ac:spMkLst>
        </pc:spChg>
        <pc:spChg chg="del">
          <ac:chgData name="Sarasin, Elise" userId="051ede2b-3008-44c0-bb19-c9bb04b8c5c9" providerId="ADAL" clId="{9556ECFD-821E-47F0-ABDB-DFA89F45E4C2}" dt="2023-08-21T15:02:01.226" v="4" actId="478"/>
          <ac:spMkLst>
            <pc:docMk/>
            <pc:sldMk cId="450880622" sldId="1639"/>
            <ac:spMk id="3" creationId="{76E1A7A6-5745-8EBA-759D-D3E064751D1E}"/>
          </ac:spMkLst>
        </pc:spChg>
        <pc:spChg chg="add del mod ord">
          <ac:chgData name="Sarasin, Elise" userId="051ede2b-3008-44c0-bb19-c9bb04b8c5c9" providerId="ADAL" clId="{9556ECFD-821E-47F0-ABDB-DFA89F45E4C2}" dt="2023-08-21T15:03:24.475" v="12" actId="478"/>
          <ac:spMkLst>
            <pc:docMk/>
            <pc:sldMk cId="450880622" sldId="1639"/>
            <ac:spMk id="5" creationId="{7378ADC2-5983-972D-E65D-FDCA6EA54323}"/>
          </ac:spMkLst>
        </pc:spChg>
        <pc:spChg chg="add mod">
          <ac:chgData name="Sarasin, Elise" userId="051ede2b-3008-44c0-bb19-c9bb04b8c5c9" providerId="ADAL" clId="{9556ECFD-821E-47F0-ABDB-DFA89F45E4C2}" dt="2023-08-21T15:03:53.384" v="19" actId="208"/>
          <ac:spMkLst>
            <pc:docMk/>
            <pc:sldMk cId="450880622" sldId="1639"/>
            <ac:spMk id="10" creationId="{116BCADA-B944-54BE-BF77-8AE3915BC9C5}"/>
          </ac:spMkLst>
        </pc:spChg>
        <pc:spChg chg="add mod">
          <ac:chgData name="Sarasin, Elise" userId="051ede2b-3008-44c0-bb19-c9bb04b8c5c9" providerId="ADAL" clId="{9556ECFD-821E-47F0-ABDB-DFA89F45E4C2}" dt="2023-08-21T15:04:11.575" v="25" actId="14100"/>
          <ac:spMkLst>
            <pc:docMk/>
            <pc:sldMk cId="450880622" sldId="1639"/>
            <ac:spMk id="11" creationId="{DC25378A-7447-FB9D-D34C-293F50EC28A5}"/>
          </ac:spMkLst>
        </pc:spChg>
        <pc:picChg chg="del">
          <ac:chgData name="Sarasin, Elise" userId="051ede2b-3008-44c0-bb19-c9bb04b8c5c9" providerId="ADAL" clId="{9556ECFD-821E-47F0-ABDB-DFA89F45E4C2}" dt="2023-08-21T15:03:21.666" v="11" actId="478"/>
          <ac:picMkLst>
            <pc:docMk/>
            <pc:sldMk cId="450880622" sldId="1639"/>
            <ac:picMk id="4" creationId="{113DA6AC-93DF-E967-9B70-822EF71D713A}"/>
          </ac:picMkLst>
        </pc:picChg>
        <pc:picChg chg="mod">
          <ac:chgData name="Sarasin, Elise" userId="051ede2b-3008-44c0-bb19-c9bb04b8c5c9" providerId="ADAL" clId="{9556ECFD-821E-47F0-ABDB-DFA89F45E4C2}" dt="2023-08-21T15:04:01.297" v="22" actId="1076"/>
          <ac:picMkLst>
            <pc:docMk/>
            <pc:sldMk cId="450880622" sldId="1639"/>
            <ac:picMk id="6" creationId="{A0961DBF-134A-481A-B3BC-8668DCAB1B3B}"/>
          </ac:picMkLst>
        </pc:picChg>
        <pc:picChg chg="add mod modCrop">
          <ac:chgData name="Sarasin, Elise" userId="051ede2b-3008-44c0-bb19-c9bb04b8c5c9" providerId="ADAL" clId="{9556ECFD-821E-47F0-ABDB-DFA89F45E4C2}" dt="2023-08-21T15:03:30.070" v="15" actId="1076"/>
          <ac:picMkLst>
            <pc:docMk/>
            <pc:sldMk cId="450880622" sldId="1639"/>
            <ac:picMk id="9" creationId="{BCC45C73-B923-E080-449F-A8A78A4E904C}"/>
          </ac:picMkLst>
        </pc:picChg>
      </pc:sldChg>
      <pc:sldChg chg="del">
        <pc:chgData name="Sarasin, Elise" userId="051ede2b-3008-44c0-bb19-c9bb04b8c5c9" providerId="ADAL" clId="{9556ECFD-821E-47F0-ABDB-DFA89F45E4C2}" dt="2023-08-22T20:06:54.047" v="646" actId="2696"/>
        <pc:sldMkLst>
          <pc:docMk/>
          <pc:sldMk cId="3858363801" sldId="1696"/>
        </pc:sldMkLst>
      </pc:sldChg>
      <pc:sldChg chg="addSp delSp modSp add mod modAnim chgLayout modNotesTx">
        <pc:chgData name="Sarasin, Elise" userId="051ede2b-3008-44c0-bb19-c9bb04b8c5c9" providerId="ADAL" clId="{9556ECFD-821E-47F0-ABDB-DFA89F45E4C2}" dt="2023-08-21T16:31:20.001" v="555"/>
        <pc:sldMkLst>
          <pc:docMk/>
          <pc:sldMk cId="208873546" sldId="1797"/>
        </pc:sldMkLst>
        <pc:spChg chg="mod ord">
          <ac:chgData name="Sarasin, Elise" userId="051ede2b-3008-44c0-bb19-c9bb04b8c5c9" providerId="ADAL" clId="{9556ECFD-821E-47F0-ABDB-DFA89F45E4C2}" dt="2023-08-21T16:25:17.015" v="347" actId="403"/>
          <ac:spMkLst>
            <pc:docMk/>
            <pc:sldMk cId="208873546" sldId="1797"/>
            <ac:spMk id="2" creationId="{D5D7EBFE-2ED6-6288-FD91-842BC9211040}"/>
          </ac:spMkLst>
        </pc:spChg>
        <pc:spChg chg="del mod">
          <ac:chgData name="Sarasin, Elise" userId="051ede2b-3008-44c0-bb19-c9bb04b8c5c9" providerId="ADAL" clId="{9556ECFD-821E-47F0-ABDB-DFA89F45E4C2}" dt="2023-08-21T16:17:07.872" v="327" actId="478"/>
          <ac:spMkLst>
            <pc:docMk/>
            <pc:sldMk cId="208873546" sldId="1797"/>
            <ac:spMk id="3" creationId="{0A027C4D-FB56-11D4-2F6F-D726C24D9B64}"/>
          </ac:spMkLst>
        </pc:spChg>
        <pc:spChg chg="add del mod">
          <ac:chgData name="Sarasin, Elise" userId="051ede2b-3008-44c0-bb19-c9bb04b8c5c9" providerId="ADAL" clId="{9556ECFD-821E-47F0-ABDB-DFA89F45E4C2}" dt="2023-08-21T16:17:13.066" v="329" actId="478"/>
          <ac:spMkLst>
            <pc:docMk/>
            <pc:sldMk cId="208873546" sldId="1797"/>
            <ac:spMk id="5" creationId="{18AE8E1D-545F-6F0D-D264-4214FA568BB9}"/>
          </ac:spMkLst>
        </pc:spChg>
        <pc:spChg chg="add mod">
          <ac:chgData name="Sarasin, Elise" userId="051ede2b-3008-44c0-bb19-c9bb04b8c5c9" providerId="ADAL" clId="{9556ECFD-821E-47F0-ABDB-DFA89F45E4C2}" dt="2023-08-21T16:17:43.002" v="335" actId="14100"/>
          <ac:spMkLst>
            <pc:docMk/>
            <pc:sldMk cId="208873546" sldId="1797"/>
            <ac:spMk id="6" creationId="{465148C4-6776-1A78-BFA7-0116928948BD}"/>
          </ac:spMkLst>
        </pc:spChg>
        <pc:spChg chg="mod">
          <ac:chgData name="Sarasin, Elise" userId="051ede2b-3008-44c0-bb19-c9bb04b8c5c9" providerId="ADAL" clId="{9556ECFD-821E-47F0-ABDB-DFA89F45E4C2}" dt="2023-08-21T16:28:42.060" v="526" actId="1076"/>
          <ac:spMkLst>
            <pc:docMk/>
            <pc:sldMk cId="208873546" sldId="1797"/>
            <ac:spMk id="8" creationId="{2A3BBCB6-2DFA-D5F3-BAB5-7DA778134689}"/>
          </ac:spMkLst>
        </pc:spChg>
        <pc:spChg chg="mod">
          <ac:chgData name="Sarasin, Elise" userId="051ede2b-3008-44c0-bb19-c9bb04b8c5c9" providerId="ADAL" clId="{9556ECFD-821E-47F0-ABDB-DFA89F45E4C2}" dt="2023-08-21T16:28:46.884" v="527" actId="1076"/>
          <ac:spMkLst>
            <pc:docMk/>
            <pc:sldMk cId="208873546" sldId="1797"/>
            <ac:spMk id="9" creationId="{AAD40802-9384-A9E9-9D6F-C9530E88130A}"/>
          </ac:spMkLst>
        </pc:spChg>
        <pc:spChg chg="del">
          <ac:chgData name="Sarasin, Elise" userId="051ede2b-3008-44c0-bb19-c9bb04b8c5c9" providerId="ADAL" clId="{9556ECFD-821E-47F0-ABDB-DFA89F45E4C2}" dt="2023-08-21T16:25:30.161" v="348" actId="478"/>
          <ac:spMkLst>
            <pc:docMk/>
            <pc:sldMk cId="208873546" sldId="1797"/>
            <ac:spMk id="14" creationId="{76204A12-5BF1-A5FA-EF6C-99AB83BD622C}"/>
          </ac:spMkLst>
        </pc:spChg>
        <pc:spChg chg="del">
          <ac:chgData name="Sarasin, Elise" userId="051ede2b-3008-44c0-bb19-c9bb04b8c5c9" providerId="ADAL" clId="{9556ECFD-821E-47F0-ABDB-DFA89F45E4C2}" dt="2023-08-21T16:25:54.168" v="353" actId="478"/>
          <ac:spMkLst>
            <pc:docMk/>
            <pc:sldMk cId="208873546" sldId="1797"/>
            <ac:spMk id="15" creationId="{F747E53A-40A3-4B0E-60FD-8D8E2AE2436B}"/>
          </ac:spMkLst>
        </pc:spChg>
        <pc:spChg chg="mod">
          <ac:chgData name="Sarasin, Elise" userId="051ede2b-3008-44c0-bb19-c9bb04b8c5c9" providerId="ADAL" clId="{9556ECFD-821E-47F0-ABDB-DFA89F45E4C2}" dt="2023-08-21T16:18:08.538" v="338"/>
          <ac:spMkLst>
            <pc:docMk/>
            <pc:sldMk cId="208873546" sldId="1797"/>
            <ac:spMk id="18" creationId="{F51BE560-6029-EDE2-F1E1-6810D43EDE40}"/>
          </ac:spMkLst>
        </pc:spChg>
        <pc:spChg chg="mod">
          <ac:chgData name="Sarasin, Elise" userId="051ede2b-3008-44c0-bb19-c9bb04b8c5c9" providerId="ADAL" clId="{9556ECFD-821E-47F0-ABDB-DFA89F45E4C2}" dt="2023-08-21T16:18:08.538" v="338"/>
          <ac:spMkLst>
            <pc:docMk/>
            <pc:sldMk cId="208873546" sldId="1797"/>
            <ac:spMk id="19" creationId="{4EAC4864-A91D-4252-DC76-6652D0FB85FC}"/>
          </ac:spMkLst>
        </pc:spChg>
        <pc:spChg chg="mod">
          <ac:chgData name="Sarasin, Elise" userId="051ede2b-3008-44c0-bb19-c9bb04b8c5c9" providerId="ADAL" clId="{9556ECFD-821E-47F0-ABDB-DFA89F45E4C2}" dt="2023-08-21T16:18:21.779" v="339"/>
          <ac:spMkLst>
            <pc:docMk/>
            <pc:sldMk cId="208873546" sldId="1797"/>
            <ac:spMk id="23" creationId="{DBE154D9-1292-56F2-BBBF-E461DA367574}"/>
          </ac:spMkLst>
        </pc:spChg>
        <pc:spChg chg="mod">
          <ac:chgData name="Sarasin, Elise" userId="051ede2b-3008-44c0-bb19-c9bb04b8c5c9" providerId="ADAL" clId="{9556ECFD-821E-47F0-ABDB-DFA89F45E4C2}" dt="2023-08-21T16:18:21.779" v="339"/>
          <ac:spMkLst>
            <pc:docMk/>
            <pc:sldMk cId="208873546" sldId="1797"/>
            <ac:spMk id="24" creationId="{3937DF96-66D8-E32E-5490-2F38AA8AE7AF}"/>
          </ac:spMkLst>
        </pc:spChg>
        <pc:spChg chg="mod">
          <ac:chgData name="Sarasin, Elise" userId="051ede2b-3008-44c0-bb19-c9bb04b8c5c9" providerId="ADAL" clId="{9556ECFD-821E-47F0-ABDB-DFA89F45E4C2}" dt="2023-08-21T16:18:33.007" v="341"/>
          <ac:spMkLst>
            <pc:docMk/>
            <pc:sldMk cId="208873546" sldId="1797"/>
            <ac:spMk id="30" creationId="{C706707E-72DD-4F5F-E96E-14DB614EF0C7}"/>
          </ac:spMkLst>
        </pc:spChg>
        <pc:spChg chg="mod">
          <ac:chgData name="Sarasin, Elise" userId="051ede2b-3008-44c0-bb19-c9bb04b8c5c9" providerId="ADAL" clId="{9556ECFD-821E-47F0-ABDB-DFA89F45E4C2}" dt="2023-08-21T16:18:33.007" v="341"/>
          <ac:spMkLst>
            <pc:docMk/>
            <pc:sldMk cId="208873546" sldId="1797"/>
            <ac:spMk id="31" creationId="{413B618B-E1E3-A561-4C01-BA6118A75F66}"/>
          </ac:spMkLst>
        </pc:spChg>
        <pc:spChg chg="mod">
          <ac:chgData name="Sarasin, Elise" userId="051ede2b-3008-44c0-bb19-c9bb04b8c5c9" providerId="ADAL" clId="{9556ECFD-821E-47F0-ABDB-DFA89F45E4C2}" dt="2023-08-21T16:18:40.253" v="342"/>
          <ac:spMkLst>
            <pc:docMk/>
            <pc:sldMk cId="208873546" sldId="1797"/>
            <ac:spMk id="37" creationId="{9849A72C-2A9D-7687-C8BD-88ADE136CD1A}"/>
          </ac:spMkLst>
        </pc:spChg>
        <pc:spChg chg="mod">
          <ac:chgData name="Sarasin, Elise" userId="051ede2b-3008-44c0-bb19-c9bb04b8c5c9" providerId="ADAL" clId="{9556ECFD-821E-47F0-ABDB-DFA89F45E4C2}" dt="2023-08-21T16:18:40.253" v="342"/>
          <ac:spMkLst>
            <pc:docMk/>
            <pc:sldMk cId="208873546" sldId="1797"/>
            <ac:spMk id="38" creationId="{BAB60A6F-C088-008B-E6A5-A45548ED9F3F}"/>
          </ac:spMkLst>
        </pc:spChg>
        <pc:spChg chg="add del mod ord">
          <ac:chgData name="Sarasin, Elise" userId="051ede2b-3008-44c0-bb19-c9bb04b8c5c9" providerId="ADAL" clId="{9556ECFD-821E-47F0-ABDB-DFA89F45E4C2}" dt="2023-08-21T16:25:32.441" v="349" actId="478"/>
          <ac:spMkLst>
            <pc:docMk/>
            <pc:sldMk cId="208873546" sldId="1797"/>
            <ac:spMk id="39" creationId="{13D39868-EC63-C628-B5EE-C2C52C26EDD5}"/>
          </ac:spMkLst>
        </pc:spChg>
        <pc:spChg chg="add mod ord">
          <ac:chgData name="Sarasin, Elise" userId="051ede2b-3008-44c0-bb19-c9bb04b8c5c9" providerId="ADAL" clId="{9556ECFD-821E-47F0-ABDB-DFA89F45E4C2}" dt="2023-08-21T16:30:10.071" v="542" actId="164"/>
          <ac:spMkLst>
            <pc:docMk/>
            <pc:sldMk cId="208873546" sldId="1797"/>
            <ac:spMk id="40" creationId="{418E8CE8-03AF-FB03-0CC2-A8B689DF708A}"/>
          </ac:spMkLst>
        </pc:spChg>
        <pc:spChg chg="add mod ord">
          <ac:chgData name="Sarasin, Elise" userId="051ede2b-3008-44c0-bb19-c9bb04b8c5c9" providerId="ADAL" clId="{9556ECFD-821E-47F0-ABDB-DFA89F45E4C2}" dt="2023-08-21T16:31:09.536" v="553" actId="164"/>
          <ac:spMkLst>
            <pc:docMk/>
            <pc:sldMk cId="208873546" sldId="1797"/>
            <ac:spMk id="42" creationId="{D4B0F5B1-C969-4CF2-1054-EE9BA1B51C8C}"/>
          </ac:spMkLst>
        </pc:spChg>
        <pc:grpChg chg="add mod">
          <ac:chgData name="Sarasin, Elise" userId="051ede2b-3008-44c0-bb19-c9bb04b8c5c9" providerId="ADAL" clId="{9556ECFD-821E-47F0-ABDB-DFA89F45E4C2}" dt="2023-08-21T16:29:00.047" v="529" actId="1076"/>
          <ac:grpSpMkLst>
            <pc:docMk/>
            <pc:sldMk cId="208873546" sldId="1797"/>
            <ac:grpSpMk id="7" creationId="{D7032224-1B83-3208-BD8A-DDE5CCE87F39}"/>
          </ac:grpSpMkLst>
        </pc:grpChg>
        <pc:grpChg chg="add mod">
          <ac:chgData name="Sarasin, Elise" userId="051ede2b-3008-44c0-bb19-c9bb04b8c5c9" providerId="ADAL" clId="{9556ECFD-821E-47F0-ABDB-DFA89F45E4C2}" dt="2023-08-21T16:29:02.625" v="530" actId="1076"/>
          <ac:grpSpMkLst>
            <pc:docMk/>
            <pc:sldMk cId="208873546" sldId="1797"/>
            <ac:grpSpMk id="11" creationId="{59D0DD58-FF08-EECC-606C-1C51DBAD738F}"/>
          </ac:grpSpMkLst>
        </pc:grpChg>
        <pc:grpChg chg="mod">
          <ac:chgData name="Sarasin, Elise" userId="051ede2b-3008-44c0-bb19-c9bb04b8c5c9" providerId="ADAL" clId="{9556ECFD-821E-47F0-ABDB-DFA89F45E4C2}" dt="2023-08-21T16:18:08.538" v="338"/>
          <ac:grpSpMkLst>
            <pc:docMk/>
            <pc:sldMk cId="208873546" sldId="1797"/>
            <ac:grpSpMk id="16" creationId="{9A69DF97-710A-3320-5961-C6266606E934}"/>
          </ac:grpSpMkLst>
        </pc:grpChg>
        <pc:grpChg chg="add del mod">
          <ac:chgData name="Sarasin, Elise" userId="051ede2b-3008-44c0-bb19-c9bb04b8c5c9" providerId="ADAL" clId="{9556ECFD-821E-47F0-ABDB-DFA89F45E4C2}" dt="2023-08-21T16:18:24.468" v="340"/>
          <ac:grpSpMkLst>
            <pc:docMk/>
            <pc:sldMk cId="208873546" sldId="1797"/>
            <ac:grpSpMk id="20" creationId="{86A5B34D-EAD5-993A-6EE4-EBA80459DDB8}"/>
          </ac:grpSpMkLst>
        </pc:grpChg>
        <pc:grpChg chg="mod">
          <ac:chgData name="Sarasin, Elise" userId="051ede2b-3008-44c0-bb19-c9bb04b8c5c9" providerId="ADAL" clId="{9556ECFD-821E-47F0-ABDB-DFA89F45E4C2}" dt="2023-08-21T16:18:21.779" v="339"/>
          <ac:grpSpMkLst>
            <pc:docMk/>
            <pc:sldMk cId="208873546" sldId="1797"/>
            <ac:grpSpMk id="21" creationId="{3BBFE328-3720-E329-E9CC-AAEB34C697D6}"/>
          </ac:grpSpMkLst>
        </pc:grpChg>
        <pc:grpChg chg="add mod">
          <ac:chgData name="Sarasin, Elise" userId="051ede2b-3008-44c0-bb19-c9bb04b8c5c9" providerId="ADAL" clId="{9556ECFD-821E-47F0-ABDB-DFA89F45E4C2}" dt="2023-08-21T16:30:10.071" v="542" actId="164"/>
          <ac:grpSpMkLst>
            <pc:docMk/>
            <pc:sldMk cId="208873546" sldId="1797"/>
            <ac:grpSpMk id="25" creationId="{D3F35143-A98F-F201-5FB6-DEF72BC31187}"/>
          </ac:grpSpMkLst>
        </pc:grpChg>
        <pc:grpChg chg="mod">
          <ac:chgData name="Sarasin, Elise" userId="051ede2b-3008-44c0-bb19-c9bb04b8c5c9" providerId="ADAL" clId="{9556ECFD-821E-47F0-ABDB-DFA89F45E4C2}" dt="2023-08-21T16:18:33.007" v="341"/>
          <ac:grpSpMkLst>
            <pc:docMk/>
            <pc:sldMk cId="208873546" sldId="1797"/>
            <ac:grpSpMk id="26" creationId="{75BA3659-A73C-C7E2-71E5-352FF23B2059}"/>
          </ac:grpSpMkLst>
        </pc:grpChg>
        <pc:grpChg chg="add mod">
          <ac:chgData name="Sarasin, Elise" userId="051ede2b-3008-44c0-bb19-c9bb04b8c5c9" providerId="ADAL" clId="{9556ECFD-821E-47F0-ABDB-DFA89F45E4C2}" dt="2023-08-21T16:31:09.536" v="553" actId="164"/>
          <ac:grpSpMkLst>
            <pc:docMk/>
            <pc:sldMk cId="208873546" sldId="1797"/>
            <ac:grpSpMk id="32" creationId="{1791ED47-9E94-C032-53AA-B6765FEE3B91}"/>
          </ac:grpSpMkLst>
        </pc:grpChg>
        <pc:grpChg chg="mod">
          <ac:chgData name="Sarasin, Elise" userId="051ede2b-3008-44c0-bb19-c9bb04b8c5c9" providerId="ADAL" clId="{9556ECFD-821E-47F0-ABDB-DFA89F45E4C2}" dt="2023-08-21T16:18:40.253" v="342"/>
          <ac:grpSpMkLst>
            <pc:docMk/>
            <pc:sldMk cId="208873546" sldId="1797"/>
            <ac:grpSpMk id="33" creationId="{96D8E762-E39E-16AB-2CC1-D29F62A27F28}"/>
          </ac:grpSpMkLst>
        </pc:grpChg>
        <pc:grpChg chg="mod">
          <ac:chgData name="Sarasin, Elise" userId="051ede2b-3008-44c0-bb19-c9bb04b8c5c9" providerId="ADAL" clId="{9556ECFD-821E-47F0-ABDB-DFA89F45E4C2}" dt="2023-08-21T16:18:40.253" v="342"/>
          <ac:grpSpMkLst>
            <pc:docMk/>
            <pc:sldMk cId="208873546" sldId="1797"/>
            <ac:grpSpMk id="34" creationId="{E35415E6-1AB6-29B0-99BD-5630D3EE6D2B}"/>
          </ac:grpSpMkLst>
        </pc:grpChg>
        <pc:grpChg chg="add mod">
          <ac:chgData name="Sarasin, Elise" userId="051ede2b-3008-44c0-bb19-c9bb04b8c5c9" providerId="ADAL" clId="{9556ECFD-821E-47F0-ABDB-DFA89F45E4C2}" dt="2023-08-21T16:30:20.729" v="544" actId="14100"/>
          <ac:grpSpMkLst>
            <pc:docMk/>
            <pc:sldMk cId="208873546" sldId="1797"/>
            <ac:grpSpMk id="41" creationId="{6BBA097D-B65E-EA2F-F7A2-24673A27656D}"/>
          </ac:grpSpMkLst>
        </pc:grpChg>
        <pc:grpChg chg="add mod">
          <ac:chgData name="Sarasin, Elise" userId="051ede2b-3008-44c0-bb19-c9bb04b8c5c9" providerId="ADAL" clId="{9556ECFD-821E-47F0-ABDB-DFA89F45E4C2}" dt="2023-08-21T16:31:14.492" v="554" actId="1076"/>
          <ac:grpSpMkLst>
            <pc:docMk/>
            <pc:sldMk cId="208873546" sldId="1797"/>
            <ac:grpSpMk id="43" creationId="{DB4B05B1-B970-2340-7294-CF729FA23DE8}"/>
          </ac:grpSpMkLst>
        </pc:grpChg>
        <pc:picChg chg="mod">
          <ac:chgData name="Sarasin, Elise" userId="051ede2b-3008-44c0-bb19-c9bb04b8c5c9" providerId="ADAL" clId="{9556ECFD-821E-47F0-ABDB-DFA89F45E4C2}" dt="2023-08-21T16:17:18.072" v="331" actId="1076"/>
          <ac:picMkLst>
            <pc:docMk/>
            <pc:sldMk cId="208873546" sldId="1797"/>
            <ac:picMk id="10" creationId="{9D472D5C-800F-E104-80E9-B8C9B50C17F4}"/>
          </ac:picMkLst>
        </pc:picChg>
        <pc:picChg chg="del">
          <ac:chgData name="Sarasin, Elise" userId="051ede2b-3008-44c0-bb19-c9bb04b8c5c9" providerId="ADAL" clId="{9556ECFD-821E-47F0-ABDB-DFA89F45E4C2}" dt="2023-08-21T16:17:11.638" v="328" actId="478"/>
          <ac:picMkLst>
            <pc:docMk/>
            <pc:sldMk cId="208873546" sldId="1797"/>
            <ac:picMk id="12" creationId="{596B7E48-D2FA-8E4E-3FEE-A81381F2BFCD}"/>
          </ac:picMkLst>
        </pc:picChg>
        <pc:picChg chg="del mod">
          <ac:chgData name="Sarasin, Elise" userId="051ede2b-3008-44c0-bb19-c9bb04b8c5c9" providerId="ADAL" clId="{9556ECFD-821E-47F0-ABDB-DFA89F45E4C2}" dt="2023-08-21T16:27:11.924" v="357" actId="478"/>
          <ac:picMkLst>
            <pc:docMk/>
            <pc:sldMk cId="208873546" sldId="1797"/>
            <ac:picMk id="13" creationId="{5A3556F0-8959-3474-0389-9832EFDB41B0}"/>
          </ac:picMkLst>
        </pc:picChg>
        <pc:picChg chg="mod">
          <ac:chgData name="Sarasin, Elise" userId="051ede2b-3008-44c0-bb19-c9bb04b8c5c9" providerId="ADAL" clId="{9556ECFD-821E-47F0-ABDB-DFA89F45E4C2}" dt="2023-08-21T16:18:08.538" v="338"/>
          <ac:picMkLst>
            <pc:docMk/>
            <pc:sldMk cId="208873546" sldId="1797"/>
            <ac:picMk id="17" creationId="{153F09C3-9D63-7DCE-5F08-89F9C95366AA}"/>
          </ac:picMkLst>
        </pc:picChg>
        <pc:picChg chg="mod">
          <ac:chgData name="Sarasin, Elise" userId="051ede2b-3008-44c0-bb19-c9bb04b8c5c9" providerId="ADAL" clId="{9556ECFD-821E-47F0-ABDB-DFA89F45E4C2}" dt="2023-08-21T16:18:21.779" v="339"/>
          <ac:picMkLst>
            <pc:docMk/>
            <pc:sldMk cId="208873546" sldId="1797"/>
            <ac:picMk id="22" creationId="{AAE32426-61D3-01B5-C61C-EC5B0A9D5E78}"/>
          </ac:picMkLst>
        </pc:picChg>
        <pc:picChg chg="mod">
          <ac:chgData name="Sarasin, Elise" userId="051ede2b-3008-44c0-bb19-c9bb04b8c5c9" providerId="ADAL" clId="{9556ECFD-821E-47F0-ABDB-DFA89F45E4C2}" dt="2023-08-21T16:18:33.007" v="341"/>
          <ac:picMkLst>
            <pc:docMk/>
            <pc:sldMk cId="208873546" sldId="1797"/>
            <ac:picMk id="27" creationId="{A925BEF2-B382-BD48-D2F6-F363B0D6AA44}"/>
          </ac:picMkLst>
        </pc:picChg>
        <pc:picChg chg="mod">
          <ac:chgData name="Sarasin, Elise" userId="051ede2b-3008-44c0-bb19-c9bb04b8c5c9" providerId="ADAL" clId="{9556ECFD-821E-47F0-ABDB-DFA89F45E4C2}" dt="2023-08-21T16:18:33.007" v="341"/>
          <ac:picMkLst>
            <pc:docMk/>
            <pc:sldMk cId="208873546" sldId="1797"/>
            <ac:picMk id="28" creationId="{4D84C4B6-BC82-C224-2497-BBE8C4704C5C}"/>
          </ac:picMkLst>
        </pc:picChg>
        <pc:picChg chg="mod">
          <ac:chgData name="Sarasin, Elise" userId="051ede2b-3008-44c0-bb19-c9bb04b8c5c9" providerId="ADAL" clId="{9556ECFD-821E-47F0-ABDB-DFA89F45E4C2}" dt="2023-08-21T16:18:33.007" v="341"/>
          <ac:picMkLst>
            <pc:docMk/>
            <pc:sldMk cId="208873546" sldId="1797"/>
            <ac:picMk id="29" creationId="{69959E7D-8448-9D9D-9BD1-0F0F2D8BB425}"/>
          </ac:picMkLst>
        </pc:picChg>
        <pc:picChg chg="mod">
          <ac:chgData name="Sarasin, Elise" userId="051ede2b-3008-44c0-bb19-c9bb04b8c5c9" providerId="ADAL" clId="{9556ECFD-821E-47F0-ABDB-DFA89F45E4C2}" dt="2023-08-21T16:18:40.253" v="342"/>
          <ac:picMkLst>
            <pc:docMk/>
            <pc:sldMk cId="208873546" sldId="1797"/>
            <ac:picMk id="35" creationId="{6BB77347-26B8-F1A3-7207-4D8BF40055F0}"/>
          </ac:picMkLst>
        </pc:picChg>
        <pc:picChg chg="mod">
          <ac:chgData name="Sarasin, Elise" userId="051ede2b-3008-44c0-bb19-c9bb04b8c5c9" providerId="ADAL" clId="{9556ECFD-821E-47F0-ABDB-DFA89F45E4C2}" dt="2023-08-21T16:18:40.253" v="342"/>
          <ac:picMkLst>
            <pc:docMk/>
            <pc:sldMk cId="208873546" sldId="1797"/>
            <ac:picMk id="36" creationId="{E1B5A2FB-1B21-E00F-0E73-30E4E391EC85}"/>
          </ac:picMkLst>
        </pc:picChg>
      </pc:sldChg>
      <pc:sldChg chg="addSp modSp add mod">
        <pc:chgData name="Sarasin, Elise" userId="051ede2b-3008-44c0-bb19-c9bb04b8c5c9" providerId="ADAL" clId="{9556ECFD-821E-47F0-ABDB-DFA89F45E4C2}" dt="2023-08-22T20:10:22.033" v="744" actId="20577"/>
        <pc:sldMkLst>
          <pc:docMk/>
          <pc:sldMk cId="1895628873" sldId="1822"/>
        </pc:sldMkLst>
        <pc:spChg chg="mod ord">
          <ac:chgData name="Sarasin, Elise" userId="051ede2b-3008-44c0-bb19-c9bb04b8c5c9" providerId="ADAL" clId="{9556ECFD-821E-47F0-ABDB-DFA89F45E4C2}" dt="2023-08-22T20:10:22.033" v="744" actId="20577"/>
          <ac:spMkLst>
            <pc:docMk/>
            <pc:sldMk cId="1895628873" sldId="1822"/>
            <ac:spMk id="4" creationId="{1030DAE3-0B41-AC80-8DBA-0E33C2D6155E}"/>
          </ac:spMkLst>
        </pc:spChg>
        <pc:spChg chg="add mod">
          <ac:chgData name="Sarasin, Elise" userId="051ede2b-3008-44c0-bb19-c9bb04b8c5c9" providerId="ADAL" clId="{9556ECFD-821E-47F0-ABDB-DFA89F45E4C2}" dt="2023-08-21T15:30:20.293" v="91" actId="164"/>
          <ac:spMkLst>
            <pc:docMk/>
            <pc:sldMk cId="1895628873" sldId="1822"/>
            <ac:spMk id="6" creationId="{27869BC5-A0C9-6C5F-75A9-54FDEE5CA99E}"/>
          </ac:spMkLst>
        </pc:spChg>
        <pc:spChg chg="add mod">
          <ac:chgData name="Sarasin, Elise" userId="051ede2b-3008-44c0-bb19-c9bb04b8c5c9" providerId="ADAL" clId="{9556ECFD-821E-47F0-ABDB-DFA89F45E4C2}" dt="2023-08-21T15:30:20.293" v="91" actId="164"/>
          <ac:spMkLst>
            <pc:docMk/>
            <pc:sldMk cId="1895628873" sldId="1822"/>
            <ac:spMk id="7" creationId="{F486D8B4-3F02-93C2-6B6C-007FCA068B35}"/>
          </ac:spMkLst>
        </pc:spChg>
        <pc:grpChg chg="add mod">
          <ac:chgData name="Sarasin, Elise" userId="051ede2b-3008-44c0-bb19-c9bb04b8c5c9" providerId="ADAL" clId="{9556ECFD-821E-47F0-ABDB-DFA89F45E4C2}" dt="2023-08-21T15:30:20.293" v="91" actId="164"/>
          <ac:grpSpMkLst>
            <pc:docMk/>
            <pc:sldMk cId="1895628873" sldId="1822"/>
            <ac:grpSpMk id="8" creationId="{96FA651F-235D-501F-B5CF-D81A83A7E4B6}"/>
          </ac:grpSpMkLst>
        </pc:grpChg>
      </pc:sldChg>
      <pc:sldChg chg="modSp add mod chgLayout">
        <pc:chgData name="Sarasin, Elise" userId="051ede2b-3008-44c0-bb19-c9bb04b8c5c9" providerId="ADAL" clId="{9556ECFD-821E-47F0-ABDB-DFA89F45E4C2}" dt="2023-08-21T16:24:31.357" v="344"/>
        <pc:sldMkLst>
          <pc:docMk/>
          <pc:sldMk cId="958895049" sldId="1833"/>
        </pc:sldMkLst>
        <pc:spChg chg="mod ord">
          <ac:chgData name="Sarasin, Elise" userId="051ede2b-3008-44c0-bb19-c9bb04b8c5c9" providerId="ADAL" clId="{9556ECFD-821E-47F0-ABDB-DFA89F45E4C2}" dt="2023-08-21T16:24:09.338" v="343" actId="700"/>
          <ac:spMkLst>
            <pc:docMk/>
            <pc:sldMk cId="958895049" sldId="1833"/>
            <ac:spMk id="2" creationId="{473F9236-1ED6-F42A-64DE-E447954DA36A}"/>
          </ac:spMkLst>
        </pc:spChg>
        <pc:graphicFrameChg chg="mod ord">
          <ac:chgData name="Sarasin, Elise" userId="051ede2b-3008-44c0-bb19-c9bb04b8c5c9" providerId="ADAL" clId="{9556ECFD-821E-47F0-ABDB-DFA89F45E4C2}" dt="2023-08-21T16:24:31.357" v="344"/>
          <ac:graphicFrameMkLst>
            <pc:docMk/>
            <pc:sldMk cId="958895049" sldId="1833"/>
            <ac:graphicFrameMk id="5" creationId="{36592CE1-66AA-D04B-E1C4-10115E1DF2E7}"/>
          </ac:graphicFrameMkLst>
        </pc:graphicFrameChg>
      </pc:sldChg>
      <pc:sldChg chg="addSp delSp modSp mod ord modTransition delAnim modAnim">
        <pc:chgData name="Sarasin, Elise" userId="051ede2b-3008-44c0-bb19-c9bb04b8c5c9" providerId="ADAL" clId="{9556ECFD-821E-47F0-ABDB-DFA89F45E4C2}" dt="2023-08-21T17:00:07.775" v="642"/>
        <pc:sldMkLst>
          <pc:docMk/>
          <pc:sldMk cId="985605057" sldId="1843"/>
        </pc:sldMkLst>
        <pc:spChg chg="del">
          <ac:chgData name="Sarasin, Elise" userId="051ede2b-3008-44c0-bb19-c9bb04b8c5c9" providerId="ADAL" clId="{9556ECFD-821E-47F0-ABDB-DFA89F45E4C2}" dt="2023-08-21T16:49:55.232" v="579" actId="478"/>
          <ac:spMkLst>
            <pc:docMk/>
            <pc:sldMk cId="985605057" sldId="1843"/>
            <ac:spMk id="12" creationId="{EFB5F08E-F62A-BA63-B0C0-3A831CCCD59D}"/>
          </ac:spMkLst>
        </pc:spChg>
        <pc:spChg chg="del">
          <ac:chgData name="Sarasin, Elise" userId="051ede2b-3008-44c0-bb19-c9bb04b8c5c9" providerId="ADAL" clId="{9556ECFD-821E-47F0-ABDB-DFA89F45E4C2}" dt="2023-08-21T16:49:55.232" v="579" actId="478"/>
          <ac:spMkLst>
            <pc:docMk/>
            <pc:sldMk cId="985605057" sldId="1843"/>
            <ac:spMk id="16" creationId="{0DC276DE-ED56-AC73-8644-F6EDBF2F95EB}"/>
          </ac:spMkLst>
        </pc:spChg>
        <pc:spChg chg="del">
          <ac:chgData name="Sarasin, Elise" userId="051ede2b-3008-44c0-bb19-c9bb04b8c5c9" providerId="ADAL" clId="{9556ECFD-821E-47F0-ABDB-DFA89F45E4C2}" dt="2023-08-21T16:49:55.232" v="579" actId="478"/>
          <ac:spMkLst>
            <pc:docMk/>
            <pc:sldMk cId="985605057" sldId="1843"/>
            <ac:spMk id="17" creationId="{EFA324D5-51C5-53B8-2C7F-73D321D3A0C6}"/>
          </ac:spMkLst>
        </pc:spChg>
        <pc:spChg chg="del">
          <ac:chgData name="Sarasin, Elise" userId="051ede2b-3008-44c0-bb19-c9bb04b8c5c9" providerId="ADAL" clId="{9556ECFD-821E-47F0-ABDB-DFA89F45E4C2}" dt="2023-08-21T16:49:55.232" v="579" actId="478"/>
          <ac:spMkLst>
            <pc:docMk/>
            <pc:sldMk cId="985605057" sldId="1843"/>
            <ac:spMk id="18" creationId="{C7D204B7-D3D6-842C-1BAD-985843D3C66E}"/>
          </ac:spMkLst>
        </pc:spChg>
        <pc:spChg chg="del">
          <ac:chgData name="Sarasin, Elise" userId="051ede2b-3008-44c0-bb19-c9bb04b8c5c9" providerId="ADAL" clId="{9556ECFD-821E-47F0-ABDB-DFA89F45E4C2}" dt="2023-08-21T16:49:55.232" v="579" actId="478"/>
          <ac:spMkLst>
            <pc:docMk/>
            <pc:sldMk cId="985605057" sldId="1843"/>
            <ac:spMk id="19" creationId="{5F146F1F-4E66-470E-344C-E8D9D1699527}"/>
          </ac:spMkLst>
        </pc:spChg>
        <pc:picChg chg="add mod">
          <ac:chgData name="Sarasin, Elise" userId="051ede2b-3008-44c0-bb19-c9bb04b8c5c9" providerId="ADAL" clId="{9556ECFD-821E-47F0-ABDB-DFA89F45E4C2}" dt="2023-08-21T16:50:17.815" v="583" actId="1076"/>
          <ac:picMkLst>
            <pc:docMk/>
            <pc:sldMk cId="985605057" sldId="1843"/>
            <ac:picMk id="2" creationId="{1BA02835-5663-EBE5-325E-3E4C1F78227B}"/>
          </ac:picMkLst>
        </pc:picChg>
      </pc:sldChg>
      <pc:sldChg chg="delSp add mod modShow">
        <pc:chgData name="Sarasin, Elise" userId="051ede2b-3008-44c0-bb19-c9bb04b8c5c9" providerId="ADAL" clId="{9556ECFD-821E-47F0-ABDB-DFA89F45E4C2}" dt="2023-08-21T15:00:12.717" v="3" actId="478"/>
        <pc:sldMkLst>
          <pc:docMk/>
          <pc:sldMk cId="2053406003" sldId="1844"/>
        </pc:sldMkLst>
        <pc:spChg chg="del">
          <ac:chgData name="Sarasin, Elise" userId="051ede2b-3008-44c0-bb19-c9bb04b8c5c9" providerId="ADAL" clId="{9556ECFD-821E-47F0-ABDB-DFA89F45E4C2}" dt="2023-08-21T15:00:12.717" v="3" actId="478"/>
          <ac:spMkLst>
            <pc:docMk/>
            <pc:sldMk cId="2053406003" sldId="1844"/>
            <ac:spMk id="3" creationId="{76E1A7A6-5745-8EBA-759D-D3E064751D1E}"/>
          </ac:spMkLst>
        </pc:spChg>
      </pc:sldChg>
      <pc:sldChg chg="add mod modShow">
        <pc:chgData name="Sarasin, Elise" userId="051ede2b-3008-44c0-bb19-c9bb04b8c5c9" providerId="ADAL" clId="{9556ECFD-821E-47F0-ABDB-DFA89F45E4C2}" dt="2023-08-21T15:08:47.661" v="28" actId="729"/>
        <pc:sldMkLst>
          <pc:docMk/>
          <pc:sldMk cId="3562276941" sldId="1845"/>
        </pc:sldMkLst>
      </pc:sldChg>
      <pc:sldChg chg="add del">
        <pc:chgData name="Sarasin, Elise" userId="051ede2b-3008-44c0-bb19-c9bb04b8c5c9" providerId="ADAL" clId="{9556ECFD-821E-47F0-ABDB-DFA89F45E4C2}" dt="2023-08-21T15:35:21.822" v="96"/>
        <pc:sldMkLst>
          <pc:docMk/>
          <pc:sldMk cId="3015788940" sldId="1846"/>
        </pc:sldMkLst>
      </pc:sldChg>
      <pc:sldChg chg="add">
        <pc:chgData name="Sarasin, Elise" userId="051ede2b-3008-44c0-bb19-c9bb04b8c5c9" providerId="ADAL" clId="{9556ECFD-821E-47F0-ABDB-DFA89F45E4C2}" dt="2023-08-21T15:35:26.403" v="97"/>
        <pc:sldMkLst>
          <pc:docMk/>
          <pc:sldMk cId="603526687" sldId="1848"/>
        </pc:sldMkLst>
      </pc:sldChg>
      <pc:sldChg chg="add ord">
        <pc:chgData name="Sarasin, Elise" userId="051ede2b-3008-44c0-bb19-c9bb04b8c5c9" providerId="ADAL" clId="{9556ECFD-821E-47F0-ABDB-DFA89F45E4C2}" dt="2023-08-21T16:33:55.925" v="558"/>
        <pc:sldMkLst>
          <pc:docMk/>
          <pc:sldMk cId="1614831229" sldId="1849"/>
        </pc:sldMkLst>
      </pc:sldChg>
      <pc:sldChg chg="addSp delSp modSp add mod">
        <pc:chgData name="Sarasin, Elise" userId="051ede2b-3008-44c0-bb19-c9bb04b8c5c9" providerId="ADAL" clId="{9556ECFD-821E-47F0-ABDB-DFA89F45E4C2}" dt="2023-08-22T20:13:44.658" v="777" actId="20577"/>
        <pc:sldMkLst>
          <pc:docMk/>
          <pc:sldMk cId="1274058181" sldId="1850"/>
        </pc:sldMkLst>
        <pc:spChg chg="del mod">
          <ac:chgData name="Sarasin, Elise" userId="051ede2b-3008-44c0-bb19-c9bb04b8c5c9" providerId="ADAL" clId="{9556ECFD-821E-47F0-ABDB-DFA89F45E4C2}" dt="2023-08-21T16:08:45.606" v="220" actId="478"/>
          <ac:spMkLst>
            <pc:docMk/>
            <pc:sldMk cId="1274058181" sldId="1850"/>
            <ac:spMk id="2" creationId="{FC4456BF-206E-E8BF-FBEC-53FC662B9131}"/>
          </ac:spMkLst>
        </pc:spChg>
        <pc:spChg chg="add mod">
          <ac:chgData name="Sarasin, Elise" userId="051ede2b-3008-44c0-bb19-c9bb04b8c5c9" providerId="ADAL" clId="{9556ECFD-821E-47F0-ABDB-DFA89F45E4C2}" dt="2023-08-22T20:13:44.658" v="777" actId="20577"/>
          <ac:spMkLst>
            <pc:docMk/>
            <pc:sldMk cId="1274058181" sldId="1850"/>
            <ac:spMk id="5" creationId="{1F506B76-5259-8F39-FF03-6348A99D5457}"/>
          </ac:spMkLst>
        </pc:spChg>
        <pc:spChg chg="mod">
          <ac:chgData name="Sarasin, Elise" userId="051ede2b-3008-44c0-bb19-c9bb04b8c5c9" providerId="ADAL" clId="{9556ECFD-821E-47F0-ABDB-DFA89F45E4C2}" dt="2023-08-21T16:08:40.393" v="219"/>
          <ac:spMkLst>
            <pc:docMk/>
            <pc:sldMk cId="1274058181" sldId="1850"/>
            <ac:spMk id="15" creationId="{2878C86A-A937-8AF6-3DFB-80A5A66CABBB}"/>
          </ac:spMkLst>
        </pc:spChg>
        <pc:picChg chg="add del mod">
          <ac:chgData name="Sarasin, Elise" userId="051ede2b-3008-44c0-bb19-c9bb04b8c5c9" providerId="ADAL" clId="{9556ECFD-821E-47F0-ABDB-DFA89F45E4C2}" dt="2023-08-21T16:09:42.649" v="232" actId="478"/>
          <ac:picMkLst>
            <pc:docMk/>
            <pc:sldMk cId="1274058181" sldId="1850"/>
            <ac:picMk id="3" creationId="{6ED3CA17-0B04-7A1B-7AB6-88E7BAAD4C78}"/>
          </ac:picMkLst>
        </pc:picChg>
        <pc:picChg chg="add mod">
          <ac:chgData name="Sarasin, Elise" userId="051ede2b-3008-44c0-bb19-c9bb04b8c5c9" providerId="ADAL" clId="{9556ECFD-821E-47F0-ABDB-DFA89F45E4C2}" dt="2023-08-21T16:10:01.573" v="238" actId="208"/>
          <ac:picMkLst>
            <pc:docMk/>
            <pc:sldMk cId="1274058181" sldId="1850"/>
            <ac:picMk id="4" creationId="{0CB987EB-B44B-9D21-D197-497AF7AD3D9D}"/>
          </ac:picMkLst>
        </pc:picChg>
      </pc:sldChg>
      <pc:sldChg chg="addSp modSp new del mod">
        <pc:chgData name="Sarasin, Elise" userId="051ede2b-3008-44c0-bb19-c9bb04b8c5c9" providerId="ADAL" clId="{9556ECFD-821E-47F0-ABDB-DFA89F45E4C2}" dt="2023-08-21T17:00:33.123" v="644" actId="47"/>
        <pc:sldMkLst>
          <pc:docMk/>
          <pc:sldMk cId="3161209071" sldId="1851"/>
        </pc:sldMkLst>
        <pc:picChg chg="add mod">
          <ac:chgData name="Sarasin, Elise" userId="051ede2b-3008-44c0-bb19-c9bb04b8c5c9" providerId="ADAL" clId="{9556ECFD-821E-47F0-ABDB-DFA89F45E4C2}" dt="2023-08-21T16:48:09.638" v="576" actId="14100"/>
          <ac:picMkLst>
            <pc:docMk/>
            <pc:sldMk cId="3161209071" sldId="1851"/>
            <ac:picMk id="5" creationId="{C1179D55-C62B-0E54-50C1-A82F70E0D23E}"/>
          </ac:picMkLst>
        </pc:picChg>
      </pc:sldChg>
      <pc:sldChg chg="addSp delSp modSp add mod modTransition delAnim modAnim">
        <pc:chgData name="Sarasin, Elise" userId="051ede2b-3008-44c0-bb19-c9bb04b8c5c9" providerId="ADAL" clId="{9556ECFD-821E-47F0-ABDB-DFA89F45E4C2}" dt="2023-08-21T17:00:25.170" v="643"/>
        <pc:sldMkLst>
          <pc:docMk/>
          <pc:sldMk cId="1136329450" sldId="1852"/>
        </pc:sldMkLst>
        <pc:spChg chg="mod">
          <ac:chgData name="Sarasin, Elise" userId="051ede2b-3008-44c0-bb19-c9bb04b8c5c9" providerId="ADAL" clId="{9556ECFD-821E-47F0-ABDB-DFA89F45E4C2}" dt="2023-08-21T16:51:46.144" v="595" actId="1076"/>
          <ac:spMkLst>
            <pc:docMk/>
            <pc:sldMk cId="1136329450" sldId="1852"/>
            <ac:spMk id="3" creationId="{88FD2147-540D-A176-EFB1-BE3F1DBBAA94}"/>
          </ac:spMkLst>
        </pc:spChg>
        <pc:spChg chg="add del mod">
          <ac:chgData name="Sarasin, Elise" userId="051ede2b-3008-44c0-bb19-c9bb04b8c5c9" providerId="ADAL" clId="{9556ECFD-821E-47F0-ABDB-DFA89F45E4C2}" dt="2023-08-21T16:51:20.845" v="590" actId="478"/>
          <ac:spMkLst>
            <pc:docMk/>
            <pc:sldMk cId="1136329450" sldId="1852"/>
            <ac:spMk id="10" creationId="{FB400190-FF41-3D7C-516E-A315EC45B795}"/>
          </ac:spMkLst>
        </pc:spChg>
        <pc:spChg chg="del">
          <ac:chgData name="Sarasin, Elise" userId="051ede2b-3008-44c0-bb19-c9bb04b8c5c9" providerId="ADAL" clId="{9556ECFD-821E-47F0-ABDB-DFA89F45E4C2}" dt="2023-08-21T16:52:04.799" v="601" actId="478"/>
          <ac:spMkLst>
            <pc:docMk/>
            <pc:sldMk cId="1136329450" sldId="1852"/>
            <ac:spMk id="12" creationId="{EFB5F08E-F62A-BA63-B0C0-3A831CCCD59D}"/>
          </ac:spMkLst>
        </pc:spChg>
        <pc:spChg chg="mod">
          <ac:chgData name="Sarasin, Elise" userId="051ede2b-3008-44c0-bb19-c9bb04b8c5c9" providerId="ADAL" clId="{9556ECFD-821E-47F0-ABDB-DFA89F45E4C2}" dt="2023-08-21T16:51:51.455" v="596" actId="1076"/>
          <ac:spMkLst>
            <pc:docMk/>
            <pc:sldMk cId="1136329450" sldId="1852"/>
            <ac:spMk id="16" creationId="{0DC276DE-ED56-AC73-8644-F6EDBF2F95EB}"/>
          </ac:spMkLst>
        </pc:spChg>
        <pc:spChg chg="del">
          <ac:chgData name="Sarasin, Elise" userId="051ede2b-3008-44c0-bb19-c9bb04b8c5c9" providerId="ADAL" clId="{9556ECFD-821E-47F0-ABDB-DFA89F45E4C2}" dt="2023-08-21T16:52:05.885" v="602" actId="478"/>
          <ac:spMkLst>
            <pc:docMk/>
            <pc:sldMk cId="1136329450" sldId="1852"/>
            <ac:spMk id="17" creationId="{EFA324D5-51C5-53B8-2C7F-73D321D3A0C6}"/>
          </ac:spMkLst>
        </pc:spChg>
        <pc:spChg chg="del">
          <ac:chgData name="Sarasin, Elise" userId="051ede2b-3008-44c0-bb19-c9bb04b8c5c9" providerId="ADAL" clId="{9556ECFD-821E-47F0-ABDB-DFA89F45E4C2}" dt="2023-08-21T16:52:02.882" v="600" actId="478"/>
          <ac:spMkLst>
            <pc:docMk/>
            <pc:sldMk cId="1136329450" sldId="1852"/>
            <ac:spMk id="18" creationId="{C7D204B7-D3D6-842C-1BAD-985843D3C66E}"/>
          </ac:spMkLst>
        </pc:spChg>
        <pc:spChg chg="mod">
          <ac:chgData name="Sarasin, Elise" userId="051ede2b-3008-44c0-bb19-c9bb04b8c5c9" providerId="ADAL" clId="{9556ECFD-821E-47F0-ABDB-DFA89F45E4C2}" dt="2023-08-21T16:51:58.673" v="599" actId="1036"/>
          <ac:spMkLst>
            <pc:docMk/>
            <pc:sldMk cId="1136329450" sldId="1852"/>
            <ac:spMk id="19" creationId="{5F146F1F-4E66-470E-344C-E8D9D1699527}"/>
          </ac:spMkLst>
        </pc:spChg>
        <pc:picChg chg="add mod ord">
          <ac:chgData name="Sarasin, Elise" userId="051ede2b-3008-44c0-bb19-c9bb04b8c5c9" providerId="ADAL" clId="{9556ECFD-821E-47F0-ABDB-DFA89F45E4C2}" dt="2023-08-21T16:51:39.148" v="594" actId="14100"/>
          <ac:picMkLst>
            <pc:docMk/>
            <pc:sldMk cId="1136329450" sldId="1852"/>
            <ac:picMk id="4" creationId="{36D30132-391B-1A2E-8E17-B92EA84D31BE}"/>
          </ac:picMkLst>
        </pc:picChg>
        <pc:picChg chg="del">
          <ac:chgData name="Sarasin, Elise" userId="051ede2b-3008-44c0-bb19-c9bb04b8c5c9" providerId="ADAL" clId="{9556ECFD-821E-47F0-ABDB-DFA89F45E4C2}" dt="2023-08-21T16:51:16.634" v="589" actId="478"/>
          <ac:picMkLst>
            <pc:docMk/>
            <pc:sldMk cId="1136329450" sldId="1852"/>
            <ac:picMk id="5" creationId="{B154A2AB-370B-15C6-FF94-45BA0676902A}"/>
          </ac:picMkLst>
        </pc:picChg>
        <pc:picChg chg="add mod modCrop">
          <ac:chgData name="Sarasin, Elise" userId="051ede2b-3008-44c0-bb19-c9bb04b8c5c9" providerId="ADAL" clId="{9556ECFD-821E-47F0-ABDB-DFA89F45E4C2}" dt="2023-08-21T16:56:14.115" v="623" actId="1076"/>
          <ac:picMkLst>
            <pc:docMk/>
            <pc:sldMk cId="1136329450" sldId="1852"/>
            <ac:picMk id="13" creationId="{9EFA9D2D-45CA-BB33-B210-CA82D2A3CC8B}"/>
          </ac:picMkLst>
        </pc:picChg>
        <pc:picChg chg="add mod">
          <ac:chgData name="Sarasin, Elise" userId="051ede2b-3008-44c0-bb19-c9bb04b8c5c9" providerId="ADAL" clId="{9556ECFD-821E-47F0-ABDB-DFA89F45E4C2}" dt="2023-08-21T16:53:43.934" v="612" actId="1076"/>
          <ac:picMkLst>
            <pc:docMk/>
            <pc:sldMk cId="1136329450" sldId="1852"/>
            <ac:picMk id="20" creationId="{AC3B0E1A-1D12-6065-76D5-BF1A6A1E84D0}"/>
          </ac:picMkLst>
        </pc:picChg>
        <pc:picChg chg="add mod">
          <ac:chgData name="Sarasin, Elise" userId="051ede2b-3008-44c0-bb19-c9bb04b8c5c9" providerId="ADAL" clId="{9556ECFD-821E-47F0-ABDB-DFA89F45E4C2}" dt="2023-08-21T16:56:33.215" v="627" actId="1076"/>
          <ac:picMkLst>
            <pc:docMk/>
            <pc:sldMk cId="1136329450" sldId="1852"/>
            <ac:picMk id="22" creationId="{14F6BA5A-8E8D-B4D5-77A9-10C0398BD971}"/>
          </ac:picMkLst>
        </pc:picChg>
      </pc:sldChg>
      <pc:sldChg chg="add ord">
        <pc:chgData name="Sarasin, Elise" userId="051ede2b-3008-44c0-bb19-c9bb04b8c5c9" providerId="ADAL" clId="{9556ECFD-821E-47F0-ABDB-DFA89F45E4C2}" dt="2023-08-21T16:59:31.941" v="639"/>
        <pc:sldMkLst>
          <pc:docMk/>
          <pc:sldMk cId="3184058533" sldId="1853"/>
        </pc:sldMkLst>
      </pc:sldChg>
      <pc:sldChg chg="add">
        <pc:chgData name="Sarasin, Elise" userId="051ede2b-3008-44c0-bb19-c9bb04b8c5c9" providerId="ADAL" clId="{9556ECFD-821E-47F0-ABDB-DFA89F45E4C2}" dt="2023-08-22T20:06:42.955" v="645"/>
        <pc:sldMkLst>
          <pc:docMk/>
          <pc:sldMk cId="2450828820" sldId="1854"/>
        </pc:sldMkLst>
      </pc:sldChg>
      <pc:sldChg chg="add">
        <pc:chgData name="Sarasin, Elise" userId="051ede2b-3008-44c0-bb19-c9bb04b8c5c9" providerId="ADAL" clId="{9556ECFD-821E-47F0-ABDB-DFA89F45E4C2}" dt="2023-08-22T20:07:41.038" v="647"/>
        <pc:sldMkLst>
          <pc:docMk/>
          <pc:sldMk cId="486934121" sldId="1855"/>
        </pc:sldMkLst>
      </pc:sldChg>
    </pc:docChg>
  </pc:docChgLst>
  <pc:docChgLst>
    <pc:chgData name="Sarasin, Elise" userId="051ede2b-3008-44c0-bb19-c9bb04b8c5c9" providerId="ADAL" clId="{B362D33F-0FE6-4889-8C41-F27B2037F5A2}"/>
    <pc:docChg chg="custSel addSld delSld modSld delMainMaster modSection">
      <pc:chgData name="Sarasin, Elise" userId="051ede2b-3008-44c0-bb19-c9bb04b8c5c9" providerId="ADAL" clId="{B362D33F-0FE6-4889-8C41-F27B2037F5A2}" dt="2022-09-01T16:48:10.699" v="170" actId="20577"/>
      <pc:docMkLst>
        <pc:docMk/>
      </pc:docMkLst>
      <pc:sldChg chg="add del">
        <pc:chgData name="Sarasin, Elise" userId="051ede2b-3008-44c0-bb19-c9bb04b8c5c9" providerId="ADAL" clId="{B362D33F-0FE6-4889-8C41-F27B2037F5A2}" dt="2022-09-01T16:11:19.766" v="37" actId="47"/>
        <pc:sldMkLst>
          <pc:docMk/>
          <pc:sldMk cId="1832152418" sldId="257"/>
        </pc:sldMkLst>
      </pc:sldChg>
      <pc:sldChg chg="addSp delSp modSp mod delAnim modAnim modNotesTx">
        <pc:chgData name="Sarasin, Elise" userId="051ede2b-3008-44c0-bb19-c9bb04b8c5c9" providerId="ADAL" clId="{B362D33F-0FE6-4889-8C41-F27B2037F5A2}" dt="2022-09-01T16:11:37.548" v="39" actId="20577"/>
        <pc:sldMkLst>
          <pc:docMk/>
          <pc:sldMk cId="1222509459" sldId="258"/>
        </pc:sldMkLst>
        <pc:spChg chg="del">
          <ac:chgData name="Sarasin, Elise" userId="051ede2b-3008-44c0-bb19-c9bb04b8c5c9" providerId="ADAL" clId="{B362D33F-0FE6-4889-8C41-F27B2037F5A2}" dt="2022-09-01T16:09:42.009" v="1" actId="478"/>
          <ac:spMkLst>
            <pc:docMk/>
            <pc:sldMk cId="1222509459" sldId="258"/>
            <ac:spMk id="14" creationId="{B6C3AF90-C96E-9817-65AF-732AC09172CA}"/>
          </ac:spMkLst>
        </pc:spChg>
        <pc:picChg chg="add mod">
          <ac:chgData name="Sarasin, Elise" userId="051ede2b-3008-44c0-bb19-c9bb04b8c5c9" providerId="ADAL" clId="{B362D33F-0FE6-4889-8C41-F27B2037F5A2}" dt="2022-09-01T16:10:08.712" v="36" actId="1036"/>
          <ac:picMkLst>
            <pc:docMk/>
            <pc:sldMk cId="1222509459" sldId="258"/>
            <ac:picMk id="2" creationId="{AE2DC6E6-78E8-82FE-876A-1EE8899CC661}"/>
          </ac:picMkLst>
        </pc:picChg>
        <pc:picChg chg="add mod">
          <ac:chgData name="Sarasin, Elise" userId="051ede2b-3008-44c0-bb19-c9bb04b8c5c9" providerId="ADAL" clId="{B362D33F-0FE6-4889-8C41-F27B2037F5A2}" dt="2022-09-01T16:10:08.712" v="36" actId="1036"/>
          <ac:picMkLst>
            <pc:docMk/>
            <pc:sldMk cId="1222509459" sldId="258"/>
            <ac:picMk id="3" creationId="{C24703E8-82EA-59D6-3745-A95C7EE19BC5}"/>
          </ac:picMkLst>
        </pc:picChg>
        <pc:picChg chg="add mod">
          <ac:chgData name="Sarasin, Elise" userId="051ede2b-3008-44c0-bb19-c9bb04b8c5c9" providerId="ADAL" clId="{B362D33F-0FE6-4889-8C41-F27B2037F5A2}" dt="2022-09-01T16:10:08.712" v="36" actId="1036"/>
          <ac:picMkLst>
            <pc:docMk/>
            <pc:sldMk cId="1222509459" sldId="258"/>
            <ac:picMk id="4" creationId="{5B55F393-64D2-1F90-DB7F-448B122151FF}"/>
          </ac:picMkLst>
        </pc:picChg>
        <pc:picChg chg="add mod">
          <ac:chgData name="Sarasin, Elise" userId="051ede2b-3008-44c0-bb19-c9bb04b8c5c9" providerId="ADAL" clId="{B362D33F-0FE6-4889-8C41-F27B2037F5A2}" dt="2022-09-01T16:10:08.712" v="36" actId="1036"/>
          <ac:picMkLst>
            <pc:docMk/>
            <pc:sldMk cId="1222509459" sldId="258"/>
            <ac:picMk id="5" creationId="{E33BD3E7-97B5-9493-BBA9-50DEC72BE106}"/>
          </ac:picMkLst>
        </pc:picChg>
        <pc:picChg chg="add mod">
          <ac:chgData name="Sarasin, Elise" userId="051ede2b-3008-44c0-bb19-c9bb04b8c5c9" providerId="ADAL" clId="{B362D33F-0FE6-4889-8C41-F27B2037F5A2}" dt="2022-09-01T16:10:08.712" v="36" actId="1036"/>
          <ac:picMkLst>
            <pc:docMk/>
            <pc:sldMk cId="1222509459" sldId="258"/>
            <ac:picMk id="6" creationId="{2B07E904-41A6-B937-458C-A12649DDFC17}"/>
          </ac:picMkLst>
        </pc:picChg>
        <pc:picChg chg="add mod">
          <ac:chgData name="Sarasin, Elise" userId="051ede2b-3008-44c0-bb19-c9bb04b8c5c9" providerId="ADAL" clId="{B362D33F-0FE6-4889-8C41-F27B2037F5A2}" dt="2022-09-01T16:10:08.712" v="36" actId="1036"/>
          <ac:picMkLst>
            <pc:docMk/>
            <pc:sldMk cId="1222509459" sldId="258"/>
            <ac:picMk id="7" creationId="{A48F4F25-90D6-9060-1E00-A872E7C79D4F}"/>
          </ac:picMkLst>
        </pc:picChg>
        <pc:picChg chg="add mod">
          <ac:chgData name="Sarasin, Elise" userId="051ede2b-3008-44c0-bb19-c9bb04b8c5c9" providerId="ADAL" clId="{B362D33F-0FE6-4889-8C41-F27B2037F5A2}" dt="2022-09-01T16:10:08.712" v="36" actId="1036"/>
          <ac:picMkLst>
            <pc:docMk/>
            <pc:sldMk cId="1222509459" sldId="258"/>
            <ac:picMk id="8" creationId="{266EA388-047C-2D66-1A09-DF5023A08AB0}"/>
          </ac:picMkLst>
        </pc:picChg>
        <pc:picChg chg="add mod">
          <ac:chgData name="Sarasin, Elise" userId="051ede2b-3008-44c0-bb19-c9bb04b8c5c9" providerId="ADAL" clId="{B362D33F-0FE6-4889-8C41-F27B2037F5A2}" dt="2022-09-01T16:10:08.712" v="36" actId="1036"/>
          <ac:picMkLst>
            <pc:docMk/>
            <pc:sldMk cId="1222509459" sldId="258"/>
            <ac:picMk id="9" creationId="{83A764E6-CA83-BED2-42FC-D7F92E851478}"/>
          </ac:picMkLst>
        </pc:picChg>
        <pc:picChg chg="add mod">
          <ac:chgData name="Sarasin, Elise" userId="051ede2b-3008-44c0-bb19-c9bb04b8c5c9" providerId="ADAL" clId="{B362D33F-0FE6-4889-8C41-F27B2037F5A2}" dt="2022-09-01T16:10:08.712" v="36" actId="1036"/>
          <ac:picMkLst>
            <pc:docMk/>
            <pc:sldMk cId="1222509459" sldId="258"/>
            <ac:picMk id="10" creationId="{9CEEED73-3E48-490F-EFB0-DB52A1A1FEED}"/>
          </ac:picMkLst>
        </pc:picChg>
        <pc:picChg chg="add mod">
          <ac:chgData name="Sarasin, Elise" userId="051ede2b-3008-44c0-bb19-c9bb04b8c5c9" providerId="ADAL" clId="{B362D33F-0FE6-4889-8C41-F27B2037F5A2}" dt="2022-09-01T16:10:08.712" v="36" actId="1036"/>
          <ac:picMkLst>
            <pc:docMk/>
            <pc:sldMk cId="1222509459" sldId="258"/>
            <ac:picMk id="11" creationId="{4CED7454-10DF-4A86-A6AA-F267F96A1D8E}"/>
          </ac:picMkLst>
        </pc:picChg>
        <pc:picChg chg="add mod">
          <ac:chgData name="Sarasin, Elise" userId="051ede2b-3008-44c0-bb19-c9bb04b8c5c9" providerId="ADAL" clId="{B362D33F-0FE6-4889-8C41-F27B2037F5A2}" dt="2022-09-01T16:10:08.712" v="36" actId="1036"/>
          <ac:picMkLst>
            <pc:docMk/>
            <pc:sldMk cId="1222509459" sldId="258"/>
            <ac:picMk id="12" creationId="{2B08CFFD-43FE-770A-F61C-A659E766AD48}"/>
          </ac:picMkLst>
        </pc:picChg>
        <pc:picChg chg="add mod">
          <ac:chgData name="Sarasin, Elise" userId="051ede2b-3008-44c0-bb19-c9bb04b8c5c9" providerId="ADAL" clId="{B362D33F-0FE6-4889-8C41-F27B2037F5A2}" dt="2022-09-01T16:10:08.712" v="36" actId="1036"/>
          <ac:picMkLst>
            <pc:docMk/>
            <pc:sldMk cId="1222509459" sldId="258"/>
            <ac:picMk id="13" creationId="{8928AE47-EE74-D04E-6CFD-65B0E1ED7E0E}"/>
          </ac:picMkLst>
        </pc:picChg>
        <pc:picChg chg="add mod">
          <ac:chgData name="Sarasin, Elise" userId="051ede2b-3008-44c0-bb19-c9bb04b8c5c9" providerId="ADAL" clId="{B362D33F-0FE6-4889-8C41-F27B2037F5A2}" dt="2022-09-01T16:10:08.712" v="36" actId="1036"/>
          <ac:picMkLst>
            <pc:docMk/>
            <pc:sldMk cId="1222509459" sldId="258"/>
            <ac:picMk id="18" creationId="{DF3CF40C-A1BE-CB14-A1A7-2D3399F5C07B}"/>
          </ac:picMkLst>
        </pc:picChg>
        <pc:picChg chg="add mod">
          <ac:chgData name="Sarasin, Elise" userId="051ede2b-3008-44c0-bb19-c9bb04b8c5c9" providerId="ADAL" clId="{B362D33F-0FE6-4889-8C41-F27B2037F5A2}" dt="2022-09-01T16:10:08.712" v="36" actId="1036"/>
          <ac:picMkLst>
            <pc:docMk/>
            <pc:sldMk cId="1222509459" sldId="258"/>
            <ac:picMk id="19" creationId="{B0C3DC94-546D-438F-820C-DE22B8FC0A0F}"/>
          </ac:picMkLst>
        </pc:picChg>
        <pc:picChg chg="add mod">
          <ac:chgData name="Sarasin, Elise" userId="051ede2b-3008-44c0-bb19-c9bb04b8c5c9" providerId="ADAL" clId="{B362D33F-0FE6-4889-8C41-F27B2037F5A2}" dt="2022-09-01T16:10:08.712" v="36" actId="1036"/>
          <ac:picMkLst>
            <pc:docMk/>
            <pc:sldMk cId="1222509459" sldId="258"/>
            <ac:picMk id="20" creationId="{83584A15-5E4D-6F1A-D276-BBBDBD3AE905}"/>
          </ac:picMkLst>
        </pc:picChg>
        <pc:picChg chg="add mod">
          <ac:chgData name="Sarasin, Elise" userId="051ede2b-3008-44c0-bb19-c9bb04b8c5c9" providerId="ADAL" clId="{B362D33F-0FE6-4889-8C41-F27B2037F5A2}" dt="2022-09-01T16:10:08.712" v="36" actId="1036"/>
          <ac:picMkLst>
            <pc:docMk/>
            <pc:sldMk cId="1222509459" sldId="258"/>
            <ac:picMk id="21" creationId="{D24BACCC-8810-2068-9E4A-0D4952E0AB57}"/>
          </ac:picMkLst>
        </pc:picChg>
        <pc:picChg chg="add mod">
          <ac:chgData name="Sarasin, Elise" userId="051ede2b-3008-44c0-bb19-c9bb04b8c5c9" providerId="ADAL" clId="{B362D33F-0FE6-4889-8C41-F27B2037F5A2}" dt="2022-09-01T16:10:08.712" v="36" actId="1036"/>
          <ac:picMkLst>
            <pc:docMk/>
            <pc:sldMk cId="1222509459" sldId="258"/>
            <ac:picMk id="22" creationId="{E77AC365-BFE9-9FCC-C7A8-9714CE581A04}"/>
          </ac:picMkLst>
        </pc:picChg>
        <pc:picChg chg="del">
          <ac:chgData name="Sarasin, Elise" userId="051ede2b-3008-44c0-bb19-c9bb04b8c5c9" providerId="ADAL" clId="{B362D33F-0FE6-4889-8C41-F27B2037F5A2}" dt="2022-09-01T16:09:42.009" v="1" actId="478"/>
          <ac:picMkLst>
            <pc:docMk/>
            <pc:sldMk cId="1222509459" sldId="258"/>
            <ac:picMk id="2080"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2081"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2084"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2086"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2087"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2088"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2089"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2091"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2092"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2093"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2094" creationId="{00000000-0000-0000-0000-000000000000}"/>
          </ac:picMkLst>
        </pc:picChg>
        <pc:picChg chg="del">
          <ac:chgData name="Sarasin, Elise" userId="051ede2b-3008-44c0-bb19-c9bb04b8c5c9" providerId="ADAL" clId="{B362D33F-0FE6-4889-8C41-F27B2037F5A2}" dt="2022-09-01T16:09:42.009" v="1" actId="478"/>
          <ac:picMkLst>
            <pc:docMk/>
            <pc:sldMk cId="1222509459" sldId="258"/>
            <ac:picMk id="52225" creationId="{00000000-0000-0000-0000-000000000000}"/>
          </ac:picMkLst>
        </pc:picChg>
      </pc:sldChg>
      <pc:sldChg chg="addSp delSp modSp mod delAnim modAnim modNotesTx">
        <pc:chgData name="Sarasin, Elise" userId="051ede2b-3008-44c0-bb19-c9bb04b8c5c9" providerId="ADAL" clId="{B362D33F-0FE6-4889-8C41-F27B2037F5A2}" dt="2022-09-01T16:14:58.673" v="156" actId="20577"/>
        <pc:sldMkLst>
          <pc:docMk/>
          <pc:sldMk cId="2373981510" sldId="1628"/>
        </pc:sldMkLst>
        <pc:picChg chg="add del mod">
          <ac:chgData name="Sarasin, Elise" userId="051ede2b-3008-44c0-bb19-c9bb04b8c5c9" providerId="ADAL" clId="{B362D33F-0FE6-4889-8C41-F27B2037F5A2}" dt="2022-09-01T16:14:01.033" v="120" actId="478"/>
          <ac:picMkLst>
            <pc:docMk/>
            <pc:sldMk cId="2373981510" sldId="1628"/>
            <ac:picMk id="2" creationId="{CDEB0D6A-BE27-11E6-14B2-8F480A9F2791}"/>
          </ac:picMkLst>
        </pc:picChg>
        <pc:picChg chg="add del mod">
          <ac:chgData name="Sarasin, Elise" userId="051ede2b-3008-44c0-bb19-c9bb04b8c5c9" providerId="ADAL" clId="{B362D33F-0FE6-4889-8C41-F27B2037F5A2}" dt="2022-09-01T16:14:01.033" v="120" actId="478"/>
          <ac:picMkLst>
            <pc:docMk/>
            <pc:sldMk cId="2373981510" sldId="1628"/>
            <ac:picMk id="3" creationId="{ABA58102-10A0-5327-5468-2001855FF267}"/>
          </ac:picMkLst>
        </pc:picChg>
        <pc:picChg chg="add del mod">
          <ac:chgData name="Sarasin, Elise" userId="051ede2b-3008-44c0-bb19-c9bb04b8c5c9" providerId="ADAL" clId="{B362D33F-0FE6-4889-8C41-F27B2037F5A2}" dt="2022-09-01T16:14:01.033" v="120" actId="478"/>
          <ac:picMkLst>
            <pc:docMk/>
            <pc:sldMk cId="2373981510" sldId="1628"/>
            <ac:picMk id="4" creationId="{D073AA63-D689-39BF-5ED1-98DC4B7F3F26}"/>
          </ac:picMkLst>
        </pc:picChg>
        <pc:picChg chg="add del mod">
          <ac:chgData name="Sarasin, Elise" userId="051ede2b-3008-44c0-bb19-c9bb04b8c5c9" providerId="ADAL" clId="{B362D33F-0FE6-4889-8C41-F27B2037F5A2}" dt="2022-09-01T16:14:01.033" v="120" actId="478"/>
          <ac:picMkLst>
            <pc:docMk/>
            <pc:sldMk cId="2373981510" sldId="1628"/>
            <ac:picMk id="5" creationId="{19875D4A-4E25-A115-A07B-4C65F1435031}"/>
          </ac:picMkLst>
        </pc:picChg>
        <pc:picChg chg="add del mod">
          <ac:chgData name="Sarasin, Elise" userId="051ede2b-3008-44c0-bb19-c9bb04b8c5c9" providerId="ADAL" clId="{B362D33F-0FE6-4889-8C41-F27B2037F5A2}" dt="2022-09-01T16:14:01.033" v="120" actId="478"/>
          <ac:picMkLst>
            <pc:docMk/>
            <pc:sldMk cId="2373981510" sldId="1628"/>
            <ac:picMk id="6" creationId="{AA1C4CC4-AAA8-6CBF-11C8-1AE2791C4850}"/>
          </ac:picMkLst>
        </pc:picChg>
        <pc:picChg chg="add del mod">
          <ac:chgData name="Sarasin, Elise" userId="051ede2b-3008-44c0-bb19-c9bb04b8c5c9" providerId="ADAL" clId="{B362D33F-0FE6-4889-8C41-F27B2037F5A2}" dt="2022-09-01T16:14:01.033" v="120" actId="478"/>
          <ac:picMkLst>
            <pc:docMk/>
            <pc:sldMk cId="2373981510" sldId="1628"/>
            <ac:picMk id="7" creationId="{C13A7F4C-4047-845D-403E-1F358B61A8C5}"/>
          </ac:picMkLst>
        </pc:picChg>
        <pc:picChg chg="add del mod">
          <ac:chgData name="Sarasin, Elise" userId="051ede2b-3008-44c0-bb19-c9bb04b8c5c9" providerId="ADAL" clId="{B362D33F-0FE6-4889-8C41-F27B2037F5A2}" dt="2022-09-01T16:14:01.033" v="120" actId="478"/>
          <ac:picMkLst>
            <pc:docMk/>
            <pc:sldMk cId="2373981510" sldId="1628"/>
            <ac:picMk id="8" creationId="{C8C2B727-2C16-9DFC-6B96-EF8A26980D75}"/>
          </ac:picMkLst>
        </pc:picChg>
        <pc:picChg chg="add del mod">
          <ac:chgData name="Sarasin, Elise" userId="051ede2b-3008-44c0-bb19-c9bb04b8c5c9" providerId="ADAL" clId="{B362D33F-0FE6-4889-8C41-F27B2037F5A2}" dt="2022-09-01T16:14:01.033" v="120" actId="478"/>
          <ac:picMkLst>
            <pc:docMk/>
            <pc:sldMk cId="2373981510" sldId="1628"/>
            <ac:picMk id="9" creationId="{E872CAE4-3881-CB8D-3B42-50EA7693103B}"/>
          </ac:picMkLst>
        </pc:picChg>
        <pc:picChg chg="add del mod">
          <ac:chgData name="Sarasin, Elise" userId="051ede2b-3008-44c0-bb19-c9bb04b8c5c9" providerId="ADAL" clId="{B362D33F-0FE6-4889-8C41-F27B2037F5A2}" dt="2022-09-01T16:14:01.033" v="120" actId="478"/>
          <ac:picMkLst>
            <pc:docMk/>
            <pc:sldMk cId="2373981510" sldId="1628"/>
            <ac:picMk id="10" creationId="{B4E96FB9-77CB-DD6E-BECD-9C2F295C334A}"/>
          </ac:picMkLst>
        </pc:picChg>
        <pc:picChg chg="add del mod">
          <ac:chgData name="Sarasin, Elise" userId="051ede2b-3008-44c0-bb19-c9bb04b8c5c9" providerId="ADAL" clId="{B362D33F-0FE6-4889-8C41-F27B2037F5A2}" dt="2022-09-01T16:14:01.033" v="120" actId="478"/>
          <ac:picMkLst>
            <pc:docMk/>
            <pc:sldMk cId="2373981510" sldId="1628"/>
            <ac:picMk id="11" creationId="{52A58D41-3B6D-524B-054E-01130378328D}"/>
          </ac:picMkLst>
        </pc:picChg>
        <pc:picChg chg="add del mod">
          <ac:chgData name="Sarasin, Elise" userId="051ede2b-3008-44c0-bb19-c9bb04b8c5c9" providerId="ADAL" clId="{B362D33F-0FE6-4889-8C41-F27B2037F5A2}" dt="2022-09-01T16:14:01.033" v="120" actId="478"/>
          <ac:picMkLst>
            <pc:docMk/>
            <pc:sldMk cId="2373981510" sldId="1628"/>
            <ac:picMk id="12" creationId="{45992914-83F6-3A2E-9060-416F3C94F0F6}"/>
          </ac:picMkLst>
        </pc:picChg>
        <pc:picChg chg="add del mod">
          <ac:chgData name="Sarasin, Elise" userId="051ede2b-3008-44c0-bb19-c9bb04b8c5c9" providerId="ADAL" clId="{B362D33F-0FE6-4889-8C41-F27B2037F5A2}" dt="2022-09-01T16:14:01.033" v="120" actId="478"/>
          <ac:picMkLst>
            <pc:docMk/>
            <pc:sldMk cId="2373981510" sldId="1628"/>
            <ac:picMk id="13" creationId="{96228F85-C942-39E9-EA1C-D654A0FB33E6}"/>
          </ac:picMkLst>
        </pc:picChg>
        <pc:picChg chg="add del mod">
          <ac:chgData name="Sarasin, Elise" userId="051ede2b-3008-44c0-bb19-c9bb04b8c5c9" providerId="ADAL" clId="{B362D33F-0FE6-4889-8C41-F27B2037F5A2}" dt="2022-09-01T16:14:01.033" v="120" actId="478"/>
          <ac:picMkLst>
            <pc:docMk/>
            <pc:sldMk cId="2373981510" sldId="1628"/>
            <ac:picMk id="16" creationId="{F32C6135-B967-2588-9901-3089E9750B8E}"/>
          </ac:picMkLst>
        </pc:picChg>
        <pc:picChg chg="add del mod">
          <ac:chgData name="Sarasin, Elise" userId="051ede2b-3008-44c0-bb19-c9bb04b8c5c9" providerId="ADAL" clId="{B362D33F-0FE6-4889-8C41-F27B2037F5A2}" dt="2022-09-01T16:14:01.033" v="120" actId="478"/>
          <ac:picMkLst>
            <pc:docMk/>
            <pc:sldMk cId="2373981510" sldId="1628"/>
            <ac:picMk id="17" creationId="{C76CA6ED-4D12-4382-177A-BD3B3C75591E}"/>
          </ac:picMkLst>
        </pc:picChg>
        <pc:picChg chg="add del mod">
          <ac:chgData name="Sarasin, Elise" userId="051ede2b-3008-44c0-bb19-c9bb04b8c5c9" providerId="ADAL" clId="{B362D33F-0FE6-4889-8C41-F27B2037F5A2}" dt="2022-09-01T16:14:01.033" v="120" actId="478"/>
          <ac:picMkLst>
            <pc:docMk/>
            <pc:sldMk cId="2373981510" sldId="1628"/>
            <ac:picMk id="18" creationId="{858AC250-3765-C7F5-8876-2ECB041F18C8}"/>
          </ac:picMkLst>
        </pc:picChg>
        <pc:picChg chg="add del mod">
          <ac:chgData name="Sarasin, Elise" userId="051ede2b-3008-44c0-bb19-c9bb04b8c5c9" providerId="ADAL" clId="{B362D33F-0FE6-4889-8C41-F27B2037F5A2}" dt="2022-09-01T16:14:01.033" v="120" actId="478"/>
          <ac:picMkLst>
            <pc:docMk/>
            <pc:sldMk cId="2373981510" sldId="1628"/>
            <ac:picMk id="19" creationId="{C120F40A-53E2-A77E-3ADE-C63989BF2F3F}"/>
          </ac:picMkLst>
        </pc:picChg>
        <pc:picChg chg="add del mod">
          <ac:chgData name="Sarasin, Elise" userId="051ede2b-3008-44c0-bb19-c9bb04b8c5c9" providerId="ADAL" clId="{B362D33F-0FE6-4889-8C41-F27B2037F5A2}" dt="2022-09-01T16:14:01.033" v="120" actId="478"/>
          <ac:picMkLst>
            <pc:docMk/>
            <pc:sldMk cId="2373981510" sldId="1628"/>
            <ac:picMk id="20" creationId="{2EF67C02-2197-8283-4585-0E933339DA9F}"/>
          </ac:picMkLst>
        </pc:picChg>
        <pc:picChg chg="add mod">
          <ac:chgData name="Sarasin, Elise" userId="051ede2b-3008-44c0-bb19-c9bb04b8c5c9" providerId="ADAL" clId="{B362D33F-0FE6-4889-8C41-F27B2037F5A2}" dt="2022-09-01T16:14:54.832" v="154" actId="1035"/>
          <ac:picMkLst>
            <pc:docMk/>
            <pc:sldMk cId="2373981510" sldId="1628"/>
            <ac:picMk id="21" creationId="{C5FFDFBB-1000-D292-9D7C-616CAEE57EB9}"/>
          </ac:picMkLst>
        </pc:picChg>
        <pc:picChg chg="add mod">
          <ac:chgData name="Sarasin, Elise" userId="051ede2b-3008-44c0-bb19-c9bb04b8c5c9" providerId="ADAL" clId="{B362D33F-0FE6-4889-8C41-F27B2037F5A2}" dt="2022-09-01T16:14:54.832" v="154" actId="1035"/>
          <ac:picMkLst>
            <pc:docMk/>
            <pc:sldMk cId="2373981510" sldId="1628"/>
            <ac:picMk id="22" creationId="{C1A383B5-501C-2CBA-A368-A5E82461F073}"/>
          </ac:picMkLst>
        </pc:picChg>
        <pc:picChg chg="add mod">
          <ac:chgData name="Sarasin, Elise" userId="051ede2b-3008-44c0-bb19-c9bb04b8c5c9" providerId="ADAL" clId="{B362D33F-0FE6-4889-8C41-F27B2037F5A2}" dt="2022-09-01T16:14:54.832" v="154" actId="1035"/>
          <ac:picMkLst>
            <pc:docMk/>
            <pc:sldMk cId="2373981510" sldId="1628"/>
            <ac:picMk id="23" creationId="{FE0BB78D-FFDA-B37F-2B16-ECA30AA023E3}"/>
          </ac:picMkLst>
        </pc:picChg>
        <pc:picChg chg="add mod">
          <ac:chgData name="Sarasin, Elise" userId="051ede2b-3008-44c0-bb19-c9bb04b8c5c9" providerId="ADAL" clId="{B362D33F-0FE6-4889-8C41-F27B2037F5A2}" dt="2022-09-01T16:14:54.832" v="154" actId="1035"/>
          <ac:picMkLst>
            <pc:docMk/>
            <pc:sldMk cId="2373981510" sldId="1628"/>
            <ac:picMk id="24" creationId="{7C5332F1-E09D-5CE6-3AEA-4D3E59DCD882}"/>
          </ac:picMkLst>
        </pc:picChg>
        <pc:picChg chg="add mod">
          <ac:chgData name="Sarasin, Elise" userId="051ede2b-3008-44c0-bb19-c9bb04b8c5c9" providerId="ADAL" clId="{B362D33F-0FE6-4889-8C41-F27B2037F5A2}" dt="2022-09-01T16:14:54.832" v="154" actId="1035"/>
          <ac:picMkLst>
            <pc:docMk/>
            <pc:sldMk cId="2373981510" sldId="1628"/>
            <ac:picMk id="25" creationId="{22DD4E19-6EAE-D3EA-751A-F0363A2738F5}"/>
          </ac:picMkLst>
        </pc:picChg>
        <pc:picChg chg="add mod">
          <ac:chgData name="Sarasin, Elise" userId="051ede2b-3008-44c0-bb19-c9bb04b8c5c9" providerId="ADAL" clId="{B362D33F-0FE6-4889-8C41-F27B2037F5A2}" dt="2022-09-01T16:14:54.832" v="154" actId="1035"/>
          <ac:picMkLst>
            <pc:docMk/>
            <pc:sldMk cId="2373981510" sldId="1628"/>
            <ac:picMk id="26" creationId="{5208B87C-E11E-6C54-6C8A-4855269E3B32}"/>
          </ac:picMkLst>
        </pc:picChg>
        <pc:picChg chg="add mod">
          <ac:chgData name="Sarasin, Elise" userId="051ede2b-3008-44c0-bb19-c9bb04b8c5c9" providerId="ADAL" clId="{B362D33F-0FE6-4889-8C41-F27B2037F5A2}" dt="2022-09-01T16:14:54.832" v="154" actId="1035"/>
          <ac:picMkLst>
            <pc:docMk/>
            <pc:sldMk cId="2373981510" sldId="1628"/>
            <ac:picMk id="27" creationId="{C98B013A-6D60-06DA-15DD-6000B2600338}"/>
          </ac:picMkLst>
        </pc:picChg>
        <pc:picChg chg="add mod">
          <ac:chgData name="Sarasin, Elise" userId="051ede2b-3008-44c0-bb19-c9bb04b8c5c9" providerId="ADAL" clId="{B362D33F-0FE6-4889-8C41-F27B2037F5A2}" dt="2022-09-01T16:14:54.832" v="154" actId="1035"/>
          <ac:picMkLst>
            <pc:docMk/>
            <pc:sldMk cId="2373981510" sldId="1628"/>
            <ac:picMk id="28" creationId="{205E619B-9862-D040-784B-82C16F7CDA40}"/>
          </ac:picMkLst>
        </pc:picChg>
        <pc:picChg chg="add mod">
          <ac:chgData name="Sarasin, Elise" userId="051ede2b-3008-44c0-bb19-c9bb04b8c5c9" providerId="ADAL" clId="{B362D33F-0FE6-4889-8C41-F27B2037F5A2}" dt="2022-09-01T16:14:54.832" v="154" actId="1035"/>
          <ac:picMkLst>
            <pc:docMk/>
            <pc:sldMk cId="2373981510" sldId="1628"/>
            <ac:picMk id="29" creationId="{EF8B8DC0-41AC-B9B6-09B7-EC6948B86B03}"/>
          </ac:picMkLst>
        </pc:picChg>
        <pc:picChg chg="add mod">
          <ac:chgData name="Sarasin, Elise" userId="051ede2b-3008-44c0-bb19-c9bb04b8c5c9" providerId="ADAL" clId="{B362D33F-0FE6-4889-8C41-F27B2037F5A2}" dt="2022-09-01T16:14:54.832" v="154" actId="1035"/>
          <ac:picMkLst>
            <pc:docMk/>
            <pc:sldMk cId="2373981510" sldId="1628"/>
            <ac:picMk id="30" creationId="{1E98C5E8-064D-7F1A-B7FF-3FF9862230DF}"/>
          </ac:picMkLst>
        </pc:picChg>
        <pc:picChg chg="add mod">
          <ac:chgData name="Sarasin, Elise" userId="051ede2b-3008-44c0-bb19-c9bb04b8c5c9" providerId="ADAL" clId="{B362D33F-0FE6-4889-8C41-F27B2037F5A2}" dt="2022-09-01T16:14:54.832" v="154" actId="1035"/>
          <ac:picMkLst>
            <pc:docMk/>
            <pc:sldMk cId="2373981510" sldId="1628"/>
            <ac:picMk id="31" creationId="{36696D99-350D-19FD-561D-0F37726B88B8}"/>
          </ac:picMkLst>
        </pc:picChg>
        <pc:picChg chg="add mod">
          <ac:chgData name="Sarasin, Elise" userId="051ede2b-3008-44c0-bb19-c9bb04b8c5c9" providerId="ADAL" clId="{B362D33F-0FE6-4889-8C41-F27B2037F5A2}" dt="2022-09-01T16:14:54.832" v="154" actId="1035"/>
          <ac:picMkLst>
            <pc:docMk/>
            <pc:sldMk cId="2373981510" sldId="1628"/>
            <ac:picMk id="32" creationId="{30B8E775-8471-C243-C871-1234FB11F9E4}"/>
          </ac:picMkLst>
        </pc:picChg>
        <pc:picChg chg="add mod">
          <ac:chgData name="Sarasin, Elise" userId="051ede2b-3008-44c0-bb19-c9bb04b8c5c9" providerId="ADAL" clId="{B362D33F-0FE6-4889-8C41-F27B2037F5A2}" dt="2022-09-01T16:14:54.832" v="154" actId="1035"/>
          <ac:picMkLst>
            <pc:docMk/>
            <pc:sldMk cId="2373981510" sldId="1628"/>
            <ac:picMk id="33" creationId="{03BBABA4-A84B-891F-7E75-1689E4F59988}"/>
          </ac:picMkLst>
        </pc:picChg>
        <pc:picChg chg="add mod">
          <ac:chgData name="Sarasin, Elise" userId="051ede2b-3008-44c0-bb19-c9bb04b8c5c9" providerId="ADAL" clId="{B362D33F-0FE6-4889-8C41-F27B2037F5A2}" dt="2022-09-01T16:14:54.832" v="154" actId="1035"/>
          <ac:picMkLst>
            <pc:docMk/>
            <pc:sldMk cId="2373981510" sldId="1628"/>
            <ac:picMk id="34" creationId="{D9A285D7-216C-0F76-A98B-4445362628C5}"/>
          </ac:picMkLst>
        </pc:picChg>
        <pc:picChg chg="add mod">
          <ac:chgData name="Sarasin, Elise" userId="051ede2b-3008-44c0-bb19-c9bb04b8c5c9" providerId="ADAL" clId="{B362D33F-0FE6-4889-8C41-F27B2037F5A2}" dt="2022-09-01T16:14:54.832" v="154" actId="1035"/>
          <ac:picMkLst>
            <pc:docMk/>
            <pc:sldMk cId="2373981510" sldId="1628"/>
            <ac:picMk id="35" creationId="{D15C8E2C-1B65-D7A6-2D17-D75A7AD5D39F}"/>
          </ac:picMkLst>
        </pc:picChg>
        <pc:picChg chg="add mod">
          <ac:chgData name="Sarasin, Elise" userId="051ede2b-3008-44c0-bb19-c9bb04b8c5c9" providerId="ADAL" clId="{B362D33F-0FE6-4889-8C41-F27B2037F5A2}" dt="2022-09-01T16:14:54.832" v="154" actId="1035"/>
          <ac:picMkLst>
            <pc:docMk/>
            <pc:sldMk cId="2373981510" sldId="1628"/>
            <ac:picMk id="36" creationId="{D7260AC9-1791-91B6-650E-EEFEA9E899F5}"/>
          </ac:picMkLst>
        </pc:picChg>
        <pc:picChg chg="add mod">
          <ac:chgData name="Sarasin, Elise" userId="051ede2b-3008-44c0-bb19-c9bb04b8c5c9" providerId="ADAL" clId="{B362D33F-0FE6-4889-8C41-F27B2037F5A2}" dt="2022-09-01T16:14:54.832" v="154" actId="1035"/>
          <ac:picMkLst>
            <pc:docMk/>
            <pc:sldMk cId="2373981510" sldId="1628"/>
            <ac:picMk id="37" creationId="{4664097C-BA1B-3180-1E5E-4131139E39E1}"/>
          </ac:picMkLst>
        </pc:picChg>
        <pc:picChg chg="del">
          <ac:chgData name="Sarasin, Elise" userId="051ede2b-3008-44c0-bb19-c9bb04b8c5c9" providerId="ADAL" clId="{B362D33F-0FE6-4889-8C41-F27B2037F5A2}" dt="2022-09-01T16:14:01.033" v="120" actId="478"/>
          <ac:picMkLst>
            <pc:docMk/>
            <pc:sldMk cId="2373981510" sldId="1628"/>
            <ac:picMk id="2080"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2081"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2084"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2086"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2087"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2088"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2089"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2091"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2092"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2093"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2094" creationId="{00000000-0000-0000-0000-000000000000}"/>
          </ac:picMkLst>
        </pc:picChg>
        <pc:picChg chg="del">
          <ac:chgData name="Sarasin, Elise" userId="051ede2b-3008-44c0-bb19-c9bb04b8c5c9" providerId="ADAL" clId="{B362D33F-0FE6-4889-8C41-F27B2037F5A2}" dt="2022-09-01T16:14:01.033" v="120" actId="478"/>
          <ac:picMkLst>
            <pc:docMk/>
            <pc:sldMk cId="2373981510" sldId="1628"/>
            <ac:picMk id="52225" creationId="{00000000-0000-0000-0000-000000000000}"/>
          </ac:picMkLst>
        </pc:picChg>
      </pc:sldChg>
      <pc:sldChg chg="addSp delSp modSp mod delAnim modAnim modNotesTx">
        <pc:chgData name="Sarasin, Elise" userId="051ede2b-3008-44c0-bb19-c9bb04b8c5c9" providerId="ADAL" clId="{B362D33F-0FE6-4889-8C41-F27B2037F5A2}" dt="2022-09-01T16:48:10.699" v="170" actId="20577"/>
        <pc:sldMkLst>
          <pc:docMk/>
          <pc:sldMk cId="1507992460" sldId="1630"/>
        </pc:sldMkLst>
        <pc:picChg chg="add mod">
          <ac:chgData name="Sarasin, Elise" userId="051ede2b-3008-44c0-bb19-c9bb04b8c5c9" providerId="ADAL" clId="{B362D33F-0FE6-4889-8C41-F27B2037F5A2}" dt="2022-09-01T16:34:30.082" v="168" actId="1035"/>
          <ac:picMkLst>
            <pc:docMk/>
            <pc:sldMk cId="1507992460" sldId="1630"/>
            <ac:picMk id="3" creationId="{38A840C5-F656-8D69-A56F-A5F40956DD03}"/>
          </ac:picMkLst>
        </pc:picChg>
        <pc:picChg chg="add mod">
          <ac:chgData name="Sarasin, Elise" userId="051ede2b-3008-44c0-bb19-c9bb04b8c5c9" providerId="ADAL" clId="{B362D33F-0FE6-4889-8C41-F27B2037F5A2}" dt="2022-09-01T16:34:30.082" v="168" actId="1035"/>
          <ac:picMkLst>
            <pc:docMk/>
            <pc:sldMk cId="1507992460" sldId="1630"/>
            <ac:picMk id="4" creationId="{B80EECDE-B4B6-6E69-A528-858734187576}"/>
          </ac:picMkLst>
        </pc:picChg>
        <pc:picChg chg="add mod">
          <ac:chgData name="Sarasin, Elise" userId="051ede2b-3008-44c0-bb19-c9bb04b8c5c9" providerId="ADAL" clId="{B362D33F-0FE6-4889-8C41-F27B2037F5A2}" dt="2022-09-01T16:34:30.082" v="168" actId="1035"/>
          <ac:picMkLst>
            <pc:docMk/>
            <pc:sldMk cId="1507992460" sldId="1630"/>
            <ac:picMk id="5" creationId="{265F7EA8-C5AA-39ED-2928-FDFF6A09FA86}"/>
          </ac:picMkLst>
        </pc:picChg>
        <pc:picChg chg="add mod">
          <ac:chgData name="Sarasin, Elise" userId="051ede2b-3008-44c0-bb19-c9bb04b8c5c9" providerId="ADAL" clId="{B362D33F-0FE6-4889-8C41-F27B2037F5A2}" dt="2022-09-01T16:34:30.082" v="168" actId="1035"/>
          <ac:picMkLst>
            <pc:docMk/>
            <pc:sldMk cId="1507992460" sldId="1630"/>
            <ac:picMk id="6" creationId="{2DF94E6F-8CA4-82A5-CE4F-82AE806FFE61}"/>
          </ac:picMkLst>
        </pc:picChg>
        <pc:picChg chg="add mod">
          <ac:chgData name="Sarasin, Elise" userId="051ede2b-3008-44c0-bb19-c9bb04b8c5c9" providerId="ADAL" clId="{B362D33F-0FE6-4889-8C41-F27B2037F5A2}" dt="2022-09-01T16:34:30.082" v="168" actId="1035"/>
          <ac:picMkLst>
            <pc:docMk/>
            <pc:sldMk cId="1507992460" sldId="1630"/>
            <ac:picMk id="7" creationId="{ADB7F70F-B6EC-04D2-8485-0B157D1A5AAB}"/>
          </ac:picMkLst>
        </pc:picChg>
        <pc:picChg chg="add mod">
          <ac:chgData name="Sarasin, Elise" userId="051ede2b-3008-44c0-bb19-c9bb04b8c5c9" providerId="ADAL" clId="{B362D33F-0FE6-4889-8C41-F27B2037F5A2}" dt="2022-09-01T16:34:30.082" v="168" actId="1035"/>
          <ac:picMkLst>
            <pc:docMk/>
            <pc:sldMk cId="1507992460" sldId="1630"/>
            <ac:picMk id="8" creationId="{E468A3E5-6A57-010B-94A4-A7F3FEF30A7A}"/>
          </ac:picMkLst>
        </pc:picChg>
        <pc:picChg chg="add mod">
          <ac:chgData name="Sarasin, Elise" userId="051ede2b-3008-44c0-bb19-c9bb04b8c5c9" providerId="ADAL" clId="{B362D33F-0FE6-4889-8C41-F27B2037F5A2}" dt="2022-09-01T16:34:30.082" v="168" actId="1035"/>
          <ac:picMkLst>
            <pc:docMk/>
            <pc:sldMk cId="1507992460" sldId="1630"/>
            <ac:picMk id="9" creationId="{53702BB2-81A2-80F6-06FB-3C3513A4DA49}"/>
          </ac:picMkLst>
        </pc:picChg>
        <pc:picChg chg="add mod">
          <ac:chgData name="Sarasin, Elise" userId="051ede2b-3008-44c0-bb19-c9bb04b8c5c9" providerId="ADAL" clId="{B362D33F-0FE6-4889-8C41-F27B2037F5A2}" dt="2022-09-01T16:34:30.082" v="168" actId="1035"/>
          <ac:picMkLst>
            <pc:docMk/>
            <pc:sldMk cId="1507992460" sldId="1630"/>
            <ac:picMk id="10" creationId="{F172AD97-87F1-E62E-27C1-4160599C0DE1}"/>
          </ac:picMkLst>
        </pc:picChg>
        <pc:picChg chg="add mod">
          <ac:chgData name="Sarasin, Elise" userId="051ede2b-3008-44c0-bb19-c9bb04b8c5c9" providerId="ADAL" clId="{B362D33F-0FE6-4889-8C41-F27B2037F5A2}" dt="2022-09-01T16:34:30.082" v="168" actId="1035"/>
          <ac:picMkLst>
            <pc:docMk/>
            <pc:sldMk cId="1507992460" sldId="1630"/>
            <ac:picMk id="11" creationId="{C7B6C844-5897-7E0D-94D8-4F787FC60DE8}"/>
          </ac:picMkLst>
        </pc:picChg>
        <pc:picChg chg="add mod">
          <ac:chgData name="Sarasin, Elise" userId="051ede2b-3008-44c0-bb19-c9bb04b8c5c9" providerId="ADAL" clId="{B362D33F-0FE6-4889-8C41-F27B2037F5A2}" dt="2022-09-01T16:34:30.082" v="168" actId="1035"/>
          <ac:picMkLst>
            <pc:docMk/>
            <pc:sldMk cId="1507992460" sldId="1630"/>
            <ac:picMk id="12" creationId="{12FD66E5-FD65-7B6B-2555-3B2AD0E8BBDA}"/>
          </ac:picMkLst>
        </pc:picChg>
        <pc:picChg chg="add mod">
          <ac:chgData name="Sarasin, Elise" userId="051ede2b-3008-44c0-bb19-c9bb04b8c5c9" providerId="ADAL" clId="{B362D33F-0FE6-4889-8C41-F27B2037F5A2}" dt="2022-09-01T16:34:30.082" v="168" actId="1035"/>
          <ac:picMkLst>
            <pc:docMk/>
            <pc:sldMk cId="1507992460" sldId="1630"/>
            <ac:picMk id="13" creationId="{059BCC0F-9B72-C15E-DEDF-7282615EC2CF}"/>
          </ac:picMkLst>
        </pc:picChg>
        <pc:picChg chg="add mod">
          <ac:chgData name="Sarasin, Elise" userId="051ede2b-3008-44c0-bb19-c9bb04b8c5c9" providerId="ADAL" clId="{B362D33F-0FE6-4889-8C41-F27B2037F5A2}" dt="2022-09-01T16:34:30.082" v="168" actId="1035"/>
          <ac:picMkLst>
            <pc:docMk/>
            <pc:sldMk cId="1507992460" sldId="1630"/>
            <ac:picMk id="16" creationId="{62AFF40E-82D0-45EF-CA57-C05CAF03D17B}"/>
          </ac:picMkLst>
        </pc:picChg>
        <pc:picChg chg="add mod">
          <ac:chgData name="Sarasin, Elise" userId="051ede2b-3008-44c0-bb19-c9bb04b8c5c9" providerId="ADAL" clId="{B362D33F-0FE6-4889-8C41-F27B2037F5A2}" dt="2022-09-01T16:34:30.082" v="168" actId="1035"/>
          <ac:picMkLst>
            <pc:docMk/>
            <pc:sldMk cId="1507992460" sldId="1630"/>
            <ac:picMk id="17" creationId="{D14793DF-2375-1E41-C663-179278CDC0B6}"/>
          </ac:picMkLst>
        </pc:picChg>
        <pc:picChg chg="add mod">
          <ac:chgData name="Sarasin, Elise" userId="051ede2b-3008-44c0-bb19-c9bb04b8c5c9" providerId="ADAL" clId="{B362D33F-0FE6-4889-8C41-F27B2037F5A2}" dt="2022-09-01T16:34:30.082" v="168" actId="1035"/>
          <ac:picMkLst>
            <pc:docMk/>
            <pc:sldMk cId="1507992460" sldId="1630"/>
            <ac:picMk id="18" creationId="{DDCE3CFF-B9B0-780A-E855-50B6E4D35EC0}"/>
          </ac:picMkLst>
        </pc:picChg>
        <pc:picChg chg="add mod">
          <ac:chgData name="Sarasin, Elise" userId="051ede2b-3008-44c0-bb19-c9bb04b8c5c9" providerId="ADAL" clId="{B362D33F-0FE6-4889-8C41-F27B2037F5A2}" dt="2022-09-01T16:34:30.082" v="168" actId="1035"/>
          <ac:picMkLst>
            <pc:docMk/>
            <pc:sldMk cId="1507992460" sldId="1630"/>
            <ac:picMk id="19" creationId="{CF11238A-1997-F185-2304-508D98B2C3F6}"/>
          </ac:picMkLst>
        </pc:picChg>
        <pc:picChg chg="add mod">
          <ac:chgData name="Sarasin, Elise" userId="051ede2b-3008-44c0-bb19-c9bb04b8c5c9" providerId="ADAL" clId="{B362D33F-0FE6-4889-8C41-F27B2037F5A2}" dt="2022-09-01T16:34:30.082" v="168" actId="1035"/>
          <ac:picMkLst>
            <pc:docMk/>
            <pc:sldMk cId="1507992460" sldId="1630"/>
            <ac:picMk id="20" creationId="{B030BE0A-7685-94E6-C471-F82B5915017D}"/>
          </ac:picMkLst>
        </pc:picChg>
        <pc:picChg chg="add mod">
          <ac:chgData name="Sarasin, Elise" userId="051ede2b-3008-44c0-bb19-c9bb04b8c5c9" providerId="ADAL" clId="{B362D33F-0FE6-4889-8C41-F27B2037F5A2}" dt="2022-09-01T16:34:30.082" v="168" actId="1035"/>
          <ac:picMkLst>
            <pc:docMk/>
            <pc:sldMk cId="1507992460" sldId="1630"/>
            <ac:picMk id="21" creationId="{FC0E665D-0278-E749-CFDB-F92BA7364748}"/>
          </ac:picMkLst>
        </pc:picChg>
        <pc:picChg chg="del">
          <ac:chgData name="Sarasin, Elise" userId="051ede2b-3008-44c0-bb19-c9bb04b8c5c9" providerId="ADAL" clId="{B362D33F-0FE6-4889-8C41-F27B2037F5A2}" dt="2022-09-01T16:33:57.854" v="157" actId="478"/>
          <ac:picMkLst>
            <pc:docMk/>
            <pc:sldMk cId="1507992460" sldId="1630"/>
            <ac:picMk id="2080"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2081"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2084"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2086"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2087"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2088"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2089"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2091"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2092"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2093"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2094" creationId="{00000000-0000-0000-0000-000000000000}"/>
          </ac:picMkLst>
        </pc:picChg>
        <pc:picChg chg="del">
          <ac:chgData name="Sarasin, Elise" userId="051ede2b-3008-44c0-bb19-c9bb04b8c5c9" providerId="ADAL" clId="{B362D33F-0FE6-4889-8C41-F27B2037F5A2}" dt="2022-09-01T16:33:57.854" v="157" actId="478"/>
          <ac:picMkLst>
            <pc:docMk/>
            <pc:sldMk cId="1507992460" sldId="1630"/>
            <ac:picMk id="52225" creationId="{00000000-0000-0000-0000-000000000000}"/>
          </ac:picMkLst>
        </pc:picChg>
      </pc:sldChg>
      <pc:sldChg chg="add del">
        <pc:chgData name="Sarasin, Elise" userId="051ede2b-3008-44c0-bb19-c9bb04b8c5c9" providerId="ADAL" clId="{B362D33F-0FE6-4889-8C41-F27B2037F5A2}" dt="2022-09-01T16:14:06.248" v="121" actId="47"/>
        <pc:sldMkLst>
          <pc:docMk/>
          <pc:sldMk cId="2419500285" sldId="1690"/>
        </pc:sldMkLst>
      </pc:sldChg>
      <pc:sldMasterChg chg="del delSldLayout">
        <pc:chgData name="Sarasin, Elise" userId="051ede2b-3008-44c0-bb19-c9bb04b8c5c9" providerId="ADAL" clId="{B362D33F-0FE6-4889-8C41-F27B2037F5A2}" dt="2022-09-01T16:11:19.766" v="37" actId="47"/>
        <pc:sldMasterMkLst>
          <pc:docMk/>
          <pc:sldMasterMk cId="1545528529" sldId="2147483695"/>
        </pc:sldMasterMkLst>
        <pc:sldLayoutChg chg="del">
          <pc:chgData name="Sarasin, Elise" userId="051ede2b-3008-44c0-bb19-c9bb04b8c5c9" providerId="ADAL" clId="{B362D33F-0FE6-4889-8C41-F27B2037F5A2}" dt="2022-09-01T16:11:19.766" v="37" actId="47"/>
          <pc:sldLayoutMkLst>
            <pc:docMk/>
            <pc:sldMasterMk cId="1545528529" sldId="2147483695"/>
            <pc:sldLayoutMk cId="3451394462" sldId="2147483696"/>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4032944593" sldId="2147483697"/>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3748597608" sldId="2147483698"/>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254608726" sldId="2147483699"/>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4052304716" sldId="2147483700"/>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1516824157" sldId="2147483701"/>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183350262" sldId="2147483702"/>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2355176412" sldId="2147483703"/>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2645000605" sldId="2147483704"/>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2314707849" sldId="2147483705"/>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2920984482" sldId="2147483706"/>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2613438768" sldId="2147483707"/>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4086831064" sldId="2147483708"/>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1238247136" sldId="2147483709"/>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3224317264" sldId="2147483710"/>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2933046278" sldId="2147483711"/>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3474205220" sldId="2147483712"/>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1140578874" sldId="2147483713"/>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1554484742" sldId="2147483714"/>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2649752381" sldId="2147483715"/>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3404905790" sldId="2147483716"/>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2531648779" sldId="2147483717"/>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4055380530" sldId="2147483718"/>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3157969427" sldId="2147483719"/>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932147357" sldId="2147483720"/>
          </pc:sldLayoutMkLst>
        </pc:sldLayoutChg>
        <pc:sldLayoutChg chg="del">
          <pc:chgData name="Sarasin, Elise" userId="051ede2b-3008-44c0-bb19-c9bb04b8c5c9" providerId="ADAL" clId="{B362D33F-0FE6-4889-8C41-F27B2037F5A2}" dt="2022-09-01T16:11:19.766" v="37" actId="47"/>
          <pc:sldLayoutMkLst>
            <pc:docMk/>
            <pc:sldMasterMk cId="1545528529" sldId="2147483695"/>
            <pc:sldLayoutMk cId="1018044369" sldId="2147483721"/>
          </pc:sldLayoutMkLst>
        </pc:sldLayoutChg>
      </pc:sldMasterChg>
    </pc:docChg>
  </pc:docChgLst>
  <pc:docChgLst>
    <pc:chgData name="Wendy Oakes" userId="S::wendy.oakes_asu.edu#ext#@kansas.onmicrosoft.com::2e8a6244-b545-461d-a2d5-8205ea4c66f5" providerId="AD" clId="Web-{E7D9FBF5-7601-4DC4-9BAD-18BF1512B269}"/>
    <pc:docChg chg="modSld">
      <pc:chgData name="Wendy Oakes" userId="S::wendy.oakes_asu.edu#ext#@kansas.onmicrosoft.com::2e8a6244-b545-461d-a2d5-8205ea4c66f5" providerId="AD" clId="Web-{E7D9FBF5-7601-4DC4-9BAD-18BF1512B269}" dt="2022-07-13T18:09:01.695" v="18" actId="1076"/>
      <pc:docMkLst>
        <pc:docMk/>
      </pc:docMkLst>
      <pc:sldChg chg="modSp">
        <pc:chgData name="Wendy Oakes" userId="S::wendy.oakes_asu.edu#ext#@kansas.onmicrosoft.com::2e8a6244-b545-461d-a2d5-8205ea4c66f5" providerId="AD" clId="Web-{E7D9FBF5-7601-4DC4-9BAD-18BF1512B269}" dt="2022-07-13T18:09:01.695" v="18" actId="1076"/>
        <pc:sldMkLst>
          <pc:docMk/>
          <pc:sldMk cId="3789153456" sldId="684"/>
        </pc:sldMkLst>
        <pc:spChg chg="mod">
          <ac:chgData name="Wendy Oakes" userId="S::wendy.oakes_asu.edu#ext#@kansas.onmicrosoft.com::2e8a6244-b545-461d-a2d5-8205ea4c66f5" providerId="AD" clId="Web-{E7D9FBF5-7601-4DC4-9BAD-18BF1512B269}" dt="2022-07-13T18:09:01.695" v="18" actId="1076"/>
          <ac:spMkLst>
            <pc:docMk/>
            <pc:sldMk cId="3789153456" sldId="684"/>
            <ac:spMk id="5" creationId="{7FB086EE-F2C5-D89B-CA5E-81855EEA02E0}"/>
          </ac:spMkLst>
        </pc:spChg>
      </pc:sldChg>
      <pc:sldChg chg="modSp">
        <pc:chgData name="Wendy Oakes" userId="S::wendy.oakes_asu.edu#ext#@kansas.onmicrosoft.com::2e8a6244-b545-461d-a2d5-8205ea4c66f5" providerId="AD" clId="Web-{E7D9FBF5-7601-4DC4-9BAD-18BF1512B269}" dt="2022-07-13T14:47:05.326" v="9" actId="20577"/>
        <pc:sldMkLst>
          <pc:docMk/>
          <pc:sldMk cId="209949507" sldId="821"/>
        </pc:sldMkLst>
        <pc:spChg chg="mod">
          <ac:chgData name="Wendy Oakes" userId="S::wendy.oakes_asu.edu#ext#@kansas.onmicrosoft.com::2e8a6244-b545-461d-a2d5-8205ea4c66f5" providerId="AD" clId="Web-{E7D9FBF5-7601-4DC4-9BAD-18BF1512B269}" dt="2022-07-13T14:47:05.326" v="9" actId="20577"/>
          <ac:spMkLst>
            <pc:docMk/>
            <pc:sldMk cId="209949507" sldId="821"/>
            <ac:spMk id="5" creationId="{00000000-0000-0000-0000-000000000000}"/>
          </ac:spMkLst>
        </pc:spChg>
      </pc:sldChg>
      <pc:sldChg chg="modSp">
        <pc:chgData name="Wendy Oakes" userId="S::wendy.oakes_asu.edu#ext#@kansas.onmicrosoft.com::2e8a6244-b545-461d-a2d5-8205ea4c66f5" providerId="AD" clId="Web-{E7D9FBF5-7601-4DC4-9BAD-18BF1512B269}" dt="2022-07-13T14:47:24.780" v="15" actId="20577"/>
        <pc:sldMkLst>
          <pc:docMk/>
          <pc:sldMk cId="453365597" sldId="822"/>
        </pc:sldMkLst>
        <pc:spChg chg="mod">
          <ac:chgData name="Wendy Oakes" userId="S::wendy.oakes_asu.edu#ext#@kansas.onmicrosoft.com::2e8a6244-b545-461d-a2d5-8205ea4c66f5" providerId="AD" clId="Web-{E7D9FBF5-7601-4DC4-9BAD-18BF1512B269}" dt="2022-07-13T14:47:24.780" v="15" actId="20577"/>
          <ac:spMkLst>
            <pc:docMk/>
            <pc:sldMk cId="453365597" sldId="822"/>
            <ac:spMk id="7" creationId="{00000000-0000-0000-0000-000000000000}"/>
          </ac:spMkLst>
        </pc:spChg>
      </pc:sldChg>
    </pc:docChg>
  </pc:docChgLst>
</pc:chgInfo>
</file>

<file path=ppt/diagrams/_rels/data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svg"/><Relationship Id="rId1" Type="http://schemas.openxmlformats.org/officeDocument/2006/relationships/image" Target="../media/image142.png"/><Relationship Id="rId4" Type="http://schemas.openxmlformats.org/officeDocument/2006/relationships/image" Target="../media/image145.svg"/></Relationships>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svg"/><Relationship Id="rId1" Type="http://schemas.openxmlformats.org/officeDocument/2006/relationships/image" Target="../media/image142.png"/><Relationship Id="rId4" Type="http://schemas.openxmlformats.org/officeDocument/2006/relationships/image" Target="../media/image14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57180EDD-E245-4768-A44A-60D1039C1F99}">
      <dgm:prSet phldrT="[Text]"/>
      <dgm:spPr/>
      <dgm:t>
        <a:bodyPr/>
        <a:lstStyle/>
        <a:p>
          <a:r>
            <a:rPr lang="en-US"/>
            <a:t>Students explain why expectations are important</a:t>
          </a:r>
        </a:p>
      </dgm:t>
    </dgm:pt>
    <dgm:pt modelId="{062F8593-C4C3-4E00-95EF-CC73EDD30749}" type="parTrans" cxnId="{C4606505-FC9F-485F-957F-18B56C9F8103}">
      <dgm:prSet/>
      <dgm:spPr/>
      <dgm:t>
        <a:bodyPr/>
        <a:lstStyle/>
        <a:p>
          <a:endParaRPr lang="en-US"/>
        </a:p>
      </dgm:t>
    </dgm:pt>
    <dgm:pt modelId="{2FC5A32C-87AC-40AD-8BAB-17A2A31F971E}" type="sibTrans" cxnId="{C4606505-FC9F-485F-957F-18B56C9F8103}">
      <dgm:prSet/>
      <dgm:spPr/>
      <dgm:t>
        <a:bodyPr/>
        <a:lstStyle/>
        <a:p>
          <a:endParaRPr lang="en-US"/>
        </a:p>
      </dgm:t>
    </dgm:pt>
    <dgm:pt modelId="{8BE36DF4-6538-4558-9463-1E85F751983F}">
      <dgm:prSet phldrT="[Text]"/>
      <dgm:spPr/>
      <dgm:t>
        <a:bodyPr/>
        <a:lstStyle/>
        <a:p>
          <a:r>
            <a:rPr lang="en-US"/>
            <a:t>Students think of ways to help them remember expectations</a:t>
          </a:r>
        </a:p>
      </dgm:t>
    </dgm:pt>
    <dgm:pt modelId="{7C86CDC4-25C2-45EB-8818-FAD84E5985A3}" type="parTrans" cxnId="{EE7D7175-133D-4BE0-A003-073186FD2326}">
      <dgm:prSet/>
      <dgm:spPr/>
      <dgm:t>
        <a:bodyPr/>
        <a:lstStyle/>
        <a:p>
          <a:endParaRPr lang="en-US"/>
        </a:p>
      </dgm:t>
    </dgm:pt>
    <dgm:pt modelId="{4C65B360-DF54-46B4-A41F-1726D0D3D0C4}" type="sibTrans" cxnId="{EE7D7175-133D-4BE0-A003-073186FD2326}">
      <dgm:prSet/>
      <dgm:spPr/>
      <dgm:t>
        <a:bodyPr/>
        <a:lstStyle/>
        <a:p>
          <a:endParaRPr lang="en-US"/>
        </a:p>
      </dgm:t>
    </dgm:pt>
    <dgm:pt modelId="{90A9EFD5-C023-4C68-8259-07F90E1B9A58}">
      <dgm:prSet phldrT="[Text]"/>
      <dgm:spPr/>
      <dgm:t>
        <a:bodyPr/>
        <a:lstStyle/>
        <a:p>
          <a:r>
            <a:rPr lang="en-US"/>
            <a:t>Students restate expectations</a:t>
          </a:r>
        </a:p>
      </dgm:t>
    </dgm:pt>
    <dgm:pt modelId="{C4E96CDA-01DC-4F3B-8C79-0DB764762C66}" type="parTrans" cxnId="{EB2760F1-AD60-40A5-92DF-F542A83C6281}">
      <dgm:prSet/>
      <dgm:spPr/>
      <dgm:t>
        <a:bodyPr/>
        <a:lstStyle/>
        <a:p>
          <a:endParaRPr lang="en-US"/>
        </a:p>
      </dgm:t>
    </dgm:pt>
    <dgm:pt modelId="{99341445-9132-4A74-8DBD-C52FA8689BCC}" type="sibTrans" cxnId="{EB2760F1-AD60-40A5-92DF-F542A83C6281}">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C4606505-FC9F-485F-957F-18B56C9F8103}" srcId="{351CDD78-F959-46D7-B220-BB6488774D30}" destId="{57180EDD-E245-4768-A44A-60D1039C1F99}" srcOrd="1" destOrd="0" parTransId="{062F8593-C4C3-4E00-95EF-CC73EDD30749}" sibTransId="{2FC5A32C-87AC-40AD-8BAB-17A2A31F971E}"/>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778CB13F-9697-45E1-B57E-1B6159A3926B}" type="presOf" srcId="{57180EDD-E245-4768-A44A-60D1039C1F99}" destId="{B90AF65E-CDA8-4884-B3E9-87BCEC200D74}" srcOrd="0" destOrd="1" presId="urn:microsoft.com/office/officeart/2005/8/layout/list1"/>
    <dgm:cxn modelId="{0ECAED43-7953-4001-80F3-3464B0789B40}" type="presOf" srcId="{351CDD78-F959-46D7-B220-BB6488774D30}" destId="{F8FE69B2-1EB6-4FEC-BF29-9CE9589BA69D}" srcOrd="1" destOrd="0" presId="urn:microsoft.com/office/officeart/2005/8/layout/list1"/>
    <dgm:cxn modelId="{EE7D7175-133D-4BE0-A003-073186FD2326}" srcId="{351CDD78-F959-46D7-B220-BB6488774D30}" destId="{8BE36DF4-6538-4558-9463-1E85F751983F}" srcOrd="2" destOrd="0" parTransId="{7C86CDC4-25C2-45EB-8818-FAD84E5985A3}" sibTransId="{4C65B360-DF54-46B4-A41F-1726D0D3D0C4}"/>
    <dgm:cxn modelId="{49A40956-D17A-4AE2-B6C0-8E23FB0BF273}" type="presOf" srcId="{9EB340FB-2DEE-4121-9679-C7B35A118458}" destId="{336FA13B-9D30-473B-BF77-76D0302C5983}" srcOrd="0" destOrd="0" presId="urn:microsoft.com/office/officeart/2005/8/layout/list1"/>
    <dgm:cxn modelId="{41848059-CE7C-450B-8B75-9CD5726BBA8D}" type="presOf" srcId="{8BE36DF4-6538-4558-9463-1E85F751983F}" destId="{B90AF65E-CDA8-4884-B3E9-87BCEC200D74}" srcOrd="0" destOrd="2" presId="urn:microsoft.com/office/officeart/2005/8/layout/list1"/>
    <dgm:cxn modelId="{B8AF96AE-4381-4C81-9922-6AD0F715EB98}" srcId="{9EB340FB-2DEE-4121-9679-C7B35A118458}" destId="{86A7EBD1-E922-4CD4-9B9D-95E59F2B838B}" srcOrd="0" destOrd="0" parTransId="{0869842D-EF0D-406D-971B-2B448FCE7209}" sibTransId="{5CA404C0-A847-47F6-8AA7-4FD7633BF538}"/>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EB2760F1-AD60-40A5-92DF-F542A83C6281}" srcId="{351CDD78-F959-46D7-B220-BB6488774D30}" destId="{90A9EFD5-C023-4C68-8259-07F90E1B9A58}" srcOrd="0" destOrd="0" parTransId="{C4E96CDA-01DC-4F3B-8C79-0DB764762C66}" sibTransId="{99341445-9132-4A74-8DBD-C52FA8689BCC}"/>
    <dgm:cxn modelId="{34C2C1F8-3166-4C91-BAB9-687878A6E749}" type="presOf" srcId="{80D9D22E-2E43-4BE7-B94F-94C9AA1D5B46}" destId="{05FF2228-75D3-4ABC-AE35-EB836D61AFF1}" srcOrd="1" destOrd="0" presId="urn:microsoft.com/office/officeart/2005/8/layout/list1"/>
    <dgm:cxn modelId="{D581AFFF-8C53-46C9-9474-50403191101A}" type="presOf" srcId="{90A9EFD5-C023-4C68-8259-07F90E1B9A58}" destId="{B90AF65E-CDA8-4884-B3E9-87BCEC200D74}" srcOrd="0"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206FCCA3-C75A-4B39-922E-F17015A9B7BF}">
      <dgm:prSet phldrT="[Text]"/>
      <dgm:spPr/>
      <dgm:t>
        <a:bodyPr/>
        <a:lstStyle/>
        <a:p>
          <a:r>
            <a:rPr lang="en-US"/>
            <a:t>Students rehearse demonstrating expectations</a:t>
          </a:r>
        </a:p>
      </dgm:t>
    </dgm:pt>
    <dgm:pt modelId="{89C2E02D-23F4-4797-8ADD-092136D1E846}" type="parTrans" cxnId="{C020B691-5AE5-4C94-935C-E0433B2E8B31}">
      <dgm:prSet/>
      <dgm:spPr/>
      <dgm:t>
        <a:bodyPr/>
        <a:lstStyle/>
        <a:p>
          <a:endParaRPr lang="en-US"/>
        </a:p>
      </dgm:t>
    </dgm:pt>
    <dgm:pt modelId="{34A05EC3-9E3D-4680-9019-2EA7EDC624F3}" type="sibTrans" cxnId="{C020B691-5AE5-4C94-935C-E0433B2E8B31}">
      <dgm:prSet/>
      <dgm:spPr/>
      <dgm:t>
        <a:bodyPr/>
        <a:lstStyle/>
        <a:p>
          <a:endParaRPr lang="en-US"/>
        </a:p>
      </dgm:t>
    </dgm:pt>
    <dgm:pt modelId="{04FC8B0E-9318-4476-AFE7-76F724976CDE}">
      <dgm:prSet phldrT="[Text]"/>
      <dgm:spPr/>
      <dgm:t>
        <a:bodyPr/>
        <a:lstStyle/>
        <a:p>
          <a:r>
            <a:rPr lang="en-US"/>
            <a:t>Students practice in hypothetical situations</a:t>
          </a:r>
        </a:p>
      </dgm:t>
    </dgm:pt>
    <dgm:pt modelId="{C9756095-977D-4A8C-9AF8-2E5EF739E418}" type="parTrans" cxnId="{39BE94EA-C038-4B67-9691-2AD07A0AA249}">
      <dgm:prSet/>
      <dgm:spPr/>
      <dgm:t>
        <a:bodyPr/>
        <a:lstStyle/>
        <a:p>
          <a:endParaRPr lang="en-US"/>
        </a:p>
      </dgm:t>
    </dgm:pt>
    <dgm:pt modelId="{34D41AF5-2AB7-41E3-A692-EEE3C85553E3}" type="sibTrans" cxnId="{39BE94EA-C038-4B67-9691-2AD07A0AA249}">
      <dgm:prSet/>
      <dgm:spPr/>
      <dgm:t>
        <a:bodyPr/>
        <a:lstStyle/>
        <a:p>
          <a:endParaRPr lang="en-US"/>
        </a:p>
      </dgm:t>
    </dgm:pt>
    <dgm:pt modelId="{7DB89414-E0CD-4C01-B531-9F5687BAA9D0}">
      <dgm:prSet phldrT="[Text]"/>
      <dgm:spPr/>
      <dgm:t>
        <a:bodyPr/>
        <a:lstStyle/>
        <a:p>
          <a:r>
            <a:rPr lang="en-US"/>
            <a:t>Incidental teaching</a:t>
          </a:r>
        </a:p>
      </dgm:t>
    </dgm:pt>
    <dgm:pt modelId="{C3F74262-2AD3-4F3A-9131-653E2BF7CD1B}" type="parTrans" cxnId="{301B3C4E-ED0A-453B-B16F-5BB4529979D0}">
      <dgm:prSet/>
      <dgm:spPr/>
      <dgm:t>
        <a:bodyPr/>
        <a:lstStyle/>
        <a:p>
          <a:endParaRPr lang="en-US"/>
        </a:p>
      </dgm:t>
    </dgm:pt>
    <dgm:pt modelId="{5AA281FE-AFF0-4856-A280-EA5168B1BC24}" type="sibTrans" cxnId="{301B3C4E-ED0A-453B-B16F-5BB4529979D0}">
      <dgm:prSet/>
      <dgm:spPr/>
      <dgm:t>
        <a:bodyPr/>
        <a:lstStyle/>
        <a:p>
          <a:endParaRPr lang="en-US"/>
        </a:p>
      </dgm:t>
    </dgm:pt>
    <dgm:pt modelId="{0844BC8C-7A5C-471D-BB35-4406FBDB9B1A}">
      <dgm:prSet phldrT="[Text]"/>
      <dgm:spPr/>
      <dgm:t>
        <a:bodyPr/>
        <a:lstStyle/>
        <a:p>
          <a:r>
            <a:rPr lang="en-US"/>
            <a:t>Reinforce!</a:t>
          </a:r>
        </a:p>
      </dgm:t>
    </dgm:pt>
    <dgm:pt modelId="{05A296BF-2001-48C0-BD8D-ACDA1B2F2280}" type="parTrans" cxnId="{8AD910EC-0CA7-4940-99D3-193DC805C2CC}">
      <dgm:prSet/>
      <dgm:spPr/>
      <dgm:t>
        <a:bodyPr/>
        <a:lstStyle/>
        <a:p>
          <a:endParaRPr lang="en-US"/>
        </a:p>
      </dgm:t>
    </dgm:pt>
    <dgm:pt modelId="{32BD5676-A92A-4886-9D60-6FC1D58894AB}" type="sibTrans" cxnId="{8AD910EC-0CA7-4940-99D3-193DC805C2CC}">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37E1D008-FAA5-4694-8083-AE15148AEF2E}" type="presOf" srcId="{0844BC8C-7A5C-471D-BB35-4406FBDB9B1A}" destId="{3C04C39F-B16B-4708-B6C0-D9AED98BDD65}" srcOrd="0" destOrd="3"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0ECAED43-7953-4001-80F3-3464B0789B40}" type="presOf" srcId="{351CDD78-F959-46D7-B220-BB6488774D30}" destId="{F8FE69B2-1EB6-4FEC-BF29-9CE9589BA69D}" srcOrd="1" destOrd="0" presId="urn:microsoft.com/office/officeart/2005/8/layout/list1"/>
    <dgm:cxn modelId="{301B3C4E-ED0A-453B-B16F-5BB4529979D0}" srcId="{321B79B0-762B-4CB0-AAEB-8D129C71D037}" destId="{7DB89414-E0CD-4C01-B531-9F5687BAA9D0}" srcOrd="2" destOrd="0" parTransId="{C3F74262-2AD3-4F3A-9131-653E2BF7CD1B}" sibTransId="{5AA281FE-AFF0-4856-A280-EA5168B1BC24}"/>
    <dgm:cxn modelId="{49A40956-D17A-4AE2-B6C0-8E23FB0BF273}" type="presOf" srcId="{9EB340FB-2DEE-4121-9679-C7B35A118458}" destId="{336FA13B-9D30-473B-BF77-76D0302C5983}" srcOrd="0" destOrd="0" presId="urn:microsoft.com/office/officeart/2005/8/layout/list1"/>
    <dgm:cxn modelId="{97F18857-6D76-47AA-AD04-7FFD7516C715}" type="presOf" srcId="{7DB89414-E0CD-4C01-B531-9F5687BAA9D0}" destId="{3C04C39F-B16B-4708-B6C0-D9AED98BDD65}" srcOrd="0" destOrd="2" presId="urn:microsoft.com/office/officeart/2005/8/layout/list1"/>
    <dgm:cxn modelId="{C020B691-5AE5-4C94-935C-E0433B2E8B31}" srcId="{321B79B0-762B-4CB0-AAEB-8D129C71D037}" destId="{206FCCA3-C75A-4B39-922E-F17015A9B7BF}" srcOrd="0" destOrd="0" parTransId="{89C2E02D-23F4-4797-8ADD-092136D1E846}" sibTransId="{34A05EC3-9E3D-4680-9019-2EA7EDC624F3}"/>
    <dgm:cxn modelId="{B8AF96AE-4381-4C81-9922-6AD0F715EB98}" srcId="{9EB340FB-2DEE-4121-9679-C7B35A118458}" destId="{86A7EBD1-E922-4CD4-9B9D-95E59F2B838B}" srcOrd="0" destOrd="0" parTransId="{0869842D-EF0D-406D-971B-2B448FCE7209}" sibTransId="{5CA404C0-A847-47F6-8AA7-4FD7633BF538}"/>
    <dgm:cxn modelId="{8D7E11B2-957F-47DE-8D79-7F83C27EFA70}" type="presOf" srcId="{04FC8B0E-9318-4476-AFE7-76F724976CDE}" destId="{3C04C39F-B16B-4708-B6C0-D9AED98BDD65}" srcOrd="0" destOrd="1" presId="urn:microsoft.com/office/officeart/2005/8/layout/list1"/>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4B7658E3-1F0F-47CD-9C89-071AE33B8FB9}" type="presOf" srcId="{206FCCA3-C75A-4B39-922E-F17015A9B7BF}" destId="{3C04C39F-B16B-4708-B6C0-D9AED98BDD65}" srcOrd="0" destOrd="0" presId="urn:microsoft.com/office/officeart/2005/8/layout/list1"/>
    <dgm:cxn modelId="{39BE94EA-C038-4B67-9691-2AD07A0AA249}" srcId="{321B79B0-762B-4CB0-AAEB-8D129C71D037}" destId="{04FC8B0E-9318-4476-AFE7-76F724976CDE}" srcOrd="1" destOrd="0" parTransId="{C9756095-977D-4A8C-9AF8-2E5EF739E418}" sibTransId="{34D41AF5-2AB7-41E3-A692-EEE3C85553E3}"/>
    <dgm:cxn modelId="{8AD910EC-0CA7-4940-99D3-193DC805C2CC}" srcId="{321B79B0-762B-4CB0-AAEB-8D129C71D037}" destId="{0844BC8C-7A5C-471D-BB35-4406FBDB9B1A}" srcOrd="3" destOrd="0" parTransId="{05A296BF-2001-48C0-BD8D-ACDA1B2F2280}" sibTransId="{32BD5676-A92A-4886-9D60-6FC1D58894AB}"/>
    <dgm:cxn modelId="{FDEE32ED-D126-48BD-8264-C97594CB6716}" type="presOf" srcId="{321B79B0-762B-4CB0-AAEB-8D129C71D037}" destId="{F1362A47-5280-492F-BF44-0E8C85D99689}" srcOrd="1" destOrd="0" presId="urn:microsoft.com/office/officeart/2005/8/layout/list1"/>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4D1A64E-C983-4C70-949D-0277F732977E}" type="doc">
      <dgm:prSet loTypeId="urn:microsoft.com/office/officeart/2005/8/layout/cycle8" loCatId="cycle" qsTypeId="urn:microsoft.com/office/officeart/2005/8/quickstyle/simple1" qsCatId="simple" csTypeId="urn:microsoft.com/office/officeart/2005/8/colors/accent0_3" csCatId="mainScheme" phldr="1"/>
      <dgm:spPr/>
    </dgm:pt>
    <dgm:pt modelId="{9AFD13D4-B559-45F2-9EB7-4DE438C74ABA}">
      <dgm:prSet phldrT="[Text]"/>
      <dgm:spPr>
        <a:solidFill>
          <a:schemeClr val="accent5"/>
        </a:solidFill>
      </dgm:spPr>
      <dgm:t>
        <a:bodyPr/>
        <a:lstStyle/>
        <a:p>
          <a:r>
            <a:rPr lang="en-US"/>
            <a:t>Consequence</a:t>
          </a:r>
        </a:p>
      </dgm:t>
    </dgm:pt>
    <dgm:pt modelId="{685E5826-1C6D-4A29-A27B-DB5A94815212}" type="parTrans" cxnId="{F09193D8-02CA-4B87-9F1E-1CACF094CC79}">
      <dgm:prSet/>
      <dgm:spPr/>
      <dgm:t>
        <a:bodyPr/>
        <a:lstStyle/>
        <a:p>
          <a:endParaRPr lang="en-US"/>
        </a:p>
      </dgm:t>
    </dgm:pt>
    <dgm:pt modelId="{CA6F1397-FE39-45EE-98C0-FE315A86FD2F}" type="sibTrans" cxnId="{F09193D8-02CA-4B87-9F1E-1CACF094CC79}">
      <dgm:prSet/>
      <dgm:spPr/>
      <dgm:t>
        <a:bodyPr/>
        <a:lstStyle/>
        <a:p>
          <a:endParaRPr lang="en-US"/>
        </a:p>
      </dgm:t>
    </dgm:pt>
    <dgm:pt modelId="{0E314D72-7604-4FD4-BB84-63241C4C1D00}">
      <dgm:prSet phldrT="[Text]"/>
      <dgm:spPr>
        <a:solidFill>
          <a:schemeClr val="accent5"/>
        </a:solidFill>
      </dgm:spPr>
      <dgm:t>
        <a:bodyPr/>
        <a:lstStyle/>
        <a:p>
          <a:r>
            <a:rPr lang="en-US"/>
            <a:t>Behavior</a:t>
          </a:r>
        </a:p>
      </dgm:t>
    </dgm:pt>
    <dgm:pt modelId="{FDE57EAE-EFB3-4327-864D-39DA1C7F0F5F}" type="parTrans" cxnId="{DDE226D2-524E-4FA8-8C32-D75B7A5EC277}">
      <dgm:prSet/>
      <dgm:spPr/>
      <dgm:t>
        <a:bodyPr/>
        <a:lstStyle/>
        <a:p>
          <a:endParaRPr lang="en-US"/>
        </a:p>
      </dgm:t>
    </dgm:pt>
    <dgm:pt modelId="{9139C95E-67E8-4211-BBC6-199ED991D76D}" type="sibTrans" cxnId="{DDE226D2-524E-4FA8-8C32-D75B7A5EC277}">
      <dgm:prSet/>
      <dgm:spPr/>
      <dgm:t>
        <a:bodyPr/>
        <a:lstStyle/>
        <a:p>
          <a:endParaRPr lang="en-US"/>
        </a:p>
      </dgm:t>
    </dgm:pt>
    <dgm:pt modelId="{747BF963-5725-4668-ABE8-E17D906B38DE}" type="pres">
      <dgm:prSet presAssocID="{D4D1A64E-C983-4C70-949D-0277F732977E}" presName="compositeShape" presStyleCnt="0">
        <dgm:presLayoutVars>
          <dgm:chMax val="7"/>
          <dgm:dir/>
          <dgm:resizeHandles val="exact"/>
        </dgm:presLayoutVars>
      </dgm:prSet>
      <dgm:spPr/>
    </dgm:pt>
    <dgm:pt modelId="{97161309-1500-4013-86D0-6E6305FE8BC3}" type="pres">
      <dgm:prSet presAssocID="{D4D1A64E-C983-4C70-949D-0277F732977E}" presName="wedge1" presStyleLbl="node1" presStyleIdx="0" presStyleCnt="2"/>
      <dgm:spPr/>
    </dgm:pt>
    <dgm:pt modelId="{0F478D41-1648-474E-AF03-A9D839B95D24}" type="pres">
      <dgm:prSet presAssocID="{D4D1A64E-C983-4C70-949D-0277F732977E}" presName="dummy1a" presStyleCnt="0"/>
      <dgm:spPr/>
    </dgm:pt>
    <dgm:pt modelId="{38F70B64-512C-4496-9B6A-1A6467C98D62}" type="pres">
      <dgm:prSet presAssocID="{D4D1A64E-C983-4C70-949D-0277F732977E}" presName="dummy1b" presStyleCnt="0"/>
      <dgm:spPr/>
    </dgm:pt>
    <dgm:pt modelId="{A472A9A4-DFD2-48FF-983F-28EA43DE6547}" type="pres">
      <dgm:prSet presAssocID="{D4D1A64E-C983-4C70-949D-0277F732977E}" presName="wedge1Tx" presStyleLbl="node1" presStyleIdx="0" presStyleCnt="2">
        <dgm:presLayoutVars>
          <dgm:chMax val="0"/>
          <dgm:chPref val="0"/>
          <dgm:bulletEnabled val="1"/>
        </dgm:presLayoutVars>
      </dgm:prSet>
      <dgm:spPr/>
    </dgm:pt>
    <dgm:pt modelId="{9CFD8C48-036A-4FD2-B0FC-E7FE970744EE}" type="pres">
      <dgm:prSet presAssocID="{D4D1A64E-C983-4C70-949D-0277F732977E}" presName="wedge2" presStyleLbl="node1" presStyleIdx="1" presStyleCnt="2"/>
      <dgm:spPr/>
    </dgm:pt>
    <dgm:pt modelId="{BA44A06E-3811-4853-9F88-9A2DFFD99ED6}" type="pres">
      <dgm:prSet presAssocID="{D4D1A64E-C983-4C70-949D-0277F732977E}" presName="dummy2a" presStyleCnt="0"/>
      <dgm:spPr/>
    </dgm:pt>
    <dgm:pt modelId="{84ECC3CC-6849-480B-935B-8814BBA1F5BF}" type="pres">
      <dgm:prSet presAssocID="{D4D1A64E-C983-4C70-949D-0277F732977E}" presName="dummy2b" presStyleCnt="0"/>
      <dgm:spPr/>
    </dgm:pt>
    <dgm:pt modelId="{A59B7A64-F689-4D4D-BBB1-249E551EE664}" type="pres">
      <dgm:prSet presAssocID="{D4D1A64E-C983-4C70-949D-0277F732977E}" presName="wedge2Tx" presStyleLbl="node1" presStyleIdx="1" presStyleCnt="2">
        <dgm:presLayoutVars>
          <dgm:chMax val="0"/>
          <dgm:chPref val="0"/>
          <dgm:bulletEnabled val="1"/>
        </dgm:presLayoutVars>
      </dgm:prSet>
      <dgm:spPr/>
    </dgm:pt>
    <dgm:pt modelId="{8F6DF472-ABDF-41D9-83E0-4A284A9BD9EA}" type="pres">
      <dgm:prSet presAssocID="{CA6F1397-FE39-45EE-98C0-FE315A86FD2F}" presName="arrowWedge1" presStyleLbl="fgSibTrans2D1" presStyleIdx="0" presStyleCnt="2"/>
      <dgm:spPr/>
    </dgm:pt>
    <dgm:pt modelId="{D3FC76D8-2228-4CE3-AA13-4DCC60F7FF31}" type="pres">
      <dgm:prSet presAssocID="{9139C95E-67E8-4211-BBC6-199ED991D76D}" presName="arrowWedge2" presStyleLbl="fgSibTrans2D1" presStyleIdx="1" presStyleCnt="2"/>
      <dgm:spPr/>
    </dgm:pt>
  </dgm:ptLst>
  <dgm:cxnLst>
    <dgm:cxn modelId="{279DCF2E-1639-4214-97A6-1F8351CAF53E}" type="presOf" srcId="{0E314D72-7604-4FD4-BB84-63241C4C1D00}" destId="{A59B7A64-F689-4D4D-BBB1-249E551EE664}" srcOrd="1" destOrd="0" presId="urn:microsoft.com/office/officeart/2005/8/layout/cycle8"/>
    <dgm:cxn modelId="{7BA69299-1C69-49BF-BE90-8292430293F4}" type="presOf" srcId="{9AFD13D4-B559-45F2-9EB7-4DE438C74ABA}" destId="{97161309-1500-4013-86D0-6E6305FE8BC3}" srcOrd="0" destOrd="0" presId="urn:microsoft.com/office/officeart/2005/8/layout/cycle8"/>
    <dgm:cxn modelId="{21AA169A-DF60-4373-95BA-423CCCF9955B}" type="presOf" srcId="{0E314D72-7604-4FD4-BB84-63241C4C1D00}" destId="{9CFD8C48-036A-4FD2-B0FC-E7FE970744EE}" srcOrd="0" destOrd="0" presId="urn:microsoft.com/office/officeart/2005/8/layout/cycle8"/>
    <dgm:cxn modelId="{24F419A9-BFFE-409A-B289-CEA35B05DD01}" type="presOf" srcId="{9AFD13D4-B559-45F2-9EB7-4DE438C74ABA}" destId="{A472A9A4-DFD2-48FF-983F-28EA43DE6547}" srcOrd="1" destOrd="0" presId="urn:microsoft.com/office/officeart/2005/8/layout/cycle8"/>
    <dgm:cxn modelId="{DDE226D2-524E-4FA8-8C32-D75B7A5EC277}" srcId="{D4D1A64E-C983-4C70-949D-0277F732977E}" destId="{0E314D72-7604-4FD4-BB84-63241C4C1D00}" srcOrd="1" destOrd="0" parTransId="{FDE57EAE-EFB3-4327-864D-39DA1C7F0F5F}" sibTransId="{9139C95E-67E8-4211-BBC6-199ED991D76D}"/>
    <dgm:cxn modelId="{F09193D8-02CA-4B87-9F1E-1CACF094CC79}" srcId="{D4D1A64E-C983-4C70-949D-0277F732977E}" destId="{9AFD13D4-B559-45F2-9EB7-4DE438C74ABA}" srcOrd="0" destOrd="0" parTransId="{685E5826-1C6D-4A29-A27B-DB5A94815212}" sibTransId="{CA6F1397-FE39-45EE-98C0-FE315A86FD2F}"/>
    <dgm:cxn modelId="{40025AFF-4C80-4223-B985-1FB16B096F70}" type="presOf" srcId="{D4D1A64E-C983-4C70-949D-0277F732977E}" destId="{747BF963-5725-4668-ABE8-E17D906B38DE}" srcOrd="0" destOrd="0" presId="urn:microsoft.com/office/officeart/2005/8/layout/cycle8"/>
    <dgm:cxn modelId="{02650AFF-177B-4FA8-B11C-A591D6193CBF}" type="presParOf" srcId="{747BF963-5725-4668-ABE8-E17D906B38DE}" destId="{97161309-1500-4013-86D0-6E6305FE8BC3}" srcOrd="0" destOrd="0" presId="urn:microsoft.com/office/officeart/2005/8/layout/cycle8"/>
    <dgm:cxn modelId="{DA3DA3C5-4E2A-4BF9-AC04-4C60A946F371}" type="presParOf" srcId="{747BF963-5725-4668-ABE8-E17D906B38DE}" destId="{0F478D41-1648-474E-AF03-A9D839B95D24}" srcOrd="1" destOrd="0" presId="urn:microsoft.com/office/officeart/2005/8/layout/cycle8"/>
    <dgm:cxn modelId="{8A3EB1CA-5C40-4C9A-AC16-FD6700C928E4}" type="presParOf" srcId="{747BF963-5725-4668-ABE8-E17D906B38DE}" destId="{38F70B64-512C-4496-9B6A-1A6467C98D62}" srcOrd="2" destOrd="0" presId="urn:microsoft.com/office/officeart/2005/8/layout/cycle8"/>
    <dgm:cxn modelId="{247D1964-F212-422A-899D-1229C41EF1FF}" type="presParOf" srcId="{747BF963-5725-4668-ABE8-E17D906B38DE}" destId="{A472A9A4-DFD2-48FF-983F-28EA43DE6547}" srcOrd="3" destOrd="0" presId="urn:microsoft.com/office/officeart/2005/8/layout/cycle8"/>
    <dgm:cxn modelId="{15F6DEB2-2FA0-42E6-B8C3-13B5C6E93194}" type="presParOf" srcId="{747BF963-5725-4668-ABE8-E17D906B38DE}" destId="{9CFD8C48-036A-4FD2-B0FC-E7FE970744EE}" srcOrd="4" destOrd="0" presId="urn:microsoft.com/office/officeart/2005/8/layout/cycle8"/>
    <dgm:cxn modelId="{D01CA1A3-9DAE-413A-A801-55F3A00AE16B}" type="presParOf" srcId="{747BF963-5725-4668-ABE8-E17D906B38DE}" destId="{BA44A06E-3811-4853-9F88-9A2DFFD99ED6}" srcOrd="5" destOrd="0" presId="urn:microsoft.com/office/officeart/2005/8/layout/cycle8"/>
    <dgm:cxn modelId="{58FEE764-A152-45F9-B693-35553579A469}" type="presParOf" srcId="{747BF963-5725-4668-ABE8-E17D906B38DE}" destId="{84ECC3CC-6849-480B-935B-8814BBA1F5BF}" srcOrd="6" destOrd="0" presId="urn:microsoft.com/office/officeart/2005/8/layout/cycle8"/>
    <dgm:cxn modelId="{548AA6A3-C436-470F-8D14-43319482EDBB}" type="presParOf" srcId="{747BF963-5725-4668-ABE8-E17D906B38DE}" destId="{A59B7A64-F689-4D4D-BBB1-249E551EE664}" srcOrd="7" destOrd="0" presId="urn:microsoft.com/office/officeart/2005/8/layout/cycle8"/>
    <dgm:cxn modelId="{140A6330-CB06-4A29-A14B-B70FCC59F335}" type="presParOf" srcId="{747BF963-5725-4668-ABE8-E17D906B38DE}" destId="{8F6DF472-ABDF-41D9-83E0-4A284A9BD9EA}" srcOrd="8" destOrd="0" presId="urn:microsoft.com/office/officeart/2005/8/layout/cycle8"/>
    <dgm:cxn modelId="{FEE72BEF-788F-4D31-BBB8-961C46E26AE8}" type="presParOf" srcId="{747BF963-5725-4668-ABE8-E17D906B38DE}" destId="{D3FC76D8-2228-4CE3-AA13-4DCC60F7FF31}" srcOrd="9"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4385E93-3833-4587-A413-25C6CEF40A3D}"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30AA6BF3-9D79-4B21-8AA0-A92F19652E70}">
      <dgm:prSet/>
      <dgm:spPr/>
      <dgm:t>
        <a:bodyPr/>
        <a:lstStyle/>
        <a:p>
          <a:pPr>
            <a:buNone/>
          </a:pPr>
          <a:r>
            <a:rPr lang="en-US"/>
            <a:t>Positive</a:t>
          </a:r>
        </a:p>
      </dgm:t>
    </dgm:pt>
    <dgm:pt modelId="{1CD95F6F-03A2-4CC5-BD46-555A1A720EB2}" type="parTrans" cxnId="{CD1BB4B9-2235-44E4-9321-6946DC28FADF}">
      <dgm:prSet/>
      <dgm:spPr/>
      <dgm:t>
        <a:bodyPr/>
        <a:lstStyle/>
        <a:p>
          <a:endParaRPr lang="en-US"/>
        </a:p>
      </dgm:t>
    </dgm:pt>
    <dgm:pt modelId="{A694C1DA-DC32-449F-8BDA-7190BFD551B0}" type="sibTrans" cxnId="{CD1BB4B9-2235-44E4-9321-6946DC28FADF}">
      <dgm:prSet/>
      <dgm:spPr/>
      <dgm:t>
        <a:bodyPr/>
        <a:lstStyle/>
        <a:p>
          <a:endParaRPr lang="en-US"/>
        </a:p>
      </dgm:t>
    </dgm:pt>
    <dgm:pt modelId="{F259BB1E-484D-4279-A3F3-114B43805D99}">
      <dgm:prSet/>
      <dgm:spPr/>
      <dgm:t>
        <a:bodyPr/>
        <a:lstStyle/>
        <a:p>
          <a:pPr>
            <a:buNone/>
          </a:pPr>
          <a:r>
            <a:rPr lang="en-US"/>
            <a:t>(Access) </a:t>
          </a:r>
        </a:p>
      </dgm:t>
    </dgm:pt>
    <dgm:pt modelId="{ACDAD2A4-4F82-42C3-8B64-1963B39BCBB2}" type="parTrans" cxnId="{0A980063-3F5E-4350-8C5D-2D9821CA1A80}">
      <dgm:prSet/>
      <dgm:spPr/>
      <dgm:t>
        <a:bodyPr/>
        <a:lstStyle/>
        <a:p>
          <a:endParaRPr lang="en-US"/>
        </a:p>
      </dgm:t>
    </dgm:pt>
    <dgm:pt modelId="{DB99AD98-11CE-4082-B3A3-2D1DA5240352}" type="sibTrans" cxnId="{0A980063-3F5E-4350-8C5D-2D9821CA1A80}">
      <dgm:prSet/>
      <dgm:spPr/>
      <dgm:t>
        <a:bodyPr/>
        <a:lstStyle/>
        <a:p>
          <a:endParaRPr lang="en-US"/>
        </a:p>
      </dgm:t>
    </dgm:pt>
    <dgm:pt modelId="{1F71631C-D858-4F86-A048-5EAB6B06A8C4}">
      <dgm:prSet/>
      <dgm:spPr/>
      <dgm:t>
        <a:bodyPr/>
        <a:lstStyle/>
        <a:p>
          <a:pPr>
            <a:buNone/>
          </a:pPr>
          <a:r>
            <a:rPr lang="en-US"/>
            <a:t>Negative</a:t>
          </a:r>
        </a:p>
      </dgm:t>
    </dgm:pt>
    <dgm:pt modelId="{A18B236A-991F-44D9-9438-4F0752747F1D}" type="parTrans" cxnId="{3F3E64B0-81FB-46AE-A39C-492F3E492A3C}">
      <dgm:prSet/>
      <dgm:spPr/>
      <dgm:t>
        <a:bodyPr/>
        <a:lstStyle/>
        <a:p>
          <a:endParaRPr lang="en-US"/>
        </a:p>
      </dgm:t>
    </dgm:pt>
    <dgm:pt modelId="{C0E51B84-13FC-4108-9DA4-981169FAE3C3}" type="sibTrans" cxnId="{3F3E64B0-81FB-46AE-A39C-492F3E492A3C}">
      <dgm:prSet/>
      <dgm:spPr/>
      <dgm:t>
        <a:bodyPr/>
        <a:lstStyle/>
        <a:p>
          <a:endParaRPr lang="en-US"/>
        </a:p>
      </dgm:t>
    </dgm:pt>
    <dgm:pt modelId="{FD5A0EF9-4396-4917-B70A-B1AEAC4F1F36}">
      <dgm:prSet/>
      <dgm:spPr/>
      <dgm:t>
        <a:bodyPr/>
        <a:lstStyle/>
        <a:p>
          <a:pPr>
            <a:buNone/>
          </a:pPr>
          <a:r>
            <a:rPr lang="en-US"/>
            <a:t>(Avoid)</a:t>
          </a:r>
        </a:p>
      </dgm:t>
    </dgm:pt>
    <dgm:pt modelId="{F640788A-8FD0-4CD3-A3AC-5534C0AA6AE8}" type="parTrans" cxnId="{4BEC7A95-7163-495F-9566-096982FE2369}">
      <dgm:prSet/>
      <dgm:spPr/>
      <dgm:t>
        <a:bodyPr/>
        <a:lstStyle/>
        <a:p>
          <a:endParaRPr lang="en-US"/>
        </a:p>
      </dgm:t>
    </dgm:pt>
    <dgm:pt modelId="{275287F6-55DC-4ABB-90C0-000961979453}" type="sibTrans" cxnId="{4BEC7A95-7163-495F-9566-096982FE2369}">
      <dgm:prSet/>
      <dgm:spPr/>
      <dgm:t>
        <a:bodyPr/>
        <a:lstStyle/>
        <a:p>
          <a:endParaRPr lang="en-US"/>
        </a:p>
      </dgm:t>
    </dgm:pt>
    <dgm:pt modelId="{615DBEE9-AC41-4AFE-A0AD-732D7BE024EF}" type="pres">
      <dgm:prSet presAssocID="{A4385E93-3833-4587-A413-25C6CEF40A3D}" presName="linearFlow" presStyleCnt="0">
        <dgm:presLayoutVars>
          <dgm:dir/>
          <dgm:resizeHandles val="exact"/>
        </dgm:presLayoutVars>
      </dgm:prSet>
      <dgm:spPr/>
    </dgm:pt>
    <dgm:pt modelId="{C7F236D5-2505-45F7-A78B-E08A5746922C}" type="pres">
      <dgm:prSet presAssocID="{30AA6BF3-9D79-4B21-8AA0-A92F19652E70}" presName="composite" presStyleCnt="0"/>
      <dgm:spPr/>
    </dgm:pt>
    <dgm:pt modelId="{C9927098-AAF2-4344-A456-F3FD610080E0}" type="pres">
      <dgm:prSet presAssocID="{30AA6BF3-9D79-4B21-8AA0-A92F19652E70}" presName="imgShp" presStyleLbl="fgImgPlace1" presStyleIdx="0" presStyleCnt="2" custLinFactNeighborX="-25372" custLinFactNeighborY="253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adge Follow"/>
        </a:ext>
      </dgm:extLst>
    </dgm:pt>
    <dgm:pt modelId="{6239E470-5836-4468-8A21-29ED9788801D}" type="pres">
      <dgm:prSet presAssocID="{30AA6BF3-9D79-4B21-8AA0-A92F19652E70}" presName="txShp" presStyleLbl="node1" presStyleIdx="0" presStyleCnt="2">
        <dgm:presLayoutVars>
          <dgm:bulletEnabled val="1"/>
        </dgm:presLayoutVars>
      </dgm:prSet>
      <dgm:spPr/>
    </dgm:pt>
    <dgm:pt modelId="{46B28032-EFDA-41FD-A6A2-238CE2B7BD72}" type="pres">
      <dgm:prSet presAssocID="{A694C1DA-DC32-449F-8BDA-7190BFD551B0}" presName="spacing" presStyleCnt="0"/>
      <dgm:spPr/>
    </dgm:pt>
    <dgm:pt modelId="{AA6CCDDD-FACB-4DB6-8CDA-C5D9A3D5DA4E}" type="pres">
      <dgm:prSet presAssocID="{1F71631C-D858-4F86-A048-5EAB6B06A8C4}" presName="composite" presStyleCnt="0"/>
      <dgm:spPr/>
    </dgm:pt>
    <dgm:pt modelId="{8FD6603D-1709-4C3B-9D39-E529662A142A}" type="pres">
      <dgm:prSet presAssocID="{1F71631C-D858-4F86-A048-5EAB6B06A8C4}" presName="imgShp" presStyleLbl="fgImgPlace1" presStyleIdx="1" presStyleCnt="2" custLinFactNeighborX="-26902" custLinFactNeighborY="-4520"/>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Badge Unfollow"/>
        </a:ext>
      </dgm:extLst>
    </dgm:pt>
    <dgm:pt modelId="{226039FB-0ADA-4F7D-B1C5-0BAB2AB8B249}" type="pres">
      <dgm:prSet presAssocID="{1F71631C-D858-4F86-A048-5EAB6B06A8C4}" presName="txShp" presStyleLbl="node1" presStyleIdx="1" presStyleCnt="2">
        <dgm:presLayoutVars>
          <dgm:bulletEnabled val="1"/>
        </dgm:presLayoutVars>
      </dgm:prSet>
      <dgm:spPr/>
    </dgm:pt>
  </dgm:ptLst>
  <dgm:cxnLst>
    <dgm:cxn modelId="{5A76C20C-97F6-408A-A479-AF8E61B5FDBA}" type="presOf" srcId="{A4385E93-3833-4587-A413-25C6CEF40A3D}" destId="{615DBEE9-AC41-4AFE-A0AD-732D7BE024EF}" srcOrd="0" destOrd="0" presId="urn:microsoft.com/office/officeart/2005/8/layout/vList3"/>
    <dgm:cxn modelId="{5D14CA3D-D458-49F1-9ADD-AE496BCD8B1A}" type="presOf" srcId="{FD5A0EF9-4396-4917-B70A-B1AEAC4F1F36}" destId="{226039FB-0ADA-4F7D-B1C5-0BAB2AB8B249}" srcOrd="0" destOrd="1" presId="urn:microsoft.com/office/officeart/2005/8/layout/vList3"/>
    <dgm:cxn modelId="{0A980063-3F5E-4350-8C5D-2D9821CA1A80}" srcId="{30AA6BF3-9D79-4B21-8AA0-A92F19652E70}" destId="{F259BB1E-484D-4279-A3F3-114B43805D99}" srcOrd="0" destOrd="0" parTransId="{ACDAD2A4-4F82-42C3-8B64-1963B39BCBB2}" sibTransId="{DB99AD98-11CE-4082-B3A3-2D1DA5240352}"/>
    <dgm:cxn modelId="{FB8A2150-3AFE-4583-8140-8B967BC7B234}" type="presOf" srcId="{30AA6BF3-9D79-4B21-8AA0-A92F19652E70}" destId="{6239E470-5836-4468-8A21-29ED9788801D}" srcOrd="0" destOrd="0" presId="urn:microsoft.com/office/officeart/2005/8/layout/vList3"/>
    <dgm:cxn modelId="{4BEC7A95-7163-495F-9566-096982FE2369}" srcId="{1F71631C-D858-4F86-A048-5EAB6B06A8C4}" destId="{FD5A0EF9-4396-4917-B70A-B1AEAC4F1F36}" srcOrd="0" destOrd="0" parTransId="{F640788A-8FD0-4CD3-A3AC-5534C0AA6AE8}" sibTransId="{275287F6-55DC-4ABB-90C0-000961979453}"/>
    <dgm:cxn modelId="{3F3E64B0-81FB-46AE-A39C-492F3E492A3C}" srcId="{A4385E93-3833-4587-A413-25C6CEF40A3D}" destId="{1F71631C-D858-4F86-A048-5EAB6B06A8C4}" srcOrd="1" destOrd="0" parTransId="{A18B236A-991F-44D9-9438-4F0752747F1D}" sibTransId="{C0E51B84-13FC-4108-9DA4-981169FAE3C3}"/>
    <dgm:cxn modelId="{CD1BB4B9-2235-44E4-9321-6946DC28FADF}" srcId="{A4385E93-3833-4587-A413-25C6CEF40A3D}" destId="{30AA6BF3-9D79-4B21-8AA0-A92F19652E70}" srcOrd="0" destOrd="0" parTransId="{1CD95F6F-03A2-4CC5-BD46-555A1A720EB2}" sibTransId="{A694C1DA-DC32-449F-8BDA-7190BFD551B0}"/>
    <dgm:cxn modelId="{077C65BF-A096-46D7-8D40-6F09EEC7E89A}" type="presOf" srcId="{F259BB1E-484D-4279-A3F3-114B43805D99}" destId="{6239E470-5836-4468-8A21-29ED9788801D}" srcOrd="0" destOrd="1" presId="urn:microsoft.com/office/officeart/2005/8/layout/vList3"/>
    <dgm:cxn modelId="{747B75D2-A2CD-4533-BAFD-92410C74828A}" type="presOf" srcId="{1F71631C-D858-4F86-A048-5EAB6B06A8C4}" destId="{226039FB-0ADA-4F7D-B1C5-0BAB2AB8B249}" srcOrd="0" destOrd="0" presId="urn:microsoft.com/office/officeart/2005/8/layout/vList3"/>
    <dgm:cxn modelId="{F62F9BC1-F2DF-438C-B3B4-D0B0C7DFBEE2}" type="presParOf" srcId="{615DBEE9-AC41-4AFE-A0AD-732D7BE024EF}" destId="{C7F236D5-2505-45F7-A78B-E08A5746922C}" srcOrd="0" destOrd="0" presId="urn:microsoft.com/office/officeart/2005/8/layout/vList3"/>
    <dgm:cxn modelId="{D0DC9694-3CCC-47F2-86F0-1C321D26498A}" type="presParOf" srcId="{C7F236D5-2505-45F7-A78B-E08A5746922C}" destId="{C9927098-AAF2-4344-A456-F3FD610080E0}" srcOrd="0" destOrd="0" presId="urn:microsoft.com/office/officeart/2005/8/layout/vList3"/>
    <dgm:cxn modelId="{C4007C06-38E6-4BFA-93E5-1C708F8522FD}" type="presParOf" srcId="{C7F236D5-2505-45F7-A78B-E08A5746922C}" destId="{6239E470-5836-4468-8A21-29ED9788801D}" srcOrd="1" destOrd="0" presId="urn:microsoft.com/office/officeart/2005/8/layout/vList3"/>
    <dgm:cxn modelId="{FED140F6-8A50-49F4-9096-8DDC2EFEA935}" type="presParOf" srcId="{615DBEE9-AC41-4AFE-A0AD-732D7BE024EF}" destId="{46B28032-EFDA-41FD-A6A2-238CE2B7BD72}" srcOrd="1" destOrd="0" presId="urn:microsoft.com/office/officeart/2005/8/layout/vList3"/>
    <dgm:cxn modelId="{0AD9D0CF-90E9-44F0-ABE1-44F3E431424A}" type="presParOf" srcId="{615DBEE9-AC41-4AFE-A0AD-732D7BE024EF}" destId="{AA6CCDDD-FACB-4DB6-8CDA-C5D9A3D5DA4E}" srcOrd="2" destOrd="0" presId="urn:microsoft.com/office/officeart/2005/8/layout/vList3"/>
    <dgm:cxn modelId="{1B40201B-3BD7-420E-B54E-7DF85DCC6540}" type="presParOf" srcId="{AA6CCDDD-FACB-4DB6-8CDA-C5D9A3D5DA4E}" destId="{8FD6603D-1709-4C3B-9D39-E529662A142A}" srcOrd="0" destOrd="0" presId="urn:microsoft.com/office/officeart/2005/8/layout/vList3"/>
    <dgm:cxn modelId="{28B573BC-4D3C-410A-BC44-DCE6FD74F944}" type="presParOf" srcId="{AA6CCDDD-FACB-4DB6-8CDA-C5D9A3D5DA4E}" destId="{226039FB-0ADA-4F7D-B1C5-0BAB2AB8B24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accent5_4" csCatId="accent5" phldr="1"/>
      <dgm:spPr/>
      <dgm:t>
        <a:bodyPr/>
        <a:lstStyle/>
        <a:p>
          <a:endParaRPr lang="en-US"/>
        </a:p>
      </dgm:t>
    </dgm:pt>
    <dgm:pt modelId="{67BDC6B4-5148-4199-B377-E24F14F906CE}">
      <dgm:prSet phldrT="[Text]" custT="1"/>
      <dgm:spPr/>
      <dgm:t>
        <a:bodyPr/>
        <a:lstStyle/>
        <a:p>
          <a:endParaRPr lang="en-US" sz="2400" b="1">
            <a:solidFill>
              <a:schemeClr val="tx1"/>
            </a:solidFill>
            <a:latin typeface="+mj-lt"/>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dgm:t>
        <a:bodyPr/>
        <a:lstStyle/>
        <a:p>
          <a:r>
            <a:rPr lang="en-US" b="1">
              <a:latin typeface="+mj-lt"/>
            </a:rPr>
            <a:t>Character Education</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FE7CED56-03E3-4938-94BB-3B7140BD243F}">
      <dgm:prSet/>
      <dgm:spPr/>
      <dgm:t>
        <a:bodyPr/>
        <a:lstStyle/>
        <a:p>
          <a:endParaRPr lang="en-US">
            <a:latin typeface="+mn-lt"/>
          </a:endParaRPr>
        </a:p>
      </dgm:t>
    </dgm:pt>
    <dgm:pt modelId="{3A048E05-9A27-4F0C-93AD-E9AE640AC1D8}" type="parTrans" cxnId="{34368806-2DEA-416A-BB56-07B31FCAF679}">
      <dgm:prSet/>
      <dgm:spPr/>
      <dgm:t>
        <a:bodyPr/>
        <a:lstStyle/>
        <a:p>
          <a:endParaRPr lang="en-US"/>
        </a:p>
      </dgm:t>
    </dgm:pt>
    <dgm:pt modelId="{70807E71-EB93-4DA6-A01F-3659999BC4B5}" type="sibTrans" cxnId="{34368806-2DEA-416A-BB56-07B31FCAF679}">
      <dgm:prSet/>
      <dgm:spPr/>
      <dgm:t>
        <a:bodyPr/>
        <a:lstStyle/>
        <a:p>
          <a:endParaRPr lang="en-US"/>
        </a:p>
      </dgm:t>
    </dgm:pt>
    <dgm:pt modelId="{50456CF8-C2AC-4553-983C-A4DC4D008CCA}">
      <dgm:prSet phldrT="[Text]"/>
      <dgm:spPr/>
      <dgm:t>
        <a:bodyPr/>
        <a:lstStyle/>
        <a:p>
          <a:r>
            <a:rPr lang="en-US" b="1">
              <a:solidFill>
                <a:schemeClr val="tx1"/>
              </a:solidFill>
              <a:latin typeface="+mj-lt"/>
            </a:rPr>
            <a:t>Violence Prevention</a:t>
          </a:r>
        </a:p>
      </dgm:t>
    </dgm:pt>
    <dgm:pt modelId="{B08E409A-CF3A-4C52-8B82-711A4E9C46A9}" type="sibTrans" cxnId="{506AD08C-7ECF-4802-AB6C-5C1613136C1D}">
      <dgm:prSet/>
      <dgm:spPr/>
      <dgm:t>
        <a:bodyPr/>
        <a:lstStyle/>
        <a:p>
          <a:endParaRPr lang="en-US"/>
        </a:p>
      </dgm:t>
    </dgm:pt>
    <dgm:pt modelId="{8F3413EB-5DF1-4D39-9752-BA3BC7930EA5}" type="parTrans" cxnId="{506AD08C-7ECF-4802-AB6C-5C1613136C1D}">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97153" custLinFactNeighborY="633"/>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1C32FD89-C7FD-45C6-A4B8-4F96BB6BE50F}" type="pres">
      <dgm:prSet presAssocID="{6E2C17F5-0B7D-4E67-AE8D-F0A148DB7CEB}" presName="childNode" presStyleLbl="node1" presStyleIdx="0" presStyleCnt="2">
        <dgm:presLayoutVars>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0">
            <a:schemeClr val="dk1"/>
          </a:lnRef>
          <a:fillRef idx="3">
            <a:schemeClr val="dk1"/>
          </a:fillRef>
          <a:effectRef idx="3">
            <a:schemeClr val="dk1"/>
          </a:effectRef>
          <a:fontRef idx="minor">
            <a:schemeClr val="lt1"/>
          </a:fontRef>
        </dgm:style>
      </dgm:prSe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97644"/>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F2DC3903-6B51-4EB6-A959-E8FCAA53D9D6}" type="presOf" srcId="{6E2C17F5-0B7D-4E67-AE8D-F0A148DB7CEB}" destId="{AE697F39-7D14-4FA5-8E11-51C48DACE1DC}" srcOrd="1" destOrd="0" presId="urn:microsoft.com/office/officeart/2005/8/layout/hProcess7#2"/>
    <dgm:cxn modelId="{34368806-2DEA-416A-BB56-07B31FCAF679}" srcId="{6E2C17F5-0B7D-4E67-AE8D-F0A148DB7CEB}" destId="{FE7CED56-03E3-4938-94BB-3B7140BD243F}" srcOrd="0" destOrd="0" parTransId="{3A048E05-9A27-4F0C-93AD-E9AE640AC1D8}" sibTransId="{70807E71-EB93-4DA6-A01F-3659999BC4B5}"/>
    <dgm:cxn modelId="{8C1FCF07-EA60-40ED-A08D-AF0F1CFE417C}" type="presOf" srcId="{67BDC6B4-5148-4199-B377-E24F14F906CE}" destId="{CA298433-8D74-4F23-9DB7-25C88C9C9626}" srcOrd="0" destOrd="0" presId="urn:microsoft.com/office/officeart/2005/8/layout/hProcess7#2"/>
    <dgm:cxn modelId="{2F942812-5B3B-4F54-A2C7-E22E23411885}" srcId="{50456CF8-C2AC-4553-983C-A4DC4D008CCA}" destId="{67BDC6B4-5148-4199-B377-E24F14F906CE}" srcOrd="0" destOrd="0" parTransId="{843DA986-20D8-4A5C-85C0-F7F122FBD1D0}" sibTransId="{7E736F50-AFCF-4CCD-97A2-0D633C96670B}"/>
    <dgm:cxn modelId="{5951A014-9403-459A-986F-D5CBA9BA8A06}" type="presOf" srcId="{F1D64A76-ABAA-4D9D-907A-253C9C958DA8}" destId="{57757CC6-5554-4F44-B5EC-85166846A21E}" srcOrd="0" destOrd="0" presId="urn:microsoft.com/office/officeart/2005/8/layout/hProcess7#2"/>
    <dgm:cxn modelId="{CBA3B51E-BCC9-4F72-BE5B-4BA9A0EEF02B}" srcId="{F1D64A76-ABAA-4D9D-907A-253C9C958DA8}" destId="{6E2C17F5-0B7D-4E67-AE8D-F0A148DB7CEB}" srcOrd="0" destOrd="0" parTransId="{189C1310-F5AF-4C15-92BA-889266B15E3D}" sibTransId="{83358441-D035-4C2E-8501-FEED9C70BB31}"/>
    <dgm:cxn modelId="{007C0721-4C6B-44BE-97E8-BFBEE9E54243}" type="presOf" srcId="{50456CF8-C2AC-4553-983C-A4DC4D008CCA}" destId="{F3C6A96E-F343-4D62-AB8C-B87AFD692EEB}" srcOrd="0" destOrd="0" presId="urn:microsoft.com/office/officeart/2005/8/layout/hProcess7#2"/>
    <dgm:cxn modelId="{0E5F206F-3CBE-4E7E-968A-451CA88EA033}" type="presOf" srcId="{FE7CED56-03E3-4938-94BB-3B7140BD243F}" destId="{1C32FD89-C7FD-45C6-A4B8-4F96BB6BE50F}" srcOrd="0" destOrd="0" presId="urn:microsoft.com/office/officeart/2005/8/layout/hProcess7#2"/>
    <dgm:cxn modelId="{BF505876-C3F9-441A-AC17-4B2730EE5305}" type="presOf" srcId="{50456CF8-C2AC-4553-983C-A4DC4D008CCA}" destId="{912D842A-9E9E-49C7-A28E-1CFA63809276}" srcOrd="1" destOrd="0"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E5F75ADD-7D41-431B-8B5A-EE99D25A7F8D}" type="presOf" srcId="{6E2C17F5-0B7D-4E67-AE8D-F0A148DB7CEB}" destId="{FFA744F5-6562-40A2-8A1A-6C98B18D0E8D}" srcOrd="0" destOrd="0" presId="urn:microsoft.com/office/officeart/2005/8/layout/hProcess7#2"/>
    <dgm:cxn modelId="{243BA097-B6C5-4934-BF22-33F461C42223}" type="presParOf" srcId="{57757CC6-5554-4F44-B5EC-85166846A21E}" destId="{DF09C4B6-8B65-4645-B3FC-8FEDC3606709}" srcOrd="0" destOrd="0" presId="urn:microsoft.com/office/officeart/2005/8/layout/hProcess7#2"/>
    <dgm:cxn modelId="{3F4A89C6-2579-42A5-B9F7-B07830EFBCDF}" type="presParOf" srcId="{DF09C4B6-8B65-4645-B3FC-8FEDC3606709}" destId="{FFA744F5-6562-40A2-8A1A-6C98B18D0E8D}" srcOrd="0" destOrd="0" presId="urn:microsoft.com/office/officeart/2005/8/layout/hProcess7#2"/>
    <dgm:cxn modelId="{B2FCA727-0C2D-474D-B91F-47A50DBE3005}" type="presParOf" srcId="{DF09C4B6-8B65-4645-B3FC-8FEDC3606709}" destId="{AE697F39-7D14-4FA5-8E11-51C48DACE1DC}" srcOrd="1" destOrd="0" presId="urn:microsoft.com/office/officeart/2005/8/layout/hProcess7#2"/>
    <dgm:cxn modelId="{57F0201C-7653-4269-A838-383D68E7C89D}" type="presParOf" srcId="{DF09C4B6-8B65-4645-B3FC-8FEDC3606709}" destId="{1C32FD89-C7FD-45C6-A4B8-4F96BB6BE50F}" srcOrd="2" destOrd="0" presId="urn:microsoft.com/office/officeart/2005/8/layout/hProcess7#2"/>
    <dgm:cxn modelId="{22F9F56B-B919-467C-A46A-56E91E9C2CF4}" type="presParOf" srcId="{57757CC6-5554-4F44-B5EC-85166846A21E}" destId="{49583F49-EABB-40E3-9484-BE0BA6021555}" srcOrd="1" destOrd="0" presId="urn:microsoft.com/office/officeart/2005/8/layout/hProcess7#2"/>
    <dgm:cxn modelId="{CE1B15DE-A65B-4843-B42E-DB732D136BF7}" type="presParOf" srcId="{57757CC6-5554-4F44-B5EC-85166846A21E}" destId="{4FB1EB7D-FD57-4177-B2AE-90AF086F20EF}" srcOrd="2" destOrd="0" presId="urn:microsoft.com/office/officeart/2005/8/layout/hProcess7#2"/>
    <dgm:cxn modelId="{9348BB34-D00A-44DB-98E7-388F21E419D7}" type="presParOf" srcId="{4FB1EB7D-FD57-4177-B2AE-90AF086F20EF}" destId="{C348AC6E-19A3-4BE8-8E6A-35BBFAF281AF}" srcOrd="0" destOrd="0" presId="urn:microsoft.com/office/officeart/2005/8/layout/hProcess7#2"/>
    <dgm:cxn modelId="{5D949F06-9B2E-4F7D-8095-8CA19420951D}" type="presParOf" srcId="{4FB1EB7D-FD57-4177-B2AE-90AF086F20EF}" destId="{73B55BA1-7585-4FD9-A886-2869DD70E3B6}" srcOrd="1" destOrd="0" presId="urn:microsoft.com/office/officeart/2005/8/layout/hProcess7#2"/>
    <dgm:cxn modelId="{5CB46434-11DF-4EAB-B119-95359BD2E167}" type="presParOf" srcId="{4FB1EB7D-FD57-4177-B2AE-90AF086F20EF}" destId="{EB917788-7228-4203-9992-6A567B102116}" srcOrd="2" destOrd="0" presId="urn:microsoft.com/office/officeart/2005/8/layout/hProcess7#2"/>
    <dgm:cxn modelId="{E5E2A7E8-2A31-4D7F-B5D3-E663DFDA6386}" type="presParOf" srcId="{57757CC6-5554-4F44-B5EC-85166846A21E}" destId="{BB0B84DE-789D-4DBA-9ED4-6681E4830908}" srcOrd="3" destOrd="0" presId="urn:microsoft.com/office/officeart/2005/8/layout/hProcess7#2"/>
    <dgm:cxn modelId="{7130E781-EF09-46C7-A339-432A88881D13}" type="presParOf" srcId="{57757CC6-5554-4F44-B5EC-85166846A21E}" destId="{5A211B7F-3054-486C-9E40-9B11305DC9C5}" srcOrd="4" destOrd="0" presId="urn:microsoft.com/office/officeart/2005/8/layout/hProcess7#2"/>
    <dgm:cxn modelId="{035BE795-1478-4955-B737-C395EBC25836}" type="presParOf" srcId="{5A211B7F-3054-486C-9E40-9B11305DC9C5}" destId="{F3C6A96E-F343-4D62-AB8C-B87AFD692EEB}" srcOrd="0" destOrd="0" presId="urn:microsoft.com/office/officeart/2005/8/layout/hProcess7#2"/>
    <dgm:cxn modelId="{B913F36F-11EE-444C-AF4D-F342A8A50D90}" type="presParOf" srcId="{5A211B7F-3054-486C-9E40-9B11305DC9C5}" destId="{912D842A-9E9E-49C7-A28E-1CFA63809276}" srcOrd="1" destOrd="0" presId="urn:microsoft.com/office/officeart/2005/8/layout/hProcess7#2"/>
    <dgm:cxn modelId="{1800A7A3-6F8C-4AB4-93E9-715101F60902}"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61516A-CDD1-4279-8707-751865BE90DA}" type="doc">
      <dgm:prSet loTypeId="urn:microsoft.com/office/officeart/2005/8/layout/process1" loCatId="process" qsTypeId="urn:microsoft.com/office/officeart/2005/8/quickstyle/simple1" qsCatId="simple" csTypeId="urn:microsoft.com/office/officeart/2005/8/colors/accent5_5" csCatId="accent5" phldr="1"/>
      <dgm:spPr/>
    </dgm:pt>
    <dgm:pt modelId="{7D371CC3-7942-4417-AD96-E4EC63B33D14}">
      <dgm:prSet phldrT="[Text]" custT="1"/>
      <dgm:spPr/>
      <dgm:t>
        <a:bodyPr/>
        <a:lstStyle/>
        <a:p>
          <a:r>
            <a:rPr lang="en-US" sz="2400"/>
            <a:t>Ci3T Implementation Sessions</a:t>
          </a:r>
        </a:p>
      </dgm:t>
    </dgm:pt>
    <dgm:pt modelId="{CED25ABF-A79F-4EA2-8ACC-94B048EE872D}" type="parTrans" cxnId="{94D632CC-135E-41F7-B9EA-EC9A86FEB55B}">
      <dgm:prSet/>
      <dgm:spPr/>
      <dgm:t>
        <a:bodyPr/>
        <a:lstStyle/>
        <a:p>
          <a:endParaRPr lang="en-US"/>
        </a:p>
      </dgm:t>
    </dgm:pt>
    <dgm:pt modelId="{86C2ABDF-4EB4-4B0F-AC18-765D15178D9C}" type="sibTrans" cxnId="{94D632CC-135E-41F7-B9EA-EC9A86FEB55B}">
      <dgm:prSet/>
      <dgm:spPr/>
      <dgm:t>
        <a:bodyPr/>
        <a:lstStyle/>
        <a:p>
          <a:endParaRPr lang="en-US"/>
        </a:p>
      </dgm:t>
    </dgm:pt>
    <dgm:pt modelId="{C950CF61-DC9D-4501-819A-B14905940425}">
      <dgm:prSet phldrT="[Text]"/>
      <dgm:spPr/>
      <dgm:t>
        <a:bodyPr/>
        <a:lstStyle/>
        <a:p>
          <a:r>
            <a:rPr lang="en-US"/>
            <a:t>Ci3T Leadership Team Meeting</a:t>
          </a:r>
        </a:p>
      </dgm:t>
    </dgm:pt>
    <dgm:pt modelId="{C507B8D5-FD29-414C-95DA-D34E8D07E7E2}" type="parTrans" cxnId="{3CA9A9D5-D065-4ED3-BD3D-93FF983D8A26}">
      <dgm:prSet/>
      <dgm:spPr/>
      <dgm:t>
        <a:bodyPr/>
        <a:lstStyle/>
        <a:p>
          <a:endParaRPr lang="en-US"/>
        </a:p>
      </dgm:t>
    </dgm:pt>
    <dgm:pt modelId="{B58A2682-A383-4735-BF96-463939C27E51}" type="sibTrans" cxnId="{3CA9A9D5-D065-4ED3-BD3D-93FF983D8A26}">
      <dgm:prSet/>
      <dgm:spPr/>
      <dgm:t>
        <a:bodyPr/>
        <a:lstStyle/>
        <a:p>
          <a:endParaRPr lang="en-US"/>
        </a:p>
      </dgm:t>
    </dgm:pt>
    <dgm:pt modelId="{72738240-9F3B-45AB-9EAF-FB77D8DA33E4}">
      <dgm:prSet phldrT="[Text]"/>
      <dgm:spPr/>
      <dgm:t>
        <a:bodyPr/>
        <a:lstStyle/>
        <a:p>
          <a:r>
            <a:rPr lang="en-US"/>
            <a:t>Faculty &amp; Staff Meeting</a:t>
          </a:r>
        </a:p>
      </dgm:t>
    </dgm:pt>
    <dgm:pt modelId="{1A75F6AD-AC32-4016-99AA-FFDDBB268228}" type="parTrans" cxnId="{A2030072-0BD7-4B46-8960-4AF6E8A822CD}">
      <dgm:prSet/>
      <dgm:spPr/>
      <dgm:t>
        <a:bodyPr/>
        <a:lstStyle/>
        <a:p>
          <a:endParaRPr lang="en-US"/>
        </a:p>
      </dgm:t>
    </dgm:pt>
    <dgm:pt modelId="{F464306B-4EE6-4A80-BE9F-A8E042FA5629}" type="sibTrans" cxnId="{A2030072-0BD7-4B46-8960-4AF6E8A822CD}">
      <dgm:prSet/>
      <dgm:spPr/>
      <dgm:t>
        <a:bodyPr/>
        <a:lstStyle/>
        <a:p>
          <a:endParaRPr lang="en-US"/>
        </a:p>
      </dgm:t>
    </dgm:pt>
    <dgm:pt modelId="{F67C3915-FA5C-467C-B45B-92CAD970194D}" type="pres">
      <dgm:prSet presAssocID="{EA61516A-CDD1-4279-8707-751865BE90DA}" presName="Name0" presStyleCnt="0">
        <dgm:presLayoutVars>
          <dgm:dir/>
          <dgm:resizeHandles val="exact"/>
        </dgm:presLayoutVars>
      </dgm:prSet>
      <dgm:spPr/>
    </dgm:pt>
    <dgm:pt modelId="{25897106-DA8A-47AF-8BCF-0A8706A3D62D}" type="pres">
      <dgm:prSet presAssocID="{7D371CC3-7942-4417-AD96-E4EC63B33D14}" presName="node" presStyleLbl="node1" presStyleIdx="0" presStyleCnt="3" custLinFactNeighborX="-6476" custLinFactNeighborY="-68246">
        <dgm:presLayoutVars>
          <dgm:bulletEnabled val="1"/>
        </dgm:presLayoutVars>
      </dgm:prSet>
      <dgm:spPr/>
    </dgm:pt>
    <dgm:pt modelId="{C6CE8AF0-EDD9-4BFA-9177-33654131A024}" type="pres">
      <dgm:prSet presAssocID="{86C2ABDF-4EB4-4B0F-AC18-765D15178D9C}" presName="sibTrans" presStyleLbl="sibTrans2D1" presStyleIdx="0" presStyleCnt="2"/>
      <dgm:spPr/>
    </dgm:pt>
    <dgm:pt modelId="{F4686D66-5158-4C41-A34F-946D3063637F}" type="pres">
      <dgm:prSet presAssocID="{86C2ABDF-4EB4-4B0F-AC18-765D15178D9C}" presName="connectorText" presStyleLbl="sibTrans2D1" presStyleIdx="0" presStyleCnt="2"/>
      <dgm:spPr/>
    </dgm:pt>
    <dgm:pt modelId="{13EE6466-7889-4EE4-999D-A8F8F99D86F8}" type="pres">
      <dgm:prSet presAssocID="{C950CF61-DC9D-4501-819A-B14905940425}" presName="node" presStyleLbl="node1" presStyleIdx="1" presStyleCnt="3" custLinFactNeighborX="-6476" custLinFactNeighborY="-68246">
        <dgm:presLayoutVars>
          <dgm:bulletEnabled val="1"/>
        </dgm:presLayoutVars>
      </dgm:prSet>
      <dgm:spPr/>
    </dgm:pt>
    <dgm:pt modelId="{39762194-B361-4E03-9B6D-CF60CA0D30B3}" type="pres">
      <dgm:prSet presAssocID="{B58A2682-A383-4735-BF96-463939C27E51}" presName="sibTrans" presStyleLbl="sibTrans2D1" presStyleIdx="1" presStyleCnt="2"/>
      <dgm:spPr/>
    </dgm:pt>
    <dgm:pt modelId="{82FB391B-7176-4094-B0ED-E4D3B0A113C6}" type="pres">
      <dgm:prSet presAssocID="{B58A2682-A383-4735-BF96-463939C27E51}" presName="connectorText" presStyleLbl="sibTrans2D1" presStyleIdx="1" presStyleCnt="2"/>
      <dgm:spPr/>
    </dgm:pt>
    <dgm:pt modelId="{4306D1CE-05D9-4CEC-8169-A1002769003C}" type="pres">
      <dgm:prSet presAssocID="{72738240-9F3B-45AB-9EAF-FB77D8DA33E4}" presName="node" presStyleLbl="node1" presStyleIdx="2" presStyleCnt="3" custLinFactNeighborX="-6476" custLinFactNeighborY="-68246">
        <dgm:presLayoutVars>
          <dgm:bulletEnabled val="1"/>
        </dgm:presLayoutVars>
      </dgm:prSet>
      <dgm:spPr/>
    </dgm:pt>
  </dgm:ptLst>
  <dgm:cxnLst>
    <dgm:cxn modelId="{B021E50D-478F-42AF-9A4A-894F46E9B7BE}" type="presOf" srcId="{86C2ABDF-4EB4-4B0F-AC18-765D15178D9C}" destId="{C6CE8AF0-EDD9-4BFA-9177-33654131A024}" srcOrd="0" destOrd="0" presId="urn:microsoft.com/office/officeart/2005/8/layout/process1"/>
    <dgm:cxn modelId="{612CC512-466D-4FC6-B6C8-B7823B0D2543}" type="presOf" srcId="{72738240-9F3B-45AB-9EAF-FB77D8DA33E4}" destId="{4306D1CE-05D9-4CEC-8169-A1002769003C}" srcOrd="0" destOrd="0" presId="urn:microsoft.com/office/officeart/2005/8/layout/process1"/>
    <dgm:cxn modelId="{9D959B5B-6B27-4881-A159-076DCB6CD7CD}" type="presOf" srcId="{B58A2682-A383-4735-BF96-463939C27E51}" destId="{39762194-B361-4E03-9B6D-CF60CA0D30B3}" srcOrd="0" destOrd="0" presId="urn:microsoft.com/office/officeart/2005/8/layout/process1"/>
    <dgm:cxn modelId="{71BF865E-3C53-4B47-B380-2B80270AC459}" type="presOf" srcId="{C950CF61-DC9D-4501-819A-B14905940425}" destId="{13EE6466-7889-4EE4-999D-A8F8F99D86F8}" srcOrd="0" destOrd="0" presId="urn:microsoft.com/office/officeart/2005/8/layout/process1"/>
    <dgm:cxn modelId="{0243F95F-2E75-4B5A-BDB8-30506728C596}" type="presOf" srcId="{7D371CC3-7942-4417-AD96-E4EC63B33D14}" destId="{25897106-DA8A-47AF-8BCF-0A8706A3D62D}" srcOrd="0" destOrd="0" presId="urn:microsoft.com/office/officeart/2005/8/layout/process1"/>
    <dgm:cxn modelId="{A2030072-0BD7-4B46-8960-4AF6E8A822CD}" srcId="{EA61516A-CDD1-4279-8707-751865BE90DA}" destId="{72738240-9F3B-45AB-9EAF-FB77D8DA33E4}" srcOrd="2" destOrd="0" parTransId="{1A75F6AD-AC32-4016-99AA-FFDDBB268228}" sibTransId="{F464306B-4EE6-4A80-BE9F-A8E042FA5629}"/>
    <dgm:cxn modelId="{0EFE3D89-B04C-4E29-A17B-EF74F0C710CA}" type="presOf" srcId="{86C2ABDF-4EB4-4B0F-AC18-765D15178D9C}" destId="{F4686D66-5158-4C41-A34F-946D3063637F}" srcOrd="1" destOrd="0" presId="urn:microsoft.com/office/officeart/2005/8/layout/process1"/>
    <dgm:cxn modelId="{296E01C1-3E27-433F-BEE7-1B24D123C7F4}" type="presOf" srcId="{B58A2682-A383-4735-BF96-463939C27E51}" destId="{82FB391B-7176-4094-B0ED-E4D3B0A113C6}" srcOrd="1" destOrd="0" presId="urn:microsoft.com/office/officeart/2005/8/layout/process1"/>
    <dgm:cxn modelId="{94D632CC-135E-41F7-B9EA-EC9A86FEB55B}" srcId="{EA61516A-CDD1-4279-8707-751865BE90DA}" destId="{7D371CC3-7942-4417-AD96-E4EC63B33D14}" srcOrd="0" destOrd="0" parTransId="{CED25ABF-A79F-4EA2-8ACC-94B048EE872D}" sibTransId="{86C2ABDF-4EB4-4B0F-AC18-765D15178D9C}"/>
    <dgm:cxn modelId="{3CA9A9D5-D065-4ED3-BD3D-93FF983D8A26}" srcId="{EA61516A-CDD1-4279-8707-751865BE90DA}" destId="{C950CF61-DC9D-4501-819A-B14905940425}" srcOrd="1" destOrd="0" parTransId="{C507B8D5-FD29-414C-95DA-D34E8D07E7E2}" sibTransId="{B58A2682-A383-4735-BF96-463939C27E51}"/>
    <dgm:cxn modelId="{F3081FE6-EB4B-434F-A899-D9FBA9B89005}" type="presOf" srcId="{EA61516A-CDD1-4279-8707-751865BE90DA}" destId="{F67C3915-FA5C-467C-B45B-92CAD970194D}" srcOrd="0" destOrd="0" presId="urn:microsoft.com/office/officeart/2005/8/layout/process1"/>
    <dgm:cxn modelId="{9D994E57-0F05-4B4F-A8E1-06FC15F5DF94}" type="presParOf" srcId="{F67C3915-FA5C-467C-B45B-92CAD970194D}" destId="{25897106-DA8A-47AF-8BCF-0A8706A3D62D}" srcOrd="0" destOrd="0" presId="urn:microsoft.com/office/officeart/2005/8/layout/process1"/>
    <dgm:cxn modelId="{D232DB9C-656D-48CB-B935-7F33D8B51D8C}" type="presParOf" srcId="{F67C3915-FA5C-467C-B45B-92CAD970194D}" destId="{C6CE8AF0-EDD9-4BFA-9177-33654131A024}" srcOrd="1" destOrd="0" presId="urn:microsoft.com/office/officeart/2005/8/layout/process1"/>
    <dgm:cxn modelId="{F5C905B4-E039-4D75-A627-0B024D4BD924}" type="presParOf" srcId="{C6CE8AF0-EDD9-4BFA-9177-33654131A024}" destId="{F4686D66-5158-4C41-A34F-946D3063637F}" srcOrd="0" destOrd="0" presId="urn:microsoft.com/office/officeart/2005/8/layout/process1"/>
    <dgm:cxn modelId="{5129283A-E6B5-43E7-B811-6142DA2DE664}" type="presParOf" srcId="{F67C3915-FA5C-467C-B45B-92CAD970194D}" destId="{13EE6466-7889-4EE4-999D-A8F8F99D86F8}" srcOrd="2" destOrd="0" presId="urn:microsoft.com/office/officeart/2005/8/layout/process1"/>
    <dgm:cxn modelId="{4F67ECC0-3D63-44E9-AC48-D90ECF4546DE}" type="presParOf" srcId="{F67C3915-FA5C-467C-B45B-92CAD970194D}" destId="{39762194-B361-4E03-9B6D-CF60CA0D30B3}" srcOrd="3" destOrd="0" presId="urn:microsoft.com/office/officeart/2005/8/layout/process1"/>
    <dgm:cxn modelId="{010FBDF6-F9BE-4F38-8D84-7ADF96F92921}" type="presParOf" srcId="{39762194-B361-4E03-9B6D-CF60CA0D30B3}" destId="{82FB391B-7176-4094-B0ED-E4D3B0A113C6}" srcOrd="0" destOrd="0" presId="urn:microsoft.com/office/officeart/2005/8/layout/process1"/>
    <dgm:cxn modelId="{71740679-EF0E-4918-8AC8-98C7BDFE9E3B}" type="presParOf" srcId="{F67C3915-FA5C-467C-B45B-92CAD970194D}" destId="{4306D1CE-05D9-4CEC-8169-A1002769003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1E9966-6130-4379-8C8D-1F03A38F970F}" type="doc">
      <dgm:prSet loTypeId="urn:microsoft.com/office/officeart/2008/layout/VerticalCurvedList" loCatId="list" qsTypeId="urn:microsoft.com/office/officeart/2005/8/quickstyle/simple5" qsCatId="simple" csTypeId="urn:microsoft.com/office/officeart/2005/8/colors/accent5_3" csCatId="accent5" phldr="1"/>
      <dgm:spPr/>
      <dgm:t>
        <a:bodyPr/>
        <a:lstStyle/>
        <a:p>
          <a:endParaRPr lang="en-US"/>
        </a:p>
      </dgm:t>
    </dgm:pt>
    <dgm:pt modelId="{DC549AE1-33AD-4706-A29F-8AB463C218A9}">
      <dgm:prSet custT="1"/>
      <dgm:spPr/>
      <dgm:t>
        <a:bodyPr/>
        <a:lstStyle/>
        <a:p>
          <a:pPr rtl="0"/>
          <a:r>
            <a:rPr lang="en-US" sz="4000"/>
            <a:t>Faculty and Staff</a:t>
          </a:r>
        </a:p>
      </dgm:t>
    </dgm:pt>
    <dgm:pt modelId="{8B03447B-9E76-457B-AE06-93480D35EE6B}" type="parTrans" cxnId="{F03E2288-5685-4A89-B8F3-FA52BB425588}">
      <dgm:prSet/>
      <dgm:spPr/>
      <dgm:t>
        <a:bodyPr/>
        <a:lstStyle/>
        <a:p>
          <a:endParaRPr lang="en-US" sz="1100"/>
        </a:p>
      </dgm:t>
    </dgm:pt>
    <dgm:pt modelId="{DE0AFDD2-D1B4-4DC4-9236-DD98018F9800}" type="sibTrans" cxnId="{F03E2288-5685-4A89-B8F3-FA52BB425588}">
      <dgm:prSet/>
      <dgm:spPr/>
      <dgm:t>
        <a:bodyPr/>
        <a:lstStyle/>
        <a:p>
          <a:endParaRPr lang="en-US" sz="1100"/>
        </a:p>
      </dgm:t>
    </dgm:pt>
    <dgm:pt modelId="{6695B7C6-08CD-42E0-B858-F067729B5262}">
      <dgm:prSet custT="1"/>
      <dgm:spPr/>
      <dgm:t>
        <a:bodyPr/>
        <a:lstStyle/>
        <a:p>
          <a:pPr rtl="0"/>
          <a:r>
            <a:rPr lang="en-US" sz="4000"/>
            <a:t>Students</a:t>
          </a:r>
        </a:p>
      </dgm:t>
    </dgm:pt>
    <dgm:pt modelId="{011FCA92-2C19-4F9B-BF5E-F44DAEFD0BC9}" type="parTrans" cxnId="{F478C8CD-F542-4E9A-885E-76BBC373D5A9}">
      <dgm:prSet/>
      <dgm:spPr/>
      <dgm:t>
        <a:bodyPr/>
        <a:lstStyle/>
        <a:p>
          <a:endParaRPr lang="en-US" sz="1100"/>
        </a:p>
      </dgm:t>
    </dgm:pt>
    <dgm:pt modelId="{862AB770-4D88-4821-B90E-17B0871CAE05}" type="sibTrans" cxnId="{F478C8CD-F542-4E9A-885E-76BBC373D5A9}">
      <dgm:prSet/>
      <dgm:spPr/>
      <dgm:t>
        <a:bodyPr/>
        <a:lstStyle/>
        <a:p>
          <a:endParaRPr lang="en-US" sz="1100"/>
        </a:p>
      </dgm:t>
    </dgm:pt>
    <dgm:pt modelId="{900D09C4-CC41-40AF-B945-6C262C23E7D2}">
      <dgm:prSet custT="1"/>
      <dgm:spPr/>
      <dgm:t>
        <a:bodyPr/>
        <a:lstStyle/>
        <a:p>
          <a:pPr rtl="0"/>
          <a:r>
            <a:rPr lang="en-US" sz="4000"/>
            <a:t>Families and Community </a:t>
          </a:r>
        </a:p>
      </dgm:t>
    </dgm:pt>
    <dgm:pt modelId="{6776B4B2-3F61-4937-A637-A06AE4E430C2}" type="parTrans" cxnId="{05CBDDB1-1201-4670-BE6F-7A99A06B4D13}">
      <dgm:prSet/>
      <dgm:spPr/>
      <dgm:t>
        <a:bodyPr/>
        <a:lstStyle/>
        <a:p>
          <a:endParaRPr lang="en-US" sz="1100"/>
        </a:p>
      </dgm:t>
    </dgm:pt>
    <dgm:pt modelId="{C7077AE4-0B3C-4934-9140-6CD82B68C779}" type="sibTrans" cxnId="{05CBDDB1-1201-4670-BE6F-7A99A06B4D13}">
      <dgm:prSet/>
      <dgm:spPr/>
      <dgm:t>
        <a:bodyPr/>
        <a:lstStyle/>
        <a:p>
          <a:endParaRPr lang="en-US" sz="1100"/>
        </a:p>
      </dgm:t>
    </dgm:pt>
    <dgm:pt modelId="{30BC696C-6472-5245-BB31-654E3B48B94C}" type="pres">
      <dgm:prSet presAssocID="{971E9966-6130-4379-8C8D-1F03A38F970F}" presName="Name0" presStyleCnt="0">
        <dgm:presLayoutVars>
          <dgm:chMax val="7"/>
          <dgm:chPref val="7"/>
          <dgm:dir/>
        </dgm:presLayoutVars>
      </dgm:prSet>
      <dgm:spPr/>
    </dgm:pt>
    <dgm:pt modelId="{2C5C1653-C1C6-2640-9C13-75C8E4961917}" type="pres">
      <dgm:prSet presAssocID="{971E9966-6130-4379-8C8D-1F03A38F970F}" presName="Name1" presStyleCnt="0"/>
      <dgm:spPr/>
    </dgm:pt>
    <dgm:pt modelId="{385A25F8-5672-1C41-A3FB-3A0F7BB61E30}" type="pres">
      <dgm:prSet presAssocID="{971E9966-6130-4379-8C8D-1F03A38F970F}" presName="cycle" presStyleCnt="0"/>
      <dgm:spPr/>
    </dgm:pt>
    <dgm:pt modelId="{3BA95CD3-7DF3-E243-8EF8-87626BC82E6E}" type="pres">
      <dgm:prSet presAssocID="{971E9966-6130-4379-8C8D-1F03A38F970F}" presName="srcNode" presStyleLbl="node1" presStyleIdx="0" presStyleCnt="3"/>
      <dgm:spPr/>
    </dgm:pt>
    <dgm:pt modelId="{EE120F51-DF6D-F84A-8BA8-9A049496162C}" type="pres">
      <dgm:prSet presAssocID="{971E9966-6130-4379-8C8D-1F03A38F970F}" presName="conn" presStyleLbl="parChTrans1D2" presStyleIdx="0" presStyleCnt="1"/>
      <dgm:spPr/>
    </dgm:pt>
    <dgm:pt modelId="{BE5EAF99-50EB-1B43-8929-C12F89EC7CDE}" type="pres">
      <dgm:prSet presAssocID="{971E9966-6130-4379-8C8D-1F03A38F970F}" presName="extraNode" presStyleLbl="node1" presStyleIdx="0" presStyleCnt="3"/>
      <dgm:spPr/>
    </dgm:pt>
    <dgm:pt modelId="{D0B1258B-1301-E744-A9E5-C6B8B85A7E50}" type="pres">
      <dgm:prSet presAssocID="{971E9966-6130-4379-8C8D-1F03A38F970F}" presName="dstNode" presStyleLbl="node1" presStyleIdx="0" presStyleCnt="3"/>
      <dgm:spPr/>
    </dgm:pt>
    <dgm:pt modelId="{3219D407-BB4A-5A45-9330-6A657E27CA2B}" type="pres">
      <dgm:prSet presAssocID="{DC549AE1-33AD-4706-A29F-8AB463C218A9}" presName="text_1" presStyleLbl="node1" presStyleIdx="0" presStyleCnt="3">
        <dgm:presLayoutVars>
          <dgm:bulletEnabled val="1"/>
        </dgm:presLayoutVars>
      </dgm:prSet>
      <dgm:spPr/>
    </dgm:pt>
    <dgm:pt modelId="{F279E3E1-A465-1E4B-9CFE-06F2AABC8BD4}" type="pres">
      <dgm:prSet presAssocID="{DC549AE1-33AD-4706-A29F-8AB463C218A9}" presName="accent_1" presStyleCnt="0"/>
      <dgm:spPr/>
    </dgm:pt>
    <dgm:pt modelId="{326BA992-7EEB-4347-A2EE-82B85B673192}" type="pres">
      <dgm:prSet presAssocID="{DC549AE1-33AD-4706-A29F-8AB463C218A9}" presName="accentRepeatNode" presStyleLbl="solidFgAcc1" presStyleIdx="0" presStyleCnt="3"/>
      <dgm:spPr>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B675EF7-0A26-4B46-9FE7-DCDD337423F7}" type="pres">
      <dgm:prSet presAssocID="{6695B7C6-08CD-42E0-B858-F067729B5262}" presName="text_2" presStyleLbl="node1" presStyleIdx="1" presStyleCnt="3">
        <dgm:presLayoutVars>
          <dgm:bulletEnabled val="1"/>
        </dgm:presLayoutVars>
      </dgm:prSet>
      <dgm:spPr/>
    </dgm:pt>
    <dgm:pt modelId="{9C850269-7F47-BC41-A44A-0A2465234C54}" type="pres">
      <dgm:prSet presAssocID="{6695B7C6-08CD-42E0-B858-F067729B5262}" presName="accent_2" presStyleCnt="0"/>
      <dgm:spPr/>
    </dgm:pt>
    <dgm:pt modelId="{5CC4C9E6-7618-0543-BADD-12987C1D0FDB}" type="pres">
      <dgm:prSet presAssocID="{6695B7C6-08CD-42E0-B858-F067729B5262}" presName="accentRepeatNode" presStyleLbl="solidFgAcc1" presStyleIdx="1" presStyleCnt="3"/>
      <dgm:spPr>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BC0B7151-7D8B-F94E-9B5F-C111A095FA2F}" type="pres">
      <dgm:prSet presAssocID="{900D09C4-CC41-40AF-B945-6C262C23E7D2}" presName="text_3" presStyleLbl="node1" presStyleIdx="2" presStyleCnt="3">
        <dgm:presLayoutVars>
          <dgm:bulletEnabled val="1"/>
        </dgm:presLayoutVars>
      </dgm:prSet>
      <dgm:spPr/>
    </dgm:pt>
    <dgm:pt modelId="{79D2EBF4-7579-EC48-B5E9-27734E781913}" type="pres">
      <dgm:prSet presAssocID="{900D09C4-CC41-40AF-B945-6C262C23E7D2}" presName="accent_3" presStyleCnt="0"/>
      <dgm:spPr/>
    </dgm:pt>
    <dgm:pt modelId="{93A7F3CD-F22E-1144-8AEE-A191E88D335A}" type="pres">
      <dgm:prSet presAssocID="{900D09C4-CC41-40AF-B945-6C262C23E7D2}" presName="accentRepeatNode" presStyleLbl="solidFgAcc1" presStyleIdx="2" presStyleCnt="3"/>
      <dgm:spPr>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Lst>
  <dgm:cxnLst>
    <dgm:cxn modelId="{C1C1451A-4B50-9345-AC62-A51A52511EE2}" type="presOf" srcId="{DE0AFDD2-D1B4-4DC4-9236-DD98018F9800}" destId="{EE120F51-DF6D-F84A-8BA8-9A049496162C}" srcOrd="0" destOrd="0" presId="urn:microsoft.com/office/officeart/2008/layout/VerticalCurvedList"/>
    <dgm:cxn modelId="{F03E2288-5685-4A89-B8F3-FA52BB425588}" srcId="{971E9966-6130-4379-8C8D-1F03A38F970F}" destId="{DC549AE1-33AD-4706-A29F-8AB463C218A9}" srcOrd="0" destOrd="0" parTransId="{8B03447B-9E76-457B-AE06-93480D35EE6B}" sibTransId="{DE0AFDD2-D1B4-4DC4-9236-DD98018F9800}"/>
    <dgm:cxn modelId="{B81983B1-A056-9448-A929-898AC37C1D52}" type="presOf" srcId="{900D09C4-CC41-40AF-B945-6C262C23E7D2}" destId="{BC0B7151-7D8B-F94E-9B5F-C111A095FA2F}" srcOrd="0" destOrd="0" presId="urn:microsoft.com/office/officeart/2008/layout/VerticalCurvedList"/>
    <dgm:cxn modelId="{05CBDDB1-1201-4670-BE6F-7A99A06B4D13}" srcId="{971E9966-6130-4379-8C8D-1F03A38F970F}" destId="{900D09C4-CC41-40AF-B945-6C262C23E7D2}" srcOrd="2" destOrd="0" parTransId="{6776B4B2-3F61-4937-A637-A06AE4E430C2}" sibTransId="{C7077AE4-0B3C-4934-9140-6CD82B68C779}"/>
    <dgm:cxn modelId="{4F6127B3-B4B1-1244-BB19-7076E591EB44}" type="presOf" srcId="{DC549AE1-33AD-4706-A29F-8AB463C218A9}" destId="{3219D407-BB4A-5A45-9330-6A657E27CA2B}" srcOrd="0" destOrd="0" presId="urn:microsoft.com/office/officeart/2008/layout/VerticalCurvedList"/>
    <dgm:cxn modelId="{F478C8CD-F542-4E9A-885E-76BBC373D5A9}" srcId="{971E9966-6130-4379-8C8D-1F03A38F970F}" destId="{6695B7C6-08CD-42E0-B858-F067729B5262}" srcOrd="1" destOrd="0" parTransId="{011FCA92-2C19-4F9B-BF5E-F44DAEFD0BC9}" sibTransId="{862AB770-4D88-4821-B90E-17B0871CAE05}"/>
    <dgm:cxn modelId="{50FB25E6-0C9F-604A-8758-9E5E64B38D51}" type="presOf" srcId="{971E9966-6130-4379-8C8D-1F03A38F970F}" destId="{30BC696C-6472-5245-BB31-654E3B48B94C}" srcOrd="0" destOrd="0" presId="urn:microsoft.com/office/officeart/2008/layout/VerticalCurvedList"/>
    <dgm:cxn modelId="{F9AE53FF-418B-B447-93C2-4E80645414C7}" type="presOf" srcId="{6695B7C6-08CD-42E0-B858-F067729B5262}" destId="{3B675EF7-0A26-4B46-9FE7-DCDD337423F7}" srcOrd="0" destOrd="0" presId="urn:microsoft.com/office/officeart/2008/layout/VerticalCurvedList"/>
    <dgm:cxn modelId="{6424F9E2-2632-A143-9DF9-C94196AD0D88}" type="presParOf" srcId="{30BC696C-6472-5245-BB31-654E3B48B94C}" destId="{2C5C1653-C1C6-2640-9C13-75C8E4961917}" srcOrd="0" destOrd="0" presId="urn:microsoft.com/office/officeart/2008/layout/VerticalCurvedList"/>
    <dgm:cxn modelId="{104057C2-F676-424E-8F2F-06452BE69EC4}" type="presParOf" srcId="{2C5C1653-C1C6-2640-9C13-75C8E4961917}" destId="{385A25F8-5672-1C41-A3FB-3A0F7BB61E30}" srcOrd="0" destOrd="0" presId="urn:microsoft.com/office/officeart/2008/layout/VerticalCurvedList"/>
    <dgm:cxn modelId="{9C21EC6C-565B-D448-BD8F-CFCCB407E8E0}" type="presParOf" srcId="{385A25F8-5672-1C41-A3FB-3A0F7BB61E30}" destId="{3BA95CD3-7DF3-E243-8EF8-87626BC82E6E}" srcOrd="0" destOrd="0" presId="urn:microsoft.com/office/officeart/2008/layout/VerticalCurvedList"/>
    <dgm:cxn modelId="{AFE688AF-6E78-5A42-94FA-946DC23DCF1F}" type="presParOf" srcId="{385A25F8-5672-1C41-A3FB-3A0F7BB61E30}" destId="{EE120F51-DF6D-F84A-8BA8-9A049496162C}" srcOrd="1" destOrd="0" presId="urn:microsoft.com/office/officeart/2008/layout/VerticalCurvedList"/>
    <dgm:cxn modelId="{AF5115BC-2BD8-A945-9F1E-DD4419A38AA3}" type="presParOf" srcId="{385A25F8-5672-1C41-A3FB-3A0F7BB61E30}" destId="{BE5EAF99-50EB-1B43-8929-C12F89EC7CDE}" srcOrd="2" destOrd="0" presId="urn:microsoft.com/office/officeart/2008/layout/VerticalCurvedList"/>
    <dgm:cxn modelId="{DFDDB8ED-1108-CD47-B0EA-5B138C72E611}" type="presParOf" srcId="{385A25F8-5672-1C41-A3FB-3A0F7BB61E30}" destId="{D0B1258B-1301-E744-A9E5-C6B8B85A7E50}" srcOrd="3" destOrd="0" presId="urn:microsoft.com/office/officeart/2008/layout/VerticalCurvedList"/>
    <dgm:cxn modelId="{9EBF8FDD-9867-0145-B3CB-A5B60B8C6BC3}" type="presParOf" srcId="{2C5C1653-C1C6-2640-9C13-75C8E4961917}" destId="{3219D407-BB4A-5A45-9330-6A657E27CA2B}" srcOrd="1" destOrd="0" presId="urn:microsoft.com/office/officeart/2008/layout/VerticalCurvedList"/>
    <dgm:cxn modelId="{99D41F94-5E41-C947-87A8-71FE399EDE61}" type="presParOf" srcId="{2C5C1653-C1C6-2640-9C13-75C8E4961917}" destId="{F279E3E1-A465-1E4B-9CFE-06F2AABC8BD4}" srcOrd="2" destOrd="0" presId="urn:microsoft.com/office/officeart/2008/layout/VerticalCurvedList"/>
    <dgm:cxn modelId="{0F5F8F2E-245A-9643-BBE4-6B093511ED71}" type="presParOf" srcId="{F279E3E1-A465-1E4B-9CFE-06F2AABC8BD4}" destId="{326BA992-7EEB-4347-A2EE-82B85B673192}" srcOrd="0" destOrd="0" presId="urn:microsoft.com/office/officeart/2008/layout/VerticalCurvedList"/>
    <dgm:cxn modelId="{13398722-95E2-2449-BFD0-27E7CA556AA8}" type="presParOf" srcId="{2C5C1653-C1C6-2640-9C13-75C8E4961917}" destId="{3B675EF7-0A26-4B46-9FE7-DCDD337423F7}" srcOrd="3" destOrd="0" presId="urn:microsoft.com/office/officeart/2008/layout/VerticalCurvedList"/>
    <dgm:cxn modelId="{61096C92-5C77-F04D-9452-4F5686B0765E}" type="presParOf" srcId="{2C5C1653-C1C6-2640-9C13-75C8E4961917}" destId="{9C850269-7F47-BC41-A44A-0A2465234C54}" srcOrd="4" destOrd="0" presId="urn:microsoft.com/office/officeart/2008/layout/VerticalCurvedList"/>
    <dgm:cxn modelId="{893D8C45-D17C-F34D-BFE1-F70B907A87F0}" type="presParOf" srcId="{9C850269-7F47-BC41-A44A-0A2465234C54}" destId="{5CC4C9E6-7618-0543-BADD-12987C1D0FDB}" srcOrd="0" destOrd="0" presId="urn:microsoft.com/office/officeart/2008/layout/VerticalCurvedList"/>
    <dgm:cxn modelId="{286C7F1A-2976-EB47-AF50-1EF4BDA9933F}" type="presParOf" srcId="{2C5C1653-C1C6-2640-9C13-75C8E4961917}" destId="{BC0B7151-7D8B-F94E-9B5F-C111A095FA2F}" srcOrd="5" destOrd="0" presId="urn:microsoft.com/office/officeart/2008/layout/VerticalCurvedList"/>
    <dgm:cxn modelId="{84B9887C-0D97-AC4E-B46C-55A36C03372E}" type="presParOf" srcId="{2C5C1653-C1C6-2640-9C13-75C8E4961917}" destId="{79D2EBF4-7579-EC48-B5E9-27734E781913}" srcOrd="6" destOrd="0" presId="urn:microsoft.com/office/officeart/2008/layout/VerticalCurvedList"/>
    <dgm:cxn modelId="{AEEB1294-5A65-E54C-8065-F93AABF5C8DF}" type="presParOf" srcId="{79D2EBF4-7579-EC48-B5E9-27734E781913}" destId="{93A7F3CD-F22E-1144-8AEE-A191E88D335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custT="1"/>
      <dgm:spPr/>
      <dgm:t>
        <a:bodyPr/>
        <a:lstStyle/>
        <a:p>
          <a:r>
            <a:rPr lang="en-US" sz="2000"/>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custT="1"/>
      <dgm:spPr/>
      <dgm:t>
        <a:bodyPr/>
        <a:lstStyle/>
        <a:p>
          <a:r>
            <a:rPr lang="en-US" sz="2000"/>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custT="1"/>
      <dgm:spPr/>
      <dgm:t>
        <a:bodyPr/>
        <a:lstStyle/>
        <a:p>
          <a:r>
            <a:rPr lang="en-US" sz="2000"/>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custT="1"/>
      <dgm:spPr/>
      <dgm:t>
        <a:bodyPr/>
        <a:lstStyle/>
        <a:p>
          <a:r>
            <a:rPr lang="en-US" sz="2000"/>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0ECAED43-7953-4001-80F3-3464B0789B40}" type="presOf" srcId="{351CDD78-F959-46D7-B220-BB6488774D30}" destId="{F8FE69B2-1EB6-4FEC-BF29-9CE9589BA69D}" srcOrd="1" destOrd="0" presId="urn:microsoft.com/office/officeart/2005/8/layout/list1"/>
    <dgm:cxn modelId="{49A40956-D17A-4AE2-B6C0-8E23FB0BF273}" type="presOf" srcId="{9EB340FB-2DEE-4121-9679-C7B35A118458}" destId="{336FA13B-9D30-473B-BF77-76D0302C5983}" srcOrd="0" destOrd="0" presId="urn:microsoft.com/office/officeart/2005/8/layout/list1"/>
    <dgm:cxn modelId="{B8AF96AE-4381-4C81-9922-6AD0F715EB98}" srcId="{9EB340FB-2DEE-4121-9679-C7B35A118458}" destId="{86A7EBD1-E922-4CD4-9B9D-95E59F2B838B}" srcOrd="0" destOrd="0" parTransId="{0869842D-EF0D-406D-971B-2B448FCE7209}" sibTransId="{5CA404C0-A847-47F6-8AA7-4FD7633BF538}"/>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D8C81EE8-4292-4F8B-83A0-9248D8BCFD44}">
      <dgm:prSet phldrT="[Text]"/>
      <dgm:spPr/>
      <dgm:t>
        <a:bodyPr/>
        <a:lstStyle/>
        <a:p>
          <a:r>
            <a:rPr lang="en-US"/>
            <a:t>Define behaviors and discuss key terms</a:t>
          </a:r>
        </a:p>
      </dgm:t>
    </dgm:pt>
    <dgm:pt modelId="{1BDB1F5C-DE8F-41FA-B9B5-B4174B73B2DD}" type="parTrans" cxnId="{E03A2BF0-FDCF-41DA-8ADA-619A761E3A6A}">
      <dgm:prSet/>
      <dgm:spPr/>
      <dgm:t>
        <a:bodyPr/>
        <a:lstStyle/>
        <a:p>
          <a:endParaRPr lang="en-US"/>
        </a:p>
      </dgm:t>
    </dgm:pt>
    <dgm:pt modelId="{6B82F05B-5963-45FD-8DEA-BCEF3A1FBB35}" type="sibTrans" cxnId="{E03A2BF0-FDCF-41DA-8ADA-619A761E3A6A}">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69CA42EF-770A-489C-9C5B-258B046B1D33}">
      <dgm:prSet phldrT="[Text]"/>
      <dgm:spPr/>
      <dgm:t>
        <a:bodyPr/>
        <a:lstStyle/>
        <a:p>
          <a:r>
            <a:rPr lang="en-US"/>
            <a:t>Discuss why behaviors are important</a:t>
          </a:r>
        </a:p>
      </dgm:t>
    </dgm:pt>
    <dgm:pt modelId="{C9F48882-62FE-428C-A942-5552295B5687}" type="parTrans" cxnId="{2C5648AB-1C20-48DD-963B-68B4D64CD3A5}">
      <dgm:prSet/>
      <dgm:spPr/>
    </dgm:pt>
    <dgm:pt modelId="{E525C0E7-84C7-4307-A7EC-99DCC571D34D}" type="sibTrans" cxnId="{2C5648AB-1C20-48DD-963B-68B4D64CD3A5}">
      <dgm:prSet/>
      <dgm:spPr/>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0ECAED43-7953-4001-80F3-3464B0789B40}" type="presOf" srcId="{351CDD78-F959-46D7-B220-BB6488774D30}" destId="{F8FE69B2-1EB6-4FEC-BF29-9CE9589BA69D}" srcOrd="1" destOrd="0" presId="urn:microsoft.com/office/officeart/2005/8/layout/list1"/>
    <dgm:cxn modelId="{A7C5016D-3F54-484F-849D-BDF2A28BBD5E}" type="presOf" srcId="{D8C81EE8-4292-4F8B-83A0-9248D8BCFD44}" destId="{E3FC3955-D797-4EC1-9B31-502322F86B5D}" srcOrd="0" destOrd="0" presId="urn:microsoft.com/office/officeart/2005/8/layout/list1"/>
    <dgm:cxn modelId="{49A40956-D17A-4AE2-B6C0-8E23FB0BF273}" type="presOf" srcId="{9EB340FB-2DEE-4121-9679-C7B35A118458}" destId="{336FA13B-9D30-473B-BF77-76D0302C5983}" srcOrd="0" destOrd="0" presId="urn:microsoft.com/office/officeart/2005/8/layout/list1"/>
    <dgm:cxn modelId="{2C5648AB-1C20-48DD-963B-68B4D64CD3A5}" srcId="{86A7EBD1-E922-4CD4-9B9D-95E59F2B838B}" destId="{69CA42EF-770A-489C-9C5B-258B046B1D33}" srcOrd="1" destOrd="0" parTransId="{C9F48882-62FE-428C-A942-5552295B5687}" sibTransId="{E525C0E7-84C7-4307-A7EC-99DCC571D34D}"/>
    <dgm:cxn modelId="{B8AF96AE-4381-4C81-9922-6AD0F715EB98}" srcId="{9EB340FB-2DEE-4121-9679-C7B35A118458}" destId="{86A7EBD1-E922-4CD4-9B9D-95E59F2B838B}" srcOrd="0" destOrd="0" parTransId="{0869842D-EF0D-406D-971B-2B448FCE7209}" sibTransId="{5CA404C0-A847-47F6-8AA7-4FD7633BF538}"/>
    <dgm:cxn modelId="{C780C7AF-493B-42D0-9954-CF5039EDFE60}" type="presOf" srcId="{69CA42EF-770A-489C-9C5B-258B046B1D33}" destId="{E3FC3955-D797-4EC1-9B31-502322F86B5D}" srcOrd="0" destOrd="1" presId="urn:microsoft.com/office/officeart/2005/8/layout/list1"/>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E03A2BF0-FDCF-41DA-8ADA-619A761E3A6A}" srcId="{86A7EBD1-E922-4CD4-9B9D-95E59F2B838B}" destId="{D8C81EE8-4292-4F8B-83A0-9248D8BCFD44}" srcOrd="0" destOrd="0" parTransId="{1BDB1F5C-DE8F-41FA-B9B5-B4174B73B2DD}" sibTransId="{6B82F05B-5963-45FD-8DEA-BCEF3A1FBB35}"/>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6DDD1FF9-9ED4-4446-8FD3-B4F510F3DF04}">
      <dgm:prSet phldrT="[Text]"/>
      <dgm:spPr/>
      <dgm:t>
        <a:bodyPr/>
        <a:lstStyle/>
        <a:p>
          <a:r>
            <a:rPr lang="en-US"/>
            <a:t>Explain and model examples</a:t>
          </a:r>
        </a:p>
      </dgm:t>
    </dgm:pt>
    <dgm:pt modelId="{B5339B29-C8E3-47FD-976A-D87F44CECC7C}" type="parTrans" cxnId="{35291D83-0FED-458D-93CD-FAB3C0161675}">
      <dgm:prSet/>
      <dgm:spPr/>
      <dgm:t>
        <a:bodyPr/>
        <a:lstStyle/>
        <a:p>
          <a:endParaRPr lang="en-US"/>
        </a:p>
      </dgm:t>
    </dgm:pt>
    <dgm:pt modelId="{FE4B781A-ED08-4AB7-BD98-583A674C7093}" type="sibTrans" cxnId="{35291D83-0FED-458D-93CD-FAB3C0161675}">
      <dgm:prSet/>
      <dgm:spPr/>
      <dgm:t>
        <a:bodyPr/>
        <a:lstStyle/>
        <a:p>
          <a:endParaRPr lang="en-US"/>
        </a:p>
      </dgm:t>
    </dgm:pt>
    <dgm:pt modelId="{482557EC-1DAA-4446-8AB7-289600293739}">
      <dgm:prSet phldrT="[Text]"/>
      <dgm:spPr/>
      <dgm:t>
        <a:bodyPr/>
        <a:lstStyle/>
        <a:p>
          <a:r>
            <a:rPr lang="en-US"/>
            <a:t>Explain and model non-examples</a:t>
          </a:r>
        </a:p>
      </dgm:t>
    </dgm:pt>
    <dgm:pt modelId="{228938E0-0241-43A2-A2E9-216A9596CA5C}" type="parTrans" cxnId="{7F6DAA37-3394-4401-9DEF-65696A6B9464}">
      <dgm:prSet/>
      <dgm:spPr/>
      <dgm:t>
        <a:bodyPr/>
        <a:lstStyle/>
        <a:p>
          <a:endParaRPr lang="en-US"/>
        </a:p>
      </dgm:t>
    </dgm:pt>
    <dgm:pt modelId="{64FE3A0C-012D-476D-ACEE-E2D7BA4C844A}" type="sibTrans" cxnId="{7F6DAA37-3394-4401-9DEF-65696A6B9464}">
      <dgm:prSet/>
      <dgm:spPr/>
      <dgm:t>
        <a:bodyPr/>
        <a:lstStyle/>
        <a:p>
          <a:endParaRPr lang="en-US"/>
        </a:p>
      </dgm:t>
    </dgm:pt>
    <dgm:pt modelId="{0824B10D-8A77-4670-98A5-3423D0A6DE70}">
      <dgm:prSet phldrT="[Text]"/>
      <dgm:spPr/>
      <dgm:t>
        <a:bodyPr/>
        <a:lstStyle/>
        <a:p>
          <a:r>
            <a:rPr lang="en-US"/>
            <a:t>Discuss hypothetical situations</a:t>
          </a:r>
        </a:p>
      </dgm:t>
    </dgm:pt>
    <dgm:pt modelId="{39EC1982-AA81-404C-BFB7-774D09E24AE1}" type="parTrans" cxnId="{9FB88A42-C28C-438E-8757-97477C1F6CBE}">
      <dgm:prSet/>
      <dgm:spPr/>
      <dgm:t>
        <a:bodyPr/>
        <a:lstStyle/>
        <a:p>
          <a:endParaRPr lang="en-US"/>
        </a:p>
      </dgm:t>
    </dgm:pt>
    <dgm:pt modelId="{6D3D6A26-374B-4117-958D-6E71AADDBD11}" type="sibTrans" cxnId="{9FB88A42-C28C-438E-8757-97477C1F6CBE}">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7F6DAA37-3394-4401-9DEF-65696A6B9464}" srcId="{80D9D22E-2E43-4BE7-B94F-94C9AA1D5B46}" destId="{482557EC-1DAA-4446-8AB7-289600293739}" srcOrd="1" destOrd="0" parTransId="{228938E0-0241-43A2-A2E9-216A9596CA5C}" sibTransId="{64FE3A0C-012D-476D-ACEE-E2D7BA4C844A}"/>
    <dgm:cxn modelId="{9FB88A42-C28C-438E-8757-97477C1F6CBE}" srcId="{80D9D22E-2E43-4BE7-B94F-94C9AA1D5B46}" destId="{0824B10D-8A77-4670-98A5-3423D0A6DE70}" srcOrd="2" destOrd="0" parTransId="{39EC1982-AA81-404C-BFB7-774D09E24AE1}" sibTransId="{6D3D6A26-374B-4117-958D-6E71AADDBD11}"/>
    <dgm:cxn modelId="{0ECAED43-7953-4001-80F3-3464B0789B40}" type="presOf" srcId="{351CDD78-F959-46D7-B220-BB6488774D30}" destId="{F8FE69B2-1EB6-4FEC-BF29-9CE9589BA69D}" srcOrd="1" destOrd="0" presId="urn:microsoft.com/office/officeart/2005/8/layout/list1"/>
    <dgm:cxn modelId="{7F4BCB67-2110-43D8-879B-3CA40678B48B}" type="presOf" srcId="{482557EC-1DAA-4446-8AB7-289600293739}" destId="{EE6A9522-330F-487B-B895-8706C953AA3B}" srcOrd="0" destOrd="1" presId="urn:microsoft.com/office/officeart/2005/8/layout/list1"/>
    <dgm:cxn modelId="{73D44B6F-996A-432A-B382-2C51484F80E2}" type="presOf" srcId="{0824B10D-8A77-4670-98A5-3423D0A6DE70}" destId="{EE6A9522-330F-487B-B895-8706C953AA3B}" srcOrd="0" destOrd="2" presId="urn:microsoft.com/office/officeart/2005/8/layout/list1"/>
    <dgm:cxn modelId="{49A40956-D17A-4AE2-B6C0-8E23FB0BF273}" type="presOf" srcId="{9EB340FB-2DEE-4121-9679-C7B35A118458}" destId="{336FA13B-9D30-473B-BF77-76D0302C5983}" srcOrd="0" destOrd="0" presId="urn:microsoft.com/office/officeart/2005/8/layout/list1"/>
    <dgm:cxn modelId="{35291D83-0FED-458D-93CD-FAB3C0161675}" srcId="{80D9D22E-2E43-4BE7-B94F-94C9AA1D5B46}" destId="{6DDD1FF9-9ED4-4446-8FD3-B4F510F3DF04}" srcOrd="0" destOrd="0" parTransId="{B5339B29-C8E3-47FD-976A-D87F44CECC7C}" sibTransId="{FE4B781A-ED08-4AB7-BD98-583A674C7093}"/>
    <dgm:cxn modelId="{9762EB8A-2841-426B-AEA2-E063C6897C95}" type="presOf" srcId="{6DDD1FF9-9ED4-4446-8FD3-B4F510F3DF04}" destId="{EE6A9522-330F-487B-B895-8706C953AA3B}" srcOrd="0" destOrd="0" presId="urn:microsoft.com/office/officeart/2005/8/layout/list1"/>
    <dgm:cxn modelId="{B8AF96AE-4381-4C81-9922-6AD0F715EB98}" srcId="{9EB340FB-2DEE-4121-9679-C7B35A118458}" destId="{86A7EBD1-E922-4CD4-9B9D-95E59F2B838B}" srcOrd="0" destOrd="0" parTransId="{0869842D-EF0D-406D-971B-2B448FCE7209}" sibTransId="{5CA404C0-A847-47F6-8AA7-4FD7633BF538}"/>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354869"/>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5966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Tell</a:t>
          </a:r>
        </a:p>
      </dsp:txBody>
      <dsp:txXfrm>
        <a:off x="338414" y="88490"/>
        <a:ext cx="4276664" cy="532758"/>
      </dsp:txXfrm>
    </dsp:sp>
    <dsp:sp modelId="{EE6A9522-330F-487B-B895-8706C953AA3B}">
      <dsp:nvSpPr>
        <dsp:cNvPr id="0" name=""/>
        <dsp:cNvSpPr/>
      </dsp:nvSpPr>
      <dsp:spPr>
        <a:xfrm>
          <a:off x="0" y="1262069"/>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96686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Show</a:t>
          </a:r>
        </a:p>
      </dsp:txBody>
      <dsp:txXfrm>
        <a:off x="338414" y="995690"/>
        <a:ext cx="4276664" cy="532758"/>
      </dsp:txXfrm>
    </dsp:sp>
    <dsp:sp modelId="{B90AF65E-CDA8-4884-B3E9-87BCEC200D74}">
      <dsp:nvSpPr>
        <dsp:cNvPr id="0" name=""/>
        <dsp:cNvSpPr/>
      </dsp:nvSpPr>
      <dsp:spPr>
        <a:xfrm>
          <a:off x="0" y="2169269"/>
          <a:ext cx="6191866" cy="19845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16560" rIns="48055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Students restate expectations</a:t>
          </a:r>
        </a:p>
        <a:p>
          <a:pPr marL="228600" lvl="1" indent="-228600" algn="l" defTabSz="889000">
            <a:lnSpc>
              <a:spcPct val="90000"/>
            </a:lnSpc>
            <a:spcBef>
              <a:spcPct val="0"/>
            </a:spcBef>
            <a:spcAft>
              <a:spcPct val="15000"/>
            </a:spcAft>
            <a:buChar char="•"/>
          </a:pPr>
          <a:r>
            <a:rPr lang="en-US" sz="2000" kern="1200"/>
            <a:t>Students explain why expectations are important</a:t>
          </a:r>
        </a:p>
        <a:p>
          <a:pPr marL="228600" lvl="1" indent="-228600" algn="l" defTabSz="889000">
            <a:lnSpc>
              <a:spcPct val="90000"/>
            </a:lnSpc>
            <a:spcBef>
              <a:spcPct val="0"/>
            </a:spcBef>
            <a:spcAft>
              <a:spcPct val="15000"/>
            </a:spcAft>
            <a:buChar char="•"/>
          </a:pPr>
          <a:r>
            <a:rPr lang="en-US" sz="2000" kern="1200"/>
            <a:t>Students think of ways to help them remember expectations</a:t>
          </a:r>
        </a:p>
      </dsp:txBody>
      <dsp:txXfrm>
        <a:off x="0" y="2169269"/>
        <a:ext cx="6191866" cy="1984500"/>
      </dsp:txXfrm>
    </dsp:sp>
    <dsp:sp modelId="{F8FE69B2-1EB6-4FEC-BF29-9CE9589BA69D}">
      <dsp:nvSpPr>
        <dsp:cNvPr id="0" name=""/>
        <dsp:cNvSpPr/>
      </dsp:nvSpPr>
      <dsp:spPr>
        <a:xfrm>
          <a:off x="309593" y="187406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Do</a:t>
          </a:r>
        </a:p>
      </dsp:txBody>
      <dsp:txXfrm>
        <a:off x="338414" y="1902890"/>
        <a:ext cx="4276664" cy="532758"/>
      </dsp:txXfrm>
    </dsp:sp>
    <dsp:sp modelId="{3C04C39F-B16B-4708-B6C0-D9AED98BDD65}">
      <dsp:nvSpPr>
        <dsp:cNvPr id="0" name=""/>
        <dsp:cNvSpPr/>
      </dsp:nvSpPr>
      <dsp:spPr>
        <a:xfrm>
          <a:off x="0" y="455697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426177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Practice &amp; Follow Through</a:t>
          </a:r>
        </a:p>
      </dsp:txBody>
      <dsp:txXfrm>
        <a:off x="338414" y="4290591"/>
        <a:ext cx="4276664" cy="5327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33912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4391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Tell</a:t>
          </a:r>
        </a:p>
      </dsp:txBody>
      <dsp:txXfrm>
        <a:off x="338414" y="72740"/>
        <a:ext cx="4276664" cy="532758"/>
      </dsp:txXfrm>
    </dsp:sp>
    <dsp:sp modelId="{EE6A9522-330F-487B-B895-8706C953AA3B}">
      <dsp:nvSpPr>
        <dsp:cNvPr id="0" name=""/>
        <dsp:cNvSpPr/>
      </dsp:nvSpPr>
      <dsp:spPr>
        <a:xfrm>
          <a:off x="0" y="124632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95112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Show</a:t>
          </a:r>
        </a:p>
      </dsp:txBody>
      <dsp:txXfrm>
        <a:off x="338414" y="979941"/>
        <a:ext cx="4276664" cy="532758"/>
      </dsp:txXfrm>
    </dsp:sp>
    <dsp:sp modelId="{B90AF65E-CDA8-4884-B3E9-87BCEC200D74}">
      <dsp:nvSpPr>
        <dsp:cNvPr id="0" name=""/>
        <dsp:cNvSpPr/>
      </dsp:nvSpPr>
      <dsp:spPr>
        <a:xfrm>
          <a:off x="0" y="215352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185832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Do</a:t>
          </a:r>
        </a:p>
      </dsp:txBody>
      <dsp:txXfrm>
        <a:off x="338414" y="1887141"/>
        <a:ext cx="4276664" cy="532758"/>
      </dsp:txXfrm>
    </dsp:sp>
    <dsp:sp modelId="{3C04C39F-B16B-4708-B6C0-D9AED98BDD65}">
      <dsp:nvSpPr>
        <dsp:cNvPr id="0" name=""/>
        <dsp:cNvSpPr/>
      </dsp:nvSpPr>
      <dsp:spPr>
        <a:xfrm>
          <a:off x="0" y="3060720"/>
          <a:ext cx="6191866" cy="2016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16560" rIns="48055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Students rehearse demonstrating expectations</a:t>
          </a:r>
        </a:p>
        <a:p>
          <a:pPr marL="228600" lvl="1" indent="-228600" algn="l" defTabSz="889000">
            <a:lnSpc>
              <a:spcPct val="90000"/>
            </a:lnSpc>
            <a:spcBef>
              <a:spcPct val="0"/>
            </a:spcBef>
            <a:spcAft>
              <a:spcPct val="15000"/>
            </a:spcAft>
            <a:buChar char="•"/>
          </a:pPr>
          <a:r>
            <a:rPr lang="en-US" sz="2000" kern="1200"/>
            <a:t>Students practice in hypothetical situations</a:t>
          </a:r>
        </a:p>
        <a:p>
          <a:pPr marL="228600" lvl="1" indent="-228600" algn="l" defTabSz="889000">
            <a:lnSpc>
              <a:spcPct val="90000"/>
            </a:lnSpc>
            <a:spcBef>
              <a:spcPct val="0"/>
            </a:spcBef>
            <a:spcAft>
              <a:spcPct val="15000"/>
            </a:spcAft>
            <a:buChar char="•"/>
          </a:pPr>
          <a:r>
            <a:rPr lang="en-US" sz="2000" kern="1200"/>
            <a:t>Incidental teaching</a:t>
          </a:r>
        </a:p>
        <a:p>
          <a:pPr marL="228600" lvl="1" indent="-228600" algn="l" defTabSz="889000">
            <a:lnSpc>
              <a:spcPct val="90000"/>
            </a:lnSpc>
            <a:spcBef>
              <a:spcPct val="0"/>
            </a:spcBef>
            <a:spcAft>
              <a:spcPct val="15000"/>
            </a:spcAft>
            <a:buChar char="•"/>
          </a:pPr>
          <a:r>
            <a:rPr lang="en-US" sz="2000" kern="1200"/>
            <a:t>Reinforce!</a:t>
          </a:r>
        </a:p>
      </dsp:txBody>
      <dsp:txXfrm>
        <a:off x="0" y="3060720"/>
        <a:ext cx="6191866" cy="2016000"/>
      </dsp:txXfrm>
    </dsp:sp>
    <dsp:sp modelId="{F1362A47-5280-492F-BF44-0E8C85D99689}">
      <dsp:nvSpPr>
        <dsp:cNvPr id="0" name=""/>
        <dsp:cNvSpPr/>
      </dsp:nvSpPr>
      <dsp:spPr>
        <a:xfrm>
          <a:off x="309593" y="276552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Practice &amp; Follow Through</a:t>
          </a:r>
        </a:p>
      </dsp:txBody>
      <dsp:txXfrm>
        <a:off x="338414" y="2794341"/>
        <a:ext cx="4276664" cy="5327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61309-1500-4013-86D0-6E6305FE8BC3}">
      <dsp:nvSpPr>
        <dsp:cNvPr id="0" name=""/>
        <dsp:cNvSpPr/>
      </dsp:nvSpPr>
      <dsp:spPr>
        <a:xfrm>
          <a:off x="840579" y="397872"/>
          <a:ext cx="4366658" cy="4366658"/>
        </a:xfrm>
        <a:prstGeom prst="pie">
          <a:avLst>
            <a:gd name="adj1" fmla="val 16200000"/>
            <a:gd name="adj2" fmla="val 5400000"/>
          </a:avLst>
        </a:prstGeom>
        <a:solidFill>
          <a:schemeClr val="accent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Consequence</a:t>
          </a:r>
        </a:p>
      </dsp:txBody>
      <dsp:txXfrm>
        <a:off x="3226646" y="1541520"/>
        <a:ext cx="1559520" cy="2079361"/>
      </dsp:txXfrm>
    </dsp:sp>
    <dsp:sp modelId="{9CFD8C48-036A-4FD2-B0FC-E7FE970744EE}">
      <dsp:nvSpPr>
        <dsp:cNvPr id="0" name=""/>
        <dsp:cNvSpPr/>
      </dsp:nvSpPr>
      <dsp:spPr>
        <a:xfrm>
          <a:off x="632643" y="397872"/>
          <a:ext cx="4366658" cy="4366658"/>
        </a:xfrm>
        <a:prstGeom prst="pie">
          <a:avLst>
            <a:gd name="adj1" fmla="val 5400000"/>
            <a:gd name="adj2" fmla="val 16200000"/>
          </a:avLst>
        </a:prstGeom>
        <a:solidFill>
          <a:schemeClr val="accent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Behavior</a:t>
          </a:r>
        </a:p>
      </dsp:txBody>
      <dsp:txXfrm>
        <a:off x="1053714" y="1541520"/>
        <a:ext cx="1559520" cy="2079361"/>
      </dsp:txXfrm>
    </dsp:sp>
    <dsp:sp modelId="{8F6DF472-ABDF-41D9-83E0-4A284A9BD9EA}">
      <dsp:nvSpPr>
        <dsp:cNvPr id="0" name=""/>
        <dsp:cNvSpPr/>
      </dsp:nvSpPr>
      <dsp:spPr>
        <a:xfrm>
          <a:off x="570262" y="127555"/>
          <a:ext cx="4907292" cy="4907292"/>
        </a:xfrm>
        <a:prstGeom prst="circularArrow">
          <a:avLst>
            <a:gd name="adj1" fmla="val 5085"/>
            <a:gd name="adj2" fmla="val 327528"/>
            <a:gd name="adj3" fmla="val 5072472"/>
            <a:gd name="adj4" fmla="val 162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FC76D8-2228-4CE3-AA13-4DCC60F7FF31}">
      <dsp:nvSpPr>
        <dsp:cNvPr id="0" name=""/>
        <dsp:cNvSpPr/>
      </dsp:nvSpPr>
      <dsp:spPr>
        <a:xfrm>
          <a:off x="362326" y="127555"/>
          <a:ext cx="4907292" cy="4907292"/>
        </a:xfrm>
        <a:prstGeom prst="circularArrow">
          <a:avLst>
            <a:gd name="adj1" fmla="val 5085"/>
            <a:gd name="adj2" fmla="val 327528"/>
            <a:gd name="adj3" fmla="val 15872472"/>
            <a:gd name="adj4" fmla="val 54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9E470-5836-4468-8A21-29ED9788801D}">
      <dsp:nvSpPr>
        <dsp:cNvPr id="0" name=""/>
        <dsp:cNvSpPr/>
      </dsp:nvSpPr>
      <dsp:spPr>
        <a:xfrm rot="10800000">
          <a:off x="1590491" y="2375"/>
          <a:ext cx="4547142" cy="1780634"/>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5210" tIns="186690" rIns="348488" bIns="186690" numCol="1" spcCol="1270" anchor="t" anchorCtr="0">
          <a:noAutofit/>
        </a:bodyPr>
        <a:lstStyle/>
        <a:p>
          <a:pPr marL="0" lvl="0" indent="0" algn="l" defTabSz="2178050">
            <a:lnSpc>
              <a:spcPct val="90000"/>
            </a:lnSpc>
            <a:spcBef>
              <a:spcPct val="0"/>
            </a:spcBef>
            <a:spcAft>
              <a:spcPct val="35000"/>
            </a:spcAft>
            <a:buNone/>
          </a:pPr>
          <a:r>
            <a:rPr lang="en-US" sz="4900" kern="1200"/>
            <a:t>Positive</a:t>
          </a:r>
        </a:p>
        <a:p>
          <a:pPr marL="285750" lvl="1" indent="-285750" algn="l" defTabSz="1689100">
            <a:lnSpc>
              <a:spcPct val="90000"/>
            </a:lnSpc>
            <a:spcBef>
              <a:spcPct val="0"/>
            </a:spcBef>
            <a:spcAft>
              <a:spcPct val="15000"/>
            </a:spcAft>
            <a:buNone/>
          </a:pPr>
          <a:r>
            <a:rPr lang="en-US" sz="3800" kern="1200"/>
            <a:t>(Access) </a:t>
          </a:r>
        </a:p>
      </dsp:txBody>
      <dsp:txXfrm rot="10800000">
        <a:off x="2035649" y="2375"/>
        <a:ext cx="4101984" cy="1780634"/>
      </dsp:txXfrm>
    </dsp:sp>
    <dsp:sp modelId="{C9927098-AAF2-4344-A456-F3FD610080E0}">
      <dsp:nvSpPr>
        <dsp:cNvPr id="0" name=""/>
        <dsp:cNvSpPr/>
      </dsp:nvSpPr>
      <dsp:spPr>
        <a:xfrm>
          <a:off x="248391" y="47586"/>
          <a:ext cx="1780634" cy="178063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6039FB-0ADA-4F7D-B1C5-0BAB2AB8B249}">
      <dsp:nvSpPr>
        <dsp:cNvPr id="0" name=""/>
        <dsp:cNvSpPr/>
      </dsp:nvSpPr>
      <dsp:spPr>
        <a:xfrm rot="10800000">
          <a:off x="1590491" y="2314543"/>
          <a:ext cx="4547142" cy="1780634"/>
        </a:xfrm>
        <a:prstGeom prst="homePlate">
          <a:avLst/>
        </a:prstGeom>
        <a:solidFill>
          <a:schemeClr val="accent5">
            <a:hueOff val="-4949793"/>
            <a:satOff val="-5172"/>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5210" tIns="186690" rIns="348488" bIns="186690" numCol="1" spcCol="1270" anchor="t" anchorCtr="0">
          <a:noAutofit/>
        </a:bodyPr>
        <a:lstStyle/>
        <a:p>
          <a:pPr marL="0" lvl="0" indent="0" algn="l" defTabSz="2178050">
            <a:lnSpc>
              <a:spcPct val="90000"/>
            </a:lnSpc>
            <a:spcBef>
              <a:spcPct val="0"/>
            </a:spcBef>
            <a:spcAft>
              <a:spcPct val="35000"/>
            </a:spcAft>
            <a:buNone/>
          </a:pPr>
          <a:r>
            <a:rPr lang="en-US" sz="4900" kern="1200"/>
            <a:t>Negative</a:t>
          </a:r>
        </a:p>
        <a:p>
          <a:pPr marL="285750" lvl="1" indent="-285750" algn="l" defTabSz="1689100">
            <a:lnSpc>
              <a:spcPct val="90000"/>
            </a:lnSpc>
            <a:spcBef>
              <a:spcPct val="0"/>
            </a:spcBef>
            <a:spcAft>
              <a:spcPct val="15000"/>
            </a:spcAft>
            <a:buNone/>
          </a:pPr>
          <a:r>
            <a:rPr lang="en-US" sz="3800" kern="1200"/>
            <a:t>(Avoid)</a:t>
          </a:r>
        </a:p>
      </dsp:txBody>
      <dsp:txXfrm rot="10800000">
        <a:off x="2035649" y="2314543"/>
        <a:ext cx="4101984" cy="1780634"/>
      </dsp:txXfrm>
    </dsp:sp>
    <dsp:sp modelId="{8FD6603D-1709-4C3B-9D39-E529662A142A}">
      <dsp:nvSpPr>
        <dsp:cNvPr id="0" name=""/>
        <dsp:cNvSpPr/>
      </dsp:nvSpPr>
      <dsp:spPr>
        <a:xfrm>
          <a:off x="221147" y="2234058"/>
          <a:ext cx="1780634" cy="1780634"/>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557" y="470807"/>
          <a:ext cx="3967608" cy="4625581"/>
        </a:xfrm>
        <a:prstGeom prst="roundRect">
          <a:avLst>
            <a:gd name="adj" fmla="val 5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b="1" kern="1200">
              <a:latin typeface="+mj-lt"/>
            </a:rPr>
            <a:t>Character Education</a:t>
          </a:r>
        </a:p>
      </dsp:txBody>
      <dsp:txXfrm rot="16200000">
        <a:off x="-1498169" y="1970534"/>
        <a:ext cx="3792976" cy="793521"/>
      </dsp:txXfrm>
    </dsp:sp>
    <dsp:sp modelId="{1C32FD89-C7FD-45C6-A4B8-4F96BB6BE50F}">
      <dsp:nvSpPr>
        <dsp:cNvPr id="0" name=""/>
        <dsp:cNvSpPr/>
      </dsp:nvSpPr>
      <dsp:spPr>
        <a:xfrm>
          <a:off x="795079" y="470807"/>
          <a:ext cx="2955868" cy="46255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endParaRPr lang="en-US" sz="6500" kern="1200">
            <a:latin typeface="+mn-lt"/>
          </a:endParaRPr>
        </a:p>
      </dsp:txBody>
      <dsp:txXfrm>
        <a:off x="795079" y="470807"/>
        <a:ext cx="2955868" cy="4625581"/>
      </dsp:txXfrm>
    </dsp:sp>
    <dsp:sp modelId="{F3C6A96E-F343-4D62-AB8C-B87AFD692EEB}">
      <dsp:nvSpPr>
        <dsp:cNvPr id="0" name=""/>
        <dsp:cNvSpPr/>
      </dsp:nvSpPr>
      <dsp:spPr>
        <a:xfrm>
          <a:off x="4108033" y="440669"/>
          <a:ext cx="3967608" cy="4648958"/>
        </a:xfrm>
        <a:prstGeom prst="roundRect">
          <a:avLst>
            <a:gd name="adj" fmla="val 5000"/>
          </a:avLst>
        </a:prstGeom>
        <a:solidFill>
          <a:schemeClr val="accent5">
            <a:shade val="50000"/>
            <a:hueOff val="385434"/>
            <a:satOff val="-33787"/>
            <a:lumOff val="519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b="1" kern="1200">
              <a:solidFill>
                <a:schemeClr val="tx1"/>
              </a:solidFill>
              <a:latin typeface="+mj-lt"/>
            </a:rPr>
            <a:t>Violence Prevention</a:t>
          </a:r>
        </a:p>
      </dsp:txBody>
      <dsp:txXfrm rot="16200000">
        <a:off x="2598721" y="1949981"/>
        <a:ext cx="3812146" cy="793521"/>
      </dsp:txXfrm>
    </dsp:sp>
    <dsp:sp modelId="{73B55BA1-7585-4FD9-A886-2869DD70E3B6}">
      <dsp:nvSpPr>
        <dsp:cNvPr id="0" name=""/>
        <dsp:cNvSpPr/>
      </dsp:nvSpPr>
      <dsp:spPr>
        <a:xfrm rot="5400000">
          <a:off x="3778057" y="4224254"/>
          <a:ext cx="699626" cy="595141"/>
        </a:xfrm>
        <a:prstGeom prst="flowChartExtra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sp>
    <dsp:sp modelId="{CA298433-8D74-4F23-9DB7-25C88C9C9626}">
      <dsp:nvSpPr>
        <dsp:cNvPr id="0" name=""/>
        <dsp:cNvSpPr/>
      </dsp:nvSpPr>
      <dsp:spPr>
        <a:xfrm>
          <a:off x="4901554" y="440669"/>
          <a:ext cx="2955868" cy="464895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endParaRPr lang="en-US" sz="2400" b="1" kern="1200">
            <a:solidFill>
              <a:schemeClr val="tx1"/>
            </a:solidFill>
            <a:latin typeface="+mj-lt"/>
          </a:endParaRPr>
        </a:p>
      </dsp:txBody>
      <dsp:txXfrm>
        <a:off x="4901554" y="440669"/>
        <a:ext cx="2955868" cy="4648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97106-DA8A-47AF-8BCF-0A8706A3D62D}">
      <dsp:nvSpPr>
        <dsp:cNvPr id="0" name=""/>
        <dsp:cNvSpPr/>
      </dsp:nvSpPr>
      <dsp:spPr>
        <a:xfrm>
          <a:off x="0" y="215813"/>
          <a:ext cx="2762398" cy="1657439"/>
        </a:xfrm>
        <a:prstGeom prst="roundRect">
          <a:avLst>
            <a:gd name="adj" fmla="val 10000"/>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Ci3T Implementation Sessions</a:t>
          </a:r>
        </a:p>
      </dsp:txBody>
      <dsp:txXfrm>
        <a:off x="48545" y="264358"/>
        <a:ext cx="2665308" cy="1560349"/>
      </dsp:txXfrm>
    </dsp:sp>
    <dsp:sp modelId="{C6CE8AF0-EDD9-4BFA-9177-33654131A024}">
      <dsp:nvSpPr>
        <dsp:cNvPr id="0" name=""/>
        <dsp:cNvSpPr/>
      </dsp:nvSpPr>
      <dsp:spPr>
        <a:xfrm>
          <a:off x="3023059" y="701995"/>
          <a:ext cx="552601" cy="685074"/>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023059" y="839010"/>
        <a:ext cx="386821" cy="411044"/>
      </dsp:txXfrm>
    </dsp:sp>
    <dsp:sp modelId="{13EE6466-7889-4EE4-999D-A8F8F99D86F8}">
      <dsp:nvSpPr>
        <dsp:cNvPr id="0" name=""/>
        <dsp:cNvSpPr/>
      </dsp:nvSpPr>
      <dsp:spPr>
        <a:xfrm>
          <a:off x="3805043" y="215813"/>
          <a:ext cx="2762398" cy="1657439"/>
        </a:xfrm>
        <a:prstGeom prst="roundRect">
          <a:avLst>
            <a:gd name="adj" fmla="val 10000"/>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Ci3T Leadership Team Meeting</a:t>
          </a:r>
        </a:p>
      </dsp:txBody>
      <dsp:txXfrm>
        <a:off x="3853588" y="264358"/>
        <a:ext cx="2665308" cy="1560349"/>
      </dsp:txXfrm>
    </dsp:sp>
    <dsp:sp modelId="{39762194-B361-4E03-9B6D-CF60CA0D30B3}">
      <dsp:nvSpPr>
        <dsp:cNvPr id="0" name=""/>
        <dsp:cNvSpPr/>
      </dsp:nvSpPr>
      <dsp:spPr>
        <a:xfrm>
          <a:off x="6843682" y="701995"/>
          <a:ext cx="585628" cy="685074"/>
        </a:xfrm>
        <a:prstGeom prst="rightArrow">
          <a:avLst>
            <a:gd name="adj1" fmla="val 60000"/>
            <a:gd name="adj2" fmla="val 50000"/>
          </a:avLst>
        </a:prstGeom>
        <a:solidFill>
          <a:schemeClr val="accent5">
            <a:shade val="90000"/>
            <a:hueOff val="390492"/>
            <a:satOff val="-31794"/>
            <a:lumOff val="4737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843682" y="839010"/>
        <a:ext cx="409940" cy="411044"/>
      </dsp:txXfrm>
    </dsp:sp>
    <dsp:sp modelId="{4306D1CE-05D9-4CEC-8169-A1002769003C}">
      <dsp:nvSpPr>
        <dsp:cNvPr id="0" name=""/>
        <dsp:cNvSpPr/>
      </dsp:nvSpPr>
      <dsp:spPr>
        <a:xfrm>
          <a:off x="7672401" y="215813"/>
          <a:ext cx="2762398" cy="1657439"/>
        </a:xfrm>
        <a:prstGeom prst="roundRect">
          <a:avLst>
            <a:gd name="adj" fmla="val 10000"/>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Faculty &amp; Staff Meeting</a:t>
          </a:r>
        </a:p>
      </dsp:txBody>
      <dsp:txXfrm>
        <a:off x="7720946" y="264358"/>
        <a:ext cx="2665308" cy="15603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20F51-DF6D-F84A-8BA8-9A049496162C}">
      <dsp:nvSpPr>
        <dsp:cNvPr id="0" name=""/>
        <dsp:cNvSpPr/>
      </dsp:nvSpPr>
      <dsp:spPr>
        <a:xfrm>
          <a:off x="-5277925" y="-808378"/>
          <a:ext cx="6285238" cy="6285238"/>
        </a:xfrm>
        <a:prstGeom prst="blockArc">
          <a:avLst>
            <a:gd name="adj1" fmla="val 18900000"/>
            <a:gd name="adj2" fmla="val 2700000"/>
            <a:gd name="adj3" fmla="val 344"/>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9D407-BB4A-5A45-9330-6A657E27CA2B}">
      <dsp:nvSpPr>
        <dsp:cNvPr id="0" name=""/>
        <dsp:cNvSpPr/>
      </dsp:nvSpPr>
      <dsp:spPr>
        <a:xfrm>
          <a:off x="647985" y="466848"/>
          <a:ext cx="9803189" cy="933696"/>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1121"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Faculty and Staff</a:t>
          </a:r>
        </a:p>
      </dsp:txBody>
      <dsp:txXfrm>
        <a:off x="647985" y="466848"/>
        <a:ext cx="9803189" cy="933696"/>
      </dsp:txXfrm>
    </dsp:sp>
    <dsp:sp modelId="{326BA992-7EEB-4347-A2EE-82B85B673192}">
      <dsp:nvSpPr>
        <dsp:cNvPr id="0" name=""/>
        <dsp:cNvSpPr/>
      </dsp:nvSpPr>
      <dsp:spPr>
        <a:xfrm>
          <a:off x="64425" y="350136"/>
          <a:ext cx="1167120" cy="1167120"/>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B675EF7-0A26-4B46-9FE7-DCDD337423F7}">
      <dsp:nvSpPr>
        <dsp:cNvPr id="0" name=""/>
        <dsp:cNvSpPr/>
      </dsp:nvSpPr>
      <dsp:spPr>
        <a:xfrm>
          <a:off x="987383" y="1867392"/>
          <a:ext cx="9463791" cy="933696"/>
        </a:xfrm>
        <a:prstGeom prst="rect">
          <a:avLst/>
        </a:prstGeom>
        <a:gradFill rotWithShape="0">
          <a:gsLst>
            <a:gs pos="0">
              <a:schemeClr val="accent5">
                <a:shade val="80000"/>
                <a:hueOff val="179294"/>
                <a:satOff val="-15470"/>
                <a:lumOff val="18098"/>
                <a:alphaOff val="0"/>
                <a:satMod val="103000"/>
                <a:lumMod val="102000"/>
                <a:tint val="94000"/>
              </a:schemeClr>
            </a:gs>
            <a:gs pos="50000">
              <a:schemeClr val="accent5">
                <a:shade val="80000"/>
                <a:hueOff val="179294"/>
                <a:satOff val="-15470"/>
                <a:lumOff val="18098"/>
                <a:alphaOff val="0"/>
                <a:satMod val="110000"/>
                <a:lumMod val="100000"/>
                <a:shade val="100000"/>
              </a:schemeClr>
            </a:gs>
            <a:gs pos="100000">
              <a:schemeClr val="accent5">
                <a:shade val="80000"/>
                <a:hueOff val="179294"/>
                <a:satOff val="-15470"/>
                <a:lumOff val="18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1121"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Students</a:t>
          </a:r>
        </a:p>
      </dsp:txBody>
      <dsp:txXfrm>
        <a:off x="987383" y="1867392"/>
        <a:ext cx="9463791" cy="933696"/>
      </dsp:txXfrm>
    </dsp:sp>
    <dsp:sp modelId="{5CC4C9E6-7618-0543-BADD-12987C1D0FDB}">
      <dsp:nvSpPr>
        <dsp:cNvPr id="0" name=""/>
        <dsp:cNvSpPr/>
      </dsp:nvSpPr>
      <dsp:spPr>
        <a:xfrm>
          <a:off x="403823" y="1750680"/>
          <a:ext cx="1167120" cy="1167120"/>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179294"/>
              <a:satOff val="-15470"/>
              <a:lumOff val="18098"/>
              <a:alphaOff val="0"/>
            </a:schemeClr>
          </a:solidFill>
          <a:prstDash val="solid"/>
          <a:miter lim="800000"/>
        </a:ln>
        <a:effectLst/>
      </dsp:spPr>
      <dsp:style>
        <a:lnRef idx="1">
          <a:scrgbClr r="0" g="0" b="0"/>
        </a:lnRef>
        <a:fillRef idx="1">
          <a:scrgbClr r="0" g="0" b="0"/>
        </a:fillRef>
        <a:effectRef idx="2">
          <a:scrgbClr r="0" g="0" b="0"/>
        </a:effectRef>
        <a:fontRef idx="minor"/>
      </dsp:style>
    </dsp:sp>
    <dsp:sp modelId="{BC0B7151-7D8B-F94E-9B5F-C111A095FA2F}">
      <dsp:nvSpPr>
        <dsp:cNvPr id="0" name=""/>
        <dsp:cNvSpPr/>
      </dsp:nvSpPr>
      <dsp:spPr>
        <a:xfrm>
          <a:off x="647985" y="3267936"/>
          <a:ext cx="9803189" cy="933696"/>
        </a:xfrm>
        <a:prstGeom prst="rect">
          <a:avLst/>
        </a:prstGeom>
        <a:gradFill rotWithShape="0">
          <a:gsLst>
            <a:gs pos="0">
              <a:schemeClr val="accent5">
                <a:shade val="80000"/>
                <a:hueOff val="358587"/>
                <a:satOff val="-30940"/>
                <a:lumOff val="36196"/>
                <a:alphaOff val="0"/>
                <a:satMod val="103000"/>
                <a:lumMod val="102000"/>
                <a:tint val="94000"/>
              </a:schemeClr>
            </a:gs>
            <a:gs pos="50000">
              <a:schemeClr val="accent5">
                <a:shade val="80000"/>
                <a:hueOff val="358587"/>
                <a:satOff val="-30940"/>
                <a:lumOff val="36196"/>
                <a:alphaOff val="0"/>
                <a:satMod val="110000"/>
                <a:lumMod val="100000"/>
                <a:shade val="100000"/>
              </a:schemeClr>
            </a:gs>
            <a:gs pos="100000">
              <a:schemeClr val="accent5">
                <a:shade val="80000"/>
                <a:hueOff val="358587"/>
                <a:satOff val="-30940"/>
                <a:lumOff val="36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1121"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Families and Community </a:t>
          </a:r>
        </a:p>
      </dsp:txBody>
      <dsp:txXfrm>
        <a:off x="647985" y="3267936"/>
        <a:ext cx="9803189" cy="933696"/>
      </dsp:txXfrm>
    </dsp:sp>
    <dsp:sp modelId="{93A7F3CD-F22E-1144-8AEE-A191E88D335A}">
      <dsp:nvSpPr>
        <dsp:cNvPr id="0" name=""/>
        <dsp:cNvSpPr/>
      </dsp:nvSpPr>
      <dsp:spPr>
        <a:xfrm>
          <a:off x="64425" y="3151224"/>
          <a:ext cx="1167120" cy="1167120"/>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358587"/>
              <a:satOff val="-30940"/>
              <a:lumOff val="3619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43578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774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Tell</a:t>
          </a:r>
        </a:p>
      </dsp:txBody>
      <dsp:txXfrm>
        <a:off x="351383" y="49530"/>
        <a:ext cx="4250726" cy="772500"/>
      </dsp:txXfrm>
    </dsp:sp>
    <dsp:sp modelId="{EE6A9522-330F-487B-B895-8706C953AA3B}">
      <dsp:nvSpPr>
        <dsp:cNvPr id="0" name=""/>
        <dsp:cNvSpPr/>
      </dsp:nvSpPr>
      <dsp:spPr>
        <a:xfrm>
          <a:off x="0" y="175122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132318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Show</a:t>
          </a:r>
        </a:p>
      </dsp:txBody>
      <dsp:txXfrm>
        <a:off x="351383" y="1364970"/>
        <a:ext cx="4250726" cy="772500"/>
      </dsp:txXfrm>
    </dsp:sp>
    <dsp:sp modelId="{B90AF65E-CDA8-4884-B3E9-87BCEC200D74}">
      <dsp:nvSpPr>
        <dsp:cNvPr id="0" name=""/>
        <dsp:cNvSpPr/>
      </dsp:nvSpPr>
      <dsp:spPr>
        <a:xfrm>
          <a:off x="0" y="306666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263862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Do</a:t>
          </a:r>
        </a:p>
      </dsp:txBody>
      <dsp:txXfrm>
        <a:off x="351383" y="2680410"/>
        <a:ext cx="4250726" cy="772500"/>
      </dsp:txXfrm>
    </dsp:sp>
    <dsp:sp modelId="{3C04C39F-B16B-4708-B6C0-D9AED98BDD65}">
      <dsp:nvSpPr>
        <dsp:cNvPr id="0" name=""/>
        <dsp:cNvSpPr/>
      </dsp:nvSpPr>
      <dsp:spPr>
        <a:xfrm>
          <a:off x="0" y="438210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395406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Practice &amp; Follow Through</a:t>
          </a:r>
        </a:p>
      </dsp:txBody>
      <dsp:txXfrm>
        <a:off x="351383" y="3995850"/>
        <a:ext cx="4250726" cy="772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350077"/>
          <a:ext cx="6191866" cy="163012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79044" rIns="48055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Define behaviors and discuss key terms</a:t>
          </a:r>
        </a:p>
        <a:p>
          <a:pPr marL="228600" lvl="1" indent="-228600" algn="l" defTabSz="1022350">
            <a:lnSpc>
              <a:spcPct val="90000"/>
            </a:lnSpc>
            <a:spcBef>
              <a:spcPct val="0"/>
            </a:spcBef>
            <a:spcAft>
              <a:spcPct val="15000"/>
            </a:spcAft>
            <a:buChar char="•"/>
          </a:pPr>
          <a:r>
            <a:rPr lang="en-US" sz="2300" kern="1200"/>
            <a:t>Discuss why behaviors are important</a:t>
          </a:r>
        </a:p>
      </dsp:txBody>
      <dsp:txXfrm>
        <a:off x="0" y="350077"/>
        <a:ext cx="6191866" cy="1630125"/>
      </dsp:txXfrm>
    </dsp:sp>
    <dsp:sp modelId="{DB70CAE5-CEFD-4CA2-B820-A9965E4866A9}">
      <dsp:nvSpPr>
        <dsp:cNvPr id="0" name=""/>
        <dsp:cNvSpPr/>
      </dsp:nvSpPr>
      <dsp:spPr>
        <a:xfrm>
          <a:off x="309593" y="10597"/>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Tell</a:t>
          </a:r>
        </a:p>
      </dsp:txBody>
      <dsp:txXfrm>
        <a:off x="342737" y="43741"/>
        <a:ext cx="4268018" cy="612672"/>
      </dsp:txXfrm>
    </dsp:sp>
    <dsp:sp modelId="{EE6A9522-330F-487B-B895-8706C953AA3B}">
      <dsp:nvSpPr>
        <dsp:cNvPr id="0" name=""/>
        <dsp:cNvSpPr/>
      </dsp:nvSpPr>
      <dsp:spPr>
        <a:xfrm>
          <a:off x="0" y="2443882"/>
          <a:ext cx="6191866" cy="579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2104402"/>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Show</a:t>
          </a:r>
        </a:p>
      </dsp:txBody>
      <dsp:txXfrm>
        <a:off x="342737" y="2137546"/>
        <a:ext cx="4268018" cy="612672"/>
      </dsp:txXfrm>
    </dsp:sp>
    <dsp:sp modelId="{B90AF65E-CDA8-4884-B3E9-87BCEC200D74}">
      <dsp:nvSpPr>
        <dsp:cNvPr id="0" name=""/>
        <dsp:cNvSpPr/>
      </dsp:nvSpPr>
      <dsp:spPr>
        <a:xfrm>
          <a:off x="0" y="3487162"/>
          <a:ext cx="6191866" cy="579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3147682"/>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Do</a:t>
          </a:r>
        </a:p>
      </dsp:txBody>
      <dsp:txXfrm>
        <a:off x="342737" y="3180826"/>
        <a:ext cx="4268018" cy="612672"/>
      </dsp:txXfrm>
    </dsp:sp>
    <dsp:sp modelId="{3C04C39F-B16B-4708-B6C0-D9AED98BDD65}">
      <dsp:nvSpPr>
        <dsp:cNvPr id="0" name=""/>
        <dsp:cNvSpPr/>
      </dsp:nvSpPr>
      <dsp:spPr>
        <a:xfrm>
          <a:off x="0" y="4530442"/>
          <a:ext cx="6191866" cy="579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4190962"/>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Practice &amp; Follow Through</a:t>
          </a:r>
        </a:p>
      </dsp:txBody>
      <dsp:txXfrm>
        <a:off x="342737" y="4224106"/>
        <a:ext cx="4268018" cy="6126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428850"/>
          <a:ext cx="6191866"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104129"/>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Tell</a:t>
          </a:r>
        </a:p>
      </dsp:txBody>
      <dsp:txXfrm>
        <a:off x="341296" y="135832"/>
        <a:ext cx="4270900" cy="586034"/>
      </dsp:txXfrm>
    </dsp:sp>
    <dsp:sp modelId="{EE6A9522-330F-487B-B895-8706C953AA3B}">
      <dsp:nvSpPr>
        <dsp:cNvPr id="0" name=""/>
        <dsp:cNvSpPr/>
      </dsp:nvSpPr>
      <dsp:spPr>
        <a:xfrm>
          <a:off x="0" y="1426770"/>
          <a:ext cx="6191866" cy="15939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58216" rIns="480558"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Explain and model examples</a:t>
          </a:r>
        </a:p>
        <a:p>
          <a:pPr marL="228600" lvl="1" indent="-228600" algn="l" defTabSz="977900">
            <a:lnSpc>
              <a:spcPct val="90000"/>
            </a:lnSpc>
            <a:spcBef>
              <a:spcPct val="0"/>
            </a:spcBef>
            <a:spcAft>
              <a:spcPct val="15000"/>
            </a:spcAft>
            <a:buChar char="•"/>
          </a:pPr>
          <a:r>
            <a:rPr lang="en-US" sz="2200" kern="1200"/>
            <a:t>Explain and model non-examples</a:t>
          </a:r>
        </a:p>
        <a:p>
          <a:pPr marL="228600" lvl="1" indent="-228600" algn="l" defTabSz="977900">
            <a:lnSpc>
              <a:spcPct val="90000"/>
            </a:lnSpc>
            <a:spcBef>
              <a:spcPct val="0"/>
            </a:spcBef>
            <a:spcAft>
              <a:spcPct val="15000"/>
            </a:spcAft>
            <a:buChar char="•"/>
          </a:pPr>
          <a:r>
            <a:rPr lang="en-US" sz="2200" kern="1200"/>
            <a:t>Discuss hypothetical situations</a:t>
          </a:r>
        </a:p>
      </dsp:txBody>
      <dsp:txXfrm>
        <a:off x="0" y="1426770"/>
        <a:ext cx="6191866" cy="1593900"/>
      </dsp:txXfrm>
    </dsp:sp>
    <dsp:sp modelId="{05FF2228-75D3-4ABC-AE35-EB836D61AFF1}">
      <dsp:nvSpPr>
        <dsp:cNvPr id="0" name=""/>
        <dsp:cNvSpPr/>
      </dsp:nvSpPr>
      <dsp:spPr>
        <a:xfrm>
          <a:off x="309593" y="1102050"/>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Show</a:t>
          </a:r>
        </a:p>
      </dsp:txBody>
      <dsp:txXfrm>
        <a:off x="341296" y="1133753"/>
        <a:ext cx="4270900" cy="586034"/>
      </dsp:txXfrm>
    </dsp:sp>
    <dsp:sp modelId="{B90AF65E-CDA8-4884-B3E9-87BCEC200D74}">
      <dsp:nvSpPr>
        <dsp:cNvPr id="0" name=""/>
        <dsp:cNvSpPr/>
      </dsp:nvSpPr>
      <dsp:spPr>
        <a:xfrm>
          <a:off x="0" y="3464190"/>
          <a:ext cx="6191866"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3139470"/>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Do</a:t>
          </a:r>
        </a:p>
      </dsp:txBody>
      <dsp:txXfrm>
        <a:off x="341296" y="3171173"/>
        <a:ext cx="4270900" cy="586034"/>
      </dsp:txXfrm>
    </dsp:sp>
    <dsp:sp modelId="{3C04C39F-B16B-4708-B6C0-D9AED98BDD65}">
      <dsp:nvSpPr>
        <dsp:cNvPr id="0" name=""/>
        <dsp:cNvSpPr/>
      </dsp:nvSpPr>
      <dsp:spPr>
        <a:xfrm>
          <a:off x="0" y="4462110"/>
          <a:ext cx="6191866"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4137390"/>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Practice &amp; Follow Through</a:t>
          </a:r>
        </a:p>
      </dsp:txBody>
      <dsp:txXfrm>
        <a:off x="341296" y="4169093"/>
        <a:ext cx="4270900"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8/24/2023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to complete KCU</a:t>
            </a:r>
          </a:p>
          <a:p>
            <a:endParaRPr lang="en-US" dirty="0"/>
          </a:p>
          <a:p>
            <a:r>
              <a:rPr lang="en-US" dirty="0"/>
              <a:t>For those who have already finished – explore website</a:t>
            </a:r>
          </a:p>
          <a:p>
            <a:pPr marL="171450" indent="-171450">
              <a:buFont typeface="Arial" panose="020B0604020202020204" pitchFamily="34" charset="0"/>
              <a:buChar char="•"/>
            </a:pPr>
            <a:r>
              <a:rPr lang="en-US" dirty="0"/>
              <a:t> PL tab = https://www.ci3t.org/pl</a:t>
            </a:r>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2180961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73075" y="727075"/>
            <a:ext cx="6373813" cy="3586163"/>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6" tIns="48127" rIns="97976" bIns="48127"/>
          <a:lstStyle/>
          <a:p>
            <a:endParaRPr lang="en-US" altLang="en-US"/>
          </a:p>
        </p:txBody>
      </p:sp>
    </p:spTree>
    <p:extLst>
      <p:ext uri="{BB962C8B-B14F-4D97-AF65-F5344CB8AC3E}">
        <p14:creationId xmlns:p14="http://schemas.microsoft.com/office/powerpoint/2010/main" val="1604653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58647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20DA3AB6-5E8F-47A7-B913-009C7BBF0262}" type="slidenum">
              <a:rPr lang="en-US">
                <a:solidFill>
                  <a:prstClr val="black"/>
                </a:solidFill>
                <a:latin typeface="Calibri" panose="020F0502020204030204"/>
              </a:rPr>
              <a:pPr defTabSz="966612">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510207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25</a:t>
            </a:fld>
            <a:endParaRPr lang="en-US"/>
          </a:p>
        </p:txBody>
      </p:sp>
    </p:spTree>
    <p:extLst>
      <p:ext uri="{BB962C8B-B14F-4D97-AF65-F5344CB8AC3E}">
        <p14:creationId xmlns:p14="http://schemas.microsoft.com/office/powerpoint/2010/main" val="236532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26</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support our school partners in administering surveys to their faculty and staff to garner understanding of social validity, conduct observations and self-reports to assess treatment integrity, and support systematic screening of all students for academics and behavior. We believe that schools thrive when faculty and staff are keenly aware of their school-wide data (show the next three slides)</a:t>
            </a:r>
          </a:p>
          <a:p>
            <a:endParaRPr lang="en-US"/>
          </a:p>
          <a:p>
            <a:endParaRPr lang="en-US"/>
          </a:p>
          <a:p>
            <a:r>
              <a:rPr lang="en-US"/>
              <a:t>KEEP THIS FOR LATER IN SLIDE: All schools wanted to continue “how” not “should”</a:t>
            </a:r>
          </a:p>
        </p:txBody>
      </p:sp>
      <p:sp>
        <p:nvSpPr>
          <p:cNvPr id="4" name="Slide Number Placeholder 3"/>
          <p:cNvSpPr>
            <a:spLocks noGrp="1"/>
          </p:cNvSpPr>
          <p:nvPr>
            <p:ph type="sldNum" sz="quarter" idx="5"/>
          </p:nvPr>
        </p:nvSpPr>
        <p:spPr/>
        <p:txBody>
          <a:bodyPr/>
          <a:lstStyle/>
          <a:p>
            <a:fld id="{58D11C9F-81FA-4052-9B37-1EF4A4EF7E85}" type="slidenum">
              <a:rPr lang="en-US" smtClean="0"/>
              <a:t>27</a:t>
            </a:fld>
            <a:endParaRPr lang="en-US"/>
          </a:p>
        </p:txBody>
      </p:sp>
    </p:spTree>
    <p:extLst>
      <p:ext uri="{BB962C8B-B14F-4D97-AF65-F5344CB8AC3E}">
        <p14:creationId xmlns:p14="http://schemas.microsoft.com/office/powerpoint/2010/main" val="276913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 </a:t>
            </a:r>
            <a:endParaRPr lang="en-US"/>
          </a:p>
        </p:txBody>
      </p:sp>
      <p:sp>
        <p:nvSpPr>
          <p:cNvPr id="4" name="Slide Number Placeholder 3"/>
          <p:cNvSpPr>
            <a:spLocks noGrp="1"/>
          </p:cNvSpPr>
          <p:nvPr>
            <p:ph type="sldNum" sz="quarter" idx="10"/>
          </p:nvPr>
        </p:nvSpPr>
        <p:spPr/>
        <p:txBody>
          <a:bodyPr/>
          <a:lstStyle/>
          <a:p>
            <a:pPr>
              <a:defRPr/>
            </a:pPr>
            <a:fld id="{BAA00096-CCD9-4766-8BDB-F38ABEFF1C0C}"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83039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you’re scheduling your Ci3T Leadership Team and Faculty &amp; Staff meetings, be sure to backwards plan from your academic and behavior screening windows </a:t>
            </a:r>
            <a:r>
              <a:rPr lang="en-US" i="1"/>
              <a:t>and</a:t>
            </a:r>
            <a:r>
              <a:rPr lang="en-US"/>
              <a:t> treatment integrity and social validity windows</a:t>
            </a:r>
          </a:p>
          <a:p>
            <a:endParaRPr lang="en-US"/>
          </a:p>
          <a:p>
            <a:r>
              <a:rPr lang="en-US"/>
              <a:t>Be sure to consider:</a:t>
            </a:r>
          </a:p>
          <a:p>
            <a:pPr marL="628650" lvl="1" indent="-171450">
              <a:buFont typeface="Arial" panose="020B0604020202020204" pitchFamily="34" charset="0"/>
              <a:buChar char="•"/>
            </a:pPr>
            <a:r>
              <a:rPr lang="en-US"/>
              <a:t>Agenda items for Ci3T Leadership Team Meeting (e.g., complete TFI)</a:t>
            </a:r>
          </a:p>
          <a:p>
            <a:pPr marL="628650" lvl="1" indent="-171450">
              <a:buFont typeface="Arial" panose="020B0604020202020204" pitchFamily="34" charset="0"/>
              <a:buChar char="•"/>
            </a:pPr>
            <a:r>
              <a:rPr lang="en-US"/>
              <a:t>Faculty &amp; Staff Meetings (e.g., share screening results)</a:t>
            </a:r>
          </a:p>
          <a:p>
            <a:pPr marL="628650" lvl="1" indent="-171450">
              <a:buFont typeface="Arial" panose="020B0604020202020204" pitchFamily="34" charset="0"/>
              <a:buChar char="•"/>
            </a:pPr>
            <a:r>
              <a:rPr lang="en-US"/>
              <a:t>Additional Professional Learning</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282131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2824504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Honor those who are on time</a:t>
            </a:r>
          </a:p>
          <a:p>
            <a:pPr lvl="1"/>
            <a:r>
              <a:rPr lang="en-US"/>
              <a:t>Starting the meeting on time</a:t>
            </a:r>
          </a:p>
          <a:p>
            <a:pPr lvl="1"/>
            <a:r>
              <a:rPr lang="en-US"/>
              <a:t>Start with sharing successes</a:t>
            </a:r>
          </a:p>
          <a:p>
            <a:r>
              <a:rPr lang="en-US"/>
              <a:t>Respect everyone’s time</a:t>
            </a:r>
          </a:p>
          <a:p>
            <a:pPr lvl="1"/>
            <a:r>
              <a:rPr lang="en-US"/>
              <a:t>End the meeting on time, one hour maximum</a:t>
            </a:r>
          </a:p>
          <a:p>
            <a:pPr lvl="1"/>
            <a:r>
              <a:rPr lang="en-US"/>
              <a:t>Assign tasks to individuals or temporary subcommittees as needed to keep the meeting on track</a:t>
            </a:r>
          </a:p>
          <a:p>
            <a:pPr lvl="1"/>
            <a:r>
              <a:rPr lang="en-US"/>
              <a:t>Schedule a follow-up meeting as needed or make plans to conduct final business by email</a:t>
            </a:r>
          </a:p>
          <a:p>
            <a:r>
              <a:rPr lang="en-US"/>
              <a:t>Be efficient with time</a:t>
            </a:r>
          </a:p>
          <a:p>
            <a:pPr lvl="1"/>
            <a:r>
              <a:rPr lang="en-US"/>
              <a:t>Be solution-based, spending time on action plans instead of “admiring the problem</a:t>
            </a:r>
          </a:p>
        </p:txBody>
      </p:sp>
      <p:sp>
        <p:nvSpPr>
          <p:cNvPr id="4" name="Slide Number Placeholder 3"/>
          <p:cNvSpPr>
            <a:spLocks noGrp="1"/>
          </p:cNvSpPr>
          <p:nvPr>
            <p:ph type="sldNum" sz="quarter" idx="10"/>
          </p:nvPr>
        </p:nvSpPr>
        <p:spPr/>
        <p:txBody>
          <a:bodyPr/>
          <a:lstStyle/>
          <a:p>
            <a:fld id="{1DA97D0D-5178-4F57-BFD7-EC7A65772746}" type="slidenum">
              <a:rPr lang="en-US" smtClean="0"/>
              <a:t>37</a:t>
            </a:fld>
            <a:endParaRPr lang="en-US"/>
          </a:p>
        </p:txBody>
      </p:sp>
    </p:spTree>
    <p:extLst>
      <p:ext uri="{BB962C8B-B14F-4D97-AF65-F5344CB8AC3E}">
        <p14:creationId xmlns:p14="http://schemas.microsoft.com/office/powerpoint/2010/main" val="415532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fld id="{354B5707-476E-F540-B8FF-8E5DB928D056}" type="slidenum">
              <a:rPr lang="en-US" smtClean="0"/>
              <a:t>11</a:t>
            </a:fld>
            <a:endParaRPr lang="en-US"/>
          </a:p>
        </p:txBody>
      </p:sp>
    </p:spTree>
    <p:extLst>
      <p:ext uri="{BB962C8B-B14F-4D97-AF65-F5344CB8AC3E}">
        <p14:creationId xmlns:p14="http://schemas.microsoft.com/office/powerpoint/2010/main" val="1168276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endParaRPr lang="en-US"/>
          </a:p>
        </p:txBody>
      </p:sp>
      <p:sp>
        <p:nvSpPr>
          <p:cNvPr id="237572" name="Date Placeholder 3"/>
          <p:cNvSpPr>
            <a:spLocks noGrp="1"/>
          </p:cNvSpPr>
          <p:nvPr>
            <p:ph type="dt" sz="quarter" idx="1"/>
          </p:nvPr>
        </p:nvSpPr>
        <p:spPr>
          <a:noFill/>
        </p:spPr>
        <p:txBody>
          <a:bodyPr/>
          <a:lstStyle/>
          <a:p>
            <a:pPr>
              <a:defRPr/>
            </a:pPr>
            <a:fld id="{FED7652B-EDB0-418B-8F44-2D1BA454A137}" type="datetime1">
              <a:rPr lang="en-US" smtClean="0">
                <a:solidFill>
                  <a:prstClr val="black"/>
                </a:solidFill>
              </a:rPr>
              <a:pPr>
                <a:defRPr/>
              </a:pPr>
              <a:t>8/24/2023</a:t>
            </a:fld>
            <a:endParaRPr lang="en-US">
              <a:solidFill>
                <a:prstClr val="black"/>
              </a:solidFill>
            </a:endParaRPr>
          </a:p>
        </p:txBody>
      </p:sp>
      <p:sp>
        <p:nvSpPr>
          <p:cNvPr id="237573" name="Slide Number Placeholder 4"/>
          <p:cNvSpPr>
            <a:spLocks noGrp="1"/>
          </p:cNvSpPr>
          <p:nvPr>
            <p:ph type="sldNum" sz="quarter" idx="5"/>
          </p:nvPr>
        </p:nvSpPr>
        <p:spPr>
          <a:noFill/>
        </p:spPr>
        <p:txBody>
          <a:bodyPr/>
          <a:lstStyle/>
          <a:p>
            <a:pPr>
              <a:defRPr/>
            </a:pPr>
            <a:fld id="{62AE9132-A29D-43A5-806F-41B6E17DD15A}"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3600154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endParaRPr lang="en-US"/>
          </a:p>
        </p:txBody>
      </p:sp>
      <p:sp>
        <p:nvSpPr>
          <p:cNvPr id="237572" name="Date Placeholder 3"/>
          <p:cNvSpPr>
            <a:spLocks noGrp="1"/>
          </p:cNvSpPr>
          <p:nvPr>
            <p:ph type="dt" sz="quarter" idx="1"/>
          </p:nvPr>
        </p:nvSpPr>
        <p:spPr>
          <a:noFill/>
        </p:spPr>
        <p:txBody>
          <a:bodyPr/>
          <a:lstStyle/>
          <a:p>
            <a:pPr>
              <a:defRPr/>
            </a:pPr>
            <a:fld id="{FED7652B-EDB0-418B-8F44-2D1BA454A137}" type="datetime1">
              <a:rPr lang="en-US" smtClean="0">
                <a:solidFill>
                  <a:prstClr val="black"/>
                </a:solidFill>
              </a:rPr>
              <a:pPr>
                <a:defRPr/>
              </a:pPr>
              <a:t>8/24/2023</a:t>
            </a:fld>
            <a:endParaRPr lang="en-US">
              <a:solidFill>
                <a:prstClr val="black"/>
              </a:solidFill>
            </a:endParaRPr>
          </a:p>
        </p:txBody>
      </p:sp>
      <p:sp>
        <p:nvSpPr>
          <p:cNvPr id="237573" name="Slide Number Placeholder 4"/>
          <p:cNvSpPr>
            <a:spLocks noGrp="1"/>
          </p:cNvSpPr>
          <p:nvPr>
            <p:ph type="sldNum" sz="quarter" idx="5"/>
          </p:nvPr>
        </p:nvSpPr>
        <p:spPr>
          <a:noFill/>
        </p:spPr>
        <p:txBody>
          <a:bodyPr/>
          <a:lstStyle/>
          <a:p>
            <a:pPr>
              <a:defRPr/>
            </a:pPr>
            <a:fld id="{62AE9132-A29D-43A5-806F-41B6E17DD15A}"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2106685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300" dirty="0"/>
              <a:t>Need to emphasize collaborative teaming for BCBA Task List G-06 Provide behavior-analytic services in collaboration with others who support and/or provide services to one’s clients …</a:t>
            </a:r>
          </a:p>
          <a:p>
            <a:pPr algn="ctr"/>
            <a:r>
              <a:rPr lang="en-US" sz="1300" dirty="0"/>
              <a:t>ALSO: I think Tier 2 and Tier 3 interventions are likely underdiscussed in many meetings. Emphasize the need to have solutions-based discussions about providing interventions at scale (using CICO, self-monitoring, other Tier 2 supports) AND TRACKING WHO RECEIVES THOSE SUPPORTS</a:t>
            </a:r>
          </a:p>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42</a:t>
            </a:fld>
            <a:endParaRPr lang="en-US"/>
          </a:p>
        </p:txBody>
      </p:sp>
    </p:spTree>
    <p:extLst>
      <p:ext uri="{BB962C8B-B14F-4D97-AF65-F5344CB8AC3E}">
        <p14:creationId xmlns:p14="http://schemas.microsoft.com/office/powerpoint/2010/main" val="144303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997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32723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BCBA Task List K-02 Identify the contingencies governing the behavior of those responsible for carrying out behavior-change procedures and design interventions accordingly – emphasize shift to clearly stating expectations for staff and students</a:t>
            </a:r>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48</a:t>
            </a:fld>
            <a:endParaRPr lang="en-US"/>
          </a:p>
        </p:txBody>
      </p:sp>
    </p:spTree>
    <p:extLst>
      <p:ext uri="{BB962C8B-B14F-4D97-AF65-F5344CB8AC3E}">
        <p14:creationId xmlns:p14="http://schemas.microsoft.com/office/powerpoint/2010/main" val="3096420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4935">
              <a:spcBef>
                <a:spcPct val="30000"/>
              </a:spcBef>
              <a:defRPr sz="1300">
                <a:solidFill>
                  <a:schemeClr val="tx1"/>
                </a:solidFill>
                <a:latin typeface="Calibri" panose="020F0502020204030204" pitchFamily="34" charset="0"/>
                <a:ea typeface="MS PGothic" panose="020B0600070205080204" pitchFamily="34" charset="-128"/>
              </a:defRPr>
            </a:lvl1pPr>
            <a:lvl2pPr marL="770270" indent="-295354" defTabSz="964935">
              <a:spcBef>
                <a:spcPct val="30000"/>
              </a:spcBef>
              <a:defRPr sz="1300">
                <a:solidFill>
                  <a:schemeClr val="tx1"/>
                </a:solidFill>
                <a:latin typeface="Calibri" panose="020F0502020204030204" pitchFamily="34" charset="0"/>
                <a:ea typeface="MS PGothic" panose="020B0600070205080204" pitchFamily="34" charset="-128"/>
              </a:defRPr>
            </a:lvl2pPr>
            <a:lvl3pPr marL="1186450" indent="-236619" defTabSz="964935">
              <a:spcBef>
                <a:spcPct val="30000"/>
              </a:spcBef>
              <a:defRPr sz="1300">
                <a:solidFill>
                  <a:schemeClr val="tx1"/>
                </a:solidFill>
                <a:latin typeface="Calibri" panose="020F0502020204030204" pitchFamily="34" charset="0"/>
                <a:ea typeface="MS PGothic" panose="020B0600070205080204" pitchFamily="34" charset="-128"/>
              </a:defRPr>
            </a:lvl3pPr>
            <a:lvl4pPr marL="1661365" indent="-236619" defTabSz="964935">
              <a:spcBef>
                <a:spcPct val="30000"/>
              </a:spcBef>
              <a:defRPr sz="1300">
                <a:solidFill>
                  <a:schemeClr val="tx1"/>
                </a:solidFill>
                <a:latin typeface="Calibri" panose="020F0502020204030204" pitchFamily="34" charset="0"/>
                <a:ea typeface="MS PGothic" panose="020B0600070205080204" pitchFamily="34" charset="-128"/>
              </a:defRPr>
            </a:lvl4pPr>
            <a:lvl5pPr marL="2136281" indent="-236619" defTabSz="964935">
              <a:spcBef>
                <a:spcPct val="30000"/>
              </a:spcBef>
              <a:defRPr sz="1300">
                <a:solidFill>
                  <a:schemeClr val="tx1"/>
                </a:solidFill>
                <a:latin typeface="Calibri" panose="020F0502020204030204" pitchFamily="34" charset="0"/>
                <a:ea typeface="MS PGothic" panose="020B0600070205080204" pitchFamily="34" charset="-128"/>
              </a:defRPr>
            </a:lvl5pPr>
            <a:lvl6pPr marL="2619587"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3102893"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586199"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4069505"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pPr>
            <a:fld id="{1FB2362D-33F6-4CD1-81E1-F8DAAC953D03}" type="slidenum">
              <a:rPr lang="en-US" altLang="en-US" smtClean="0">
                <a:solidFill>
                  <a:prstClr val="black"/>
                </a:solidFill>
              </a:rPr>
              <a:pPr>
                <a:spcBef>
                  <a:spcPct val="0"/>
                </a:spcBef>
              </a:pPr>
              <a:t>49</a:t>
            </a:fld>
            <a:endParaRPr lang="en-US" altLang="en-US">
              <a:solidFill>
                <a:prstClr val="black"/>
              </a:solidFill>
            </a:endParaRPr>
          </a:p>
        </p:txBody>
      </p:sp>
    </p:spTree>
    <p:extLst>
      <p:ext uri="{BB962C8B-B14F-4D97-AF65-F5344CB8AC3E}">
        <p14:creationId xmlns:p14="http://schemas.microsoft.com/office/powerpoint/2010/main" val="2724443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BCBA Task List K-02 Identify the contingencies governing the behavior of those responsible for carrying out behavior-change procedures and design interventions accordingly – emphasize shift to clearly stating expectations for staff and students</a:t>
            </a:r>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53</a:t>
            </a:fld>
            <a:endParaRPr lang="en-US"/>
          </a:p>
        </p:txBody>
      </p:sp>
    </p:spTree>
    <p:extLst>
      <p:ext uri="{BB962C8B-B14F-4D97-AF65-F5344CB8AC3E}">
        <p14:creationId xmlns:p14="http://schemas.microsoft.com/office/powerpoint/2010/main" val="247808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a:p>
        </p:txBody>
      </p:sp>
      <p:sp>
        <p:nvSpPr>
          <p:cNvPr id="4" name="Slide Number Placeholder 3"/>
          <p:cNvSpPr>
            <a:spLocks noGrp="1"/>
          </p:cNvSpPr>
          <p:nvPr>
            <p:ph type="sldNum" sz="quarter" idx="10"/>
          </p:nvPr>
        </p:nvSpPr>
        <p:spPr/>
        <p:txBody>
          <a:bodyPr/>
          <a:lstStyle/>
          <a:p>
            <a:pPr defTabSz="440695">
              <a:defRPr/>
            </a:pPr>
            <a:fld id="{1DA97D0D-5178-4F57-BFD7-EC7A65772746}" type="slidenum">
              <a:rPr lang="en-US" sz="1300">
                <a:solidFill>
                  <a:prstClr val="black"/>
                </a:solidFill>
                <a:latin typeface="Calibri" panose="020F0502020204030204"/>
              </a:rPr>
              <a:pPr defTabSz="440695">
                <a:defRPr/>
              </a:pPr>
              <a:t>62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536063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BCBA Task List K-02 Identify the contingencies governing the behavior of those responsible for carrying out behavior-change procedures and design interventions accordingly – Emphasize shift to clearly stating expectations for staff and students</a:t>
            </a:r>
          </a:p>
        </p:txBody>
      </p:sp>
      <p:sp>
        <p:nvSpPr>
          <p:cNvPr id="4" name="Slide Number Placeholder 3"/>
          <p:cNvSpPr>
            <a:spLocks noGrp="1"/>
          </p:cNvSpPr>
          <p:nvPr>
            <p:ph type="sldNum" sz="quarter" idx="10"/>
          </p:nvPr>
        </p:nvSpPr>
        <p:spPr/>
        <p:txBody>
          <a:bodyPr/>
          <a:lstStyle/>
          <a:p>
            <a:fld id="{1DA97D0D-5178-4F57-BFD7-EC7A65772746}" type="slidenum">
              <a:rPr lang="en-US" smtClean="0"/>
              <a:t>64</a:t>
            </a:fld>
            <a:endParaRPr lang="en-US"/>
          </a:p>
        </p:txBody>
      </p:sp>
    </p:spTree>
    <p:extLst>
      <p:ext uri="{BB962C8B-B14F-4D97-AF65-F5344CB8AC3E}">
        <p14:creationId xmlns:p14="http://schemas.microsoft.com/office/powerpoint/2010/main" val="3009939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35425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3538507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t>More than preventing problem behavior from occurring.</a:t>
            </a:r>
          </a:p>
          <a:p>
            <a:pPr defTabSz="931717">
              <a:defRPr/>
            </a:pPr>
            <a:endParaRPr lang="en-US"/>
          </a:p>
          <a:p>
            <a:pPr marL="0" marR="0" lvl="0" indent="0" algn="l" defTabSz="931717" rtl="0" eaLnBrk="1" fontAlgn="auto" latinLnBrk="0" hangingPunct="1">
              <a:lnSpc>
                <a:spcPct val="100000"/>
              </a:lnSpc>
              <a:spcBef>
                <a:spcPts val="0"/>
              </a:spcBef>
              <a:spcAft>
                <a:spcPts val="0"/>
              </a:spcAft>
              <a:buClrTx/>
              <a:buSzTx/>
              <a:buFontTx/>
              <a:buNone/>
              <a:tabLst/>
              <a:defRPr/>
            </a:pPr>
            <a:r>
              <a:rPr lang="en-US" sz="1200">
                <a:solidFill>
                  <a:srgbClr val="E7E6E6">
                    <a:lumMod val="50000"/>
                  </a:srgbClr>
                </a:solidFill>
                <a:latin typeface="Calibri" panose="020F0502020204030204"/>
              </a:rPr>
              <a:t>Lewis, T. J., Powers, L. J., </a:t>
            </a:r>
            <a:r>
              <a:rPr lang="en-US" sz="1200" err="1">
                <a:solidFill>
                  <a:srgbClr val="E7E6E6">
                    <a:lumMod val="50000"/>
                  </a:srgbClr>
                </a:solidFill>
                <a:latin typeface="Calibri" panose="020F0502020204030204"/>
              </a:rPr>
              <a:t>Kely</a:t>
            </a:r>
            <a:r>
              <a:rPr lang="en-US" sz="1200">
                <a:solidFill>
                  <a:srgbClr val="E7E6E6">
                    <a:lumMod val="50000"/>
                  </a:srgbClr>
                </a:solidFill>
                <a:latin typeface="Calibri" panose="020F0502020204030204"/>
              </a:rPr>
              <a:t>, M. J., &amp; Newcomer, L. L. (2002). Reducing problem behaviors on the playground: An investigation of the application of schoolwide positive behavior supports. </a:t>
            </a:r>
            <a:r>
              <a:rPr lang="en-US" sz="1200" i="1">
                <a:solidFill>
                  <a:srgbClr val="E7E6E6">
                    <a:lumMod val="50000"/>
                  </a:srgbClr>
                </a:solidFill>
                <a:latin typeface="Calibri" panose="020F0502020204030204"/>
              </a:rPr>
              <a:t>Psychology in the Schools</a:t>
            </a:r>
            <a:r>
              <a:rPr lang="en-US" sz="1200">
                <a:solidFill>
                  <a:srgbClr val="E7E6E6">
                    <a:lumMod val="50000"/>
                  </a:srgbClr>
                </a:solidFill>
                <a:latin typeface="Calibri" panose="020F0502020204030204"/>
              </a:rPr>
              <a:t>, </a:t>
            </a:r>
            <a:r>
              <a:rPr lang="en-US" sz="1200" i="1">
                <a:solidFill>
                  <a:srgbClr val="E7E6E6">
                    <a:lumMod val="50000"/>
                  </a:srgbClr>
                </a:solidFill>
                <a:latin typeface="Calibri" panose="020F0502020204030204"/>
              </a:rPr>
              <a:t>39</a:t>
            </a:r>
            <a:r>
              <a:rPr lang="en-US" sz="1200">
                <a:solidFill>
                  <a:srgbClr val="E7E6E6">
                    <a:lumMod val="50000"/>
                  </a:srgbClr>
                </a:solidFill>
                <a:latin typeface="Calibri" panose="020F0502020204030204"/>
              </a:rPr>
              <a:t>(2), 181-190;</a:t>
            </a:r>
          </a:p>
          <a:p>
            <a:pPr marL="0" marR="0" lvl="0" indent="0" algn="l" defTabSz="931717" rtl="0" eaLnBrk="1" fontAlgn="auto" latinLnBrk="0" hangingPunct="1">
              <a:lnSpc>
                <a:spcPct val="100000"/>
              </a:lnSpc>
              <a:spcBef>
                <a:spcPts val="0"/>
              </a:spcBef>
              <a:spcAft>
                <a:spcPts val="0"/>
              </a:spcAft>
              <a:buClrTx/>
              <a:buSzTx/>
              <a:buFontTx/>
              <a:buNone/>
              <a:tabLst/>
              <a:defRPr/>
            </a:pPr>
            <a:endParaRPr lang="en-US" sz="1200">
              <a:solidFill>
                <a:srgbClr val="E7E6E6">
                  <a:lumMod val="50000"/>
                </a:srgbClr>
              </a:solidFill>
              <a:latin typeface="Calibri" panose="020F0502020204030204"/>
            </a:endParaRPr>
          </a:p>
          <a:p>
            <a:pPr marL="0" marR="0" lvl="0" indent="0" algn="l" defTabSz="931717" rtl="0" eaLnBrk="1" fontAlgn="auto" latinLnBrk="0" hangingPunct="1">
              <a:lnSpc>
                <a:spcPct val="100000"/>
              </a:lnSpc>
              <a:spcBef>
                <a:spcPts val="0"/>
              </a:spcBef>
              <a:spcAft>
                <a:spcPts val="0"/>
              </a:spcAft>
              <a:buClrTx/>
              <a:buSzTx/>
              <a:buFontTx/>
              <a:buNone/>
              <a:tabLst/>
              <a:defRPr/>
            </a:pPr>
            <a:r>
              <a:rPr lang="en-US" sz="1200">
                <a:solidFill>
                  <a:srgbClr val="E7E6E6">
                    <a:lumMod val="50000"/>
                  </a:srgbClr>
                </a:solidFill>
                <a:latin typeface="Calibri" panose="020F0502020204030204"/>
              </a:rPr>
              <a:t>Turnbull, A., Edmonson, H., Griggs, P., Wickham, D., Sailor, W., Freeman, R., ... &amp; </a:t>
            </a:r>
            <a:r>
              <a:rPr lang="en-US" sz="1200" err="1">
                <a:solidFill>
                  <a:srgbClr val="E7E6E6">
                    <a:lumMod val="50000"/>
                  </a:srgbClr>
                </a:solidFill>
                <a:latin typeface="Calibri" panose="020F0502020204030204"/>
              </a:rPr>
              <a:t>Riffel</a:t>
            </a:r>
            <a:r>
              <a:rPr lang="en-US" sz="1200">
                <a:solidFill>
                  <a:srgbClr val="E7E6E6">
                    <a:lumMod val="50000"/>
                  </a:srgbClr>
                </a:solidFill>
                <a:latin typeface="Calibri" panose="020F0502020204030204"/>
              </a:rPr>
              <a:t>, L. (2002). A blueprint for schoolwide positive behavior support: Implementation of three components. </a:t>
            </a:r>
            <a:r>
              <a:rPr lang="en-US" sz="1200" i="1">
                <a:solidFill>
                  <a:srgbClr val="E7E6E6">
                    <a:lumMod val="50000"/>
                  </a:srgbClr>
                </a:solidFill>
                <a:latin typeface="Calibri" panose="020F0502020204030204"/>
              </a:rPr>
              <a:t>Exceptional Children</a:t>
            </a:r>
            <a:r>
              <a:rPr lang="en-US" sz="1200">
                <a:solidFill>
                  <a:srgbClr val="E7E6E6">
                    <a:lumMod val="50000"/>
                  </a:srgbClr>
                </a:solidFill>
                <a:latin typeface="Calibri" panose="020F0502020204030204"/>
              </a:rPr>
              <a:t>, </a:t>
            </a:r>
            <a:r>
              <a:rPr lang="en-US" sz="1200" i="1">
                <a:solidFill>
                  <a:srgbClr val="E7E6E6">
                    <a:lumMod val="50000"/>
                  </a:srgbClr>
                </a:solidFill>
                <a:latin typeface="Calibri" panose="020F0502020204030204"/>
              </a:rPr>
              <a:t>68</a:t>
            </a:r>
            <a:r>
              <a:rPr lang="en-US" sz="1200">
                <a:solidFill>
                  <a:srgbClr val="E7E6E6">
                    <a:lumMod val="50000"/>
                  </a:srgbClr>
                </a:solidFill>
                <a:latin typeface="Calibri" panose="020F0502020204030204"/>
              </a:rPr>
              <a:t>(3), 377-402.</a:t>
            </a:r>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72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342984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73</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646479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Lessons: </a:t>
            </a:r>
            <a:r>
              <a:rPr lang="en-US" sz="1300">
                <a:solidFill>
                  <a:schemeClr val="tx1">
                    <a:lumMod val="75000"/>
                    <a:lumOff val="25000"/>
                  </a:schemeClr>
                </a:solidFill>
              </a:rPr>
              <a:t>setting expectations, social skills</a:t>
            </a:r>
          </a:p>
          <a:p>
            <a:r>
              <a:rPr lang="en-US"/>
              <a:t>Posters: </a:t>
            </a:r>
            <a:r>
              <a:rPr lang="en-US" sz="1300">
                <a:solidFill>
                  <a:schemeClr val="tx1">
                    <a:lumMod val="75000"/>
                    <a:lumOff val="25000"/>
                  </a:schemeClr>
                </a:solidFill>
              </a:rPr>
              <a:t>setting expectations, full expectation matrix</a:t>
            </a:r>
            <a:endParaRPr lang="en-US"/>
          </a:p>
        </p:txBody>
      </p:sp>
      <p:sp>
        <p:nvSpPr>
          <p:cNvPr id="4" name="Slide Number Placeholder 3"/>
          <p:cNvSpPr>
            <a:spLocks noGrp="1"/>
          </p:cNvSpPr>
          <p:nvPr>
            <p:ph type="sldNum" sz="quarter" idx="10"/>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74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125836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79BB8-0200-440A-8636-05B5AFE329BA}" type="slidenum">
              <a:rPr lang="en-US" smtClean="0"/>
              <a:t>82</a:t>
            </a:fld>
            <a:endParaRPr lang="en-US"/>
          </a:p>
        </p:txBody>
      </p:sp>
    </p:spTree>
    <p:extLst>
      <p:ext uri="{BB962C8B-B14F-4D97-AF65-F5344CB8AC3E}">
        <p14:creationId xmlns:p14="http://schemas.microsoft.com/office/powerpoint/2010/main" val="2942528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4237397" y="0"/>
            <a:ext cx="3240363" cy="488061"/>
          </a:xfrm>
          <a:prstGeom prst="rect">
            <a:avLst/>
          </a:prstGeom>
          <a:noFill/>
          <a:ln w="12700">
            <a:noFill/>
            <a:miter lim="800000"/>
            <a:headEnd/>
            <a:tailEnd/>
          </a:ln>
        </p:spPr>
        <p:txBody>
          <a:bodyPr wrap="none" lIns="99231" tIns="49615" rIns="99231" bIns="49615" anchor="ctr"/>
          <a:lstStyle/>
          <a:p>
            <a:endParaRPr lang="en-US" sz="2500" b="1">
              <a:latin typeface="Times New Roman" pitchFamily="18" charset="0"/>
            </a:endParaRPr>
          </a:p>
        </p:txBody>
      </p:sp>
      <p:sp>
        <p:nvSpPr>
          <p:cNvPr id="186370" name="Rectangle 3"/>
          <p:cNvSpPr>
            <a:spLocks noChangeArrowheads="1"/>
          </p:cNvSpPr>
          <p:nvPr/>
        </p:nvSpPr>
        <p:spPr bwMode="auto">
          <a:xfrm>
            <a:off x="4237397" y="9273159"/>
            <a:ext cx="3240363" cy="488061"/>
          </a:xfrm>
          <a:prstGeom prst="rect">
            <a:avLst/>
          </a:prstGeom>
          <a:noFill/>
          <a:ln w="12700">
            <a:noFill/>
            <a:miter lim="800000"/>
            <a:headEnd/>
            <a:tailEnd/>
          </a:ln>
        </p:spPr>
        <p:txBody>
          <a:bodyPr lIns="98199" tIns="48238" rIns="98199" bIns="48238" anchor="b"/>
          <a:lstStyle/>
          <a:p>
            <a:pPr algn="r" eaLnBrk="0" hangingPunct="0">
              <a:spcBef>
                <a:spcPct val="20000"/>
              </a:spcBef>
              <a:buClr>
                <a:schemeClr val="accent2"/>
              </a:buClr>
              <a:buFont typeface="Monotype Sorts" pitchFamily="2" charset="2"/>
              <a:buChar char="y"/>
            </a:pPr>
            <a:r>
              <a:rPr lang="en-US" altLang="en-US" sz="1300">
                <a:latin typeface="Tahoma" pitchFamily="34" charset="0"/>
              </a:rPr>
              <a:t>4</a:t>
            </a:r>
          </a:p>
        </p:txBody>
      </p:sp>
      <p:sp>
        <p:nvSpPr>
          <p:cNvPr id="186371" name="Rectangle 4"/>
          <p:cNvSpPr>
            <a:spLocks noChangeArrowheads="1"/>
          </p:cNvSpPr>
          <p:nvPr/>
        </p:nvSpPr>
        <p:spPr bwMode="auto">
          <a:xfrm>
            <a:off x="0" y="9273159"/>
            <a:ext cx="3240363" cy="488061"/>
          </a:xfrm>
          <a:prstGeom prst="rect">
            <a:avLst/>
          </a:prstGeom>
          <a:noFill/>
          <a:ln w="12700">
            <a:noFill/>
            <a:miter lim="800000"/>
            <a:headEnd/>
            <a:tailEnd/>
          </a:ln>
        </p:spPr>
        <p:txBody>
          <a:bodyPr wrap="none" lIns="99231" tIns="49615" rIns="99231" bIns="49615" anchor="ctr"/>
          <a:lstStyle/>
          <a:p>
            <a:endParaRPr lang="en-US" sz="2500" b="1">
              <a:latin typeface="Times New Roman" pitchFamily="18" charset="0"/>
            </a:endParaRPr>
          </a:p>
        </p:txBody>
      </p:sp>
      <p:sp>
        <p:nvSpPr>
          <p:cNvPr id="186372" name="Rectangle 5"/>
          <p:cNvSpPr>
            <a:spLocks noChangeArrowheads="1"/>
          </p:cNvSpPr>
          <p:nvPr/>
        </p:nvSpPr>
        <p:spPr bwMode="auto">
          <a:xfrm>
            <a:off x="0" y="0"/>
            <a:ext cx="3240363" cy="488061"/>
          </a:xfrm>
          <a:prstGeom prst="rect">
            <a:avLst/>
          </a:prstGeom>
          <a:noFill/>
          <a:ln w="12700">
            <a:noFill/>
            <a:miter lim="800000"/>
            <a:headEnd/>
            <a:tailEnd/>
          </a:ln>
        </p:spPr>
        <p:txBody>
          <a:bodyPr wrap="none" lIns="99231" tIns="49615" rIns="99231" bIns="49615" anchor="ctr"/>
          <a:lstStyle/>
          <a:p>
            <a:endParaRPr lang="en-US" sz="2500" b="1">
              <a:latin typeface="Times New Roman" pitchFamily="18" charset="0"/>
            </a:endParaRPr>
          </a:p>
        </p:txBody>
      </p:sp>
      <p:sp>
        <p:nvSpPr>
          <p:cNvPr id="186373" name="Rectangle 6"/>
          <p:cNvSpPr>
            <a:spLocks noGrp="1" noRot="1" noChangeAspect="1" noChangeArrowheads="1" noTextEdit="1"/>
          </p:cNvSpPr>
          <p:nvPr>
            <p:ph type="sldImg"/>
          </p:nvPr>
        </p:nvSpPr>
        <p:spPr bwMode="auto">
          <a:xfrm>
            <a:off x="495300" y="738188"/>
            <a:ext cx="6486525" cy="3649662"/>
          </a:xfrm>
          <a:noFill/>
          <a:ln cap="flat">
            <a:solidFill>
              <a:srgbClr val="000000"/>
            </a:solidFill>
            <a:miter lim="800000"/>
            <a:headEnd/>
            <a:tailEnd/>
          </a:ln>
        </p:spPr>
      </p:sp>
      <p:sp>
        <p:nvSpPr>
          <p:cNvPr id="186374" name="Rectangle 7"/>
          <p:cNvSpPr>
            <a:spLocks noGrp="1" noChangeArrowheads="1"/>
          </p:cNvSpPr>
          <p:nvPr>
            <p:ph type="body" idx="1"/>
          </p:nvPr>
        </p:nvSpPr>
        <p:spPr bwMode="auto">
          <a:xfrm>
            <a:off x="997034" y="4634886"/>
            <a:ext cx="5483691" cy="4394243"/>
          </a:xfrm>
          <a:noFill/>
        </p:spPr>
        <p:txBody>
          <a:bodyPr wrap="square" lIns="98199" tIns="48238" rIns="98199" bIns="48238" numCol="1" anchor="t" anchorCtr="0" compatLnSpc="1">
            <a:prstTxWarp prst="textNoShape">
              <a:avLst/>
            </a:prstTxWarp>
          </a:bodyPr>
          <a:lstStyle/>
          <a:p>
            <a:pPr eaLnBrk="1" hangingPunct="1">
              <a:spcBef>
                <a:spcPct val="0"/>
              </a:spcBef>
            </a:pPr>
            <a:endParaRPr lang="en-US" altLang="en-US">
              <a:latin typeface="Arial" charset="0"/>
            </a:endParaRPr>
          </a:p>
        </p:txBody>
      </p:sp>
    </p:spTree>
    <p:extLst>
      <p:ext uri="{BB962C8B-B14F-4D97-AF65-F5344CB8AC3E}">
        <p14:creationId xmlns:p14="http://schemas.microsoft.com/office/powerpoint/2010/main" val="1213820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40695">
              <a:defRPr/>
            </a:pPr>
            <a:fld id="{9ADC8702-A81F-469D-86FF-FB33C8A1E0D8}" type="slidenum">
              <a:rPr lang="en-US" sz="1300">
                <a:solidFill>
                  <a:prstClr val="black"/>
                </a:solidFill>
                <a:latin typeface="Calibri" panose="020F0502020204030204"/>
              </a:rPr>
              <a:pPr defTabSz="440695">
                <a:defRPr/>
              </a:pPr>
              <a:t>92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721962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01">
              <a:spcBef>
                <a:spcPct val="30000"/>
              </a:spcBef>
              <a:defRPr sz="1300">
                <a:solidFill>
                  <a:schemeClr val="tx1"/>
                </a:solidFill>
                <a:latin typeface="Calibri" panose="020F0502020204030204" pitchFamily="34" charset="0"/>
                <a:ea typeface="MS PGothic" panose="020B0600070205080204" pitchFamily="34" charset="-128"/>
              </a:defRPr>
            </a:lvl1pPr>
            <a:lvl2pPr marL="742463" indent="-284692" defTabSz="930101">
              <a:spcBef>
                <a:spcPct val="30000"/>
              </a:spcBef>
              <a:defRPr sz="1300">
                <a:solidFill>
                  <a:schemeClr val="tx1"/>
                </a:solidFill>
                <a:latin typeface="Calibri" panose="020F0502020204030204" pitchFamily="34" charset="0"/>
                <a:ea typeface="MS PGothic" panose="020B0600070205080204" pitchFamily="34" charset="-128"/>
              </a:defRPr>
            </a:lvl2pPr>
            <a:lvl3pPr marL="1143619" indent="-228077" defTabSz="930101">
              <a:spcBef>
                <a:spcPct val="30000"/>
              </a:spcBef>
              <a:defRPr sz="1300">
                <a:solidFill>
                  <a:schemeClr val="tx1"/>
                </a:solidFill>
                <a:latin typeface="Calibri" panose="020F0502020204030204" pitchFamily="34" charset="0"/>
                <a:ea typeface="MS PGothic" panose="020B0600070205080204" pitchFamily="34" charset="-128"/>
              </a:defRPr>
            </a:lvl3pPr>
            <a:lvl4pPr marL="1601390" indent="-228077" defTabSz="930101">
              <a:spcBef>
                <a:spcPct val="30000"/>
              </a:spcBef>
              <a:defRPr sz="1300">
                <a:solidFill>
                  <a:schemeClr val="tx1"/>
                </a:solidFill>
                <a:latin typeface="Calibri" panose="020F0502020204030204" pitchFamily="34" charset="0"/>
                <a:ea typeface="MS PGothic" panose="020B0600070205080204" pitchFamily="34" charset="-128"/>
              </a:defRPr>
            </a:lvl4pPr>
            <a:lvl5pPr marL="2059161" indent="-228077" defTabSz="930101">
              <a:spcBef>
                <a:spcPct val="30000"/>
              </a:spcBef>
              <a:defRPr sz="1300">
                <a:solidFill>
                  <a:schemeClr val="tx1"/>
                </a:solidFill>
                <a:latin typeface="Calibri" panose="020F0502020204030204" pitchFamily="34" charset="0"/>
                <a:ea typeface="MS PGothic" panose="020B0600070205080204" pitchFamily="34" charset="-128"/>
              </a:defRPr>
            </a:lvl5pPr>
            <a:lvl6pPr marL="2525020"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2990879"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456737"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3922596"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defRPr/>
            </a:pPr>
            <a:fld id="{1FB2362D-33F6-4CD1-81E1-F8DAAC953D03}" type="slidenum">
              <a:rPr lang="en-US" altLang="en-US">
                <a:solidFill>
                  <a:prstClr val="black"/>
                </a:solidFill>
              </a:rPr>
              <a:pPr>
                <a:spcBef>
                  <a:spcPct val="0"/>
                </a:spcBef>
                <a:defRPr/>
              </a:pPr>
              <a:t>94</a:t>
            </a:fld>
            <a:endParaRPr lang="en-US" altLang="en-US">
              <a:solidFill>
                <a:prstClr val="black"/>
              </a:solidFill>
            </a:endParaRPr>
          </a:p>
        </p:txBody>
      </p:sp>
    </p:spTree>
    <p:extLst>
      <p:ext uri="{BB962C8B-B14F-4D97-AF65-F5344CB8AC3E}">
        <p14:creationId xmlns:p14="http://schemas.microsoft.com/office/powerpoint/2010/main" val="2212924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99</a:t>
            </a:fld>
            <a:endParaRPr lang="en-US"/>
          </a:p>
        </p:txBody>
      </p:sp>
    </p:spTree>
    <p:extLst>
      <p:ext uri="{BB962C8B-B14F-4D97-AF65-F5344CB8AC3E}">
        <p14:creationId xmlns:p14="http://schemas.microsoft.com/office/powerpoint/2010/main" val="410264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1644838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024143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584ED29-AF8D-4D02-A740-83985648D8A0}" type="slidenum">
              <a:t>103</a:t>
            </a:fld>
            <a:endParaRPr lang="en-US"/>
          </a:p>
        </p:txBody>
      </p:sp>
    </p:spTree>
    <p:extLst>
      <p:ext uri="{BB962C8B-B14F-4D97-AF65-F5344CB8AC3E}">
        <p14:creationId xmlns:p14="http://schemas.microsoft.com/office/powerpoint/2010/main" val="3433846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108</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702950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57753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4266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92464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473075" y="727075"/>
            <a:ext cx="6373813" cy="3586163"/>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7" tIns="48128" rIns="97977" bIns="48128"/>
          <a:lstStyle/>
          <a:p>
            <a:endParaRPr lang="en-US" altLang="en-US"/>
          </a:p>
        </p:txBody>
      </p:sp>
    </p:spTree>
    <p:extLst>
      <p:ext uri="{BB962C8B-B14F-4D97-AF65-F5344CB8AC3E}">
        <p14:creationId xmlns:p14="http://schemas.microsoft.com/office/powerpoint/2010/main" val="1002621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8/24/2023</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999160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8/24/2023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4"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91.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90.jpeg"/><Relationship Id="rId2" Type="http://schemas.openxmlformats.org/officeDocument/2006/relationships/notesSlide" Target="../notesSlides/notesSlide39.xml"/><Relationship Id="rId16" Type="http://schemas.openxmlformats.org/officeDocument/2006/relationships/image" Target="../media/image89.jpeg"/><Relationship Id="rId1" Type="http://schemas.openxmlformats.org/officeDocument/2006/relationships/slideLayout" Target="../slideLayouts/slideLayout10.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5" Type="http://schemas.openxmlformats.org/officeDocument/2006/relationships/image" Target="../media/image88.jpeg"/><Relationship Id="rId10" Type="http://schemas.openxmlformats.org/officeDocument/2006/relationships/image" Target="../media/image83.jpeg"/><Relationship Id="rId19" Type="http://schemas.openxmlformats.org/officeDocument/2006/relationships/image" Target="../media/image92.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jpeg"/></Relationships>
</file>

<file path=ppt/slides/_rels/slide10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172.png"/><Relationship Id="rId4" Type="http://schemas.openxmlformats.org/officeDocument/2006/relationships/image" Target="../media/image17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6.png"/><Relationship Id="rId4" Type="http://schemas.openxmlformats.org/officeDocument/2006/relationships/diagramLayout" Target="../diagrams/layout4.xml"/><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91.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90.jpeg"/><Relationship Id="rId2" Type="http://schemas.openxmlformats.org/officeDocument/2006/relationships/notesSlide" Target="../notesSlides/notesSlide24.xml"/><Relationship Id="rId16" Type="http://schemas.openxmlformats.org/officeDocument/2006/relationships/image" Target="../media/image89.jpeg"/><Relationship Id="rId20"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5" Type="http://schemas.openxmlformats.org/officeDocument/2006/relationships/image" Target="../media/image88.jpeg"/><Relationship Id="rId10" Type="http://schemas.openxmlformats.org/officeDocument/2006/relationships/image" Target="../media/image83.jpeg"/><Relationship Id="rId19" Type="http://schemas.openxmlformats.org/officeDocument/2006/relationships/image" Target="../media/image92.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ci3t.org/pl"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91.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90.jpeg"/><Relationship Id="rId2" Type="http://schemas.openxmlformats.org/officeDocument/2006/relationships/notesSlide" Target="../notesSlides/notesSlide30.xml"/><Relationship Id="rId16" Type="http://schemas.openxmlformats.org/officeDocument/2006/relationships/image" Target="../media/image89.jpeg"/><Relationship Id="rId1" Type="http://schemas.openxmlformats.org/officeDocument/2006/relationships/slideLayout" Target="../slideLayouts/slideLayout10.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5" Type="http://schemas.openxmlformats.org/officeDocument/2006/relationships/image" Target="../media/image88.jpeg"/><Relationship Id="rId10" Type="http://schemas.openxmlformats.org/officeDocument/2006/relationships/image" Target="../media/image83.jpeg"/><Relationship Id="rId19" Type="http://schemas.openxmlformats.org/officeDocument/2006/relationships/image" Target="../media/image92.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115.png"/><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18.png"/><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hyperlink" Target="https://www.ci3t.org/covid"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9.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137.svg"/><Relationship Id="rId7" Type="http://schemas.openxmlformats.org/officeDocument/2006/relationships/diagramLayout" Target="../diagrams/layout12.xml"/><Relationship Id="rId12"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diagramData" Target="../diagrams/data12.xml"/><Relationship Id="rId11" Type="http://schemas.openxmlformats.org/officeDocument/2006/relationships/image" Target="../media/image140.png"/><Relationship Id="rId5" Type="http://schemas.openxmlformats.org/officeDocument/2006/relationships/image" Target="../media/image139.svg"/><Relationship Id="rId10" Type="http://schemas.microsoft.com/office/2007/relationships/diagramDrawing" Target="../diagrams/drawing12.xml"/><Relationship Id="rId4" Type="http://schemas.openxmlformats.org/officeDocument/2006/relationships/image" Target="../media/image138.png"/><Relationship Id="rId9" Type="http://schemas.openxmlformats.org/officeDocument/2006/relationships/diagramColors" Target="../diagrams/colors1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hyperlink" Target="https://www.ci3t.org/build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hyperlink" Target="https://www.ci3t.org/buildin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3.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hyperlink" Target="https://www.ci3t.org/buildin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156.png"/><Relationship Id="rId4" Type="http://schemas.openxmlformats.org/officeDocument/2006/relationships/image" Target="../media/image155.png"/></Relationships>
</file>

<file path=ppt/slides/_rels/slide9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14.xml"/><Relationship Id="rId7" Type="http://schemas.openxmlformats.org/officeDocument/2006/relationships/image" Target="../media/image49.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openxmlformats.org/officeDocument/2006/relationships/hyperlink" Target="http://www.ci3t.org/measures" TargetMode="External"/><Relationship Id="rId5" Type="http://schemas.openxmlformats.org/officeDocument/2006/relationships/diagramColors" Target="../diagrams/colors14.xml"/><Relationship Id="rId10" Type="http://schemas.openxmlformats.org/officeDocument/2006/relationships/image" Target="../media/image157.png"/><Relationship Id="rId4" Type="http://schemas.openxmlformats.org/officeDocument/2006/relationships/diagramQuickStyle" Target="../diagrams/quickStyle14.xml"/><Relationship Id="rId9" Type="http://schemas.openxmlformats.org/officeDocument/2006/relationships/image" Target="../media/image46.png"/></Relationships>
</file>

<file path=ppt/slides/_rels/slide9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9.xml"/><Relationship Id="rId5" Type="http://schemas.openxmlformats.org/officeDocument/2006/relationships/image" Target="../media/image162.png"/><Relationship Id="rId4" Type="http://schemas.openxmlformats.org/officeDocument/2006/relationships/image" Target="../media/image161.png"/></Relationships>
</file>

<file path=ppt/slides/_rels/slide9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p:txBody>
          <a:bodyPr>
            <a:normAutofit/>
          </a:bodyPr>
          <a:lstStyle/>
          <a:p>
            <a:r>
              <a:rPr lang="en-US" sz="4400">
                <a:cs typeface="Arial"/>
              </a:rPr>
              <a:t>Implementing Comprehensive, Integrated, Three-tiered (Ci3T) Models: Setting up for Success</a:t>
            </a:r>
            <a:endParaRPr lang="en-US" sz="4400"/>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3230980"/>
            <a:ext cx="10515600" cy="1655762"/>
          </a:xfrm>
        </p:spPr>
        <p:txBody>
          <a:bodyPr anchor="ctr"/>
          <a:lstStyle/>
          <a:p>
            <a:r>
              <a:rPr lang="en-US"/>
              <a:t>Ci3T Implementation Series and Delivery – Session 1</a:t>
            </a:r>
          </a:p>
        </p:txBody>
      </p:sp>
      <p:graphicFrame>
        <p:nvGraphicFramePr>
          <p:cNvPr id="5" name="Table 4">
            <a:extLst>
              <a:ext uri="{FF2B5EF4-FFF2-40B4-BE49-F238E27FC236}">
                <a16:creationId xmlns:a16="http://schemas.microsoft.com/office/drawing/2014/main" id="{1B7EB2A0-D3AB-19C3-FA02-6014D9888A5C}"/>
              </a:ext>
            </a:extLst>
          </p:cNvPr>
          <p:cNvGraphicFramePr>
            <a:graphicFrameLocks/>
          </p:cNvGraphicFramePr>
          <p:nvPr>
            <p:extLst>
              <p:ext uri="{D42A27DB-BD31-4B8C-83A1-F6EECF244321}">
                <p14:modId xmlns:p14="http://schemas.microsoft.com/office/powerpoint/2010/main" val="39716590"/>
              </p:ext>
            </p:extLst>
          </p:nvPr>
        </p:nvGraphicFramePr>
        <p:xfrm>
          <a:off x="3439031" y="4563371"/>
          <a:ext cx="5313938" cy="1705341"/>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896822466"/>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03220" y="115649"/>
            <a:ext cx="1788780" cy="1978944"/>
          </a:xfrm>
          <a:prstGeom prst="rect">
            <a:avLst/>
          </a:prstGeom>
        </p:spPr>
      </p:pic>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spTree>
    <p:extLst>
      <p:ext uri="{BB962C8B-B14F-4D97-AF65-F5344CB8AC3E}">
        <p14:creationId xmlns:p14="http://schemas.microsoft.com/office/powerpoint/2010/main" val="28134985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 and make plans!</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2" y="831851"/>
            <a:ext cx="5569926" cy="4636794"/>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a:t>Review your Ci3T Implementation Manual</a:t>
            </a:r>
          </a:p>
          <a:p>
            <a:r>
              <a:rPr lang="en-US" sz="1700"/>
              <a:t>Do faculty and staff have access to the plan?</a:t>
            </a:r>
          </a:p>
          <a:p>
            <a:r>
              <a:rPr lang="en-US" sz="1700"/>
              <a:t>How did you teach roles and responsibilities to each stakeholder?</a:t>
            </a:r>
          </a:p>
          <a:p>
            <a:r>
              <a:rPr lang="en-US" sz="1700"/>
              <a:t>How will you review and reteach the plan?</a:t>
            </a:r>
          </a:p>
          <a:p>
            <a:r>
              <a:rPr lang="en-US" sz="1700"/>
              <a:t>How do you plan to teach and re-teach expectations to students?</a:t>
            </a:r>
          </a:p>
          <a:p>
            <a:r>
              <a:rPr lang="en-US" sz="1700"/>
              <a:t>How are behavior-specific praise and tickets being used in your school?</a:t>
            </a:r>
          </a:p>
          <a:p>
            <a:r>
              <a:rPr lang="en-US" sz="1700"/>
              <a:t>What types of reinforcers are most meaningful to your students?</a:t>
            </a:r>
          </a:p>
          <a:p>
            <a:r>
              <a:rPr lang="en-US" sz="1700"/>
              <a:t>How do you plan to adjust reinforcement rates?</a:t>
            </a:r>
          </a:p>
          <a:p>
            <a:r>
              <a:rPr lang="en-US" sz="1700"/>
              <a:t>How will you involve your student leaders?</a:t>
            </a:r>
            <a:endParaRPr lang="en-US" sz="1700" b="1" u="sng"/>
          </a:p>
          <a:p>
            <a:pPr marL="0" indent="0" algn="ctr">
              <a:buNone/>
            </a:pPr>
            <a:r>
              <a:rPr lang="en-US" sz="1800" b="1" u="sng"/>
              <a:t>Write any action items in your IM18 agenda</a:t>
            </a:r>
          </a:p>
        </p:txBody>
      </p:sp>
      <p:sp>
        <p:nvSpPr>
          <p:cNvPr id="2" name="Content Placeholder 4">
            <a:extLst>
              <a:ext uri="{FF2B5EF4-FFF2-40B4-BE49-F238E27FC236}">
                <a16:creationId xmlns:a16="http://schemas.microsoft.com/office/drawing/2014/main" id="{2F5B3885-A3D2-34C7-C2D9-C9D040248137}"/>
              </a:ext>
            </a:extLst>
          </p:cNvPr>
          <p:cNvSpPr txBox="1">
            <a:spLocks/>
          </p:cNvSpPr>
          <p:nvPr/>
        </p:nvSpPr>
        <p:spPr>
          <a:xfrm>
            <a:off x="6027938" y="831851"/>
            <a:ext cx="5706050" cy="4636794"/>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a:t>How will you know what faculty and staff think about Tier 1 efforts?</a:t>
            </a:r>
          </a:p>
          <a:p>
            <a:r>
              <a:rPr lang="en-US" sz="1700"/>
              <a:t>How will you know if Tier 1 is happening?</a:t>
            </a:r>
          </a:p>
          <a:p>
            <a:r>
              <a:rPr lang="en-US" sz="1700"/>
              <a:t>How will you know how students are responding?</a:t>
            </a:r>
          </a:p>
          <a:p>
            <a:r>
              <a:rPr lang="en-US" sz="1700"/>
              <a:t>What resources are needed to support our faculty and staff in Tier 1 implementation?</a:t>
            </a:r>
          </a:p>
          <a:p>
            <a:r>
              <a:rPr lang="en-US" sz="1700"/>
              <a:t>What can our Ci3T leadership team provide?</a:t>
            </a:r>
          </a:p>
        </p:txBody>
      </p:sp>
      <p:pic>
        <p:nvPicPr>
          <p:cNvPr id="3" name="Picture 47">
            <a:extLst>
              <a:ext uri="{FF2B5EF4-FFF2-40B4-BE49-F238E27FC236}">
                <a16:creationId xmlns:a16="http://schemas.microsoft.com/office/drawing/2014/main" id="{38A840C5-F656-8D69-A56F-A5F40956DD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4" name="Picture 51">
            <a:extLst>
              <a:ext uri="{FF2B5EF4-FFF2-40B4-BE49-F238E27FC236}">
                <a16:creationId xmlns:a16="http://schemas.microsoft.com/office/drawing/2014/main" id="{B80EECDE-B4B6-6E69-A528-85873418757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5" name="Picture 50">
            <a:extLst>
              <a:ext uri="{FF2B5EF4-FFF2-40B4-BE49-F238E27FC236}">
                <a16:creationId xmlns:a16="http://schemas.microsoft.com/office/drawing/2014/main" id="{265F7EA8-C5AA-39ED-2928-FDFF6A09FA8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6" name="Picture 49">
            <a:extLst>
              <a:ext uri="{FF2B5EF4-FFF2-40B4-BE49-F238E27FC236}">
                <a16:creationId xmlns:a16="http://schemas.microsoft.com/office/drawing/2014/main" id="{2DF94E6F-8CA4-82A5-CE4F-82AE806FFE6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7" name="Picture 48">
            <a:extLst>
              <a:ext uri="{FF2B5EF4-FFF2-40B4-BE49-F238E27FC236}">
                <a16:creationId xmlns:a16="http://schemas.microsoft.com/office/drawing/2014/main" id="{ADB7F70F-B6EC-04D2-8485-0B157D1A5AA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8" name="Picture 42">
            <a:extLst>
              <a:ext uri="{FF2B5EF4-FFF2-40B4-BE49-F238E27FC236}">
                <a16:creationId xmlns:a16="http://schemas.microsoft.com/office/drawing/2014/main" id="{E468A3E5-6A57-010B-94A4-A7F3FEF30A7A}"/>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9" name="Picture 46">
            <a:extLst>
              <a:ext uri="{FF2B5EF4-FFF2-40B4-BE49-F238E27FC236}">
                <a16:creationId xmlns:a16="http://schemas.microsoft.com/office/drawing/2014/main" id="{53702BB2-81A2-80F6-06FB-3C3513A4DA49}"/>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10" name="Picture 45">
            <a:extLst>
              <a:ext uri="{FF2B5EF4-FFF2-40B4-BE49-F238E27FC236}">
                <a16:creationId xmlns:a16="http://schemas.microsoft.com/office/drawing/2014/main" id="{F172AD97-87F1-E62E-27C1-4160599C0DE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11" name="Picture 44">
            <a:extLst>
              <a:ext uri="{FF2B5EF4-FFF2-40B4-BE49-F238E27FC236}">
                <a16:creationId xmlns:a16="http://schemas.microsoft.com/office/drawing/2014/main" id="{C7B6C844-5897-7E0D-94D8-4F787FC60DE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12" name="Picture 43">
            <a:extLst>
              <a:ext uri="{FF2B5EF4-FFF2-40B4-BE49-F238E27FC236}">
                <a16:creationId xmlns:a16="http://schemas.microsoft.com/office/drawing/2014/main" id="{12FD66E5-FD65-7B6B-2555-3B2AD0E8BBDA}"/>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13" name="Picture 41">
            <a:extLst>
              <a:ext uri="{FF2B5EF4-FFF2-40B4-BE49-F238E27FC236}">
                <a16:creationId xmlns:a16="http://schemas.microsoft.com/office/drawing/2014/main" id="{059BCC0F-9B72-C15E-DEDF-7282615EC2CF}"/>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16" name="Picture 40">
            <a:extLst>
              <a:ext uri="{FF2B5EF4-FFF2-40B4-BE49-F238E27FC236}">
                <a16:creationId xmlns:a16="http://schemas.microsoft.com/office/drawing/2014/main" id="{62AFF40E-82D0-45EF-CA57-C05CAF03D17B}"/>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17" name="Picture 39">
            <a:extLst>
              <a:ext uri="{FF2B5EF4-FFF2-40B4-BE49-F238E27FC236}">
                <a16:creationId xmlns:a16="http://schemas.microsoft.com/office/drawing/2014/main" id="{D14793DF-2375-1E41-C663-179278CDC0B6}"/>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18" name="Picture 38">
            <a:extLst>
              <a:ext uri="{FF2B5EF4-FFF2-40B4-BE49-F238E27FC236}">
                <a16:creationId xmlns:a16="http://schemas.microsoft.com/office/drawing/2014/main" id="{DDCE3CFF-B9B0-780A-E855-50B6E4D35EC0}"/>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19" name="Picture 33">
            <a:extLst>
              <a:ext uri="{FF2B5EF4-FFF2-40B4-BE49-F238E27FC236}">
                <a16:creationId xmlns:a16="http://schemas.microsoft.com/office/drawing/2014/main" id="{CF11238A-1997-F185-2304-508D98B2C3F6}"/>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20" name="Picture 36">
            <a:extLst>
              <a:ext uri="{FF2B5EF4-FFF2-40B4-BE49-F238E27FC236}">
                <a16:creationId xmlns:a16="http://schemas.microsoft.com/office/drawing/2014/main" id="{B030BE0A-7685-94E6-C471-F82B5915017D}"/>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378177" y="5580665"/>
            <a:ext cx="3293600" cy="1167940"/>
          </a:xfrm>
          <a:prstGeom prst="rect">
            <a:avLst/>
          </a:prstGeom>
          <a:noFill/>
        </p:spPr>
      </p:pic>
      <p:pic>
        <p:nvPicPr>
          <p:cNvPr id="21" name="Picture 32">
            <a:extLst>
              <a:ext uri="{FF2B5EF4-FFF2-40B4-BE49-F238E27FC236}">
                <a16:creationId xmlns:a16="http://schemas.microsoft.com/office/drawing/2014/main" id="{FC0E665D-0278-E749-CFDB-F92BA7364748}"/>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378179" y="5580666"/>
            <a:ext cx="3293594" cy="1167940"/>
          </a:xfrm>
          <a:prstGeom prst="rect">
            <a:avLst/>
          </a:prstGeom>
          <a:noFill/>
        </p:spPr>
      </p:pic>
    </p:spTree>
    <p:extLst>
      <p:ext uri="{BB962C8B-B14F-4D97-AF65-F5344CB8AC3E}">
        <p14:creationId xmlns:p14="http://schemas.microsoft.com/office/powerpoint/2010/main" val="150799246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D5B0-8A6C-B07B-9192-FA63E15385E4}"/>
              </a:ext>
            </a:extLst>
          </p:cNvPr>
          <p:cNvSpPr>
            <a:spLocks noGrp="1"/>
          </p:cNvSpPr>
          <p:nvPr>
            <p:ph type="title"/>
          </p:nvPr>
        </p:nvSpPr>
        <p:spPr/>
        <p:txBody>
          <a:bodyPr>
            <a:normAutofit/>
          </a:bodyPr>
          <a:lstStyle/>
          <a:p>
            <a:r>
              <a:rPr lang="en-US"/>
              <a:t>Preparing to Collect Treatment Integrity Data</a:t>
            </a:r>
          </a:p>
        </p:txBody>
      </p:sp>
      <p:sp>
        <p:nvSpPr>
          <p:cNvPr id="3" name="Text Placeholder 2">
            <a:extLst>
              <a:ext uri="{FF2B5EF4-FFF2-40B4-BE49-F238E27FC236}">
                <a16:creationId xmlns:a16="http://schemas.microsoft.com/office/drawing/2014/main" id="{84AC5369-530C-CE1E-A0F4-56BB6E6D9BE5}"/>
              </a:ext>
            </a:extLst>
          </p:cNvPr>
          <p:cNvSpPr>
            <a:spLocks noGrp="1"/>
          </p:cNvSpPr>
          <p:nvPr>
            <p:ph type="body" idx="1"/>
          </p:nvPr>
        </p:nvSpPr>
        <p:spPr/>
        <p:txBody>
          <a:bodyPr/>
          <a:lstStyle/>
          <a:p>
            <a:r>
              <a:rPr lang="en-US"/>
              <a:t>Preview: Ci3T Treatment Integrity Team Leader Training</a:t>
            </a:r>
          </a:p>
        </p:txBody>
      </p:sp>
      <p:pic>
        <p:nvPicPr>
          <p:cNvPr id="5" name="Picture 4">
            <a:extLst>
              <a:ext uri="{FF2B5EF4-FFF2-40B4-BE49-F238E27FC236}">
                <a16:creationId xmlns:a16="http://schemas.microsoft.com/office/drawing/2014/main" id="{0A7064F9-4008-3A60-871D-0454AD33434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423910" y="4061968"/>
            <a:ext cx="3768090" cy="2853155"/>
          </a:xfrm>
          <a:prstGeom prst="rect">
            <a:avLst/>
          </a:prstGeom>
        </p:spPr>
      </p:pic>
    </p:spTree>
    <p:extLst>
      <p:ext uri="{BB962C8B-B14F-4D97-AF65-F5344CB8AC3E}">
        <p14:creationId xmlns:p14="http://schemas.microsoft.com/office/powerpoint/2010/main" val="12935406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6105-465C-D4E0-8208-734C2C369F8D}"/>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CA1B9FC6-A02C-6D76-A6CB-5D26E6B1FC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455155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A7A7-B115-30E9-EFEB-5BE2EE07E68A}"/>
              </a:ext>
            </a:extLst>
          </p:cNvPr>
          <p:cNvSpPr>
            <a:spLocks noGrp="1"/>
          </p:cNvSpPr>
          <p:nvPr>
            <p:ph type="title"/>
          </p:nvPr>
        </p:nvSpPr>
        <p:spPr/>
        <p:txBody>
          <a:bodyPr>
            <a:normAutofit fontScale="90000"/>
          </a:bodyPr>
          <a:lstStyle/>
          <a:p>
            <a:r>
              <a:rPr lang="en-US">
                <a:cs typeface="Arial"/>
              </a:rPr>
              <a:t>RCT</a:t>
            </a:r>
            <a:br>
              <a:rPr lang="en-US">
                <a:cs typeface="Arial"/>
              </a:rPr>
            </a:br>
            <a:r>
              <a:rPr lang="en-US">
                <a:cs typeface="Arial"/>
              </a:rPr>
              <a:t>Traditional Ci3T Implementation Series and Deliver (T-Ci3T)</a:t>
            </a:r>
            <a:endParaRPr lang="en-US"/>
          </a:p>
        </p:txBody>
      </p:sp>
      <p:graphicFrame>
        <p:nvGraphicFramePr>
          <p:cNvPr id="3" name="Table 2">
            <a:extLst>
              <a:ext uri="{FF2B5EF4-FFF2-40B4-BE49-F238E27FC236}">
                <a16:creationId xmlns:a16="http://schemas.microsoft.com/office/drawing/2014/main" id="{6D094A17-A1D0-E6D8-0F22-ABEA1C01302D}"/>
              </a:ext>
            </a:extLst>
          </p:cNvPr>
          <p:cNvGraphicFramePr>
            <a:graphicFrameLocks noGrp="1"/>
          </p:cNvGraphicFramePr>
          <p:nvPr>
            <p:extLst>
              <p:ext uri="{D42A27DB-BD31-4B8C-83A1-F6EECF244321}">
                <p14:modId xmlns:p14="http://schemas.microsoft.com/office/powerpoint/2010/main" val="2230108171"/>
              </p:ext>
            </p:extLst>
          </p:nvPr>
        </p:nvGraphicFramePr>
        <p:xfrm>
          <a:off x="1066801" y="1927211"/>
          <a:ext cx="10058399" cy="3769706"/>
        </p:xfrm>
        <a:graphic>
          <a:graphicData uri="http://schemas.openxmlformats.org/drawingml/2006/table">
            <a:tbl>
              <a:tblPr firstRow="1">
                <a:tableStyleId>{5C22544A-7EE6-4342-B048-85BDC9FD1C3A}</a:tableStyleId>
              </a:tblPr>
              <a:tblGrid>
                <a:gridCol w="2703991">
                  <a:extLst>
                    <a:ext uri="{9D8B030D-6E8A-4147-A177-3AD203B41FA5}">
                      <a16:colId xmlns:a16="http://schemas.microsoft.com/office/drawing/2014/main" val="1980687176"/>
                    </a:ext>
                  </a:extLst>
                </a:gridCol>
                <a:gridCol w="2769833">
                  <a:extLst>
                    <a:ext uri="{9D8B030D-6E8A-4147-A177-3AD203B41FA5}">
                      <a16:colId xmlns:a16="http://schemas.microsoft.com/office/drawing/2014/main" val="3483950870"/>
                    </a:ext>
                  </a:extLst>
                </a:gridCol>
                <a:gridCol w="1553592">
                  <a:extLst>
                    <a:ext uri="{9D8B030D-6E8A-4147-A177-3AD203B41FA5}">
                      <a16:colId xmlns:a16="http://schemas.microsoft.com/office/drawing/2014/main" val="3409189764"/>
                    </a:ext>
                  </a:extLst>
                </a:gridCol>
                <a:gridCol w="1518081">
                  <a:extLst>
                    <a:ext uri="{9D8B030D-6E8A-4147-A177-3AD203B41FA5}">
                      <a16:colId xmlns:a16="http://schemas.microsoft.com/office/drawing/2014/main" val="2481424762"/>
                    </a:ext>
                  </a:extLst>
                </a:gridCol>
                <a:gridCol w="1512902">
                  <a:extLst>
                    <a:ext uri="{9D8B030D-6E8A-4147-A177-3AD203B41FA5}">
                      <a16:colId xmlns:a16="http://schemas.microsoft.com/office/drawing/2014/main" val="2512191856"/>
                    </a:ext>
                  </a:extLst>
                </a:gridCol>
              </a:tblGrid>
              <a:tr h="1619533">
                <a:tc gridSpan="2">
                  <a:txBody>
                    <a:bodyPr/>
                    <a:lstStyle/>
                    <a:p>
                      <a:pPr marL="0" marR="0">
                        <a:lnSpc>
                          <a:spcPct val="115000"/>
                        </a:lnSpc>
                        <a:spcBef>
                          <a:spcPts val="0"/>
                        </a:spcBef>
                        <a:spcAft>
                          <a:spcPts val="0"/>
                        </a:spcAft>
                      </a:pPr>
                      <a:r>
                        <a:rPr lang="en-US" sz="1400">
                          <a:solidFill>
                            <a:schemeClr val="tx1"/>
                          </a:solidFill>
                          <a:effectLst/>
                        </a:rPr>
                        <a:t>Project ENHANCE</a:t>
                      </a:r>
                    </a:p>
                    <a:p>
                      <a:pPr marL="0" marR="0">
                        <a:lnSpc>
                          <a:spcPct val="115000"/>
                        </a:lnSpc>
                        <a:spcBef>
                          <a:spcPts val="0"/>
                        </a:spcBef>
                        <a:spcAft>
                          <a:spcPts val="0"/>
                        </a:spcAft>
                      </a:pPr>
                      <a:r>
                        <a:rPr lang="en-US" sz="1400">
                          <a:solidFill>
                            <a:schemeClr val="tx1"/>
                          </a:solidFill>
                          <a:effectLst/>
                        </a:rPr>
                        <a:t>T-Ci3T Ci3T Implementation Series and Delivery</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Washington and South Carolina</a:t>
                      </a:r>
                    </a:p>
                    <a:p>
                      <a:pPr marL="0" marR="0">
                        <a:lnSpc>
                          <a:spcPct val="115000"/>
                        </a:lnSpc>
                        <a:spcBef>
                          <a:spcPts val="0"/>
                        </a:spcBef>
                        <a:spcAft>
                          <a:spcPts val="0"/>
                        </a:spcAft>
                      </a:pPr>
                      <a:r>
                        <a:rPr lang="en-US" sz="1400" b="0">
                          <a:solidFill>
                            <a:schemeClr val="tx1"/>
                          </a:solidFill>
                          <a:effectLst/>
                        </a:rPr>
                        <a:t>School Ci3T Leadership Teams </a:t>
                      </a:r>
                    </a:p>
                    <a:p>
                      <a:pPr marL="0" marR="0">
                        <a:lnSpc>
                          <a:spcPct val="115000"/>
                        </a:lnSpc>
                        <a:spcBef>
                          <a:spcPts val="0"/>
                        </a:spcBef>
                        <a:spcAft>
                          <a:spcPts val="0"/>
                        </a:spcAft>
                      </a:pPr>
                      <a:r>
                        <a:rPr lang="en-US" sz="1400" b="0">
                          <a:solidFill>
                            <a:schemeClr val="tx1"/>
                          </a:solidFill>
                          <a:effectLst/>
                        </a:rPr>
                        <a:t>Ci3T District Trainers and Coaches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B284"/>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B284"/>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B284"/>
                    </a:solidFill>
                  </a:tcPr>
                </a:tc>
                <a:tc>
                  <a:txBody>
                    <a:bodyPr/>
                    <a:lstStyle/>
                    <a:p>
                      <a:pPr marL="0" marR="0" algn="ctr">
                        <a:lnSpc>
                          <a:spcPct val="115000"/>
                        </a:lnSpc>
                        <a:spcBef>
                          <a:spcPts val="0"/>
                        </a:spcBef>
                        <a:spcAft>
                          <a:spcPts val="0"/>
                        </a:spcAft>
                      </a:pPr>
                      <a:r>
                        <a:rPr lang="en-US" sz="1400">
                          <a:solidFill>
                            <a:schemeClr val="tx1"/>
                          </a:solidFill>
                          <a:effectLst/>
                        </a:rPr>
                        <a:t>Time</a:t>
                      </a:r>
                    </a:p>
                    <a:p>
                      <a:pPr marL="0" marR="0" algn="ctr">
                        <a:lnSpc>
                          <a:spcPct val="115000"/>
                        </a:lnSpc>
                        <a:spcBef>
                          <a:spcPts val="0"/>
                        </a:spcBef>
                        <a:spcAft>
                          <a:spcPts val="0"/>
                        </a:spcAft>
                      </a:pPr>
                      <a:r>
                        <a:rPr lang="en-US" sz="1400">
                          <a:solidFill>
                            <a:schemeClr val="tx1"/>
                          </a:solidFill>
                          <a:effectLst/>
                        </a:rPr>
                        <a:t> (Eastern)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B284"/>
                    </a:solidFill>
                  </a:tcPr>
                </a:tc>
                <a:extLst>
                  <a:ext uri="{0D108BD9-81ED-4DB2-BD59-A6C34878D82A}">
                    <a16:rowId xmlns:a16="http://schemas.microsoft.com/office/drawing/2014/main" val="755594245"/>
                  </a:ext>
                </a:extLst>
              </a:tr>
              <a:tr h="280056">
                <a:tc>
                  <a:txBody>
                    <a:bodyPr/>
                    <a:lstStyle/>
                    <a:p>
                      <a:pPr marL="0" marR="0">
                        <a:lnSpc>
                          <a:spcPct val="115000"/>
                        </a:lnSpc>
                        <a:spcBef>
                          <a:spcPts val="0"/>
                        </a:spcBef>
                        <a:spcAft>
                          <a:spcPts val="0"/>
                        </a:spcAft>
                      </a:pPr>
                      <a:r>
                        <a:rPr lang="en-US" sz="1600">
                          <a:effectLst/>
                        </a:rPr>
                        <a:t>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b="1">
                          <a:effectLst/>
                        </a:rPr>
                        <a:t>Date</a:t>
                      </a:r>
                      <a:endParaRPr lang="en-US" sz="1600" b="1">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a:effectLst/>
                        </a:rPr>
                        <a:t>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a:effectLst/>
                        </a:rPr>
                        <a:t>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a:effectLst/>
                        </a:rPr>
                        <a:t>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49" marR="609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2717811"/>
                  </a:ext>
                </a:extLst>
              </a:tr>
              <a:tr h="321153">
                <a:tc>
                  <a:txBody>
                    <a:bodyPr/>
                    <a:lstStyle/>
                    <a:p>
                      <a:pPr marL="0" marR="0" algn="l">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Ci3T Implementers Symposium</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(summer session)</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Jun. 22, 2023</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en-US" sz="1400">
                          <a:effectLst/>
                          <a:latin typeface="Arial" panose="020B0604020202020204" pitchFamily="34" charset="0"/>
                          <a:ea typeface="Calibri" panose="020F0502020204030204" pitchFamily="34" charset="0"/>
                          <a:cs typeface="Arial" panose="020B0604020202020204" pitchFamily="34" charset="0"/>
                        </a:rPr>
                        <a:t>(Th)</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7:30 – 1:30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9:30 – 3:30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10:30 – 4:30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3179307"/>
                  </a:ext>
                </a:extLst>
              </a:tr>
              <a:tr h="280056">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Session 1</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Sept. 12, 2023</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en-US" sz="1400">
                          <a:effectLst/>
                          <a:latin typeface="Arial" panose="020B0604020202020204" pitchFamily="34" charset="0"/>
                          <a:ea typeface="Calibri" panose="020F0502020204030204" pitchFamily="34" charset="0"/>
                          <a:cs typeface="Arial" panose="020B0604020202020204" pitchFamily="34" charset="0"/>
                        </a:rPr>
                        <a:t>(Tu)</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9:00-11:00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11:00-1:00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12:00-2:00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8343226"/>
                  </a:ext>
                </a:extLst>
              </a:tr>
              <a:tr h="280056">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Session 2</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Nov. 7, 2023</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en-US" sz="1400">
                          <a:effectLst/>
                          <a:latin typeface="Arial" panose="020B0604020202020204" pitchFamily="34" charset="0"/>
                          <a:ea typeface="Calibri" panose="020F0502020204030204" pitchFamily="34" charset="0"/>
                          <a:cs typeface="Arial" panose="020B0604020202020204" pitchFamily="34" charset="0"/>
                        </a:rPr>
                        <a:t>(Tu)</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9:00-11:00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11:00-1:00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12:00-2:00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109918"/>
                  </a:ext>
                </a:extLst>
              </a:tr>
              <a:tr h="280056">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Session 3</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Jan. 16, 2024</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en-US" sz="1400">
                          <a:effectLst/>
                          <a:latin typeface="Arial" panose="020B0604020202020204" pitchFamily="34" charset="0"/>
                          <a:ea typeface="Calibri" panose="020F0502020204030204" pitchFamily="34" charset="0"/>
                          <a:cs typeface="Arial" panose="020B0604020202020204" pitchFamily="34" charset="0"/>
                        </a:rPr>
                        <a:t>(Tu)</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9:00-11:00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11:00-1:00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12:00-2:00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9489597"/>
                  </a:ext>
                </a:extLst>
              </a:tr>
              <a:tr h="280056">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Session 4</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Mar. 5, 2024</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en-US" sz="1400">
                          <a:effectLst/>
                          <a:latin typeface="Arial" panose="020B0604020202020204" pitchFamily="34" charset="0"/>
                          <a:ea typeface="Calibri" panose="020F0502020204030204" pitchFamily="34" charset="0"/>
                          <a:cs typeface="Arial" panose="020B0604020202020204" pitchFamily="34" charset="0"/>
                        </a:rPr>
                        <a:t>(Tu)</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9:00-11:00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11:00-1:00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12:00-2:00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2690763"/>
                  </a:ext>
                </a:extLst>
              </a:tr>
              <a:tr h="280056">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Session 5</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Apr. 16, 2024</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en-US" sz="1400">
                          <a:effectLst/>
                          <a:latin typeface="Arial" panose="020B0604020202020204" pitchFamily="34" charset="0"/>
                          <a:ea typeface="Calibri" panose="020F0502020204030204" pitchFamily="34" charset="0"/>
                          <a:cs typeface="Arial" panose="020B0604020202020204" pitchFamily="34" charset="0"/>
                        </a:rPr>
                        <a:t>(Tu)</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9:00-11:00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11:00-1:00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12:00-2:00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502318"/>
                  </a:ext>
                </a:extLst>
              </a:tr>
            </a:tbl>
          </a:graphicData>
        </a:graphic>
      </p:graphicFrame>
      <p:pic>
        <p:nvPicPr>
          <p:cNvPr id="5" name="Picture 4" descr="Logo&#10;&#10;Description automatically generated">
            <a:extLst>
              <a:ext uri="{FF2B5EF4-FFF2-40B4-BE49-F238E27FC236}">
                <a16:creationId xmlns:a16="http://schemas.microsoft.com/office/drawing/2014/main" id="{FA8088DE-A4DB-ECC9-7F23-3D26F606E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3470" y="474055"/>
            <a:ext cx="733369" cy="733369"/>
          </a:xfrm>
          <a:prstGeom prst="rect">
            <a:avLst/>
          </a:prstGeom>
        </p:spPr>
      </p:pic>
      <p:sp>
        <p:nvSpPr>
          <p:cNvPr id="7" name="Star: 5 Points 6">
            <a:extLst>
              <a:ext uri="{FF2B5EF4-FFF2-40B4-BE49-F238E27FC236}">
                <a16:creationId xmlns:a16="http://schemas.microsoft.com/office/drawing/2014/main" id="{C212CE57-ED15-D621-4C30-08B4748AB582}"/>
              </a:ext>
            </a:extLst>
          </p:cNvPr>
          <p:cNvSpPr/>
          <p:nvPr/>
        </p:nvSpPr>
        <p:spPr>
          <a:xfrm>
            <a:off x="703096" y="4116445"/>
            <a:ext cx="457200" cy="457200"/>
          </a:xfrm>
          <a:prstGeom prst="star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32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013 -0.00023 L -0.00664 0.01436 C -0.0082 0.01459 -0.00846 0.02223 -0.00755 0.03149 C -0.00742 0.02963 -0.00534 0.03866 -0.00338 0.03588 L 0.00716 0.05533 " pathEditMode="relative" rAng="4620000" ptsTypes="AAAAA">
                                      <p:cBhvr>
                                        <p:cTn id="6" dur="2000" fill="hold"/>
                                        <p:tgtEl>
                                          <p:spTgt spid="7"/>
                                        </p:tgtEl>
                                        <p:attrNameLst>
                                          <p:attrName>ppt_x</p:attrName>
                                          <p:attrName>ppt_y</p:attrName>
                                        </p:attrNameLst>
                                      </p:cBhvr>
                                      <p:rCtr x="-182"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2467367" y="2543045"/>
            <a:ext cx="457200" cy="457200"/>
          </a:xfrm>
          <a:prstGeom prst="star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13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75E-6 -0.00023 L 0.04258 0.03981 C 0.05144 0.04884 0.06485 0.05393 0.07878 0.05393 C 0.0948 0.05393 0.10756 0.04884 0.11641 0.03981 L 0.15912 -0.00023 " pathEditMode="relative" rAng="0" ptsTypes="AAAAA">
                                      <p:cBhvr>
                                        <p:cTn id="6" dur="2000" fill="hold"/>
                                        <p:tgtEl>
                                          <p:spTgt spid="2"/>
                                        </p:tgtEl>
                                        <p:attrNameLst>
                                          <p:attrName>ppt_x</p:attrName>
                                          <p:attrName>ppt_y</p:attrName>
                                        </p:attrNameLst>
                                      </p:cBhvr>
                                      <p:rCtr x="7956"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a:t>Scheduling for Success</a:t>
            </a:r>
          </a:p>
          <a:p>
            <a:r>
              <a:rPr lang="en-US"/>
              <a:t>Implementing Your Primary</a:t>
            </a:r>
            <a:br>
              <a:rPr lang="en-US"/>
            </a:br>
            <a:r>
              <a:rPr lang="en-US"/>
              <a:t>(Tier 1) Prevention Efforts</a:t>
            </a:r>
          </a:p>
          <a:p>
            <a:r>
              <a:rPr lang="en-US"/>
              <a:t>Preparing to Collect Treatment Integrity Data</a:t>
            </a:r>
          </a:p>
          <a:p>
            <a:pPr lvl="1"/>
            <a:r>
              <a:rPr lang="en-US"/>
              <a:t>Ci3T Treatment Integrity Team Leader Training</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lnSpcReduction="10000"/>
          </a:bodyPr>
          <a:lstStyle/>
          <a:p>
            <a:r>
              <a:rPr lang="en-US"/>
              <a:t>Preparing to Collect and Use Social Validity &amp; Treatment Integrity Data</a:t>
            </a:r>
          </a:p>
          <a:p>
            <a:r>
              <a:rPr lang="en-US"/>
              <a:t>Using Fall Screening Data to Inform Instruction</a:t>
            </a:r>
          </a:p>
          <a:p>
            <a:r>
              <a:rPr lang="en-US"/>
              <a:t>Facilitating Clear Communication and Collaborations with Stakeholders</a:t>
            </a:r>
          </a:p>
        </p:txBody>
      </p:sp>
    </p:spTree>
    <p:extLst>
      <p:ext uri="{BB962C8B-B14F-4D97-AF65-F5344CB8AC3E}">
        <p14:creationId xmlns:p14="http://schemas.microsoft.com/office/powerpoint/2010/main" val="10037430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10000"/>
          </a:bodyPr>
          <a:lstStyle/>
          <a:p>
            <a:r>
              <a:rPr lang="en-US"/>
              <a:t>Consider sending calendar invites for each</a:t>
            </a:r>
            <a:br>
              <a:rPr lang="en-US"/>
            </a:br>
            <a:r>
              <a:rPr lang="en-US"/>
              <a:t>action item due date on your agenda</a:t>
            </a:r>
          </a:p>
          <a:p>
            <a:r>
              <a:rPr lang="en-US"/>
              <a:t>Send the agenda to team members in a week-before reminder email to give time to finish action items</a:t>
            </a:r>
          </a:p>
          <a:p>
            <a:pPr marL="0" indent="0">
              <a:buNone/>
            </a:pPr>
            <a:r>
              <a:rPr lang="en-US" b="1"/>
              <a:t>At your next Ci3T Leadership Team meeting: </a:t>
            </a:r>
          </a:p>
          <a:p>
            <a:pPr lvl="1"/>
            <a:r>
              <a:rPr lang="en-US"/>
              <a:t>Use </a:t>
            </a:r>
            <a:r>
              <a:rPr lang="en-US">
                <a:solidFill>
                  <a:schemeClr val="accent1"/>
                </a:solidFill>
              </a:rPr>
              <a:t>IM18 Ci3T Leadership Team Meeting Agenda</a:t>
            </a:r>
            <a:r>
              <a:rPr lang="en-US"/>
              <a:t> to conduct an effective meeting with</a:t>
            </a:r>
          </a:p>
          <a:p>
            <a:pPr lvl="2"/>
            <a:r>
              <a:rPr lang="en-US"/>
              <a:t>clearly defined roles and responsibilities of team members</a:t>
            </a:r>
          </a:p>
          <a:p>
            <a:pPr lvl="2"/>
            <a:r>
              <a:rPr lang="en-US"/>
              <a:t>action items, persons responsible, and due dates</a:t>
            </a:r>
          </a:p>
          <a:p>
            <a:pPr marL="0" indent="0">
              <a:buNone/>
            </a:pPr>
            <a:r>
              <a:rPr lang="en-US" b="1"/>
              <a:t>At your next faculty meeting: </a:t>
            </a:r>
          </a:p>
          <a:p>
            <a:pPr lvl="1"/>
            <a:r>
              <a:rPr lang="en-US"/>
              <a:t>Share successes</a:t>
            </a:r>
          </a:p>
          <a:p>
            <a:pPr lvl="1"/>
            <a:r>
              <a:rPr lang="en-US"/>
              <a:t>Review implementation procedures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7294" y="1"/>
            <a:ext cx="2150707" cy="2150707"/>
          </a:xfrm>
          <a:prstGeom prst="rect">
            <a:avLst/>
          </a:prstGeom>
        </p:spPr>
      </p:pic>
    </p:spTree>
    <p:extLst>
      <p:ext uri="{BB962C8B-B14F-4D97-AF65-F5344CB8AC3E}">
        <p14:creationId xmlns:p14="http://schemas.microsoft.com/office/powerpoint/2010/main" val="37891534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Comprehensive, Integrated, Three-tiered (Ci3T) Model of Prevention</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3"/>
          <a:srcRect l="23" r="23"/>
          <a:stretch/>
        </p:blipFill>
        <p:spPr>
          <a:xfrm>
            <a:off x="404962" y="2277118"/>
            <a:ext cx="3649706" cy="3779761"/>
          </a:xfrm>
          <a:prstGeom prst="rect">
            <a:avLst/>
          </a:prstGeom>
        </p:spPr>
      </p:pic>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a:srcRect t="17214" b="-1"/>
          <a:stretch/>
        </p:blipFill>
        <p:spPr>
          <a:xfrm>
            <a:off x="4313141" y="3429000"/>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a:stretch>
            <a:fillRect/>
          </a:stretch>
        </p:blipFill>
        <p:spPr>
          <a:xfrm>
            <a:off x="8287703" y="2277118"/>
            <a:ext cx="3549626" cy="3071713"/>
          </a:xfrm>
          <a:prstGeom prst="rect">
            <a:avLst/>
          </a:prstGeom>
          <a:ln>
            <a:solidFill>
              <a:schemeClr val="tx1"/>
            </a:solidFill>
          </a:ln>
        </p:spPr>
      </p:pic>
      <p:sp>
        <p:nvSpPr>
          <p:cNvPr id="3" name="TextBox 2">
            <a:extLst>
              <a:ext uri="{FF2B5EF4-FFF2-40B4-BE49-F238E27FC236}">
                <a16:creationId xmlns:a16="http://schemas.microsoft.com/office/drawing/2014/main" id="{8DE50600-4C27-29CB-BCD6-CCA9E11D18F7}"/>
              </a:ext>
            </a:extLst>
          </p:cNvPr>
          <p:cNvSpPr txBox="1"/>
          <p:nvPr/>
        </p:nvSpPr>
        <p:spPr>
          <a:xfrm>
            <a:off x="4357633" y="1860019"/>
            <a:ext cx="3671597" cy="92333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US" sz="5400" dirty="0">
                <a:solidFill>
                  <a:schemeClr val="bg1"/>
                </a:solidFill>
                <a:latin typeface="+mj-lt"/>
              </a:rPr>
              <a:t>Thank</a:t>
            </a:r>
            <a:r>
              <a:rPr lang="en-US" sz="5400" dirty="0">
                <a:solidFill>
                  <a:schemeClr val="bg1"/>
                </a:solidFill>
              </a:rPr>
              <a:t> you!</a:t>
            </a:r>
          </a:p>
        </p:txBody>
      </p:sp>
    </p:spTree>
    <p:extLst>
      <p:ext uri="{BB962C8B-B14F-4D97-AF65-F5344CB8AC3E}">
        <p14:creationId xmlns:p14="http://schemas.microsoft.com/office/powerpoint/2010/main" val="3108348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684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txBody>
          <a:bodyPr>
            <a:normAutofit/>
          </a:bodyPr>
          <a:lstStyle/>
          <a:p>
            <a:r>
              <a:rPr lang="en-US">
                <a:solidFill>
                  <a:schemeClr val="bg1"/>
                </a:solidFill>
              </a:rPr>
              <a:t>Primary (Tier 1) Prevention </a:t>
            </a:r>
            <a:endParaRPr lang="en-US"/>
          </a:p>
        </p:txBody>
      </p:sp>
      <p:sp>
        <p:nvSpPr>
          <p:cNvPr id="3" name="Content Placeholder 2"/>
          <p:cNvSpPr>
            <a:spLocks noGrp="1"/>
          </p:cNvSpPr>
          <p:nvPr>
            <p:ph idx="1"/>
          </p:nvPr>
        </p:nvSpPr>
        <p:spPr/>
        <p:txBody>
          <a:bodyPr>
            <a:normAutofit/>
          </a:bodyPr>
          <a:lstStyle/>
          <a:p>
            <a:r>
              <a:rPr lang="en-US" sz="2600"/>
              <a:t>All students are eligible for participation</a:t>
            </a:r>
            <a:br>
              <a:rPr lang="en-US" sz="2600"/>
            </a:br>
            <a:r>
              <a:rPr lang="en-US" sz="1800">
                <a:solidFill>
                  <a:schemeClr val="bg1">
                    <a:lumMod val="50000"/>
                  </a:schemeClr>
                </a:solidFill>
              </a:rPr>
              <a:t>(Lane, Robertson et al., 2006)</a:t>
            </a:r>
          </a:p>
          <a:p>
            <a:r>
              <a:rPr lang="en-US" sz="2600"/>
              <a:t>About 80% of students respond to this level</a:t>
            </a:r>
            <a:br>
              <a:rPr lang="en-US" sz="2600"/>
            </a:br>
            <a:r>
              <a:rPr lang="en-US" sz="1900">
                <a:solidFill>
                  <a:schemeClr val="bg1">
                    <a:lumMod val="50000"/>
                  </a:schemeClr>
                </a:solidFill>
              </a:rPr>
              <a:t>(Gresham, Sugai, Horner, Quinn, &amp; </a:t>
            </a:r>
            <a:r>
              <a:rPr lang="en-US" sz="1900" err="1">
                <a:solidFill>
                  <a:schemeClr val="bg1">
                    <a:lumMod val="50000"/>
                  </a:schemeClr>
                </a:solidFill>
              </a:rPr>
              <a:t>McInerney</a:t>
            </a:r>
            <a:r>
              <a:rPr lang="en-US" sz="1900">
                <a:solidFill>
                  <a:schemeClr val="bg1">
                    <a:lumMod val="50000"/>
                  </a:schemeClr>
                </a:solidFill>
              </a:rPr>
              <a:t>, 1998; Sugai &amp; Horner, 2006)</a:t>
            </a:r>
          </a:p>
          <a:p>
            <a:r>
              <a:rPr lang="en-US" sz="2600"/>
              <a:t>Examples of primary (Tier 1) prevention </a:t>
            </a:r>
          </a:p>
          <a:p>
            <a:pPr lvl="1"/>
            <a:r>
              <a:rPr lang="en-US"/>
              <a:t>Validated literacy curricula</a:t>
            </a:r>
          </a:p>
          <a:p>
            <a:pPr lvl="1"/>
            <a:r>
              <a:rPr lang="en-US"/>
              <a:t>Violence prevention</a:t>
            </a:r>
          </a:p>
          <a:p>
            <a:pPr lvl="1"/>
            <a:r>
              <a:rPr lang="en-US"/>
              <a:t>Conflict resolution programs</a:t>
            </a:r>
          </a:p>
          <a:p>
            <a:pPr lvl="1"/>
            <a:r>
              <a:rPr lang="en-US"/>
              <a:t>Anti-bullying programs</a:t>
            </a:r>
          </a:p>
          <a:p>
            <a:pPr lvl="1"/>
            <a:r>
              <a:rPr lang="en-US"/>
              <a:t>Schoolwide social skills instruction</a:t>
            </a:r>
          </a:p>
          <a:p>
            <a:pPr lvl="1"/>
            <a:r>
              <a:rPr lang="en-US"/>
              <a:t>Character education programs</a:t>
            </a:r>
          </a:p>
        </p:txBody>
      </p:sp>
      <p:sp>
        <p:nvSpPr>
          <p:cNvPr id="5" name="Rectangle 4"/>
          <p:cNvSpPr/>
          <p:nvPr/>
        </p:nvSpPr>
        <p:spPr>
          <a:xfrm>
            <a:off x="838199" y="6377869"/>
            <a:ext cx="10252587" cy="480131"/>
          </a:xfrm>
          <a:prstGeom prst="rect">
            <a:avLst/>
          </a:prstGeom>
        </p:spPr>
        <p:txBody>
          <a:bodyPr wrap="square" anchor="b" anchorCtr="0">
            <a:noAutofit/>
          </a:bodyPr>
          <a:lstStyle/>
          <a:p>
            <a:pPr>
              <a:defRPr/>
            </a:pPr>
            <a:r>
              <a:rPr lang="en-US" sz="900">
                <a:solidFill>
                  <a:prstClr val="white">
                    <a:lumMod val="50000"/>
                  </a:prstClr>
                </a:solidFill>
                <a:latin typeface="Calibri" panose="020F0502020204030204"/>
                <a:ea typeface="ＭＳ Ｐゴシック" pitchFamily="34" charset="-128"/>
              </a:rPr>
              <a:t>Sources: </a:t>
            </a:r>
            <a:r>
              <a:rPr lang="en-US" sz="900">
                <a:solidFill>
                  <a:prstClr val="white">
                    <a:lumMod val="50000"/>
                  </a:prstClr>
                </a:solidFill>
                <a:latin typeface="Calibri" panose="020F0502020204030204"/>
              </a:rPr>
              <a:t>Gresham, F. M., Sugai, G., Horner, R. H., Quinn, M. M., &amp; </a:t>
            </a:r>
            <a:r>
              <a:rPr lang="en-US" sz="900" err="1">
                <a:solidFill>
                  <a:prstClr val="white">
                    <a:lumMod val="50000"/>
                  </a:prstClr>
                </a:solidFill>
                <a:latin typeface="Calibri" panose="020F0502020204030204"/>
              </a:rPr>
              <a:t>McInerney</a:t>
            </a:r>
            <a:r>
              <a:rPr lang="en-US" sz="900">
                <a:solidFill>
                  <a:prstClr val="white">
                    <a:lumMod val="50000"/>
                  </a:prstClr>
                </a:solidFill>
                <a:latin typeface="Calibri" panose="020F0502020204030204"/>
              </a:rPr>
              <a:t>, M. (1998). </a:t>
            </a:r>
            <a:r>
              <a:rPr lang="en-US" sz="900" i="1">
                <a:solidFill>
                  <a:prstClr val="white">
                    <a:lumMod val="50000"/>
                  </a:prstClr>
                </a:solidFill>
                <a:latin typeface="Calibri" panose="020F0502020204030204"/>
              </a:rPr>
              <a:t>Classroom and schoolwide practices that support students’ social competence: A synthesis of research</a:t>
            </a:r>
            <a:r>
              <a:rPr lang="en-US" sz="900">
                <a:solidFill>
                  <a:prstClr val="white">
                    <a:lumMod val="50000"/>
                  </a:prstClr>
                </a:solidFill>
                <a:latin typeface="Calibri" panose="020F0502020204030204"/>
              </a:rPr>
              <a:t>. Washington, DC: Office of Special Education Programs. </a:t>
            </a:r>
          </a:p>
          <a:p>
            <a:pPr>
              <a:defRPr/>
            </a:pPr>
            <a:r>
              <a:rPr lang="en-US" sz="900">
                <a:solidFill>
                  <a:prstClr val="white">
                    <a:lumMod val="50000"/>
                  </a:prstClr>
                </a:solidFill>
                <a:latin typeface="Calibri" panose="020F0502020204030204"/>
              </a:rPr>
              <a:t>Lane, K. L., Robertson, E. J., &amp; Graham-Bailey, M. A. L. (2006). An examination of school-wide interventions with primary level efforts conducted in secondary schools: Methodological considerations.  In T. E. Scruggs &amp; M. A. Mastropieri (Eds.) </a:t>
            </a:r>
            <a:r>
              <a:rPr lang="en-US" sz="900" i="1">
                <a:solidFill>
                  <a:prstClr val="white">
                    <a:lumMod val="50000"/>
                  </a:prstClr>
                </a:solidFill>
                <a:latin typeface="Calibri" panose="020F0502020204030204"/>
              </a:rPr>
              <a:t>Applications of research methodology: Advances in learning and behavioral disabilities</a:t>
            </a:r>
            <a:r>
              <a:rPr lang="en-US" sz="900">
                <a:solidFill>
                  <a:prstClr val="white">
                    <a:lumMod val="50000"/>
                  </a:prstClr>
                </a:solidFill>
                <a:latin typeface="Calibri" panose="020F0502020204030204"/>
              </a:rPr>
              <a:t> (Vol. 19), pp. 157-199.  Oxford, UK: Elsevier.</a:t>
            </a:r>
            <a:endParaRPr lang="en-US" sz="900">
              <a:solidFill>
                <a:prstClr val="white">
                  <a:lumMod val="50000"/>
                </a:prstClr>
              </a:solidFill>
              <a:latin typeface="Calibri" panose="020F0502020204030204"/>
              <a:ea typeface="ＭＳ Ｐゴシック" pitchFamily="34" charset="-128"/>
            </a:endParaRPr>
          </a:p>
          <a:p>
            <a:pPr>
              <a:defRPr/>
            </a:pPr>
            <a:r>
              <a:rPr lang="en-US" sz="900">
                <a:solidFill>
                  <a:prstClr val="white">
                    <a:lumMod val="50000"/>
                  </a:prstClr>
                </a:solidFill>
                <a:latin typeface="Calibri" panose="020F0502020204030204"/>
                <a:ea typeface="ＭＳ Ｐゴシック" pitchFamily="34" charset="-128"/>
              </a:rPr>
              <a:t>Sugai, G., &amp; Horner, R.R. (2006). A promising approach for expanding and sustaining school-wide positive behavior support. </a:t>
            </a:r>
            <a:r>
              <a:rPr lang="en-US" sz="900" i="1">
                <a:solidFill>
                  <a:prstClr val="white">
                    <a:lumMod val="50000"/>
                  </a:prstClr>
                </a:solidFill>
                <a:latin typeface="Calibri" panose="020F0502020204030204"/>
                <a:ea typeface="ＭＳ Ｐゴシック" pitchFamily="34" charset="-128"/>
              </a:rPr>
              <a:t>School psychology review, 35</a:t>
            </a:r>
            <a:r>
              <a:rPr lang="en-US" sz="900">
                <a:solidFill>
                  <a:prstClr val="white">
                    <a:lumMod val="50000"/>
                  </a:prstClr>
                </a:solidFill>
                <a:latin typeface="Calibri" panose="020F0502020204030204"/>
                <a:ea typeface="ＭＳ Ｐゴシック" pitchFamily="34" charset="-128"/>
              </a:rPr>
              <a:t>, 245.</a:t>
            </a:r>
          </a:p>
        </p:txBody>
      </p:sp>
      <p:grpSp>
        <p:nvGrpSpPr>
          <p:cNvPr id="4" name="Group 3">
            <a:extLst>
              <a:ext uri="{FF2B5EF4-FFF2-40B4-BE49-F238E27FC236}">
                <a16:creationId xmlns:a16="http://schemas.microsoft.com/office/drawing/2014/main" id="{E44E0843-E86F-0445-94E2-3530C0186F19}"/>
              </a:ext>
            </a:extLst>
          </p:cNvPr>
          <p:cNvGrpSpPr/>
          <p:nvPr/>
        </p:nvGrpSpPr>
        <p:grpSpPr>
          <a:xfrm>
            <a:off x="7532914" y="3663158"/>
            <a:ext cx="2973010" cy="2047406"/>
            <a:chOff x="423333" y="1059255"/>
            <a:chExt cx="8297334" cy="5714079"/>
          </a:xfrm>
        </p:grpSpPr>
        <p:sp>
          <p:nvSpPr>
            <p:cNvPr id="7" name="Green Triangle">
              <a:extLst>
                <a:ext uri="{FF2B5EF4-FFF2-40B4-BE49-F238E27FC236}">
                  <a16:creationId xmlns:a16="http://schemas.microsoft.com/office/drawing/2014/main" id="{16795D9A-3A0C-564D-8778-F77D28545AC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8" name="Yellow Triangle">
              <a:extLst>
                <a:ext uri="{FF2B5EF4-FFF2-40B4-BE49-F238E27FC236}">
                  <a16:creationId xmlns:a16="http://schemas.microsoft.com/office/drawing/2014/main" id="{4A61817E-2CBB-D64C-B32F-7264F747EBE3}"/>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d Triangle">
              <a:extLst>
                <a:ext uri="{FF2B5EF4-FFF2-40B4-BE49-F238E27FC236}">
                  <a16:creationId xmlns:a16="http://schemas.microsoft.com/office/drawing/2014/main" id="{BF593E2F-25D4-5948-B80E-9D577666329C}"/>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390523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a:t>Secondary (Tier 2) Prevention </a:t>
            </a:r>
          </a:p>
        </p:txBody>
      </p:sp>
      <p:sp>
        <p:nvSpPr>
          <p:cNvPr id="3" name="Content Placeholder 2"/>
          <p:cNvSpPr>
            <a:spLocks noGrp="1"/>
          </p:cNvSpPr>
          <p:nvPr>
            <p:ph idx="1"/>
          </p:nvPr>
        </p:nvSpPr>
        <p:spPr/>
        <p:txBody>
          <a:bodyPr>
            <a:normAutofit/>
          </a:bodyPr>
          <a:lstStyle/>
          <a:p>
            <a:r>
              <a:rPr lang="en-US" sz="2400"/>
              <a:t>Students who need more than the primary prevention plan, 10-15% of students </a:t>
            </a:r>
          </a:p>
          <a:p>
            <a:r>
              <a:rPr lang="en-US" sz="2400"/>
              <a:t>Focused intervention to address academic, behavior, and/or social concerns</a:t>
            </a:r>
          </a:p>
          <a:p>
            <a:pPr lvl="1"/>
            <a:r>
              <a:rPr lang="en-US"/>
              <a:t>Acquisition (can’t do)</a:t>
            </a:r>
          </a:p>
          <a:p>
            <a:pPr lvl="1"/>
            <a:r>
              <a:rPr lang="en-US"/>
              <a:t>Fluency (trouble doing)</a:t>
            </a:r>
          </a:p>
          <a:p>
            <a:pPr lvl="1"/>
            <a:r>
              <a:rPr lang="en-US"/>
              <a:t>Performance (won’t do) </a:t>
            </a:r>
          </a:p>
          <a:p>
            <a:r>
              <a:rPr lang="en-US" sz="2400"/>
              <a:t>Examples of secondary (Tier 2) prevention </a:t>
            </a:r>
          </a:p>
          <a:p>
            <a:pPr lvl="1"/>
            <a:r>
              <a:rPr lang="en-US"/>
              <a:t>Small group instruction in anger management</a:t>
            </a:r>
          </a:p>
          <a:p>
            <a:pPr lvl="1"/>
            <a:r>
              <a:rPr lang="en-US"/>
              <a:t>Reading comprehension strategies</a:t>
            </a:r>
          </a:p>
          <a:p>
            <a:endParaRPr lang="en-US"/>
          </a:p>
        </p:txBody>
      </p:sp>
      <p:grpSp>
        <p:nvGrpSpPr>
          <p:cNvPr id="5" name="Group 4">
            <a:extLst>
              <a:ext uri="{FF2B5EF4-FFF2-40B4-BE49-F238E27FC236}">
                <a16:creationId xmlns:a16="http://schemas.microsoft.com/office/drawing/2014/main" id="{F8415739-6E96-F24C-8705-A3CCE2144BF6}"/>
              </a:ext>
            </a:extLst>
          </p:cNvPr>
          <p:cNvGrpSpPr/>
          <p:nvPr/>
        </p:nvGrpSpPr>
        <p:grpSpPr>
          <a:xfrm>
            <a:off x="7532914" y="3663158"/>
            <a:ext cx="2973010" cy="2047406"/>
            <a:chOff x="423333" y="1059255"/>
            <a:chExt cx="8297334" cy="5714079"/>
          </a:xfrm>
        </p:grpSpPr>
        <p:sp>
          <p:nvSpPr>
            <p:cNvPr id="6" name="Green Triangle">
              <a:extLst>
                <a:ext uri="{FF2B5EF4-FFF2-40B4-BE49-F238E27FC236}">
                  <a16:creationId xmlns:a16="http://schemas.microsoft.com/office/drawing/2014/main" id="{7541D549-D5AF-6B48-ADF1-31F64913B8DE}"/>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7" name="Yellow Triangle">
              <a:extLst>
                <a:ext uri="{FF2B5EF4-FFF2-40B4-BE49-F238E27FC236}">
                  <a16:creationId xmlns:a16="http://schemas.microsoft.com/office/drawing/2014/main" id="{C65C711B-062B-FE45-9A10-5A119A94DB69}"/>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d Triangle">
              <a:extLst>
                <a:ext uri="{FF2B5EF4-FFF2-40B4-BE49-F238E27FC236}">
                  <a16:creationId xmlns:a16="http://schemas.microsoft.com/office/drawing/2014/main" id="{102444AD-9C16-3841-A835-FE3262F178D8}"/>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4" name="Rectangle 3"/>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srgbClr val="FF0000"/>
                </a:solidFill>
                <a:latin typeface="Calibri" panose="020F0502020204030204"/>
                <a:ea typeface="ＭＳ Ｐゴシック" pitchFamily="34" charset="-128"/>
              </a:rPr>
              <a:t> </a:t>
            </a:r>
            <a:r>
              <a:rPr lang="en-US" sz="1400">
                <a:solidFill>
                  <a:prstClr val="white">
                    <a:lumMod val="50000"/>
                  </a:prstClr>
                </a:solidFill>
                <a:latin typeface="Calibri" panose="020F0502020204030204"/>
                <a:ea typeface="ＭＳ Ｐゴシック" pitchFamily="34" charset="-128"/>
              </a:rPr>
              <a:t>Lane, K.L., Oakes, W.P., Ennis, R.P., &amp; Hirsch, S.E. (2014). Identifying students for secondary and tertiary prevention efforts: How do we determine which students have tier 2 and tier 3 needs? </a:t>
            </a:r>
            <a:r>
              <a:rPr lang="en-US" sz="1400" i="1">
                <a:solidFill>
                  <a:prstClr val="white">
                    <a:lumMod val="50000"/>
                  </a:prstClr>
                </a:solidFill>
                <a:latin typeface="Calibri" panose="020F0502020204030204"/>
                <a:ea typeface="ＭＳ Ｐゴシック" pitchFamily="34" charset="-128"/>
              </a:rPr>
              <a:t>Preventing School Failure, 58</a:t>
            </a:r>
            <a:r>
              <a:rPr lang="en-US" sz="1400">
                <a:solidFill>
                  <a:prstClr val="white">
                    <a:lumMod val="50000"/>
                  </a:prstClr>
                </a:solidFill>
                <a:latin typeface="Calibri" panose="020F0502020204030204"/>
                <a:ea typeface="ＭＳ Ｐゴシック" pitchFamily="34" charset="-128"/>
              </a:rPr>
              <a:t>, 171-182.</a:t>
            </a:r>
          </a:p>
        </p:txBody>
      </p:sp>
    </p:spTree>
    <p:extLst>
      <p:ext uri="{BB962C8B-B14F-4D97-AF65-F5344CB8AC3E}">
        <p14:creationId xmlns:p14="http://schemas.microsoft.com/office/powerpoint/2010/main" val="138038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normAutofit/>
          </a:bodyPr>
          <a:lstStyle/>
          <a:p>
            <a:r>
              <a:rPr lang="en-US">
                <a:solidFill>
                  <a:schemeClr val="bg1"/>
                </a:solidFill>
              </a:rPr>
              <a:t>Tertiary (Tier 3) Prevention </a:t>
            </a:r>
          </a:p>
        </p:txBody>
      </p:sp>
      <p:sp>
        <p:nvSpPr>
          <p:cNvPr id="3" name="Content Placeholder 2"/>
          <p:cNvSpPr>
            <a:spLocks noGrp="1"/>
          </p:cNvSpPr>
          <p:nvPr>
            <p:ph idx="1"/>
          </p:nvPr>
        </p:nvSpPr>
        <p:spPr/>
        <p:txBody>
          <a:bodyPr>
            <a:normAutofit/>
          </a:bodyPr>
          <a:lstStyle/>
          <a:p>
            <a:r>
              <a:rPr lang="en-US" sz="2400"/>
              <a:t>Students who need more than primary or secondary prevention, 5-7% of students</a:t>
            </a:r>
          </a:p>
          <a:p>
            <a:r>
              <a:rPr lang="en-US" sz="2400"/>
              <a:t>Intensive individualized interventions</a:t>
            </a:r>
          </a:p>
          <a:p>
            <a:r>
              <a:rPr lang="en-US" sz="2400"/>
              <a:t>Examples of tertiary (Tier 3) prevention </a:t>
            </a:r>
          </a:p>
          <a:p>
            <a:pPr lvl="1"/>
            <a:r>
              <a:rPr lang="en-US" sz="2200"/>
              <a:t>Functional assessment-based interventions </a:t>
            </a:r>
            <a:br>
              <a:rPr lang="en-US" sz="2200"/>
            </a:br>
            <a:r>
              <a:rPr lang="en-US" sz="1800">
                <a:solidFill>
                  <a:schemeClr val="bg1">
                    <a:lumMod val="50000"/>
                  </a:schemeClr>
                </a:solidFill>
              </a:rPr>
              <a:t>(</a:t>
            </a:r>
            <a:r>
              <a:rPr lang="en-US" sz="1800" err="1">
                <a:solidFill>
                  <a:schemeClr val="bg1">
                    <a:lumMod val="50000"/>
                  </a:schemeClr>
                </a:solidFill>
              </a:rPr>
              <a:t>Umbreit</a:t>
            </a:r>
            <a:r>
              <a:rPr lang="en-US" sz="1800">
                <a:solidFill>
                  <a:schemeClr val="bg1">
                    <a:lumMod val="50000"/>
                  </a:schemeClr>
                </a:solidFill>
              </a:rPr>
              <a:t>, Ferro, </a:t>
            </a:r>
            <a:r>
              <a:rPr lang="en-US" sz="1800" err="1">
                <a:solidFill>
                  <a:schemeClr val="bg1">
                    <a:lumMod val="50000"/>
                  </a:schemeClr>
                </a:solidFill>
              </a:rPr>
              <a:t>Liaupsin</a:t>
            </a:r>
            <a:r>
              <a:rPr lang="en-US" sz="1800">
                <a:solidFill>
                  <a:schemeClr val="bg1">
                    <a:lumMod val="50000"/>
                  </a:schemeClr>
                </a:solidFill>
              </a:rPr>
              <a:t>, &amp; Lane, 2007)</a:t>
            </a:r>
          </a:p>
          <a:p>
            <a:pPr lvl="1"/>
            <a:r>
              <a:rPr lang="en-US" sz="2200"/>
              <a:t>Multisystemic therapy program</a:t>
            </a:r>
            <a:br>
              <a:rPr lang="en-US" sz="2200"/>
            </a:br>
            <a:r>
              <a:rPr lang="en-US" sz="1800">
                <a:solidFill>
                  <a:schemeClr val="bg1">
                    <a:lumMod val="50000"/>
                  </a:schemeClr>
                </a:solidFill>
              </a:rPr>
              <a:t>(</a:t>
            </a:r>
            <a:r>
              <a:rPr lang="en-US" sz="1800" err="1">
                <a:solidFill>
                  <a:schemeClr val="bg1">
                    <a:lumMod val="50000"/>
                  </a:schemeClr>
                </a:solidFill>
              </a:rPr>
              <a:t>Schoenwald</a:t>
            </a:r>
            <a:r>
              <a:rPr lang="en-US" sz="1800">
                <a:solidFill>
                  <a:schemeClr val="bg1">
                    <a:lumMod val="50000"/>
                  </a:schemeClr>
                </a:solidFill>
              </a:rPr>
              <a:t>, Brown, &amp; </a:t>
            </a:r>
            <a:r>
              <a:rPr lang="en-US" sz="1800" err="1">
                <a:solidFill>
                  <a:schemeClr val="bg1">
                    <a:lumMod val="50000"/>
                  </a:schemeClr>
                </a:solidFill>
              </a:rPr>
              <a:t>Henggeler</a:t>
            </a:r>
            <a:r>
              <a:rPr lang="en-US" sz="1800">
                <a:solidFill>
                  <a:schemeClr val="bg1">
                    <a:lumMod val="50000"/>
                  </a:schemeClr>
                </a:solidFill>
              </a:rPr>
              <a:t>, 2000)</a:t>
            </a:r>
          </a:p>
        </p:txBody>
      </p:sp>
      <p:sp>
        <p:nvSpPr>
          <p:cNvPr id="4" name="Rectangle 3"/>
          <p:cNvSpPr/>
          <p:nvPr/>
        </p:nvSpPr>
        <p:spPr>
          <a:xfrm>
            <a:off x="1524000" y="6377869"/>
            <a:ext cx="9144000" cy="480131"/>
          </a:xfrm>
          <a:prstGeom prst="rect">
            <a:avLst/>
          </a:prstGeom>
        </p:spPr>
        <p:txBody>
          <a:bodyPr wrap="square" anchor="b" anchorCtr="0">
            <a:noAutofit/>
          </a:bodyPr>
          <a:lstStyle/>
          <a:p>
            <a:pPr>
              <a:defRPr/>
            </a:pPr>
            <a:r>
              <a:rPr lang="en-US" sz="1100">
                <a:solidFill>
                  <a:prstClr val="white">
                    <a:lumMod val="50000"/>
                  </a:prstClr>
                </a:solidFill>
                <a:latin typeface="Calibri" panose="020F0502020204030204"/>
                <a:ea typeface="ＭＳ Ｐゴシック" pitchFamily="34" charset="-128"/>
              </a:rPr>
              <a:t>Sources:  Lane, K.L., Oakes, W.P., Ennis, R.P., &amp; Hirsch, S.E. (2014). Identifying students for secondary and tertiary prevention efforts: How do we determine which students have Tier 2 and Tier 3 needs? </a:t>
            </a:r>
            <a:r>
              <a:rPr lang="en-US" sz="1100" i="1">
                <a:solidFill>
                  <a:prstClr val="white">
                    <a:lumMod val="50000"/>
                  </a:prstClr>
                </a:solidFill>
                <a:latin typeface="Calibri" panose="020F0502020204030204"/>
                <a:ea typeface="ＭＳ Ｐゴシック" pitchFamily="34" charset="-128"/>
              </a:rPr>
              <a:t>Preventing School Failure, 58</a:t>
            </a:r>
            <a:r>
              <a:rPr lang="en-US" sz="1100">
                <a:solidFill>
                  <a:prstClr val="white">
                    <a:lumMod val="50000"/>
                  </a:prstClr>
                </a:solidFill>
                <a:latin typeface="Calibri" panose="020F0502020204030204"/>
                <a:ea typeface="ＭＳ Ｐゴシック" pitchFamily="34" charset="-128"/>
              </a:rPr>
              <a:t>, 171-182.</a:t>
            </a:r>
          </a:p>
          <a:p>
            <a:pPr>
              <a:defRPr/>
            </a:pPr>
            <a:r>
              <a:rPr lang="en-US" sz="1100" err="1">
                <a:solidFill>
                  <a:prstClr val="white">
                    <a:lumMod val="50000"/>
                  </a:prstClr>
                </a:solidFill>
                <a:latin typeface="Calibri" panose="020F0502020204030204"/>
              </a:rPr>
              <a:t>Schoenwald</a:t>
            </a:r>
            <a:r>
              <a:rPr lang="en-US" sz="1100">
                <a:solidFill>
                  <a:prstClr val="white">
                    <a:lumMod val="50000"/>
                  </a:prstClr>
                </a:solidFill>
                <a:latin typeface="Calibri" panose="020F0502020204030204"/>
              </a:rPr>
              <a:t>, S. K., Brown, T. L., &amp; </a:t>
            </a:r>
            <a:r>
              <a:rPr lang="en-US" sz="1100" err="1">
                <a:solidFill>
                  <a:prstClr val="white">
                    <a:lumMod val="50000"/>
                  </a:prstClr>
                </a:solidFill>
                <a:latin typeface="Calibri" panose="020F0502020204030204"/>
              </a:rPr>
              <a:t>Henggeler</a:t>
            </a:r>
            <a:r>
              <a:rPr lang="en-US" sz="1100">
                <a:solidFill>
                  <a:prstClr val="white">
                    <a:lumMod val="50000"/>
                  </a:prstClr>
                </a:solidFill>
                <a:latin typeface="Calibri" panose="020F0502020204030204"/>
              </a:rPr>
              <a:t>, S. W. (2000). Inside </a:t>
            </a:r>
            <a:r>
              <a:rPr lang="en-US" sz="1100" err="1">
                <a:solidFill>
                  <a:prstClr val="white">
                    <a:lumMod val="50000"/>
                  </a:prstClr>
                </a:solidFill>
                <a:latin typeface="Calibri" panose="020F0502020204030204"/>
              </a:rPr>
              <a:t>multisystemic</a:t>
            </a:r>
            <a:r>
              <a:rPr lang="en-US" sz="1100">
                <a:solidFill>
                  <a:prstClr val="white">
                    <a:lumMod val="50000"/>
                  </a:prstClr>
                </a:solidFill>
                <a:latin typeface="Calibri" panose="020F0502020204030204"/>
              </a:rPr>
              <a:t> therapy therapist, supervisory, and program practices. </a:t>
            </a:r>
            <a:r>
              <a:rPr lang="en-US" sz="1100" i="1">
                <a:solidFill>
                  <a:prstClr val="white">
                    <a:lumMod val="50000"/>
                  </a:prstClr>
                </a:solidFill>
                <a:latin typeface="Calibri" panose="020F0502020204030204"/>
              </a:rPr>
              <a:t>Journal of Emotional and Behavioral Disorders</a:t>
            </a:r>
            <a:r>
              <a:rPr lang="en-US" sz="1100">
                <a:solidFill>
                  <a:prstClr val="white">
                    <a:lumMod val="50000"/>
                  </a:prstClr>
                </a:solidFill>
                <a:latin typeface="Calibri" panose="020F0502020204030204"/>
              </a:rPr>
              <a:t>, </a:t>
            </a:r>
            <a:r>
              <a:rPr lang="en-US" sz="1100" i="1">
                <a:solidFill>
                  <a:prstClr val="white">
                    <a:lumMod val="50000"/>
                  </a:prstClr>
                </a:solidFill>
                <a:latin typeface="Calibri" panose="020F0502020204030204"/>
              </a:rPr>
              <a:t>8</a:t>
            </a:r>
            <a:r>
              <a:rPr lang="en-US" sz="1100">
                <a:solidFill>
                  <a:prstClr val="white">
                    <a:lumMod val="50000"/>
                  </a:prstClr>
                </a:solidFill>
                <a:latin typeface="Calibri" panose="020F0502020204030204"/>
              </a:rPr>
              <a:t>, </a:t>
            </a:r>
            <a:r>
              <a:rPr lang="en-US" sz="1100">
                <a:solidFill>
                  <a:prstClr val="white">
                    <a:lumMod val="50000"/>
                  </a:prstClr>
                </a:solidFill>
                <a:latin typeface="Calibri" panose="020F0502020204030204"/>
                <a:ea typeface="ＭＳ Ｐゴシック" pitchFamily="34" charset="-128"/>
              </a:rPr>
              <a:t>113-127. </a:t>
            </a:r>
          </a:p>
          <a:p>
            <a:pPr>
              <a:defRPr/>
            </a:pPr>
            <a:r>
              <a:rPr lang="en-US" sz="1100">
                <a:solidFill>
                  <a:prstClr val="white">
                    <a:lumMod val="50000"/>
                  </a:prstClr>
                </a:solidFill>
                <a:latin typeface="Calibri" panose="020F0502020204030204"/>
                <a:ea typeface="ＭＳ Ｐゴシック" pitchFamily="34" charset="-128"/>
              </a:rPr>
              <a:t>Umbreit, J., Ferro, J.B., Liaupsin, C.J., </a:t>
            </a:r>
            <a:r>
              <a:rPr lang="en-US" sz="1100">
                <a:solidFill>
                  <a:prstClr val="white">
                    <a:lumMod val="50000"/>
                  </a:prstClr>
                </a:solidFill>
                <a:latin typeface="Calibri" panose="020F0502020204030204"/>
              </a:rPr>
              <a:t>&amp; Lane, K.L. (2007). </a:t>
            </a:r>
            <a:r>
              <a:rPr lang="en-US" sz="1100" i="1">
                <a:solidFill>
                  <a:prstClr val="white">
                    <a:lumMod val="50000"/>
                  </a:prstClr>
                </a:solidFill>
                <a:latin typeface="Calibri" panose="020F0502020204030204"/>
              </a:rPr>
              <a:t>Functional behavioral assessment and function-based intervention: An effective, practical approach. </a:t>
            </a:r>
            <a:r>
              <a:rPr lang="en-US" sz="1100">
                <a:solidFill>
                  <a:prstClr val="white">
                    <a:lumMod val="50000"/>
                  </a:prstClr>
                </a:solidFill>
                <a:latin typeface="Calibri" panose="020F0502020204030204"/>
              </a:rPr>
              <a:t>Upper Saddle River, NJ: Prentice-Hall.</a:t>
            </a:r>
          </a:p>
        </p:txBody>
      </p:sp>
      <p:grpSp>
        <p:nvGrpSpPr>
          <p:cNvPr id="5" name="Group 4">
            <a:extLst>
              <a:ext uri="{FF2B5EF4-FFF2-40B4-BE49-F238E27FC236}">
                <a16:creationId xmlns:a16="http://schemas.microsoft.com/office/drawing/2014/main" id="{4963C938-0543-3C49-A25F-62A18E4B62FC}"/>
              </a:ext>
            </a:extLst>
          </p:cNvPr>
          <p:cNvGrpSpPr/>
          <p:nvPr/>
        </p:nvGrpSpPr>
        <p:grpSpPr>
          <a:xfrm>
            <a:off x="7532914" y="3663158"/>
            <a:ext cx="2973010" cy="2047406"/>
            <a:chOff x="423333" y="1059255"/>
            <a:chExt cx="8297334" cy="5714079"/>
          </a:xfrm>
        </p:grpSpPr>
        <p:sp>
          <p:nvSpPr>
            <p:cNvPr id="6" name="Green Triangle">
              <a:extLst>
                <a:ext uri="{FF2B5EF4-FFF2-40B4-BE49-F238E27FC236}">
                  <a16:creationId xmlns:a16="http://schemas.microsoft.com/office/drawing/2014/main" id="{399DA423-2E13-EB45-A7DD-C9D63C6D1CA3}"/>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7" name="Yellow Triangle">
              <a:extLst>
                <a:ext uri="{FF2B5EF4-FFF2-40B4-BE49-F238E27FC236}">
                  <a16:creationId xmlns:a16="http://schemas.microsoft.com/office/drawing/2014/main" id="{39D2D345-3F2A-0748-9D08-37E74E2C739D}"/>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d Triangle">
              <a:extLst>
                <a:ext uri="{FF2B5EF4-FFF2-40B4-BE49-F238E27FC236}">
                  <a16:creationId xmlns:a16="http://schemas.microsoft.com/office/drawing/2014/main" id="{2961939C-1E54-5E45-A19C-AFE03AAD8662}"/>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1532221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0581" y="1838165"/>
            <a:ext cx="5211894" cy="2084594"/>
          </a:xfrm>
        </p:spPr>
        <p:txBody>
          <a:bodyPr/>
          <a:lstStyle/>
          <a:p>
            <a:r>
              <a:rPr lang="en-US"/>
              <a:t>Core Features</a:t>
            </a:r>
          </a:p>
        </p:txBody>
      </p:sp>
      <p:pic>
        <p:nvPicPr>
          <p:cNvPr id="4" name="Picture 3" descr="The number 3, large in 3D brushed steel." title="Three">
            <a:extLst>
              <a:ext uri="{FF2B5EF4-FFF2-40B4-BE49-F238E27FC236}">
                <a16:creationId xmlns:a16="http://schemas.microsoft.com/office/drawing/2014/main" id="{6B6AF0AD-8021-9B4C-B0FA-3405A5F6FF7B}"/>
              </a:ext>
            </a:extLst>
          </p:cNvPr>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11228"/>
          <a:stretch/>
        </p:blipFill>
        <p:spPr>
          <a:xfrm>
            <a:off x="2399461" y="1849177"/>
            <a:ext cx="3198244" cy="3602736"/>
          </a:xfrm>
          <a:prstGeom prst="rect">
            <a:avLst/>
          </a:prstGeom>
        </p:spPr>
      </p:pic>
    </p:spTree>
    <p:extLst>
      <p:ext uri="{BB962C8B-B14F-4D97-AF65-F5344CB8AC3E}">
        <p14:creationId xmlns:p14="http://schemas.microsoft.com/office/powerpoint/2010/main" val="3698959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r>
              <a:rPr lang="en-US"/>
              <a:t>Academic Component</a:t>
            </a:r>
          </a:p>
        </p:txBody>
      </p:sp>
      <p:sp>
        <p:nvSpPr>
          <p:cNvPr id="31747" name="Rectangle 3"/>
          <p:cNvSpPr>
            <a:spLocks noGrp="1" noChangeArrowheads="1"/>
          </p:cNvSpPr>
          <p:nvPr>
            <p:ph idx="1"/>
          </p:nvPr>
        </p:nvSpPr>
        <p:spPr/>
        <p:txBody>
          <a:bodyPr/>
          <a:lstStyle/>
          <a:p>
            <a:r>
              <a:rPr lang="en-US" altLang="en-US"/>
              <a:t>Coordinated instruction within and across grade levels</a:t>
            </a:r>
          </a:p>
          <a:p>
            <a:r>
              <a:rPr lang="en-US" altLang="en-US"/>
              <a:t>Instruction linked to College and Career-Ready Standards, early learning standards, state, or district standards</a:t>
            </a:r>
          </a:p>
          <a:p>
            <a:r>
              <a:rPr lang="en-US" altLang="en-US"/>
              <a:t>Benchmarking student progress to inform instruction</a:t>
            </a:r>
          </a:p>
          <a:p>
            <a:r>
              <a:rPr lang="en-US" altLang="en-US"/>
              <a:t>Progress monitoring for students identified for secondary (Tier 2) and tertiary (Tier 3) supports</a:t>
            </a:r>
          </a:p>
        </p:txBody>
      </p:sp>
      <p:sp>
        <p:nvSpPr>
          <p:cNvPr id="4" name="Rectangle 3"/>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srgbClr val="FF0000"/>
                </a:solidFill>
                <a:latin typeface="Calibri" panose="020F0502020204030204"/>
                <a:ea typeface="ＭＳ Ｐゴシック" pitchFamily="34" charset="-128"/>
              </a:rPr>
              <a:t> </a:t>
            </a:r>
            <a:r>
              <a:rPr lang="en-US" sz="1400">
                <a:solidFill>
                  <a:prstClr val="white">
                    <a:lumMod val="50000"/>
                  </a:prstClr>
                </a:solidFill>
                <a:latin typeface="Calibri" panose="020F0502020204030204"/>
                <a:ea typeface="ＭＳ Ｐゴシック" pitchFamily="34" charset="-128"/>
              </a:rPr>
              <a:t>Lane, K.L., Oakes, W.P., &amp; Menzies, H.M. (2014). Comprehensive, integrated, three-tiered models of prevention: Why does my school—and district—need an integrated approach to meet students’ academic, behavioral, and social needs? </a:t>
            </a:r>
            <a:r>
              <a:rPr lang="en-US" sz="1400" i="1">
                <a:solidFill>
                  <a:prstClr val="white">
                    <a:lumMod val="50000"/>
                  </a:prstClr>
                </a:solidFill>
                <a:latin typeface="Calibri" panose="020F0502020204030204"/>
                <a:ea typeface="ＭＳ Ｐゴシック" pitchFamily="34" charset="-128"/>
              </a:rPr>
              <a:t>Preventing School Failure: Alternative Education for Children and Youth, 58</a:t>
            </a:r>
            <a:r>
              <a:rPr lang="en-US" sz="1400">
                <a:solidFill>
                  <a:prstClr val="white">
                    <a:lumMod val="50000"/>
                  </a:prstClr>
                </a:solidFill>
                <a:latin typeface="Calibri" panose="020F0502020204030204"/>
                <a:ea typeface="ＭＳ Ｐゴシック" pitchFamily="34" charset="-128"/>
              </a:rPr>
              <a:t>, 121-128.</a:t>
            </a:r>
          </a:p>
        </p:txBody>
      </p:sp>
      <p:grpSp>
        <p:nvGrpSpPr>
          <p:cNvPr id="3" name="Group 2">
            <a:extLst>
              <a:ext uri="{FF2B5EF4-FFF2-40B4-BE49-F238E27FC236}">
                <a16:creationId xmlns:a16="http://schemas.microsoft.com/office/drawing/2014/main" id="{5467DA85-0414-4EDB-AAD9-6D389E64E951}"/>
              </a:ext>
            </a:extLst>
          </p:cNvPr>
          <p:cNvGrpSpPr/>
          <p:nvPr/>
        </p:nvGrpSpPr>
        <p:grpSpPr>
          <a:xfrm>
            <a:off x="3410897" y="5512456"/>
            <a:ext cx="5370206" cy="623098"/>
            <a:chOff x="2653453" y="5512456"/>
            <a:chExt cx="5370206" cy="623098"/>
          </a:xfrm>
        </p:grpSpPr>
        <p:pic>
          <p:nvPicPr>
            <p:cNvPr id="2" name="Picture 1" descr="Base of Ci3T triangle showing academic, behaviorl, and social domans." title="Ci3T Domains">
              <a:extLst>
                <a:ext uri="{FF2B5EF4-FFF2-40B4-BE49-F238E27FC236}">
                  <a16:creationId xmlns:a16="http://schemas.microsoft.com/office/drawing/2014/main" id="{506326CE-5E75-9943-ADBA-9D640E24B2C0}"/>
                </a:ext>
              </a:extLst>
            </p:cNvPr>
            <p:cNvPicPr>
              <a:picLocks noChangeAspect="1"/>
            </p:cNvPicPr>
            <p:nvPr/>
          </p:nvPicPr>
          <p:blipFill>
            <a:blip r:embed="rId3">
              <a:alphaModFix amt="50000"/>
            </a:blip>
            <a:stretch>
              <a:fillRect/>
            </a:stretch>
          </p:blipFill>
          <p:spPr>
            <a:xfrm>
              <a:off x="2653453" y="5512456"/>
              <a:ext cx="5370206" cy="623098"/>
            </a:xfrm>
            <a:prstGeom prst="rect">
              <a:avLst/>
            </a:prstGeom>
          </p:spPr>
        </p:pic>
        <p:pic>
          <p:nvPicPr>
            <p:cNvPr id="6" name="Picture 5" title="Academic domain">
              <a:extLst>
                <a:ext uri="{FF2B5EF4-FFF2-40B4-BE49-F238E27FC236}">
                  <a16:creationId xmlns:a16="http://schemas.microsoft.com/office/drawing/2014/main" id="{72F9DF52-CC49-BD4D-AA16-10FE9E0F85A5}"/>
                </a:ext>
              </a:extLst>
            </p:cNvPr>
            <p:cNvPicPr>
              <a:picLocks noChangeAspect="1"/>
            </p:cNvPicPr>
            <p:nvPr/>
          </p:nvPicPr>
          <p:blipFill rotWithShape="1">
            <a:blip r:embed="rId4"/>
            <a:srcRect r="61978"/>
            <a:stretch/>
          </p:blipFill>
          <p:spPr>
            <a:xfrm>
              <a:off x="2653454" y="5512456"/>
              <a:ext cx="2041859" cy="623098"/>
            </a:xfrm>
            <a:prstGeom prst="rect">
              <a:avLst/>
            </a:prstGeom>
            <a:effectLst>
              <a:softEdge rad="63500"/>
            </a:effectLst>
          </p:spPr>
        </p:pic>
      </p:grpSp>
    </p:spTree>
    <p:extLst>
      <p:ext uri="{BB962C8B-B14F-4D97-AF65-F5344CB8AC3E}">
        <p14:creationId xmlns:p14="http://schemas.microsoft.com/office/powerpoint/2010/main" val="35991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rmAutofit fontScale="90000"/>
          </a:bodyPr>
          <a:lstStyle/>
          <a:p>
            <a:r>
              <a:rPr lang="en-US"/>
              <a:t>Behavioral Component: Positive Behavioral Interventions and Supports (PBIS)</a:t>
            </a:r>
          </a:p>
        </p:txBody>
      </p:sp>
      <p:sp>
        <p:nvSpPr>
          <p:cNvPr id="33796" name="Rectangle 3"/>
          <p:cNvSpPr>
            <a:spLocks noGrp="1" noChangeArrowheads="1"/>
          </p:cNvSpPr>
          <p:nvPr>
            <p:ph idx="1"/>
          </p:nvPr>
        </p:nvSpPr>
        <p:spPr/>
        <p:txBody>
          <a:bodyPr>
            <a:normAutofit/>
          </a:bodyPr>
          <a:lstStyle/>
          <a:p>
            <a:r>
              <a:rPr lang="en-US" altLang="en-US" sz="2400"/>
              <a:t>Establish, clarify, and define expectations</a:t>
            </a:r>
          </a:p>
          <a:p>
            <a:r>
              <a:rPr lang="en-US" altLang="en-US" sz="2400"/>
              <a:t>Teach all students the expectations, planned and implemented by all adults in the school </a:t>
            </a:r>
          </a:p>
          <a:p>
            <a:r>
              <a:rPr lang="en-US" altLang="en-US" sz="2400"/>
              <a:t>Give opportunities to practice</a:t>
            </a:r>
          </a:p>
          <a:p>
            <a:r>
              <a:rPr lang="en-US" altLang="en-US" sz="2400"/>
              <a:t>Reinforce students consistently, facilitate success</a:t>
            </a:r>
          </a:p>
          <a:p>
            <a:r>
              <a:rPr lang="en-US" altLang="en-US" sz="2400"/>
              <a:t>Consider rules, routines, and physical arrangements</a:t>
            </a:r>
          </a:p>
          <a:p>
            <a:r>
              <a:rPr lang="en-US" altLang="en-US" sz="2400"/>
              <a:t>Monitor the plan using school-wide data to identify students who need more support</a:t>
            </a:r>
          </a:p>
          <a:p>
            <a:r>
              <a:rPr lang="en-US" altLang="en-US" sz="2400"/>
              <a:t>Monitor student progress</a:t>
            </a:r>
          </a:p>
        </p:txBody>
      </p:sp>
      <p:sp>
        <p:nvSpPr>
          <p:cNvPr id="5" name="Rectangle 4"/>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prstClr val="white">
                    <a:lumMod val="50000"/>
                  </a:prstClr>
                </a:solidFill>
                <a:latin typeface="Calibri" panose="020F0502020204030204"/>
              </a:rPr>
              <a:t>Horner, R.H., &amp; </a:t>
            </a:r>
            <a:r>
              <a:rPr lang="en-US" sz="1400" err="1">
                <a:solidFill>
                  <a:prstClr val="white">
                    <a:lumMod val="50000"/>
                  </a:prstClr>
                </a:solidFill>
                <a:latin typeface="Calibri" panose="020F0502020204030204"/>
              </a:rPr>
              <a:t>Sugai</a:t>
            </a:r>
            <a:r>
              <a:rPr lang="en-US" sz="1400">
                <a:solidFill>
                  <a:prstClr val="white">
                    <a:lumMod val="50000"/>
                  </a:prstClr>
                </a:solidFill>
                <a:latin typeface="Calibri" panose="020F0502020204030204"/>
              </a:rPr>
              <a:t>, G. (2015). School-wide PBIS: An example of applied behavior analysis implemented at a scale of social importance. </a:t>
            </a:r>
            <a:r>
              <a:rPr lang="en-US" sz="1400" i="1">
                <a:solidFill>
                  <a:prstClr val="white">
                    <a:lumMod val="50000"/>
                  </a:prstClr>
                </a:solidFill>
                <a:latin typeface="Calibri" panose="020F0502020204030204"/>
              </a:rPr>
              <a:t>Behavior Analysis in Practice, 8</a:t>
            </a:r>
            <a:r>
              <a:rPr lang="en-US" sz="1400">
                <a:solidFill>
                  <a:prstClr val="white">
                    <a:lumMod val="50000"/>
                  </a:prstClr>
                </a:solidFill>
                <a:latin typeface="Calibri" panose="020F0502020204030204"/>
              </a:rPr>
              <a:t>, 80-85.</a:t>
            </a:r>
          </a:p>
        </p:txBody>
      </p:sp>
      <p:sp>
        <p:nvSpPr>
          <p:cNvPr id="9" name="Rounded Rectangle 8"/>
          <p:cNvSpPr/>
          <p:nvPr/>
        </p:nvSpPr>
        <p:spPr>
          <a:xfrm>
            <a:off x="6984073" y="1572432"/>
            <a:ext cx="4849684"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a:solidFill>
                  <a:prstClr val="black"/>
                </a:solidFill>
                <a:latin typeface="Calibri" panose="020F0502020204030204"/>
              </a:rPr>
              <a:t>A Framework, Not a Curriculum</a:t>
            </a:r>
          </a:p>
        </p:txBody>
      </p:sp>
      <p:grpSp>
        <p:nvGrpSpPr>
          <p:cNvPr id="2" name="Group 1">
            <a:extLst>
              <a:ext uri="{FF2B5EF4-FFF2-40B4-BE49-F238E27FC236}">
                <a16:creationId xmlns:a16="http://schemas.microsoft.com/office/drawing/2014/main" id="{930A8666-FC61-4EC9-9B69-02113646ECB4}"/>
              </a:ext>
            </a:extLst>
          </p:cNvPr>
          <p:cNvGrpSpPr/>
          <p:nvPr/>
        </p:nvGrpSpPr>
        <p:grpSpPr>
          <a:xfrm>
            <a:off x="3410897" y="5753608"/>
            <a:ext cx="5370206" cy="623098"/>
            <a:chOff x="2653453" y="5753608"/>
            <a:chExt cx="5370206" cy="623098"/>
          </a:xfrm>
        </p:grpSpPr>
        <p:pic>
          <p:nvPicPr>
            <p:cNvPr id="7" name="Picture 6" descr="Base of Ci3T triangle showing academic, behaviorl, and social domans." title="Ci3T Domains">
              <a:extLst>
                <a:ext uri="{FF2B5EF4-FFF2-40B4-BE49-F238E27FC236}">
                  <a16:creationId xmlns:a16="http://schemas.microsoft.com/office/drawing/2014/main" id="{A1C055D2-6365-744D-8B76-6FE18E3CBF74}"/>
                </a:ext>
              </a:extLst>
            </p:cNvPr>
            <p:cNvPicPr>
              <a:picLocks noChangeAspect="1"/>
            </p:cNvPicPr>
            <p:nvPr/>
          </p:nvPicPr>
          <p:blipFill>
            <a:blip r:embed="rId3">
              <a:alphaModFix amt="50000"/>
            </a:blip>
            <a:stretch>
              <a:fillRect/>
            </a:stretch>
          </p:blipFill>
          <p:spPr>
            <a:xfrm>
              <a:off x="2653453" y="5753608"/>
              <a:ext cx="5370206" cy="623098"/>
            </a:xfrm>
            <a:prstGeom prst="rect">
              <a:avLst/>
            </a:prstGeom>
          </p:spPr>
        </p:pic>
        <p:pic>
          <p:nvPicPr>
            <p:cNvPr id="8" name="Picture 7" title="Behavioral domain">
              <a:extLst>
                <a:ext uri="{FF2B5EF4-FFF2-40B4-BE49-F238E27FC236}">
                  <a16:creationId xmlns:a16="http://schemas.microsoft.com/office/drawing/2014/main" id="{BCF8EA23-126F-F246-8B00-9E917C94C28A}"/>
                </a:ext>
              </a:extLst>
            </p:cNvPr>
            <p:cNvPicPr>
              <a:picLocks noChangeAspect="1"/>
            </p:cNvPicPr>
            <p:nvPr/>
          </p:nvPicPr>
          <p:blipFill rotWithShape="1">
            <a:blip r:embed="rId4"/>
            <a:srcRect l="33792" r="33463"/>
            <a:stretch/>
          </p:blipFill>
          <p:spPr>
            <a:xfrm>
              <a:off x="4468167" y="5753608"/>
              <a:ext cx="1758462" cy="623098"/>
            </a:xfrm>
            <a:prstGeom prst="rect">
              <a:avLst/>
            </a:prstGeom>
            <a:effectLst>
              <a:softEdge rad="63500"/>
            </a:effectLst>
          </p:spPr>
        </p:pic>
      </p:grpSp>
    </p:spTree>
    <p:extLst>
      <p:ext uri="{BB962C8B-B14F-4D97-AF65-F5344CB8AC3E}">
        <p14:creationId xmlns:p14="http://schemas.microsoft.com/office/powerpoint/2010/main" val="2118878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i3T Elementary School Exemplar Expectation Matrix">
            <a:extLst>
              <a:ext uri="{FF2B5EF4-FFF2-40B4-BE49-F238E27FC236}">
                <a16:creationId xmlns:a16="http://schemas.microsoft.com/office/drawing/2014/main" id="{A9BEDBF5-2940-FA47-BFE5-3B978BAF49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2" t="9096" r="6143" b="675"/>
          <a:stretch/>
        </p:blipFill>
        <p:spPr>
          <a:xfrm>
            <a:off x="1936744" y="182880"/>
            <a:ext cx="8318512" cy="64922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8" name="Rounded Rectangle 7">
            <a:extLst>
              <a:ext uri="{FF2B5EF4-FFF2-40B4-BE49-F238E27FC236}">
                <a16:creationId xmlns:a16="http://schemas.microsoft.com/office/drawing/2014/main" id="{C67B5815-ACE7-1444-9207-0B03A3CD1F94}"/>
              </a:ext>
            </a:extLst>
          </p:cNvPr>
          <p:cNvSpPr/>
          <p:nvPr/>
        </p:nvSpPr>
        <p:spPr>
          <a:xfrm>
            <a:off x="7124700" y="5641999"/>
            <a:ext cx="3543300" cy="303861"/>
          </a:xfrm>
          <a:prstGeom prst="roundRect">
            <a:avLst>
              <a:gd name="adj" fmla="val 10074"/>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000" b="1">
                <a:solidFill>
                  <a:prstClr val="black"/>
                </a:solidFill>
                <a:latin typeface="Calibri" panose="020F0502020204030204"/>
              </a:rPr>
              <a:t>Establish,  Teach, Acknowledge</a:t>
            </a:r>
          </a:p>
        </p:txBody>
      </p:sp>
    </p:spTree>
    <p:extLst>
      <p:ext uri="{BB962C8B-B14F-4D97-AF65-F5344CB8AC3E}">
        <p14:creationId xmlns:p14="http://schemas.microsoft.com/office/powerpoint/2010/main" val="37432754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Ci3T Middle School Exemplar Expectation Matrix">
            <a:extLst>
              <a:ext uri="{FF2B5EF4-FFF2-40B4-BE49-F238E27FC236}">
                <a16:creationId xmlns:a16="http://schemas.microsoft.com/office/drawing/2014/main" id="{0E050531-8666-1D4B-85B5-0699F49854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9" t="4565" r="2959" b="1446"/>
          <a:stretch/>
        </p:blipFill>
        <p:spPr>
          <a:xfrm>
            <a:off x="1880661" y="182880"/>
            <a:ext cx="8430681" cy="6492240"/>
          </a:xfrm>
          <a:prstGeom prst="rect">
            <a:avLst/>
          </a:prstGeom>
          <a:solidFill>
            <a:schemeClr val="bg1"/>
          </a:solidFill>
          <a:ln>
            <a:noFill/>
          </a:ln>
          <a:effectLst>
            <a:outerShdw blurRad="292100" dist="139700" dir="2700000" algn="tl" rotWithShape="0">
              <a:srgbClr val="333333">
                <a:alpha val="65000"/>
              </a:srgbClr>
            </a:outerShdw>
          </a:effectLst>
        </p:spPr>
      </p:pic>
      <p:sp>
        <p:nvSpPr>
          <p:cNvPr id="4" name="Rounded Rectangle 3">
            <a:extLst>
              <a:ext uri="{FF2B5EF4-FFF2-40B4-BE49-F238E27FC236}">
                <a16:creationId xmlns:a16="http://schemas.microsoft.com/office/drawing/2014/main" id="{3485F906-3556-CA4B-B265-37392DC87242}"/>
              </a:ext>
            </a:extLst>
          </p:cNvPr>
          <p:cNvSpPr/>
          <p:nvPr/>
        </p:nvSpPr>
        <p:spPr>
          <a:xfrm>
            <a:off x="7124700" y="5641999"/>
            <a:ext cx="3543300" cy="303861"/>
          </a:xfrm>
          <a:prstGeom prst="roundRect">
            <a:avLst>
              <a:gd name="adj" fmla="val 10074"/>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000" b="1">
                <a:solidFill>
                  <a:prstClr val="black"/>
                </a:solidFill>
                <a:latin typeface="Calibri" panose="020F0502020204030204"/>
              </a:rPr>
              <a:t>Establish,  Teach, Acknowledge</a:t>
            </a:r>
          </a:p>
        </p:txBody>
      </p:sp>
    </p:spTree>
    <p:extLst>
      <p:ext uri="{BB962C8B-B14F-4D97-AF65-F5344CB8AC3E}">
        <p14:creationId xmlns:p14="http://schemas.microsoft.com/office/powerpoint/2010/main" val="400069665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rmAutofit/>
          </a:bodyPr>
          <a:lstStyle/>
          <a:p>
            <a:r>
              <a:rPr lang="en-US"/>
              <a:t>Social Component: </a:t>
            </a:r>
            <a:br>
              <a:rPr lang="en-US"/>
            </a:br>
            <a:r>
              <a:rPr lang="en-US"/>
              <a:t>Identifying a Validated Curriculum</a:t>
            </a:r>
          </a:p>
        </p:txBody>
      </p:sp>
      <p:sp>
        <p:nvSpPr>
          <p:cNvPr id="32772" name="Rectangle 3"/>
          <p:cNvSpPr>
            <a:spLocks noGrp="1" noChangeArrowheads="1"/>
          </p:cNvSpPr>
          <p:nvPr>
            <p:ph idx="1"/>
          </p:nvPr>
        </p:nvSpPr>
        <p:spPr/>
        <p:txBody>
          <a:bodyPr>
            <a:normAutofit/>
          </a:bodyPr>
          <a:lstStyle/>
          <a:p>
            <a:r>
              <a:rPr lang="en-US" altLang="en-US" sz="2400"/>
              <a:t>Violence Prevention</a:t>
            </a:r>
          </a:p>
          <a:p>
            <a:pPr lvl="1"/>
            <a:r>
              <a:rPr lang="en-US" altLang="en-US"/>
              <a:t>Second Step Violence Prevention (</a:t>
            </a:r>
            <a:r>
              <a:rPr lang="en-US" altLang="en-US" err="1"/>
              <a:t>www.cfchildren.org</a:t>
            </a:r>
            <a:r>
              <a:rPr lang="en-US" altLang="en-US"/>
              <a:t>)</a:t>
            </a:r>
          </a:p>
          <a:p>
            <a:r>
              <a:rPr lang="en-US" altLang="en-US" sz="2400"/>
              <a:t>Character Education</a:t>
            </a:r>
          </a:p>
          <a:p>
            <a:pPr lvl="1"/>
            <a:r>
              <a:rPr lang="en-US" altLang="en-US"/>
              <a:t>Positive Action (</a:t>
            </a:r>
            <a:r>
              <a:rPr lang="en-US" altLang="en-US" err="1"/>
              <a:t>www.positiveaction.net</a:t>
            </a:r>
            <a:r>
              <a:rPr lang="en-US" altLang="en-US"/>
              <a:t>)</a:t>
            </a:r>
          </a:p>
          <a:p>
            <a:pPr lvl="1"/>
            <a:r>
              <a:rPr lang="en-US" altLang="en-US"/>
              <a:t>Caring School Community (www.characterplus.org)</a:t>
            </a:r>
          </a:p>
          <a:p>
            <a:r>
              <a:rPr lang="en-US" altLang="en-US" sz="2400"/>
              <a:t>Social Skills</a:t>
            </a:r>
          </a:p>
          <a:p>
            <a:pPr lvl="1"/>
            <a:r>
              <a:rPr lang="en-US" altLang="en-US"/>
              <a:t>Social Skills Improvement System: </a:t>
            </a:r>
            <a:r>
              <a:rPr lang="en-US" altLang="en-US" err="1"/>
              <a:t>Classwide</a:t>
            </a:r>
            <a:r>
              <a:rPr lang="en-US" altLang="en-US"/>
              <a:t> Intervention Program (Elliott &amp; Gresham, 2007)</a:t>
            </a:r>
          </a:p>
        </p:txBody>
      </p:sp>
      <p:sp>
        <p:nvSpPr>
          <p:cNvPr id="5" name="Rectangle 4"/>
          <p:cNvSpPr/>
          <p:nvPr/>
        </p:nvSpPr>
        <p:spPr>
          <a:xfrm>
            <a:off x="1524000" y="6377869"/>
            <a:ext cx="9144000" cy="480131"/>
          </a:xfrm>
          <a:prstGeom prst="rect">
            <a:avLst/>
          </a:prstGeom>
        </p:spPr>
        <p:txBody>
          <a:bodyPr wrap="square" lIns="91440" tIns="45720" rIns="91440" bIns="45720" anchor="b" anchorCtr="0">
            <a:noAutofit/>
          </a:bodyPr>
          <a:lstStyle/>
          <a:p>
            <a:pPr>
              <a:lnSpc>
                <a:spcPct val="90000"/>
              </a:lnSpc>
              <a:spcBef>
                <a:spcPts val="576"/>
              </a:spcBef>
              <a:defRPr/>
            </a:pPr>
            <a:r>
              <a:rPr lang="en-US" sz="1400">
                <a:latin typeface="Calibri" panose="020F0502020204030204"/>
                <a:ea typeface="ＭＳ Ｐゴシック"/>
              </a:rPr>
              <a:t>Source: </a:t>
            </a:r>
            <a:r>
              <a:rPr lang="en-US" sz="1400">
                <a:latin typeface="Calibri" panose="020F0502020204030204"/>
              </a:rPr>
              <a:t>Elliott, S. N., &amp; Gresham, F. M. (2007). </a:t>
            </a:r>
            <a:r>
              <a:rPr lang="en-US" sz="1400" i="1">
                <a:latin typeface="Calibri" panose="020F0502020204030204"/>
              </a:rPr>
              <a:t>Social Skills Improvement System: </a:t>
            </a:r>
            <a:r>
              <a:rPr lang="en-US" sz="1400" i="1" err="1">
                <a:latin typeface="Calibri" panose="020F0502020204030204"/>
              </a:rPr>
              <a:t>Classwide</a:t>
            </a:r>
            <a:r>
              <a:rPr lang="en-US" sz="1400" i="1">
                <a:latin typeface="Calibri" panose="020F0502020204030204"/>
              </a:rPr>
              <a:t> intervention program teacher’s guide. </a:t>
            </a:r>
            <a:r>
              <a:rPr lang="en-US" sz="1400">
                <a:latin typeface="Calibri" panose="020F0502020204030204"/>
              </a:rPr>
              <a:t>Pearson Assessments.</a:t>
            </a:r>
            <a:endParaRPr lang="en-US" sz="1400">
              <a:latin typeface="Calibri" panose="020F0502020204030204"/>
              <a:ea typeface="ＭＳ Ｐゴシック" pitchFamily="34" charset="-128"/>
            </a:endParaRPr>
          </a:p>
        </p:txBody>
      </p:sp>
      <p:grpSp>
        <p:nvGrpSpPr>
          <p:cNvPr id="2" name="Group 1">
            <a:extLst>
              <a:ext uri="{FF2B5EF4-FFF2-40B4-BE49-F238E27FC236}">
                <a16:creationId xmlns:a16="http://schemas.microsoft.com/office/drawing/2014/main" id="{5B4338C5-BF8A-4BB6-B30D-77731E9F5B19}"/>
              </a:ext>
            </a:extLst>
          </p:cNvPr>
          <p:cNvGrpSpPr/>
          <p:nvPr/>
        </p:nvGrpSpPr>
        <p:grpSpPr>
          <a:xfrm>
            <a:off x="3410897" y="5604092"/>
            <a:ext cx="5370206" cy="673324"/>
            <a:chOff x="2653453" y="5604092"/>
            <a:chExt cx="5370206" cy="673324"/>
          </a:xfrm>
        </p:grpSpPr>
        <p:pic>
          <p:nvPicPr>
            <p:cNvPr id="8" name="Picture 7" descr="Base of Ci3T triangle showing academic, behaviorl, and social domans." title="Ci3T Domains">
              <a:extLst>
                <a:ext uri="{FF2B5EF4-FFF2-40B4-BE49-F238E27FC236}">
                  <a16:creationId xmlns:a16="http://schemas.microsoft.com/office/drawing/2014/main" id="{A5F1D16F-9573-2F4B-9962-9508E081B3B2}"/>
                </a:ext>
              </a:extLst>
            </p:cNvPr>
            <p:cNvPicPr>
              <a:picLocks noChangeAspect="1"/>
            </p:cNvPicPr>
            <p:nvPr/>
          </p:nvPicPr>
          <p:blipFill>
            <a:blip r:embed="rId3">
              <a:alphaModFix amt="50000"/>
            </a:blip>
            <a:stretch>
              <a:fillRect/>
            </a:stretch>
          </p:blipFill>
          <p:spPr>
            <a:xfrm>
              <a:off x="2653453" y="5654318"/>
              <a:ext cx="5370206" cy="623098"/>
            </a:xfrm>
            <a:prstGeom prst="rect">
              <a:avLst/>
            </a:prstGeom>
          </p:spPr>
        </p:pic>
        <p:pic>
          <p:nvPicPr>
            <p:cNvPr id="9" name="Picture 8" title="Social domain">
              <a:extLst>
                <a:ext uri="{FF2B5EF4-FFF2-40B4-BE49-F238E27FC236}">
                  <a16:creationId xmlns:a16="http://schemas.microsoft.com/office/drawing/2014/main" id="{717BB114-2D89-2842-91B2-0DEB130C0E92}"/>
                </a:ext>
              </a:extLst>
            </p:cNvPr>
            <p:cNvPicPr>
              <a:picLocks noChangeAspect="1"/>
            </p:cNvPicPr>
            <p:nvPr/>
          </p:nvPicPr>
          <p:blipFill rotWithShape="1">
            <a:blip r:embed="rId4"/>
            <a:srcRect l="65789"/>
            <a:stretch/>
          </p:blipFill>
          <p:spPr>
            <a:xfrm>
              <a:off x="6186435" y="5604092"/>
              <a:ext cx="1837224" cy="623098"/>
            </a:xfrm>
            <a:prstGeom prst="rect">
              <a:avLst/>
            </a:prstGeom>
            <a:effectLst>
              <a:softEdge rad="63500"/>
            </a:effectLst>
          </p:spPr>
        </p:pic>
      </p:grpSp>
    </p:spTree>
    <p:extLst>
      <p:ext uri="{BB962C8B-B14F-4D97-AF65-F5344CB8AC3E}">
        <p14:creationId xmlns:p14="http://schemas.microsoft.com/office/powerpoint/2010/main" val="20994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Social Component: </a:t>
            </a:r>
            <a:br>
              <a:rPr lang="en-US"/>
            </a:br>
            <a:r>
              <a:rPr lang="en-US"/>
              <a:t>Examples of Schoolwide Programs </a:t>
            </a:r>
          </a:p>
        </p:txBody>
      </p:sp>
      <p:graphicFrame>
        <p:nvGraphicFramePr>
          <p:cNvPr id="5" name="Content Placeholder 6"/>
          <p:cNvGraphicFramePr>
            <a:graphicFrameLocks noGrp="1"/>
          </p:cNvGraphicFramePr>
          <p:nvPr>
            <p:ph sz="quarter" idx="4294967295"/>
          </p:nvPr>
        </p:nvGraphicFramePr>
        <p:xfrm>
          <a:off x="2057400" y="1189228"/>
          <a:ext cx="80772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524000" y="6377869"/>
            <a:ext cx="9144000" cy="480131"/>
          </a:xfrm>
          <a:prstGeom prst="rect">
            <a:avLst/>
          </a:prstGeom>
        </p:spPr>
        <p:txBody>
          <a:bodyPr wrap="square" lIns="91440" tIns="45720" rIns="91440" bIns="45720" anchor="b" anchorCtr="0">
            <a:noAutofit/>
          </a:bodyPr>
          <a:lstStyle/>
          <a:p>
            <a:pPr>
              <a:defRPr/>
            </a:pPr>
            <a:r>
              <a:rPr lang="en-US" sz="1000">
                <a:latin typeface="Calibri" panose="020F0502020204030204"/>
                <a:ea typeface="ＭＳ Ｐゴシック"/>
              </a:rPr>
              <a:t>Sources: </a:t>
            </a:r>
            <a:r>
              <a:rPr lang="en-US" sz="1000">
                <a:latin typeface="Calibri" panose="020F0502020204030204"/>
              </a:rPr>
              <a:t>Committee for Children (1992). </a:t>
            </a:r>
            <a:r>
              <a:rPr lang="en-US" sz="1000" i="1">
                <a:latin typeface="Calibri" panose="020F0502020204030204"/>
              </a:rPr>
              <a:t>Second Step: A violence prevention curriculum grades 1-3. </a:t>
            </a:r>
            <a:r>
              <a:rPr lang="en-US" sz="1000">
                <a:latin typeface="Calibri" panose="020F0502020204030204"/>
              </a:rPr>
              <a:t>Author. </a:t>
            </a:r>
          </a:p>
          <a:p>
            <a:pPr>
              <a:defRPr/>
            </a:pPr>
            <a:r>
              <a:rPr lang="en-US" sz="1000">
                <a:latin typeface="Calibri" panose="020F0502020204030204"/>
              </a:rPr>
              <a:t>                 Character Strong (n.d.)  </a:t>
            </a:r>
            <a:r>
              <a:rPr lang="en-US" sz="1000" i="1">
                <a:latin typeface="Calibri" panose="020F0502020204030204"/>
              </a:rPr>
              <a:t>Character strong: Create a school focused on engagement, well-being, and belonging</a:t>
            </a:r>
            <a:r>
              <a:rPr lang="en-US" sz="1000">
                <a:latin typeface="Calibri" panose="020F0502020204030204"/>
              </a:rPr>
              <a:t>. www.characterstrong.com</a:t>
            </a:r>
          </a:p>
        </p:txBody>
      </p:sp>
      <p:sp>
        <p:nvSpPr>
          <p:cNvPr id="4" name="TextBox 3">
            <a:extLst>
              <a:ext uri="{FF2B5EF4-FFF2-40B4-BE49-F238E27FC236}">
                <a16:creationId xmlns:a16="http://schemas.microsoft.com/office/drawing/2014/main" id="{AC185869-D9A7-0918-BAE6-3AD2632709BA}"/>
              </a:ext>
            </a:extLst>
          </p:cNvPr>
          <p:cNvSpPr txBox="1"/>
          <p:nvPr/>
        </p:nvSpPr>
        <p:spPr>
          <a:xfrm>
            <a:off x="6705600" y="1639053"/>
            <a:ext cx="3276600" cy="3259354"/>
          </a:xfrm>
          <a:prstGeom prst="rect">
            <a:avLst/>
          </a:prstGeom>
          <a:noFill/>
        </p:spPr>
        <p:txBody>
          <a:bodyPr wrap="square" rtlCol="0">
            <a:spAutoFit/>
          </a:bodyPr>
          <a:lstStyle/>
          <a:p>
            <a:pPr marL="82550" lvl="2">
              <a:lnSpc>
                <a:spcPct val="90000"/>
              </a:lnSpc>
              <a:spcBef>
                <a:spcPts val="600"/>
              </a:spcBef>
              <a:buClr>
                <a:prstClr val="white"/>
              </a:buClr>
              <a:buSzPct val="80000"/>
              <a:defRPr/>
            </a:pPr>
            <a:r>
              <a:rPr lang="en-US" sz="2000" kern="0">
                <a:latin typeface="Calibri" panose="020F0502020204030204"/>
              </a:rPr>
              <a:t>www.cfchildren.org</a:t>
            </a:r>
          </a:p>
          <a:p>
            <a:pPr marL="82550" lvl="2">
              <a:lnSpc>
                <a:spcPct val="90000"/>
              </a:lnSpc>
              <a:spcBef>
                <a:spcPts val="600"/>
              </a:spcBef>
              <a:buClr>
                <a:prstClr val="white"/>
              </a:buClr>
              <a:buSzPct val="80000"/>
              <a:defRPr/>
            </a:pPr>
            <a:r>
              <a:rPr lang="en-US" sz="2400" b="1" kern="0">
                <a:latin typeface="Calibri" panose="020F0502020204030204"/>
              </a:rPr>
              <a:t>The Second Step Violence Prevention Program</a:t>
            </a:r>
          </a:p>
          <a:p>
            <a:pPr marL="365125" lvl="2" indent="-282575">
              <a:lnSpc>
                <a:spcPct val="90000"/>
              </a:lnSpc>
              <a:spcBef>
                <a:spcPts val="600"/>
              </a:spcBef>
              <a:buClr>
                <a:prstClr val="white"/>
              </a:buClr>
              <a:buSzPct val="80000"/>
              <a:buFont typeface="Arial" pitchFamily="34" charset="0"/>
              <a:buChar char="•"/>
              <a:defRPr/>
            </a:pPr>
            <a:r>
              <a:rPr lang="en-US" sz="2000" kern="0">
                <a:latin typeface="Calibri" panose="020F0502020204030204"/>
              </a:rPr>
              <a:t>Committee for Children, 1992</a:t>
            </a:r>
          </a:p>
          <a:p>
            <a:pPr marL="365125" lvl="2" indent="-282575">
              <a:lnSpc>
                <a:spcPct val="90000"/>
              </a:lnSpc>
              <a:spcBef>
                <a:spcPts val="600"/>
              </a:spcBef>
              <a:buClr>
                <a:prstClr val="white"/>
              </a:buClr>
              <a:buSzPct val="80000"/>
              <a:buFont typeface="Arial" pitchFamily="34" charset="0"/>
              <a:buChar char="•"/>
              <a:defRPr/>
            </a:pPr>
            <a:r>
              <a:rPr lang="en-US" sz="2000" kern="0">
                <a:latin typeface="Calibri" panose="020F0502020204030204"/>
              </a:rPr>
              <a:t>$159 per grade (elementary, middle, high school, families, Spanish)</a:t>
            </a:r>
          </a:p>
          <a:p>
            <a:pPr>
              <a:defRPr/>
            </a:pPr>
            <a:endParaRPr lang="en-US">
              <a:latin typeface="Calibri" panose="020F0502020204030204"/>
            </a:endParaRPr>
          </a:p>
        </p:txBody>
      </p:sp>
      <p:sp>
        <p:nvSpPr>
          <p:cNvPr id="8" name="TextBox 7">
            <a:extLst>
              <a:ext uri="{FF2B5EF4-FFF2-40B4-BE49-F238E27FC236}">
                <a16:creationId xmlns:a16="http://schemas.microsoft.com/office/drawing/2014/main" id="{9B419E94-261B-C407-2D2E-DB4271892B78}"/>
              </a:ext>
            </a:extLst>
          </p:cNvPr>
          <p:cNvSpPr txBox="1"/>
          <p:nvPr/>
        </p:nvSpPr>
        <p:spPr>
          <a:xfrm>
            <a:off x="2502569" y="1639053"/>
            <a:ext cx="3276600" cy="5072158"/>
          </a:xfrm>
          <a:prstGeom prst="rect">
            <a:avLst/>
          </a:prstGeom>
          <a:noFill/>
        </p:spPr>
        <p:txBody>
          <a:bodyPr wrap="square" rtlCol="0">
            <a:spAutoFit/>
          </a:bodyPr>
          <a:lstStyle/>
          <a:p>
            <a:pPr marL="82550" lvl="2">
              <a:lnSpc>
                <a:spcPct val="90000"/>
              </a:lnSpc>
              <a:spcBef>
                <a:spcPts val="600"/>
              </a:spcBef>
              <a:buClr>
                <a:prstClr val="white"/>
              </a:buClr>
              <a:buSzPct val="80000"/>
              <a:defRPr/>
            </a:pPr>
            <a:r>
              <a:rPr lang="en-US" sz="2000" kern="0">
                <a:solidFill>
                  <a:schemeClr val="bg1"/>
                </a:solidFill>
                <a:latin typeface="Calibri" panose="020F0502020204030204"/>
              </a:rPr>
              <a:t>www.characterstrong.com</a:t>
            </a:r>
          </a:p>
          <a:p>
            <a:pPr marL="82550" lvl="2">
              <a:lnSpc>
                <a:spcPct val="90000"/>
              </a:lnSpc>
              <a:spcBef>
                <a:spcPts val="600"/>
              </a:spcBef>
              <a:buClr>
                <a:prstClr val="white"/>
              </a:buClr>
              <a:buSzPct val="80000"/>
              <a:defRPr/>
            </a:pPr>
            <a:r>
              <a:rPr lang="en-US" sz="2400" b="1" kern="0">
                <a:solidFill>
                  <a:schemeClr val="bg1"/>
                </a:solidFill>
                <a:latin typeface="Calibri" panose="020F0502020204030204"/>
              </a:rPr>
              <a:t>Character Strong</a:t>
            </a:r>
            <a:endParaRPr lang="en-US" sz="2000" kern="0">
              <a:solidFill>
                <a:schemeClr val="bg1"/>
              </a:solidFill>
              <a:latin typeface="Calibri" panose="020F0502020204030204"/>
            </a:endParaRPr>
          </a:p>
          <a:p>
            <a:pPr marL="115888" indent="-115888" defTabSz="1066800">
              <a:lnSpc>
                <a:spcPct val="90000"/>
              </a:lnSpc>
              <a:spcAft>
                <a:spcPct val="35000"/>
              </a:spcAft>
              <a:buFont typeface="Arial" pitchFamily="34" charset="0"/>
              <a:buChar char="•"/>
              <a:defRPr/>
            </a:pPr>
            <a:r>
              <a:rPr lang="en-US">
                <a:solidFill>
                  <a:prstClr val="white"/>
                </a:solidFill>
                <a:latin typeface="Calibri" panose="020F0502020204030204"/>
              </a:rPr>
              <a:t>Improves engagement, increase belonging, promotes well-being</a:t>
            </a:r>
          </a:p>
          <a:p>
            <a:pPr marL="115888" indent="-115888" defTabSz="1066800">
              <a:lnSpc>
                <a:spcPct val="90000"/>
              </a:lnSpc>
              <a:spcAft>
                <a:spcPct val="35000"/>
              </a:spcAft>
              <a:buFont typeface="Arial" pitchFamily="34" charset="0"/>
              <a:buChar char="•"/>
              <a:defRPr/>
            </a:pPr>
            <a:r>
              <a:rPr lang="en-US">
                <a:solidFill>
                  <a:prstClr val="white"/>
                </a:solidFill>
                <a:latin typeface="Calibri" panose="020F0502020204030204"/>
              </a:rPr>
              <a:t>Curriculum-based approach</a:t>
            </a:r>
          </a:p>
          <a:p>
            <a:pPr marL="115888" indent="-115888" defTabSz="1066800">
              <a:lnSpc>
                <a:spcPct val="90000"/>
              </a:lnSpc>
              <a:spcAft>
                <a:spcPct val="35000"/>
              </a:spcAft>
              <a:buFont typeface="Arial" pitchFamily="34" charset="0"/>
              <a:buChar char="•"/>
              <a:defRPr/>
            </a:pPr>
            <a:r>
              <a:rPr lang="en-US">
                <a:solidFill>
                  <a:prstClr val="white"/>
                </a:solidFill>
                <a:latin typeface="Calibri" panose="020F0502020204030204"/>
              </a:rPr>
              <a:t>Over 100 online lessons for a educators with various backgrounds</a:t>
            </a:r>
          </a:p>
          <a:p>
            <a:pPr marL="115888" indent="-115888" defTabSz="1066800">
              <a:lnSpc>
                <a:spcPct val="90000"/>
              </a:lnSpc>
              <a:spcAft>
                <a:spcPct val="35000"/>
              </a:spcAft>
              <a:buFont typeface="Arial" pitchFamily="34" charset="0"/>
              <a:buChar char="•"/>
              <a:defRPr/>
            </a:pPr>
            <a:r>
              <a:rPr lang="en-US">
                <a:solidFill>
                  <a:prstClr val="white"/>
                </a:solidFill>
                <a:latin typeface="Calibri" panose="020F0502020204030204"/>
              </a:rPr>
              <a:t>Optional components:</a:t>
            </a:r>
          </a:p>
          <a:p>
            <a:pPr marL="573088" lvl="1" indent="-115888" defTabSz="1066800">
              <a:lnSpc>
                <a:spcPct val="90000"/>
              </a:lnSpc>
              <a:spcAft>
                <a:spcPct val="35000"/>
              </a:spcAft>
              <a:buFont typeface="Arial" pitchFamily="34" charset="0"/>
              <a:buChar char="•"/>
              <a:defRPr/>
            </a:pPr>
            <a:r>
              <a:rPr lang="en-US">
                <a:solidFill>
                  <a:prstClr val="white"/>
                </a:solidFill>
                <a:latin typeface="Calibri" panose="020F0502020204030204"/>
              </a:rPr>
              <a:t>On Demand Professional Development</a:t>
            </a:r>
          </a:p>
          <a:p>
            <a:pPr marL="573088" lvl="1" indent="-115888" defTabSz="1066800">
              <a:lnSpc>
                <a:spcPct val="90000"/>
              </a:lnSpc>
              <a:spcAft>
                <a:spcPct val="35000"/>
              </a:spcAft>
              <a:buFont typeface="Arial" pitchFamily="34" charset="0"/>
              <a:buChar char="•"/>
              <a:defRPr/>
            </a:pPr>
            <a:r>
              <a:rPr lang="en-US">
                <a:solidFill>
                  <a:prstClr val="white"/>
                </a:solidFill>
                <a:latin typeface="Calibri" panose="020F0502020204030204"/>
              </a:rPr>
              <a:t>Webinars</a:t>
            </a:r>
          </a:p>
          <a:p>
            <a:pPr marL="573088" lvl="1" indent="-115888" defTabSz="1066800">
              <a:lnSpc>
                <a:spcPct val="90000"/>
              </a:lnSpc>
              <a:spcAft>
                <a:spcPct val="35000"/>
              </a:spcAft>
              <a:buFont typeface="Arial" pitchFamily="34" charset="0"/>
              <a:buChar char="•"/>
              <a:defRPr/>
            </a:pPr>
            <a:r>
              <a:rPr lang="en-US">
                <a:solidFill>
                  <a:prstClr val="white"/>
                </a:solidFill>
                <a:latin typeface="Calibri" panose="020F0502020204030204"/>
              </a:rPr>
              <a:t>Podcast</a:t>
            </a:r>
          </a:p>
          <a:p>
            <a:pPr marL="573088" lvl="1" indent="-115888" defTabSz="1066800">
              <a:lnSpc>
                <a:spcPct val="90000"/>
              </a:lnSpc>
              <a:spcAft>
                <a:spcPct val="35000"/>
              </a:spcAft>
              <a:buFont typeface="Arial" pitchFamily="34" charset="0"/>
              <a:buChar char="•"/>
              <a:defRPr/>
            </a:pPr>
            <a:r>
              <a:rPr lang="en-US">
                <a:solidFill>
                  <a:prstClr val="white"/>
                </a:solidFill>
                <a:latin typeface="Calibri" panose="020F0502020204030204"/>
              </a:rPr>
              <a:t>Implementation Coaching Packages</a:t>
            </a:r>
          </a:p>
          <a:p>
            <a:pPr>
              <a:defRPr/>
            </a:pPr>
            <a:endParaRPr lang="en-US">
              <a:solidFill>
                <a:schemeClr val="bg1"/>
              </a:solidFill>
              <a:latin typeface="Calibri" panose="020F0502020204030204"/>
            </a:endParaRPr>
          </a:p>
        </p:txBody>
      </p:sp>
    </p:spTree>
    <p:extLst>
      <p:ext uri="{BB962C8B-B14F-4D97-AF65-F5344CB8AC3E}">
        <p14:creationId xmlns:p14="http://schemas.microsoft.com/office/powerpoint/2010/main" val="486934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19719A01-79FC-47AC-AC23-4629E02B054A}"/>
              </a:ext>
            </a:extLst>
          </p:cNvPr>
          <p:cNvSpPr/>
          <p:nvPr/>
        </p:nvSpPr>
        <p:spPr>
          <a:xfrm>
            <a:off x="2019301" y="3152775"/>
            <a:ext cx="8153399" cy="3609975"/>
          </a:xfrm>
          <a:prstGeom prst="trapezoid">
            <a:avLst>
              <a:gd name="adj" fmla="val 71146"/>
            </a:avLst>
          </a:prstGeom>
          <a:noFill/>
          <a:effectLst>
            <a:glow rad="254000">
              <a:schemeClr val="accent6">
                <a:satMod val="175000"/>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2815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a:stretch>
            <a:fillRect/>
          </a:stretch>
        </p:blipFill>
        <p:spPr>
          <a:xfrm>
            <a:off x="838200" y="1818641"/>
            <a:ext cx="3262546" cy="4222119"/>
          </a:xfrm>
          <a:ln>
            <a:solidFill>
              <a:schemeClr val="tx1"/>
            </a:solidFill>
          </a:ln>
        </p:spPr>
      </p:pic>
      <p:sp>
        <p:nvSpPr>
          <p:cNvPr id="11" name="AutoShape 2">
            <a:extLst>
              <a:ext uri="{FF2B5EF4-FFF2-40B4-BE49-F238E27FC236}">
                <a16:creationId xmlns:a16="http://schemas.microsoft.com/office/drawing/2014/main" id="{D7F5DF8F-0078-6ABD-B61A-8B79EF6854E8}"/>
              </a:ext>
            </a:extLst>
          </p:cNvPr>
          <p:cNvSpPr>
            <a:spLocks noChangeAspect="1" noChangeArrowheads="1"/>
          </p:cNvSpPr>
          <p:nvPr/>
        </p:nvSpPr>
        <p:spPr bwMode="auto">
          <a:xfrm>
            <a:off x="5943600" y="3276600"/>
            <a:ext cx="3749040" cy="3749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a:stretch>
            <a:fillRect/>
          </a:stretch>
        </p:blipFill>
        <p:spPr>
          <a:xfrm>
            <a:off x="7944339" y="1818641"/>
            <a:ext cx="3262547" cy="4222119"/>
          </a:xfrm>
          <a:prstGeom prst="rect">
            <a:avLst/>
          </a:prstGeom>
          <a:ln w="9525" cap="sq">
            <a:solidFill>
              <a:srgbClr val="000000"/>
            </a:solidFill>
            <a:prstDash val="solid"/>
            <a:miter lim="800000"/>
          </a:ln>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a:stretch>
            <a:fillRect/>
          </a:stretch>
        </p:blipFill>
        <p:spPr>
          <a:xfrm>
            <a:off x="4391269" y="1818641"/>
            <a:ext cx="3262546" cy="4223640"/>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2450828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90047" y="339692"/>
            <a:ext cx="8410815" cy="642663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1549400" y="54805"/>
            <a:ext cx="7627851" cy="6858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Ci3T Implementation Manual Primary (Tier 1) Plan</a:t>
            </a:r>
          </a:p>
        </p:txBody>
      </p:sp>
      <p:sp>
        <p:nvSpPr>
          <p:cNvPr id="9" name="Oval 8"/>
          <p:cNvSpPr/>
          <p:nvPr/>
        </p:nvSpPr>
        <p:spPr>
          <a:xfrm>
            <a:off x="1790046" y="1848465"/>
            <a:ext cx="8410815" cy="1905001"/>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093844" y="6119996"/>
            <a:ext cx="5327522" cy="461665"/>
          </a:xfrm>
          <a:prstGeom prst="rect">
            <a:avLst/>
          </a:prstGeom>
          <a:noFill/>
        </p:spPr>
        <p:txBody>
          <a:bodyPr wrap="square" rtlCol="0">
            <a:spAutoFit/>
          </a:bodyPr>
          <a:lstStyle/>
          <a:p>
            <a:r>
              <a:rPr lang="en-US" sz="2400" b="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ALL students accessing?</a:t>
            </a:r>
            <a:endParaRPr lang="en-US" sz="2400" b="1">
              <a:solidFill>
                <a:schemeClr val="accent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8470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rot="5400000">
            <a:off x="8260943" y="3814831"/>
            <a:ext cx="2093774" cy="2093774"/>
          </a:xfrm>
          <a:prstGeom prst="rect">
            <a:avLst/>
          </a:prstGeom>
        </p:spPr>
      </p:pic>
    </p:spTree>
    <p:extLst>
      <p:ext uri="{BB962C8B-B14F-4D97-AF65-F5344CB8AC3E}">
        <p14:creationId xmlns:p14="http://schemas.microsoft.com/office/powerpoint/2010/main" val="25550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a:stretch>
            <a:fillRect/>
          </a:stretch>
        </p:blipFill>
        <p:spPr>
          <a:xfrm>
            <a:off x="604167" y="3708400"/>
            <a:ext cx="1602327" cy="2073416"/>
          </a:xfrm>
          <a:prstGeom prst="rect">
            <a:avLst/>
          </a:prstGeom>
          <a:ln>
            <a:solidFill>
              <a:schemeClr val="tx1"/>
            </a:solidFill>
          </a:ln>
        </p:spPr>
      </p:pic>
    </p:spTree>
    <p:extLst>
      <p:ext uri="{BB962C8B-B14F-4D97-AF65-F5344CB8AC3E}">
        <p14:creationId xmlns:p14="http://schemas.microsoft.com/office/powerpoint/2010/main" val="3845944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a:srcRect l="1720" r="1720"/>
          <a:stretch/>
        </p:blipFill>
        <p:spPr>
          <a:xfrm>
            <a:off x="1145219" y="1825625"/>
            <a:ext cx="4201616" cy="4351338"/>
          </a:xfrm>
          <a:prstGeom prst="rect">
            <a:avLst/>
          </a:prstGeom>
          <a:ln>
            <a:solidFill>
              <a:schemeClr val="tx1"/>
            </a:solidFill>
          </a:ln>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603526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F4F24-834B-5F01-EDE0-77630CC9A976}"/>
              </a:ext>
            </a:extLst>
          </p:cNvPr>
          <p:cNvSpPr>
            <a:spLocks noGrp="1"/>
          </p:cNvSpPr>
          <p:nvPr>
            <p:ph type="title"/>
          </p:nvPr>
        </p:nvSpPr>
        <p:spPr/>
        <p:txBody>
          <a:bodyPr/>
          <a:lstStyle/>
          <a:p>
            <a:r>
              <a:rPr lang="en-US"/>
              <a:t>Scheduling for Success</a:t>
            </a:r>
          </a:p>
        </p:txBody>
      </p:sp>
      <p:sp>
        <p:nvSpPr>
          <p:cNvPr id="5" name="Text Placeholder 4">
            <a:extLst>
              <a:ext uri="{FF2B5EF4-FFF2-40B4-BE49-F238E27FC236}">
                <a16:creationId xmlns:a16="http://schemas.microsoft.com/office/drawing/2014/main" id="{E2D8B5DD-90F5-72BE-C795-62D39DC4B3BC}"/>
              </a:ext>
            </a:extLst>
          </p:cNvPr>
          <p:cNvSpPr>
            <a:spLocks noGrp="1"/>
          </p:cNvSpPr>
          <p:nvPr>
            <p:ph type="body" idx="1"/>
          </p:nvPr>
        </p:nvSpPr>
        <p:spPr/>
        <p:txBody>
          <a:bodyPr>
            <a:normAutofit fontScale="92500" lnSpcReduction="20000"/>
          </a:bodyPr>
          <a:lstStyle/>
          <a:p>
            <a:r>
              <a:rPr lang="en-US"/>
              <a:t>Long-range Planning: The Importance of Planning Ahead</a:t>
            </a:r>
          </a:p>
          <a:p>
            <a:r>
              <a:rPr lang="en-US"/>
              <a:t>Structuring your Ci3T Team</a:t>
            </a:r>
          </a:p>
          <a:p>
            <a:r>
              <a:rPr lang="en-US"/>
              <a:t>Conducting Effective Meetings</a:t>
            </a:r>
          </a:p>
          <a:p>
            <a:r>
              <a:rPr lang="en-US"/>
              <a:t>Communicating with Your Stakeholders</a:t>
            </a:r>
          </a:p>
        </p:txBody>
      </p:sp>
    </p:spTree>
    <p:extLst>
      <p:ext uri="{BB962C8B-B14F-4D97-AF65-F5344CB8AC3E}">
        <p14:creationId xmlns:p14="http://schemas.microsoft.com/office/powerpoint/2010/main" val="4196494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1"/>
            <a:r>
              <a:rPr lang="en-US" sz="4400"/>
              <a:t>Long-range Planning: </a:t>
            </a:r>
            <a:br>
              <a:rPr lang="en-US" sz="4400"/>
            </a:br>
            <a:r>
              <a:rPr lang="en-US" sz="4400"/>
              <a:t>The Importance of Planning Ahead</a:t>
            </a:r>
          </a:p>
        </p:txBody>
      </p:sp>
      <p:sp>
        <p:nvSpPr>
          <p:cNvPr id="5" name="Content Placeholder 4"/>
          <p:cNvSpPr>
            <a:spLocks noGrp="1"/>
          </p:cNvSpPr>
          <p:nvPr>
            <p:ph idx="1"/>
          </p:nvPr>
        </p:nvSpPr>
        <p:spPr/>
        <p:txBody>
          <a:bodyPr/>
          <a:lstStyle/>
          <a:p>
            <a:pPr marL="0" indent="0">
              <a:buNone/>
            </a:pPr>
            <a:r>
              <a:rPr lang="en-US">
                <a:solidFill>
                  <a:schemeClr val="accent5"/>
                </a:solidFill>
              </a:rPr>
              <a:t>Keeping the values that lead our mission statement in mind:</a:t>
            </a:r>
          </a:p>
          <a:p>
            <a:r>
              <a:rPr lang="en-US"/>
              <a:t>Where are we and how are we doing as of today?</a:t>
            </a:r>
          </a:p>
          <a:p>
            <a:r>
              <a:rPr lang="en-US"/>
              <a:t>Establish clear and explicit objectives:  Mission-based</a:t>
            </a:r>
          </a:p>
          <a:p>
            <a:r>
              <a:rPr lang="en-US"/>
              <a:t>Prioritize objectives</a:t>
            </a:r>
          </a:p>
          <a:p>
            <a:r>
              <a:rPr lang="en-US"/>
              <a:t>Establish timelines, due dates, and persons responsible for each objective with regular check-ins</a:t>
            </a:r>
          </a:p>
        </p:txBody>
      </p:sp>
    </p:spTree>
    <p:extLst>
      <p:ext uri="{BB962C8B-B14F-4D97-AF65-F5344CB8AC3E}">
        <p14:creationId xmlns:p14="http://schemas.microsoft.com/office/powerpoint/2010/main" val="1012678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13906" y="876301"/>
          <a:ext cx="10174780" cy="6308971"/>
        </p:xfrm>
        <a:graphic>
          <a:graphicData uri="http://schemas.openxmlformats.org/drawingml/2006/table">
            <a:tbl>
              <a:tblPr firstRow="1" bandRow="1">
                <a:tableStyleId>{7DF18680-E054-41AD-8BC1-D1AEF772440D}</a:tableStyleId>
              </a:tblPr>
              <a:tblGrid>
                <a:gridCol w="1453540">
                  <a:extLst>
                    <a:ext uri="{9D8B030D-6E8A-4147-A177-3AD203B41FA5}">
                      <a16:colId xmlns:a16="http://schemas.microsoft.com/office/drawing/2014/main" val="20000"/>
                    </a:ext>
                  </a:extLst>
                </a:gridCol>
                <a:gridCol w="1453540">
                  <a:extLst>
                    <a:ext uri="{9D8B030D-6E8A-4147-A177-3AD203B41FA5}">
                      <a16:colId xmlns:a16="http://schemas.microsoft.com/office/drawing/2014/main" val="20001"/>
                    </a:ext>
                  </a:extLst>
                </a:gridCol>
                <a:gridCol w="1453540">
                  <a:extLst>
                    <a:ext uri="{9D8B030D-6E8A-4147-A177-3AD203B41FA5}">
                      <a16:colId xmlns:a16="http://schemas.microsoft.com/office/drawing/2014/main" val="20002"/>
                    </a:ext>
                  </a:extLst>
                </a:gridCol>
                <a:gridCol w="1453540">
                  <a:extLst>
                    <a:ext uri="{9D8B030D-6E8A-4147-A177-3AD203B41FA5}">
                      <a16:colId xmlns:a16="http://schemas.microsoft.com/office/drawing/2014/main" val="20003"/>
                    </a:ext>
                  </a:extLst>
                </a:gridCol>
                <a:gridCol w="1453540">
                  <a:extLst>
                    <a:ext uri="{9D8B030D-6E8A-4147-A177-3AD203B41FA5}">
                      <a16:colId xmlns:a16="http://schemas.microsoft.com/office/drawing/2014/main" val="20004"/>
                    </a:ext>
                  </a:extLst>
                </a:gridCol>
                <a:gridCol w="1453540">
                  <a:extLst>
                    <a:ext uri="{9D8B030D-6E8A-4147-A177-3AD203B41FA5}">
                      <a16:colId xmlns:a16="http://schemas.microsoft.com/office/drawing/2014/main" val="20005"/>
                    </a:ext>
                  </a:extLst>
                </a:gridCol>
                <a:gridCol w="1453540">
                  <a:extLst>
                    <a:ext uri="{9D8B030D-6E8A-4147-A177-3AD203B41FA5}">
                      <a16:colId xmlns:a16="http://schemas.microsoft.com/office/drawing/2014/main" val="20006"/>
                    </a:ext>
                  </a:extLst>
                </a:gridCol>
              </a:tblGrid>
              <a:tr h="448908">
                <a:tc>
                  <a:txBody>
                    <a:bodyPr/>
                    <a:lstStyle/>
                    <a:p>
                      <a:pPr algn="ctr"/>
                      <a:r>
                        <a:rPr lang="en-US"/>
                        <a:t>Sun.</a:t>
                      </a:r>
                      <a:r>
                        <a:rPr lang="en-US" baseline="0"/>
                        <a:t> </a:t>
                      </a:r>
                      <a:endParaRPr lang="en-US"/>
                    </a:p>
                  </a:txBody>
                  <a:tcPr/>
                </a:tc>
                <a:tc>
                  <a:txBody>
                    <a:bodyPr/>
                    <a:lstStyle/>
                    <a:p>
                      <a:pPr algn="ctr"/>
                      <a:r>
                        <a:rPr lang="en-US"/>
                        <a:t>Mon. </a:t>
                      </a:r>
                    </a:p>
                  </a:txBody>
                  <a:tcPr/>
                </a:tc>
                <a:tc>
                  <a:txBody>
                    <a:bodyPr/>
                    <a:lstStyle/>
                    <a:p>
                      <a:pPr algn="ctr"/>
                      <a:r>
                        <a:rPr lang="en-US"/>
                        <a:t>Tues. </a:t>
                      </a:r>
                    </a:p>
                  </a:txBody>
                  <a:tcPr/>
                </a:tc>
                <a:tc>
                  <a:txBody>
                    <a:bodyPr/>
                    <a:lstStyle/>
                    <a:p>
                      <a:pPr algn="ctr"/>
                      <a:r>
                        <a:rPr lang="en-US"/>
                        <a:t>Wed. </a:t>
                      </a:r>
                    </a:p>
                  </a:txBody>
                  <a:tcPr/>
                </a:tc>
                <a:tc>
                  <a:txBody>
                    <a:bodyPr/>
                    <a:lstStyle/>
                    <a:p>
                      <a:pPr algn="ctr"/>
                      <a:r>
                        <a:rPr lang="en-US"/>
                        <a:t>Thurs. </a:t>
                      </a:r>
                    </a:p>
                  </a:txBody>
                  <a:tcPr/>
                </a:tc>
                <a:tc>
                  <a:txBody>
                    <a:bodyPr/>
                    <a:lstStyle/>
                    <a:p>
                      <a:pPr algn="ctr"/>
                      <a:r>
                        <a:rPr lang="en-US"/>
                        <a:t>Fri. </a:t>
                      </a:r>
                    </a:p>
                  </a:txBody>
                  <a:tcPr/>
                </a:tc>
                <a:tc>
                  <a:txBody>
                    <a:bodyPr/>
                    <a:lstStyle/>
                    <a:p>
                      <a:pPr algn="ctr"/>
                      <a:r>
                        <a:rPr lang="en-US"/>
                        <a:t>Sat. </a:t>
                      </a:r>
                    </a:p>
                  </a:txBody>
                  <a:tcPr/>
                </a:tc>
                <a:extLst>
                  <a:ext uri="{0D108BD9-81ED-4DB2-BD59-A6C34878D82A}">
                    <a16:rowId xmlns:a16="http://schemas.microsoft.com/office/drawing/2014/main" val="10000"/>
                  </a:ext>
                </a:extLst>
              </a:tr>
              <a:tr h="940570">
                <a:tc>
                  <a:txBody>
                    <a:bodyPr/>
                    <a:lstStyle/>
                    <a:p>
                      <a:r>
                        <a:rPr lang="en-US"/>
                        <a:t>1</a:t>
                      </a:r>
                    </a:p>
                  </a:txBody>
                  <a:tcPr/>
                </a:tc>
                <a:tc>
                  <a:txBody>
                    <a:bodyPr/>
                    <a:lstStyle/>
                    <a:p>
                      <a:r>
                        <a:rPr lang="en-US"/>
                        <a:t>2</a:t>
                      </a:r>
                    </a:p>
                  </a:txBody>
                  <a:tcPr/>
                </a:tc>
                <a:tc>
                  <a:txBody>
                    <a:bodyPr/>
                    <a:lstStyle/>
                    <a:p>
                      <a:r>
                        <a:rPr lang="en-US"/>
                        <a:t>3</a:t>
                      </a:r>
                    </a:p>
                  </a:txBody>
                  <a:tcPr/>
                </a:tc>
                <a:tc>
                  <a:txBody>
                    <a:bodyPr/>
                    <a:lstStyle/>
                    <a:p>
                      <a:r>
                        <a:rPr lang="en-US"/>
                        <a:t>4</a:t>
                      </a:r>
                    </a:p>
                  </a:txBody>
                  <a:tcPr/>
                </a:tc>
                <a:tc>
                  <a:txBody>
                    <a:bodyPr/>
                    <a:lstStyle/>
                    <a:p>
                      <a:r>
                        <a:rPr lang="en-US"/>
                        <a:t>5</a:t>
                      </a:r>
                    </a:p>
                  </a:txBody>
                  <a:tcPr/>
                </a:tc>
                <a:tc>
                  <a:txBody>
                    <a:bodyPr/>
                    <a:lstStyle/>
                    <a:p>
                      <a:r>
                        <a:rPr lang="en-US"/>
                        <a:t>6</a:t>
                      </a:r>
                    </a:p>
                    <a:p>
                      <a:r>
                        <a:rPr lang="en-US" sz="1700"/>
                        <a:t>Professional learning session: OTR</a:t>
                      </a:r>
                    </a:p>
                  </a:txBody>
                  <a:tcPr/>
                </a:tc>
                <a:tc>
                  <a:txBody>
                    <a:bodyPr/>
                    <a:lstStyle/>
                    <a:p>
                      <a:r>
                        <a:rPr lang="en-US"/>
                        <a:t>7</a:t>
                      </a:r>
                    </a:p>
                  </a:txBody>
                  <a:tcPr/>
                </a:tc>
                <a:extLst>
                  <a:ext uri="{0D108BD9-81ED-4DB2-BD59-A6C34878D82A}">
                    <a16:rowId xmlns:a16="http://schemas.microsoft.com/office/drawing/2014/main" val="10001"/>
                  </a:ext>
                </a:extLst>
              </a:tr>
              <a:tr h="1369117">
                <a:tc>
                  <a:txBody>
                    <a:bodyPr/>
                    <a:lstStyle/>
                    <a:p>
                      <a:r>
                        <a:rPr lang="en-US"/>
                        <a:t>8</a:t>
                      </a:r>
                    </a:p>
                  </a:txBody>
                  <a:tcPr/>
                </a:tc>
                <a:tc>
                  <a:txBody>
                    <a:bodyPr/>
                    <a:lstStyle/>
                    <a:p>
                      <a:r>
                        <a:rPr lang="en-US"/>
                        <a:t>9</a:t>
                      </a:r>
                    </a:p>
                  </a:txBody>
                  <a:tcPr/>
                </a:tc>
                <a:tc>
                  <a:txBody>
                    <a:bodyPr/>
                    <a:lstStyle/>
                    <a:p>
                      <a:r>
                        <a:rPr lang="en-US"/>
                        <a:t>10</a:t>
                      </a:r>
                    </a:p>
                    <a:p>
                      <a:r>
                        <a:rPr lang="en-US"/>
                        <a:t>Ci3T Team Meeting </a:t>
                      </a:r>
                    </a:p>
                  </a:txBody>
                  <a:tcPr/>
                </a:tc>
                <a:tc>
                  <a:txBody>
                    <a:bodyPr/>
                    <a:lstStyle/>
                    <a:p>
                      <a:r>
                        <a:rPr lang="en-US"/>
                        <a:t>11</a:t>
                      </a:r>
                    </a:p>
                  </a:txBody>
                  <a:tcPr/>
                </a:tc>
                <a:tc>
                  <a:txBody>
                    <a:bodyPr/>
                    <a:lstStyle/>
                    <a:p>
                      <a:r>
                        <a:rPr lang="en-US"/>
                        <a:t>12</a:t>
                      </a:r>
                    </a:p>
                    <a:p>
                      <a:r>
                        <a:rPr lang="en-US"/>
                        <a:t>Teach Social</a:t>
                      </a:r>
                      <a:r>
                        <a:rPr lang="en-US" baseline="0"/>
                        <a:t> Skills Lesson </a:t>
                      </a:r>
                      <a:endParaRPr lang="en-US"/>
                    </a:p>
                  </a:txBody>
                  <a:tcPr/>
                </a:tc>
                <a:tc>
                  <a:txBody>
                    <a:bodyPr/>
                    <a:lstStyle/>
                    <a:p>
                      <a:r>
                        <a:rPr lang="en-US"/>
                        <a:t>13</a:t>
                      </a:r>
                    </a:p>
                  </a:txBody>
                  <a:tcPr/>
                </a:tc>
                <a:tc>
                  <a:txBody>
                    <a:bodyPr/>
                    <a:lstStyle/>
                    <a:p>
                      <a:r>
                        <a:rPr lang="en-US"/>
                        <a:t>14</a:t>
                      </a:r>
                    </a:p>
                  </a:txBody>
                  <a:tcPr/>
                </a:tc>
                <a:extLst>
                  <a:ext uri="{0D108BD9-81ED-4DB2-BD59-A6C34878D82A}">
                    <a16:rowId xmlns:a16="http://schemas.microsoft.com/office/drawing/2014/main" val="10002"/>
                  </a:ext>
                </a:extLst>
              </a:tr>
              <a:tr h="1112408">
                <a:tc>
                  <a:txBody>
                    <a:bodyPr/>
                    <a:lstStyle/>
                    <a:p>
                      <a:r>
                        <a:rPr lang="en-US"/>
                        <a:t>15</a:t>
                      </a:r>
                    </a:p>
                  </a:txBody>
                  <a:tcPr/>
                </a:tc>
                <a:tc>
                  <a:txBody>
                    <a:bodyPr/>
                    <a:lstStyle/>
                    <a:p>
                      <a:r>
                        <a:rPr lang="en-US"/>
                        <a:t>16 </a:t>
                      </a:r>
                    </a:p>
                    <a:p>
                      <a:r>
                        <a:rPr lang="en-US" baseline="0"/>
                        <a:t>Faculty meeting with a look at BSP</a:t>
                      </a:r>
                      <a:endParaRPr lang="en-US"/>
                    </a:p>
                  </a:txBody>
                  <a:tcPr/>
                </a:tc>
                <a:tc>
                  <a:txBody>
                    <a:bodyPr/>
                    <a:lstStyle/>
                    <a:p>
                      <a:r>
                        <a:rPr lang="en-US"/>
                        <a:t>17</a:t>
                      </a:r>
                    </a:p>
                  </a:txBody>
                  <a:tcPr/>
                </a:tc>
                <a:tc>
                  <a:txBody>
                    <a:bodyPr/>
                    <a:lstStyle/>
                    <a:p>
                      <a:r>
                        <a:rPr lang="en-US"/>
                        <a:t>18</a:t>
                      </a:r>
                    </a:p>
                  </a:txBody>
                  <a:tcPr/>
                </a:tc>
                <a:tc>
                  <a:txBody>
                    <a:bodyPr/>
                    <a:lstStyle/>
                    <a:p>
                      <a:r>
                        <a:rPr lang="en-US"/>
                        <a:t>19</a:t>
                      </a:r>
                    </a:p>
                  </a:txBody>
                  <a:tcPr/>
                </a:tc>
                <a:tc>
                  <a:txBody>
                    <a:bodyPr/>
                    <a:lstStyle/>
                    <a:p>
                      <a:r>
                        <a:rPr lang="en-US"/>
                        <a:t>20</a:t>
                      </a:r>
                    </a:p>
                  </a:txBody>
                  <a:tcPr/>
                </a:tc>
                <a:tc>
                  <a:txBody>
                    <a:bodyPr/>
                    <a:lstStyle/>
                    <a:p>
                      <a:r>
                        <a:rPr lang="en-US"/>
                        <a:t>21</a:t>
                      </a:r>
                    </a:p>
                  </a:txBody>
                  <a:tcPr/>
                </a:tc>
                <a:extLst>
                  <a:ext uri="{0D108BD9-81ED-4DB2-BD59-A6C34878D82A}">
                    <a16:rowId xmlns:a16="http://schemas.microsoft.com/office/drawing/2014/main" val="10003"/>
                  </a:ext>
                </a:extLst>
              </a:tr>
              <a:tr h="1625826">
                <a:tc>
                  <a:txBody>
                    <a:bodyPr/>
                    <a:lstStyle/>
                    <a:p>
                      <a:r>
                        <a:rPr lang="en-US"/>
                        <a:t>22</a:t>
                      </a:r>
                    </a:p>
                  </a:txBody>
                  <a:tcPr/>
                </a:tc>
                <a:tc>
                  <a:txBody>
                    <a:bodyPr/>
                    <a:lstStyle/>
                    <a:p>
                      <a:r>
                        <a:rPr lang="en-US"/>
                        <a:t>23</a:t>
                      </a:r>
                    </a:p>
                  </a:txBody>
                  <a:tcPr/>
                </a:tc>
                <a:tc>
                  <a:txBody>
                    <a:bodyPr/>
                    <a:lstStyle/>
                    <a:p>
                      <a:r>
                        <a:rPr lang="en-US"/>
                        <a:t>24</a:t>
                      </a:r>
                    </a:p>
                  </a:txBody>
                  <a:tcPr/>
                </a:tc>
                <a:tc>
                  <a:txBody>
                    <a:bodyPr/>
                    <a:lstStyle/>
                    <a:p>
                      <a:r>
                        <a:rPr lang="en-US"/>
                        <a:t>25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26 </a:t>
                      </a:r>
                    </a:p>
                    <a:p>
                      <a:pPr marL="0" marR="0" indent="0" algn="l" defTabSz="914400" rtl="0" eaLnBrk="1" fontAlgn="auto" latinLnBrk="0" hangingPunct="1">
                        <a:lnSpc>
                          <a:spcPct val="100000"/>
                        </a:lnSpc>
                        <a:spcBef>
                          <a:spcPts val="0"/>
                        </a:spcBef>
                        <a:spcAft>
                          <a:spcPts val="0"/>
                        </a:spcAft>
                        <a:buClrTx/>
                        <a:buSzTx/>
                        <a:buFontTx/>
                        <a:buNone/>
                        <a:tabLst/>
                        <a:defRPr/>
                      </a:pPr>
                      <a:r>
                        <a:rPr lang="en-US"/>
                        <a:t>Teach Social</a:t>
                      </a:r>
                      <a:r>
                        <a:rPr lang="en-US" baseline="0"/>
                        <a:t> Skills Lesson </a:t>
                      </a:r>
                      <a:endParaRPr lang="en-US"/>
                    </a:p>
                  </a:txBody>
                  <a:tcPr/>
                </a:tc>
                <a:tc>
                  <a:txBody>
                    <a:bodyPr/>
                    <a:lstStyle/>
                    <a:p>
                      <a:r>
                        <a:rPr lang="en-US"/>
                        <a:t>27</a:t>
                      </a:r>
                    </a:p>
                  </a:txBody>
                  <a:tcPr/>
                </a:tc>
                <a:tc>
                  <a:txBody>
                    <a:bodyPr/>
                    <a:lstStyle/>
                    <a:p>
                      <a:r>
                        <a:rPr lang="en-US"/>
                        <a:t>28</a:t>
                      </a:r>
                    </a:p>
                  </a:txBody>
                  <a:tcPr/>
                </a:tc>
                <a:extLst>
                  <a:ext uri="{0D108BD9-81ED-4DB2-BD59-A6C34878D82A}">
                    <a16:rowId xmlns:a16="http://schemas.microsoft.com/office/drawing/2014/main" val="10004"/>
                  </a:ext>
                </a:extLst>
              </a:tr>
            </a:tbl>
          </a:graphicData>
        </a:graphic>
      </p:graphicFrame>
      <p:sp>
        <p:nvSpPr>
          <p:cNvPr id="6" name="Text Placeholder 32"/>
          <p:cNvSpPr txBox="1">
            <a:spLocks/>
          </p:cNvSpPr>
          <p:nvPr/>
        </p:nvSpPr>
        <p:spPr>
          <a:xfrm>
            <a:off x="1636296" y="76200"/>
            <a:ext cx="8955505" cy="838200"/>
          </a:xfrm>
          <a:prstGeom prst="rect">
            <a:avLst/>
          </a:prstGeom>
          <a:noFill/>
          <a:ln>
            <a:noFill/>
          </a:ln>
        </p:spPr>
        <p:txBody>
          <a:bodyPr/>
          <a:lstStyle/>
          <a:p>
            <a:pPr algn="ctr">
              <a:spcBef>
                <a:spcPct val="20000"/>
              </a:spcBef>
              <a:defRPr/>
            </a:pPr>
            <a:r>
              <a:rPr lang="en-US" sz="4000" kern="0">
                <a:solidFill>
                  <a:sysClr val="windowText" lastClr="000000"/>
                </a:solidFill>
                <a:latin typeface="Calibri Light" panose="020F0302020204030204"/>
                <a:cs typeface="Times New Roman" panose="02020603050405020304" pitchFamily="18" charset="0"/>
              </a:rPr>
              <a:t>School Ci3T Implementation Calendar</a:t>
            </a:r>
          </a:p>
          <a:p>
            <a:pPr algn="ctr">
              <a:spcBef>
                <a:spcPct val="20000"/>
              </a:spcBef>
              <a:defRPr/>
            </a:pPr>
            <a:endParaRPr lang="en-US" sz="4000" kern="0">
              <a:solidFill>
                <a:sysClr val="windowText" lastClr="000000"/>
              </a:solidFill>
              <a:latin typeface="Calibri Light" panose="020F0302020204030204"/>
              <a:cs typeface="Times New Roman" panose="02020603050405020304" pitchFamily="18" charset="0"/>
            </a:endParaRPr>
          </a:p>
        </p:txBody>
      </p:sp>
      <p:sp>
        <p:nvSpPr>
          <p:cNvPr id="2" name="Oval 1"/>
          <p:cNvSpPr/>
          <p:nvPr/>
        </p:nvSpPr>
        <p:spPr>
          <a:xfrm>
            <a:off x="2341294" y="3972743"/>
            <a:ext cx="1605064" cy="1742575"/>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Oval 6"/>
          <p:cNvSpPr/>
          <p:nvPr/>
        </p:nvSpPr>
        <p:spPr>
          <a:xfrm>
            <a:off x="8296157" y="1164601"/>
            <a:ext cx="1619250" cy="180022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Rounded Rectangular Callout 2"/>
          <p:cNvSpPr/>
          <p:nvPr/>
        </p:nvSpPr>
        <p:spPr>
          <a:xfrm>
            <a:off x="1332141" y="2393326"/>
            <a:ext cx="2412983" cy="1143000"/>
          </a:xfrm>
          <a:prstGeom prst="wedgeRoundRectCallout">
            <a:avLst>
              <a:gd name="adj1" fmla="val 26750"/>
              <a:gd name="adj2" fmla="val 97588"/>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a:solidFill>
                  <a:sysClr val="windowText" lastClr="000000"/>
                </a:solidFill>
              </a:rPr>
              <a:t>Schedule time for communication</a:t>
            </a:r>
          </a:p>
        </p:txBody>
      </p:sp>
      <p:sp>
        <p:nvSpPr>
          <p:cNvPr id="4" name="Oval 3"/>
          <p:cNvSpPr/>
          <p:nvPr/>
        </p:nvSpPr>
        <p:spPr>
          <a:xfrm>
            <a:off x="3875627" y="2449280"/>
            <a:ext cx="1494658" cy="155597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1368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22" y="2056535"/>
            <a:ext cx="6025692" cy="402149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56">
            <a:off x="6176967" y="1159202"/>
            <a:ext cx="4132326" cy="5347715"/>
          </a:xfrm>
          <a:prstGeom prst="rect">
            <a:avLst/>
          </a:prstGeom>
          <a:ln>
            <a:solidFill>
              <a:schemeClr val="tx2"/>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a:t>Scheduling Your Ci3T Leadership Team Meetings</a:t>
            </a:r>
          </a:p>
        </p:txBody>
      </p:sp>
      <p:sp>
        <p:nvSpPr>
          <p:cNvPr id="12" name="Oval 11"/>
          <p:cNvSpPr/>
          <p:nvPr/>
        </p:nvSpPr>
        <p:spPr>
          <a:xfrm rot="215650">
            <a:off x="6360255" y="2537752"/>
            <a:ext cx="4132326" cy="558884"/>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35512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9236-1ED6-F42A-64DE-E447954DA36A}"/>
              </a:ext>
            </a:extLst>
          </p:cNvPr>
          <p:cNvSpPr>
            <a:spLocks noGrp="1"/>
          </p:cNvSpPr>
          <p:nvPr>
            <p:ph type="title"/>
          </p:nvPr>
        </p:nvSpPr>
        <p:spPr/>
        <p:txBody>
          <a:bodyPr/>
          <a:lstStyle/>
          <a:p>
            <a:r>
              <a:rPr lang="en-US"/>
              <a:t>Scheduling Your Ci3T Leadership Team Meetings &amp; Faculty and Meetings </a:t>
            </a:r>
          </a:p>
        </p:txBody>
      </p:sp>
      <p:graphicFrame>
        <p:nvGraphicFramePr>
          <p:cNvPr id="5" name="Content Placeholder 4">
            <a:extLst>
              <a:ext uri="{FF2B5EF4-FFF2-40B4-BE49-F238E27FC236}">
                <a16:creationId xmlns:a16="http://schemas.microsoft.com/office/drawing/2014/main" id="{36592CE1-66AA-D04B-E1C4-10115E1DF2E7}"/>
              </a:ext>
            </a:extLst>
          </p:cNvPr>
          <p:cNvGraphicFramePr>
            <a:graphicFrameLocks noGrp="1"/>
          </p:cNvGraphicFramePr>
          <p:nvPr>
            <p:ph idx="1"/>
            <p:extLst>
              <p:ext uri="{D42A27DB-BD31-4B8C-83A1-F6EECF244321}">
                <p14:modId xmlns:p14="http://schemas.microsoft.com/office/powerpoint/2010/main" val="21317563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Table&#10;&#10;Description automatically generated">
            <a:extLst>
              <a:ext uri="{FF2B5EF4-FFF2-40B4-BE49-F238E27FC236}">
                <a16:creationId xmlns:a16="http://schemas.microsoft.com/office/drawing/2014/main" id="{E9AE2B3C-73BF-F82D-BD11-CBB4F32CD296}"/>
              </a:ext>
            </a:extLst>
          </p:cNvPr>
          <p:cNvPicPr>
            <a:picLocks noChangeAspect="1"/>
          </p:cNvPicPr>
          <p:nvPr/>
        </p:nvPicPr>
        <p:blipFill>
          <a:blip r:embed="rId7"/>
          <a:stretch>
            <a:fillRect/>
          </a:stretch>
        </p:blipFill>
        <p:spPr>
          <a:xfrm>
            <a:off x="4331770" y="3987847"/>
            <a:ext cx="3776502" cy="2718093"/>
          </a:xfrm>
          <a:prstGeom prst="rect">
            <a:avLst/>
          </a:prstGeom>
          <a:ln>
            <a:solidFill>
              <a:schemeClr val="tx1"/>
            </a:solidFill>
          </a:ln>
          <a:effectLst/>
        </p:spPr>
      </p:pic>
    </p:spTree>
    <p:extLst>
      <p:ext uri="{BB962C8B-B14F-4D97-AF65-F5344CB8AC3E}">
        <p14:creationId xmlns:p14="http://schemas.microsoft.com/office/powerpoint/2010/main" val="958895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EBFE-2ED6-6288-FD91-842BC9211040}"/>
              </a:ext>
            </a:extLst>
          </p:cNvPr>
          <p:cNvSpPr>
            <a:spLocks noGrp="1"/>
          </p:cNvSpPr>
          <p:nvPr>
            <p:ph type="title"/>
          </p:nvPr>
        </p:nvSpPr>
        <p:spPr/>
        <p:txBody>
          <a:bodyPr>
            <a:noAutofit/>
          </a:bodyPr>
          <a:lstStyle/>
          <a:p>
            <a:r>
              <a:rPr lang="en-US"/>
              <a:t>Scheduling Your Ci3T Leadership Team Meetings &amp; Faculty and Meetings</a:t>
            </a:r>
          </a:p>
        </p:txBody>
      </p:sp>
      <p:pic>
        <p:nvPicPr>
          <p:cNvPr id="10" name="Picture 9">
            <a:extLst>
              <a:ext uri="{FF2B5EF4-FFF2-40B4-BE49-F238E27FC236}">
                <a16:creationId xmlns:a16="http://schemas.microsoft.com/office/drawing/2014/main" id="{9D472D5C-800F-E104-80E9-B8C9B50C17F4}"/>
              </a:ext>
            </a:extLst>
          </p:cNvPr>
          <p:cNvPicPr>
            <a:picLocks noChangeAspect="1"/>
          </p:cNvPicPr>
          <p:nvPr/>
        </p:nvPicPr>
        <p:blipFill>
          <a:blip r:embed="rId3"/>
          <a:stretch>
            <a:fillRect/>
          </a:stretch>
        </p:blipFill>
        <p:spPr>
          <a:xfrm>
            <a:off x="581819" y="3429000"/>
            <a:ext cx="3538705" cy="1117205"/>
          </a:xfrm>
          <a:prstGeom prst="rect">
            <a:avLst/>
          </a:prstGeom>
          <a:ln>
            <a:solidFill>
              <a:schemeClr val="tx1"/>
            </a:solidFill>
          </a:ln>
        </p:spPr>
      </p:pic>
      <p:sp>
        <p:nvSpPr>
          <p:cNvPr id="6" name="Rectangle 5">
            <a:extLst>
              <a:ext uri="{FF2B5EF4-FFF2-40B4-BE49-F238E27FC236}">
                <a16:creationId xmlns:a16="http://schemas.microsoft.com/office/drawing/2014/main" id="{465148C4-6776-1A78-BFA7-0116928948BD}"/>
              </a:ext>
            </a:extLst>
          </p:cNvPr>
          <p:cNvSpPr/>
          <p:nvPr/>
        </p:nvSpPr>
        <p:spPr>
          <a:xfrm>
            <a:off x="2471772" y="3604907"/>
            <a:ext cx="1058607" cy="41054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7032224-1B83-3208-BD8A-DDE5CCE87F39}"/>
              </a:ext>
            </a:extLst>
          </p:cNvPr>
          <p:cNvGrpSpPr/>
          <p:nvPr/>
        </p:nvGrpSpPr>
        <p:grpSpPr>
          <a:xfrm>
            <a:off x="5227444" y="1797391"/>
            <a:ext cx="3843696" cy="2145650"/>
            <a:chOff x="6857462" y="4533663"/>
            <a:chExt cx="3843696" cy="2145650"/>
          </a:xfrm>
        </p:grpSpPr>
        <p:sp>
          <p:nvSpPr>
            <p:cNvPr id="8" name="Thought Bubble: Cloud 7">
              <a:extLst>
                <a:ext uri="{FF2B5EF4-FFF2-40B4-BE49-F238E27FC236}">
                  <a16:creationId xmlns:a16="http://schemas.microsoft.com/office/drawing/2014/main" id="{2A3BBCB6-2DFA-D5F3-BAB5-7DA778134689}"/>
                </a:ext>
              </a:extLst>
            </p:cNvPr>
            <p:cNvSpPr/>
            <p:nvPr/>
          </p:nvSpPr>
          <p:spPr>
            <a:xfrm>
              <a:off x="6857462" y="4533663"/>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AD40802-9384-A9E9-9D6F-C9530E88130A}"/>
                </a:ext>
              </a:extLst>
            </p:cNvPr>
            <p:cNvSpPr txBox="1"/>
            <p:nvPr/>
          </p:nvSpPr>
          <p:spPr>
            <a:xfrm>
              <a:off x="7395257" y="4902044"/>
              <a:ext cx="2943550" cy="1477328"/>
            </a:xfrm>
            <a:prstGeom prst="rect">
              <a:avLst/>
            </a:prstGeom>
            <a:noFill/>
          </p:spPr>
          <p:txBody>
            <a:bodyPr wrap="square" rtlCol="0">
              <a:spAutoFit/>
            </a:bodyPr>
            <a:lstStyle/>
            <a:p>
              <a:r>
                <a:rPr lang="en-US"/>
                <a:t>When during this window can we set aside time during a faculty meeting for staff to complete these measures?</a:t>
              </a:r>
            </a:p>
          </p:txBody>
        </p:sp>
      </p:grpSp>
      <p:grpSp>
        <p:nvGrpSpPr>
          <p:cNvPr id="11" name="Group 10">
            <a:extLst>
              <a:ext uri="{FF2B5EF4-FFF2-40B4-BE49-F238E27FC236}">
                <a16:creationId xmlns:a16="http://schemas.microsoft.com/office/drawing/2014/main" id="{59D0DD58-FF08-EECC-606C-1C51DBAD738F}"/>
              </a:ext>
            </a:extLst>
          </p:cNvPr>
          <p:cNvGrpSpPr/>
          <p:nvPr/>
        </p:nvGrpSpPr>
        <p:grpSpPr>
          <a:xfrm>
            <a:off x="5861884" y="4049744"/>
            <a:ext cx="5071851" cy="2145650"/>
            <a:chOff x="6905170" y="4327032"/>
            <a:chExt cx="5071851" cy="2145650"/>
          </a:xfrm>
        </p:grpSpPr>
        <p:grpSp>
          <p:nvGrpSpPr>
            <p:cNvPr id="16" name="Group 15">
              <a:extLst>
                <a:ext uri="{FF2B5EF4-FFF2-40B4-BE49-F238E27FC236}">
                  <a16:creationId xmlns:a16="http://schemas.microsoft.com/office/drawing/2014/main" id="{9A69DF97-710A-3320-5961-C6266606E934}"/>
                </a:ext>
              </a:extLst>
            </p:cNvPr>
            <p:cNvGrpSpPr/>
            <p:nvPr/>
          </p:nvGrpSpPr>
          <p:grpSpPr>
            <a:xfrm>
              <a:off x="6905170" y="4327032"/>
              <a:ext cx="3843696" cy="2145650"/>
              <a:chOff x="6905170" y="4233722"/>
              <a:chExt cx="3843696" cy="2145650"/>
            </a:xfrm>
          </p:grpSpPr>
          <p:sp>
            <p:nvSpPr>
              <p:cNvPr id="18" name="Thought Bubble: Cloud 17">
                <a:extLst>
                  <a:ext uri="{FF2B5EF4-FFF2-40B4-BE49-F238E27FC236}">
                    <a16:creationId xmlns:a16="http://schemas.microsoft.com/office/drawing/2014/main" id="{F51BE560-6029-EDE2-F1E1-6810D43EDE40}"/>
                  </a:ext>
                </a:extLst>
              </p:cNvPr>
              <p:cNvSpPr/>
              <p:nvPr/>
            </p:nvSpPr>
            <p:spPr>
              <a:xfrm>
                <a:off x="6905170" y="4233722"/>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EAC4864-A91D-4252-DC76-6652D0FB85FC}"/>
                  </a:ext>
                </a:extLst>
              </p:cNvPr>
              <p:cNvSpPr txBox="1"/>
              <p:nvPr/>
            </p:nvSpPr>
            <p:spPr>
              <a:xfrm>
                <a:off x="7418353" y="4567883"/>
                <a:ext cx="2943550" cy="1477328"/>
              </a:xfrm>
              <a:prstGeom prst="rect">
                <a:avLst/>
              </a:prstGeom>
              <a:noFill/>
            </p:spPr>
            <p:txBody>
              <a:bodyPr wrap="square" rtlCol="0">
                <a:spAutoFit/>
              </a:bodyPr>
              <a:lstStyle/>
              <a:p>
                <a:r>
                  <a:rPr lang="en-US"/>
                  <a:t>We also need to complete the TFI during this window. When will our Ci3T Leadership Team meet to do this?</a:t>
                </a:r>
              </a:p>
            </p:txBody>
          </p:sp>
        </p:grpSp>
        <p:pic>
          <p:nvPicPr>
            <p:cNvPr id="17" name="Picture 16">
              <a:extLst>
                <a:ext uri="{FF2B5EF4-FFF2-40B4-BE49-F238E27FC236}">
                  <a16:creationId xmlns:a16="http://schemas.microsoft.com/office/drawing/2014/main" id="{153F09C3-9D63-7DCE-5F08-89F9C95366AA}"/>
                </a:ext>
              </a:extLst>
            </p:cNvPr>
            <p:cNvPicPr>
              <a:picLocks noChangeAspect="1"/>
            </p:cNvPicPr>
            <p:nvPr/>
          </p:nvPicPr>
          <p:blipFill>
            <a:blip r:embed="rId4"/>
            <a:srcRect/>
            <a:stretch/>
          </p:blipFill>
          <p:spPr>
            <a:xfrm>
              <a:off x="10875086" y="4984044"/>
              <a:ext cx="1101935" cy="1426034"/>
            </a:xfrm>
            <a:prstGeom prst="rect">
              <a:avLst/>
            </a:prstGeom>
            <a:ln>
              <a:solidFill>
                <a:schemeClr val="tx1"/>
              </a:solidFill>
            </a:ln>
          </p:spPr>
        </p:pic>
      </p:grpSp>
      <p:grpSp>
        <p:nvGrpSpPr>
          <p:cNvPr id="41" name="Group 40">
            <a:extLst>
              <a:ext uri="{FF2B5EF4-FFF2-40B4-BE49-F238E27FC236}">
                <a16:creationId xmlns:a16="http://schemas.microsoft.com/office/drawing/2014/main" id="{6BBA097D-B65E-EA2F-F7A2-24673A27656D}"/>
              </a:ext>
            </a:extLst>
          </p:cNvPr>
          <p:cNvGrpSpPr/>
          <p:nvPr/>
        </p:nvGrpSpPr>
        <p:grpSpPr>
          <a:xfrm>
            <a:off x="4484536" y="1590741"/>
            <a:ext cx="6524921" cy="5107676"/>
            <a:chOff x="-5487031" y="-699235"/>
            <a:chExt cx="6325231" cy="5107676"/>
          </a:xfrm>
        </p:grpSpPr>
        <p:sp>
          <p:nvSpPr>
            <p:cNvPr id="40" name="Rectangle 39">
              <a:extLst>
                <a:ext uri="{FF2B5EF4-FFF2-40B4-BE49-F238E27FC236}">
                  <a16:creationId xmlns:a16="http://schemas.microsoft.com/office/drawing/2014/main" id="{418E8CE8-03AF-FB03-0CC2-A8B689DF708A}"/>
                </a:ext>
              </a:extLst>
            </p:cNvPr>
            <p:cNvSpPr/>
            <p:nvPr/>
          </p:nvSpPr>
          <p:spPr>
            <a:xfrm>
              <a:off x="-5487031" y="-699235"/>
              <a:ext cx="6325231" cy="5107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3F35143-A98F-F201-5FB6-DEF72BC31187}"/>
                </a:ext>
              </a:extLst>
            </p:cNvPr>
            <p:cNvGrpSpPr/>
            <p:nvPr/>
          </p:nvGrpSpPr>
          <p:grpSpPr>
            <a:xfrm>
              <a:off x="-4792393" y="-151416"/>
              <a:ext cx="5345117" cy="2888771"/>
              <a:chOff x="6675898" y="227616"/>
              <a:chExt cx="5345117" cy="2888771"/>
            </a:xfrm>
          </p:grpSpPr>
          <p:grpSp>
            <p:nvGrpSpPr>
              <p:cNvPr id="26" name="Group 25">
                <a:extLst>
                  <a:ext uri="{FF2B5EF4-FFF2-40B4-BE49-F238E27FC236}">
                    <a16:creationId xmlns:a16="http://schemas.microsoft.com/office/drawing/2014/main" id="{75BA3659-A73C-C7E2-71E5-352FF23B2059}"/>
                  </a:ext>
                </a:extLst>
              </p:cNvPr>
              <p:cNvGrpSpPr/>
              <p:nvPr/>
            </p:nvGrpSpPr>
            <p:grpSpPr>
              <a:xfrm>
                <a:off x="6675898" y="227616"/>
                <a:ext cx="2645384" cy="2006019"/>
                <a:chOff x="6069736" y="4740237"/>
                <a:chExt cx="3843696" cy="2145650"/>
              </a:xfrm>
            </p:grpSpPr>
            <p:sp>
              <p:nvSpPr>
                <p:cNvPr id="30" name="Thought Bubble: Cloud 29">
                  <a:extLst>
                    <a:ext uri="{FF2B5EF4-FFF2-40B4-BE49-F238E27FC236}">
                      <a16:creationId xmlns:a16="http://schemas.microsoft.com/office/drawing/2014/main" id="{C706707E-72DD-4F5F-E96E-14DB614EF0C7}"/>
                    </a:ext>
                  </a:extLst>
                </p:cNvPr>
                <p:cNvSpPr/>
                <p:nvPr/>
              </p:nvSpPr>
              <p:spPr>
                <a:xfrm>
                  <a:off x="6069736" y="4740237"/>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13B618B-E1E3-A561-4C01-BA6118A75F66}"/>
                    </a:ext>
                  </a:extLst>
                </p:cNvPr>
                <p:cNvSpPr txBox="1"/>
                <p:nvPr/>
              </p:nvSpPr>
              <p:spPr>
                <a:xfrm>
                  <a:off x="6693543" y="5022982"/>
                  <a:ext cx="2887474" cy="1580159"/>
                </a:xfrm>
                <a:prstGeom prst="rect">
                  <a:avLst/>
                </a:prstGeom>
                <a:noFill/>
              </p:spPr>
              <p:txBody>
                <a:bodyPr wrap="square" rtlCol="0">
                  <a:spAutoFit/>
                </a:bodyPr>
                <a:lstStyle/>
                <a:p>
                  <a:r>
                    <a:rPr lang="en-US"/>
                    <a:t>When will our Ci3T Leadership team meet to review these data?</a:t>
                  </a:r>
                </a:p>
              </p:txBody>
            </p:sp>
          </p:grpSp>
          <p:pic>
            <p:nvPicPr>
              <p:cNvPr id="27" name="Picture 26" descr="A picture containing text, measuring stick&#10;&#10;Description automatically generated">
                <a:extLst>
                  <a:ext uri="{FF2B5EF4-FFF2-40B4-BE49-F238E27FC236}">
                    <a16:creationId xmlns:a16="http://schemas.microsoft.com/office/drawing/2014/main" id="{A925BEF2-B382-BD48-D2F6-F363B0D6AA44}"/>
                  </a:ext>
                </a:extLst>
              </p:cNvPr>
              <p:cNvPicPr>
                <a:picLocks noChangeAspect="1"/>
              </p:cNvPicPr>
              <p:nvPr/>
            </p:nvPicPr>
            <p:blipFill>
              <a:blip r:embed="rId5"/>
              <a:stretch>
                <a:fillRect/>
              </a:stretch>
            </p:blipFill>
            <p:spPr>
              <a:xfrm>
                <a:off x="10827720" y="828214"/>
                <a:ext cx="1193295" cy="1544128"/>
              </a:xfrm>
              <a:prstGeom prst="rect">
                <a:avLst/>
              </a:prstGeom>
              <a:ln>
                <a:solidFill>
                  <a:schemeClr val="tx1"/>
                </a:solidFill>
              </a:ln>
            </p:spPr>
          </p:pic>
          <p:pic>
            <p:nvPicPr>
              <p:cNvPr id="28" name="Picture 27">
                <a:extLst>
                  <a:ext uri="{FF2B5EF4-FFF2-40B4-BE49-F238E27FC236}">
                    <a16:creationId xmlns:a16="http://schemas.microsoft.com/office/drawing/2014/main" id="{4D84C4B6-BC82-C224-2497-BBE8C4704C5C}"/>
                  </a:ext>
                </a:extLst>
              </p:cNvPr>
              <p:cNvPicPr>
                <a:picLocks noChangeAspect="1"/>
              </p:cNvPicPr>
              <p:nvPr/>
            </p:nvPicPr>
            <p:blipFill>
              <a:blip r:embed="rId6"/>
              <a:srcRect/>
              <a:stretch/>
            </p:blipFill>
            <p:spPr>
              <a:xfrm>
                <a:off x="9538094" y="257379"/>
                <a:ext cx="1136336" cy="1470547"/>
              </a:xfrm>
              <a:prstGeom prst="rect">
                <a:avLst/>
              </a:prstGeom>
              <a:ln>
                <a:solidFill>
                  <a:schemeClr val="tx1"/>
                </a:solidFill>
              </a:ln>
            </p:spPr>
          </p:pic>
          <p:pic>
            <p:nvPicPr>
              <p:cNvPr id="29" name="Picture 28" descr="Chart, bar chart&#10;&#10;Description automatically generated">
                <a:extLst>
                  <a:ext uri="{FF2B5EF4-FFF2-40B4-BE49-F238E27FC236}">
                    <a16:creationId xmlns:a16="http://schemas.microsoft.com/office/drawing/2014/main" id="{69959E7D-8448-9D9D-9BD1-0F0F2D8BB425}"/>
                  </a:ext>
                </a:extLst>
              </p:cNvPr>
              <p:cNvPicPr>
                <a:picLocks noChangeAspect="1"/>
              </p:cNvPicPr>
              <p:nvPr/>
            </p:nvPicPr>
            <p:blipFill>
              <a:blip r:embed="rId7"/>
              <a:stretch>
                <a:fillRect/>
              </a:stretch>
            </p:blipFill>
            <p:spPr>
              <a:xfrm>
                <a:off x="8834618" y="1954968"/>
                <a:ext cx="1876762" cy="1161419"/>
              </a:xfrm>
              <a:prstGeom prst="rect">
                <a:avLst/>
              </a:prstGeom>
              <a:ln>
                <a:solidFill>
                  <a:schemeClr val="tx1"/>
                </a:solidFill>
              </a:ln>
            </p:spPr>
          </p:pic>
        </p:grpSp>
      </p:grpSp>
      <p:grpSp>
        <p:nvGrpSpPr>
          <p:cNvPr id="43" name="Group 42">
            <a:extLst>
              <a:ext uri="{FF2B5EF4-FFF2-40B4-BE49-F238E27FC236}">
                <a16:creationId xmlns:a16="http://schemas.microsoft.com/office/drawing/2014/main" id="{DB4B05B1-B970-2340-7294-CF729FA23DE8}"/>
              </a:ext>
            </a:extLst>
          </p:cNvPr>
          <p:cNvGrpSpPr/>
          <p:nvPr/>
        </p:nvGrpSpPr>
        <p:grpSpPr>
          <a:xfrm>
            <a:off x="4354216" y="1913988"/>
            <a:ext cx="6655241" cy="4058105"/>
            <a:chOff x="11766660" y="-568177"/>
            <a:chExt cx="6655241" cy="4058105"/>
          </a:xfrm>
        </p:grpSpPr>
        <p:sp>
          <p:nvSpPr>
            <p:cNvPr id="42" name="Rectangle 41">
              <a:extLst>
                <a:ext uri="{FF2B5EF4-FFF2-40B4-BE49-F238E27FC236}">
                  <a16:creationId xmlns:a16="http://schemas.microsoft.com/office/drawing/2014/main" id="{D4B0F5B1-C969-4CF2-1054-EE9BA1B51C8C}"/>
                </a:ext>
              </a:extLst>
            </p:cNvPr>
            <p:cNvSpPr/>
            <p:nvPr/>
          </p:nvSpPr>
          <p:spPr>
            <a:xfrm>
              <a:off x="11766660" y="-568177"/>
              <a:ext cx="6655241" cy="40581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1791ED47-9E94-C032-53AA-B6765FEE3B91}"/>
                </a:ext>
              </a:extLst>
            </p:cNvPr>
            <p:cNvGrpSpPr/>
            <p:nvPr/>
          </p:nvGrpSpPr>
          <p:grpSpPr>
            <a:xfrm>
              <a:off x="12641837" y="-330070"/>
              <a:ext cx="5034286" cy="3333866"/>
              <a:chOff x="6722286" y="3462702"/>
              <a:chExt cx="5034286" cy="3333866"/>
            </a:xfrm>
          </p:grpSpPr>
          <p:grpSp>
            <p:nvGrpSpPr>
              <p:cNvPr id="33" name="Group 32">
                <a:extLst>
                  <a:ext uri="{FF2B5EF4-FFF2-40B4-BE49-F238E27FC236}">
                    <a16:creationId xmlns:a16="http://schemas.microsoft.com/office/drawing/2014/main" id="{96D8E762-E39E-16AB-2CC1-D29F62A27F28}"/>
                  </a:ext>
                </a:extLst>
              </p:cNvPr>
              <p:cNvGrpSpPr/>
              <p:nvPr/>
            </p:nvGrpSpPr>
            <p:grpSpPr>
              <a:xfrm>
                <a:off x="6822727" y="3462702"/>
                <a:ext cx="2853117" cy="1692312"/>
                <a:chOff x="5798539" y="4547867"/>
                <a:chExt cx="3843696" cy="2145650"/>
              </a:xfrm>
            </p:grpSpPr>
            <p:sp>
              <p:nvSpPr>
                <p:cNvPr id="37" name="Thought Bubble: Cloud 36">
                  <a:extLst>
                    <a:ext uri="{FF2B5EF4-FFF2-40B4-BE49-F238E27FC236}">
                      <a16:creationId xmlns:a16="http://schemas.microsoft.com/office/drawing/2014/main" id="{9849A72C-2A9D-7687-C8BD-88ADE136CD1A}"/>
                    </a:ext>
                  </a:extLst>
                </p:cNvPr>
                <p:cNvSpPr/>
                <p:nvPr/>
              </p:nvSpPr>
              <p:spPr>
                <a:xfrm>
                  <a:off x="5798539" y="4547867"/>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AB60A6F-C088-008B-E6A5-A45548ED9F3F}"/>
                    </a:ext>
                  </a:extLst>
                </p:cNvPr>
                <p:cNvSpPr txBox="1"/>
                <p:nvPr/>
              </p:nvSpPr>
              <p:spPr>
                <a:xfrm>
                  <a:off x="6369614" y="5020788"/>
                  <a:ext cx="2943552" cy="929459"/>
                </a:xfrm>
                <a:prstGeom prst="rect">
                  <a:avLst/>
                </a:prstGeom>
                <a:noFill/>
              </p:spPr>
              <p:txBody>
                <a:bodyPr wrap="square" rtlCol="0">
                  <a:spAutoFit/>
                </a:bodyPr>
                <a:lstStyle/>
                <a:p>
                  <a:r>
                    <a:rPr lang="en-US"/>
                    <a:t>When will we share out these data with faculty and staff?</a:t>
                  </a:r>
                </a:p>
              </p:txBody>
            </p:sp>
          </p:grpSp>
          <p:grpSp>
            <p:nvGrpSpPr>
              <p:cNvPr id="34" name="Group 33">
                <a:extLst>
                  <a:ext uri="{FF2B5EF4-FFF2-40B4-BE49-F238E27FC236}">
                    <a16:creationId xmlns:a16="http://schemas.microsoft.com/office/drawing/2014/main" id="{E35415E6-1AB6-29B0-99BD-5630D3EE6D2B}"/>
                  </a:ext>
                </a:extLst>
              </p:cNvPr>
              <p:cNvGrpSpPr/>
              <p:nvPr/>
            </p:nvGrpSpPr>
            <p:grpSpPr>
              <a:xfrm>
                <a:off x="6722286" y="5253648"/>
                <a:ext cx="5034286" cy="1542920"/>
                <a:chOff x="6722286" y="5253648"/>
                <a:chExt cx="5034286" cy="1542920"/>
              </a:xfrm>
            </p:grpSpPr>
            <p:pic>
              <p:nvPicPr>
                <p:cNvPr id="35" name="Picture 34">
                  <a:extLst>
                    <a:ext uri="{FF2B5EF4-FFF2-40B4-BE49-F238E27FC236}">
                      <a16:creationId xmlns:a16="http://schemas.microsoft.com/office/drawing/2014/main" id="{6BB77347-26B8-F1A3-7207-4D8BF40055F0}"/>
                    </a:ext>
                  </a:extLst>
                </p:cNvPr>
                <p:cNvPicPr>
                  <a:picLocks noChangeAspect="1"/>
                </p:cNvPicPr>
                <p:nvPr/>
              </p:nvPicPr>
              <p:blipFill>
                <a:blip r:embed="rId8"/>
                <a:stretch>
                  <a:fillRect/>
                </a:stretch>
              </p:blipFill>
              <p:spPr>
                <a:xfrm>
                  <a:off x="8058232" y="5253648"/>
                  <a:ext cx="3698340" cy="1542920"/>
                </a:xfrm>
                <a:prstGeom prst="rect">
                  <a:avLst/>
                </a:prstGeom>
              </p:spPr>
            </p:pic>
            <p:pic>
              <p:nvPicPr>
                <p:cNvPr id="36" name="Graphic 35" descr="Teacher outline">
                  <a:extLst>
                    <a:ext uri="{FF2B5EF4-FFF2-40B4-BE49-F238E27FC236}">
                      <a16:creationId xmlns:a16="http://schemas.microsoft.com/office/drawing/2014/main" id="{E1B5A2FB-1B21-E00F-0E73-30E4E391EC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22286" y="5467587"/>
                  <a:ext cx="1134175" cy="1134175"/>
                </a:xfrm>
                <a:prstGeom prst="rect">
                  <a:avLst/>
                </a:prstGeom>
              </p:spPr>
            </p:pic>
          </p:grpSp>
        </p:grpSp>
      </p:grpSp>
    </p:spTree>
    <p:extLst>
      <p:ext uri="{BB962C8B-B14F-4D97-AF65-F5344CB8AC3E}">
        <p14:creationId xmlns:p14="http://schemas.microsoft.com/office/powerpoint/2010/main" val="20887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Structuring your Ci3T Team</a:t>
            </a:r>
          </a:p>
        </p:txBody>
      </p:sp>
      <p:sp>
        <p:nvSpPr>
          <p:cNvPr id="9" name="Content Placeholder 8">
            <a:extLst>
              <a:ext uri="{FF2B5EF4-FFF2-40B4-BE49-F238E27FC236}">
                <a16:creationId xmlns:a16="http://schemas.microsoft.com/office/drawing/2014/main" id="{2D42A380-28E1-A253-39BA-BECC88C6EB90}"/>
              </a:ext>
            </a:extLst>
          </p:cNvPr>
          <p:cNvSpPr>
            <a:spLocks noGrp="1"/>
          </p:cNvSpPr>
          <p:nvPr>
            <p:ph sz="half" idx="1"/>
          </p:nvPr>
        </p:nvSpPr>
        <p:spPr>
          <a:xfrm>
            <a:off x="838200" y="1825625"/>
            <a:ext cx="5816872" cy="4351338"/>
          </a:xfrm>
        </p:spPr>
        <p:txBody>
          <a:bodyPr>
            <a:normAutofit fontScale="85000" lnSpcReduction="20000"/>
          </a:bodyPr>
          <a:lstStyle/>
          <a:p>
            <a:r>
              <a:rPr lang="en-US"/>
              <a:t>Administrator(s)</a:t>
            </a:r>
          </a:p>
          <a:p>
            <a:r>
              <a:rPr lang="en-US"/>
              <a:t>General education teachers representative of your school</a:t>
            </a:r>
          </a:p>
          <a:p>
            <a:pPr lvl="1"/>
            <a:r>
              <a:rPr lang="en-US"/>
              <a:t>Elementary: a lower-grades and an upper-grades teacher</a:t>
            </a:r>
          </a:p>
          <a:p>
            <a:pPr lvl="1"/>
            <a:r>
              <a:rPr lang="en-US"/>
              <a:t>Secondary: a teacher from each grade level or department</a:t>
            </a:r>
          </a:p>
          <a:p>
            <a:r>
              <a:rPr lang="en-US"/>
              <a:t>Special education teacher(s)</a:t>
            </a:r>
          </a:p>
          <a:p>
            <a:r>
              <a:rPr lang="en-US"/>
              <a:t>Support staff</a:t>
            </a:r>
          </a:p>
          <a:p>
            <a:pPr lvl="1"/>
            <a:r>
              <a:rPr lang="en-US"/>
              <a:t>e.g., counselor, psychologist, social worker</a:t>
            </a:r>
          </a:p>
          <a:p>
            <a:r>
              <a:rPr lang="en-US"/>
              <a:t>Parent representative(s)</a:t>
            </a:r>
          </a:p>
          <a:p>
            <a:r>
              <a:rPr lang="en-US"/>
              <a:t>Student representative(s) such as from student council</a:t>
            </a:r>
          </a:p>
        </p:txBody>
      </p:sp>
      <p:pic>
        <p:nvPicPr>
          <p:cNvPr id="8" name="Picture 7">
            <a:extLst>
              <a:ext uri="{FF2B5EF4-FFF2-40B4-BE49-F238E27FC236}">
                <a16:creationId xmlns:a16="http://schemas.microsoft.com/office/drawing/2014/main" id="{5122FC58-5C54-5049-5400-8E730A4D4D66}"/>
              </a:ext>
            </a:extLst>
          </p:cNvPr>
          <p:cNvPicPr>
            <a:picLocks noChangeAspect="1"/>
          </p:cNvPicPr>
          <p:nvPr/>
        </p:nvPicPr>
        <p:blipFill>
          <a:blip r:embed="rId3"/>
          <a:stretch>
            <a:fillRect/>
          </a:stretch>
        </p:blipFill>
        <p:spPr>
          <a:xfrm>
            <a:off x="7121688" y="1510961"/>
            <a:ext cx="3681872" cy="4774928"/>
          </a:xfrm>
          <a:prstGeom prst="rect">
            <a:avLst/>
          </a:prstGeom>
          <a:ln w="12700">
            <a:solidFill>
              <a:schemeClr val="tx1"/>
            </a:solidFill>
          </a:ln>
        </p:spPr>
      </p:pic>
    </p:spTree>
    <p:extLst>
      <p:ext uri="{BB962C8B-B14F-4D97-AF65-F5344CB8AC3E}">
        <p14:creationId xmlns:p14="http://schemas.microsoft.com/office/powerpoint/2010/main" val="3426485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Conducting Effective Meetings</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40523" y="1396075"/>
            <a:ext cx="4065913" cy="5261769"/>
          </a:xfrm>
          <a:prstGeom prst="rect">
            <a:avLst/>
          </a:prstGeom>
          <a:ln>
            <a:solidFill>
              <a:schemeClr val="tx2"/>
            </a:solid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502" y="2327556"/>
            <a:ext cx="2350971" cy="2350971"/>
          </a:xfrm>
          <a:prstGeom prst="rect">
            <a:avLst/>
          </a:prstGeom>
        </p:spPr>
      </p:pic>
    </p:spTree>
    <p:extLst>
      <p:ext uri="{BB962C8B-B14F-4D97-AF65-F5344CB8AC3E}">
        <p14:creationId xmlns:p14="http://schemas.microsoft.com/office/powerpoint/2010/main" val="271193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Using your Ci3T Meeting Agenda</a:t>
            </a:r>
          </a:p>
        </p:txBody>
      </p:sp>
      <p:sp>
        <p:nvSpPr>
          <p:cNvPr id="3" name="Content Placeholder 2"/>
          <p:cNvSpPr>
            <a:spLocks noGrp="1"/>
          </p:cNvSpPr>
          <p:nvPr>
            <p:ph idx="1"/>
          </p:nvPr>
        </p:nvSpPr>
        <p:spPr/>
        <p:txBody>
          <a:bodyPr>
            <a:normAutofit lnSpcReduction="10000"/>
          </a:bodyPr>
          <a:lstStyle/>
          <a:p>
            <a:r>
              <a:rPr lang="en-US"/>
              <a:t>Meeting logistics</a:t>
            </a:r>
          </a:p>
          <a:p>
            <a:pPr lvl="1"/>
            <a:r>
              <a:rPr lang="en-US"/>
              <a:t>Date, time, who is present, who is absent</a:t>
            </a:r>
          </a:p>
          <a:p>
            <a:pPr lvl="1"/>
            <a:r>
              <a:rPr lang="en-US"/>
              <a:t>Next meeting date/time/location/roles</a:t>
            </a:r>
          </a:p>
          <a:p>
            <a:pPr lvl="1"/>
            <a:r>
              <a:rPr lang="en-US"/>
              <a:t>Discussion points for current meeting</a:t>
            </a:r>
          </a:p>
          <a:p>
            <a:r>
              <a:rPr lang="en-US"/>
              <a:t>Procedural Checklist</a:t>
            </a:r>
          </a:p>
          <a:p>
            <a:r>
              <a:rPr lang="en-US"/>
              <a:t>Record of discussion according to key Ci3T features</a:t>
            </a:r>
          </a:p>
          <a:p>
            <a:pPr lvl="1"/>
            <a:r>
              <a:rPr lang="en-US"/>
              <a:t>Procedures for teaching, reinforcing and monitoring</a:t>
            </a:r>
          </a:p>
          <a:p>
            <a:pPr lvl="1"/>
            <a:r>
              <a:rPr lang="en-US"/>
              <a:t>Academics</a:t>
            </a:r>
          </a:p>
          <a:p>
            <a:pPr lvl="1"/>
            <a:r>
              <a:rPr lang="en-US"/>
              <a:t>Behavior</a:t>
            </a:r>
          </a:p>
          <a:p>
            <a:pPr lvl="1"/>
            <a:r>
              <a:rPr lang="en-US"/>
              <a:t>Social skills</a:t>
            </a:r>
          </a:p>
          <a:p>
            <a:pPr lvl="1"/>
            <a:r>
              <a:rPr lang="en-US"/>
              <a:t>Data (student level, program level, Ci3T reports)</a:t>
            </a:r>
          </a:p>
        </p:txBody>
      </p:sp>
      <p:sp>
        <p:nvSpPr>
          <p:cNvPr id="44036" name="Slide Number Placeholder 3"/>
          <p:cNvSpPr>
            <a:spLocks noGrp="1"/>
          </p:cNvSpPr>
          <p:nvPr>
            <p:ph type="sldNum" sz="quarter" idx="12"/>
          </p:nvPr>
        </p:nvSpPr>
        <p:spPr bwMode="auto">
          <a:noFill/>
          <a:ln>
            <a:miter lim="800000"/>
            <a:headEnd/>
            <a:tailEnd/>
          </a:ln>
        </p:spPr>
        <p:txBody>
          <a:bodyPr/>
          <a:lstStyle/>
          <a:p>
            <a:pPr algn="ctr">
              <a:defRPr/>
            </a:pPr>
            <a:fld id="{37792330-58FB-4DD4-B706-9D2AF413E3B3}" type="slidenum">
              <a:rPr lang="en-US">
                <a:solidFill>
                  <a:srgbClr val="D5EDF4">
                    <a:lumMod val="60000"/>
                    <a:lumOff val="40000"/>
                  </a:srgbClr>
                </a:solidFill>
                <a:latin typeface="Calisto MT"/>
              </a:rPr>
              <a:pPr algn="ctr">
                <a:defRPr/>
              </a:pPr>
              <a:t>38</a:t>
            </a:fld>
            <a:endParaRPr lang="en-US">
              <a:solidFill>
                <a:srgbClr val="D5EDF4">
                  <a:lumMod val="60000"/>
                  <a:lumOff val="40000"/>
                </a:srgbClr>
              </a:solidFill>
              <a:latin typeface="Calisto M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764" y="1408600"/>
            <a:ext cx="1827116" cy="236450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4346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Using your Ci3T Meeting Agenda</a:t>
            </a:r>
          </a:p>
        </p:txBody>
      </p:sp>
      <p:sp>
        <p:nvSpPr>
          <p:cNvPr id="3" name="Content Placeholder 2"/>
          <p:cNvSpPr>
            <a:spLocks noGrp="1"/>
          </p:cNvSpPr>
          <p:nvPr>
            <p:ph idx="1"/>
          </p:nvPr>
        </p:nvSpPr>
        <p:spPr/>
        <p:txBody>
          <a:bodyPr>
            <a:normAutofit lnSpcReduction="10000"/>
          </a:bodyPr>
          <a:lstStyle/>
          <a:p>
            <a:r>
              <a:rPr lang="en-US"/>
              <a:t>Meeting logistics</a:t>
            </a:r>
          </a:p>
          <a:p>
            <a:pPr lvl="1"/>
            <a:r>
              <a:rPr lang="en-US"/>
              <a:t>Date, time, who is present, who is absent</a:t>
            </a:r>
          </a:p>
          <a:p>
            <a:pPr lvl="1"/>
            <a:r>
              <a:rPr lang="en-US"/>
              <a:t>Next meeting date/time/location/roles</a:t>
            </a:r>
          </a:p>
          <a:p>
            <a:pPr lvl="1"/>
            <a:r>
              <a:rPr lang="en-US"/>
              <a:t>Discussion points for current meeting</a:t>
            </a:r>
          </a:p>
          <a:p>
            <a:r>
              <a:rPr lang="en-US"/>
              <a:t>Procedural Checklist</a:t>
            </a:r>
          </a:p>
          <a:p>
            <a:r>
              <a:rPr lang="en-US"/>
              <a:t>Record of discussion according to key Ci3T features</a:t>
            </a:r>
          </a:p>
          <a:p>
            <a:pPr lvl="1"/>
            <a:r>
              <a:rPr lang="en-US"/>
              <a:t>Procedures for teaching, reinforcing and monitoring</a:t>
            </a:r>
          </a:p>
          <a:p>
            <a:pPr lvl="1"/>
            <a:r>
              <a:rPr lang="en-US"/>
              <a:t>Academics</a:t>
            </a:r>
          </a:p>
          <a:p>
            <a:pPr lvl="1"/>
            <a:r>
              <a:rPr lang="en-US"/>
              <a:t>Behavior</a:t>
            </a:r>
          </a:p>
          <a:p>
            <a:pPr lvl="1"/>
            <a:r>
              <a:rPr lang="en-US"/>
              <a:t>Social skills</a:t>
            </a:r>
          </a:p>
          <a:p>
            <a:pPr lvl="1"/>
            <a:r>
              <a:rPr lang="en-US"/>
              <a:t>Data (student level, program level, Ci3T reports)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764" y="1408600"/>
            <a:ext cx="1827116" cy="236450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grpSp>
        <p:nvGrpSpPr>
          <p:cNvPr id="9" name="Group 8"/>
          <p:cNvGrpSpPr/>
          <p:nvPr/>
        </p:nvGrpSpPr>
        <p:grpSpPr>
          <a:xfrm>
            <a:off x="1813249" y="877824"/>
            <a:ext cx="4223715" cy="5465984"/>
            <a:chOff x="289248" y="877824"/>
            <a:chExt cx="4223715" cy="5465984"/>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248" y="877824"/>
              <a:ext cx="4223715" cy="5465984"/>
            </a:xfrm>
            <a:prstGeom prst="rect">
              <a:avLst/>
            </a:prstGeom>
            <a:ln>
              <a:solidFill>
                <a:schemeClr val="accent1"/>
              </a:solidFill>
            </a:ln>
            <a:effectLst>
              <a:outerShdw blurRad="292100" dist="139700" dir="2700000" algn="tl" rotWithShape="0">
                <a:srgbClr val="333333">
                  <a:alpha val="65000"/>
                </a:srgbClr>
              </a:outerShdw>
            </a:effectLst>
          </p:spPr>
        </p:pic>
        <p:sp>
          <p:nvSpPr>
            <p:cNvPr id="7" name="Oval 6"/>
            <p:cNvSpPr/>
            <p:nvPr/>
          </p:nvSpPr>
          <p:spPr>
            <a:xfrm>
              <a:off x="512064" y="4478694"/>
              <a:ext cx="3668050" cy="169817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9"/>
          <p:cNvGrpSpPr/>
          <p:nvPr/>
        </p:nvGrpSpPr>
        <p:grpSpPr>
          <a:xfrm>
            <a:off x="6124385" y="877824"/>
            <a:ext cx="4223715" cy="5465985"/>
            <a:chOff x="4600384" y="877823"/>
            <a:chExt cx="4223715" cy="5465985"/>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0384" y="877823"/>
              <a:ext cx="4223715" cy="5465985"/>
            </a:xfrm>
            <a:prstGeom prst="rect">
              <a:avLst/>
            </a:prstGeom>
            <a:ln>
              <a:solidFill>
                <a:schemeClr val="accent1"/>
              </a:solidFill>
            </a:ln>
            <a:effectLst>
              <a:outerShdw blurRad="292100" dist="139700" dir="2700000" algn="tl" rotWithShape="0">
                <a:srgbClr val="333333">
                  <a:alpha val="65000"/>
                </a:srgbClr>
              </a:outerShdw>
            </a:effectLst>
          </p:spPr>
        </p:pic>
        <p:sp>
          <p:nvSpPr>
            <p:cNvPr id="8" name="Oval 7"/>
            <p:cNvSpPr/>
            <p:nvPr/>
          </p:nvSpPr>
          <p:spPr>
            <a:xfrm>
              <a:off x="5019869" y="1315616"/>
              <a:ext cx="3601618" cy="180080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0991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2458314" y="2642633"/>
            <a:ext cx="457200" cy="457200"/>
          </a:xfrm>
          <a:prstGeom prst="star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0829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Primary Prevention: </a:t>
            </a:r>
            <a:br>
              <a:rPr lang="en-US"/>
            </a:br>
            <a:r>
              <a:rPr lang="en-US"/>
              <a:t>Academics, Behavior, and Social Skills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8841" y="1690688"/>
            <a:ext cx="3840199" cy="496967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1752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Procedures for Teaching, Reinforcing, and Monitoring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9128" y="1721911"/>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606" y="2065603"/>
            <a:ext cx="3179618"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599" y="2559885"/>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138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Secondary and Tertiary Prevention Discussions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650" y="1888526"/>
            <a:ext cx="3654100" cy="472883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7230" y="1888526"/>
            <a:ext cx="3653028" cy="472744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grpSp>
        <p:nvGrpSpPr>
          <p:cNvPr id="19" name="Group 18"/>
          <p:cNvGrpSpPr/>
          <p:nvPr/>
        </p:nvGrpSpPr>
        <p:grpSpPr>
          <a:xfrm>
            <a:off x="1631302" y="4105470"/>
            <a:ext cx="8929396" cy="1877091"/>
            <a:chOff x="107302" y="3704248"/>
            <a:chExt cx="8929396" cy="1877091"/>
          </a:xfrm>
        </p:grpSpPr>
        <p:cxnSp>
          <p:nvCxnSpPr>
            <p:cNvPr id="13" name="Straight Connector 12"/>
            <p:cNvCxnSpPr/>
            <p:nvPr/>
          </p:nvCxnSpPr>
          <p:spPr>
            <a:xfrm flipV="1">
              <a:off x="107302" y="3965506"/>
              <a:ext cx="909735" cy="161583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968343" y="3956176"/>
              <a:ext cx="1068355" cy="162516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02" y="4256966"/>
              <a:ext cx="8929396" cy="132437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cxnSp>
          <p:nvCxnSpPr>
            <p:cNvPr id="9" name="Straight Connector 8"/>
            <p:cNvCxnSpPr/>
            <p:nvPr/>
          </p:nvCxnSpPr>
          <p:spPr>
            <a:xfrm flipV="1">
              <a:off x="107302" y="3704248"/>
              <a:ext cx="900404" cy="55271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7968343" y="3704248"/>
              <a:ext cx="1068355" cy="55271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6025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317" y="166390"/>
            <a:ext cx="5045647" cy="6529662"/>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6" name="Rounded Rectangle 5"/>
          <p:cNvSpPr/>
          <p:nvPr/>
        </p:nvSpPr>
        <p:spPr>
          <a:xfrm>
            <a:off x="5834743" y="1604865"/>
            <a:ext cx="4112794" cy="2890935"/>
          </a:xfrm>
          <a:prstGeom prst="roundRect">
            <a:avLst/>
          </a:prstGeom>
          <a:noFill/>
          <a:ln w="57150">
            <a:solidFill>
              <a:srgbClr val="92D05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1834839" y="3070549"/>
            <a:ext cx="3067050" cy="129540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400" b="1">
                <a:solidFill>
                  <a:prstClr val="white"/>
                </a:solidFill>
                <a:latin typeface="Calisto MT"/>
              </a:rPr>
              <a:t>Predictability</a:t>
            </a:r>
          </a:p>
        </p:txBody>
      </p:sp>
      <p:sp>
        <p:nvSpPr>
          <p:cNvPr id="9" name="Content Placeholder 2"/>
          <p:cNvSpPr txBox="1">
            <a:spLocks/>
          </p:cNvSpPr>
          <p:nvPr/>
        </p:nvSpPr>
        <p:spPr>
          <a:xfrm>
            <a:off x="1769608" y="4495800"/>
            <a:ext cx="2981324" cy="7805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5587" lvl="1" indent="0" algn="ctr">
              <a:lnSpc>
                <a:spcPct val="100000"/>
              </a:lnSpc>
              <a:spcBef>
                <a:spcPts val="0"/>
              </a:spcBef>
              <a:buClr>
                <a:srgbClr val="5B9BD5"/>
              </a:buClr>
              <a:buNone/>
            </a:pPr>
            <a:r>
              <a:rPr lang="en-US" sz="2600">
                <a:solidFill>
                  <a:prstClr val="black"/>
                </a:solidFill>
              </a:rPr>
              <a:t>Assign roles </a:t>
            </a:r>
            <a:endParaRPr lang="en-US">
              <a:solidFill>
                <a:prstClr val="black"/>
              </a:solidFill>
            </a:endParaRPr>
          </a:p>
        </p:txBody>
      </p:sp>
      <p:sp>
        <p:nvSpPr>
          <p:cNvPr id="8" name="Rectangle 7"/>
          <p:cNvSpPr/>
          <p:nvPr/>
        </p:nvSpPr>
        <p:spPr>
          <a:xfrm>
            <a:off x="1955756" y="492962"/>
            <a:ext cx="3033280" cy="9144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schemeClr val="bg1"/>
                </a:solidFill>
              </a:rPr>
              <a:t>IM18 Ci3T Leadership Team Meeting Agenda TEMPLATE</a:t>
            </a:r>
          </a:p>
        </p:txBody>
      </p:sp>
    </p:spTree>
    <p:extLst>
      <p:ext uri="{BB962C8B-B14F-4D97-AF65-F5344CB8AC3E}">
        <p14:creationId xmlns:p14="http://schemas.microsoft.com/office/powerpoint/2010/main" val="237732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00" fill="hold"/>
                                        <p:tgtEl>
                                          <p:spTgt spid="7"/>
                                        </p:tgtEl>
                                        <p:attrNameLst>
                                          <p:attrName>ppt_w</p:attrName>
                                        </p:attrNameLst>
                                      </p:cBhvr>
                                      <p:tavLst>
                                        <p:tav tm="0">
                                          <p:val>
                                            <p:strVal val="#ppt_w*0.70"/>
                                          </p:val>
                                        </p:tav>
                                        <p:tav tm="100000">
                                          <p:val>
                                            <p:strVal val="#ppt_w"/>
                                          </p:val>
                                        </p:tav>
                                      </p:tavLst>
                                    </p:anim>
                                    <p:anim calcmode="lin" valueType="num">
                                      <p:cBhvr>
                                        <p:cTn id="13" dur="700" fill="hold"/>
                                        <p:tgtEl>
                                          <p:spTgt spid="7"/>
                                        </p:tgtEl>
                                        <p:attrNameLst>
                                          <p:attrName>ppt_h</p:attrName>
                                        </p:attrNameLst>
                                      </p:cBhvr>
                                      <p:tavLst>
                                        <p:tav tm="0">
                                          <p:val>
                                            <p:strVal val="#ppt_h"/>
                                          </p:val>
                                        </p:tav>
                                        <p:tav tm="100000">
                                          <p:val>
                                            <p:strVal val="#ppt_h"/>
                                          </p:val>
                                        </p:tav>
                                      </p:tavLst>
                                    </p:anim>
                                    <p:animEffect transition="in" filter="fade">
                                      <p:cBhvr>
                                        <p:cTn id="14" dur="7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p:cTn id="19"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65" t="8228"/>
          <a:stretch/>
        </p:blipFill>
        <p:spPr>
          <a:xfrm>
            <a:off x="7251032" y="3563921"/>
            <a:ext cx="3416968" cy="3231633"/>
          </a:xfrm>
          <a:prstGeom prst="rect">
            <a:avLst/>
          </a:prstGeom>
        </p:spPr>
      </p:pic>
      <p:sp>
        <p:nvSpPr>
          <p:cNvPr id="4" name="Title 3"/>
          <p:cNvSpPr>
            <a:spLocks noGrp="1"/>
          </p:cNvSpPr>
          <p:nvPr>
            <p:ph type="title"/>
          </p:nvPr>
        </p:nvSpPr>
        <p:spPr/>
        <p:txBody>
          <a:bodyPr>
            <a:normAutofit/>
          </a:bodyPr>
          <a:lstStyle/>
          <a:p>
            <a:r>
              <a:rPr lang="en-US"/>
              <a:t>Communicating with Your Stakeholders</a:t>
            </a:r>
          </a:p>
        </p:txBody>
      </p:sp>
      <p:sp>
        <p:nvSpPr>
          <p:cNvPr id="5" name="Content Placeholder 4"/>
          <p:cNvSpPr>
            <a:spLocks noGrp="1"/>
          </p:cNvSpPr>
          <p:nvPr>
            <p:ph idx="1"/>
          </p:nvPr>
        </p:nvSpPr>
        <p:spPr/>
        <p:txBody>
          <a:bodyPr/>
          <a:lstStyle/>
          <a:p>
            <a:r>
              <a:rPr lang="en-US"/>
              <a:t>How will you share data and Ci3T Leadership Team updates with stakeholders?</a:t>
            </a:r>
          </a:p>
          <a:p>
            <a:pPr lvl="1"/>
            <a:r>
              <a:rPr lang="en-US"/>
              <a:t>Faculty and staff</a:t>
            </a:r>
          </a:p>
          <a:p>
            <a:pPr lvl="2"/>
            <a:r>
              <a:rPr lang="en-US"/>
              <a:t>Include plans for sharing updates with cafeteria, custodial, transportation, office, paraeducators, itinerant related service providers, and others</a:t>
            </a:r>
          </a:p>
          <a:p>
            <a:pPr lvl="1"/>
            <a:r>
              <a:rPr lang="en-US"/>
              <a:t>District leaders</a:t>
            </a:r>
          </a:p>
          <a:p>
            <a:pPr lvl="1"/>
            <a:r>
              <a:rPr lang="en-US"/>
              <a:t>Students</a:t>
            </a:r>
          </a:p>
          <a:p>
            <a:pPr lvl="1"/>
            <a:r>
              <a:rPr lang="en-US"/>
              <a:t>Parents &amp; Families</a:t>
            </a:r>
          </a:p>
          <a:p>
            <a:pPr lvl="1"/>
            <a:r>
              <a:rPr lang="en-US"/>
              <a:t>Community</a:t>
            </a:r>
          </a:p>
          <a:p>
            <a:pPr lvl="2"/>
            <a:r>
              <a:rPr lang="en-US"/>
              <a:t>Consider dedicating space on school website </a:t>
            </a:r>
            <a:br>
              <a:rPr lang="en-US"/>
            </a:br>
            <a:r>
              <a:rPr lang="en-US"/>
              <a:t>to give parents and community members </a:t>
            </a:r>
            <a:br>
              <a:rPr lang="en-US"/>
            </a:br>
            <a:r>
              <a:rPr lang="en-US"/>
              <a:t>access to updates </a:t>
            </a:r>
          </a:p>
        </p:txBody>
      </p:sp>
    </p:spTree>
    <p:extLst>
      <p:ext uri="{BB962C8B-B14F-4D97-AF65-F5344CB8AC3E}">
        <p14:creationId xmlns:p14="http://schemas.microsoft.com/office/powerpoint/2010/main" val="1256358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 and make plans!</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0"/>
            <a:ext cx="11275977" cy="4783759"/>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Explore IM18 Ci3T Leadership Team Meeting Agenda</a:t>
            </a:r>
          </a:p>
          <a:p>
            <a:r>
              <a:rPr lang="en-US" sz="2400"/>
              <a:t>Schedule Ci3T Leadership Team meetings</a:t>
            </a:r>
          </a:p>
          <a:p>
            <a:r>
              <a:rPr lang="en-US" sz="2400"/>
              <a:t>Schedule faculty and staff meetings</a:t>
            </a:r>
          </a:p>
          <a:p>
            <a:r>
              <a:rPr lang="en-US" sz="2400"/>
              <a:t>Assign responsibilities</a:t>
            </a:r>
          </a:p>
          <a:p>
            <a:pPr lvl="1"/>
            <a:r>
              <a:rPr lang="en-US" sz="2000"/>
              <a:t>Facilitator</a:t>
            </a:r>
          </a:p>
          <a:p>
            <a:pPr lvl="1"/>
            <a:r>
              <a:rPr lang="en-US" sz="2000"/>
              <a:t>Minute taker		</a:t>
            </a:r>
          </a:p>
          <a:p>
            <a:pPr lvl="1"/>
            <a:r>
              <a:rPr lang="en-US" sz="2000"/>
              <a:t>Data analyst</a:t>
            </a:r>
          </a:p>
          <a:p>
            <a:pPr lvl="1"/>
            <a:r>
              <a:rPr lang="en-US" sz="2000"/>
              <a:t>Active team member</a:t>
            </a:r>
          </a:p>
          <a:p>
            <a:pPr lvl="1"/>
            <a:r>
              <a:rPr lang="en-US" sz="2000"/>
              <a:t>Administrator</a:t>
            </a:r>
          </a:p>
        </p:txBody>
      </p:sp>
      <p:pic>
        <p:nvPicPr>
          <p:cNvPr id="21" name="Picture 47">
            <a:extLst>
              <a:ext uri="{FF2B5EF4-FFF2-40B4-BE49-F238E27FC236}">
                <a16:creationId xmlns:a16="http://schemas.microsoft.com/office/drawing/2014/main" id="{C5FFDFBB-1000-D292-9D7C-616CAEE57EB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2" name="Picture 51">
            <a:extLst>
              <a:ext uri="{FF2B5EF4-FFF2-40B4-BE49-F238E27FC236}">
                <a16:creationId xmlns:a16="http://schemas.microsoft.com/office/drawing/2014/main" id="{C1A383B5-501C-2CBA-A368-A5E82461F07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3" name="Picture 50">
            <a:extLst>
              <a:ext uri="{FF2B5EF4-FFF2-40B4-BE49-F238E27FC236}">
                <a16:creationId xmlns:a16="http://schemas.microsoft.com/office/drawing/2014/main" id="{FE0BB78D-FFDA-B37F-2B16-ECA30AA023E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4" name="Picture 49">
            <a:extLst>
              <a:ext uri="{FF2B5EF4-FFF2-40B4-BE49-F238E27FC236}">
                <a16:creationId xmlns:a16="http://schemas.microsoft.com/office/drawing/2014/main" id="{7C5332F1-E09D-5CE6-3AEA-4D3E59DCD88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5" name="Picture 48">
            <a:extLst>
              <a:ext uri="{FF2B5EF4-FFF2-40B4-BE49-F238E27FC236}">
                <a16:creationId xmlns:a16="http://schemas.microsoft.com/office/drawing/2014/main" id="{22DD4E19-6EAE-D3EA-751A-F0363A2738F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6" name="Picture 42">
            <a:extLst>
              <a:ext uri="{FF2B5EF4-FFF2-40B4-BE49-F238E27FC236}">
                <a16:creationId xmlns:a16="http://schemas.microsoft.com/office/drawing/2014/main" id="{5208B87C-E11E-6C54-6C8A-4855269E3B3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7" name="Picture 46">
            <a:extLst>
              <a:ext uri="{FF2B5EF4-FFF2-40B4-BE49-F238E27FC236}">
                <a16:creationId xmlns:a16="http://schemas.microsoft.com/office/drawing/2014/main" id="{C98B013A-6D60-06DA-15DD-6000B2600338}"/>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8" name="Picture 45">
            <a:extLst>
              <a:ext uri="{FF2B5EF4-FFF2-40B4-BE49-F238E27FC236}">
                <a16:creationId xmlns:a16="http://schemas.microsoft.com/office/drawing/2014/main" id="{205E619B-9862-D040-784B-82C16F7CDA40}"/>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9" name="Picture 44">
            <a:extLst>
              <a:ext uri="{FF2B5EF4-FFF2-40B4-BE49-F238E27FC236}">
                <a16:creationId xmlns:a16="http://schemas.microsoft.com/office/drawing/2014/main" id="{EF8B8DC0-41AC-B9B6-09B7-EC6948B86B03}"/>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0" name="Picture 43">
            <a:extLst>
              <a:ext uri="{FF2B5EF4-FFF2-40B4-BE49-F238E27FC236}">
                <a16:creationId xmlns:a16="http://schemas.microsoft.com/office/drawing/2014/main" id="{1E98C5E8-064D-7F1A-B7FF-3FF9862230D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1" name="Picture 41">
            <a:extLst>
              <a:ext uri="{FF2B5EF4-FFF2-40B4-BE49-F238E27FC236}">
                <a16:creationId xmlns:a16="http://schemas.microsoft.com/office/drawing/2014/main" id="{36696D99-350D-19FD-561D-0F37726B88B8}"/>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2" name="Picture 40">
            <a:extLst>
              <a:ext uri="{FF2B5EF4-FFF2-40B4-BE49-F238E27FC236}">
                <a16:creationId xmlns:a16="http://schemas.microsoft.com/office/drawing/2014/main" id="{30B8E775-8471-C243-C871-1234FB11F9E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3" name="Picture 39">
            <a:extLst>
              <a:ext uri="{FF2B5EF4-FFF2-40B4-BE49-F238E27FC236}">
                <a16:creationId xmlns:a16="http://schemas.microsoft.com/office/drawing/2014/main" id="{03BBABA4-A84B-891F-7E75-1689E4F59988}"/>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4" name="Picture 38">
            <a:extLst>
              <a:ext uri="{FF2B5EF4-FFF2-40B4-BE49-F238E27FC236}">
                <a16:creationId xmlns:a16="http://schemas.microsoft.com/office/drawing/2014/main" id="{D9A285D7-216C-0F76-A98B-4445362628C5}"/>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5" name="Picture 33">
            <a:extLst>
              <a:ext uri="{FF2B5EF4-FFF2-40B4-BE49-F238E27FC236}">
                <a16:creationId xmlns:a16="http://schemas.microsoft.com/office/drawing/2014/main" id="{D15C8E2C-1B65-D7A6-2D17-D75A7AD5D39F}"/>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6" name="Picture 36">
            <a:extLst>
              <a:ext uri="{FF2B5EF4-FFF2-40B4-BE49-F238E27FC236}">
                <a16:creationId xmlns:a16="http://schemas.microsoft.com/office/drawing/2014/main" id="{D7260AC9-1791-91B6-650E-EEFEA9E899F5}"/>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7" name="Picture 32">
            <a:extLst>
              <a:ext uri="{FF2B5EF4-FFF2-40B4-BE49-F238E27FC236}">
                <a16:creationId xmlns:a16="http://schemas.microsoft.com/office/drawing/2014/main" id="{4664097C-BA1B-3180-1E5E-4131139E39E1}"/>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589755" y="5740536"/>
            <a:ext cx="2870442" cy="1017886"/>
          </a:xfrm>
          <a:prstGeom prst="rect">
            <a:avLst/>
          </a:prstGeom>
          <a:noFill/>
        </p:spPr>
      </p:pic>
      <p:pic>
        <p:nvPicPr>
          <p:cNvPr id="4" name="Content Placeholder 6">
            <a:extLst>
              <a:ext uri="{FF2B5EF4-FFF2-40B4-BE49-F238E27FC236}">
                <a16:creationId xmlns:a16="http://schemas.microsoft.com/office/drawing/2014/main" id="{0CB987EB-B44B-9D21-D197-497AF7AD3D9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74482" y="1099737"/>
            <a:ext cx="3282534" cy="4247985"/>
          </a:xfrm>
          <a:prstGeom prst="rect">
            <a:avLst/>
          </a:prstGeom>
          <a:ln>
            <a:solidFill>
              <a:schemeClr val="tx1"/>
            </a:solidFill>
          </a:ln>
        </p:spPr>
      </p:pic>
    </p:spTree>
    <p:extLst>
      <p:ext uri="{BB962C8B-B14F-4D97-AF65-F5344CB8AC3E}">
        <p14:creationId xmlns:p14="http://schemas.microsoft.com/office/powerpoint/2010/main" val="1274058181"/>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BD50-3C05-E8CC-D003-23A89A82FED3}"/>
              </a:ext>
            </a:extLst>
          </p:cNvPr>
          <p:cNvSpPr>
            <a:spLocks noGrp="1"/>
          </p:cNvSpPr>
          <p:nvPr>
            <p:ph type="title"/>
          </p:nvPr>
        </p:nvSpPr>
        <p:spPr/>
        <p:txBody>
          <a:bodyPr/>
          <a:lstStyle/>
          <a:p>
            <a:r>
              <a:rPr lang="en-US"/>
              <a:t>Implementing Your Primary (Tier 1) Prevention Efforts</a:t>
            </a:r>
          </a:p>
        </p:txBody>
      </p:sp>
      <p:sp>
        <p:nvSpPr>
          <p:cNvPr id="3" name="Text Placeholder 2">
            <a:extLst>
              <a:ext uri="{FF2B5EF4-FFF2-40B4-BE49-F238E27FC236}">
                <a16:creationId xmlns:a16="http://schemas.microsoft.com/office/drawing/2014/main" id="{4B5B1888-157F-FCBB-1D7B-AED8B3E6D79F}"/>
              </a:ext>
            </a:extLst>
          </p:cNvPr>
          <p:cNvSpPr>
            <a:spLocks noGrp="1"/>
          </p:cNvSpPr>
          <p:nvPr>
            <p:ph type="body" idx="1"/>
          </p:nvPr>
        </p:nvSpPr>
        <p:spPr/>
        <p:txBody>
          <a:bodyPr/>
          <a:lstStyle/>
          <a:p>
            <a:pPr marL="342900" indent="-342900">
              <a:buFont typeface="Wingdings" panose="05000000000000000000" pitchFamily="2" charset="2"/>
              <a:buChar char="ü"/>
            </a:pPr>
            <a:r>
              <a:rPr lang="en-US" b="1"/>
              <a:t>Rolling out Tier 1</a:t>
            </a:r>
          </a:p>
          <a:p>
            <a:pPr marL="342900" indent="-342900">
              <a:buFont typeface="Wingdings" panose="05000000000000000000" pitchFamily="2" charset="2"/>
              <a:buChar char="ü"/>
            </a:pPr>
            <a:r>
              <a:rPr lang="en-US"/>
              <a:t>Implementing Procedures</a:t>
            </a:r>
          </a:p>
        </p:txBody>
      </p:sp>
    </p:spTree>
    <p:extLst>
      <p:ext uri="{BB962C8B-B14F-4D97-AF65-F5344CB8AC3E}">
        <p14:creationId xmlns:p14="http://schemas.microsoft.com/office/powerpoint/2010/main" val="502531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142E-BBE1-4963-90F8-7FDF66C091F1}"/>
              </a:ext>
            </a:extLst>
          </p:cNvPr>
          <p:cNvSpPr>
            <a:spLocks noGrp="1"/>
          </p:cNvSpPr>
          <p:nvPr>
            <p:ph type="title"/>
          </p:nvPr>
        </p:nvSpPr>
        <p:spPr/>
        <p:txBody>
          <a:bodyPr/>
          <a:lstStyle/>
          <a:p>
            <a:r>
              <a:rPr lang="en-US"/>
              <a:t>Rolling out at Tier 1: Academic Domain</a:t>
            </a:r>
          </a:p>
        </p:txBody>
      </p:sp>
      <p:sp>
        <p:nvSpPr>
          <p:cNvPr id="3" name="Text Placeholder 2">
            <a:extLst>
              <a:ext uri="{FF2B5EF4-FFF2-40B4-BE49-F238E27FC236}">
                <a16:creationId xmlns:a16="http://schemas.microsoft.com/office/drawing/2014/main" id="{8B0FF2BB-A088-4D6C-9319-C7F3016DF10C}"/>
              </a:ext>
            </a:extLst>
          </p:cNvPr>
          <p:cNvSpPr>
            <a:spLocks noGrp="1"/>
          </p:cNvSpPr>
          <p:nvPr>
            <p:ph type="body" idx="1"/>
          </p:nvPr>
        </p:nvSpPr>
        <p:spPr>
          <a:xfrm>
            <a:off x="5961381" y="4590301"/>
            <a:ext cx="6613004" cy="1500187"/>
          </a:xfrm>
        </p:spPr>
        <p:txBody>
          <a:bodyPr/>
          <a:lstStyle/>
          <a:p>
            <a:r>
              <a:rPr lang="en-US"/>
              <a:t>Teaching </a:t>
            </a:r>
          </a:p>
          <a:p>
            <a:r>
              <a:rPr lang="en-US"/>
              <a:t>Reinforcing</a:t>
            </a:r>
          </a:p>
          <a:p>
            <a:r>
              <a:rPr lang="en-US"/>
              <a:t>Monitoring</a:t>
            </a:r>
          </a:p>
          <a:p>
            <a:endParaRPr lang="en-US"/>
          </a:p>
        </p:txBody>
      </p:sp>
      <p:pic>
        <p:nvPicPr>
          <p:cNvPr id="4" name="Picture 3">
            <a:extLst>
              <a:ext uri="{FF2B5EF4-FFF2-40B4-BE49-F238E27FC236}">
                <a16:creationId xmlns:a16="http://schemas.microsoft.com/office/drawing/2014/main" id="{9747361F-1368-4FF9-A0FE-690C4D9E1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43" y="3648988"/>
            <a:ext cx="3880474" cy="2998548"/>
          </a:xfrm>
          <a:prstGeom prst="rect">
            <a:avLst/>
          </a:prstGeom>
          <a:ln>
            <a:noFill/>
          </a:ln>
          <a:effectLst>
            <a:outerShdw blurRad="292100" dist="139700" dir="2700000" algn="tl" rotWithShape="0">
              <a:srgbClr val="333333">
                <a:alpha val="65000"/>
              </a:srgbClr>
            </a:outerShdw>
          </a:effectLst>
        </p:spPr>
      </p:pic>
      <p:sp>
        <p:nvSpPr>
          <p:cNvPr id="5" name="Rounded Rectangle 6">
            <a:extLst>
              <a:ext uri="{FF2B5EF4-FFF2-40B4-BE49-F238E27FC236}">
                <a16:creationId xmlns:a16="http://schemas.microsoft.com/office/drawing/2014/main" id="{BACCDC07-54A3-4639-ACEC-FEC2BFAA5F78}"/>
              </a:ext>
            </a:extLst>
          </p:cNvPr>
          <p:cNvSpPr/>
          <p:nvPr/>
        </p:nvSpPr>
        <p:spPr>
          <a:xfrm rot="5400000">
            <a:off x="-249668" y="4460891"/>
            <a:ext cx="2681036" cy="128170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371597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4874" y="224158"/>
            <a:ext cx="10515600" cy="1325563"/>
          </a:xfrm>
        </p:spPr>
        <p:txBody>
          <a:bodyPr>
            <a:normAutofit/>
          </a:bodyPr>
          <a:lstStyle/>
          <a:p>
            <a:r>
              <a:rPr lang="en-US" sz="4000"/>
              <a:t>Ci3T Primary Plan: Faculty and Staff Roles and Responsibilities</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187959" y="3924298"/>
            <a:ext cx="2021348" cy="1780415"/>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897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927" y="81856"/>
            <a:ext cx="8636305" cy="6673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441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8FDAB62B-84C1-BAAD-8CB7-5029508AE914}"/>
              </a:ext>
            </a:extLst>
          </p:cNvPr>
          <p:cNvSpPr>
            <a:spLocks noGrp="1"/>
          </p:cNvSpPr>
          <p:nvPr>
            <p:ph idx="1"/>
          </p:nvPr>
        </p:nvSpPr>
        <p:spPr/>
        <p:txBody>
          <a:bodyPr/>
          <a:lstStyle/>
          <a:p>
            <a:r>
              <a:rPr lang="en-US"/>
              <a:t>Welcome</a:t>
            </a:r>
          </a:p>
          <a:p>
            <a:r>
              <a:rPr lang="en-US"/>
              <a:t>Scheduling for Success</a:t>
            </a:r>
          </a:p>
          <a:p>
            <a:r>
              <a:rPr lang="en-US"/>
              <a:t>Implementing Your Primary (Tier 1) Prevention Efforts</a:t>
            </a:r>
          </a:p>
          <a:p>
            <a:r>
              <a:rPr lang="en-US"/>
              <a:t>Preparing to Collect Treatment Integrity Data</a:t>
            </a:r>
          </a:p>
          <a:p>
            <a:pPr lvl="1"/>
            <a:r>
              <a:rPr lang="en-US"/>
              <a:t>Preview: Ci3T Treatment Integrity Team Leader Training</a:t>
            </a:r>
          </a:p>
          <a:p>
            <a:r>
              <a:rPr lang="en-US"/>
              <a:t>Wrapping Up and Moving Forward</a:t>
            </a:r>
          </a:p>
        </p:txBody>
      </p:sp>
    </p:spTree>
    <p:extLst>
      <p:ext uri="{BB962C8B-B14F-4D97-AF65-F5344CB8AC3E}">
        <p14:creationId xmlns:p14="http://schemas.microsoft.com/office/powerpoint/2010/main" val="1214318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tretch>
            <a:fillRect/>
          </a:stretch>
        </p:blipFill>
        <p:spPr>
          <a:xfrm>
            <a:off x="10309481" y="123432"/>
            <a:ext cx="1424237" cy="1854658"/>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58281" y="3046721"/>
            <a:ext cx="3754159" cy="764558"/>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5A6CCFD2-BFBB-8EF6-605C-9A686324FD5D}"/>
              </a:ext>
            </a:extLst>
          </p:cNvPr>
          <p:cNvSpPr>
            <a:spLocks noGrp="1"/>
          </p:cNvSpPr>
          <p:nvPr>
            <p:ph type="title"/>
          </p:nvPr>
        </p:nvSpPr>
        <p:spPr/>
        <p:txBody>
          <a:bodyPr/>
          <a:lstStyle/>
          <a:p>
            <a:r>
              <a:rPr lang="en-US"/>
              <a:t>Academics</a:t>
            </a:r>
          </a:p>
        </p:txBody>
      </p:sp>
      <p:graphicFrame>
        <p:nvGraphicFramePr>
          <p:cNvPr id="16" name="Table 2">
            <a:extLst>
              <a:ext uri="{FF2B5EF4-FFF2-40B4-BE49-F238E27FC236}">
                <a16:creationId xmlns:a16="http://schemas.microsoft.com/office/drawing/2014/main" id="{DB15B418-14FB-4DFD-9F83-746BE6C62697}"/>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Tree>
    <p:extLst>
      <p:ext uri="{BB962C8B-B14F-4D97-AF65-F5344CB8AC3E}">
        <p14:creationId xmlns:p14="http://schemas.microsoft.com/office/powerpoint/2010/main" val="13705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424B4646-57B0-366B-0446-B1BBB81A8384}"/>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tretch>
            <a:fillRect/>
          </a:stretch>
        </p:blipFill>
        <p:spPr>
          <a:xfrm>
            <a:off x="10309481" y="123432"/>
            <a:ext cx="1424237" cy="1854658"/>
          </a:xfrm>
          <a:prstGeom prst="rect">
            <a:avLst/>
          </a:prstGeom>
        </p:spPr>
      </p:pic>
      <p:grpSp>
        <p:nvGrpSpPr>
          <p:cNvPr id="4" name="Group 3">
            <a:extLst>
              <a:ext uri="{FF2B5EF4-FFF2-40B4-BE49-F238E27FC236}">
                <a16:creationId xmlns:a16="http://schemas.microsoft.com/office/drawing/2014/main" id="{6DCD29E9-E05E-4BCD-89DC-1B70542FE970}"/>
              </a:ext>
            </a:extLst>
          </p:cNvPr>
          <p:cNvGrpSpPr/>
          <p:nvPr/>
        </p:nvGrpSpPr>
        <p:grpSpPr>
          <a:xfrm>
            <a:off x="6955644" y="1745495"/>
            <a:ext cx="5029204" cy="4857068"/>
            <a:chOff x="6880999" y="1745495"/>
            <a:chExt cx="5029204" cy="4857068"/>
          </a:xfrm>
        </p:grpSpPr>
        <p:pic>
          <p:nvPicPr>
            <p:cNvPr id="5" name="Content Placeholder 5">
              <a:extLst>
                <a:ext uri="{FF2B5EF4-FFF2-40B4-BE49-F238E27FC236}">
                  <a16:creationId xmlns:a16="http://schemas.microsoft.com/office/drawing/2014/main" id="{2234A04E-C4D3-1E8F-9682-997C13068131}"/>
                </a:ext>
              </a:extLst>
            </p:cNvPr>
            <p:cNvPicPr>
              <a:picLocks noChangeAspect="1"/>
            </p:cNvPicPr>
            <p:nvPr/>
          </p:nvPicPr>
          <p:blipFill rotWithShape="1">
            <a:blip r:embed="rId3"/>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6" name="Freeform 15">
              <a:extLst>
                <a:ext uri="{FF2B5EF4-FFF2-40B4-BE49-F238E27FC236}">
                  <a16:creationId xmlns:a16="http://schemas.microsoft.com/office/drawing/2014/main" id="{295B0B34-10C8-9478-A9F8-3CAA164287B3}"/>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7" name="Freeform 16">
              <a:extLst>
                <a:ext uri="{FF2B5EF4-FFF2-40B4-BE49-F238E27FC236}">
                  <a16:creationId xmlns:a16="http://schemas.microsoft.com/office/drawing/2014/main" id="{C17D212E-41C6-DA85-E4E6-FA0CDE7D6032}"/>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8" name="Freeform 17">
              <a:extLst>
                <a:ext uri="{FF2B5EF4-FFF2-40B4-BE49-F238E27FC236}">
                  <a16:creationId xmlns:a16="http://schemas.microsoft.com/office/drawing/2014/main" id="{3BE27CC6-F0A5-593C-1EDC-56BD88650E4D}"/>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9" name="Freeform 18">
              <a:extLst>
                <a:ext uri="{FF2B5EF4-FFF2-40B4-BE49-F238E27FC236}">
                  <a16:creationId xmlns:a16="http://schemas.microsoft.com/office/drawing/2014/main" id="{897E473E-B452-DB9E-99A1-9DBA89876AE4}"/>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0" name="Freeform 19">
              <a:extLst>
                <a:ext uri="{FF2B5EF4-FFF2-40B4-BE49-F238E27FC236}">
                  <a16:creationId xmlns:a16="http://schemas.microsoft.com/office/drawing/2014/main" id="{A97BC4AE-6BD5-C48D-BC77-C9298CA1E079}"/>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1" name="Freeform 20">
              <a:extLst>
                <a:ext uri="{FF2B5EF4-FFF2-40B4-BE49-F238E27FC236}">
                  <a16:creationId xmlns:a16="http://schemas.microsoft.com/office/drawing/2014/main" id="{62B3741E-5F22-98AD-D4C4-3EB5AB7EF02B}"/>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2" name="Freeform 21">
              <a:extLst>
                <a:ext uri="{FF2B5EF4-FFF2-40B4-BE49-F238E27FC236}">
                  <a16:creationId xmlns:a16="http://schemas.microsoft.com/office/drawing/2014/main" id="{F267CAED-3C91-9BD1-A6EF-09C9D14E29E6}"/>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Incorporating Choice</a:t>
              </a:r>
            </a:p>
          </p:txBody>
        </p:sp>
      </p:grpSp>
      <p:sp>
        <p:nvSpPr>
          <p:cNvPr id="13" name="Rectangle 12">
            <a:extLst>
              <a:ext uri="{FF2B5EF4-FFF2-40B4-BE49-F238E27FC236}">
                <a16:creationId xmlns:a16="http://schemas.microsoft.com/office/drawing/2014/main" id="{FC8B168F-E468-0F12-E065-FFACE06E9648}"/>
              </a:ext>
            </a:extLst>
          </p:cNvPr>
          <p:cNvSpPr/>
          <p:nvPr/>
        </p:nvSpPr>
        <p:spPr>
          <a:xfrm>
            <a:off x="458281" y="3740953"/>
            <a:ext cx="3754159" cy="764558"/>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5A6CCFD2-BFBB-8EF6-605C-9A686324FD5D}"/>
              </a:ext>
            </a:extLst>
          </p:cNvPr>
          <p:cNvSpPr>
            <a:spLocks noGrp="1"/>
          </p:cNvSpPr>
          <p:nvPr>
            <p:ph type="title"/>
          </p:nvPr>
        </p:nvSpPr>
        <p:spPr/>
        <p:txBody>
          <a:bodyPr/>
          <a:lstStyle/>
          <a:p>
            <a:r>
              <a:rPr lang="en-US"/>
              <a:t>Academics</a:t>
            </a:r>
          </a:p>
        </p:txBody>
      </p:sp>
    </p:spTree>
    <p:extLst>
      <p:ext uri="{BB962C8B-B14F-4D97-AF65-F5344CB8AC3E}">
        <p14:creationId xmlns:p14="http://schemas.microsoft.com/office/powerpoint/2010/main" val="21602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E9542-8E06-4691-D199-2EFA6B7953ED}"/>
              </a:ext>
            </a:extLst>
          </p:cNvPr>
          <p:cNvPicPr>
            <a:picLocks noChangeAspect="1"/>
          </p:cNvPicPr>
          <p:nvPr/>
        </p:nvPicPr>
        <p:blipFill rotWithShape="1">
          <a:blip r:embed="rId2"/>
          <a:srcRect b="8662"/>
          <a:stretch/>
        </p:blipFill>
        <p:spPr>
          <a:xfrm>
            <a:off x="893380" y="1927364"/>
            <a:ext cx="5325525" cy="161224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a:xfrm>
            <a:off x="838200" y="365125"/>
            <a:ext cx="6492766" cy="1325563"/>
          </a:xfrm>
        </p:spPr>
        <p:txBody>
          <a:bodyPr>
            <a:normAutofit/>
          </a:bodyPr>
          <a:lstStyle/>
          <a:p>
            <a:r>
              <a:rPr lang="en-US"/>
              <a:t>Professional Learning Resources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3">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3734906" y="2821858"/>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Picture 8">
            <a:extLst>
              <a:ext uri="{FF2B5EF4-FFF2-40B4-BE49-F238E27FC236}">
                <a16:creationId xmlns:a16="http://schemas.microsoft.com/office/drawing/2014/main" id="{8F7D3802-5ACE-C5C5-E437-805B93E1BA9D}"/>
              </a:ext>
            </a:extLst>
          </p:cNvPr>
          <p:cNvPicPr>
            <a:picLocks noChangeAspect="1"/>
          </p:cNvPicPr>
          <p:nvPr/>
        </p:nvPicPr>
        <p:blipFill>
          <a:blip r:embed="rId4"/>
          <a:stretch>
            <a:fillRect/>
          </a:stretch>
        </p:blipFill>
        <p:spPr>
          <a:xfrm>
            <a:off x="7747820" y="1927364"/>
            <a:ext cx="2998126" cy="4628017"/>
          </a:xfrm>
          <a:prstGeom prst="rect">
            <a:avLst/>
          </a:prstGeom>
          <a:ln>
            <a:solidFill>
              <a:schemeClr val="tx1"/>
            </a:solidFill>
          </a:ln>
        </p:spPr>
      </p:pic>
      <p:pic>
        <p:nvPicPr>
          <p:cNvPr id="15" name="Picture 14">
            <a:extLst>
              <a:ext uri="{FF2B5EF4-FFF2-40B4-BE49-F238E27FC236}">
                <a16:creationId xmlns:a16="http://schemas.microsoft.com/office/drawing/2014/main" id="{E055AE3D-4604-A4C5-8DBA-9155FD7CE893}"/>
              </a:ext>
            </a:extLst>
          </p:cNvPr>
          <p:cNvPicPr>
            <a:picLocks noChangeAspect="1"/>
          </p:cNvPicPr>
          <p:nvPr/>
        </p:nvPicPr>
        <p:blipFill>
          <a:blip r:embed="rId5"/>
          <a:stretch>
            <a:fillRect/>
          </a:stretch>
        </p:blipFill>
        <p:spPr>
          <a:xfrm>
            <a:off x="3941204" y="3838874"/>
            <a:ext cx="6804332" cy="595233"/>
          </a:xfrm>
          <a:prstGeom prst="rect">
            <a:avLst/>
          </a:prstGeom>
        </p:spPr>
      </p:pic>
      <p:pic>
        <p:nvPicPr>
          <p:cNvPr id="17" name="Picture 16">
            <a:extLst>
              <a:ext uri="{FF2B5EF4-FFF2-40B4-BE49-F238E27FC236}">
                <a16:creationId xmlns:a16="http://schemas.microsoft.com/office/drawing/2014/main" id="{738A96CC-3317-47CE-FA76-6D33FC1AD9A5}"/>
              </a:ext>
            </a:extLst>
          </p:cNvPr>
          <p:cNvPicPr>
            <a:picLocks noChangeAspect="1"/>
          </p:cNvPicPr>
          <p:nvPr/>
        </p:nvPicPr>
        <p:blipFill>
          <a:blip r:embed="rId6"/>
          <a:stretch>
            <a:fillRect/>
          </a:stretch>
        </p:blipFill>
        <p:spPr>
          <a:xfrm>
            <a:off x="3940794" y="4408662"/>
            <a:ext cx="3562634" cy="2418778"/>
          </a:xfrm>
          <a:prstGeom prst="rect">
            <a:avLst/>
          </a:prstGeom>
        </p:spPr>
      </p:pic>
    </p:spTree>
    <p:extLst>
      <p:ext uri="{BB962C8B-B14F-4D97-AF65-F5344CB8AC3E}">
        <p14:creationId xmlns:p14="http://schemas.microsoft.com/office/powerpoint/2010/main" val="16148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294" y="152400"/>
            <a:ext cx="8449415" cy="6529094"/>
          </a:xfrm>
          <a:prstGeom prst="rect">
            <a:avLst/>
          </a:prstGeom>
          <a:ln>
            <a:noFill/>
          </a:ln>
          <a:effectLst>
            <a:outerShdw blurRad="292100" dist="139700" dir="2700000" algn="tl" rotWithShape="0">
              <a:srgbClr val="333333">
                <a:alpha val="65000"/>
              </a:srgbClr>
            </a:outerShdw>
          </a:effectLst>
        </p:spPr>
      </p:pic>
      <p:sp>
        <p:nvSpPr>
          <p:cNvPr id="12" name="Oval Callout 11"/>
          <p:cNvSpPr/>
          <p:nvPr/>
        </p:nvSpPr>
        <p:spPr>
          <a:xfrm rot="516946">
            <a:off x="7877802" y="5552615"/>
            <a:ext cx="2667000" cy="612775"/>
          </a:xfrm>
          <a:prstGeom prst="wedgeEllipseCallout">
            <a:avLst>
              <a:gd name="adj1" fmla="val -67005"/>
              <a:gd name="adj2" fmla="val 9850"/>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What do I need to know?</a:t>
            </a:r>
          </a:p>
        </p:txBody>
      </p:sp>
      <p:sp>
        <p:nvSpPr>
          <p:cNvPr id="13" name="Rounded Rectangle 12"/>
          <p:cNvSpPr/>
          <p:nvPr/>
        </p:nvSpPr>
        <p:spPr>
          <a:xfrm>
            <a:off x="1761227" y="6004455"/>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Ci3T Exemplar - Elementary</a:t>
            </a:r>
          </a:p>
        </p:txBody>
      </p:sp>
      <p:sp>
        <p:nvSpPr>
          <p:cNvPr id="14" name="Rounded Rectangle 13"/>
          <p:cNvSpPr/>
          <p:nvPr/>
        </p:nvSpPr>
        <p:spPr>
          <a:xfrm rot="5400000">
            <a:off x="926839" y="1959429"/>
            <a:ext cx="5421086"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156930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Rolling out at Tier 1: Academics</a:t>
            </a:r>
          </a:p>
        </p:txBody>
      </p:sp>
      <p:sp>
        <p:nvSpPr>
          <p:cNvPr id="10" name="Content Placeholder 9"/>
          <p:cNvSpPr>
            <a:spLocks noGrp="1"/>
          </p:cNvSpPr>
          <p:nvPr>
            <p:ph idx="1"/>
          </p:nvPr>
        </p:nvSpPr>
        <p:spPr/>
        <p:txBody>
          <a:bodyPr>
            <a:normAutofit/>
          </a:bodyPr>
          <a:lstStyle/>
          <a:p>
            <a:r>
              <a:rPr lang="en-US"/>
              <a:t>Reviewing Roles &amp; Responsibilities</a:t>
            </a:r>
          </a:p>
          <a:p>
            <a:pPr lvl="1"/>
            <a:r>
              <a:rPr lang="en-US">
                <a:solidFill>
                  <a:schemeClr val="accent1"/>
                </a:solidFill>
              </a:rPr>
              <a:t>What do I need to know?</a:t>
            </a:r>
          </a:p>
          <a:p>
            <a:r>
              <a:rPr lang="en-US"/>
              <a:t>Procedures for Teaching</a:t>
            </a:r>
          </a:p>
          <a:p>
            <a:pPr lvl="1"/>
            <a:r>
              <a:rPr lang="en-US">
                <a:solidFill>
                  <a:srgbClr val="7030A0"/>
                </a:solidFill>
              </a:rPr>
              <a:t>How am I doing with using low-intensity supports?</a:t>
            </a:r>
          </a:p>
          <a:p>
            <a:r>
              <a:rPr lang="en-US"/>
              <a:t>Procedures for Reinforcing</a:t>
            </a:r>
          </a:p>
          <a:p>
            <a:pPr lvl="1"/>
            <a:r>
              <a:rPr lang="en-US">
                <a:solidFill>
                  <a:schemeClr val="accent1"/>
                </a:solidFill>
              </a:rPr>
              <a:t>How have I been reinforcing students for meeting expectations?</a:t>
            </a:r>
          </a:p>
          <a:p>
            <a:r>
              <a:rPr lang="en-US"/>
              <a:t>Procedures for Monitoring</a:t>
            </a:r>
          </a:p>
          <a:p>
            <a:pPr lvl="1"/>
            <a:r>
              <a:rPr lang="en-US">
                <a:solidFill>
                  <a:schemeClr val="accent1"/>
                </a:solidFill>
              </a:rPr>
              <a:t>How am I doing with implementation?</a:t>
            </a:r>
          </a:p>
          <a:p>
            <a:r>
              <a:rPr lang="en-US"/>
              <a:t>Questions &amp; Considerations?</a:t>
            </a:r>
          </a:p>
          <a:p>
            <a:endParaRPr lang="en-US"/>
          </a:p>
        </p:txBody>
      </p:sp>
      <p:sp>
        <p:nvSpPr>
          <p:cNvPr id="11" name="Content Placeholder 10"/>
          <p:cNvSpPr>
            <a:spLocks noGrp="1"/>
          </p:cNvSpPr>
          <p:nvPr>
            <p:ph sz="half" idx="4294967295"/>
          </p:nvPr>
        </p:nvSpPr>
        <p:spPr>
          <a:xfrm rot="880817">
            <a:off x="7537450" y="5062538"/>
            <a:ext cx="3130550" cy="1422400"/>
          </a:xfrm>
          <a:prstGeom prst="irregularSeal1">
            <a:avLst/>
          </a:prstGeom>
          <a:solidFill>
            <a:schemeClr val="tx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pPr marL="0" indent="0">
              <a:buNone/>
            </a:pPr>
            <a:r>
              <a:rPr lang="en-US"/>
              <a:t>Successes! </a:t>
            </a:r>
          </a:p>
        </p:txBody>
      </p:sp>
    </p:spTree>
    <p:extLst>
      <p:ext uri="{BB962C8B-B14F-4D97-AF65-F5344CB8AC3E}">
        <p14:creationId xmlns:p14="http://schemas.microsoft.com/office/powerpoint/2010/main" val="2856479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F968-FBE7-4E2C-8D0E-B7D733A5ADD4}"/>
              </a:ext>
            </a:extLst>
          </p:cNvPr>
          <p:cNvSpPr>
            <a:spLocks noGrp="1"/>
          </p:cNvSpPr>
          <p:nvPr>
            <p:ph type="title"/>
          </p:nvPr>
        </p:nvSpPr>
        <p:spPr/>
        <p:txBody>
          <a:bodyPr/>
          <a:lstStyle/>
          <a:p>
            <a:r>
              <a:rPr lang="en-US"/>
              <a:t>Rolling out at Tier 1: Behavioral Domain</a:t>
            </a:r>
          </a:p>
        </p:txBody>
      </p:sp>
      <p:sp>
        <p:nvSpPr>
          <p:cNvPr id="3" name="Text Placeholder 2">
            <a:extLst>
              <a:ext uri="{FF2B5EF4-FFF2-40B4-BE49-F238E27FC236}">
                <a16:creationId xmlns:a16="http://schemas.microsoft.com/office/drawing/2014/main" id="{14950EF5-0D89-4AA6-863F-9AE0F43789D9}"/>
              </a:ext>
            </a:extLst>
          </p:cNvPr>
          <p:cNvSpPr>
            <a:spLocks noGrp="1"/>
          </p:cNvSpPr>
          <p:nvPr>
            <p:ph type="body" idx="1"/>
          </p:nvPr>
        </p:nvSpPr>
        <p:spPr>
          <a:xfrm>
            <a:off x="5918662" y="4589463"/>
            <a:ext cx="6273338" cy="1500187"/>
          </a:xfrm>
        </p:spPr>
        <p:txBody>
          <a:bodyPr/>
          <a:lstStyle/>
          <a:p>
            <a:r>
              <a:rPr lang="en-US"/>
              <a:t>Teaching </a:t>
            </a:r>
          </a:p>
          <a:p>
            <a:r>
              <a:rPr lang="en-US"/>
              <a:t>Reinforcing</a:t>
            </a:r>
          </a:p>
          <a:p>
            <a:r>
              <a:rPr lang="en-US"/>
              <a:t>Monitoring</a:t>
            </a:r>
          </a:p>
          <a:p>
            <a:endParaRPr lang="en-US"/>
          </a:p>
        </p:txBody>
      </p:sp>
      <p:pic>
        <p:nvPicPr>
          <p:cNvPr id="4" name="Picture 3">
            <a:extLst>
              <a:ext uri="{FF2B5EF4-FFF2-40B4-BE49-F238E27FC236}">
                <a16:creationId xmlns:a16="http://schemas.microsoft.com/office/drawing/2014/main" id="{3CF05660-0F8D-497D-88B3-4DD3825274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29" y="3648988"/>
            <a:ext cx="3880474" cy="2998548"/>
          </a:xfrm>
          <a:prstGeom prst="rect">
            <a:avLst/>
          </a:prstGeom>
          <a:ln>
            <a:noFill/>
          </a:ln>
          <a:effectLst>
            <a:outerShdw blurRad="292100" dist="139700" dir="2700000" algn="tl" rotWithShape="0">
              <a:srgbClr val="333333">
                <a:alpha val="65000"/>
              </a:srgbClr>
            </a:outerShdw>
          </a:effectLst>
        </p:spPr>
      </p:pic>
      <p:sp>
        <p:nvSpPr>
          <p:cNvPr id="5" name="Rounded Rectangle 6">
            <a:extLst>
              <a:ext uri="{FF2B5EF4-FFF2-40B4-BE49-F238E27FC236}">
                <a16:creationId xmlns:a16="http://schemas.microsoft.com/office/drawing/2014/main" id="{98ACB40D-04DD-411F-81E3-42254B1FF8E7}"/>
              </a:ext>
            </a:extLst>
          </p:cNvPr>
          <p:cNvSpPr/>
          <p:nvPr/>
        </p:nvSpPr>
        <p:spPr>
          <a:xfrm rot="5400000">
            <a:off x="833149"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721091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Ci3T Primary Plan: Faculty and Staff Roles and Responsibilities</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85326" y="3920399"/>
            <a:ext cx="2065033" cy="2256466"/>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55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B5229DB-6E50-44E8-BB39-B9F071671308}"/>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tretch>
            <a:fillRect/>
          </a:stretch>
        </p:blipFill>
        <p:spPr>
          <a:xfrm>
            <a:off x="10309481" y="123432"/>
            <a:ext cx="1424237" cy="1854658"/>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218919" y="2819400"/>
            <a:ext cx="3754159" cy="292732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4ECBADD-07DF-B794-6DB4-23246E810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600" y="3169201"/>
            <a:ext cx="4918400" cy="3688799"/>
          </a:xfrm>
          <a:prstGeom prst="rect">
            <a:avLst/>
          </a:prstGeom>
        </p:spPr>
      </p:pic>
      <p:sp>
        <p:nvSpPr>
          <p:cNvPr id="4" name="Title 3">
            <a:extLst>
              <a:ext uri="{FF2B5EF4-FFF2-40B4-BE49-F238E27FC236}">
                <a16:creationId xmlns:a16="http://schemas.microsoft.com/office/drawing/2014/main" id="{F948C2C2-FA1F-8350-D8A7-9ED200F54C2C}"/>
              </a:ext>
            </a:extLst>
          </p:cNvPr>
          <p:cNvSpPr>
            <a:spLocks noGrp="1"/>
          </p:cNvSpPr>
          <p:nvPr>
            <p:ph type="title"/>
          </p:nvPr>
        </p:nvSpPr>
        <p:spPr/>
        <p:txBody>
          <a:bodyPr/>
          <a:lstStyle/>
          <a:p>
            <a:r>
              <a:rPr lang="en-US"/>
              <a:t>Behavioral</a:t>
            </a:r>
          </a:p>
        </p:txBody>
      </p:sp>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2">
            <a:extLst>
              <a:ext uri="{FF2B5EF4-FFF2-40B4-BE49-F238E27FC236}">
                <a16:creationId xmlns:a16="http://schemas.microsoft.com/office/drawing/2014/main" id="{CCFEFB87-FF66-9342-945C-50D448C689DC}"/>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9" name="Rectangle 8">
            <a:extLst>
              <a:ext uri="{FF2B5EF4-FFF2-40B4-BE49-F238E27FC236}">
                <a16:creationId xmlns:a16="http://schemas.microsoft.com/office/drawing/2014/main" id="{BA245386-5ECC-A7CE-CFA4-D4B04E796809}"/>
              </a:ext>
            </a:extLst>
          </p:cNvPr>
          <p:cNvSpPr/>
          <p:nvPr/>
        </p:nvSpPr>
        <p:spPr>
          <a:xfrm>
            <a:off x="4218919" y="2819400"/>
            <a:ext cx="3754159" cy="292732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1539599" y="1819356"/>
            <a:ext cx="3592446" cy="4649047"/>
          </a:xfrm>
          <a:prstGeom prst="rect">
            <a:avLst/>
          </a:prstGeom>
          <a:ln>
            <a:solidFill>
              <a:schemeClr val="tx1"/>
            </a:solidFill>
          </a:ln>
        </p:spPr>
      </p:pic>
      <p:sp>
        <p:nvSpPr>
          <p:cNvPr id="2" name="Title 1">
            <a:extLst>
              <a:ext uri="{FF2B5EF4-FFF2-40B4-BE49-F238E27FC236}">
                <a16:creationId xmlns:a16="http://schemas.microsoft.com/office/drawing/2014/main" id="{A57D7F89-E964-7226-4AEA-8FE5F764769B}"/>
              </a:ext>
            </a:extLst>
          </p:cNvPr>
          <p:cNvSpPr>
            <a:spLocks noGrp="1"/>
          </p:cNvSpPr>
          <p:nvPr>
            <p:ph type="title"/>
          </p:nvPr>
        </p:nvSpPr>
        <p:spPr/>
        <p:txBody>
          <a:bodyPr/>
          <a:lstStyle/>
          <a:p>
            <a:r>
              <a:rPr lang="en-US"/>
              <a:t>Behavioral</a:t>
            </a:r>
          </a:p>
        </p:txBody>
      </p:sp>
      <p:pic>
        <p:nvPicPr>
          <p:cNvPr id="11" name="Picture 10">
            <a:extLst>
              <a:ext uri="{FF2B5EF4-FFF2-40B4-BE49-F238E27FC236}">
                <a16:creationId xmlns:a16="http://schemas.microsoft.com/office/drawing/2014/main" id="{AE2E59CD-58A2-7FBD-7043-1487387F5962}"/>
              </a:ext>
            </a:extLst>
          </p:cNvPr>
          <p:cNvPicPr>
            <a:picLocks noChangeAspect="1"/>
          </p:cNvPicPr>
          <p:nvPr/>
        </p:nvPicPr>
        <p:blipFill>
          <a:blip r:embed="rId3"/>
          <a:stretch>
            <a:fillRect/>
          </a:stretch>
        </p:blipFill>
        <p:spPr>
          <a:xfrm>
            <a:off x="10309481" y="123432"/>
            <a:ext cx="1424237" cy="1854658"/>
          </a:xfrm>
          <a:prstGeom prst="rect">
            <a:avLst/>
          </a:prstGeom>
        </p:spPr>
      </p:pic>
      <p:grpSp>
        <p:nvGrpSpPr>
          <p:cNvPr id="10" name="Group 9">
            <a:extLst>
              <a:ext uri="{FF2B5EF4-FFF2-40B4-BE49-F238E27FC236}">
                <a16:creationId xmlns:a16="http://schemas.microsoft.com/office/drawing/2014/main" id="{2DEA0A12-4730-4AD1-D961-A9C7E2BF0ECD}"/>
              </a:ext>
            </a:extLst>
          </p:cNvPr>
          <p:cNvGrpSpPr/>
          <p:nvPr/>
        </p:nvGrpSpPr>
        <p:grpSpPr>
          <a:xfrm>
            <a:off x="6213904" y="292308"/>
            <a:ext cx="3954931" cy="6273383"/>
            <a:chOff x="6213904" y="292308"/>
            <a:chExt cx="3954931" cy="6273383"/>
          </a:xfrm>
        </p:grpSpPr>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4"/>
            <a:stretch>
              <a:fillRect/>
            </a:stretch>
          </p:blipFill>
          <p:spPr>
            <a:xfrm>
              <a:off x="6213904" y="292308"/>
              <a:ext cx="3952359" cy="3054096"/>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5"/>
            <a:stretch>
              <a:fillRect/>
            </a:stretch>
          </p:blipFill>
          <p:spPr>
            <a:xfrm>
              <a:off x="6214446" y="3510027"/>
              <a:ext cx="3954389" cy="3055664"/>
            </a:xfrm>
            <a:prstGeom prst="rect">
              <a:avLst/>
            </a:prstGeom>
            <a:ln>
              <a:solidFill>
                <a:schemeClr val="tx1"/>
              </a:solidFill>
            </a:ln>
          </p:spPr>
        </p:pic>
      </p:grpSp>
    </p:spTree>
    <p:extLst>
      <p:ext uri="{BB962C8B-B14F-4D97-AF65-F5344CB8AC3E}">
        <p14:creationId xmlns:p14="http://schemas.microsoft.com/office/powerpoint/2010/main" val="27861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206375"/>
            <a:ext cx="11157637" cy="14439292"/>
          </a:xfrm>
          <a:prstGeom prst="rect">
            <a:avLst/>
          </a:prstGeom>
          <a:ln>
            <a:solidFill>
              <a:schemeClr val="tx1"/>
            </a:solidFill>
          </a:ln>
        </p:spPr>
      </p:pic>
    </p:spTree>
    <p:extLst>
      <p:ext uri="{BB962C8B-B14F-4D97-AF65-F5344CB8AC3E}">
        <p14:creationId xmlns:p14="http://schemas.microsoft.com/office/powerpoint/2010/main" val="551526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3DB8CA-65E8-4F33-7927-977674A434C0}"/>
              </a:ext>
            </a:extLst>
          </p:cNvPr>
          <p:cNvPicPr>
            <a:picLocks noChangeAspect="1"/>
          </p:cNvPicPr>
          <p:nvPr/>
        </p:nvPicPr>
        <p:blipFill>
          <a:blip r:embed="rId3"/>
          <a:stretch>
            <a:fillRect/>
          </a:stretch>
        </p:blipFill>
        <p:spPr>
          <a:xfrm>
            <a:off x="600331" y="103075"/>
            <a:ext cx="4515718" cy="6651849"/>
          </a:xfrm>
          <a:prstGeom prst="rect">
            <a:avLst/>
          </a:prstGeom>
          <a:ln>
            <a:solidFill>
              <a:schemeClr val="tx1"/>
            </a:solidFill>
          </a:ln>
        </p:spPr>
      </p:pic>
      <p:pic>
        <p:nvPicPr>
          <p:cNvPr id="13" name="Picture 12">
            <a:extLst>
              <a:ext uri="{FF2B5EF4-FFF2-40B4-BE49-F238E27FC236}">
                <a16:creationId xmlns:a16="http://schemas.microsoft.com/office/drawing/2014/main" id="{3E204FB6-7F06-2E5F-B0DA-1CAF3507450B}"/>
              </a:ext>
            </a:extLst>
          </p:cNvPr>
          <p:cNvPicPr>
            <a:picLocks noChangeAspect="1"/>
          </p:cNvPicPr>
          <p:nvPr/>
        </p:nvPicPr>
        <p:blipFill rotWithShape="1">
          <a:blip r:embed="rId4"/>
          <a:srcRect b="8662"/>
          <a:stretch/>
        </p:blipFill>
        <p:spPr>
          <a:xfrm>
            <a:off x="6692900" y="642252"/>
            <a:ext cx="5325525" cy="1612249"/>
          </a:xfrm>
          <a:prstGeom prst="rect">
            <a:avLst/>
          </a:prstGeom>
          <a:ln>
            <a:solidFill>
              <a:schemeClr val="tx1"/>
            </a:solidFill>
          </a:ln>
        </p:spPr>
      </p:pic>
      <p:sp>
        <p:nvSpPr>
          <p:cNvPr id="15" name="Rectangle 14">
            <a:extLst>
              <a:ext uri="{FF2B5EF4-FFF2-40B4-BE49-F238E27FC236}">
                <a16:creationId xmlns:a16="http://schemas.microsoft.com/office/drawing/2014/main" id="{60E9E0C8-4014-7FFE-1154-2023FAC10ED8}"/>
              </a:ext>
            </a:extLst>
          </p:cNvPr>
          <p:cNvSpPr/>
          <p:nvPr/>
        </p:nvSpPr>
        <p:spPr>
          <a:xfrm>
            <a:off x="9514689" y="1536327"/>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6" name="Picture 15">
            <a:extLst>
              <a:ext uri="{FF2B5EF4-FFF2-40B4-BE49-F238E27FC236}">
                <a16:creationId xmlns:a16="http://schemas.microsoft.com/office/drawing/2014/main" id="{335BA67D-8290-C12B-78F2-88E80D0C7662}"/>
              </a:ext>
            </a:extLst>
          </p:cNvPr>
          <p:cNvPicPr>
            <a:picLocks noChangeAspect="1"/>
          </p:cNvPicPr>
          <p:nvPr/>
        </p:nvPicPr>
        <p:blipFill>
          <a:blip r:embed="rId5"/>
          <a:stretch>
            <a:fillRect/>
          </a:stretch>
        </p:blipFill>
        <p:spPr>
          <a:xfrm>
            <a:off x="9189159" y="2517774"/>
            <a:ext cx="2679209" cy="4135724"/>
          </a:xfrm>
          <a:prstGeom prst="rect">
            <a:avLst/>
          </a:prstGeom>
          <a:ln>
            <a:solidFill>
              <a:schemeClr val="tx1"/>
            </a:solidFill>
          </a:ln>
        </p:spPr>
      </p:pic>
      <p:sp>
        <p:nvSpPr>
          <p:cNvPr id="26" name="TextBox 25">
            <a:extLst>
              <a:ext uri="{FF2B5EF4-FFF2-40B4-BE49-F238E27FC236}">
                <a16:creationId xmlns:a16="http://schemas.microsoft.com/office/drawing/2014/main" id="{CBE7D729-E0BB-C665-BBA3-959289D9DF74}"/>
              </a:ext>
            </a:extLst>
          </p:cNvPr>
          <p:cNvSpPr txBox="1"/>
          <p:nvPr/>
        </p:nvSpPr>
        <p:spPr>
          <a:xfrm>
            <a:off x="5360859" y="3410803"/>
            <a:ext cx="3583489" cy="163449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dirty="0"/>
              <a:t>Once you have completed your KCU, we encourage you to check out professional learning resources at ci3t.org/pl and ci3t.org/</a:t>
            </a:r>
            <a:r>
              <a:rPr lang="en-US" dirty="0" err="1"/>
              <a:t>fabi</a:t>
            </a:r>
            <a:r>
              <a:rPr lang="en-US" dirty="0"/>
              <a:t> </a:t>
            </a:r>
          </a:p>
        </p:txBody>
      </p:sp>
    </p:spTree>
    <p:extLst>
      <p:ext uri="{BB962C8B-B14F-4D97-AF65-F5344CB8AC3E}">
        <p14:creationId xmlns:p14="http://schemas.microsoft.com/office/powerpoint/2010/main" val="1895628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7407275"/>
            <a:ext cx="11157637" cy="14439292"/>
          </a:xfrm>
          <a:prstGeom prst="rect">
            <a:avLst/>
          </a:prstGeom>
          <a:ln>
            <a:solidFill>
              <a:schemeClr val="tx1"/>
            </a:solidFill>
          </a:ln>
        </p:spPr>
      </p:pic>
    </p:spTree>
    <p:extLst>
      <p:ext uri="{BB962C8B-B14F-4D97-AF65-F5344CB8AC3E}">
        <p14:creationId xmlns:p14="http://schemas.microsoft.com/office/powerpoint/2010/main" val="2897303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294" y="152400"/>
            <a:ext cx="8449415" cy="6529094"/>
          </a:xfrm>
          <a:prstGeom prst="rect">
            <a:avLst/>
          </a:prstGeom>
          <a:ln>
            <a:noFill/>
          </a:ln>
          <a:effectLst>
            <a:outerShdw blurRad="292100" dist="139700" dir="2700000" algn="tl" rotWithShape="0">
              <a:srgbClr val="333333">
                <a:alpha val="65000"/>
              </a:srgbClr>
            </a:outerShdw>
          </a:effectLst>
        </p:spPr>
      </p:pic>
      <p:sp>
        <p:nvSpPr>
          <p:cNvPr id="12" name="Oval Callout 11"/>
          <p:cNvSpPr/>
          <p:nvPr/>
        </p:nvSpPr>
        <p:spPr>
          <a:xfrm rot="516946">
            <a:off x="7877802" y="5552615"/>
            <a:ext cx="2667000" cy="612775"/>
          </a:xfrm>
          <a:prstGeom prst="wedgeEllipseCallout">
            <a:avLst>
              <a:gd name="adj1" fmla="val -8842"/>
              <a:gd name="adj2" fmla="val -80933"/>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What do I need to know?</a:t>
            </a:r>
          </a:p>
        </p:txBody>
      </p:sp>
      <p:sp>
        <p:nvSpPr>
          <p:cNvPr id="13" name="Rounded Rectangle 12"/>
          <p:cNvSpPr/>
          <p:nvPr/>
        </p:nvSpPr>
        <p:spPr>
          <a:xfrm>
            <a:off x="1761227" y="6004455"/>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Ci3T Exemplar - Elementary</a:t>
            </a:r>
          </a:p>
        </p:txBody>
      </p:sp>
      <p:sp>
        <p:nvSpPr>
          <p:cNvPr id="15" name="Rounded Rectangle 14"/>
          <p:cNvSpPr/>
          <p:nvPr/>
        </p:nvSpPr>
        <p:spPr>
          <a:xfrm rot="5400000">
            <a:off x="3399453" y="2015414"/>
            <a:ext cx="5402422"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17658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Rolling out at Tier 1: Behavior</a:t>
            </a:r>
          </a:p>
        </p:txBody>
      </p:sp>
      <p:sp>
        <p:nvSpPr>
          <p:cNvPr id="10" name="Content Placeholder 9"/>
          <p:cNvSpPr>
            <a:spLocks noGrp="1"/>
          </p:cNvSpPr>
          <p:nvPr>
            <p:ph idx="1"/>
          </p:nvPr>
        </p:nvSpPr>
        <p:spPr/>
        <p:txBody>
          <a:bodyPr>
            <a:normAutofit/>
          </a:bodyPr>
          <a:lstStyle/>
          <a:p>
            <a:r>
              <a:rPr lang="en-US"/>
              <a:t>Reviewing Roles &amp; Responsibilities</a:t>
            </a:r>
          </a:p>
          <a:p>
            <a:pPr lvl="1"/>
            <a:r>
              <a:rPr lang="en-US">
                <a:solidFill>
                  <a:schemeClr val="accent1"/>
                </a:solidFill>
              </a:rPr>
              <a:t>What do I need to know?</a:t>
            </a:r>
          </a:p>
          <a:p>
            <a:r>
              <a:rPr lang="en-US"/>
              <a:t>Procedures for Teaching</a:t>
            </a:r>
          </a:p>
          <a:p>
            <a:pPr lvl="1"/>
            <a:r>
              <a:rPr lang="en-US">
                <a:solidFill>
                  <a:srgbClr val="7030A0"/>
                </a:solidFill>
              </a:rPr>
              <a:t>How am I doing with teaching expectations for specific settings?</a:t>
            </a:r>
          </a:p>
          <a:p>
            <a:r>
              <a:rPr lang="en-US"/>
              <a:t>Procedures for Reinforcing</a:t>
            </a:r>
          </a:p>
          <a:p>
            <a:pPr lvl="1"/>
            <a:r>
              <a:rPr lang="en-US">
                <a:solidFill>
                  <a:schemeClr val="accent1"/>
                </a:solidFill>
              </a:rPr>
              <a:t>How have I been reinforcing students for meeting expectations?</a:t>
            </a:r>
          </a:p>
          <a:p>
            <a:r>
              <a:rPr lang="en-US"/>
              <a:t>Procedures for Monitoring</a:t>
            </a:r>
          </a:p>
          <a:p>
            <a:pPr lvl="1"/>
            <a:r>
              <a:rPr lang="en-US">
                <a:solidFill>
                  <a:schemeClr val="accent1"/>
                </a:solidFill>
              </a:rPr>
              <a:t>How am I doing with implementation?</a:t>
            </a:r>
          </a:p>
          <a:p>
            <a:r>
              <a:rPr lang="en-US"/>
              <a:t>Questions &amp; Considerations?</a:t>
            </a:r>
          </a:p>
          <a:p>
            <a:endParaRPr lang="en-US"/>
          </a:p>
        </p:txBody>
      </p:sp>
      <p:sp>
        <p:nvSpPr>
          <p:cNvPr id="3" name="Content Placeholder 10">
            <a:extLst>
              <a:ext uri="{FF2B5EF4-FFF2-40B4-BE49-F238E27FC236}">
                <a16:creationId xmlns:a16="http://schemas.microsoft.com/office/drawing/2014/main" id="{233D7B59-114C-5D5A-E090-84F6C7890DC0}"/>
              </a:ext>
            </a:extLst>
          </p:cNvPr>
          <p:cNvSpPr txBox="1">
            <a:spLocks/>
          </p:cNvSpPr>
          <p:nvPr/>
        </p:nvSpPr>
        <p:spPr>
          <a:xfrm rot="880817">
            <a:off x="7537450" y="5062538"/>
            <a:ext cx="3130550" cy="1422400"/>
          </a:xfrm>
          <a:prstGeom prst="irregularSeal1">
            <a:avLst/>
          </a:prstGeom>
          <a:solidFill>
            <a:schemeClr val="tx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a:t>Successes! </a:t>
            </a:r>
          </a:p>
        </p:txBody>
      </p:sp>
    </p:spTree>
    <p:extLst>
      <p:ext uri="{BB962C8B-B14F-4D97-AF65-F5344CB8AC3E}">
        <p14:creationId xmlns:p14="http://schemas.microsoft.com/office/powerpoint/2010/main" val="557809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9FCD-3F36-4EA3-8ADA-2775F823E209}"/>
              </a:ext>
            </a:extLst>
          </p:cNvPr>
          <p:cNvSpPr>
            <a:spLocks noGrp="1"/>
          </p:cNvSpPr>
          <p:nvPr>
            <p:ph type="title"/>
          </p:nvPr>
        </p:nvSpPr>
        <p:spPr/>
        <p:txBody>
          <a:bodyPr/>
          <a:lstStyle/>
          <a:p>
            <a:r>
              <a:rPr lang="en-US"/>
              <a:t>Rolling out at Tier 1: Social Domain</a:t>
            </a:r>
          </a:p>
        </p:txBody>
      </p:sp>
      <p:sp>
        <p:nvSpPr>
          <p:cNvPr id="3" name="Text Placeholder 2">
            <a:extLst>
              <a:ext uri="{FF2B5EF4-FFF2-40B4-BE49-F238E27FC236}">
                <a16:creationId xmlns:a16="http://schemas.microsoft.com/office/drawing/2014/main" id="{ADA3D7B7-526B-4D02-A3D7-F00FA01809A4}"/>
              </a:ext>
            </a:extLst>
          </p:cNvPr>
          <p:cNvSpPr>
            <a:spLocks noGrp="1"/>
          </p:cNvSpPr>
          <p:nvPr>
            <p:ph type="body" idx="1"/>
          </p:nvPr>
        </p:nvSpPr>
        <p:spPr>
          <a:xfrm>
            <a:off x="5818908" y="4589463"/>
            <a:ext cx="6373091" cy="1500187"/>
          </a:xfrm>
        </p:spPr>
        <p:txBody>
          <a:bodyPr/>
          <a:lstStyle/>
          <a:p>
            <a:r>
              <a:rPr lang="en-US"/>
              <a:t>Teaching </a:t>
            </a:r>
          </a:p>
          <a:p>
            <a:r>
              <a:rPr lang="en-US"/>
              <a:t>Reinforcing</a:t>
            </a:r>
          </a:p>
          <a:p>
            <a:r>
              <a:rPr lang="en-US"/>
              <a:t>Monitoring</a:t>
            </a:r>
          </a:p>
          <a:p>
            <a:endParaRPr lang="en-US"/>
          </a:p>
        </p:txBody>
      </p:sp>
      <p:pic>
        <p:nvPicPr>
          <p:cNvPr id="4" name="Picture 3">
            <a:extLst>
              <a:ext uri="{FF2B5EF4-FFF2-40B4-BE49-F238E27FC236}">
                <a16:creationId xmlns:a16="http://schemas.microsoft.com/office/drawing/2014/main" id="{146F1514-5166-4FFF-8426-8A211BE94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82" y="3648988"/>
            <a:ext cx="3880474" cy="2998548"/>
          </a:xfrm>
          <a:prstGeom prst="rect">
            <a:avLst/>
          </a:prstGeom>
          <a:ln>
            <a:noFill/>
          </a:ln>
          <a:effectLst>
            <a:outerShdw blurRad="292100" dist="139700" dir="2700000" algn="tl" rotWithShape="0">
              <a:srgbClr val="333333">
                <a:alpha val="65000"/>
              </a:srgbClr>
            </a:outerShdw>
          </a:effectLst>
        </p:spPr>
      </p:pic>
      <p:sp>
        <p:nvSpPr>
          <p:cNvPr id="5" name="Rounded Rectangle 6">
            <a:extLst>
              <a:ext uri="{FF2B5EF4-FFF2-40B4-BE49-F238E27FC236}">
                <a16:creationId xmlns:a16="http://schemas.microsoft.com/office/drawing/2014/main" id="{15246A1E-3F9F-49EE-BFD6-DB43F1A20F4B}"/>
              </a:ext>
            </a:extLst>
          </p:cNvPr>
          <p:cNvSpPr/>
          <p:nvPr/>
        </p:nvSpPr>
        <p:spPr>
          <a:xfrm rot="5400000">
            <a:off x="2071242"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982742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Ci3T Primary Plan: Faculty and Staff Roles and Responsibilities</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007432" y="3920399"/>
            <a:ext cx="2065033" cy="2256466"/>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751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2">
            <a:extLst>
              <a:ext uri="{FF2B5EF4-FFF2-40B4-BE49-F238E27FC236}">
                <a16:creationId xmlns:a16="http://schemas.microsoft.com/office/drawing/2014/main" id="{8227B40A-5C57-2505-631A-713CB23AF92A}"/>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tretch>
            <a:fillRect/>
          </a:stretch>
        </p:blipFill>
        <p:spPr>
          <a:xfrm>
            <a:off x="10309481" y="123432"/>
            <a:ext cx="1424237" cy="1854658"/>
          </a:xfrm>
          <a:prstGeom prst="rect">
            <a:avLst/>
          </a:prstGeom>
        </p:spPr>
      </p:pic>
      <p:pic>
        <p:nvPicPr>
          <p:cNvPr id="6" name="Picture 5">
            <a:extLst>
              <a:ext uri="{FF2B5EF4-FFF2-40B4-BE49-F238E27FC236}">
                <a16:creationId xmlns:a16="http://schemas.microsoft.com/office/drawing/2014/main" id="{E88698EA-2E54-CBAC-6305-574F67BE0E34}"/>
              </a:ext>
            </a:extLst>
          </p:cNvPr>
          <p:cNvPicPr>
            <a:picLocks noChangeAspect="1"/>
          </p:cNvPicPr>
          <p:nvPr/>
        </p:nvPicPr>
        <p:blipFill>
          <a:blip r:embed="rId3"/>
          <a:stretch>
            <a:fillRect/>
          </a:stretch>
        </p:blipFill>
        <p:spPr>
          <a:xfrm>
            <a:off x="97954" y="1500809"/>
            <a:ext cx="4488013" cy="5233505"/>
          </a:xfrm>
          <a:prstGeom prst="rect">
            <a:avLst/>
          </a:prstGeom>
          <a:ln>
            <a:solidFill>
              <a:schemeClr val="tx2"/>
            </a:solidFill>
          </a:ln>
        </p:spPr>
      </p:pic>
      <p:pic>
        <p:nvPicPr>
          <p:cNvPr id="7" name="Picture 6">
            <a:extLst>
              <a:ext uri="{FF2B5EF4-FFF2-40B4-BE49-F238E27FC236}">
                <a16:creationId xmlns:a16="http://schemas.microsoft.com/office/drawing/2014/main" id="{556D3C11-59EE-206B-6561-4C3E8CA0E64A}"/>
              </a:ext>
            </a:extLst>
          </p:cNvPr>
          <p:cNvPicPr>
            <a:picLocks noChangeAspect="1"/>
          </p:cNvPicPr>
          <p:nvPr/>
        </p:nvPicPr>
        <p:blipFill>
          <a:blip r:embed="rId4"/>
          <a:stretch>
            <a:fillRect/>
          </a:stretch>
        </p:blipFill>
        <p:spPr>
          <a:xfrm>
            <a:off x="1706883" y="2198179"/>
            <a:ext cx="6272676" cy="4536135"/>
          </a:xfrm>
          <a:prstGeom prst="rect">
            <a:avLst/>
          </a:prstGeom>
          <a:ln>
            <a:solidFill>
              <a:schemeClr val="tx2"/>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F7DEE92-D604-A7B2-0ECD-96E1015D57C7}"/>
              </a:ext>
            </a:extLst>
          </p:cNvPr>
          <p:cNvSpPr/>
          <p:nvPr/>
        </p:nvSpPr>
        <p:spPr>
          <a:xfrm>
            <a:off x="7979559" y="2995904"/>
            <a:ext cx="3754159" cy="226314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Social-Emotional Well-being</a:t>
            </a:r>
          </a:p>
        </p:txBody>
      </p:sp>
    </p:spTree>
    <p:extLst>
      <p:ext uri="{BB962C8B-B14F-4D97-AF65-F5344CB8AC3E}">
        <p14:creationId xmlns:p14="http://schemas.microsoft.com/office/powerpoint/2010/main" val="119286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1294" y="152400"/>
            <a:ext cx="8449415" cy="6529094"/>
          </a:xfrm>
          <a:prstGeom prst="rect">
            <a:avLst/>
          </a:prstGeom>
          <a:ln>
            <a:noFill/>
          </a:ln>
          <a:effectLst>
            <a:outerShdw blurRad="292100" dist="139700" dir="2700000" algn="tl" rotWithShape="0">
              <a:srgbClr val="333333">
                <a:alpha val="65000"/>
              </a:srgbClr>
            </a:outerShdw>
          </a:effectLst>
        </p:spPr>
      </p:pic>
      <p:sp>
        <p:nvSpPr>
          <p:cNvPr id="12" name="Oval Callout 11"/>
          <p:cNvSpPr/>
          <p:nvPr/>
        </p:nvSpPr>
        <p:spPr>
          <a:xfrm rot="516946">
            <a:off x="7877802" y="5552615"/>
            <a:ext cx="2667000" cy="612775"/>
          </a:xfrm>
          <a:prstGeom prst="wedgeEllipseCallout">
            <a:avLst>
              <a:gd name="adj1" fmla="val -8842"/>
              <a:gd name="adj2" fmla="val -80933"/>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a:defRPr/>
            </a:pPr>
            <a:r>
              <a:rPr lang="en-US">
                <a:solidFill>
                  <a:prstClr val="black"/>
                </a:solidFill>
                <a:latin typeface="Calibri" panose="020F0502020204030204"/>
              </a:rPr>
              <a:t>What do I need to know?</a:t>
            </a:r>
          </a:p>
        </p:txBody>
      </p:sp>
      <p:sp>
        <p:nvSpPr>
          <p:cNvPr id="13" name="Rounded Rectangle 12"/>
          <p:cNvSpPr/>
          <p:nvPr/>
        </p:nvSpPr>
        <p:spPr>
          <a:xfrm>
            <a:off x="1761227" y="6004455"/>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r>
              <a:rPr lang="en-US">
                <a:solidFill>
                  <a:prstClr val="black"/>
                </a:solidFill>
                <a:latin typeface="Calibri" panose="020F0502020204030204"/>
              </a:rPr>
              <a:t>Ci3T Exemplar - Elementary</a:t>
            </a:r>
          </a:p>
        </p:txBody>
      </p:sp>
      <p:sp>
        <p:nvSpPr>
          <p:cNvPr id="15" name="Rounded Rectangle 14"/>
          <p:cNvSpPr/>
          <p:nvPr/>
        </p:nvSpPr>
        <p:spPr>
          <a:xfrm rot="5400000">
            <a:off x="5823058" y="2085201"/>
            <a:ext cx="5402422"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331172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Rolling out at Tier 1: Social Skills</a:t>
            </a:r>
          </a:p>
        </p:txBody>
      </p:sp>
      <p:sp>
        <p:nvSpPr>
          <p:cNvPr id="10" name="Content Placeholder 9"/>
          <p:cNvSpPr>
            <a:spLocks noGrp="1"/>
          </p:cNvSpPr>
          <p:nvPr>
            <p:ph idx="1"/>
          </p:nvPr>
        </p:nvSpPr>
        <p:spPr/>
        <p:txBody>
          <a:bodyPr/>
          <a:lstStyle/>
          <a:p>
            <a:r>
              <a:rPr lang="en-US"/>
              <a:t>Reviewing Roles &amp; Responsibilities</a:t>
            </a:r>
          </a:p>
          <a:p>
            <a:pPr lvl="1"/>
            <a:r>
              <a:rPr lang="en-US">
                <a:solidFill>
                  <a:schemeClr val="accent1"/>
                </a:solidFill>
              </a:rPr>
              <a:t>What do I need to know?</a:t>
            </a:r>
          </a:p>
          <a:p>
            <a:r>
              <a:rPr lang="en-US"/>
              <a:t>Procedures for Teaching</a:t>
            </a:r>
          </a:p>
          <a:p>
            <a:pPr lvl="1"/>
            <a:r>
              <a:rPr lang="en-US">
                <a:solidFill>
                  <a:srgbClr val="7030A0"/>
                </a:solidFill>
              </a:rPr>
              <a:t>How am I doing with teaching the validated social skills curriculum?</a:t>
            </a:r>
          </a:p>
          <a:p>
            <a:r>
              <a:rPr lang="en-US"/>
              <a:t>Procedures for Reinforcing</a:t>
            </a:r>
          </a:p>
          <a:p>
            <a:pPr lvl="1"/>
            <a:r>
              <a:rPr lang="en-US">
                <a:solidFill>
                  <a:schemeClr val="accent1"/>
                </a:solidFill>
              </a:rPr>
              <a:t>How have I been reinforcing students for meeting expectations?</a:t>
            </a:r>
          </a:p>
          <a:p>
            <a:r>
              <a:rPr lang="en-US"/>
              <a:t>Procedures for Monitoring</a:t>
            </a:r>
          </a:p>
          <a:p>
            <a:pPr lvl="1"/>
            <a:r>
              <a:rPr lang="en-US">
                <a:solidFill>
                  <a:schemeClr val="accent1"/>
                </a:solidFill>
              </a:rPr>
              <a:t>How am I doing with implementation?</a:t>
            </a:r>
          </a:p>
          <a:p>
            <a:r>
              <a:rPr lang="en-US"/>
              <a:t>Questions &amp; Considerations?</a:t>
            </a:r>
          </a:p>
          <a:p>
            <a:endParaRPr lang="en-US"/>
          </a:p>
        </p:txBody>
      </p:sp>
      <p:sp>
        <p:nvSpPr>
          <p:cNvPr id="6" name="Content Placeholder 10"/>
          <p:cNvSpPr txBox="1">
            <a:spLocks/>
          </p:cNvSpPr>
          <p:nvPr/>
        </p:nvSpPr>
        <p:spPr bwMode="auto">
          <a:xfrm rot="880817">
            <a:off x="7399574" y="5129965"/>
            <a:ext cx="3665844" cy="1422400"/>
          </a:xfrm>
          <a:prstGeom prst="irregularSeal1">
            <a:avLst/>
          </a:prstGeom>
          <a:solidFill>
            <a:schemeClr val="tx2">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lt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lt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lt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a:t>Successes! </a:t>
            </a:r>
          </a:p>
        </p:txBody>
      </p:sp>
    </p:spTree>
    <p:extLst>
      <p:ext uri="{BB962C8B-B14F-4D97-AF65-F5344CB8AC3E}">
        <p14:creationId xmlns:p14="http://schemas.microsoft.com/office/powerpoint/2010/main" val="35460978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574" y="2140750"/>
            <a:ext cx="7815427" cy="4717251"/>
          </a:xfrm>
          <a:prstGeom prst="rect">
            <a:avLst/>
          </a:prstGeom>
        </p:spPr>
      </p:pic>
      <p:sp>
        <p:nvSpPr>
          <p:cNvPr id="2" name="Title 1"/>
          <p:cNvSpPr>
            <a:spLocks noGrp="1"/>
          </p:cNvSpPr>
          <p:nvPr>
            <p:ph type="title"/>
          </p:nvPr>
        </p:nvSpPr>
        <p:spPr/>
        <p:txBody>
          <a:bodyPr/>
          <a:lstStyle/>
          <a:p>
            <a:r>
              <a:rPr lang="en-US"/>
              <a:t>Treatment Integrity: </a:t>
            </a:r>
            <a:br>
              <a:rPr lang="en-US"/>
            </a:br>
            <a:r>
              <a:rPr lang="en-US"/>
              <a:t>Tracking Lessons Taught</a:t>
            </a:r>
          </a:p>
        </p:txBody>
      </p:sp>
      <p:sp>
        <p:nvSpPr>
          <p:cNvPr id="11" name="Oval 10"/>
          <p:cNvSpPr/>
          <p:nvPr/>
        </p:nvSpPr>
        <p:spPr>
          <a:xfrm>
            <a:off x="5622665" y="3023119"/>
            <a:ext cx="1904103" cy="119431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013" y="1776146"/>
            <a:ext cx="8495714" cy="3483334"/>
          </a:xfrm>
          <a:prstGeom prst="rect">
            <a:avLst/>
          </a:prstGeom>
          <a:ln w="19050">
            <a:solidFill>
              <a:schemeClr val="accent6"/>
            </a:solidFill>
          </a:ln>
          <a:effectLst>
            <a:outerShdw blurRad="292100" dist="139700" dir="2700000" algn="tl" rotWithShape="0">
              <a:srgbClr val="333333">
                <a:alpha val="65000"/>
              </a:srgbClr>
            </a:outerShdw>
          </a:effectLst>
        </p:spPr>
      </p:pic>
      <p:sp>
        <p:nvSpPr>
          <p:cNvPr id="5" name="Right Arrow 4"/>
          <p:cNvSpPr/>
          <p:nvPr/>
        </p:nvSpPr>
        <p:spPr>
          <a:xfrm>
            <a:off x="1075739" y="2527069"/>
            <a:ext cx="3224311" cy="1904501"/>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Example social skills lesson implementation tracker</a:t>
            </a:r>
            <a:endParaRPr lang="en-US" b="1"/>
          </a:p>
        </p:txBody>
      </p:sp>
    </p:spTree>
    <p:extLst>
      <p:ext uri="{BB962C8B-B14F-4D97-AF65-F5344CB8AC3E}">
        <p14:creationId xmlns:p14="http://schemas.microsoft.com/office/powerpoint/2010/main" val="336379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2">
            <a:extLst>
              <a:ext uri="{FF2B5EF4-FFF2-40B4-BE49-F238E27FC236}">
                <a16:creationId xmlns:a16="http://schemas.microsoft.com/office/drawing/2014/main" id="{8227B40A-5C57-2505-631A-713CB23AF92A}"/>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tretch>
            <a:fillRect/>
          </a:stretch>
        </p:blipFill>
        <p:spPr>
          <a:xfrm>
            <a:off x="10309481" y="123432"/>
            <a:ext cx="1424237" cy="1854658"/>
          </a:xfrm>
          <a:prstGeom prst="rect">
            <a:avLst/>
          </a:prstGeom>
        </p:spPr>
      </p:pic>
      <p:pic>
        <p:nvPicPr>
          <p:cNvPr id="6" name="Picture 5">
            <a:extLst>
              <a:ext uri="{FF2B5EF4-FFF2-40B4-BE49-F238E27FC236}">
                <a16:creationId xmlns:a16="http://schemas.microsoft.com/office/drawing/2014/main" id="{E88698EA-2E54-CBAC-6305-574F67BE0E34}"/>
              </a:ext>
            </a:extLst>
          </p:cNvPr>
          <p:cNvPicPr>
            <a:picLocks noChangeAspect="1"/>
          </p:cNvPicPr>
          <p:nvPr/>
        </p:nvPicPr>
        <p:blipFill>
          <a:blip r:embed="rId3"/>
          <a:stretch>
            <a:fillRect/>
          </a:stretch>
        </p:blipFill>
        <p:spPr>
          <a:xfrm>
            <a:off x="97954" y="1500809"/>
            <a:ext cx="4488013" cy="5233505"/>
          </a:xfrm>
          <a:prstGeom prst="rect">
            <a:avLst/>
          </a:prstGeom>
          <a:ln>
            <a:solidFill>
              <a:schemeClr val="tx2"/>
            </a:solidFill>
          </a:ln>
        </p:spPr>
      </p:pic>
      <p:pic>
        <p:nvPicPr>
          <p:cNvPr id="7" name="Picture 6">
            <a:extLst>
              <a:ext uri="{FF2B5EF4-FFF2-40B4-BE49-F238E27FC236}">
                <a16:creationId xmlns:a16="http://schemas.microsoft.com/office/drawing/2014/main" id="{556D3C11-59EE-206B-6561-4C3E8CA0E64A}"/>
              </a:ext>
            </a:extLst>
          </p:cNvPr>
          <p:cNvPicPr>
            <a:picLocks noChangeAspect="1"/>
          </p:cNvPicPr>
          <p:nvPr/>
        </p:nvPicPr>
        <p:blipFill>
          <a:blip r:embed="rId4"/>
          <a:stretch>
            <a:fillRect/>
          </a:stretch>
        </p:blipFill>
        <p:spPr>
          <a:xfrm>
            <a:off x="1706883" y="2198179"/>
            <a:ext cx="6272676" cy="4536135"/>
          </a:xfrm>
          <a:prstGeom prst="rect">
            <a:avLst/>
          </a:prstGeom>
          <a:ln>
            <a:solidFill>
              <a:schemeClr val="tx2"/>
            </a:solid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Social-Emotional Well-being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5"/>
          <a:stretch>
            <a:fillRect/>
          </a:stretch>
        </p:blipFill>
        <p:spPr>
          <a:xfrm>
            <a:off x="97954" y="123432"/>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375074" y="2393882"/>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6346640"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18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F4F24-834B-5F01-EDE0-77630CC9A976}"/>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E2D8B5DD-90F5-72BE-C795-62D39DC4B3BC}"/>
              </a:ext>
            </a:extLst>
          </p:cNvPr>
          <p:cNvSpPr>
            <a:spLocks noGrp="1"/>
          </p:cNvSpPr>
          <p:nvPr>
            <p:ph type="body" idx="1"/>
          </p:nvPr>
        </p:nvSpPr>
        <p:spPr/>
        <p:txBody>
          <a:bodyPr/>
          <a:lstStyle/>
          <a:p>
            <a:r>
              <a:rPr lang="en-US"/>
              <a:t>Please pull up your Ci3T Implementation Manual</a:t>
            </a:r>
          </a:p>
          <a:p>
            <a:endParaRPr lang="en-US"/>
          </a:p>
        </p:txBody>
      </p:sp>
    </p:spTree>
    <p:extLst>
      <p:ext uri="{BB962C8B-B14F-4D97-AF65-F5344CB8AC3E}">
        <p14:creationId xmlns:p14="http://schemas.microsoft.com/office/powerpoint/2010/main" val="807265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 and make plans!</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0"/>
            <a:ext cx="11275977" cy="4783759"/>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Reviewing Roles &amp; Responsibilities</a:t>
            </a:r>
            <a:br>
              <a:rPr lang="en-US" sz="2400"/>
            </a:br>
            <a:r>
              <a:rPr lang="en-US" sz="1800"/>
              <a:t>(across academic, behavioral, and social-emotional well-being domains)</a:t>
            </a:r>
            <a:endParaRPr lang="en-US" sz="2400"/>
          </a:p>
          <a:p>
            <a:pPr lvl="1"/>
            <a:r>
              <a:rPr lang="en-US" sz="2000"/>
              <a:t>What do our faculty and staff need to know?</a:t>
            </a:r>
            <a:endParaRPr lang="en-US" sz="2400"/>
          </a:p>
          <a:p>
            <a:r>
              <a:rPr lang="en-US" sz="2400"/>
              <a:t>Procedures for Teaching</a:t>
            </a:r>
          </a:p>
          <a:p>
            <a:pPr lvl="1"/>
            <a:r>
              <a:rPr lang="en-US" sz="2000"/>
              <a:t>How am I doing with using low-intensity supports?</a:t>
            </a:r>
          </a:p>
          <a:p>
            <a:pPr lvl="1"/>
            <a:r>
              <a:rPr lang="en-US" sz="2000"/>
              <a:t>How am I doing with teaching expectations for specific settings?</a:t>
            </a:r>
          </a:p>
          <a:p>
            <a:pPr lvl="1"/>
            <a:r>
              <a:rPr lang="en-US" sz="2000"/>
              <a:t>How am I doing with teaching the validated social skills curriculum?</a:t>
            </a:r>
          </a:p>
          <a:p>
            <a:r>
              <a:rPr lang="en-US" sz="2400"/>
              <a:t>Procedures for Reinforcing</a:t>
            </a:r>
          </a:p>
          <a:p>
            <a:pPr lvl="1"/>
            <a:r>
              <a:rPr lang="en-US" sz="2000"/>
              <a:t>How have I been reinforcing students for meeting expectations?</a:t>
            </a:r>
          </a:p>
          <a:p>
            <a:r>
              <a:rPr lang="en-US" sz="2400"/>
              <a:t>Procedures for Monitoring</a:t>
            </a:r>
          </a:p>
          <a:p>
            <a:pPr lvl="1"/>
            <a:r>
              <a:rPr lang="en-US"/>
              <a:t>How am I doing with implementation?</a:t>
            </a:r>
          </a:p>
          <a:p>
            <a:r>
              <a:rPr lang="en-US" sz="2400"/>
              <a:t>Questions &amp; Considerations?</a:t>
            </a:r>
          </a:p>
        </p:txBody>
      </p:sp>
      <p:pic>
        <p:nvPicPr>
          <p:cNvPr id="21" name="Picture 47">
            <a:extLst>
              <a:ext uri="{FF2B5EF4-FFF2-40B4-BE49-F238E27FC236}">
                <a16:creationId xmlns:a16="http://schemas.microsoft.com/office/drawing/2014/main" id="{C5FFDFBB-1000-D292-9D7C-616CAEE57EB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2" name="Picture 51">
            <a:extLst>
              <a:ext uri="{FF2B5EF4-FFF2-40B4-BE49-F238E27FC236}">
                <a16:creationId xmlns:a16="http://schemas.microsoft.com/office/drawing/2014/main" id="{C1A383B5-501C-2CBA-A368-A5E82461F07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3" name="Picture 50">
            <a:extLst>
              <a:ext uri="{FF2B5EF4-FFF2-40B4-BE49-F238E27FC236}">
                <a16:creationId xmlns:a16="http://schemas.microsoft.com/office/drawing/2014/main" id="{FE0BB78D-FFDA-B37F-2B16-ECA30AA023E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4" name="Picture 49">
            <a:extLst>
              <a:ext uri="{FF2B5EF4-FFF2-40B4-BE49-F238E27FC236}">
                <a16:creationId xmlns:a16="http://schemas.microsoft.com/office/drawing/2014/main" id="{7C5332F1-E09D-5CE6-3AEA-4D3E59DCD88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5" name="Picture 48">
            <a:extLst>
              <a:ext uri="{FF2B5EF4-FFF2-40B4-BE49-F238E27FC236}">
                <a16:creationId xmlns:a16="http://schemas.microsoft.com/office/drawing/2014/main" id="{22DD4E19-6EAE-D3EA-751A-F0363A2738F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6" name="Picture 42">
            <a:extLst>
              <a:ext uri="{FF2B5EF4-FFF2-40B4-BE49-F238E27FC236}">
                <a16:creationId xmlns:a16="http://schemas.microsoft.com/office/drawing/2014/main" id="{5208B87C-E11E-6C54-6C8A-4855269E3B3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7" name="Picture 46">
            <a:extLst>
              <a:ext uri="{FF2B5EF4-FFF2-40B4-BE49-F238E27FC236}">
                <a16:creationId xmlns:a16="http://schemas.microsoft.com/office/drawing/2014/main" id="{C98B013A-6D60-06DA-15DD-6000B2600338}"/>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8" name="Picture 45">
            <a:extLst>
              <a:ext uri="{FF2B5EF4-FFF2-40B4-BE49-F238E27FC236}">
                <a16:creationId xmlns:a16="http://schemas.microsoft.com/office/drawing/2014/main" id="{205E619B-9862-D040-784B-82C16F7CDA40}"/>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29" name="Picture 44">
            <a:extLst>
              <a:ext uri="{FF2B5EF4-FFF2-40B4-BE49-F238E27FC236}">
                <a16:creationId xmlns:a16="http://schemas.microsoft.com/office/drawing/2014/main" id="{EF8B8DC0-41AC-B9B6-09B7-EC6948B86B03}"/>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0" name="Picture 43">
            <a:extLst>
              <a:ext uri="{FF2B5EF4-FFF2-40B4-BE49-F238E27FC236}">
                <a16:creationId xmlns:a16="http://schemas.microsoft.com/office/drawing/2014/main" id="{1E98C5E8-064D-7F1A-B7FF-3FF9862230D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1" name="Picture 41">
            <a:extLst>
              <a:ext uri="{FF2B5EF4-FFF2-40B4-BE49-F238E27FC236}">
                <a16:creationId xmlns:a16="http://schemas.microsoft.com/office/drawing/2014/main" id="{36696D99-350D-19FD-561D-0F37726B88B8}"/>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2" name="Picture 40">
            <a:extLst>
              <a:ext uri="{FF2B5EF4-FFF2-40B4-BE49-F238E27FC236}">
                <a16:creationId xmlns:a16="http://schemas.microsoft.com/office/drawing/2014/main" id="{30B8E775-8471-C243-C871-1234FB11F9E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3" name="Picture 39">
            <a:extLst>
              <a:ext uri="{FF2B5EF4-FFF2-40B4-BE49-F238E27FC236}">
                <a16:creationId xmlns:a16="http://schemas.microsoft.com/office/drawing/2014/main" id="{03BBABA4-A84B-891F-7E75-1689E4F59988}"/>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4" name="Picture 38">
            <a:extLst>
              <a:ext uri="{FF2B5EF4-FFF2-40B4-BE49-F238E27FC236}">
                <a16:creationId xmlns:a16="http://schemas.microsoft.com/office/drawing/2014/main" id="{D9A285D7-216C-0F76-A98B-4445362628C5}"/>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5" name="Picture 33">
            <a:extLst>
              <a:ext uri="{FF2B5EF4-FFF2-40B4-BE49-F238E27FC236}">
                <a16:creationId xmlns:a16="http://schemas.microsoft.com/office/drawing/2014/main" id="{D15C8E2C-1B65-D7A6-2D17-D75A7AD5D39F}"/>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6" name="Picture 36">
            <a:extLst>
              <a:ext uri="{FF2B5EF4-FFF2-40B4-BE49-F238E27FC236}">
                <a16:creationId xmlns:a16="http://schemas.microsoft.com/office/drawing/2014/main" id="{D7260AC9-1791-91B6-650E-EEFEA9E899F5}"/>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589754" y="5740535"/>
            <a:ext cx="2870446" cy="1017886"/>
          </a:xfrm>
          <a:prstGeom prst="rect">
            <a:avLst/>
          </a:prstGeom>
          <a:noFill/>
        </p:spPr>
      </p:pic>
      <p:pic>
        <p:nvPicPr>
          <p:cNvPr id="37" name="Picture 32">
            <a:extLst>
              <a:ext uri="{FF2B5EF4-FFF2-40B4-BE49-F238E27FC236}">
                <a16:creationId xmlns:a16="http://schemas.microsoft.com/office/drawing/2014/main" id="{4664097C-BA1B-3180-1E5E-4131139E39E1}"/>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589755" y="5740536"/>
            <a:ext cx="2870442" cy="1017886"/>
          </a:xfrm>
          <a:prstGeom prst="rect">
            <a:avLst/>
          </a:prstGeom>
          <a:noFill/>
        </p:spPr>
      </p:pic>
    </p:spTree>
    <p:extLst>
      <p:ext uri="{BB962C8B-B14F-4D97-AF65-F5344CB8AC3E}">
        <p14:creationId xmlns:p14="http://schemas.microsoft.com/office/powerpoint/2010/main" val="237398151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BD50-3C05-E8CC-D003-23A89A82FED3}"/>
              </a:ext>
            </a:extLst>
          </p:cNvPr>
          <p:cNvSpPr>
            <a:spLocks noGrp="1"/>
          </p:cNvSpPr>
          <p:nvPr>
            <p:ph type="title"/>
          </p:nvPr>
        </p:nvSpPr>
        <p:spPr/>
        <p:txBody>
          <a:bodyPr/>
          <a:lstStyle/>
          <a:p>
            <a:r>
              <a:rPr lang="en-US"/>
              <a:t>Implementing Your Primary (Tier 1) Prevention Efforts</a:t>
            </a:r>
          </a:p>
        </p:txBody>
      </p:sp>
      <p:sp>
        <p:nvSpPr>
          <p:cNvPr id="3" name="Text Placeholder 2">
            <a:extLst>
              <a:ext uri="{FF2B5EF4-FFF2-40B4-BE49-F238E27FC236}">
                <a16:creationId xmlns:a16="http://schemas.microsoft.com/office/drawing/2014/main" id="{4B5B1888-157F-FCBB-1D7B-AED8B3E6D79F}"/>
              </a:ext>
            </a:extLst>
          </p:cNvPr>
          <p:cNvSpPr>
            <a:spLocks noGrp="1"/>
          </p:cNvSpPr>
          <p:nvPr>
            <p:ph type="body" idx="1"/>
          </p:nvPr>
        </p:nvSpPr>
        <p:spPr/>
        <p:txBody>
          <a:bodyPr/>
          <a:lstStyle/>
          <a:p>
            <a:pPr marL="342900" indent="-342900">
              <a:buFont typeface="Wingdings" panose="05000000000000000000" pitchFamily="2" charset="2"/>
              <a:buChar char="ü"/>
            </a:pPr>
            <a:r>
              <a:rPr lang="en-US"/>
              <a:t>Rolling out Tier 1</a:t>
            </a:r>
          </a:p>
          <a:p>
            <a:pPr marL="342900" indent="-342900">
              <a:buFont typeface="Wingdings" panose="05000000000000000000" pitchFamily="2" charset="2"/>
              <a:buChar char="ü"/>
            </a:pPr>
            <a:r>
              <a:rPr lang="en-US" b="1"/>
              <a:t>Implementing Procedures</a:t>
            </a:r>
          </a:p>
        </p:txBody>
      </p:sp>
    </p:spTree>
    <p:extLst>
      <p:ext uri="{BB962C8B-B14F-4D97-AF65-F5344CB8AC3E}">
        <p14:creationId xmlns:p14="http://schemas.microsoft.com/office/powerpoint/2010/main" val="1179220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800">
                <a:solidFill>
                  <a:sysClr val="windowText" lastClr="000000"/>
                </a:solidFill>
              </a:rPr>
              <a:t>Procedures for Teaching</a:t>
            </a:r>
          </a:p>
        </p:txBody>
      </p:sp>
      <p:graphicFrame>
        <p:nvGraphicFramePr>
          <p:cNvPr id="5" name="Content Placeholder 4"/>
          <p:cNvGraphicFramePr>
            <a:graphicFrameLocks noGrp="1"/>
          </p:cNvGraphicFramePr>
          <p:nvPr>
            <p:ph idx="1"/>
          </p:nvPr>
        </p:nvGraphicFramePr>
        <p:xfrm>
          <a:off x="838200" y="1555036"/>
          <a:ext cx="10515600" cy="4668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4404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997B57A-8346-9942-B8E9-727D83A0AC51}"/>
              </a:ext>
            </a:extLst>
          </p:cNvPr>
          <p:cNvSpPr/>
          <p:nvPr/>
        </p:nvSpPr>
        <p:spPr>
          <a:xfrm>
            <a:off x="2591602" y="615602"/>
            <a:ext cx="7250899" cy="187359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Right Arrow 5"/>
          <p:cNvSpPr/>
          <p:nvPr/>
        </p:nvSpPr>
        <p:spPr>
          <a:xfrm rot="9318962">
            <a:off x="8836812" y="686212"/>
            <a:ext cx="1752600" cy="759848"/>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457200">
              <a:defRPr/>
            </a:pPr>
            <a:endParaRPr lang="en-US" sz="2400">
              <a:solidFill>
                <a:prstClr val="black"/>
              </a:solidFill>
              <a:latin typeface="Calibri" panose="020F0502020204030204"/>
            </a:endParaRPr>
          </a:p>
        </p:txBody>
      </p:sp>
      <p:grpSp>
        <p:nvGrpSpPr>
          <p:cNvPr id="2" name="Group 1">
            <a:extLst>
              <a:ext uri="{FF2B5EF4-FFF2-40B4-BE49-F238E27FC236}">
                <a16:creationId xmlns:a16="http://schemas.microsoft.com/office/drawing/2014/main" id="{CA06E9AB-F9F3-8546-8813-FB2D2F1A59BA}"/>
              </a:ext>
            </a:extLst>
          </p:cNvPr>
          <p:cNvGrpSpPr/>
          <p:nvPr/>
        </p:nvGrpSpPr>
        <p:grpSpPr>
          <a:xfrm rot="20972135">
            <a:off x="7366004" y="2689899"/>
            <a:ext cx="3048317" cy="3072620"/>
            <a:chOff x="4532102" y="3785380"/>
            <a:chExt cx="3048317" cy="3072620"/>
          </a:xfrm>
        </p:grpSpPr>
        <p:pic>
          <p:nvPicPr>
            <p:cNvPr id="11" name="Picture 10" title="Sticky 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12" name="Picture 11" title="Push pin"/>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9" name="TextBox 8"/>
            <p:cNvSpPr txBox="1"/>
            <p:nvPr/>
          </p:nvSpPr>
          <p:spPr>
            <a:xfrm rot="184573">
              <a:off x="4709214" y="477380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spTree>
    <p:extLst>
      <p:ext uri="{BB962C8B-B14F-4D97-AF65-F5344CB8AC3E}">
        <p14:creationId xmlns:p14="http://schemas.microsoft.com/office/powerpoint/2010/main" val="2237287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a:solidFill>
                  <a:sysClr val="windowText" lastClr="000000"/>
                </a:solidFill>
              </a:rPr>
              <a:t>How will primary prevention (Tier 1) efforts be taught to all stakeholders?</a:t>
            </a:r>
          </a:p>
        </p:txBody>
      </p:sp>
      <p:sp>
        <p:nvSpPr>
          <p:cNvPr id="3" name="Content Placeholder 2"/>
          <p:cNvSpPr>
            <a:spLocks noGrp="1"/>
          </p:cNvSpPr>
          <p:nvPr>
            <p:ph idx="1"/>
          </p:nvPr>
        </p:nvSpPr>
        <p:spPr>
          <a:noFill/>
        </p:spPr>
        <p:txBody>
          <a:bodyPr>
            <a:normAutofit fontScale="92500" lnSpcReduction="20000"/>
          </a:bodyPr>
          <a:lstStyle/>
          <a:p>
            <a:pPr marL="0" indent="-182880">
              <a:lnSpc>
                <a:spcPct val="80000"/>
              </a:lnSpc>
              <a:buNone/>
              <a:defRPr/>
            </a:pPr>
            <a:r>
              <a:rPr lang="en-US" u="sng"/>
              <a:t>Faculty and Staff</a:t>
            </a:r>
          </a:p>
          <a:p>
            <a:pPr lvl="1">
              <a:lnSpc>
                <a:spcPct val="80000"/>
              </a:lnSpc>
              <a:defRPr/>
            </a:pPr>
            <a:r>
              <a:rPr lang="en-US" sz="2200">
                <a:solidFill>
                  <a:schemeClr val="tx1"/>
                </a:solidFill>
              </a:rPr>
              <a:t>Implementation manual</a:t>
            </a:r>
          </a:p>
          <a:p>
            <a:pPr lvl="1">
              <a:lnSpc>
                <a:spcPct val="80000"/>
              </a:lnSpc>
              <a:defRPr/>
            </a:pPr>
            <a:r>
              <a:rPr lang="en-US" sz="2200">
                <a:solidFill>
                  <a:schemeClr val="tx1"/>
                </a:solidFill>
              </a:rPr>
              <a:t>Expectation matrix</a:t>
            </a:r>
          </a:p>
          <a:p>
            <a:pPr lvl="1">
              <a:lnSpc>
                <a:spcPct val="80000"/>
              </a:lnSpc>
              <a:defRPr/>
            </a:pPr>
            <a:r>
              <a:rPr lang="en-US" sz="2200">
                <a:solidFill>
                  <a:schemeClr val="tx1"/>
                </a:solidFill>
              </a:rPr>
              <a:t>Bookmarks</a:t>
            </a:r>
          </a:p>
          <a:p>
            <a:pPr lvl="1">
              <a:lnSpc>
                <a:spcPct val="80000"/>
              </a:lnSpc>
              <a:defRPr/>
            </a:pPr>
            <a:r>
              <a:rPr lang="en-US" sz="2200">
                <a:solidFill>
                  <a:schemeClr val="tx1"/>
                </a:solidFill>
              </a:rPr>
              <a:t>Collaborative teams</a:t>
            </a:r>
          </a:p>
          <a:p>
            <a:pPr lvl="1">
              <a:lnSpc>
                <a:spcPct val="80000"/>
              </a:lnSpc>
              <a:defRPr/>
            </a:pPr>
            <a:r>
              <a:rPr lang="en-US" sz="2200">
                <a:solidFill>
                  <a:schemeClr val="tx1"/>
                </a:solidFill>
              </a:rPr>
              <a:t>Posters</a:t>
            </a:r>
          </a:p>
          <a:p>
            <a:pPr lvl="1">
              <a:lnSpc>
                <a:spcPct val="80000"/>
              </a:lnSpc>
              <a:defRPr/>
            </a:pPr>
            <a:r>
              <a:rPr lang="en-US" sz="2200">
                <a:solidFill>
                  <a:schemeClr val="tx1"/>
                </a:solidFill>
              </a:rPr>
              <a:t>Ticket tip sheet </a:t>
            </a:r>
          </a:p>
          <a:p>
            <a:pPr lvl="1">
              <a:lnSpc>
                <a:spcPct val="80000"/>
              </a:lnSpc>
              <a:defRPr/>
            </a:pPr>
            <a:r>
              <a:rPr lang="en-US" sz="2200">
                <a:solidFill>
                  <a:schemeClr val="tx1"/>
                </a:solidFill>
              </a:rPr>
              <a:t>Professional learning</a:t>
            </a:r>
          </a:p>
          <a:p>
            <a:pPr marL="0" indent="-182880">
              <a:lnSpc>
                <a:spcPct val="80000"/>
              </a:lnSpc>
              <a:buNone/>
              <a:defRPr/>
            </a:pPr>
            <a:r>
              <a:rPr lang="en-US" u="sng"/>
              <a:t>Students</a:t>
            </a:r>
          </a:p>
          <a:p>
            <a:pPr lvl="1">
              <a:lnSpc>
                <a:spcPct val="80000"/>
              </a:lnSpc>
              <a:defRPr/>
            </a:pPr>
            <a:r>
              <a:rPr lang="en-US" sz="2200">
                <a:solidFill>
                  <a:schemeClr val="tx1"/>
                </a:solidFill>
              </a:rPr>
              <a:t>Lessons</a:t>
            </a:r>
          </a:p>
          <a:p>
            <a:pPr lvl="1">
              <a:lnSpc>
                <a:spcPct val="80000"/>
              </a:lnSpc>
              <a:defRPr/>
            </a:pPr>
            <a:r>
              <a:rPr lang="en-US" sz="2200">
                <a:solidFill>
                  <a:schemeClr val="tx1"/>
                </a:solidFill>
              </a:rPr>
              <a:t>Posters</a:t>
            </a:r>
          </a:p>
          <a:p>
            <a:pPr lvl="1">
              <a:lnSpc>
                <a:spcPct val="80000"/>
              </a:lnSpc>
              <a:defRPr/>
            </a:pPr>
            <a:r>
              <a:rPr lang="en-US" sz="2200">
                <a:solidFill>
                  <a:schemeClr val="tx1"/>
                </a:solidFill>
              </a:rPr>
              <a:t>Videos</a:t>
            </a:r>
          </a:p>
          <a:p>
            <a:pPr marL="0" indent="-182880">
              <a:lnSpc>
                <a:spcPct val="80000"/>
              </a:lnSpc>
              <a:buNone/>
              <a:defRPr/>
            </a:pPr>
            <a:r>
              <a:rPr lang="en-US" u="sng"/>
              <a:t>Parents and Community</a:t>
            </a:r>
          </a:p>
          <a:p>
            <a:pPr lvl="1">
              <a:lnSpc>
                <a:spcPct val="80000"/>
              </a:lnSpc>
              <a:defRPr/>
            </a:pPr>
            <a:r>
              <a:rPr lang="en-US" sz="2200">
                <a:solidFill>
                  <a:schemeClr val="tx1"/>
                </a:solidFill>
              </a:rPr>
              <a:t>Letters to parents</a:t>
            </a:r>
          </a:p>
          <a:p>
            <a:pPr lvl="1">
              <a:lnSpc>
                <a:spcPct val="80000"/>
              </a:lnSpc>
              <a:defRPr/>
            </a:pPr>
            <a:r>
              <a:rPr lang="en-US" sz="2200">
                <a:solidFill>
                  <a:schemeClr val="tx1"/>
                </a:solidFill>
              </a:rPr>
              <a:t>Contacts with community businesses</a:t>
            </a:r>
          </a:p>
        </p:txBody>
      </p:sp>
      <p:pic>
        <p:nvPicPr>
          <p:cNvPr id="13" name="Picture 12" title="Classroom expectations poster">
            <a:extLst>
              <a:ext uri="{FF2B5EF4-FFF2-40B4-BE49-F238E27FC236}">
                <a16:creationId xmlns:a16="http://schemas.microsoft.com/office/drawing/2014/main" id="{77798891-BBA4-3E48-87B0-A117D200DB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1051" y="3714468"/>
            <a:ext cx="1899521" cy="2849281"/>
          </a:xfrm>
          <a:prstGeom prst="rect">
            <a:avLst/>
          </a:prstGeom>
          <a:ln>
            <a:solidFill>
              <a:schemeClr val="tx1">
                <a:lumMod val="50000"/>
                <a:lumOff val="50000"/>
              </a:schemeClr>
            </a:solidFill>
          </a:ln>
        </p:spPr>
      </p:pic>
      <p:pic>
        <p:nvPicPr>
          <p:cNvPr id="5" name="Picture 4" title="Bookmakr: Bus setting">
            <a:extLst>
              <a:ext uri="{FF2B5EF4-FFF2-40B4-BE49-F238E27FC236}">
                <a16:creationId xmlns:a16="http://schemas.microsoft.com/office/drawing/2014/main" id="{064B914F-666A-6E47-85CD-733971317A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88802" y="152630"/>
            <a:ext cx="1329995" cy="3358598"/>
          </a:xfrm>
          <a:prstGeom prst="rect">
            <a:avLst/>
          </a:prstGeom>
          <a:ln>
            <a:solidFill>
              <a:schemeClr val="tx1"/>
            </a:solidFill>
          </a:ln>
          <a:effectLst/>
        </p:spPr>
      </p:pic>
      <p:pic>
        <p:nvPicPr>
          <p:cNvPr id="9" name="Picture 8" descr="Be responsible" title="Hallway banner">
            <a:extLst>
              <a:ext uri="{FF2B5EF4-FFF2-40B4-BE49-F238E27FC236}">
                <a16:creationId xmlns:a16="http://schemas.microsoft.com/office/drawing/2014/main" id="{49CAB8E8-1BDC-8444-9B4D-4A1D5E0FD79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01918" y="1926073"/>
            <a:ext cx="5778498" cy="1268059"/>
          </a:xfrm>
          <a:prstGeom prst="rect">
            <a:avLst/>
          </a:prstGeom>
          <a:ln>
            <a:solidFill>
              <a:schemeClr val="accent4"/>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39BE330-623D-41EB-971A-06E297CA4B3D}"/>
              </a:ext>
            </a:extLst>
          </p:cNvPr>
          <p:cNvSpPr/>
          <p:nvPr/>
        </p:nvSpPr>
        <p:spPr>
          <a:xfrm>
            <a:off x="93306" y="6494131"/>
            <a:ext cx="1489788" cy="246221"/>
          </a:xfrm>
          <a:prstGeom prst="rect">
            <a:avLst/>
          </a:prstGeom>
        </p:spPr>
        <p:txBody>
          <a:bodyPr wrap="square">
            <a:spAutoFit/>
          </a:bodyPr>
          <a:lstStyle/>
          <a:p>
            <a:pPr defTabSz="457200">
              <a:defRPr/>
            </a:pPr>
            <a:r>
              <a:rPr lang="en-US" sz="1000">
                <a:solidFill>
                  <a:srgbClr val="E7E6E6">
                    <a:lumMod val="50000"/>
                  </a:srgbClr>
                </a:solidFill>
                <a:latin typeface="Calibri" panose="020F0502020204030204"/>
              </a:rPr>
              <a:t>Shared with permission.</a:t>
            </a:r>
          </a:p>
        </p:txBody>
      </p:sp>
      <p:pic>
        <p:nvPicPr>
          <p:cNvPr id="10" name="Picture 9">
            <a:extLst>
              <a:ext uri="{FF2B5EF4-FFF2-40B4-BE49-F238E27FC236}">
                <a16:creationId xmlns:a16="http://schemas.microsoft.com/office/drawing/2014/main" id="{13517D02-6AF0-B5BF-A99E-D1125CFD20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918" y="3730213"/>
            <a:ext cx="3473780" cy="2605334"/>
          </a:xfrm>
          <a:prstGeom prst="rect">
            <a:avLst/>
          </a:prstGeom>
        </p:spPr>
      </p:pic>
    </p:spTree>
    <p:extLst>
      <p:ext uri="{BB962C8B-B14F-4D97-AF65-F5344CB8AC3E}">
        <p14:creationId xmlns:p14="http://schemas.microsoft.com/office/powerpoint/2010/main" val="20618843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90883-C3D7-4C61-A64C-45ADC8AB9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752" y="470815"/>
            <a:ext cx="7888496" cy="5916370"/>
          </a:xfrm>
          <a:prstGeom prst="rect">
            <a:avLst/>
          </a:prstGeom>
        </p:spPr>
      </p:pic>
    </p:spTree>
    <p:extLst>
      <p:ext uri="{BB962C8B-B14F-4D97-AF65-F5344CB8AC3E}">
        <p14:creationId xmlns:p14="http://schemas.microsoft.com/office/powerpoint/2010/main" val="4059184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imeline&#10;&#10;Description automatically generated">
            <a:extLst>
              <a:ext uri="{FF2B5EF4-FFF2-40B4-BE49-F238E27FC236}">
                <a16:creationId xmlns:a16="http://schemas.microsoft.com/office/drawing/2014/main" id="{F54DBA6F-2306-422D-AD01-754F0C9331A4}"/>
              </a:ext>
            </a:extLst>
          </p:cNvPr>
          <p:cNvPicPr>
            <a:picLocks noChangeAspect="1"/>
          </p:cNvPicPr>
          <p:nvPr/>
        </p:nvPicPr>
        <p:blipFill>
          <a:blip r:embed="rId2"/>
          <a:stretch>
            <a:fillRect/>
          </a:stretch>
        </p:blipFill>
        <p:spPr>
          <a:xfrm>
            <a:off x="6096000" y="351788"/>
            <a:ext cx="4126992" cy="6190488"/>
          </a:xfrm>
          <a:prstGeom prst="rect">
            <a:avLst/>
          </a:prstGeom>
          <a:ln>
            <a:solidFill>
              <a:schemeClr val="tx1"/>
            </a:solidFill>
          </a:ln>
        </p:spPr>
      </p:pic>
      <p:pic>
        <p:nvPicPr>
          <p:cNvPr id="8" name="Picture 7" descr="A picture containing timeline&#10;&#10;Description automatically generated">
            <a:extLst>
              <a:ext uri="{FF2B5EF4-FFF2-40B4-BE49-F238E27FC236}">
                <a16:creationId xmlns:a16="http://schemas.microsoft.com/office/drawing/2014/main" id="{9E233149-0FFE-4D16-900E-FF64DD0EB438}"/>
              </a:ext>
            </a:extLst>
          </p:cNvPr>
          <p:cNvPicPr>
            <a:picLocks noChangeAspect="1"/>
          </p:cNvPicPr>
          <p:nvPr/>
        </p:nvPicPr>
        <p:blipFill>
          <a:blip r:embed="rId3"/>
          <a:stretch>
            <a:fillRect/>
          </a:stretch>
        </p:blipFill>
        <p:spPr>
          <a:xfrm>
            <a:off x="829731" y="351788"/>
            <a:ext cx="4126992" cy="6190488"/>
          </a:xfrm>
          <a:prstGeom prst="rect">
            <a:avLst/>
          </a:prstGeom>
          <a:ln>
            <a:solidFill>
              <a:schemeClr val="tx1"/>
            </a:solidFill>
          </a:ln>
        </p:spPr>
      </p:pic>
    </p:spTree>
    <p:extLst>
      <p:ext uri="{BB962C8B-B14F-4D97-AF65-F5344CB8AC3E}">
        <p14:creationId xmlns:p14="http://schemas.microsoft.com/office/powerpoint/2010/main" val="1574732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33974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812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230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19605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45006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etting expectations powerpoint lesson">
            <a:extLst>
              <a:ext uri="{FF2B5EF4-FFF2-40B4-BE49-F238E27FC236}">
                <a16:creationId xmlns:a16="http://schemas.microsoft.com/office/drawing/2014/main" id="{3051E0D9-9672-4F7E-B5D4-FB8273B75CFD}"/>
              </a:ext>
            </a:extLst>
          </p:cNvPr>
          <p:cNvPicPr>
            <a:picLocks noChangeAspect="1"/>
          </p:cNvPicPr>
          <p:nvPr/>
        </p:nvPicPr>
        <p:blipFill>
          <a:blip r:embed="rId3"/>
          <a:stretch>
            <a:fillRect/>
          </a:stretch>
        </p:blipFill>
        <p:spPr>
          <a:xfrm>
            <a:off x="225810" y="3429000"/>
            <a:ext cx="3925824" cy="2944368"/>
          </a:xfrm>
          <a:prstGeom prst="rect">
            <a:avLst/>
          </a:prstGeom>
        </p:spPr>
      </p:pic>
      <p:pic>
        <p:nvPicPr>
          <p:cNvPr id="7" name="Picture 6" title="Setting expectations powerpoint lesson">
            <a:extLst>
              <a:ext uri="{FF2B5EF4-FFF2-40B4-BE49-F238E27FC236}">
                <a16:creationId xmlns:a16="http://schemas.microsoft.com/office/drawing/2014/main" id="{0309B97C-CD18-46BF-8CAA-DC249C903A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698" y="264633"/>
            <a:ext cx="3925823" cy="2944368"/>
          </a:xfrm>
          <a:prstGeom prst="rect">
            <a:avLst/>
          </a:prstGeom>
          <a:ln>
            <a:noFill/>
          </a:ln>
          <a:effectLst>
            <a:outerShdw blurRad="292100" dist="139700" dir="2700000" algn="tl" rotWithShape="0">
              <a:srgbClr val="333333">
                <a:alpha val="65000"/>
              </a:srgbClr>
            </a:outerShdw>
          </a:effectLst>
        </p:spPr>
      </p:pic>
      <p:pic>
        <p:nvPicPr>
          <p:cNvPr id="9" name="Picture 8" title="Setting expectations powerpoint lesson">
            <a:extLst>
              <a:ext uri="{FF2B5EF4-FFF2-40B4-BE49-F238E27FC236}">
                <a16:creationId xmlns:a16="http://schemas.microsoft.com/office/drawing/2014/main" id="{6A294ECE-DAEC-42F5-994B-074E5D0B73BC}"/>
              </a:ext>
            </a:extLst>
          </p:cNvPr>
          <p:cNvPicPr>
            <a:picLocks noChangeAspect="1"/>
          </p:cNvPicPr>
          <p:nvPr/>
        </p:nvPicPr>
        <p:blipFill rotWithShape="1">
          <a:blip r:embed="rId5"/>
          <a:srcRect b="1119"/>
          <a:stretch/>
        </p:blipFill>
        <p:spPr>
          <a:xfrm>
            <a:off x="225811" y="266932"/>
            <a:ext cx="3945596" cy="2942069"/>
          </a:xfrm>
          <a:prstGeom prst="rect">
            <a:avLst/>
          </a:prstGeom>
          <a:ln>
            <a:noFill/>
          </a:ln>
          <a:effectLst>
            <a:outerShdw blurRad="292100" dist="139700" dir="2700000" algn="tl" rotWithShape="0">
              <a:srgbClr val="333333">
                <a:alpha val="65000"/>
              </a:srgbClr>
            </a:outerShdw>
          </a:effectLst>
        </p:spPr>
      </p:pic>
      <p:pic>
        <p:nvPicPr>
          <p:cNvPr id="11" name="Picture 10" title="Setting expectations powerpoint lesson">
            <a:extLst>
              <a:ext uri="{FF2B5EF4-FFF2-40B4-BE49-F238E27FC236}">
                <a16:creationId xmlns:a16="http://schemas.microsoft.com/office/drawing/2014/main" id="{B2251FB7-4B3C-49E6-9ABD-D7F66B0FCDDC}"/>
              </a:ext>
            </a:extLst>
          </p:cNvPr>
          <p:cNvPicPr>
            <a:picLocks noChangeAspect="1"/>
          </p:cNvPicPr>
          <p:nvPr/>
        </p:nvPicPr>
        <p:blipFill>
          <a:blip r:embed="rId6"/>
          <a:stretch>
            <a:fillRect/>
          </a:stretch>
        </p:blipFill>
        <p:spPr>
          <a:xfrm>
            <a:off x="4360697" y="3429000"/>
            <a:ext cx="3925824" cy="294436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1AE053F-D836-447F-BAFB-50BDCBEC7BD0}"/>
              </a:ext>
            </a:extLst>
          </p:cNvPr>
          <p:cNvSpPr>
            <a:spLocks noGrp="1"/>
          </p:cNvSpPr>
          <p:nvPr>
            <p:ph type="title"/>
          </p:nvPr>
        </p:nvSpPr>
        <p:spPr>
          <a:xfrm>
            <a:off x="8475812" y="365125"/>
            <a:ext cx="2877988" cy="1325563"/>
          </a:xfrm>
        </p:spPr>
        <p:txBody>
          <a:bodyPr/>
          <a:lstStyle/>
          <a:p>
            <a:r>
              <a:rPr lang="en-US"/>
              <a:t>Other ideas…</a:t>
            </a:r>
          </a:p>
        </p:txBody>
      </p:sp>
      <p:sp>
        <p:nvSpPr>
          <p:cNvPr id="4" name="Content Placeholder 3">
            <a:extLst>
              <a:ext uri="{FF2B5EF4-FFF2-40B4-BE49-F238E27FC236}">
                <a16:creationId xmlns:a16="http://schemas.microsoft.com/office/drawing/2014/main" id="{E7070BBC-3B4B-4B9F-B867-671F9C932B52}"/>
              </a:ext>
            </a:extLst>
          </p:cNvPr>
          <p:cNvSpPr>
            <a:spLocks noGrp="1"/>
          </p:cNvSpPr>
          <p:nvPr>
            <p:ph idx="1"/>
          </p:nvPr>
        </p:nvSpPr>
        <p:spPr>
          <a:xfrm>
            <a:off x="8475812" y="1825625"/>
            <a:ext cx="3070012" cy="4351338"/>
          </a:xfrm>
        </p:spPr>
        <p:txBody>
          <a:bodyPr>
            <a:normAutofit/>
          </a:bodyPr>
          <a:lstStyle/>
          <a:p>
            <a:r>
              <a:rPr lang="en-US"/>
              <a:t>Videos</a:t>
            </a:r>
          </a:p>
          <a:p>
            <a:r>
              <a:rPr lang="en-US"/>
              <a:t>Announcements</a:t>
            </a:r>
          </a:p>
          <a:p>
            <a:r>
              <a:rPr lang="en-US"/>
              <a:t>Virtual assemblies</a:t>
            </a:r>
          </a:p>
          <a:p>
            <a:r>
              <a:rPr lang="en-US">
                <a:solidFill>
                  <a:schemeClr val="accent5"/>
                </a:solidFill>
              </a:rPr>
              <a:t>Link teaching of classroom routines to school-wide expectations</a:t>
            </a:r>
          </a:p>
          <a:p>
            <a:endParaRPr lang="en-US" sz="3200"/>
          </a:p>
        </p:txBody>
      </p:sp>
    </p:spTree>
    <p:extLst>
      <p:ext uri="{BB962C8B-B14F-4D97-AF65-F5344CB8AC3E}">
        <p14:creationId xmlns:p14="http://schemas.microsoft.com/office/powerpoint/2010/main" val="17230847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56F8A9-5D82-0235-D832-6630228A06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C571055-5741-0410-9274-B60AA00E6C63}"/>
              </a:ext>
            </a:extLst>
          </p:cNvPr>
          <p:cNvPicPr>
            <a:picLocks noChangeAspect="1"/>
          </p:cNvPicPr>
          <p:nvPr/>
        </p:nvPicPr>
        <p:blipFill>
          <a:blip r:embed="rId3"/>
          <a:stretch>
            <a:fillRect/>
          </a:stretch>
        </p:blipFill>
        <p:spPr>
          <a:xfrm>
            <a:off x="1600920" y="4000543"/>
            <a:ext cx="8972550" cy="2238332"/>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FCD78542-9C70-9840-6C59-B36F8643BF15}"/>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5DBB47-33F3-78C9-E98F-AA539BC04CCC}"/>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F4E9106-849D-5B9D-4F68-19072FBC93F7}"/>
              </a:ext>
            </a:extLst>
          </p:cNvPr>
          <p:cNvSpPr/>
          <p:nvPr/>
        </p:nvSpPr>
        <p:spPr>
          <a:xfrm>
            <a:off x="4492101" y="4722920"/>
            <a:ext cx="5700114" cy="197045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a:t>Integrated lesson planning is a core feature of Ci3T. Please </a:t>
            </a:r>
            <a:r>
              <a:rPr lang="en-US" sz="2000">
                <a:solidFill>
                  <a:schemeClr val="bg1"/>
                </a:solidFill>
              </a:rPr>
              <a:t>visit </a:t>
            </a:r>
            <a:r>
              <a:rPr lang="en-US" sz="2000">
                <a:solidFill>
                  <a:schemeClr val="bg1"/>
                </a:solidFill>
                <a:hlinkClick r:id="rId4">
                  <a:extLst>
                    <a:ext uri="{A12FA001-AC4F-418D-AE19-62706E023703}">
                      <ahyp:hlinkClr xmlns:ahyp="http://schemas.microsoft.com/office/drawing/2018/hyperlinkcolor" val="tx"/>
                    </a:ext>
                  </a:extLst>
                </a:hlinkClick>
              </a:rPr>
              <a:t>https://www.ci3t.org/covid</a:t>
            </a:r>
            <a:r>
              <a:rPr lang="en-US" sz="2000">
                <a:solidFill>
                  <a:schemeClr val="bg1"/>
                </a:solidFill>
              </a:rPr>
              <a:t> to learn </a:t>
            </a:r>
            <a:r>
              <a:rPr lang="en-US" sz="2000"/>
              <a:t>more!</a:t>
            </a:r>
          </a:p>
        </p:txBody>
      </p:sp>
    </p:spTree>
    <p:extLst>
      <p:ext uri="{BB962C8B-B14F-4D97-AF65-F5344CB8AC3E}">
        <p14:creationId xmlns:p14="http://schemas.microsoft.com/office/powerpoint/2010/main" val="33053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14600" y="838201"/>
          <a:ext cx="7315200" cy="4191001"/>
        </p:xfrm>
        <a:graphic>
          <a:graphicData uri="http://schemas.openxmlformats.org/drawingml/2006/table">
            <a:tbl>
              <a:tblPr/>
              <a:tblGrid>
                <a:gridCol w="3657327">
                  <a:extLst>
                    <a:ext uri="{9D8B030D-6E8A-4147-A177-3AD203B41FA5}">
                      <a16:colId xmlns:a16="http://schemas.microsoft.com/office/drawing/2014/main" val="20000"/>
                    </a:ext>
                  </a:extLst>
                </a:gridCol>
                <a:gridCol w="3657873">
                  <a:extLst>
                    <a:ext uri="{9D8B030D-6E8A-4147-A177-3AD203B41FA5}">
                      <a16:colId xmlns:a16="http://schemas.microsoft.com/office/drawing/2014/main" val="20001"/>
                    </a:ext>
                  </a:extLst>
                </a:gridCol>
              </a:tblGrid>
              <a:tr h="462976">
                <a:tc gridSpan="2">
                  <a:txBody>
                    <a:bodyPr/>
                    <a:lstStyle/>
                    <a:p>
                      <a:pPr marL="0" marR="0" algn="ctr">
                        <a:spcBef>
                          <a:spcPts val="0"/>
                        </a:spcBef>
                        <a:spcAft>
                          <a:spcPts val="0"/>
                        </a:spcAft>
                      </a:pPr>
                      <a:r>
                        <a:rPr lang="en-US" sz="2000" b="1">
                          <a:latin typeface="+mn-lt"/>
                          <a:ea typeface="Times New Roman"/>
                          <a:cs typeface="Times New Roman"/>
                        </a:rPr>
                        <a:t>Procedures for Reinforcing</a:t>
                      </a:r>
                      <a:endParaRPr lang="en-US" sz="2000">
                        <a:latin typeface="+mn-lt"/>
                        <a:ea typeface="Times New Roman"/>
                        <a:cs typeface="Times New Roman"/>
                      </a:endParaRPr>
                    </a:p>
                  </a:txBody>
                  <a:tcPr marL="49121" marR="49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180498">
                <a:tc>
                  <a:txBody>
                    <a:bodyPr/>
                    <a:lstStyle/>
                    <a:p>
                      <a:pPr marL="0" marR="0">
                        <a:spcBef>
                          <a:spcPts val="0"/>
                        </a:spcBef>
                        <a:spcAft>
                          <a:spcPts val="0"/>
                        </a:spcAft>
                      </a:pPr>
                      <a:r>
                        <a:rPr lang="en-US" sz="2000" b="1">
                          <a:latin typeface="+mn-lt"/>
                          <a:ea typeface="Times New Roman"/>
                          <a:cs typeface="Times New Roman"/>
                        </a:rPr>
                        <a:t>Faculty and Staff: </a:t>
                      </a:r>
                      <a:endParaRPr lang="en-US" sz="200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34903">
                <a:tc>
                  <a:txBody>
                    <a:bodyPr/>
                    <a:lstStyle/>
                    <a:p>
                      <a:pPr marL="0" marR="0">
                        <a:spcBef>
                          <a:spcPts val="0"/>
                        </a:spcBef>
                        <a:spcAft>
                          <a:spcPts val="0"/>
                        </a:spcAft>
                      </a:pPr>
                      <a:r>
                        <a:rPr lang="en-US" sz="2000" b="1">
                          <a:latin typeface="+mn-lt"/>
                          <a:ea typeface="Times New Roman"/>
                          <a:cs typeface="Times New Roman"/>
                        </a:rPr>
                        <a:t>Students: </a:t>
                      </a:r>
                    </a:p>
                    <a:p>
                      <a:pPr marL="0" marR="0">
                        <a:spcBef>
                          <a:spcPts val="0"/>
                        </a:spcBef>
                        <a:spcAft>
                          <a:spcPts val="0"/>
                        </a:spcAft>
                      </a:pPr>
                      <a:r>
                        <a:rPr lang="en-US" sz="1800" b="0">
                          <a:latin typeface="+mn-lt"/>
                          <a:ea typeface="Times New Roman"/>
                          <a:cs typeface="Times New Roman"/>
                        </a:rPr>
                        <a:t>ROAR</a:t>
                      </a:r>
                      <a:r>
                        <a:rPr lang="en-US" sz="1800" b="0" baseline="0">
                          <a:latin typeface="+mn-lt"/>
                          <a:ea typeface="Times New Roman"/>
                          <a:cs typeface="Times New Roman"/>
                        </a:rPr>
                        <a:t> zone</a:t>
                      </a:r>
                    </a:p>
                    <a:p>
                      <a:pPr marL="0" marR="0">
                        <a:spcBef>
                          <a:spcPts val="0"/>
                        </a:spcBef>
                        <a:spcAft>
                          <a:spcPts val="0"/>
                        </a:spcAft>
                      </a:pPr>
                      <a:r>
                        <a:rPr lang="en-US" sz="1800" b="0" baseline="0">
                          <a:latin typeface="+mn-lt"/>
                          <a:ea typeface="Times New Roman"/>
                          <a:cs typeface="Times New Roman"/>
                        </a:rPr>
                        <a:t>Parking spaces</a:t>
                      </a: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12624">
                <a:tc>
                  <a:txBody>
                    <a:bodyPr/>
                    <a:lstStyle/>
                    <a:p>
                      <a:pPr marL="0" marR="0">
                        <a:spcBef>
                          <a:spcPts val="0"/>
                        </a:spcBef>
                        <a:spcAft>
                          <a:spcPts val="0"/>
                        </a:spcAft>
                      </a:pPr>
                      <a:r>
                        <a:rPr lang="en-US" sz="2000" b="1">
                          <a:latin typeface="+mn-lt"/>
                          <a:ea typeface="Times New Roman"/>
                          <a:cs typeface="Times New Roman"/>
                        </a:rPr>
                        <a:t>Parents/ Community: </a:t>
                      </a:r>
                      <a:endParaRPr lang="en-US" sz="200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46518" y="4735705"/>
            <a:ext cx="2794857" cy="1959428"/>
          </a:xfrm>
          <a:prstGeom prst="rect">
            <a:avLst/>
          </a:prstGeom>
          <a:solidFill>
            <a:srgbClr val="FFFFFF">
              <a:shade val="85000"/>
            </a:srgbClr>
          </a:solidFill>
          <a:ln w="12700" cap="sq">
            <a:solidFill>
              <a:schemeClr val="tx1"/>
            </a:solidFill>
            <a:miter lim="800000"/>
          </a:ln>
          <a:effectLst/>
        </p:spPr>
      </p:pic>
      <p:grpSp>
        <p:nvGrpSpPr>
          <p:cNvPr id="16" name="Group 15">
            <a:extLst>
              <a:ext uri="{FF2B5EF4-FFF2-40B4-BE49-F238E27FC236}">
                <a16:creationId xmlns:a16="http://schemas.microsoft.com/office/drawing/2014/main" id="{F10A2EDC-10E1-2F9D-F787-59BC58C56A03}"/>
              </a:ext>
            </a:extLst>
          </p:cNvPr>
          <p:cNvGrpSpPr/>
          <p:nvPr/>
        </p:nvGrpSpPr>
        <p:grpSpPr>
          <a:xfrm>
            <a:off x="187413" y="1611305"/>
            <a:ext cx="3984712" cy="1817695"/>
            <a:chOff x="4080800" y="2487948"/>
            <a:chExt cx="3984712" cy="1817695"/>
          </a:xfrm>
        </p:grpSpPr>
        <p:sp>
          <p:nvSpPr>
            <p:cNvPr id="8" name="Rectangle 7"/>
            <p:cNvSpPr/>
            <p:nvPr/>
          </p:nvSpPr>
          <p:spPr>
            <a:xfrm rot="20593189">
              <a:off x="4080800" y="2487948"/>
              <a:ext cx="3984712" cy="1817695"/>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457200">
                <a:defRPr/>
              </a:pPr>
              <a:r>
                <a:rPr lang="en-US" sz="2800" b="1">
                  <a:solidFill>
                    <a:prstClr val="black"/>
                  </a:solidFill>
                  <a:latin typeface="Adobe Caslon Pro Bold" panose="0205070206050A020403" pitchFamily="18" charset="0"/>
                </a:rPr>
                <a:t>        </a:t>
              </a:r>
              <a:r>
                <a:rPr lang="en-US" sz="2400" b="1">
                  <a:solidFill>
                    <a:prstClr val="black"/>
                  </a:solidFill>
                  <a:latin typeface="Adobe Caslon Pro Bold" panose="0205070206050A020403" pitchFamily="18" charset="0"/>
                </a:rPr>
                <a:t>Donation Coupon: </a:t>
              </a:r>
            </a:p>
            <a:p>
              <a:pPr algn="ctr" defTabSz="457200">
                <a:defRPr/>
              </a:pPr>
              <a:endParaRPr lang="en-US" sz="800">
                <a:solidFill>
                  <a:prstClr val="black"/>
                </a:solidFill>
                <a:latin typeface="Calibri" panose="020F0502020204030204"/>
              </a:endParaRPr>
            </a:p>
            <a:p>
              <a:pPr algn="ctr" defTabSz="457200">
                <a:defRPr/>
              </a:pPr>
              <a:endParaRPr lang="en-US" sz="800">
                <a:solidFill>
                  <a:prstClr val="black"/>
                </a:solidFill>
                <a:latin typeface="Calibri" panose="020F0502020204030204"/>
              </a:endParaRPr>
            </a:p>
            <a:p>
              <a:pPr algn="ctr" defTabSz="457200">
                <a:defRPr/>
              </a:pPr>
              <a:r>
                <a:rPr lang="en-US" sz="2400">
                  <a:solidFill>
                    <a:prstClr val="black"/>
                  </a:solidFill>
                  <a:latin typeface="Calibri" panose="020F0502020204030204"/>
                </a:rPr>
                <a:t>1 box of Macaroni and Cheese to Community Food Drive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00427">
              <a:off x="4131732" y="2997509"/>
              <a:ext cx="786229" cy="798572"/>
            </a:xfrm>
            <a:prstGeom prst="rect">
              <a:avLst/>
            </a:prstGeom>
          </p:spPr>
        </p:pic>
      </p:grpSp>
      <p:grpSp>
        <p:nvGrpSpPr>
          <p:cNvPr id="10" name="Group 9">
            <a:extLst>
              <a:ext uri="{FF2B5EF4-FFF2-40B4-BE49-F238E27FC236}">
                <a16:creationId xmlns:a16="http://schemas.microsoft.com/office/drawing/2014/main" id="{63A7E83C-F305-44CE-BDCC-EEE01A632751}"/>
              </a:ext>
            </a:extLst>
          </p:cNvPr>
          <p:cNvGrpSpPr/>
          <p:nvPr/>
        </p:nvGrpSpPr>
        <p:grpSpPr>
          <a:xfrm rot="20972135">
            <a:off x="9597287" y="27710"/>
            <a:ext cx="2221948" cy="2203025"/>
            <a:chOff x="4540022" y="3814989"/>
            <a:chExt cx="2783775" cy="2760066"/>
          </a:xfrm>
        </p:grpSpPr>
        <p:pic>
          <p:nvPicPr>
            <p:cNvPr id="11" name="Picture 10" title="Sticky note">
              <a:extLst>
                <a:ext uri="{FF2B5EF4-FFF2-40B4-BE49-F238E27FC236}">
                  <a16:creationId xmlns:a16="http://schemas.microsoft.com/office/drawing/2014/main" id="{9FEDF8DD-C3A9-44FF-B5D7-50DDEF7A2751}"/>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540022" y="4069229"/>
              <a:ext cx="2783775" cy="2505826"/>
            </a:xfrm>
            <a:prstGeom prst="rect">
              <a:avLst/>
            </a:prstGeom>
          </p:spPr>
        </p:pic>
        <p:pic>
          <p:nvPicPr>
            <p:cNvPr id="12" name="Picture 11" title="Push pin">
              <a:extLst>
                <a:ext uri="{FF2B5EF4-FFF2-40B4-BE49-F238E27FC236}">
                  <a16:creationId xmlns:a16="http://schemas.microsoft.com/office/drawing/2014/main" id="{DC8B3267-59BD-424D-B5D6-4E991645E154}"/>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041739" y="3814989"/>
              <a:ext cx="1378923" cy="1297050"/>
            </a:xfrm>
            <a:prstGeom prst="rect">
              <a:avLst/>
            </a:prstGeom>
          </p:spPr>
        </p:pic>
        <p:sp>
          <p:nvSpPr>
            <p:cNvPr id="13" name="TextBox 12">
              <a:extLst>
                <a:ext uri="{FF2B5EF4-FFF2-40B4-BE49-F238E27FC236}">
                  <a16:creationId xmlns:a16="http://schemas.microsoft.com/office/drawing/2014/main" id="{E401B032-157E-4BD1-8FD0-162DCE70BD4A}"/>
                </a:ext>
              </a:extLst>
            </p:cNvPr>
            <p:cNvSpPr txBox="1"/>
            <p:nvPr/>
          </p:nvSpPr>
          <p:spPr>
            <a:xfrm rot="184573">
              <a:off x="4618831" y="4386301"/>
              <a:ext cx="2694093" cy="1503836"/>
            </a:xfrm>
            <a:prstGeom prst="rect">
              <a:avLst/>
            </a:prstGeom>
            <a:noFill/>
          </p:spPr>
          <p:txBody>
            <a:bodyPr wrap="square" rtlCol="0">
              <a:spAutoFit/>
            </a:bodyPr>
            <a:lstStyle/>
            <a:p>
              <a:pPr algn="ctr" defTabSz="457200">
                <a:defRPr/>
              </a:pPr>
              <a:r>
                <a:rPr lang="en-US" b="1">
                  <a:solidFill>
                    <a:prstClr val="black"/>
                  </a:solidFill>
                  <a:latin typeface="Arial" panose="020B0604020202020204" pitchFamily="34" charset="0"/>
                  <a:cs typeface="Arial" panose="020B0604020202020204" pitchFamily="34" charset="0"/>
                </a:rPr>
                <a:t>Locate in your Ci3T Implementation Manual</a:t>
              </a:r>
            </a:p>
          </p:txBody>
        </p:sp>
      </p:grpSp>
      <p:grpSp>
        <p:nvGrpSpPr>
          <p:cNvPr id="14" name="Group 13">
            <a:extLst>
              <a:ext uri="{FF2B5EF4-FFF2-40B4-BE49-F238E27FC236}">
                <a16:creationId xmlns:a16="http://schemas.microsoft.com/office/drawing/2014/main" id="{A4A08060-5117-49DA-B9B0-A1601D983392}"/>
              </a:ext>
            </a:extLst>
          </p:cNvPr>
          <p:cNvGrpSpPr/>
          <p:nvPr/>
        </p:nvGrpSpPr>
        <p:grpSpPr>
          <a:xfrm>
            <a:off x="8965148" y="2414104"/>
            <a:ext cx="2557596" cy="1966797"/>
            <a:chOff x="5397378" y="2085315"/>
            <a:chExt cx="2320334" cy="1824212"/>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7378" y="2085315"/>
              <a:ext cx="2320334" cy="18242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Picture 5">
              <a:extLst>
                <a:ext uri="{FF2B5EF4-FFF2-40B4-BE49-F238E27FC236}">
                  <a16:creationId xmlns:a16="http://schemas.microsoft.com/office/drawing/2014/main" id="{1C7C2E6E-1EC3-41A4-8A60-A02A758B6C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81773">
              <a:off x="6850268" y="3391419"/>
              <a:ext cx="91440" cy="20782"/>
            </a:xfrm>
            <a:prstGeom prst="rect">
              <a:avLst/>
            </a:prstGeom>
          </p:spPr>
        </p:pic>
      </p:grpSp>
      <p:pic>
        <p:nvPicPr>
          <p:cNvPr id="1026" name="Picture 2">
            <a:extLst>
              <a:ext uri="{FF2B5EF4-FFF2-40B4-BE49-F238E27FC236}">
                <a16:creationId xmlns:a16="http://schemas.microsoft.com/office/drawing/2014/main" id="{B2932174-6D3B-702C-3178-11A374E297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8859" y="4507497"/>
            <a:ext cx="3984711" cy="2230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oup of plastic containers on a table&#10;&#10;Description automatically generated with low confidence">
            <a:extLst>
              <a:ext uri="{FF2B5EF4-FFF2-40B4-BE49-F238E27FC236}">
                <a16:creationId xmlns:a16="http://schemas.microsoft.com/office/drawing/2014/main" id="{38E09E33-4ADC-CA29-21B7-49137177DD6D}"/>
              </a:ext>
            </a:extLst>
          </p:cNvPr>
          <p:cNvPicPr>
            <a:picLocks noChangeAspect="1"/>
          </p:cNvPicPr>
          <p:nvPr/>
        </p:nvPicPr>
        <p:blipFill>
          <a:blip r:embed="rId9"/>
          <a:stretch>
            <a:fillRect/>
          </a:stretch>
        </p:blipFill>
        <p:spPr>
          <a:xfrm>
            <a:off x="686756" y="4659209"/>
            <a:ext cx="2688700" cy="2012132"/>
          </a:xfrm>
          <a:prstGeom prst="rect">
            <a:avLst/>
          </a:prstGeom>
        </p:spPr>
      </p:pic>
    </p:spTree>
    <p:extLst>
      <p:ext uri="{BB962C8B-B14F-4D97-AF65-F5344CB8AC3E}">
        <p14:creationId xmlns:p14="http://schemas.microsoft.com/office/powerpoint/2010/main" val="308722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Procedures for Reinforcing</a:t>
            </a:r>
          </a:p>
        </p:txBody>
      </p:sp>
      <p:sp>
        <p:nvSpPr>
          <p:cNvPr id="141318" name="Rectangle 8"/>
          <p:cNvSpPr>
            <a:spLocks noGrp="1" noChangeArrowheads="1"/>
          </p:cNvSpPr>
          <p:nvPr>
            <p:ph idx="1"/>
          </p:nvPr>
        </p:nvSpPr>
        <p:spPr/>
        <p:txBody>
          <a:bodyPr>
            <a:normAutofit fontScale="85000" lnSpcReduction="20000"/>
          </a:bodyPr>
          <a:lstStyle/>
          <a:p>
            <a:pPr marL="0" indent="0">
              <a:buNone/>
            </a:pPr>
            <a:r>
              <a:rPr lang="en-US"/>
              <a:t>How will you reinforce? </a:t>
            </a:r>
          </a:p>
          <a:p>
            <a:r>
              <a:rPr lang="en-US"/>
              <a:t>Faculty and staff for</a:t>
            </a:r>
          </a:p>
          <a:p>
            <a:pPr lvl="1"/>
            <a:r>
              <a:rPr lang="en-US"/>
              <a:t>Participation and support</a:t>
            </a:r>
          </a:p>
          <a:p>
            <a:pPr lvl="1"/>
            <a:r>
              <a:rPr lang="en-US"/>
              <a:t>Modeling schoolwide expectations</a:t>
            </a:r>
          </a:p>
          <a:p>
            <a:pPr lvl="1"/>
            <a:r>
              <a:rPr lang="en-US"/>
              <a:t>Taking an instructional approach to behavior</a:t>
            </a:r>
          </a:p>
          <a:p>
            <a:pPr lvl="1"/>
            <a:r>
              <a:rPr lang="en-US"/>
              <a:t>Implementing the Ci3T plan with fidelity</a:t>
            </a:r>
          </a:p>
          <a:p>
            <a:pPr lvl="1"/>
            <a:r>
              <a:rPr lang="en-US"/>
              <a:t>Making instructional shifts in traditional practices</a:t>
            </a:r>
          </a:p>
          <a:p>
            <a:r>
              <a:rPr lang="en-US"/>
              <a:t>Students for</a:t>
            </a:r>
          </a:p>
          <a:p>
            <a:pPr lvl="1"/>
            <a:r>
              <a:rPr lang="en-US"/>
              <a:t>Demonstrating the expectations across</a:t>
            </a:r>
            <a:br>
              <a:rPr lang="en-US"/>
            </a:br>
            <a:r>
              <a:rPr lang="en-US"/>
              <a:t>academic, behavioral, and social skill domains</a:t>
            </a:r>
          </a:p>
          <a:p>
            <a:r>
              <a:rPr lang="en-US"/>
              <a:t>Parents and community for</a:t>
            </a:r>
          </a:p>
          <a:p>
            <a:pPr lvl="1"/>
            <a:r>
              <a:rPr lang="en-US"/>
              <a:t>Communication with school staff</a:t>
            </a:r>
          </a:p>
          <a:p>
            <a:pPr lvl="1"/>
            <a:r>
              <a:rPr lang="en-US"/>
              <a:t>Reinforcing expectations</a:t>
            </a:r>
          </a:p>
          <a:p>
            <a:pPr lvl="1"/>
            <a:r>
              <a:rPr lang="en-US"/>
              <a:t>Supporting the social skills lessons at home and in the community</a:t>
            </a:r>
          </a:p>
        </p:txBody>
      </p:sp>
    </p:spTree>
    <p:extLst>
      <p:ext uri="{BB962C8B-B14F-4D97-AF65-F5344CB8AC3E}">
        <p14:creationId xmlns:p14="http://schemas.microsoft.com/office/powerpoint/2010/main" val="3281968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DC71-D1AA-4353-AFEE-1A6B47CBDBE5}"/>
              </a:ext>
            </a:extLst>
          </p:cNvPr>
          <p:cNvSpPr>
            <a:spLocks noGrp="1"/>
          </p:cNvSpPr>
          <p:nvPr>
            <p:ph type="title"/>
          </p:nvPr>
        </p:nvSpPr>
        <p:spPr/>
        <p:txBody>
          <a:bodyPr/>
          <a:lstStyle/>
          <a:p>
            <a:r>
              <a:rPr lang="en-US"/>
              <a:t>What is reinforcement?</a:t>
            </a:r>
          </a:p>
        </p:txBody>
      </p:sp>
      <p:sp>
        <p:nvSpPr>
          <p:cNvPr id="16" name="Rectangle 15">
            <a:extLst>
              <a:ext uri="{FF2B5EF4-FFF2-40B4-BE49-F238E27FC236}">
                <a16:creationId xmlns:a16="http://schemas.microsoft.com/office/drawing/2014/main" id="{04F7A1D3-197A-4AC6-B1FB-D554784A3C1D}"/>
              </a:ext>
            </a:extLst>
          </p:cNvPr>
          <p:cNvSpPr/>
          <p:nvPr/>
        </p:nvSpPr>
        <p:spPr>
          <a:xfrm>
            <a:off x="-363984" y="1798213"/>
            <a:ext cx="6736941" cy="4406285"/>
          </a:xfrm>
          <a:ln/>
        </p:spPr>
        <p:txBody>
          <a:bodyPr/>
          <a:lstStyle/>
          <a:p>
            <a:endParaRPr lang="en-US"/>
          </a:p>
        </p:txBody>
      </p:sp>
      <p:sp>
        <p:nvSpPr>
          <p:cNvPr id="17" name="Freeform: Shape 16">
            <a:extLst>
              <a:ext uri="{FF2B5EF4-FFF2-40B4-BE49-F238E27FC236}">
                <a16:creationId xmlns:a16="http://schemas.microsoft.com/office/drawing/2014/main" id="{5F97F357-A38E-44C6-91BA-B7E6984E6B38}"/>
              </a:ext>
            </a:extLst>
          </p:cNvPr>
          <p:cNvSpPr/>
          <p:nvPr/>
        </p:nvSpPr>
        <p:spPr>
          <a:xfrm>
            <a:off x="2292800" y="1798213"/>
            <a:ext cx="2922477" cy="1321789"/>
          </a:xfrm>
          <a:custGeom>
            <a:avLst/>
            <a:gdLst>
              <a:gd name="connsiteX0" fmla="*/ 0 w 2922477"/>
              <a:gd name="connsiteY0" fmla="*/ 0 h 1321789"/>
              <a:gd name="connsiteX1" fmla="*/ 555271 w 2922477"/>
              <a:gd name="connsiteY1" fmla="*/ 0 h 1321789"/>
              <a:gd name="connsiteX2" fmla="*/ 1139766 w 2922477"/>
              <a:gd name="connsiteY2" fmla="*/ 0 h 1321789"/>
              <a:gd name="connsiteX3" fmla="*/ 1636587 w 2922477"/>
              <a:gd name="connsiteY3" fmla="*/ 0 h 1321789"/>
              <a:gd name="connsiteX4" fmla="*/ 2191858 w 2922477"/>
              <a:gd name="connsiteY4" fmla="*/ 0 h 1321789"/>
              <a:gd name="connsiteX5" fmla="*/ 2922477 w 2922477"/>
              <a:gd name="connsiteY5" fmla="*/ 0 h 1321789"/>
              <a:gd name="connsiteX6" fmla="*/ 2922477 w 2922477"/>
              <a:gd name="connsiteY6" fmla="*/ 634459 h 1321789"/>
              <a:gd name="connsiteX7" fmla="*/ 2922477 w 2922477"/>
              <a:gd name="connsiteY7" fmla="*/ 1321789 h 1321789"/>
              <a:gd name="connsiteX8" fmla="*/ 2337982 w 2922477"/>
              <a:gd name="connsiteY8" fmla="*/ 1321789 h 1321789"/>
              <a:gd name="connsiteX9" fmla="*/ 1695037 w 2922477"/>
              <a:gd name="connsiteY9" fmla="*/ 1321789 h 1321789"/>
              <a:gd name="connsiteX10" fmla="*/ 1168991 w 2922477"/>
              <a:gd name="connsiteY10" fmla="*/ 1321789 h 1321789"/>
              <a:gd name="connsiteX11" fmla="*/ 613720 w 2922477"/>
              <a:gd name="connsiteY11" fmla="*/ 1321789 h 1321789"/>
              <a:gd name="connsiteX12" fmla="*/ 0 w 2922477"/>
              <a:gd name="connsiteY12" fmla="*/ 1321789 h 1321789"/>
              <a:gd name="connsiteX13" fmla="*/ 0 w 2922477"/>
              <a:gd name="connsiteY13" fmla="*/ 660895 h 1321789"/>
              <a:gd name="connsiteX14" fmla="*/ 0 w 2922477"/>
              <a:gd name="connsiteY14" fmla="*/ 0 h 1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2477" h="1321789" fill="none" extrusionOk="0">
                <a:moveTo>
                  <a:pt x="0" y="0"/>
                </a:moveTo>
                <a:cubicBezTo>
                  <a:pt x="154199" y="3035"/>
                  <a:pt x="417236" y="25809"/>
                  <a:pt x="555271" y="0"/>
                </a:cubicBezTo>
                <a:cubicBezTo>
                  <a:pt x="693306" y="-25809"/>
                  <a:pt x="881282" y="11536"/>
                  <a:pt x="1139766" y="0"/>
                </a:cubicBezTo>
                <a:cubicBezTo>
                  <a:pt x="1398251" y="-11536"/>
                  <a:pt x="1410094" y="7922"/>
                  <a:pt x="1636587" y="0"/>
                </a:cubicBezTo>
                <a:cubicBezTo>
                  <a:pt x="1863080" y="-7922"/>
                  <a:pt x="2012787" y="11603"/>
                  <a:pt x="2191858" y="0"/>
                </a:cubicBezTo>
                <a:cubicBezTo>
                  <a:pt x="2370929" y="-11603"/>
                  <a:pt x="2703311" y="-5700"/>
                  <a:pt x="2922477" y="0"/>
                </a:cubicBezTo>
                <a:cubicBezTo>
                  <a:pt x="2933147" y="173819"/>
                  <a:pt x="2923169" y="396311"/>
                  <a:pt x="2922477" y="634459"/>
                </a:cubicBezTo>
                <a:cubicBezTo>
                  <a:pt x="2921785" y="872607"/>
                  <a:pt x="2955167" y="992548"/>
                  <a:pt x="2922477" y="1321789"/>
                </a:cubicBezTo>
                <a:cubicBezTo>
                  <a:pt x="2728733" y="1310766"/>
                  <a:pt x="2468806" y="1315198"/>
                  <a:pt x="2337982" y="1321789"/>
                </a:cubicBezTo>
                <a:cubicBezTo>
                  <a:pt x="2207159" y="1328380"/>
                  <a:pt x="1914622" y="1336692"/>
                  <a:pt x="1695037" y="1321789"/>
                </a:cubicBezTo>
                <a:cubicBezTo>
                  <a:pt x="1475453" y="1306886"/>
                  <a:pt x="1404610" y="1309938"/>
                  <a:pt x="1168991" y="1321789"/>
                </a:cubicBezTo>
                <a:cubicBezTo>
                  <a:pt x="933372" y="1333640"/>
                  <a:pt x="877211" y="1338064"/>
                  <a:pt x="613720" y="1321789"/>
                </a:cubicBezTo>
                <a:cubicBezTo>
                  <a:pt x="350229" y="1305514"/>
                  <a:pt x="279335" y="1300559"/>
                  <a:pt x="0" y="1321789"/>
                </a:cubicBezTo>
                <a:cubicBezTo>
                  <a:pt x="-911" y="1044867"/>
                  <a:pt x="-23491" y="942011"/>
                  <a:pt x="0" y="660895"/>
                </a:cubicBezTo>
                <a:cubicBezTo>
                  <a:pt x="23491" y="379779"/>
                  <a:pt x="-2108" y="222164"/>
                  <a:pt x="0" y="0"/>
                </a:cubicBezTo>
                <a:close/>
              </a:path>
              <a:path w="2922477" h="1321789" stroke="0" extrusionOk="0">
                <a:moveTo>
                  <a:pt x="0" y="0"/>
                </a:moveTo>
                <a:cubicBezTo>
                  <a:pt x="169619" y="17139"/>
                  <a:pt x="345426" y="11666"/>
                  <a:pt x="613720" y="0"/>
                </a:cubicBezTo>
                <a:cubicBezTo>
                  <a:pt x="882014" y="-11666"/>
                  <a:pt x="906869" y="11827"/>
                  <a:pt x="1110541" y="0"/>
                </a:cubicBezTo>
                <a:cubicBezTo>
                  <a:pt x="1314213" y="-11827"/>
                  <a:pt x="1423221" y="-7829"/>
                  <a:pt x="1636587" y="0"/>
                </a:cubicBezTo>
                <a:cubicBezTo>
                  <a:pt x="1849953" y="7829"/>
                  <a:pt x="1975103" y="-13248"/>
                  <a:pt x="2279532" y="0"/>
                </a:cubicBezTo>
                <a:cubicBezTo>
                  <a:pt x="2583961" y="13248"/>
                  <a:pt x="2664436" y="-28926"/>
                  <a:pt x="2922477" y="0"/>
                </a:cubicBezTo>
                <a:cubicBezTo>
                  <a:pt x="2889559" y="303938"/>
                  <a:pt x="2939503" y="345102"/>
                  <a:pt x="2922477" y="687330"/>
                </a:cubicBezTo>
                <a:cubicBezTo>
                  <a:pt x="2905452" y="1029558"/>
                  <a:pt x="2918366" y="1041231"/>
                  <a:pt x="2922477" y="1321789"/>
                </a:cubicBezTo>
                <a:cubicBezTo>
                  <a:pt x="2755377" y="1322218"/>
                  <a:pt x="2524484" y="1332917"/>
                  <a:pt x="2396431" y="1321789"/>
                </a:cubicBezTo>
                <a:cubicBezTo>
                  <a:pt x="2268378" y="1310661"/>
                  <a:pt x="2124212" y="1328843"/>
                  <a:pt x="1870385" y="1321789"/>
                </a:cubicBezTo>
                <a:cubicBezTo>
                  <a:pt x="1616558" y="1314735"/>
                  <a:pt x="1530590" y="1316542"/>
                  <a:pt x="1315115" y="1321789"/>
                </a:cubicBezTo>
                <a:cubicBezTo>
                  <a:pt x="1099640" y="1327037"/>
                  <a:pt x="940495" y="1347275"/>
                  <a:pt x="730619" y="1321789"/>
                </a:cubicBezTo>
                <a:cubicBezTo>
                  <a:pt x="520743" y="1296303"/>
                  <a:pt x="260537" y="1329869"/>
                  <a:pt x="0" y="1321789"/>
                </a:cubicBezTo>
                <a:cubicBezTo>
                  <a:pt x="-14649" y="1111293"/>
                  <a:pt x="4782" y="968910"/>
                  <a:pt x="0" y="700548"/>
                </a:cubicBezTo>
                <a:cubicBezTo>
                  <a:pt x="-4782" y="432186"/>
                  <a:pt x="25997" y="265513"/>
                  <a:pt x="0" y="0"/>
                </a:cubicBezTo>
                <a:close/>
              </a:path>
            </a:pathLst>
          </a:custGeom>
          <a:ln>
            <a:extLst>
              <a:ext uri="{C807C97D-BFC1-408E-A445-0C87EB9F89A2}">
                <ask:lineSketchStyleProps xmlns:ask="http://schemas.microsoft.com/office/drawing/2018/sketchyshapes" sd="1099800160">
                  <a:custGeom>
                    <a:avLst/>
                    <a:gdLst>
                      <a:gd name="connsiteX0" fmla="*/ 0 w 2922477"/>
                      <a:gd name="connsiteY0" fmla="*/ 0 h 1321789"/>
                      <a:gd name="connsiteX1" fmla="*/ 2922477 w 2922477"/>
                      <a:gd name="connsiteY1" fmla="*/ 0 h 1321789"/>
                      <a:gd name="connsiteX2" fmla="*/ 2922477 w 2922477"/>
                      <a:gd name="connsiteY2" fmla="*/ 1321789 h 1321789"/>
                      <a:gd name="connsiteX3" fmla="*/ 0 w 2922477"/>
                      <a:gd name="connsiteY3" fmla="*/ 1321789 h 1321789"/>
                      <a:gd name="connsiteX4" fmla="*/ 0 w 2922477"/>
                      <a:gd name="connsiteY4" fmla="*/ 0 h 1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477" h="1321789">
                        <a:moveTo>
                          <a:pt x="0" y="0"/>
                        </a:moveTo>
                        <a:lnTo>
                          <a:pt x="2922477" y="0"/>
                        </a:lnTo>
                        <a:lnTo>
                          <a:pt x="2922477" y="1321789"/>
                        </a:lnTo>
                        <a:lnTo>
                          <a:pt x="0" y="1321789"/>
                        </a:lnTo>
                        <a:lnTo>
                          <a:pt x="0" y="0"/>
                        </a:lnTo>
                        <a:close/>
                      </a:path>
                    </a:pathLst>
                  </a:custGeom>
                  <ask:type>
                    <ask:lineSketchFreehand/>
                  </ask:type>
                </ask:lineSketchStyleProps>
              </a:ext>
            </a:extLst>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Consequence</a:t>
            </a:r>
          </a:p>
        </p:txBody>
      </p:sp>
      <p:sp>
        <p:nvSpPr>
          <p:cNvPr id="18" name="Rectangle 17" descr="Circles with arrows">
            <a:extLst>
              <a:ext uri="{FF2B5EF4-FFF2-40B4-BE49-F238E27FC236}">
                <a16:creationId xmlns:a16="http://schemas.microsoft.com/office/drawing/2014/main" id="{1E190791-F3F5-46FF-B303-E7D0777FC6A3}"/>
              </a:ext>
            </a:extLst>
          </p:cNvPr>
          <p:cNvSpPr/>
          <p:nvPr/>
        </p:nvSpPr>
        <p:spPr>
          <a:xfrm>
            <a:off x="850162" y="1798213"/>
            <a:ext cx="1308571" cy="1321789"/>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000" r="-1000"/>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grpSp>
        <p:nvGrpSpPr>
          <p:cNvPr id="3" name="Group 2">
            <a:extLst>
              <a:ext uri="{FF2B5EF4-FFF2-40B4-BE49-F238E27FC236}">
                <a16:creationId xmlns:a16="http://schemas.microsoft.com/office/drawing/2014/main" id="{B24BDF4A-3615-4706-8264-8BAB53AD58ED}"/>
              </a:ext>
            </a:extLst>
          </p:cNvPr>
          <p:cNvGrpSpPr/>
          <p:nvPr/>
        </p:nvGrpSpPr>
        <p:grpSpPr>
          <a:xfrm>
            <a:off x="823533" y="3340460"/>
            <a:ext cx="4391744" cy="1387389"/>
            <a:chOff x="823533" y="3340460"/>
            <a:chExt cx="4391744" cy="1387389"/>
          </a:xfrm>
        </p:grpSpPr>
        <p:sp>
          <p:nvSpPr>
            <p:cNvPr id="19" name="Freeform: Shape 18">
              <a:extLst>
                <a:ext uri="{FF2B5EF4-FFF2-40B4-BE49-F238E27FC236}">
                  <a16:creationId xmlns:a16="http://schemas.microsoft.com/office/drawing/2014/main" id="{394F68A8-68D8-47E5-8203-B7FA17B932EB}"/>
                </a:ext>
              </a:extLst>
            </p:cNvPr>
            <p:cNvSpPr/>
            <p:nvPr/>
          </p:nvSpPr>
          <p:spPr>
            <a:xfrm>
              <a:off x="823533" y="3340460"/>
              <a:ext cx="2922477" cy="1321789"/>
            </a:xfrm>
            <a:custGeom>
              <a:avLst/>
              <a:gdLst>
                <a:gd name="connsiteX0" fmla="*/ 0 w 2922477"/>
                <a:gd name="connsiteY0" fmla="*/ 0 h 1321789"/>
                <a:gd name="connsiteX1" fmla="*/ 642945 w 2922477"/>
                <a:gd name="connsiteY1" fmla="*/ 0 h 1321789"/>
                <a:gd name="connsiteX2" fmla="*/ 1285890 w 2922477"/>
                <a:gd name="connsiteY2" fmla="*/ 0 h 1321789"/>
                <a:gd name="connsiteX3" fmla="*/ 1811936 w 2922477"/>
                <a:gd name="connsiteY3" fmla="*/ 0 h 1321789"/>
                <a:gd name="connsiteX4" fmla="*/ 2367206 w 2922477"/>
                <a:gd name="connsiteY4" fmla="*/ 0 h 1321789"/>
                <a:gd name="connsiteX5" fmla="*/ 2922477 w 2922477"/>
                <a:gd name="connsiteY5" fmla="*/ 0 h 1321789"/>
                <a:gd name="connsiteX6" fmla="*/ 2922477 w 2922477"/>
                <a:gd name="connsiteY6" fmla="*/ 647677 h 1321789"/>
                <a:gd name="connsiteX7" fmla="*/ 2922477 w 2922477"/>
                <a:gd name="connsiteY7" fmla="*/ 1321789 h 1321789"/>
                <a:gd name="connsiteX8" fmla="*/ 2308757 w 2922477"/>
                <a:gd name="connsiteY8" fmla="*/ 1321789 h 1321789"/>
                <a:gd name="connsiteX9" fmla="*/ 1665812 w 2922477"/>
                <a:gd name="connsiteY9" fmla="*/ 1321789 h 1321789"/>
                <a:gd name="connsiteX10" fmla="*/ 1052092 w 2922477"/>
                <a:gd name="connsiteY10" fmla="*/ 1321789 h 1321789"/>
                <a:gd name="connsiteX11" fmla="*/ 526046 w 2922477"/>
                <a:gd name="connsiteY11" fmla="*/ 1321789 h 1321789"/>
                <a:gd name="connsiteX12" fmla="*/ 0 w 2922477"/>
                <a:gd name="connsiteY12" fmla="*/ 1321789 h 1321789"/>
                <a:gd name="connsiteX13" fmla="*/ 0 w 2922477"/>
                <a:gd name="connsiteY13" fmla="*/ 634459 h 1321789"/>
                <a:gd name="connsiteX14" fmla="*/ 0 w 2922477"/>
                <a:gd name="connsiteY14" fmla="*/ 0 h 1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2477" h="1321789" fill="none" extrusionOk="0">
                  <a:moveTo>
                    <a:pt x="0" y="0"/>
                  </a:moveTo>
                  <a:cubicBezTo>
                    <a:pt x="267925" y="-17788"/>
                    <a:pt x="479775" y="13225"/>
                    <a:pt x="642945" y="0"/>
                  </a:cubicBezTo>
                  <a:cubicBezTo>
                    <a:pt x="806115" y="-13225"/>
                    <a:pt x="984280" y="24038"/>
                    <a:pt x="1285890" y="0"/>
                  </a:cubicBezTo>
                  <a:cubicBezTo>
                    <a:pt x="1587500" y="-24038"/>
                    <a:pt x="1672343" y="1209"/>
                    <a:pt x="1811936" y="0"/>
                  </a:cubicBezTo>
                  <a:cubicBezTo>
                    <a:pt x="1951529" y="-1209"/>
                    <a:pt x="2100527" y="-17896"/>
                    <a:pt x="2367206" y="0"/>
                  </a:cubicBezTo>
                  <a:cubicBezTo>
                    <a:pt x="2633885" y="17896"/>
                    <a:pt x="2806312" y="11858"/>
                    <a:pt x="2922477" y="0"/>
                  </a:cubicBezTo>
                  <a:cubicBezTo>
                    <a:pt x="2936341" y="255167"/>
                    <a:pt x="2894576" y="402514"/>
                    <a:pt x="2922477" y="647677"/>
                  </a:cubicBezTo>
                  <a:cubicBezTo>
                    <a:pt x="2950378" y="892840"/>
                    <a:pt x="2906023" y="1004426"/>
                    <a:pt x="2922477" y="1321789"/>
                  </a:cubicBezTo>
                  <a:cubicBezTo>
                    <a:pt x="2794822" y="1352375"/>
                    <a:pt x="2441699" y="1310924"/>
                    <a:pt x="2308757" y="1321789"/>
                  </a:cubicBezTo>
                  <a:cubicBezTo>
                    <a:pt x="2175815" y="1332654"/>
                    <a:pt x="1868815" y="1306531"/>
                    <a:pt x="1665812" y="1321789"/>
                  </a:cubicBezTo>
                  <a:cubicBezTo>
                    <a:pt x="1462809" y="1337047"/>
                    <a:pt x="1195362" y="1343930"/>
                    <a:pt x="1052092" y="1321789"/>
                  </a:cubicBezTo>
                  <a:cubicBezTo>
                    <a:pt x="908822" y="1299648"/>
                    <a:pt x="708797" y="1343794"/>
                    <a:pt x="526046" y="1321789"/>
                  </a:cubicBezTo>
                  <a:cubicBezTo>
                    <a:pt x="343295" y="1299784"/>
                    <a:pt x="206751" y="1305022"/>
                    <a:pt x="0" y="1321789"/>
                  </a:cubicBezTo>
                  <a:cubicBezTo>
                    <a:pt x="6565" y="1017985"/>
                    <a:pt x="24366" y="903867"/>
                    <a:pt x="0" y="634459"/>
                  </a:cubicBezTo>
                  <a:cubicBezTo>
                    <a:pt x="-24366" y="365051"/>
                    <a:pt x="-13766" y="265158"/>
                    <a:pt x="0" y="0"/>
                  </a:cubicBezTo>
                  <a:close/>
                </a:path>
                <a:path w="2922477" h="1321789" stroke="0" extrusionOk="0">
                  <a:moveTo>
                    <a:pt x="0" y="0"/>
                  </a:moveTo>
                  <a:cubicBezTo>
                    <a:pt x="244720" y="19664"/>
                    <a:pt x="315016" y="5839"/>
                    <a:pt x="526046" y="0"/>
                  </a:cubicBezTo>
                  <a:cubicBezTo>
                    <a:pt x="737076" y="-5839"/>
                    <a:pt x="789675" y="-23916"/>
                    <a:pt x="1052092" y="0"/>
                  </a:cubicBezTo>
                  <a:cubicBezTo>
                    <a:pt x="1314509" y="23916"/>
                    <a:pt x="1476167" y="15331"/>
                    <a:pt x="1665812" y="0"/>
                  </a:cubicBezTo>
                  <a:cubicBezTo>
                    <a:pt x="1855457" y="-15331"/>
                    <a:pt x="2083159" y="-9973"/>
                    <a:pt x="2250307" y="0"/>
                  </a:cubicBezTo>
                  <a:cubicBezTo>
                    <a:pt x="2417456" y="9973"/>
                    <a:pt x="2642262" y="16125"/>
                    <a:pt x="2922477" y="0"/>
                  </a:cubicBezTo>
                  <a:cubicBezTo>
                    <a:pt x="2937015" y="250138"/>
                    <a:pt x="2947691" y="414097"/>
                    <a:pt x="2922477" y="674112"/>
                  </a:cubicBezTo>
                  <a:cubicBezTo>
                    <a:pt x="2897263" y="934127"/>
                    <a:pt x="2903475" y="1081418"/>
                    <a:pt x="2922477" y="1321789"/>
                  </a:cubicBezTo>
                  <a:cubicBezTo>
                    <a:pt x="2795106" y="1345850"/>
                    <a:pt x="2553097" y="1309192"/>
                    <a:pt x="2308757" y="1321789"/>
                  </a:cubicBezTo>
                  <a:cubicBezTo>
                    <a:pt x="2064417" y="1334386"/>
                    <a:pt x="1920594" y="1341202"/>
                    <a:pt x="1782711" y="1321789"/>
                  </a:cubicBezTo>
                  <a:cubicBezTo>
                    <a:pt x="1644828" y="1302376"/>
                    <a:pt x="1292747" y="1328941"/>
                    <a:pt x="1139766" y="1321789"/>
                  </a:cubicBezTo>
                  <a:cubicBezTo>
                    <a:pt x="986786" y="1314637"/>
                    <a:pt x="726703" y="1344100"/>
                    <a:pt x="555271" y="1321789"/>
                  </a:cubicBezTo>
                  <a:cubicBezTo>
                    <a:pt x="383840" y="1299478"/>
                    <a:pt x="242284" y="1321584"/>
                    <a:pt x="0" y="1321789"/>
                  </a:cubicBezTo>
                  <a:cubicBezTo>
                    <a:pt x="-10599" y="1033428"/>
                    <a:pt x="22356" y="903927"/>
                    <a:pt x="0" y="634459"/>
                  </a:cubicBezTo>
                  <a:cubicBezTo>
                    <a:pt x="-22356" y="364991"/>
                    <a:pt x="22902" y="257403"/>
                    <a:pt x="0" y="0"/>
                  </a:cubicBezTo>
                  <a:close/>
                </a:path>
              </a:pathLst>
            </a:custGeom>
            <a:ln>
              <a:extLst>
                <a:ext uri="{C807C97D-BFC1-408E-A445-0C87EB9F89A2}">
                  <ask:lineSketchStyleProps xmlns:ask="http://schemas.microsoft.com/office/drawing/2018/sketchyshapes" sd="48344447">
                    <a:custGeom>
                      <a:avLst/>
                      <a:gdLst>
                        <a:gd name="connsiteX0" fmla="*/ 0 w 2922477"/>
                        <a:gd name="connsiteY0" fmla="*/ 0 h 1321789"/>
                        <a:gd name="connsiteX1" fmla="*/ 2922477 w 2922477"/>
                        <a:gd name="connsiteY1" fmla="*/ 0 h 1321789"/>
                        <a:gd name="connsiteX2" fmla="*/ 2922477 w 2922477"/>
                        <a:gd name="connsiteY2" fmla="*/ 1321789 h 1321789"/>
                        <a:gd name="connsiteX3" fmla="*/ 0 w 2922477"/>
                        <a:gd name="connsiteY3" fmla="*/ 1321789 h 1321789"/>
                        <a:gd name="connsiteX4" fmla="*/ 0 w 2922477"/>
                        <a:gd name="connsiteY4" fmla="*/ 0 h 1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477" h="1321789">
                          <a:moveTo>
                            <a:pt x="0" y="0"/>
                          </a:moveTo>
                          <a:lnTo>
                            <a:pt x="2922477" y="0"/>
                          </a:lnTo>
                          <a:lnTo>
                            <a:pt x="2922477" y="1321789"/>
                          </a:lnTo>
                          <a:lnTo>
                            <a:pt x="0" y="1321789"/>
                          </a:lnTo>
                          <a:lnTo>
                            <a:pt x="0" y="0"/>
                          </a:lnTo>
                          <a:close/>
                        </a:path>
                      </a:pathLst>
                    </a:custGeom>
                    <ask:type>
                      <ask:lineSketchFreehand/>
                    </ask:type>
                  </ask:lineSketchStyleProps>
                </a:ext>
              </a:extLst>
            </a:ln>
          </p:spPr>
          <p:style>
            <a:lnRef idx="2">
              <a:schemeClr val="lt1">
                <a:hueOff val="0"/>
                <a:satOff val="0"/>
                <a:lumOff val="0"/>
                <a:alphaOff val="0"/>
              </a:schemeClr>
            </a:lnRef>
            <a:fillRef idx="1">
              <a:schemeClr val="accent5">
                <a:hueOff val="-2474896"/>
                <a:satOff val="-2586"/>
                <a:lumOff val="588"/>
                <a:alphaOff val="0"/>
              </a:schemeClr>
            </a:fillRef>
            <a:effectRef idx="0">
              <a:schemeClr val="accent5">
                <a:hueOff val="-2474896"/>
                <a:satOff val="-2586"/>
                <a:lumOff val="588"/>
                <a:alphaOff val="0"/>
              </a:schemeClr>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Increases likelihood of future occurrence</a:t>
              </a:r>
            </a:p>
          </p:txBody>
        </p:sp>
        <p:sp>
          <p:nvSpPr>
            <p:cNvPr id="22" name="Rectangle 21" descr="Linear Graph">
              <a:extLst>
                <a:ext uri="{FF2B5EF4-FFF2-40B4-BE49-F238E27FC236}">
                  <a16:creationId xmlns:a16="http://schemas.microsoft.com/office/drawing/2014/main" id="{FAB68C82-C91D-49AB-ACBD-7F5288F76C73}"/>
                </a:ext>
              </a:extLst>
            </p:cNvPr>
            <p:cNvSpPr/>
            <p:nvPr/>
          </p:nvSpPr>
          <p:spPr>
            <a:xfrm>
              <a:off x="3775848" y="3406060"/>
              <a:ext cx="1439429" cy="1321789"/>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000" r="-1000"/>
              </a:stretch>
            </a:blipFill>
          </p:spPr>
          <p:style>
            <a:lnRef idx="2">
              <a:schemeClr val="lt1">
                <a:hueOff val="0"/>
                <a:satOff val="0"/>
                <a:lumOff val="0"/>
                <a:alphaOff val="0"/>
              </a:schemeClr>
            </a:lnRef>
            <a:fillRef idx="1">
              <a:scrgbClr r="0" g="0" b="0"/>
            </a:fillRef>
            <a:effectRef idx="0">
              <a:schemeClr val="accent5">
                <a:hueOff val="-4949793"/>
                <a:satOff val="-5172"/>
                <a:lumOff val="1176"/>
                <a:alphaOff val="0"/>
              </a:schemeClr>
            </a:effectRef>
            <a:fontRef idx="minor">
              <a:schemeClr val="lt1"/>
            </a:fontRef>
          </p:style>
          <p:txBody>
            <a:bodyPr/>
            <a:lstStyle/>
            <a:p>
              <a:endParaRPr lang="en-US"/>
            </a:p>
          </p:txBody>
        </p:sp>
      </p:grpSp>
      <p:graphicFrame>
        <p:nvGraphicFramePr>
          <p:cNvPr id="14" name="Diagram 13">
            <a:extLst>
              <a:ext uri="{FF2B5EF4-FFF2-40B4-BE49-F238E27FC236}">
                <a16:creationId xmlns:a16="http://schemas.microsoft.com/office/drawing/2014/main" id="{4FC9D5DC-F663-4B38-A43E-2FEA554F3C4E}"/>
              </a:ext>
            </a:extLst>
          </p:cNvPr>
          <p:cNvGraphicFramePr/>
          <p:nvPr/>
        </p:nvGraphicFramePr>
        <p:xfrm>
          <a:off x="5816499" y="1113620"/>
          <a:ext cx="5839882" cy="51984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Picture 10">
            <a:extLst>
              <a:ext uri="{FF2B5EF4-FFF2-40B4-BE49-F238E27FC236}">
                <a16:creationId xmlns:a16="http://schemas.microsoft.com/office/drawing/2014/main" id="{CC1A5DF9-6C95-463C-AA03-B47EA0281D29}"/>
              </a:ext>
            </a:extLst>
          </p:cNvPr>
          <p:cNvPicPr>
            <a:picLocks/>
          </p:cNvPicPr>
          <p:nvPr/>
        </p:nvPicPr>
        <p:blipFill>
          <a:blip r:embed="rId11"/>
          <a:stretch>
            <a:fillRect/>
          </a:stretch>
        </p:blipFill>
        <p:spPr>
          <a:xfrm rot="16652617">
            <a:off x="5290525" y="1791801"/>
            <a:ext cx="1227277" cy="1227277"/>
          </a:xfrm>
          <a:prstGeom prst="rect">
            <a:avLst/>
          </a:prstGeom>
        </p:spPr>
      </p:pic>
      <p:grpSp>
        <p:nvGrpSpPr>
          <p:cNvPr id="24" name="Group 23">
            <a:extLst>
              <a:ext uri="{FF2B5EF4-FFF2-40B4-BE49-F238E27FC236}">
                <a16:creationId xmlns:a16="http://schemas.microsoft.com/office/drawing/2014/main" id="{D798EC1B-4EFE-4625-998D-33F56C94C0CC}"/>
              </a:ext>
            </a:extLst>
          </p:cNvPr>
          <p:cNvGrpSpPr/>
          <p:nvPr/>
        </p:nvGrpSpPr>
        <p:grpSpPr>
          <a:xfrm>
            <a:off x="801723" y="4882707"/>
            <a:ext cx="4327849" cy="1321789"/>
            <a:chOff x="801723" y="4882707"/>
            <a:chExt cx="4327849" cy="1321789"/>
          </a:xfrm>
        </p:grpSpPr>
        <p:sp>
          <p:nvSpPr>
            <p:cNvPr id="21" name="Freeform: Shape 20">
              <a:extLst>
                <a:ext uri="{FF2B5EF4-FFF2-40B4-BE49-F238E27FC236}">
                  <a16:creationId xmlns:a16="http://schemas.microsoft.com/office/drawing/2014/main" id="{DAC8E573-C6BF-4952-9FF9-4C45C3AAED06}"/>
                </a:ext>
              </a:extLst>
            </p:cNvPr>
            <p:cNvSpPr/>
            <p:nvPr/>
          </p:nvSpPr>
          <p:spPr>
            <a:xfrm>
              <a:off x="801723" y="4882707"/>
              <a:ext cx="2922477" cy="1321789"/>
            </a:xfrm>
            <a:custGeom>
              <a:avLst/>
              <a:gdLst>
                <a:gd name="connsiteX0" fmla="*/ 0 w 2922477"/>
                <a:gd name="connsiteY0" fmla="*/ 0 h 1321789"/>
                <a:gd name="connsiteX1" fmla="*/ 613720 w 2922477"/>
                <a:gd name="connsiteY1" fmla="*/ 0 h 1321789"/>
                <a:gd name="connsiteX2" fmla="*/ 1256665 w 2922477"/>
                <a:gd name="connsiteY2" fmla="*/ 0 h 1321789"/>
                <a:gd name="connsiteX3" fmla="*/ 1870385 w 2922477"/>
                <a:gd name="connsiteY3" fmla="*/ 0 h 1321789"/>
                <a:gd name="connsiteX4" fmla="*/ 2922477 w 2922477"/>
                <a:gd name="connsiteY4" fmla="*/ 0 h 1321789"/>
                <a:gd name="connsiteX5" fmla="*/ 2922477 w 2922477"/>
                <a:gd name="connsiteY5" fmla="*/ 660895 h 1321789"/>
                <a:gd name="connsiteX6" fmla="*/ 2922477 w 2922477"/>
                <a:gd name="connsiteY6" fmla="*/ 1321789 h 1321789"/>
                <a:gd name="connsiteX7" fmla="*/ 2308757 w 2922477"/>
                <a:gd name="connsiteY7" fmla="*/ 1321789 h 1321789"/>
                <a:gd name="connsiteX8" fmla="*/ 1782711 w 2922477"/>
                <a:gd name="connsiteY8" fmla="*/ 1321789 h 1321789"/>
                <a:gd name="connsiteX9" fmla="*/ 1168991 w 2922477"/>
                <a:gd name="connsiteY9" fmla="*/ 1321789 h 1321789"/>
                <a:gd name="connsiteX10" fmla="*/ 584495 w 2922477"/>
                <a:gd name="connsiteY10" fmla="*/ 1321789 h 1321789"/>
                <a:gd name="connsiteX11" fmla="*/ 0 w 2922477"/>
                <a:gd name="connsiteY11" fmla="*/ 1321789 h 1321789"/>
                <a:gd name="connsiteX12" fmla="*/ 0 w 2922477"/>
                <a:gd name="connsiteY12" fmla="*/ 700548 h 1321789"/>
                <a:gd name="connsiteX13" fmla="*/ 0 w 2922477"/>
                <a:gd name="connsiteY13" fmla="*/ 0 h 1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2477" h="1321789" fill="none" extrusionOk="0">
                  <a:moveTo>
                    <a:pt x="0" y="0"/>
                  </a:moveTo>
                  <a:cubicBezTo>
                    <a:pt x="141318" y="20299"/>
                    <a:pt x="453954" y="11365"/>
                    <a:pt x="613720" y="0"/>
                  </a:cubicBezTo>
                  <a:cubicBezTo>
                    <a:pt x="773486" y="-11365"/>
                    <a:pt x="1060301" y="-3632"/>
                    <a:pt x="1256665" y="0"/>
                  </a:cubicBezTo>
                  <a:cubicBezTo>
                    <a:pt x="1453029" y="3632"/>
                    <a:pt x="1640172" y="1761"/>
                    <a:pt x="1870385" y="0"/>
                  </a:cubicBezTo>
                  <a:cubicBezTo>
                    <a:pt x="2100598" y="-1761"/>
                    <a:pt x="2506128" y="19377"/>
                    <a:pt x="2922477" y="0"/>
                  </a:cubicBezTo>
                  <a:cubicBezTo>
                    <a:pt x="2921751" y="153973"/>
                    <a:pt x="2941661" y="381162"/>
                    <a:pt x="2922477" y="660895"/>
                  </a:cubicBezTo>
                  <a:cubicBezTo>
                    <a:pt x="2903293" y="940629"/>
                    <a:pt x="2928343" y="1175807"/>
                    <a:pt x="2922477" y="1321789"/>
                  </a:cubicBezTo>
                  <a:cubicBezTo>
                    <a:pt x="2704734" y="1350079"/>
                    <a:pt x="2525408" y="1303033"/>
                    <a:pt x="2308757" y="1321789"/>
                  </a:cubicBezTo>
                  <a:cubicBezTo>
                    <a:pt x="2092106" y="1340545"/>
                    <a:pt x="1932880" y="1305983"/>
                    <a:pt x="1782711" y="1321789"/>
                  </a:cubicBezTo>
                  <a:cubicBezTo>
                    <a:pt x="1632542" y="1337595"/>
                    <a:pt x="1356502" y="1295207"/>
                    <a:pt x="1168991" y="1321789"/>
                  </a:cubicBezTo>
                  <a:cubicBezTo>
                    <a:pt x="981480" y="1348371"/>
                    <a:pt x="723032" y="1304826"/>
                    <a:pt x="584495" y="1321789"/>
                  </a:cubicBezTo>
                  <a:cubicBezTo>
                    <a:pt x="445958" y="1338752"/>
                    <a:pt x="200749" y="1345107"/>
                    <a:pt x="0" y="1321789"/>
                  </a:cubicBezTo>
                  <a:cubicBezTo>
                    <a:pt x="-3485" y="1129574"/>
                    <a:pt x="-23141" y="858781"/>
                    <a:pt x="0" y="700548"/>
                  </a:cubicBezTo>
                  <a:cubicBezTo>
                    <a:pt x="23141" y="542315"/>
                    <a:pt x="-16212" y="295835"/>
                    <a:pt x="0" y="0"/>
                  </a:cubicBezTo>
                  <a:close/>
                </a:path>
                <a:path w="2922477" h="1321789" stroke="0" extrusionOk="0">
                  <a:moveTo>
                    <a:pt x="0" y="0"/>
                  </a:moveTo>
                  <a:cubicBezTo>
                    <a:pt x="247421" y="10891"/>
                    <a:pt x="405097" y="19029"/>
                    <a:pt x="642945" y="0"/>
                  </a:cubicBezTo>
                  <a:cubicBezTo>
                    <a:pt x="880794" y="-19029"/>
                    <a:pt x="1051849" y="-23452"/>
                    <a:pt x="1168991" y="0"/>
                  </a:cubicBezTo>
                  <a:cubicBezTo>
                    <a:pt x="1286133" y="23452"/>
                    <a:pt x="1505018" y="-10890"/>
                    <a:pt x="1753486" y="0"/>
                  </a:cubicBezTo>
                  <a:cubicBezTo>
                    <a:pt x="2001954" y="10890"/>
                    <a:pt x="2163456" y="6950"/>
                    <a:pt x="2337982" y="0"/>
                  </a:cubicBezTo>
                  <a:cubicBezTo>
                    <a:pt x="2512508" y="-6950"/>
                    <a:pt x="2731603" y="-24263"/>
                    <a:pt x="2922477" y="0"/>
                  </a:cubicBezTo>
                  <a:cubicBezTo>
                    <a:pt x="2941054" y="199862"/>
                    <a:pt x="2912044" y="475701"/>
                    <a:pt x="2922477" y="621241"/>
                  </a:cubicBezTo>
                  <a:cubicBezTo>
                    <a:pt x="2932910" y="766781"/>
                    <a:pt x="2942139" y="1157567"/>
                    <a:pt x="2922477" y="1321789"/>
                  </a:cubicBezTo>
                  <a:cubicBezTo>
                    <a:pt x="2772115" y="1319709"/>
                    <a:pt x="2608275" y="1303487"/>
                    <a:pt x="2396431" y="1321789"/>
                  </a:cubicBezTo>
                  <a:cubicBezTo>
                    <a:pt x="2184587" y="1340091"/>
                    <a:pt x="2047522" y="1341278"/>
                    <a:pt x="1753486" y="1321789"/>
                  </a:cubicBezTo>
                  <a:cubicBezTo>
                    <a:pt x="1459450" y="1302300"/>
                    <a:pt x="1397252" y="1317450"/>
                    <a:pt x="1198216" y="1321789"/>
                  </a:cubicBezTo>
                  <a:cubicBezTo>
                    <a:pt x="999180" y="1326129"/>
                    <a:pt x="802604" y="1338741"/>
                    <a:pt x="672170" y="1321789"/>
                  </a:cubicBezTo>
                  <a:cubicBezTo>
                    <a:pt x="541736" y="1304837"/>
                    <a:pt x="160375" y="1300391"/>
                    <a:pt x="0" y="1321789"/>
                  </a:cubicBezTo>
                  <a:cubicBezTo>
                    <a:pt x="-20383" y="1100177"/>
                    <a:pt x="-4963" y="953999"/>
                    <a:pt x="0" y="647677"/>
                  </a:cubicBezTo>
                  <a:cubicBezTo>
                    <a:pt x="4963" y="341355"/>
                    <a:pt x="-28411" y="209471"/>
                    <a:pt x="0" y="0"/>
                  </a:cubicBezTo>
                  <a:close/>
                </a:path>
              </a:pathLst>
            </a:custGeom>
            <a:ln>
              <a:solidFill>
                <a:srgbClr val="356D3C"/>
              </a:solidFill>
              <a:extLst>
                <a:ext uri="{C807C97D-BFC1-408E-A445-0C87EB9F89A2}">
                  <ask:lineSketchStyleProps xmlns:ask="http://schemas.microsoft.com/office/drawing/2018/sketchyshapes" sd="957148064">
                    <a:custGeom>
                      <a:avLst/>
                      <a:gdLst>
                        <a:gd name="connsiteX0" fmla="*/ 0 w 2922477"/>
                        <a:gd name="connsiteY0" fmla="*/ 0 h 1321789"/>
                        <a:gd name="connsiteX1" fmla="*/ 2922477 w 2922477"/>
                        <a:gd name="connsiteY1" fmla="*/ 0 h 1321789"/>
                        <a:gd name="connsiteX2" fmla="*/ 2922477 w 2922477"/>
                        <a:gd name="connsiteY2" fmla="*/ 1321789 h 1321789"/>
                        <a:gd name="connsiteX3" fmla="*/ 0 w 2922477"/>
                        <a:gd name="connsiteY3" fmla="*/ 1321789 h 1321789"/>
                        <a:gd name="connsiteX4" fmla="*/ 0 w 2922477"/>
                        <a:gd name="connsiteY4" fmla="*/ 0 h 1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477" h="1321789">
                          <a:moveTo>
                            <a:pt x="0" y="0"/>
                          </a:moveTo>
                          <a:lnTo>
                            <a:pt x="2922477" y="0"/>
                          </a:lnTo>
                          <a:lnTo>
                            <a:pt x="2922477" y="1321789"/>
                          </a:lnTo>
                          <a:lnTo>
                            <a:pt x="0" y="1321789"/>
                          </a:lnTo>
                          <a:lnTo>
                            <a:pt x="0" y="0"/>
                          </a:lnTo>
                          <a:close/>
                        </a:path>
                      </a:pathLst>
                    </a:custGeom>
                    <ask:type>
                      <ask:lineSketchFreehand/>
                    </ask:type>
                  </ask:lineSketchStyleProps>
                </a:ext>
              </a:extLst>
            </a:ln>
          </p:spPr>
          <p:style>
            <a:lnRef idx="2">
              <a:schemeClr val="lt1">
                <a:hueOff val="0"/>
                <a:satOff val="0"/>
                <a:lumOff val="0"/>
                <a:alphaOff val="0"/>
              </a:schemeClr>
            </a:lnRef>
            <a:fillRef idx="1">
              <a:schemeClr val="accent5">
                <a:hueOff val="-4949793"/>
                <a:satOff val="-5172"/>
                <a:lumOff val="1176"/>
                <a:alphaOff val="0"/>
              </a:schemeClr>
            </a:fillRef>
            <a:effectRef idx="0">
              <a:schemeClr val="accent5">
                <a:hueOff val="-4949793"/>
                <a:satOff val="-5172"/>
                <a:lumOff val="1176"/>
                <a:alphaOff val="0"/>
              </a:schemeClr>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Strengthens behavior</a:t>
              </a:r>
            </a:p>
          </p:txBody>
        </p:sp>
        <p:pic>
          <p:nvPicPr>
            <p:cNvPr id="13" name="Picture 12">
              <a:extLst>
                <a:ext uri="{FF2B5EF4-FFF2-40B4-BE49-F238E27FC236}">
                  <a16:creationId xmlns:a16="http://schemas.microsoft.com/office/drawing/2014/main" id="{190210C2-8014-4BB0-9D86-E65DE72F36A3}"/>
                </a:ext>
              </a:extLst>
            </p:cNvPr>
            <p:cNvPicPr>
              <a:picLocks/>
            </p:cNvPicPr>
            <p:nvPr/>
          </p:nvPicPr>
          <p:blipFill>
            <a:blip r:embed="rId12"/>
            <a:stretch>
              <a:fillRect/>
            </a:stretch>
          </p:blipFill>
          <p:spPr>
            <a:xfrm>
              <a:off x="3861551" y="4909590"/>
              <a:ext cx="1268021" cy="1268021"/>
            </a:xfrm>
            <a:prstGeom prst="rect">
              <a:avLst/>
            </a:prstGeom>
          </p:spPr>
        </p:pic>
      </p:grpSp>
    </p:spTree>
    <p:extLst>
      <p:ext uri="{BB962C8B-B14F-4D97-AF65-F5344CB8AC3E}">
        <p14:creationId xmlns:p14="http://schemas.microsoft.com/office/powerpoint/2010/main" val="18176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DC71-D1AA-4353-AFEE-1A6B47CBDBE5}"/>
              </a:ext>
            </a:extLst>
          </p:cNvPr>
          <p:cNvSpPr>
            <a:spLocks noGrp="1"/>
          </p:cNvSpPr>
          <p:nvPr>
            <p:ph type="title"/>
          </p:nvPr>
        </p:nvSpPr>
        <p:spPr/>
        <p:txBody>
          <a:bodyPr/>
          <a:lstStyle/>
          <a:p>
            <a:r>
              <a:rPr lang="en-US"/>
              <a:t>What is reinforcement?</a:t>
            </a:r>
          </a:p>
        </p:txBody>
      </p:sp>
      <p:graphicFrame>
        <p:nvGraphicFramePr>
          <p:cNvPr id="6" name="Diagram 5">
            <a:extLst>
              <a:ext uri="{FF2B5EF4-FFF2-40B4-BE49-F238E27FC236}">
                <a16:creationId xmlns:a16="http://schemas.microsoft.com/office/drawing/2014/main" id="{CDCD34D0-C98C-4DEC-903D-01CB6C2E2F8D}"/>
              </a:ext>
            </a:extLst>
          </p:cNvPr>
          <p:cNvGraphicFramePr/>
          <p:nvPr/>
        </p:nvGraphicFramePr>
        <p:xfrm>
          <a:off x="2293424" y="1859825"/>
          <a:ext cx="6837808" cy="4097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peech Bubble: Oval 6">
            <a:extLst>
              <a:ext uri="{FF2B5EF4-FFF2-40B4-BE49-F238E27FC236}">
                <a16:creationId xmlns:a16="http://schemas.microsoft.com/office/drawing/2014/main" id="{04ADA79E-145C-42F9-ABBF-6205D3BAC543}"/>
              </a:ext>
            </a:extLst>
          </p:cNvPr>
          <p:cNvSpPr/>
          <p:nvPr/>
        </p:nvSpPr>
        <p:spPr>
          <a:xfrm>
            <a:off x="8641628" y="2988092"/>
            <a:ext cx="3028908" cy="2171165"/>
          </a:xfrm>
          <a:prstGeom prst="wedgeEllipseCallout">
            <a:avLst>
              <a:gd name="adj1" fmla="val -60142"/>
              <a:gd name="adj2" fmla="val 3530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ALERT</a:t>
            </a:r>
          </a:p>
          <a:p>
            <a:pPr algn="ctr"/>
            <a:r>
              <a:rPr lang="en-US" sz="2000">
                <a:solidFill>
                  <a:schemeClr val="tx1"/>
                </a:solidFill>
              </a:rPr>
              <a:t>Negative reinforcement is not punishment</a:t>
            </a:r>
          </a:p>
        </p:txBody>
      </p:sp>
    </p:spTree>
    <p:extLst>
      <p:ext uri="{BB962C8B-B14F-4D97-AF65-F5344CB8AC3E}">
        <p14:creationId xmlns:p14="http://schemas.microsoft.com/office/powerpoint/2010/main" val="4782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BCC408-50CF-44E2-AD14-7FCEFA1FAEA0}"/>
              </a:ext>
            </a:extLst>
          </p:cNvPr>
          <p:cNvSpPr/>
          <p:nvPr/>
        </p:nvSpPr>
        <p:spPr>
          <a:xfrm>
            <a:off x="1689100" y="2602393"/>
            <a:ext cx="6057900" cy="482600"/>
          </a:xfrm>
          <a:prstGeom prst="rect">
            <a:avLst/>
          </a:prstGeom>
          <a:solidFill>
            <a:srgbClr val="FFF100">
              <a:alpha val="23922"/>
            </a:srgbClr>
          </a:solidFill>
          <a:ln>
            <a:solidFill>
              <a:srgbClr val="FFF100">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639B9B-0CC8-4EFF-B7CC-0E4F3A322DF9}"/>
              </a:ext>
            </a:extLst>
          </p:cNvPr>
          <p:cNvSpPr>
            <a:spLocks noGrp="1"/>
          </p:cNvSpPr>
          <p:nvPr>
            <p:ph type="title"/>
          </p:nvPr>
        </p:nvSpPr>
        <p:spPr/>
        <p:txBody>
          <a:bodyPr/>
          <a:lstStyle/>
          <a:p>
            <a:r>
              <a:rPr lang="en-US"/>
              <a:t>What’s in a ticket?</a:t>
            </a:r>
          </a:p>
        </p:txBody>
      </p:sp>
      <p:sp>
        <p:nvSpPr>
          <p:cNvPr id="3" name="Content Placeholder 2">
            <a:extLst>
              <a:ext uri="{FF2B5EF4-FFF2-40B4-BE49-F238E27FC236}">
                <a16:creationId xmlns:a16="http://schemas.microsoft.com/office/drawing/2014/main" id="{C03E583A-8A46-4C39-8F2F-CD8C39B474A1}"/>
              </a:ext>
            </a:extLst>
          </p:cNvPr>
          <p:cNvSpPr>
            <a:spLocks noGrp="1"/>
          </p:cNvSpPr>
          <p:nvPr>
            <p:ph idx="1"/>
          </p:nvPr>
        </p:nvSpPr>
        <p:spPr>
          <a:xfrm>
            <a:off x="838200" y="1825625"/>
            <a:ext cx="7035800" cy="1938993"/>
          </a:xfrm>
        </p:spPr>
        <p:txBody>
          <a:bodyPr/>
          <a:lstStyle/>
          <a:p>
            <a:r>
              <a:rPr lang="en-US"/>
              <a:t>“An object awarded contingent on appropriate behavior and that serves as the medium of exchange for…reinforcers”</a:t>
            </a:r>
          </a:p>
          <a:p>
            <a:pPr marL="0" indent="0" algn="r">
              <a:buNone/>
            </a:pPr>
            <a:r>
              <a:rPr lang="en-US" sz="2800"/>
              <a:t>-Cooper, Heron, &amp; </a:t>
            </a:r>
            <a:r>
              <a:rPr lang="en-US" sz="2800" err="1"/>
              <a:t>Heward</a:t>
            </a:r>
            <a:r>
              <a:rPr lang="en-US" sz="2800"/>
              <a:t> (2020)</a:t>
            </a:r>
          </a:p>
          <a:p>
            <a:pPr marL="0" indent="0">
              <a:buNone/>
            </a:pPr>
            <a:endParaRPr lang="en-US"/>
          </a:p>
        </p:txBody>
      </p:sp>
      <p:pic>
        <p:nvPicPr>
          <p:cNvPr id="4" name="Picture 3" title="Elementary ticket sample">
            <a:extLst>
              <a:ext uri="{FF2B5EF4-FFF2-40B4-BE49-F238E27FC236}">
                <a16:creationId xmlns:a16="http://schemas.microsoft.com/office/drawing/2014/main" id="{C21FF13F-3672-45F2-90FF-C8F33E78D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4257" y="1823980"/>
            <a:ext cx="3139543" cy="1662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91DD8BE-52D0-4C3D-A1F0-9584F6A20915}"/>
              </a:ext>
            </a:extLst>
          </p:cNvPr>
          <p:cNvSpPr txBox="1"/>
          <p:nvPr/>
        </p:nvSpPr>
        <p:spPr>
          <a:xfrm>
            <a:off x="1468144" y="4202963"/>
            <a:ext cx="9255711" cy="1938992"/>
          </a:xfrm>
          <a:prstGeom prst="rect">
            <a:avLst/>
          </a:prstGeom>
          <a:solidFill>
            <a:schemeClr val="accent5">
              <a:alpha val="87843"/>
            </a:schemeClr>
          </a:solidFill>
        </p:spPr>
        <p:txBody>
          <a:bodyPr wrap="square">
            <a:spAutoFit/>
          </a:bodyPr>
          <a:lstStyle/>
          <a:p>
            <a:pPr algn="ctr"/>
            <a:r>
              <a:rPr lang="en-US" sz="4000">
                <a:solidFill>
                  <a:schemeClr val="bg1">
                    <a:lumMod val="95000"/>
                  </a:schemeClr>
                </a:solidFill>
              </a:rPr>
              <a:t>Tickets are a tool for</a:t>
            </a:r>
          </a:p>
          <a:p>
            <a:pPr algn="ctr"/>
            <a:r>
              <a:rPr lang="en-US" sz="4000" b="1" u="sng">
                <a:solidFill>
                  <a:schemeClr val="bg1">
                    <a:lumMod val="95000"/>
                  </a:schemeClr>
                </a:solidFill>
              </a:rPr>
              <a:t>communicating</a:t>
            </a:r>
            <a:br>
              <a:rPr lang="en-US" sz="4000" b="1">
                <a:solidFill>
                  <a:schemeClr val="bg1">
                    <a:lumMod val="95000"/>
                  </a:schemeClr>
                </a:solidFill>
              </a:rPr>
            </a:br>
            <a:r>
              <a:rPr lang="en-US" sz="4000">
                <a:solidFill>
                  <a:schemeClr val="bg1">
                    <a:lumMod val="95000"/>
                  </a:schemeClr>
                </a:solidFill>
              </a:rPr>
              <a:t>successful use of a behavior</a:t>
            </a:r>
          </a:p>
        </p:txBody>
      </p:sp>
    </p:spTree>
    <p:extLst>
      <p:ext uri="{BB962C8B-B14F-4D97-AF65-F5344CB8AC3E}">
        <p14:creationId xmlns:p14="http://schemas.microsoft.com/office/powerpoint/2010/main" val="302231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F8A50-C1FA-DCAB-DDB3-3E6F749B3B31}"/>
              </a:ext>
            </a:extLst>
          </p:cNvPr>
          <p:cNvPicPr>
            <a:picLocks noChangeAspect="1"/>
          </p:cNvPicPr>
          <p:nvPr/>
        </p:nvPicPr>
        <p:blipFill>
          <a:blip r:embed="rId2"/>
          <a:stretch>
            <a:fillRect/>
          </a:stretch>
        </p:blipFill>
        <p:spPr>
          <a:xfrm>
            <a:off x="838201" y="2073434"/>
            <a:ext cx="5257800" cy="1771139"/>
          </a:xfrm>
          <a:prstGeom prst="rect">
            <a:avLst/>
          </a:prstGeom>
        </p:spPr>
      </p:pic>
      <p:sp>
        <p:nvSpPr>
          <p:cNvPr id="14" name="Title 13">
            <a:extLst>
              <a:ext uri="{FF2B5EF4-FFF2-40B4-BE49-F238E27FC236}">
                <a16:creationId xmlns:a16="http://schemas.microsoft.com/office/drawing/2014/main" id="{0FAA96DD-BBEF-24E2-2B3A-D8E16DA81332}"/>
              </a:ext>
            </a:extLst>
          </p:cNvPr>
          <p:cNvSpPr>
            <a:spLocks noGrp="1"/>
          </p:cNvSpPr>
          <p:nvPr>
            <p:ph type="title"/>
          </p:nvPr>
        </p:nvSpPr>
        <p:spPr/>
        <p:txBody>
          <a:bodyPr/>
          <a:lstStyle/>
          <a:p>
            <a:r>
              <a:rPr lang="en-US"/>
              <a:t>Templates &amp; Resources</a:t>
            </a:r>
          </a:p>
        </p:txBody>
      </p:sp>
      <p:pic>
        <p:nvPicPr>
          <p:cNvPr id="5" name="Content Placeholder 4" descr="A screenshot of a computer&#10;&#10;Description automatically generated">
            <a:extLst>
              <a:ext uri="{FF2B5EF4-FFF2-40B4-BE49-F238E27FC236}">
                <a16:creationId xmlns:a16="http://schemas.microsoft.com/office/drawing/2014/main" id="{B154A2AB-370B-15C6-FF94-45BA0676902A}"/>
              </a:ext>
            </a:extLst>
          </p:cNvPr>
          <p:cNvPicPr>
            <a:picLocks noGrp="1" noChangeAspect="1"/>
          </p:cNvPicPr>
          <p:nvPr>
            <p:ph idx="1"/>
          </p:nvPr>
        </p:nvPicPr>
        <p:blipFill rotWithShape="1">
          <a:blip r:embed="rId3"/>
          <a:stretch/>
        </p:blipFill>
        <p:spPr>
          <a:xfrm>
            <a:off x="6402373" y="2073434"/>
            <a:ext cx="5516653" cy="3871936"/>
          </a:xfrm>
          <a:ln>
            <a:solidFill>
              <a:schemeClr val="tx1"/>
            </a:solidFill>
          </a:ln>
        </p:spPr>
      </p:pic>
      <p:sp>
        <p:nvSpPr>
          <p:cNvPr id="16" name="Rectangle 15">
            <a:extLst>
              <a:ext uri="{FF2B5EF4-FFF2-40B4-BE49-F238E27FC236}">
                <a16:creationId xmlns:a16="http://schemas.microsoft.com/office/drawing/2014/main" id="{0DC276DE-ED56-AC73-8644-F6EDBF2F95EB}"/>
              </a:ext>
            </a:extLst>
          </p:cNvPr>
          <p:cNvSpPr/>
          <p:nvPr/>
        </p:nvSpPr>
        <p:spPr>
          <a:xfrm>
            <a:off x="6497789" y="4441415"/>
            <a:ext cx="2823710" cy="180753"/>
          </a:xfrm>
          <a:prstGeom prst="rect">
            <a:avLst/>
          </a:prstGeom>
          <a:solidFill>
            <a:schemeClr val="accent2">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A324D5-51C5-53B8-2C7F-73D321D3A0C6}"/>
              </a:ext>
            </a:extLst>
          </p:cNvPr>
          <p:cNvSpPr/>
          <p:nvPr/>
        </p:nvSpPr>
        <p:spPr>
          <a:xfrm>
            <a:off x="6497789" y="4793223"/>
            <a:ext cx="2360428" cy="180753"/>
          </a:xfrm>
          <a:prstGeom prst="rect">
            <a:avLst/>
          </a:prstGeom>
          <a:solidFill>
            <a:schemeClr val="accent2">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D204B7-D3D6-842C-1BAD-985843D3C66E}"/>
              </a:ext>
            </a:extLst>
          </p:cNvPr>
          <p:cNvSpPr/>
          <p:nvPr/>
        </p:nvSpPr>
        <p:spPr>
          <a:xfrm>
            <a:off x="6497789" y="4973976"/>
            <a:ext cx="2360428" cy="180753"/>
          </a:xfrm>
          <a:prstGeom prst="rect">
            <a:avLst/>
          </a:prstGeom>
          <a:solidFill>
            <a:schemeClr val="accent2">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146F1F-4E66-470E-344C-E8D9D1699527}"/>
              </a:ext>
            </a:extLst>
          </p:cNvPr>
          <p:cNvSpPr/>
          <p:nvPr/>
        </p:nvSpPr>
        <p:spPr>
          <a:xfrm>
            <a:off x="6497789" y="4612470"/>
            <a:ext cx="2823709" cy="180753"/>
          </a:xfrm>
          <a:prstGeom prst="rect">
            <a:avLst/>
          </a:prstGeom>
          <a:solidFill>
            <a:schemeClr val="accent2">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FD2147-540D-A176-EFB1-BE3F1DBBAA94}"/>
              </a:ext>
            </a:extLst>
          </p:cNvPr>
          <p:cNvSpPr/>
          <p:nvPr/>
        </p:nvSpPr>
        <p:spPr>
          <a:xfrm>
            <a:off x="6497789" y="3460323"/>
            <a:ext cx="2360428" cy="180753"/>
          </a:xfrm>
          <a:prstGeom prst="rect">
            <a:avLst/>
          </a:prstGeom>
          <a:solidFill>
            <a:schemeClr val="accent2">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D8388C-2E5C-A9E8-D3F8-CF30400C5EF4}"/>
              </a:ext>
            </a:extLst>
          </p:cNvPr>
          <p:cNvSpPr/>
          <p:nvPr/>
        </p:nvSpPr>
        <p:spPr>
          <a:xfrm>
            <a:off x="1773898" y="2756935"/>
            <a:ext cx="1147721" cy="32080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01C20F6-D54B-05B9-56B5-7C159048C6FC}"/>
              </a:ext>
            </a:extLst>
          </p:cNvPr>
          <p:cNvSpPr/>
          <p:nvPr/>
        </p:nvSpPr>
        <p:spPr>
          <a:xfrm>
            <a:off x="838200" y="4353818"/>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https://www.ci3t.org/building</a:t>
            </a:r>
            <a:endParaRPr lang="en-US">
              <a:solidFill>
                <a:schemeClr val="bg1"/>
              </a:solidFill>
            </a:endParaRPr>
          </a:p>
        </p:txBody>
      </p:sp>
      <p:sp>
        <p:nvSpPr>
          <p:cNvPr id="12" name="Rectangle 11">
            <a:extLst>
              <a:ext uri="{FF2B5EF4-FFF2-40B4-BE49-F238E27FC236}">
                <a16:creationId xmlns:a16="http://schemas.microsoft.com/office/drawing/2014/main" id="{EFB5F08E-F62A-BA63-B0C0-3A831CCCD59D}"/>
              </a:ext>
            </a:extLst>
          </p:cNvPr>
          <p:cNvSpPr/>
          <p:nvPr/>
        </p:nvSpPr>
        <p:spPr>
          <a:xfrm>
            <a:off x="6497789" y="5126376"/>
            <a:ext cx="2360428" cy="180753"/>
          </a:xfrm>
          <a:prstGeom prst="rect">
            <a:avLst/>
          </a:prstGeom>
          <a:solidFill>
            <a:schemeClr val="accent2">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05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3"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200" y="1191086"/>
            <a:ext cx="3354443" cy="485710"/>
          </a:xfrm>
          <a:prstGeom prst="rect">
            <a:avLst/>
          </a:prstGeom>
        </p:spPr>
        <p:txBody>
          <a:bodyPr wrap="none">
            <a:spAutoFit/>
          </a:bodyPr>
          <a:lstStyle/>
          <a:p>
            <a:pPr algn="ctr">
              <a:lnSpc>
                <a:spcPct val="107000"/>
              </a:lnSpc>
              <a:spcAft>
                <a:spcPts val="800"/>
              </a:spcAft>
            </a:pPr>
            <a:r>
              <a:rPr lang="en-US" sz="2500">
                <a:latin typeface="Calibri" panose="020F0502020204030204" pitchFamily="34" charset="0"/>
                <a:ea typeface="Calibri" panose="020F0502020204030204" pitchFamily="34" charset="0"/>
                <a:cs typeface="Times New Roman" panose="02020603050405020304" pitchFamily="18" charset="0"/>
              </a:rPr>
              <a:t>Navigate to </a:t>
            </a:r>
            <a:r>
              <a:rPr lang="en-US" sz="2500">
                <a:solidFill>
                  <a:srgbClr val="FF0000"/>
                </a:solidFill>
                <a:latin typeface="Calibri" panose="020F0502020204030204" pitchFamily="34" charset="0"/>
                <a:ea typeface="Calibri" panose="020F0502020204030204" pitchFamily="34" charset="0"/>
                <a:cs typeface="Times New Roman" panose="02020603050405020304" pitchFamily="18" charset="0"/>
              </a:rPr>
              <a:t>ci3t.org/imp</a:t>
            </a:r>
          </a:p>
        </p:txBody>
      </p:sp>
      <p:pic>
        <p:nvPicPr>
          <p:cNvPr id="6" name="Picture 5">
            <a:extLst>
              <a:ext uri="{FF2B5EF4-FFF2-40B4-BE49-F238E27FC236}">
                <a16:creationId xmlns:a16="http://schemas.microsoft.com/office/drawing/2014/main" id="{A0961DBF-134A-481A-B3BC-8668DCAB1B3B}"/>
              </a:ext>
            </a:extLst>
          </p:cNvPr>
          <p:cNvPicPr>
            <a:picLocks noChangeAspect="1"/>
          </p:cNvPicPr>
          <p:nvPr/>
        </p:nvPicPr>
        <p:blipFill>
          <a:blip r:embed="rId2"/>
          <a:stretch>
            <a:fillRect/>
          </a:stretch>
        </p:blipFill>
        <p:spPr>
          <a:xfrm>
            <a:off x="838200" y="1857413"/>
            <a:ext cx="8275147" cy="1290687"/>
          </a:xfrm>
          <a:prstGeom prst="rect">
            <a:avLst/>
          </a:prstGeom>
          <a:effectLst>
            <a:outerShdw blurRad="508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5F23F054-6989-D757-8564-84AAC9E8B84F}"/>
              </a:ext>
            </a:extLst>
          </p:cNvPr>
          <p:cNvPicPr>
            <a:picLocks noChangeAspect="1"/>
          </p:cNvPicPr>
          <p:nvPr/>
        </p:nvPicPr>
        <p:blipFill rotWithShape="1">
          <a:blip r:embed="rId3"/>
          <a:srcRect b="51386"/>
          <a:stretch/>
        </p:blipFill>
        <p:spPr>
          <a:xfrm>
            <a:off x="838200" y="3226037"/>
            <a:ext cx="5075483" cy="3333915"/>
          </a:xfrm>
          <a:prstGeom prst="rect">
            <a:avLst/>
          </a:prstGeom>
        </p:spPr>
      </p:pic>
      <p:pic>
        <p:nvPicPr>
          <p:cNvPr id="9" name="Picture 8">
            <a:extLst>
              <a:ext uri="{FF2B5EF4-FFF2-40B4-BE49-F238E27FC236}">
                <a16:creationId xmlns:a16="http://schemas.microsoft.com/office/drawing/2014/main" id="{BCC45C73-B923-E080-449F-A8A78A4E904C}"/>
              </a:ext>
            </a:extLst>
          </p:cNvPr>
          <p:cNvPicPr>
            <a:picLocks noChangeAspect="1"/>
          </p:cNvPicPr>
          <p:nvPr/>
        </p:nvPicPr>
        <p:blipFill rotWithShape="1">
          <a:blip r:embed="rId4"/>
          <a:srcRect t="43654"/>
          <a:stretch/>
        </p:blipFill>
        <p:spPr>
          <a:xfrm>
            <a:off x="6047100" y="3314825"/>
            <a:ext cx="3864195" cy="3279971"/>
          </a:xfrm>
          <a:prstGeom prst="rect">
            <a:avLst/>
          </a:prstGeom>
        </p:spPr>
      </p:pic>
      <p:sp>
        <p:nvSpPr>
          <p:cNvPr id="10" name="Rectangle 9">
            <a:extLst>
              <a:ext uri="{FF2B5EF4-FFF2-40B4-BE49-F238E27FC236}">
                <a16:creationId xmlns:a16="http://schemas.microsoft.com/office/drawing/2014/main" id="{116BCADA-B944-54BE-BF77-8AE3915BC9C5}"/>
              </a:ext>
            </a:extLst>
          </p:cNvPr>
          <p:cNvSpPr/>
          <p:nvPr/>
        </p:nvSpPr>
        <p:spPr>
          <a:xfrm>
            <a:off x="838200" y="2068402"/>
            <a:ext cx="2208170" cy="57700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25378A-7447-FB9D-D34C-293F50EC28A5}"/>
              </a:ext>
            </a:extLst>
          </p:cNvPr>
          <p:cNvSpPr/>
          <p:nvPr/>
        </p:nvSpPr>
        <p:spPr>
          <a:xfrm>
            <a:off x="7975328" y="3922467"/>
            <a:ext cx="1877699" cy="47839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8806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F8A50-C1FA-DCAB-DDB3-3E6F749B3B31}"/>
              </a:ext>
            </a:extLst>
          </p:cNvPr>
          <p:cNvPicPr>
            <a:picLocks noChangeAspect="1"/>
          </p:cNvPicPr>
          <p:nvPr/>
        </p:nvPicPr>
        <p:blipFill>
          <a:blip r:embed="rId2"/>
          <a:stretch>
            <a:fillRect/>
          </a:stretch>
        </p:blipFill>
        <p:spPr>
          <a:xfrm>
            <a:off x="838201" y="2073434"/>
            <a:ext cx="5257800" cy="1771139"/>
          </a:xfrm>
          <a:prstGeom prst="rect">
            <a:avLst/>
          </a:prstGeom>
        </p:spPr>
      </p:pic>
      <p:sp>
        <p:nvSpPr>
          <p:cNvPr id="14" name="Title 13">
            <a:extLst>
              <a:ext uri="{FF2B5EF4-FFF2-40B4-BE49-F238E27FC236}">
                <a16:creationId xmlns:a16="http://schemas.microsoft.com/office/drawing/2014/main" id="{0FAA96DD-BBEF-24E2-2B3A-D8E16DA81332}"/>
              </a:ext>
            </a:extLst>
          </p:cNvPr>
          <p:cNvSpPr>
            <a:spLocks noGrp="1"/>
          </p:cNvSpPr>
          <p:nvPr>
            <p:ph type="title"/>
          </p:nvPr>
        </p:nvSpPr>
        <p:spPr/>
        <p:txBody>
          <a:bodyPr/>
          <a:lstStyle/>
          <a:p>
            <a:r>
              <a:rPr lang="en-US"/>
              <a:t>Templates &amp; Resources</a:t>
            </a:r>
          </a:p>
        </p:txBody>
      </p:sp>
      <p:pic>
        <p:nvPicPr>
          <p:cNvPr id="5" name="Content Placeholder 4" descr="A screenshot of a computer&#10;&#10;Description automatically generated">
            <a:extLst>
              <a:ext uri="{FF2B5EF4-FFF2-40B4-BE49-F238E27FC236}">
                <a16:creationId xmlns:a16="http://schemas.microsoft.com/office/drawing/2014/main" id="{B154A2AB-370B-15C6-FF94-45BA0676902A}"/>
              </a:ext>
            </a:extLst>
          </p:cNvPr>
          <p:cNvPicPr>
            <a:picLocks noGrp="1" noChangeAspect="1"/>
          </p:cNvPicPr>
          <p:nvPr>
            <p:ph idx="1"/>
          </p:nvPr>
        </p:nvPicPr>
        <p:blipFill rotWithShape="1">
          <a:blip r:embed="rId3"/>
          <a:stretch/>
        </p:blipFill>
        <p:spPr>
          <a:xfrm>
            <a:off x="6402373" y="2073434"/>
            <a:ext cx="5516653" cy="3871936"/>
          </a:xfrm>
          <a:ln>
            <a:solidFill>
              <a:schemeClr val="tx1"/>
            </a:solidFill>
          </a:ln>
        </p:spPr>
      </p:pic>
      <p:sp>
        <p:nvSpPr>
          <p:cNvPr id="3" name="Rectangle 2">
            <a:extLst>
              <a:ext uri="{FF2B5EF4-FFF2-40B4-BE49-F238E27FC236}">
                <a16:creationId xmlns:a16="http://schemas.microsoft.com/office/drawing/2014/main" id="{88FD2147-540D-A176-EFB1-BE3F1DBBAA94}"/>
              </a:ext>
            </a:extLst>
          </p:cNvPr>
          <p:cNvSpPr/>
          <p:nvPr/>
        </p:nvSpPr>
        <p:spPr>
          <a:xfrm>
            <a:off x="6497789" y="3460323"/>
            <a:ext cx="2360428" cy="180753"/>
          </a:xfrm>
          <a:prstGeom prst="rect">
            <a:avLst/>
          </a:prstGeom>
          <a:solidFill>
            <a:schemeClr val="accent2">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D8388C-2E5C-A9E8-D3F8-CF30400C5EF4}"/>
              </a:ext>
            </a:extLst>
          </p:cNvPr>
          <p:cNvSpPr/>
          <p:nvPr/>
        </p:nvSpPr>
        <p:spPr>
          <a:xfrm>
            <a:off x="1773898" y="2756935"/>
            <a:ext cx="1147721" cy="32080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01C20F6-D54B-05B9-56B5-7C159048C6FC}"/>
              </a:ext>
            </a:extLst>
          </p:cNvPr>
          <p:cNvSpPr/>
          <p:nvPr/>
        </p:nvSpPr>
        <p:spPr>
          <a:xfrm>
            <a:off x="838200" y="4353818"/>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https://www.ci3t.org/building</a:t>
            </a:r>
            <a:endParaRPr lang="en-US">
              <a:solidFill>
                <a:schemeClr val="bg1"/>
              </a:solidFill>
            </a:endParaRPr>
          </a:p>
        </p:txBody>
      </p:sp>
      <p:pic>
        <p:nvPicPr>
          <p:cNvPr id="2" name="Picture 1">
            <a:extLst>
              <a:ext uri="{FF2B5EF4-FFF2-40B4-BE49-F238E27FC236}">
                <a16:creationId xmlns:a16="http://schemas.microsoft.com/office/drawing/2014/main" id="{1BA02835-5663-EBE5-325E-3E4C1F78227B}"/>
              </a:ext>
            </a:extLst>
          </p:cNvPr>
          <p:cNvPicPr>
            <a:picLocks noChangeAspect="1"/>
          </p:cNvPicPr>
          <p:nvPr/>
        </p:nvPicPr>
        <p:blipFill>
          <a:blip r:embed="rId5"/>
          <a:stretch>
            <a:fillRect/>
          </a:stretch>
        </p:blipFill>
        <p:spPr>
          <a:xfrm>
            <a:off x="2732322" y="1563282"/>
            <a:ext cx="6645408" cy="9125952"/>
          </a:xfrm>
          <a:prstGeom prst="rect">
            <a:avLst/>
          </a:prstGeom>
          <a:ln>
            <a:solidFill>
              <a:schemeClr val="tx1"/>
            </a:solidFill>
          </a:ln>
        </p:spPr>
      </p:pic>
    </p:spTree>
    <p:extLst>
      <p:ext uri="{BB962C8B-B14F-4D97-AF65-F5344CB8AC3E}">
        <p14:creationId xmlns:p14="http://schemas.microsoft.com/office/powerpoint/2010/main" val="985605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30132-391B-1A2E-8E17-B92EA84D31BE}"/>
              </a:ext>
            </a:extLst>
          </p:cNvPr>
          <p:cNvPicPr>
            <a:picLocks noChangeAspect="1"/>
          </p:cNvPicPr>
          <p:nvPr/>
        </p:nvPicPr>
        <p:blipFill>
          <a:blip r:embed="rId2"/>
          <a:stretch>
            <a:fillRect/>
          </a:stretch>
        </p:blipFill>
        <p:spPr>
          <a:xfrm>
            <a:off x="6393277" y="2506752"/>
            <a:ext cx="5582573" cy="2619624"/>
          </a:xfrm>
          <a:prstGeom prst="rect">
            <a:avLst/>
          </a:prstGeom>
          <a:ln>
            <a:solidFill>
              <a:schemeClr val="tx1"/>
            </a:solidFill>
          </a:ln>
        </p:spPr>
      </p:pic>
      <p:pic>
        <p:nvPicPr>
          <p:cNvPr id="8" name="Picture 7">
            <a:extLst>
              <a:ext uri="{FF2B5EF4-FFF2-40B4-BE49-F238E27FC236}">
                <a16:creationId xmlns:a16="http://schemas.microsoft.com/office/drawing/2014/main" id="{E6DF8A50-C1FA-DCAB-DDB3-3E6F749B3B31}"/>
              </a:ext>
            </a:extLst>
          </p:cNvPr>
          <p:cNvPicPr>
            <a:picLocks noChangeAspect="1"/>
          </p:cNvPicPr>
          <p:nvPr/>
        </p:nvPicPr>
        <p:blipFill>
          <a:blip r:embed="rId3"/>
          <a:stretch>
            <a:fillRect/>
          </a:stretch>
        </p:blipFill>
        <p:spPr>
          <a:xfrm>
            <a:off x="838201" y="2073434"/>
            <a:ext cx="5257800" cy="1771139"/>
          </a:xfrm>
          <a:prstGeom prst="rect">
            <a:avLst/>
          </a:prstGeom>
        </p:spPr>
      </p:pic>
      <p:sp>
        <p:nvSpPr>
          <p:cNvPr id="14" name="Title 13">
            <a:extLst>
              <a:ext uri="{FF2B5EF4-FFF2-40B4-BE49-F238E27FC236}">
                <a16:creationId xmlns:a16="http://schemas.microsoft.com/office/drawing/2014/main" id="{0FAA96DD-BBEF-24E2-2B3A-D8E16DA81332}"/>
              </a:ext>
            </a:extLst>
          </p:cNvPr>
          <p:cNvSpPr>
            <a:spLocks noGrp="1"/>
          </p:cNvSpPr>
          <p:nvPr>
            <p:ph type="title"/>
          </p:nvPr>
        </p:nvSpPr>
        <p:spPr/>
        <p:txBody>
          <a:bodyPr/>
          <a:lstStyle/>
          <a:p>
            <a:r>
              <a:rPr lang="en-US"/>
              <a:t>Templates &amp; Resources</a:t>
            </a:r>
          </a:p>
        </p:txBody>
      </p:sp>
      <p:sp>
        <p:nvSpPr>
          <p:cNvPr id="16" name="Rectangle 15">
            <a:extLst>
              <a:ext uri="{FF2B5EF4-FFF2-40B4-BE49-F238E27FC236}">
                <a16:creationId xmlns:a16="http://schemas.microsoft.com/office/drawing/2014/main" id="{0DC276DE-ED56-AC73-8644-F6EDBF2F95EB}"/>
              </a:ext>
            </a:extLst>
          </p:cNvPr>
          <p:cNvSpPr/>
          <p:nvPr/>
        </p:nvSpPr>
        <p:spPr>
          <a:xfrm>
            <a:off x="6497788" y="3937207"/>
            <a:ext cx="2823710" cy="180753"/>
          </a:xfrm>
          <a:prstGeom prst="rect">
            <a:avLst/>
          </a:prstGeom>
          <a:solidFill>
            <a:schemeClr val="accent2">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146F1F-4E66-470E-344C-E8D9D1699527}"/>
              </a:ext>
            </a:extLst>
          </p:cNvPr>
          <p:cNvSpPr/>
          <p:nvPr/>
        </p:nvSpPr>
        <p:spPr>
          <a:xfrm>
            <a:off x="6497789" y="4105509"/>
            <a:ext cx="2823709" cy="180753"/>
          </a:xfrm>
          <a:prstGeom prst="rect">
            <a:avLst/>
          </a:prstGeom>
          <a:solidFill>
            <a:schemeClr val="accent2">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FD2147-540D-A176-EFB1-BE3F1DBBAA94}"/>
              </a:ext>
            </a:extLst>
          </p:cNvPr>
          <p:cNvSpPr/>
          <p:nvPr/>
        </p:nvSpPr>
        <p:spPr>
          <a:xfrm>
            <a:off x="6497789" y="3756454"/>
            <a:ext cx="2360428" cy="180753"/>
          </a:xfrm>
          <a:prstGeom prst="rect">
            <a:avLst/>
          </a:prstGeom>
          <a:solidFill>
            <a:schemeClr val="accent2">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D8388C-2E5C-A9E8-D3F8-CF30400C5EF4}"/>
              </a:ext>
            </a:extLst>
          </p:cNvPr>
          <p:cNvSpPr/>
          <p:nvPr/>
        </p:nvSpPr>
        <p:spPr>
          <a:xfrm>
            <a:off x="1773898" y="2756935"/>
            <a:ext cx="1147721" cy="32080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01C20F6-D54B-05B9-56B5-7C159048C6FC}"/>
              </a:ext>
            </a:extLst>
          </p:cNvPr>
          <p:cNvSpPr/>
          <p:nvPr/>
        </p:nvSpPr>
        <p:spPr>
          <a:xfrm>
            <a:off x="838200" y="4353818"/>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https://www.ci3t.org/building</a:t>
            </a:r>
            <a:endParaRPr lang="en-US">
              <a:solidFill>
                <a:schemeClr val="bg1"/>
              </a:solidFill>
            </a:endParaRPr>
          </a:p>
        </p:txBody>
      </p:sp>
      <p:pic>
        <p:nvPicPr>
          <p:cNvPr id="13" name="Picture 12">
            <a:extLst>
              <a:ext uri="{FF2B5EF4-FFF2-40B4-BE49-F238E27FC236}">
                <a16:creationId xmlns:a16="http://schemas.microsoft.com/office/drawing/2014/main" id="{9EFA9D2D-45CA-BB33-B210-CA82D2A3CC8B}"/>
              </a:ext>
            </a:extLst>
          </p:cNvPr>
          <p:cNvPicPr>
            <a:picLocks noChangeAspect="1"/>
          </p:cNvPicPr>
          <p:nvPr/>
        </p:nvPicPr>
        <p:blipFill rotWithShape="1">
          <a:blip r:embed="rId5"/>
          <a:srcRect l="3830" t="1928" r="2435" b="2895"/>
          <a:stretch/>
        </p:blipFill>
        <p:spPr>
          <a:xfrm>
            <a:off x="317705" y="1569566"/>
            <a:ext cx="3808440" cy="5096787"/>
          </a:xfrm>
          <a:prstGeom prst="rect">
            <a:avLst/>
          </a:prstGeom>
          <a:ln>
            <a:solidFill>
              <a:schemeClr val="tx1"/>
            </a:solidFill>
          </a:ln>
        </p:spPr>
      </p:pic>
      <p:pic>
        <p:nvPicPr>
          <p:cNvPr id="20" name="Picture 19">
            <a:extLst>
              <a:ext uri="{FF2B5EF4-FFF2-40B4-BE49-F238E27FC236}">
                <a16:creationId xmlns:a16="http://schemas.microsoft.com/office/drawing/2014/main" id="{AC3B0E1A-1D12-6065-76D5-BF1A6A1E84D0}"/>
              </a:ext>
            </a:extLst>
          </p:cNvPr>
          <p:cNvPicPr>
            <a:picLocks noChangeAspect="1"/>
          </p:cNvPicPr>
          <p:nvPr/>
        </p:nvPicPr>
        <p:blipFill>
          <a:blip r:embed="rId6"/>
          <a:stretch>
            <a:fillRect/>
          </a:stretch>
        </p:blipFill>
        <p:spPr>
          <a:xfrm>
            <a:off x="1377524" y="1995777"/>
            <a:ext cx="4421200" cy="6469945"/>
          </a:xfrm>
          <a:prstGeom prst="rect">
            <a:avLst/>
          </a:prstGeom>
          <a:ln>
            <a:solidFill>
              <a:schemeClr val="tx1"/>
            </a:solidFill>
          </a:ln>
        </p:spPr>
      </p:pic>
      <p:pic>
        <p:nvPicPr>
          <p:cNvPr id="22" name="Picture 21">
            <a:extLst>
              <a:ext uri="{FF2B5EF4-FFF2-40B4-BE49-F238E27FC236}">
                <a16:creationId xmlns:a16="http://schemas.microsoft.com/office/drawing/2014/main" id="{14F6BA5A-8E8D-B4D5-77A9-10C0398BD971}"/>
              </a:ext>
            </a:extLst>
          </p:cNvPr>
          <p:cNvPicPr>
            <a:picLocks noChangeAspect="1"/>
          </p:cNvPicPr>
          <p:nvPr/>
        </p:nvPicPr>
        <p:blipFill>
          <a:blip r:embed="rId7"/>
          <a:stretch>
            <a:fillRect/>
          </a:stretch>
        </p:blipFill>
        <p:spPr>
          <a:xfrm>
            <a:off x="2539885" y="4286262"/>
            <a:ext cx="6199877" cy="4790438"/>
          </a:xfrm>
          <a:prstGeom prst="rect">
            <a:avLst/>
          </a:prstGeom>
          <a:ln>
            <a:solidFill>
              <a:schemeClr val="tx1"/>
            </a:solidFill>
          </a:ln>
        </p:spPr>
      </p:pic>
    </p:spTree>
    <p:extLst>
      <p:ext uri="{BB962C8B-B14F-4D97-AF65-F5344CB8AC3E}">
        <p14:creationId xmlns:p14="http://schemas.microsoft.com/office/powerpoint/2010/main" val="1136329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Ci3T Exemplar Elementary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113" y="112571"/>
            <a:ext cx="8401722"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4872011" y="1635064"/>
            <a:ext cx="3237286" cy="2057400"/>
          </a:xfrm>
          <a:prstGeom prst="rightArrow">
            <a:avLst/>
          </a:prstGeom>
          <a:solidFill>
            <a:schemeClr val="accent5">
              <a:lumMod val="20000"/>
              <a:lumOff val="8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defTabSz="457200">
              <a:defRPr/>
            </a:pPr>
            <a:r>
              <a:rPr lang="en-US" sz="2000">
                <a:solidFill>
                  <a:prstClr val="black"/>
                </a:solidFill>
                <a:latin typeface="Calibri" panose="020F0502020204030204"/>
              </a:rPr>
              <a:t>In future years, consider alternative program goals.</a:t>
            </a:r>
          </a:p>
        </p:txBody>
      </p:sp>
      <p:sp>
        <p:nvSpPr>
          <p:cNvPr id="6" name="Right Arrow 5"/>
          <p:cNvSpPr/>
          <p:nvPr/>
        </p:nvSpPr>
        <p:spPr>
          <a:xfrm rot="20995636">
            <a:off x="4503979" y="4000241"/>
            <a:ext cx="3476045" cy="2057400"/>
          </a:xfrm>
          <a:prstGeom prst="rightArrow">
            <a:avLst/>
          </a:prstGeom>
          <a:solidFill>
            <a:schemeClr val="accent5">
              <a:lumMod val="20000"/>
              <a:lumOff val="8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defTabSz="457200">
              <a:defRPr/>
            </a:pPr>
            <a:r>
              <a:rPr lang="en-US" sz="2000">
                <a:solidFill>
                  <a:prstClr val="black"/>
                </a:solidFill>
                <a:latin typeface="Calibri" panose="020F0502020204030204"/>
              </a:rPr>
              <a:t>80% of students meeting reading and math targets on assessments</a:t>
            </a:r>
          </a:p>
        </p:txBody>
      </p:sp>
      <p:grpSp>
        <p:nvGrpSpPr>
          <p:cNvPr id="2" name="Group 1"/>
          <p:cNvGrpSpPr/>
          <p:nvPr/>
        </p:nvGrpSpPr>
        <p:grpSpPr>
          <a:xfrm rot="21216813">
            <a:off x="1573489" y="4083360"/>
            <a:ext cx="2847931" cy="2480336"/>
            <a:chOff x="2336800" y="-477078"/>
            <a:chExt cx="7515616" cy="7335078"/>
          </a:xfrm>
        </p:grpSpPr>
        <p:pic>
          <p:nvPicPr>
            <p:cNvPr id="11" name="Picture 10" title="Sticky 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336800" y="0"/>
              <a:ext cx="7515616" cy="6858000"/>
            </a:xfrm>
            <a:prstGeom prst="rect">
              <a:avLst/>
            </a:prstGeom>
          </p:spPr>
        </p:pic>
        <p:pic>
          <p:nvPicPr>
            <p:cNvPr id="12" name="Picture 11" title="Push pin"/>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147930" y="-477078"/>
              <a:ext cx="3142967" cy="2956353"/>
            </a:xfrm>
            <a:prstGeom prst="rect">
              <a:avLst/>
            </a:prstGeom>
          </p:spPr>
        </p:pic>
      </p:grpSp>
      <p:sp>
        <p:nvSpPr>
          <p:cNvPr id="13" name="TextBox 12"/>
          <p:cNvSpPr txBox="1"/>
          <p:nvPr/>
        </p:nvSpPr>
        <p:spPr>
          <a:xfrm rot="21245219">
            <a:off x="1695678" y="4895764"/>
            <a:ext cx="2787070"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endParaRPr lang="en-US" sz="24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3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7"/>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8827"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9"/>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EAF9CB11-BB9E-9E5F-8AE3-9099C8336464}"/>
              </a:ext>
            </a:extLst>
          </p:cNvPr>
          <p:cNvPicPr>
            <a:picLocks noChangeAspect="1"/>
          </p:cNvPicPr>
          <p:nvPr/>
        </p:nvPicPr>
        <p:blipFill>
          <a:blip r:embed="rId10"/>
          <a:stretch>
            <a:fillRect/>
          </a:stretch>
        </p:blipFill>
        <p:spPr>
          <a:xfrm>
            <a:off x="9258609" y="603779"/>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4374C241-5C53-DFBB-94CB-87AAAFC0847E}"/>
              </a:ext>
            </a:extLst>
          </p:cNvPr>
          <p:cNvSpPr txBox="1"/>
          <p:nvPr/>
        </p:nvSpPr>
        <p:spPr>
          <a:xfrm>
            <a:off x="9990935" y="3366340"/>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dirty="0">
                <a:solidFill>
                  <a:schemeClr val="bg1"/>
                </a:solidFill>
                <a:hlinkClick r:id="rId11">
                  <a:extLst>
                    <a:ext uri="{A12FA001-AC4F-418D-AE19-62706E023703}">
                      <ahyp:hlinkClr xmlns:ahyp="http://schemas.microsoft.com/office/drawing/2018/hyperlinkcolor" val="tx"/>
                    </a:ext>
                  </a:extLst>
                </a:hlinkClick>
              </a:rPr>
              <a:t>ci3t.org/measures</a:t>
            </a:r>
            <a:r>
              <a:rPr lang="en-US" sz="1600" dirty="0">
                <a:solidFill>
                  <a:schemeClr val="bg1"/>
                </a:solidFill>
              </a:rPr>
              <a:t>  </a:t>
            </a:r>
          </a:p>
        </p:txBody>
      </p:sp>
      <p:sp>
        <p:nvSpPr>
          <p:cNvPr id="8" name="Oval 7">
            <a:extLst>
              <a:ext uri="{FF2B5EF4-FFF2-40B4-BE49-F238E27FC236}">
                <a16:creationId xmlns:a16="http://schemas.microsoft.com/office/drawing/2014/main" id="{F3ED5B9D-A892-3DDC-AB61-0BF0C3C084EC}"/>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CBB2F4D-E4A5-577F-66E3-3CC624EDAD76}"/>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6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6095" y="97971"/>
            <a:ext cx="8610649" cy="6653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28627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itle 1"/>
          <p:cNvSpPr>
            <a:spLocks noGrp="1"/>
          </p:cNvSpPr>
          <p:nvPr>
            <p:ph type="title" idx="4294967295"/>
          </p:nvPr>
        </p:nvSpPr>
        <p:spPr bwMode="auto">
          <a:xfrm>
            <a:off x="1981200" y="274638"/>
            <a:ext cx="8229600" cy="792162"/>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a:t>Why monitor implementation?</a:t>
            </a:r>
          </a:p>
        </p:txBody>
      </p:sp>
      <p:pic>
        <p:nvPicPr>
          <p:cNvPr id="8" name="Picture 7"/>
          <p:cNvPicPr>
            <a:picLocks noChangeAspect="1"/>
          </p:cNvPicPr>
          <p:nvPr/>
        </p:nvPicPr>
        <p:blipFill>
          <a:blip r:embed="rId2"/>
          <a:stretch>
            <a:fillRect/>
          </a:stretch>
        </p:blipFill>
        <p:spPr>
          <a:xfrm>
            <a:off x="4772693" y="1652799"/>
            <a:ext cx="5573215" cy="428531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5059162" y="1376497"/>
            <a:ext cx="4127940" cy="4837920"/>
          </a:xfrm>
          <a:prstGeom prst="rect">
            <a:avLst/>
          </a:prstGeom>
          <a:ln>
            <a:noFill/>
          </a:ln>
          <a:effectLst>
            <a:outerShdw blurRad="292100" dist="139700" dir="2700000" algn="tl" rotWithShape="0">
              <a:srgbClr val="333333">
                <a:alpha val="65000"/>
              </a:srgbClr>
            </a:outerShdw>
          </a:effectLst>
        </p:spPr>
      </p:pic>
      <p:sp>
        <p:nvSpPr>
          <p:cNvPr id="16" name="Bent-Up Arrow 15"/>
          <p:cNvSpPr/>
          <p:nvPr/>
        </p:nvSpPr>
        <p:spPr>
          <a:xfrm flipV="1">
            <a:off x="4158488" y="1066800"/>
            <a:ext cx="1480313" cy="585998"/>
          </a:xfrm>
          <a:prstGeom prst="bentUpArrow">
            <a:avLst>
              <a:gd name="adj1" fmla="val 32840"/>
              <a:gd name="adj2" fmla="val 34965"/>
              <a:gd name="adj3" fmla="val 5000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TextBox 17"/>
          <p:cNvSpPr txBox="1"/>
          <p:nvPr/>
        </p:nvSpPr>
        <p:spPr>
          <a:xfrm>
            <a:off x="1676400" y="4138641"/>
            <a:ext cx="3276600" cy="2585323"/>
          </a:xfrm>
          <a:prstGeom prst="rect">
            <a:avLst/>
          </a:prstGeom>
          <a:noFill/>
        </p:spPr>
        <p:txBody>
          <a:bodyPr wrap="square" rtlCol="0">
            <a:spAutoFit/>
          </a:bodyPr>
          <a:lstStyle/>
          <a:p>
            <a:pPr marL="285750" indent="-285750">
              <a:buFont typeface="Arial" panose="020B0604020202020204" pitchFamily="34" charset="0"/>
              <a:buChar char="•"/>
            </a:pPr>
            <a:r>
              <a:rPr lang="en-US"/>
              <a:t>Do our students have access to Tier 1?</a:t>
            </a:r>
          </a:p>
          <a:p>
            <a:pPr marL="285750" indent="-285750">
              <a:buFont typeface="Arial" panose="020B0604020202020204" pitchFamily="34" charset="0"/>
              <a:buChar char="•"/>
            </a:pPr>
            <a:r>
              <a:rPr lang="en-US"/>
              <a:t>What are our strengths and areas for growth?</a:t>
            </a:r>
          </a:p>
          <a:p>
            <a:pPr marL="285750" indent="-285750">
              <a:buFont typeface="Arial" panose="020B0604020202020204" pitchFamily="34" charset="0"/>
              <a:buChar char="•"/>
            </a:pPr>
            <a:r>
              <a:rPr lang="en-US"/>
              <a:t>What professional learning opportunities can we give our staff?</a:t>
            </a:r>
          </a:p>
          <a:p>
            <a:pPr marL="285750" indent="-285750">
              <a:buFont typeface="Arial" panose="020B0604020202020204" pitchFamily="34" charset="0"/>
              <a:buChar char="•"/>
            </a:pPr>
            <a:r>
              <a:rPr lang="en-US"/>
              <a:t>How can we improve our plan?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8311" y="1031563"/>
            <a:ext cx="2201853" cy="284945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a:off x="1706475" y="1665918"/>
            <a:ext cx="7634287" cy="3864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26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nodeType="clickEffect">
                                  <p:stCondLst>
                                    <p:cond delay="0"/>
                                  </p:stCondLst>
                                  <p:childTnLst>
                                    <p:animEffect transition="out" filter="wipe(up)">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itle 1"/>
          <p:cNvSpPr>
            <a:spLocks noGrp="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r>
              <a:rPr lang="en-US" altLang="en-US"/>
              <a:t>Social Validity &amp; Treatment Integrity</a:t>
            </a:r>
          </a:p>
        </p:txBody>
      </p:sp>
      <p:sp>
        <p:nvSpPr>
          <p:cNvPr id="9" name="Content Placeholder 8"/>
          <p:cNvSpPr>
            <a:spLocks noGrp="1"/>
          </p:cNvSpPr>
          <p:nvPr>
            <p:ph idx="1"/>
          </p:nvPr>
        </p:nvSpPr>
        <p:spPr>
          <a:xfrm>
            <a:off x="838200" y="1825625"/>
            <a:ext cx="8025581" cy="4351338"/>
          </a:xfrm>
        </p:spPr>
        <p:txBody>
          <a:bodyPr rtlCol="0">
            <a:normAutofit/>
          </a:bodyPr>
          <a:lstStyle/>
          <a:p>
            <a:pPr marL="0" indent="0">
              <a:buNone/>
              <a:defRPr/>
            </a:pPr>
            <a:r>
              <a:rPr lang="en-US" altLang="en-US">
                <a:latin typeface="+mj-lt"/>
                <a:cs typeface="Times New Roman" panose="02020603050405020304" pitchFamily="18" charset="0"/>
              </a:rPr>
              <a:t>Schools will receive fall and spring reports outlining:</a:t>
            </a:r>
          </a:p>
          <a:p>
            <a:pPr marL="514350" indent="-514350">
              <a:buFont typeface="Arial" panose="020B0604020202020204" pitchFamily="34" charset="0"/>
              <a:buAutoNum type="arabicPeriod"/>
              <a:defRPr/>
            </a:pPr>
            <a:r>
              <a:rPr lang="en-US" altLang="en-US">
                <a:latin typeface="+mj-lt"/>
                <a:cs typeface="Times New Roman" panose="02020603050405020304" pitchFamily="18" charset="0"/>
              </a:rPr>
              <a:t>…faculty and staff opinions about the Ci3T plan at the start of the year and after it has been implemented for the majority of the school year.</a:t>
            </a:r>
          </a:p>
          <a:p>
            <a:pPr marL="514350" indent="-514350">
              <a:buFont typeface="+mj-lt"/>
              <a:buAutoNum type="arabicPeriod"/>
              <a:defRPr/>
            </a:pPr>
            <a:r>
              <a:rPr lang="en-US" altLang="en-US">
                <a:latin typeface="+mj-lt"/>
                <a:cs typeface="Times New Roman" panose="02020603050405020304" pitchFamily="18" charset="0"/>
              </a:rPr>
              <a:t>…degree to which the practices of your Ci3T plan are being implemented. </a:t>
            </a:r>
          </a:p>
          <a:p>
            <a:pPr>
              <a:defRPr/>
            </a:pP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2765" y="1690688"/>
            <a:ext cx="2639970" cy="3416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16238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gridSpan="2">
                  <a:txBody>
                    <a:bodyPr/>
                    <a:lstStyle/>
                    <a:p>
                      <a:pPr algn="ctr"/>
                      <a:r>
                        <a:rPr lang="en-US" sz="2000"/>
                        <a:t>Fall</a:t>
                      </a:r>
                    </a:p>
                  </a:txBody>
                  <a:tcPr marT="45715" marB="45715" anchor="ctr">
                    <a:solidFill>
                      <a:schemeClr val="accent5"/>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2020-2021</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TBD</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Tree>
    <p:extLst>
      <p:ext uri="{BB962C8B-B14F-4D97-AF65-F5344CB8AC3E}">
        <p14:creationId xmlns:p14="http://schemas.microsoft.com/office/powerpoint/2010/main" val="41524340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8156713" cy="4351338"/>
          </a:xfrm>
        </p:spPr>
        <p:txBody>
          <a:bodyPr/>
          <a:lstStyle/>
          <a:p>
            <a:pPr marL="0" indent="0">
              <a:buNone/>
            </a:pPr>
            <a:r>
              <a:rPr lang="en-US" sz="2800" b="0"/>
              <a:t>Is Ci3T being implemented as planned?</a:t>
            </a:r>
          </a:p>
          <a:p>
            <a:pPr marL="0" indent="0">
              <a:buNone/>
            </a:pPr>
            <a:endParaRPr lang="en-US"/>
          </a:p>
          <a:p>
            <a:pPr marL="0" indent="0">
              <a:buNone/>
            </a:pPr>
            <a:r>
              <a:rPr lang="en-US"/>
              <a:t>Three measures of treatment integrity:</a:t>
            </a:r>
          </a:p>
          <a:p>
            <a:pPr marL="514350" indent="-514350">
              <a:buFont typeface="+mj-lt"/>
              <a:buAutoNum type="arabicPeriod"/>
            </a:pPr>
            <a:r>
              <a:rPr lang="en-US"/>
              <a:t>Ci3T Treatment Integrity: Teacher Self-Report  (Ci3T TI: TSR)</a:t>
            </a:r>
          </a:p>
          <a:p>
            <a:pPr marL="514350" indent="-514350">
              <a:buFont typeface="+mj-lt"/>
              <a:buAutoNum type="arabicPeriod"/>
            </a:pPr>
            <a:r>
              <a:rPr lang="en-US"/>
              <a:t>Ci3T Treatment Integrity: Direct Observation (Ci3T TI: DO)</a:t>
            </a:r>
          </a:p>
          <a:p>
            <a:pPr marL="514350" indent="-514350">
              <a:buClr>
                <a:schemeClr val="tx1"/>
              </a:buClr>
              <a:buFont typeface="+mj-lt"/>
              <a:buAutoNum type="arabicPeriod"/>
            </a:pPr>
            <a:r>
              <a:rPr lang="en-US"/>
              <a:t>Tiered Fidelity Inventory (TFI)</a:t>
            </a:r>
          </a:p>
        </p:txBody>
      </p:sp>
      <p:pic>
        <p:nvPicPr>
          <p:cNvPr id="4" name="Picture 3">
            <a:extLst>
              <a:ext uri="{FF2B5EF4-FFF2-40B4-BE49-F238E27FC236}">
                <a16:creationId xmlns:a16="http://schemas.microsoft.com/office/drawing/2014/main" id="{6E8BDFB9-E80B-5DA4-A2BD-E8BA751E9386}"/>
              </a:ext>
            </a:extLst>
          </p:cNvPr>
          <p:cNvPicPr>
            <a:picLocks noChangeAspect="1"/>
          </p:cNvPicPr>
          <p:nvPr/>
        </p:nvPicPr>
        <p:blipFill>
          <a:blip r:embed="rId2"/>
          <a:stretch>
            <a:fillRect/>
          </a:stretch>
        </p:blipFill>
        <p:spPr>
          <a:xfrm>
            <a:off x="9443121" y="2828715"/>
            <a:ext cx="2345158" cy="2345158"/>
          </a:xfrm>
          <a:prstGeom prst="rect">
            <a:avLst/>
          </a:prstGeom>
        </p:spPr>
      </p:pic>
    </p:spTree>
    <p:extLst>
      <p:ext uri="{BB962C8B-B14F-4D97-AF65-F5344CB8AC3E}">
        <p14:creationId xmlns:p14="http://schemas.microsoft.com/office/powerpoint/2010/main" val="33762689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AC0B-E685-E245-8122-2131CF15E004}"/>
              </a:ext>
            </a:extLst>
          </p:cNvPr>
          <p:cNvSpPr>
            <a:spLocks noGrp="1"/>
          </p:cNvSpPr>
          <p:nvPr>
            <p:ph type="title"/>
          </p:nvPr>
        </p:nvSpPr>
        <p:spPr/>
        <p:txBody>
          <a:bodyPr/>
          <a:lstStyle/>
          <a:p>
            <a:r>
              <a:rPr lang="en-US"/>
              <a:t>Treatment Integrity</a:t>
            </a:r>
          </a:p>
        </p:txBody>
      </p:sp>
      <p:pic>
        <p:nvPicPr>
          <p:cNvPr id="5" name="Picture 4">
            <a:extLst>
              <a:ext uri="{FF2B5EF4-FFF2-40B4-BE49-F238E27FC236}">
                <a16:creationId xmlns:a16="http://schemas.microsoft.com/office/drawing/2014/main" id="{70DD53CD-0B43-44CA-B0FA-A15C6111382C}"/>
              </a:ext>
            </a:extLst>
          </p:cNvPr>
          <p:cNvPicPr>
            <a:picLocks noChangeAspect="1"/>
          </p:cNvPicPr>
          <p:nvPr/>
        </p:nvPicPr>
        <p:blipFill>
          <a:blip r:embed="rId3"/>
          <a:stretch>
            <a:fillRect/>
          </a:stretch>
        </p:blipFill>
        <p:spPr>
          <a:xfrm>
            <a:off x="838200" y="1825625"/>
            <a:ext cx="6548667" cy="4135749"/>
          </a:xfrm>
          <a:prstGeom prst="rect">
            <a:avLst/>
          </a:prstGeom>
        </p:spPr>
      </p:pic>
      <p:sp>
        <p:nvSpPr>
          <p:cNvPr id="13" name="Oval 12">
            <a:extLst>
              <a:ext uri="{FF2B5EF4-FFF2-40B4-BE49-F238E27FC236}">
                <a16:creationId xmlns:a16="http://schemas.microsoft.com/office/drawing/2014/main" id="{587779F2-8F76-4EC3-B758-CCE07D2D5A1B}"/>
              </a:ext>
            </a:extLst>
          </p:cNvPr>
          <p:cNvSpPr/>
          <p:nvPr/>
        </p:nvSpPr>
        <p:spPr>
          <a:xfrm>
            <a:off x="5169590" y="3985591"/>
            <a:ext cx="1390650" cy="27622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7F214976-0F79-4394-A185-FBCE04EC6A20}"/>
              </a:ext>
            </a:extLst>
          </p:cNvPr>
          <p:cNvPicPr>
            <a:picLocks noChangeAspect="1"/>
          </p:cNvPicPr>
          <p:nvPr/>
        </p:nvPicPr>
        <p:blipFill>
          <a:blip r:embed="rId4"/>
          <a:stretch>
            <a:fillRect/>
          </a:stretch>
        </p:blipFill>
        <p:spPr>
          <a:xfrm>
            <a:off x="7581900" y="1027906"/>
            <a:ext cx="4083050" cy="3881773"/>
          </a:xfrm>
          <a:prstGeom prst="rect">
            <a:avLst/>
          </a:prstGeom>
          <a:effectLst>
            <a:outerShdw blurRad="50800" dist="38100" dir="5400000" algn="t" rotWithShape="0">
              <a:prstClr val="black">
                <a:alpha val="40000"/>
              </a:prstClr>
            </a:outerShdw>
          </a:effectLst>
        </p:spPr>
      </p:pic>
      <p:cxnSp>
        <p:nvCxnSpPr>
          <p:cNvPr id="17" name="Straight Arrow Connector 16">
            <a:extLst>
              <a:ext uri="{FF2B5EF4-FFF2-40B4-BE49-F238E27FC236}">
                <a16:creationId xmlns:a16="http://schemas.microsoft.com/office/drawing/2014/main" id="{70CB32D8-A105-4F62-846A-4BF93596654C}"/>
              </a:ext>
            </a:extLst>
          </p:cNvPr>
          <p:cNvCxnSpPr>
            <a:cxnSpLocks/>
            <a:stCxn id="13" idx="6"/>
          </p:cNvCxnSpPr>
          <p:nvPr/>
        </p:nvCxnSpPr>
        <p:spPr>
          <a:xfrm>
            <a:off x="6560240" y="4123704"/>
            <a:ext cx="6223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9" ma:contentTypeDescription="Create a new document." ma:contentTypeScope="" ma:versionID="74dd1e29fcc88b8863a38f7f23b52c86">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1e16ee147143ba3c7c22ee3c37f745d2"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5502B92-C3BF-4D2F-B308-7D5085D69EB6}">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http://schemas.microsoft.com/office/2006/documentManagement/types"/>
    <ds:schemaRef ds:uri="http://purl.org/dc/terms/"/>
    <ds:schemaRef ds:uri="http://schemas.microsoft.com/office/infopath/2007/PartnerControls"/>
    <ds:schemaRef ds:uri="http://purl.org/dc/dcmitype/"/>
    <ds:schemaRef ds:uri="http://www.w3.org/XML/1998/namespace"/>
    <ds:schemaRef ds:uri="f117d89c-0b9e-4b5f-a216-a1782ae2e190"/>
    <ds:schemaRef ds:uri="http://schemas.openxmlformats.org/package/2006/metadata/core-properties"/>
    <ds:schemaRef ds:uri="b2af0b1c-cec5-42ee-8e19-5b6536638d6b"/>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Ci3T</Template>
  <TotalTime>2</TotalTime>
  <Words>5737</Words>
  <Application>Microsoft Office PowerPoint</Application>
  <PresentationFormat>Widescreen</PresentationFormat>
  <Paragraphs>1041</Paragraphs>
  <Slides>108</Slides>
  <Notes>43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108</vt:i4>
      </vt:variant>
    </vt:vector>
  </HeadingPairs>
  <TitlesOfParts>
    <vt:vector size="122" baseType="lpstr">
      <vt:lpstr>Adobe Caslon Pro Bold</vt:lpstr>
      <vt:lpstr>Arial</vt:lpstr>
      <vt:lpstr>Calibri</vt:lpstr>
      <vt:lpstr>Calibri Light</vt:lpstr>
      <vt:lpstr>Calisto MT</vt:lpstr>
      <vt:lpstr>Century Gothic</vt:lpstr>
      <vt:lpstr>Courier New</vt:lpstr>
      <vt:lpstr>Franklin Gothic Demi</vt:lpstr>
      <vt:lpstr>Monotype Sorts</vt:lpstr>
      <vt:lpstr>System Font Regular</vt:lpstr>
      <vt:lpstr>Tahoma</vt:lpstr>
      <vt:lpstr>Times New Roman</vt:lpstr>
      <vt:lpstr>Wingdings</vt:lpstr>
      <vt:lpstr>Ci3T</vt:lpstr>
      <vt:lpstr>Implementing Comprehensive, Integrated, Three-tiered (Ci3T) Models: Setting up for Success</vt:lpstr>
      <vt:lpstr>PowerPoint Presentation</vt:lpstr>
      <vt:lpstr>Let’s Connect on Social Media!</vt:lpstr>
      <vt:lpstr>Ci3T Professional Learning Calendar</vt:lpstr>
      <vt:lpstr>Agenda</vt:lpstr>
      <vt:lpstr>PowerPoint Presentation</vt:lpstr>
      <vt:lpstr>Welcome</vt:lpstr>
      <vt:lpstr>Renaming: School Initials + First and Last Name</vt:lpstr>
      <vt:lpstr>Accessing Professional Learning Materials</vt:lpstr>
      <vt:lpstr> Goals for this Implementation Year </vt:lpstr>
      <vt:lpstr>The Journey of Ci3T: Respectful Partnerships</vt:lpstr>
      <vt:lpstr>PowerPoint Presentation</vt:lpstr>
      <vt:lpstr>Primary (Tier 1) Prevention </vt:lpstr>
      <vt:lpstr>Secondary (Tier 2) Prevention </vt:lpstr>
      <vt:lpstr>Tertiary (Tier 3) Prevention </vt:lpstr>
      <vt:lpstr>Core Features</vt:lpstr>
      <vt:lpstr>Academic Component</vt:lpstr>
      <vt:lpstr>Behavioral Component: Positive Behavioral Interventions and Supports (PBIS)</vt:lpstr>
      <vt:lpstr>PowerPoint Presentation</vt:lpstr>
      <vt:lpstr>PowerPoint Presentation</vt:lpstr>
      <vt:lpstr>Social Component:  Identifying a Validated Curriculum</vt:lpstr>
      <vt:lpstr>Social Component:  Examples of Schoolwide Programs </vt:lpstr>
      <vt:lpstr>PowerPoint Presentation</vt:lpstr>
      <vt:lpstr>Ci3T Implementation Manual</vt:lpstr>
      <vt:lpstr>PowerPoint Presentation</vt:lpstr>
      <vt:lpstr>PowerPoint Presentation</vt:lpstr>
      <vt:lpstr>Essential Components of  Primary Prevention Efforts</vt:lpstr>
      <vt:lpstr>PowerPoint Presentation</vt:lpstr>
      <vt:lpstr>PowerPoint Presentation</vt:lpstr>
      <vt:lpstr>Scheduling for Success</vt:lpstr>
      <vt:lpstr>Long-range Planning:  The Importance of Planning Ahead</vt:lpstr>
      <vt:lpstr>PowerPoint Presentation</vt:lpstr>
      <vt:lpstr>Scheduling Your Ci3T Leadership Team Meetings</vt:lpstr>
      <vt:lpstr>Scheduling Your Ci3T Leadership Team Meetings &amp; Faculty and Meetings </vt:lpstr>
      <vt:lpstr>Scheduling Your Ci3T Leadership Team Meetings &amp; Faculty and Meetings</vt:lpstr>
      <vt:lpstr>Structuring your Ci3T Team</vt:lpstr>
      <vt:lpstr>Conducting Effective Meetings</vt:lpstr>
      <vt:lpstr>Using your Ci3T Meeting Agenda</vt:lpstr>
      <vt:lpstr>Using your Ci3T Meeting Agenda</vt:lpstr>
      <vt:lpstr>Primary Prevention:  Academics, Behavior, and Social Skills</vt:lpstr>
      <vt:lpstr>Procedures for Teaching, Reinforcing, and Monitoring</vt:lpstr>
      <vt:lpstr>Secondary and Tertiary Prevention Discussions</vt:lpstr>
      <vt:lpstr>PowerPoint Presentation</vt:lpstr>
      <vt:lpstr>Communicating with Your Stakeholders</vt:lpstr>
      <vt:lpstr>PowerPoint Presentation</vt:lpstr>
      <vt:lpstr>Implementing Your Primary (Tier 1) Prevention Efforts</vt:lpstr>
      <vt:lpstr>Rolling out at Tier 1: Academic Domain</vt:lpstr>
      <vt:lpstr>Ci3T Primary Plan: Faculty and Staff Roles and Responsibilities</vt:lpstr>
      <vt:lpstr>PowerPoint Presentation</vt:lpstr>
      <vt:lpstr>Academics</vt:lpstr>
      <vt:lpstr>Academics</vt:lpstr>
      <vt:lpstr>Professional Learning Resources</vt:lpstr>
      <vt:lpstr>PowerPoint Presentation</vt:lpstr>
      <vt:lpstr>Rolling out at Tier 1: Academics</vt:lpstr>
      <vt:lpstr>Rolling out at Tier 1: Behavioral Domain</vt:lpstr>
      <vt:lpstr>Ci3T Primary Plan: Faculty and Staff Roles and Responsibilities</vt:lpstr>
      <vt:lpstr>Behavioral</vt:lpstr>
      <vt:lpstr>Behavioral</vt:lpstr>
      <vt:lpstr>PowerPoint Presentation</vt:lpstr>
      <vt:lpstr>PowerPoint Presentation</vt:lpstr>
      <vt:lpstr>PowerPoint Presentation</vt:lpstr>
      <vt:lpstr>Rolling out at Tier 1: Behavior</vt:lpstr>
      <vt:lpstr>Rolling out at Tier 1: Social Domain</vt:lpstr>
      <vt:lpstr>Ci3T Primary Plan: Faculty and Staff Roles and Responsibilities</vt:lpstr>
      <vt:lpstr>Social-Emotional Well-being</vt:lpstr>
      <vt:lpstr>PowerPoint Presentation</vt:lpstr>
      <vt:lpstr>Rolling out at Tier 1: Social Skills</vt:lpstr>
      <vt:lpstr>Treatment Integrity:  Tracking Lessons Taught</vt:lpstr>
      <vt:lpstr>Social-Emotional Well-being</vt:lpstr>
      <vt:lpstr>PowerPoint Presentation</vt:lpstr>
      <vt:lpstr>Implementing Your Primary (Tier 1) Prevention Efforts</vt:lpstr>
      <vt:lpstr>Procedures for Teaching</vt:lpstr>
      <vt:lpstr>PowerPoint Presentation</vt:lpstr>
      <vt:lpstr>How will primary prevention (Tier 1) efforts be taught to all stakeholders?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ideas…</vt:lpstr>
      <vt:lpstr>PowerPoint Presentation</vt:lpstr>
      <vt:lpstr>PowerPoint Presentation</vt:lpstr>
      <vt:lpstr>Procedures for Reinforcing</vt:lpstr>
      <vt:lpstr>What is reinforcement?</vt:lpstr>
      <vt:lpstr>What is reinforcement?</vt:lpstr>
      <vt:lpstr>What’s in a ticket?</vt:lpstr>
      <vt:lpstr>Templates &amp; Resources</vt:lpstr>
      <vt:lpstr>Templates &amp; Resources</vt:lpstr>
      <vt:lpstr>Templates &amp; Resources</vt:lpstr>
      <vt:lpstr>PowerPoint Presentation</vt:lpstr>
      <vt:lpstr>Essential Components of  Primary Prevention Efforts</vt:lpstr>
      <vt:lpstr>PowerPoint Presentation</vt:lpstr>
      <vt:lpstr>Why monitor implementation?</vt:lpstr>
      <vt:lpstr>Social Validity &amp; Treatment Integrity</vt:lpstr>
      <vt:lpstr>Social Validity How do stakeholders view the plan?</vt:lpstr>
      <vt:lpstr>Treatment Integrity</vt:lpstr>
      <vt:lpstr>Treatment Integrity</vt:lpstr>
      <vt:lpstr>PowerPoint Presentation</vt:lpstr>
      <vt:lpstr>Preparing to Collect Treatment Integrity Data</vt:lpstr>
      <vt:lpstr>Wrapping Up and Moving Forward</vt:lpstr>
      <vt:lpstr>RCT Traditional Ci3T Implementation Series and Deliver (T-Ci3T)</vt:lpstr>
      <vt:lpstr>PowerPoint Presentation</vt:lpstr>
      <vt:lpstr>Ci3T Professional Learning Calendar</vt:lpstr>
      <vt:lpstr>Wrap Up and Preview</vt:lpstr>
      <vt:lpstr>Homework</vt:lpstr>
      <vt:lpstr>Comprehensive, Integrated, Three-tiered (Ci3T) Model of Prevention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2023-08-24T17:45:41Z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