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736" r:id="rId6"/>
  </p:sldMasterIdLst>
  <p:notesMasterIdLst>
    <p:notesMasterId r:id="rId105"/>
  </p:notesMasterIdLst>
  <p:handoutMasterIdLst>
    <p:handoutMasterId r:id="rId106"/>
  </p:handoutMasterIdLst>
  <p:sldIdLst>
    <p:sldId id="334" r:id="rId7"/>
    <p:sldId id="1684" r:id="rId8"/>
    <p:sldId id="1319" r:id="rId9"/>
    <p:sldId id="1848" r:id="rId10"/>
    <p:sldId id="1634" r:id="rId11"/>
    <p:sldId id="1317" r:id="rId12"/>
    <p:sldId id="1605" r:id="rId13"/>
    <p:sldId id="1635" r:id="rId14"/>
    <p:sldId id="322" r:id="rId15"/>
    <p:sldId id="1606" r:id="rId16"/>
    <p:sldId id="1114" r:id="rId17"/>
    <p:sldId id="335" r:id="rId18"/>
    <p:sldId id="1315" r:id="rId19"/>
    <p:sldId id="279" r:id="rId20"/>
    <p:sldId id="280" r:id="rId21"/>
    <p:sldId id="281" r:id="rId22"/>
    <p:sldId id="282" r:id="rId23"/>
    <p:sldId id="263" r:id="rId24"/>
    <p:sldId id="1524" r:id="rId25"/>
    <p:sldId id="1525" r:id="rId26"/>
    <p:sldId id="1526" r:id="rId27"/>
    <p:sldId id="1850" r:id="rId28"/>
    <p:sldId id="749" r:id="rId29"/>
    <p:sldId id="1610" r:id="rId30"/>
    <p:sldId id="1681" r:id="rId31"/>
    <p:sldId id="1544" r:id="rId32"/>
    <p:sldId id="1682" r:id="rId33"/>
    <p:sldId id="336" r:id="rId34"/>
    <p:sldId id="1594" r:id="rId35"/>
    <p:sldId id="1532" r:id="rId36"/>
    <p:sldId id="1194" r:id="rId37"/>
    <p:sldId id="1531" r:id="rId38"/>
    <p:sldId id="1530" r:id="rId39"/>
    <p:sldId id="1533" r:id="rId40"/>
    <p:sldId id="1697" r:id="rId41"/>
    <p:sldId id="1845" r:id="rId42"/>
    <p:sldId id="337" r:id="rId43"/>
    <p:sldId id="1691" r:id="rId44"/>
    <p:sldId id="1683" r:id="rId45"/>
    <p:sldId id="1598" r:id="rId46"/>
    <p:sldId id="712" r:id="rId47"/>
    <p:sldId id="849" r:id="rId48"/>
    <p:sldId id="850" r:id="rId49"/>
    <p:sldId id="1522" r:id="rId50"/>
    <p:sldId id="1425" r:id="rId51"/>
    <p:sldId id="1534" r:id="rId52"/>
    <p:sldId id="1535" r:id="rId53"/>
    <p:sldId id="717" r:id="rId54"/>
    <p:sldId id="715" r:id="rId55"/>
    <p:sldId id="851" r:id="rId56"/>
    <p:sldId id="1523" r:id="rId57"/>
    <p:sldId id="1688" r:id="rId58"/>
    <p:sldId id="1690" r:id="rId59"/>
    <p:sldId id="1689" r:id="rId60"/>
    <p:sldId id="1687" r:id="rId61"/>
    <p:sldId id="338" r:id="rId62"/>
    <p:sldId id="833" r:id="rId63"/>
    <p:sldId id="839" r:id="rId64"/>
    <p:sldId id="838" r:id="rId65"/>
    <p:sldId id="1320" r:id="rId66"/>
    <p:sldId id="1321" r:id="rId67"/>
    <p:sldId id="1331" r:id="rId68"/>
    <p:sldId id="1330" r:id="rId69"/>
    <p:sldId id="1332" r:id="rId70"/>
    <p:sldId id="1333" r:id="rId71"/>
    <p:sldId id="1334" r:id="rId72"/>
    <p:sldId id="1545" r:id="rId73"/>
    <p:sldId id="1573" r:id="rId74"/>
    <p:sldId id="1599" r:id="rId75"/>
    <p:sldId id="728" r:id="rId76"/>
    <p:sldId id="1379" r:id="rId77"/>
    <p:sldId id="1396" r:id="rId78"/>
    <p:sldId id="286" r:id="rId79"/>
    <p:sldId id="293" r:id="rId80"/>
    <p:sldId id="287" r:id="rId81"/>
    <p:sldId id="294" r:id="rId82"/>
    <p:sldId id="1380" r:id="rId83"/>
    <p:sldId id="298" r:id="rId84"/>
    <p:sldId id="290" r:id="rId85"/>
    <p:sldId id="1432" r:id="rId86"/>
    <p:sldId id="1843" r:id="rId87"/>
    <p:sldId id="1591" r:id="rId88"/>
    <p:sldId id="840" r:id="rId89"/>
    <p:sldId id="326" r:id="rId90"/>
    <p:sldId id="1695" r:id="rId91"/>
    <p:sldId id="1844" r:id="rId92"/>
    <p:sldId id="1637" r:id="rId93"/>
    <p:sldId id="841" r:id="rId94"/>
    <p:sldId id="738" r:id="rId95"/>
    <p:sldId id="339" r:id="rId96"/>
    <p:sldId id="1607" r:id="rId97"/>
    <p:sldId id="1625" r:id="rId98"/>
    <p:sldId id="1600" r:id="rId99"/>
    <p:sldId id="1603" r:id="rId100"/>
    <p:sldId id="1636" r:id="rId101"/>
    <p:sldId id="1678" r:id="rId102"/>
    <p:sldId id="1608" r:id="rId103"/>
    <p:sldId id="1849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4635FD4-A301-4EB7-B7D4-A2E4DC1C38E8}">
          <p14:sldIdLst>
            <p14:sldId id="334"/>
            <p14:sldId id="1684"/>
            <p14:sldId id="1319"/>
            <p14:sldId id="1848"/>
            <p14:sldId id="1634"/>
            <p14:sldId id="1317"/>
            <p14:sldId id="1605"/>
          </p14:sldIdLst>
        </p14:section>
        <p14:section name="Welcome" id="{1EC9CB21-74FA-47CA-909C-2A6E3C5906BF}">
          <p14:sldIdLst>
            <p14:sldId id="1635"/>
            <p14:sldId id="322"/>
            <p14:sldId id="1606"/>
            <p14:sldId id="1114"/>
          </p14:sldIdLst>
        </p14:section>
        <p14:section name="Overview of Ci3T" id="{836B1120-43BB-4528-91FA-BEC5E8B95D52}">
          <p14:sldIdLst>
            <p14:sldId id="335"/>
            <p14:sldId id="1315"/>
            <p14:sldId id="279"/>
            <p14:sldId id="280"/>
            <p14:sldId id="281"/>
            <p14:sldId id="282"/>
            <p14:sldId id="263"/>
            <p14:sldId id="1524"/>
            <p14:sldId id="1525"/>
            <p14:sldId id="1526"/>
            <p14:sldId id="1850"/>
            <p14:sldId id="749"/>
            <p14:sldId id="1610"/>
            <p14:sldId id="1681"/>
            <p14:sldId id="1544"/>
            <p14:sldId id="1682"/>
          </p14:sldIdLst>
        </p14:section>
        <p14:section name="Rolling out Your Ci3T Plan…Sharing Successes!" id="{B0B51CEB-7C4D-4B19-BA93-9E19F018ADF7}">
          <p14:sldIdLst>
            <p14:sldId id="336"/>
            <p14:sldId id="1594"/>
            <p14:sldId id="1532"/>
            <p14:sldId id="1194"/>
            <p14:sldId id="1531"/>
            <p14:sldId id="1530"/>
            <p14:sldId id="1533"/>
            <p14:sldId id="1697"/>
            <p14:sldId id="1845"/>
          </p14:sldIdLst>
        </p14:section>
        <p14:section name="Implementing Tier 1…" id="{041A9A34-DE98-45E8-9998-90E5B393CACF}">
          <p14:sldIdLst>
            <p14:sldId id="337"/>
            <p14:sldId id="1691"/>
            <p14:sldId id="1683"/>
            <p14:sldId id="1598"/>
            <p14:sldId id="712"/>
            <p14:sldId id="849"/>
            <p14:sldId id="850"/>
            <p14:sldId id="1522"/>
            <p14:sldId id="1425"/>
            <p14:sldId id="1534"/>
            <p14:sldId id="1535"/>
            <p14:sldId id="717"/>
            <p14:sldId id="715"/>
            <p14:sldId id="851"/>
            <p14:sldId id="1523"/>
            <p14:sldId id="1688"/>
            <p14:sldId id="1690"/>
            <p14:sldId id="1689"/>
            <p14:sldId id="1687"/>
          </p14:sldIdLst>
        </p14:section>
        <p14:section name="Procedures for…Teaching, Reinforcing, &amp; Monitoring" id="{B052C7AA-ABC3-4770-A6DA-EE0DFBC21F84}">
          <p14:sldIdLst>
            <p14:sldId id="338"/>
            <p14:sldId id="833"/>
            <p14:sldId id="839"/>
            <p14:sldId id="838"/>
            <p14:sldId id="1320"/>
            <p14:sldId id="1321"/>
            <p14:sldId id="1331"/>
            <p14:sldId id="1330"/>
            <p14:sldId id="1332"/>
            <p14:sldId id="1333"/>
            <p14:sldId id="1334"/>
            <p14:sldId id="1545"/>
            <p14:sldId id="1573"/>
            <p14:sldId id="1599"/>
            <p14:sldId id="728"/>
            <p14:sldId id="1379"/>
            <p14:sldId id="1396"/>
            <p14:sldId id="286"/>
            <p14:sldId id="293"/>
            <p14:sldId id="287"/>
            <p14:sldId id="294"/>
            <p14:sldId id="1380"/>
            <p14:sldId id="298"/>
            <p14:sldId id="290"/>
            <p14:sldId id="1432"/>
            <p14:sldId id="1843"/>
            <p14:sldId id="1591"/>
            <p14:sldId id="840"/>
            <p14:sldId id="326"/>
            <p14:sldId id="1695"/>
            <p14:sldId id="1844"/>
            <p14:sldId id="1637"/>
            <p14:sldId id="841"/>
            <p14:sldId id="738"/>
          </p14:sldIdLst>
        </p14:section>
        <p14:section name="Wrapping Up and Moving Forward" id="{06DAB039-8931-4D7C-AF6D-49C28728351E}">
          <p14:sldIdLst>
            <p14:sldId id="339"/>
            <p14:sldId id="1607"/>
            <p14:sldId id="1625"/>
            <p14:sldId id="1600"/>
            <p14:sldId id="1603"/>
            <p14:sldId id="1636"/>
            <p14:sldId id="1678"/>
            <p14:sldId id="1608"/>
            <p14:sldId id="184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99F98-F561-4AE4-9F9B-057DC780AD99}" v="1" dt="2023-08-24T20:24:49.137"/>
    <p1510:client id="{D9754FAC-55D7-466F-BD6A-BCE5FAF42CBB}" v="6" dt="2023-08-24T16:20:08.456"/>
    <p1510:client id="{F4C59C03-1B66-4922-8F97-BD404B9E9183}" v="124" dt="2023-08-24T19:37:12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microsoft.com/office/2015/10/relationships/revisionInfo" Target="revisionInfo.xml"/><Relationship Id="rId16" Type="http://schemas.openxmlformats.org/officeDocument/2006/relationships/slide" Target="slides/slide10.xml"/><Relationship Id="rId107" Type="http://schemas.openxmlformats.org/officeDocument/2006/relationships/presProps" Target="pres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viewProps" Target="view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heme" Target="theme/theme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, Allison M" userId="7cd67125-3436-42b8-b83a-bbe37ba15a4e" providerId="ADAL" clId="{19D1CF68-1819-41AD-9C5F-713D372FF530}"/>
    <pc:docChg chg="custSel addSld modSld">
      <pc:chgData name="Bernard, Allison M" userId="7cd67125-3436-42b8-b83a-bbe37ba15a4e" providerId="ADAL" clId="{19D1CF68-1819-41AD-9C5F-713D372FF530}" dt="2023-08-02T15:22:53.157" v="109"/>
      <pc:docMkLst>
        <pc:docMk/>
      </pc:docMkLst>
      <pc:sldChg chg="addSp delSp modSp add mod">
        <pc:chgData name="Bernard, Allison M" userId="7cd67125-3436-42b8-b83a-bbe37ba15a4e" providerId="ADAL" clId="{19D1CF68-1819-41AD-9C5F-713D372FF530}" dt="2023-08-02T15:22:53.157" v="109"/>
        <pc:sldMkLst>
          <pc:docMk/>
          <pc:sldMk cId="603526687" sldId="1848"/>
        </pc:sldMkLst>
        <pc:spChg chg="add del mod">
          <ac:chgData name="Bernard, Allison M" userId="7cd67125-3436-42b8-b83a-bbe37ba15a4e" providerId="ADAL" clId="{19D1CF68-1819-41AD-9C5F-713D372FF530}" dt="2023-08-02T15:22:53.157" v="109"/>
          <ac:spMkLst>
            <pc:docMk/>
            <pc:sldMk cId="603526687" sldId="1848"/>
            <ac:spMk id="3" creationId="{EE5E3C1B-3D70-5EF3-75BA-7F1276A2B004}"/>
          </ac:spMkLst>
        </pc:spChg>
        <pc:spChg chg="add mod">
          <ac:chgData name="Bernard, Allison M" userId="7cd67125-3436-42b8-b83a-bbe37ba15a4e" providerId="ADAL" clId="{19D1CF68-1819-41AD-9C5F-713D372FF530}" dt="2023-08-02T15:22:51.875" v="107" actId="1076"/>
          <ac:spMkLst>
            <pc:docMk/>
            <pc:sldMk cId="603526687" sldId="1848"/>
            <ac:spMk id="4" creationId="{0EEA3731-F648-CD38-14A0-6EA53005BC45}"/>
          </ac:spMkLst>
        </pc:spChg>
      </pc:sldChg>
    </pc:docChg>
  </pc:docChgLst>
  <pc:docChgLst>
    <pc:chgData name="Sarasin, Elise" userId="051ede2b-3008-44c0-bb19-c9bb04b8c5c9" providerId="ADAL" clId="{F4C59C03-1B66-4922-8F97-BD404B9E9183}"/>
    <pc:docChg chg="custSel addSld delSld modSld modMainMaster modSection">
      <pc:chgData name="Sarasin, Elise" userId="051ede2b-3008-44c0-bb19-c9bb04b8c5c9" providerId="ADAL" clId="{F4C59C03-1B66-4922-8F97-BD404B9E9183}" dt="2023-08-24T19:37:12.251" v="130"/>
      <pc:docMkLst>
        <pc:docMk/>
      </pc:docMkLst>
      <pc:sldChg chg="addSp delSp modSp mod">
        <pc:chgData name="Sarasin, Elise" userId="051ede2b-3008-44c0-bb19-c9bb04b8c5c9" providerId="ADAL" clId="{F4C59C03-1B66-4922-8F97-BD404B9E9183}" dt="2023-08-24T14:09:55.612" v="126" actId="1076"/>
        <pc:sldMkLst>
          <pc:docMk/>
          <pc:sldMk cId="3929194274" sldId="334"/>
        </pc:sldMkLst>
        <pc:spChg chg="del">
          <ac:chgData name="Sarasin, Elise" userId="051ede2b-3008-44c0-bb19-c9bb04b8c5c9" providerId="ADAL" clId="{F4C59C03-1B66-4922-8F97-BD404B9E9183}" dt="2023-08-24T14:09:05.137" v="106" actId="478"/>
          <ac:spMkLst>
            <pc:docMk/>
            <pc:sldMk cId="3929194274" sldId="334"/>
            <ac:spMk id="3" creationId="{5A566965-2075-4DCB-AE1F-BE391667D1F1}"/>
          </ac:spMkLst>
        </pc:spChg>
        <pc:spChg chg="add del mod">
          <ac:chgData name="Sarasin, Elise" userId="051ede2b-3008-44c0-bb19-c9bb04b8c5c9" providerId="ADAL" clId="{F4C59C03-1B66-4922-8F97-BD404B9E9183}" dt="2023-08-24T14:09:07.021" v="107" actId="478"/>
          <ac:spMkLst>
            <pc:docMk/>
            <pc:sldMk cId="3929194274" sldId="334"/>
            <ac:spMk id="5" creationId="{00C3D482-EB9F-B0F6-8191-053BD41B3E9F}"/>
          </ac:spMkLst>
        </pc:spChg>
        <pc:graphicFrameChg chg="add mod modGraphic">
          <ac:chgData name="Sarasin, Elise" userId="051ede2b-3008-44c0-bb19-c9bb04b8c5c9" providerId="ADAL" clId="{F4C59C03-1B66-4922-8F97-BD404B9E9183}" dt="2023-08-24T14:09:55.612" v="126" actId="1076"/>
          <ac:graphicFrameMkLst>
            <pc:docMk/>
            <pc:sldMk cId="3929194274" sldId="334"/>
            <ac:graphicFrameMk id="6" creationId="{3FA39B34-3641-6B0D-078F-5E37CEBDBAB5}"/>
          </ac:graphicFrameMkLst>
        </pc:graphicFrameChg>
      </pc:sldChg>
      <pc:sldChg chg="del">
        <pc:chgData name="Sarasin, Elise" userId="051ede2b-3008-44c0-bb19-c9bb04b8c5c9" providerId="ADAL" clId="{F4C59C03-1B66-4922-8F97-BD404B9E9183}" dt="2023-08-22T16:06:42.434" v="9" actId="2696"/>
        <pc:sldMkLst>
          <pc:docMk/>
          <pc:sldMk cId="979593199" sldId="664"/>
        </pc:sldMkLst>
      </pc:sldChg>
      <pc:sldChg chg="del">
        <pc:chgData name="Sarasin, Elise" userId="051ede2b-3008-44c0-bb19-c9bb04b8c5c9" providerId="ADAL" clId="{F4C59C03-1B66-4922-8F97-BD404B9E9183}" dt="2023-08-22T16:06:56.295" v="10" actId="2696"/>
        <pc:sldMkLst>
          <pc:docMk/>
          <pc:sldMk cId="31373131" sldId="1368"/>
        </pc:sldMkLst>
      </pc:sldChg>
      <pc:sldChg chg="del">
        <pc:chgData name="Sarasin, Elise" userId="051ede2b-3008-44c0-bb19-c9bb04b8c5c9" providerId="ADAL" clId="{F4C59C03-1B66-4922-8F97-BD404B9E9183}" dt="2023-08-22T16:06:58.988" v="11" actId="2696"/>
        <pc:sldMkLst>
          <pc:docMk/>
          <pc:sldMk cId="2000904055" sldId="1571"/>
        </pc:sldMkLst>
      </pc:sldChg>
      <pc:sldChg chg="del">
        <pc:chgData name="Sarasin, Elise" userId="051ede2b-3008-44c0-bb19-c9bb04b8c5c9" providerId="ADAL" clId="{F4C59C03-1B66-4922-8F97-BD404B9E9183}" dt="2023-08-22T16:07:01.302" v="12" actId="2696"/>
        <pc:sldMkLst>
          <pc:docMk/>
          <pc:sldMk cId="400545352" sldId="1572"/>
        </pc:sldMkLst>
      </pc:sldChg>
      <pc:sldChg chg="modTransition">
        <pc:chgData name="Sarasin, Elise" userId="051ede2b-3008-44c0-bb19-c9bb04b8c5c9" providerId="ADAL" clId="{F4C59C03-1B66-4922-8F97-BD404B9E9183}" dt="2023-08-22T16:13:09.088" v="18"/>
        <pc:sldMkLst>
          <pc:docMk/>
          <pc:sldMk cId="2421346456" sldId="1573"/>
        </pc:sldMkLst>
      </pc:sldChg>
      <pc:sldChg chg="addSp modSp mod modAnim">
        <pc:chgData name="Sarasin, Elise" userId="051ede2b-3008-44c0-bb19-c9bb04b8c5c9" providerId="ADAL" clId="{F4C59C03-1B66-4922-8F97-BD404B9E9183}" dt="2023-08-22T16:04:58.123" v="5" actId="1076"/>
        <pc:sldMkLst>
          <pc:docMk/>
          <pc:sldMk cId="1908455751" sldId="1607"/>
        </pc:sldMkLst>
        <pc:spChg chg="add mod">
          <ac:chgData name="Sarasin, Elise" userId="051ede2b-3008-44c0-bb19-c9bb04b8c5c9" providerId="ADAL" clId="{F4C59C03-1B66-4922-8F97-BD404B9E9183}" dt="2023-08-22T16:04:58.123" v="5" actId="1076"/>
          <ac:spMkLst>
            <pc:docMk/>
            <pc:sldMk cId="1908455751" sldId="1607"/>
            <ac:spMk id="3" creationId="{F83BF7AE-75E3-EA43-6592-723AFD1CD930}"/>
          </ac:spMkLst>
        </pc:spChg>
      </pc:sldChg>
      <pc:sldChg chg="del">
        <pc:chgData name="Sarasin, Elise" userId="051ede2b-3008-44c0-bb19-c9bb04b8c5c9" providerId="ADAL" clId="{F4C59C03-1B66-4922-8F97-BD404B9E9183}" dt="2023-08-22T16:07:14.522" v="13" actId="2696"/>
        <pc:sldMkLst>
          <pc:docMk/>
          <pc:sldMk cId="3900038873" sldId="1611"/>
        </pc:sldMkLst>
      </pc:sldChg>
      <pc:sldChg chg="del">
        <pc:chgData name="Sarasin, Elise" userId="051ede2b-3008-44c0-bb19-c9bb04b8c5c9" providerId="ADAL" clId="{F4C59C03-1B66-4922-8F97-BD404B9E9183}" dt="2023-08-22T16:06:28.163" v="7" actId="2696"/>
        <pc:sldMkLst>
          <pc:docMk/>
          <pc:sldMk cId="2630518223" sldId="1680"/>
        </pc:sldMkLst>
      </pc:sldChg>
      <pc:sldChg chg="del">
        <pc:chgData name="Sarasin, Elise" userId="051ede2b-3008-44c0-bb19-c9bb04b8c5c9" providerId="ADAL" clId="{F4C59C03-1B66-4922-8F97-BD404B9E9183}" dt="2023-08-22T16:06:37.477" v="8" actId="2696"/>
        <pc:sldMkLst>
          <pc:docMk/>
          <pc:sldMk cId="3113320225" sldId="1693"/>
        </pc:sldMkLst>
      </pc:sldChg>
      <pc:sldChg chg="modNotesTx">
        <pc:chgData name="Sarasin, Elise" userId="051ede2b-3008-44c0-bb19-c9bb04b8c5c9" providerId="ADAL" clId="{F4C59C03-1B66-4922-8F97-BD404B9E9183}" dt="2023-08-22T16:14:33.673" v="62" actId="20577"/>
        <pc:sldMkLst>
          <pc:docMk/>
          <pc:sldMk cId="447276100" sldId="1695"/>
        </pc:sldMkLst>
      </pc:sldChg>
      <pc:sldChg chg="del">
        <pc:chgData name="Sarasin, Elise" userId="051ede2b-3008-44c0-bb19-c9bb04b8c5c9" providerId="ADAL" clId="{F4C59C03-1B66-4922-8F97-BD404B9E9183}" dt="2023-08-22T16:27:12.022" v="64" actId="47"/>
        <pc:sldMkLst>
          <pc:docMk/>
          <pc:sldMk cId="3858363801" sldId="1696"/>
        </pc:sldMkLst>
      </pc:sldChg>
      <pc:sldChg chg="del">
        <pc:chgData name="Sarasin, Elise" userId="051ede2b-3008-44c0-bb19-c9bb04b8c5c9" providerId="ADAL" clId="{F4C59C03-1B66-4922-8F97-BD404B9E9183}" dt="2023-08-22T16:07:50.578" v="16" actId="2696"/>
        <pc:sldMkLst>
          <pc:docMk/>
          <pc:sldMk cId="3086576131" sldId="1842"/>
        </pc:sldMkLst>
      </pc:sldChg>
      <pc:sldChg chg="modNotesTx">
        <pc:chgData name="Sarasin, Elise" userId="051ede2b-3008-44c0-bb19-c9bb04b8c5c9" providerId="ADAL" clId="{F4C59C03-1B66-4922-8F97-BD404B9E9183}" dt="2023-08-22T16:14:25.723" v="60" actId="20577"/>
        <pc:sldMkLst>
          <pc:docMk/>
          <pc:sldMk cId="4023885370" sldId="1844"/>
        </pc:sldMkLst>
      </pc:sldChg>
      <pc:sldChg chg="modTransition">
        <pc:chgData name="Sarasin, Elise" userId="051ede2b-3008-44c0-bb19-c9bb04b8c5c9" providerId="ADAL" clId="{F4C59C03-1B66-4922-8F97-BD404B9E9183}" dt="2023-08-22T16:12:42.039" v="17"/>
        <pc:sldMkLst>
          <pc:docMk/>
          <pc:sldMk cId="1763041117" sldId="1845"/>
        </pc:sldMkLst>
      </pc:sldChg>
      <pc:sldChg chg="del">
        <pc:chgData name="Sarasin, Elise" userId="051ede2b-3008-44c0-bb19-c9bb04b8c5c9" providerId="ADAL" clId="{F4C59C03-1B66-4922-8F97-BD404B9E9183}" dt="2023-08-22T16:07:25.012" v="14" actId="2696"/>
        <pc:sldMkLst>
          <pc:docMk/>
          <pc:sldMk cId="1939958835" sldId="1847"/>
        </pc:sldMkLst>
      </pc:sldChg>
      <pc:sldChg chg="addSp delSp modSp add mod">
        <pc:chgData name="Sarasin, Elise" userId="051ede2b-3008-44c0-bb19-c9bb04b8c5c9" providerId="ADAL" clId="{F4C59C03-1B66-4922-8F97-BD404B9E9183}" dt="2023-08-24T19:37:12.251" v="130"/>
        <pc:sldMkLst>
          <pc:docMk/>
          <pc:sldMk cId="3842188350" sldId="1849"/>
        </pc:sldMkLst>
        <pc:spChg chg="add mod">
          <ac:chgData name="Sarasin, Elise" userId="051ede2b-3008-44c0-bb19-c9bb04b8c5c9" providerId="ADAL" clId="{F4C59C03-1B66-4922-8F97-BD404B9E9183}" dt="2023-08-24T19:37:12.251" v="130"/>
          <ac:spMkLst>
            <pc:docMk/>
            <pc:sldMk cId="3842188350" sldId="1849"/>
            <ac:spMk id="2" creationId="{53CD4C6A-66A3-9B37-56E5-3142617D3D13}"/>
          </ac:spMkLst>
        </pc:spChg>
        <pc:spChg chg="del">
          <ac:chgData name="Sarasin, Elise" userId="051ede2b-3008-44c0-bb19-c9bb04b8c5c9" providerId="ADAL" clId="{F4C59C03-1B66-4922-8F97-BD404B9E9183}" dt="2023-08-24T19:37:10.271" v="129" actId="478"/>
          <ac:spMkLst>
            <pc:docMk/>
            <pc:sldMk cId="3842188350" sldId="1849"/>
            <ac:spMk id="4" creationId="{42E4E042-9D27-67DE-B85B-572E84D5A958}"/>
          </ac:spMkLst>
        </pc:spChg>
        <pc:spChg chg="mod">
          <ac:chgData name="Sarasin, Elise" userId="051ede2b-3008-44c0-bb19-c9bb04b8c5c9" providerId="ADAL" clId="{F4C59C03-1B66-4922-8F97-BD404B9E9183}" dt="2023-08-24T15:25:15.811" v="128" actId="1076"/>
          <ac:spMkLst>
            <pc:docMk/>
            <pc:sldMk cId="3842188350" sldId="1849"/>
            <ac:spMk id="8" creationId="{C8DD8A17-380F-6A23-41F1-11FA7E74CFCE}"/>
          </ac:spMkLst>
        </pc:spChg>
      </pc:sldChg>
      <pc:sldChg chg="add">
        <pc:chgData name="Sarasin, Elise" userId="051ede2b-3008-44c0-bb19-c9bb04b8c5c9" providerId="ADAL" clId="{F4C59C03-1B66-4922-8F97-BD404B9E9183}" dt="2023-08-22T16:27:08.585" v="63"/>
        <pc:sldMkLst>
          <pc:docMk/>
          <pc:sldMk cId="996112543" sldId="1850"/>
        </pc:sldMkLst>
      </pc:sldChg>
      <pc:sldChg chg="delSp modSp del mod">
        <pc:chgData name="Sarasin, Elise" userId="051ede2b-3008-44c0-bb19-c9bb04b8c5c9" providerId="ADAL" clId="{F4C59C03-1B66-4922-8F97-BD404B9E9183}" dt="2023-08-24T14:23:17.465" v="127" actId="47"/>
        <pc:sldMkLst>
          <pc:docMk/>
          <pc:sldMk cId="2662866431" sldId="1855"/>
        </pc:sldMkLst>
        <pc:spChg chg="del mod">
          <ac:chgData name="Sarasin, Elise" userId="051ede2b-3008-44c0-bb19-c9bb04b8c5c9" providerId="ADAL" clId="{F4C59C03-1B66-4922-8F97-BD404B9E9183}" dt="2023-08-24T14:07:42.849" v="78" actId="478"/>
          <ac:spMkLst>
            <pc:docMk/>
            <pc:sldMk cId="2662866431" sldId="1855"/>
            <ac:spMk id="5" creationId="{5EF05FE5-A878-D4F5-0F95-B0458CCF36A4}"/>
          </ac:spMkLst>
        </pc:spChg>
        <pc:graphicFrameChg chg="mod modGraphic">
          <ac:chgData name="Sarasin, Elise" userId="051ede2b-3008-44c0-bb19-c9bb04b8c5c9" providerId="ADAL" clId="{F4C59C03-1B66-4922-8F97-BD404B9E9183}" dt="2023-08-24T14:08:55.277" v="105" actId="20577"/>
          <ac:graphicFrameMkLst>
            <pc:docMk/>
            <pc:sldMk cId="2662866431" sldId="1855"/>
            <ac:graphicFrameMk id="4" creationId="{81B78449-89BE-585E-A185-6BFEC0D1BFE0}"/>
          </ac:graphicFrameMkLst>
        </pc:graphicFrameChg>
      </pc:sldChg>
      <pc:sldMasterChg chg="modSldLayout">
        <pc:chgData name="Sarasin, Elise" userId="051ede2b-3008-44c0-bb19-c9bb04b8c5c9" providerId="ADAL" clId="{F4C59C03-1B66-4922-8F97-BD404B9E9183}" dt="2023-08-22T16:29:07.546" v="68" actId="20577"/>
        <pc:sldMasterMkLst>
          <pc:docMk/>
          <pc:sldMasterMk cId="3300153613" sldId="2147483660"/>
        </pc:sldMasterMkLst>
        <pc:sldLayoutChg chg="modSp mod">
          <pc:chgData name="Sarasin, Elise" userId="051ede2b-3008-44c0-bb19-c9bb04b8c5c9" providerId="ADAL" clId="{F4C59C03-1B66-4922-8F97-BD404B9E9183}" dt="2023-08-22T16:29:07.546" v="68" actId="20577"/>
          <pc:sldLayoutMkLst>
            <pc:docMk/>
            <pc:sldMasterMk cId="3300153613" sldId="2147483660"/>
            <pc:sldLayoutMk cId="4155343249" sldId="2147483760"/>
          </pc:sldLayoutMkLst>
          <pc:spChg chg="mod">
            <ac:chgData name="Sarasin, Elise" userId="051ede2b-3008-44c0-bb19-c9bb04b8c5c9" providerId="ADAL" clId="{F4C59C03-1B66-4922-8F97-BD404B9E9183}" dt="2023-08-22T16:29:07.546" v="68" actId="20577"/>
            <ac:spMkLst>
              <pc:docMk/>
              <pc:sldMasterMk cId="3300153613" sldId="2147483660"/>
              <pc:sldLayoutMk cId="4155343249" sldId="2147483760"/>
              <ac:spMk id="50" creationId="{0F6EC5B7-73E7-634F-9BC6-89486E7D089F}"/>
            </ac:spMkLst>
          </pc:spChg>
        </pc:sldLayoutChg>
      </pc:sldMasterChg>
      <pc:sldMasterChg chg="modSldLayout">
        <pc:chgData name="Sarasin, Elise" userId="051ede2b-3008-44c0-bb19-c9bb04b8c5c9" providerId="ADAL" clId="{F4C59C03-1B66-4922-8F97-BD404B9E9183}" dt="2023-08-22T16:30:23.776" v="74" actId="732"/>
        <pc:sldMasterMkLst>
          <pc:docMk/>
          <pc:sldMasterMk cId="1093231938" sldId="2147483693"/>
        </pc:sldMasterMkLst>
        <pc:sldLayoutChg chg="modSp mod">
          <pc:chgData name="Sarasin, Elise" userId="051ede2b-3008-44c0-bb19-c9bb04b8c5c9" providerId="ADAL" clId="{F4C59C03-1B66-4922-8F97-BD404B9E9183}" dt="2023-08-22T16:28:30.952" v="65" actId="732"/>
          <pc:sldLayoutMkLst>
            <pc:docMk/>
            <pc:sldMasterMk cId="1093231938" sldId="2147483693"/>
            <pc:sldLayoutMk cId="1233048665" sldId="2147483695"/>
          </pc:sldLayoutMkLst>
          <pc:picChg chg="mod modCrop">
            <ac:chgData name="Sarasin, Elise" userId="051ede2b-3008-44c0-bb19-c9bb04b8c5c9" providerId="ADAL" clId="{F4C59C03-1B66-4922-8F97-BD404B9E9183}" dt="2023-08-22T16:28:30.952" v="65" actId="732"/>
            <ac:picMkLst>
              <pc:docMk/>
              <pc:sldMasterMk cId="1093231938" sldId="2147483693"/>
              <pc:sldLayoutMk cId="1233048665" sldId="2147483695"/>
              <ac:picMk id="8" creationId="{EA4A31EE-B5D9-A641-88B9-DE234CBD9B2C}"/>
            </ac:picMkLst>
          </pc:picChg>
        </pc:sldLayoutChg>
        <pc:sldLayoutChg chg="modSp mod">
          <pc:chgData name="Sarasin, Elise" userId="051ede2b-3008-44c0-bb19-c9bb04b8c5c9" providerId="ADAL" clId="{F4C59C03-1B66-4922-8F97-BD404B9E9183}" dt="2023-08-22T16:29:30.066" v="69" actId="732"/>
          <pc:sldLayoutMkLst>
            <pc:docMk/>
            <pc:sldMasterMk cId="1093231938" sldId="2147483693"/>
            <pc:sldLayoutMk cId="728990488" sldId="2147483698"/>
          </pc:sldLayoutMkLst>
          <pc:picChg chg="mod modCrop">
            <ac:chgData name="Sarasin, Elise" userId="051ede2b-3008-44c0-bb19-c9bb04b8c5c9" providerId="ADAL" clId="{F4C59C03-1B66-4922-8F97-BD404B9E9183}" dt="2023-08-22T16:29:30.066" v="69" actId="732"/>
            <ac:picMkLst>
              <pc:docMk/>
              <pc:sldMasterMk cId="1093231938" sldId="2147483693"/>
              <pc:sldLayoutMk cId="728990488" sldId="2147483698"/>
              <ac:picMk id="7" creationId="{A213AC10-A39E-D04F-B9C8-0350CDA52BD9}"/>
            </ac:picMkLst>
          </pc:picChg>
        </pc:sldLayoutChg>
        <pc:sldLayoutChg chg="modSp mod">
          <pc:chgData name="Sarasin, Elise" userId="051ede2b-3008-44c0-bb19-c9bb04b8c5c9" providerId="ADAL" clId="{F4C59C03-1B66-4922-8F97-BD404B9E9183}" dt="2023-08-22T16:29:45.434" v="70" actId="732"/>
          <pc:sldLayoutMkLst>
            <pc:docMk/>
            <pc:sldMasterMk cId="1093231938" sldId="2147483693"/>
            <pc:sldLayoutMk cId="635095036" sldId="2147483702"/>
          </pc:sldLayoutMkLst>
          <pc:picChg chg="mod modCrop">
            <ac:chgData name="Sarasin, Elise" userId="051ede2b-3008-44c0-bb19-c9bb04b8c5c9" providerId="ADAL" clId="{F4C59C03-1B66-4922-8F97-BD404B9E9183}" dt="2023-08-22T16:29:45.434" v="70" actId="732"/>
            <ac:picMkLst>
              <pc:docMk/>
              <pc:sldMasterMk cId="1093231938" sldId="2147483693"/>
              <pc:sldLayoutMk cId="635095036" sldId="2147483702"/>
              <ac:picMk id="9" creationId="{2DB449F4-D990-3248-8DF3-76B31B9D093C}"/>
            </ac:picMkLst>
          </pc:picChg>
        </pc:sldLayoutChg>
        <pc:sldLayoutChg chg="modSp mod">
          <pc:chgData name="Sarasin, Elise" userId="051ede2b-3008-44c0-bb19-c9bb04b8c5c9" providerId="ADAL" clId="{F4C59C03-1B66-4922-8F97-BD404B9E9183}" dt="2023-08-22T16:29:56.636" v="72" actId="732"/>
          <pc:sldLayoutMkLst>
            <pc:docMk/>
            <pc:sldMasterMk cId="1093231938" sldId="2147483693"/>
            <pc:sldLayoutMk cId="2246924092" sldId="2147483703"/>
          </pc:sldLayoutMkLst>
          <pc:picChg chg="mod modCrop">
            <ac:chgData name="Sarasin, Elise" userId="051ede2b-3008-44c0-bb19-c9bb04b8c5c9" providerId="ADAL" clId="{F4C59C03-1B66-4922-8F97-BD404B9E9183}" dt="2023-08-22T16:29:56.636" v="72" actId="732"/>
            <ac:picMkLst>
              <pc:docMk/>
              <pc:sldMasterMk cId="1093231938" sldId="2147483693"/>
              <pc:sldLayoutMk cId="2246924092" sldId="2147483703"/>
              <ac:picMk id="11" creationId="{F944C484-679D-EE42-8547-1C89D449E86F}"/>
            </ac:picMkLst>
          </pc:picChg>
        </pc:sldLayoutChg>
        <pc:sldLayoutChg chg="modSp mod">
          <pc:chgData name="Sarasin, Elise" userId="051ede2b-3008-44c0-bb19-c9bb04b8c5c9" providerId="ADAL" clId="{F4C59C03-1B66-4922-8F97-BD404B9E9183}" dt="2023-08-22T16:30:08.276" v="73" actId="732"/>
          <pc:sldLayoutMkLst>
            <pc:docMk/>
            <pc:sldMasterMk cId="1093231938" sldId="2147483693"/>
            <pc:sldLayoutMk cId="969979659" sldId="2147483704"/>
          </pc:sldLayoutMkLst>
          <pc:picChg chg="mod modCrop">
            <ac:chgData name="Sarasin, Elise" userId="051ede2b-3008-44c0-bb19-c9bb04b8c5c9" providerId="ADAL" clId="{F4C59C03-1B66-4922-8F97-BD404B9E9183}" dt="2023-08-22T16:30:08.276" v="73" actId="732"/>
            <ac:picMkLst>
              <pc:docMk/>
              <pc:sldMasterMk cId="1093231938" sldId="2147483693"/>
              <pc:sldLayoutMk cId="969979659" sldId="2147483704"/>
              <ac:picMk id="9" creationId="{FFC1C379-1FB3-A54B-A801-896B503F6498}"/>
            </ac:picMkLst>
          </pc:picChg>
        </pc:sldLayoutChg>
        <pc:sldLayoutChg chg="modSp mod">
          <pc:chgData name="Sarasin, Elise" userId="051ede2b-3008-44c0-bb19-c9bb04b8c5c9" providerId="ADAL" clId="{F4C59C03-1B66-4922-8F97-BD404B9E9183}" dt="2023-08-22T16:30:23.776" v="74" actId="732"/>
          <pc:sldLayoutMkLst>
            <pc:docMk/>
            <pc:sldMasterMk cId="1093231938" sldId="2147483693"/>
            <pc:sldLayoutMk cId="3512448691" sldId="2147483705"/>
          </pc:sldLayoutMkLst>
          <pc:picChg chg="mod modCrop">
            <ac:chgData name="Sarasin, Elise" userId="051ede2b-3008-44c0-bb19-c9bb04b8c5c9" providerId="ADAL" clId="{F4C59C03-1B66-4922-8F97-BD404B9E9183}" dt="2023-08-22T16:30:23.776" v="74" actId="732"/>
            <ac:picMkLst>
              <pc:docMk/>
              <pc:sldMasterMk cId="1093231938" sldId="2147483693"/>
              <pc:sldLayoutMk cId="3512448691" sldId="2147483705"/>
              <ac:picMk id="11" creationId="{6AB7A92D-26CA-8E4A-91B3-DAA129A804E4}"/>
            </ac:picMkLst>
          </pc:picChg>
        </pc:sldLayoutChg>
      </pc:sldMasterChg>
    </pc:docChg>
  </pc:docChgLst>
  <pc:docChgLst>
    <pc:chgData name="Sarasin, Elise" userId="051ede2b-3008-44c0-bb19-c9bb04b8c5c9" providerId="ADAL" clId="{A9C175CF-D458-401C-827C-9E0152ACC7FD}"/>
    <pc:docChg chg="undo custSel addSld delSld modSld sldOrd modSection">
      <pc:chgData name="Sarasin, Elise" userId="051ede2b-3008-44c0-bb19-c9bb04b8c5c9" providerId="ADAL" clId="{A9C175CF-D458-401C-827C-9E0152ACC7FD}" dt="2023-08-21T18:08:07.873" v="3025" actId="1076"/>
      <pc:docMkLst>
        <pc:docMk/>
      </pc:docMkLst>
      <pc:sldChg chg="modSp mod modNotesTx">
        <pc:chgData name="Sarasin, Elise" userId="051ede2b-3008-44c0-bb19-c9bb04b8c5c9" providerId="ADAL" clId="{A9C175CF-D458-401C-827C-9E0152ACC7FD}" dt="2023-07-25T20:42:31.588" v="2235" actId="20577"/>
        <pc:sldMkLst>
          <pc:docMk/>
          <pc:sldMk cId="937317110" sldId="287"/>
        </pc:sldMkLst>
        <pc:spChg chg="mod">
          <ac:chgData name="Sarasin, Elise" userId="051ede2b-3008-44c0-bb19-c9bb04b8c5c9" providerId="ADAL" clId="{A9C175CF-D458-401C-827C-9E0152ACC7FD}" dt="2023-07-25T14:57:37.632" v="1337" actId="20577"/>
          <ac:spMkLst>
            <pc:docMk/>
            <pc:sldMk cId="937317110" sldId="287"/>
            <ac:spMk id="7" creationId="{57DDF7C2-D33E-48DC-BA09-D8B51A2D3CD8}"/>
          </ac:spMkLst>
        </pc:spChg>
      </pc:sldChg>
      <pc:sldChg chg="modAnim">
        <pc:chgData name="Sarasin, Elise" userId="051ede2b-3008-44c0-bb19-c9bb04b8c5c9" providerId="ADAL" clId="{A9C175CF-D458-401C-827C-9E0152ACC7FD}" dt="2023-07-25T15:52:00.029" v="1724"/>
        <pc:sldMkLst>
          <pc:docMk/>
          <pc:sldMk cId="3755148621" sldId="290"/>
        </pc:sldMkLst>
      </pc:sldChg>
      <pc:sldChg chg="addSp delSp modSp del mod modShow">
        <pc:chgData name="Sarasin, Elise" userId="051ede2b-3008-44c0-bb19-c9bb04b8c5c9" providerId="ADAL" clId="{A9C175CF-D458-401C-827C-9E0152ACC7FD}" dt="2023-07-25T20:42:39.381" v="2236" actId="47"/>
        <pc:sldMkLst>
          <pc:docMk/>
          <pc:sldMk cId="394689925" sldId="292"/>
        </pc:sldMkLst>
        <pc:spChg chg="add mod">
          <ac:chgData name="Sarasin, Elise" userId="051ede2b-3008-44c0-bb19-c9bb04b8c5c9" providerId="ADAL" clId="{A9C175CF-D458-401C-827C-9E0152ACC7FD}" dt="2023-07-25T14:58:32.765" v="1341" actId="1076"/>
          <ac:spMkLst>
            <pc:docMk/>
            <pc:sldMk cId="394689925" sldId="292"/>
            <ac:spMk id="4" creationId="{9B90B186-06D1-DD4B-5597-D4B1E949B6B6}"/>
          </ac:spMkLst>
        </pc:spChg>
        <pc:picChg chg="add del mod">
          <ac:chgData name="Sarasin, Elise" userId="051ede2b-3008-44c0-bb19-c9bb04b8c5c9" providerId="ADAL" clId="{A9C175CF-D458-401C-827C-9E0152ACC7FD}" dt="2023-07-21T16:11:46.701" v="576" actId="34307"/>
          <ac:picMkLst>
            <pc:docMk/>
            <pc:sldMk cId="394689925" sldId="292"/>
            <ac:picMk id="3" creationId="{BA1755A2-E88B-106F-DAAE-82DB92727948}"/>
          </ac:picMkLst>
        </pc:picChg>
      </pc:sldChg>
      <pc:sldChg chg="addSp delSp modSp mod ord delAnim">
        <pc:chgData name="Sarasin, Elise" userId="051ede2b-3008-44c0-bb19-c9bb04b8c5c9" providerId="ADAL" clId="{A9C175CF-D458-401C-827C-9E0152ACC7FD}" dt="2023-07-26T15:27:43.010" v="2746" actId="1582"/>
        <pc:sldMkLst>
          <pc:docMk/>
          <pc:sldMk cId="3926885716" sldId="326"/>
        </pc:sldMkLst>
        <pc:spChg chg="del">
          <ac:chgData name="Sarasin, Elise" userId="051ede2b-3008-44c0-bb19-c9bb04b8c5c9" providerId="ADAL" clId="{A9C175CF-D458-401C-827C-9E0152ACC7FD}" dt="2023-07-25T15:59:41.348" v="1896" actId="478"/>
          <ac:spMkLst>
            <pc:docMk/>
            <pc:sldMk cId="3926885716" sldId="326"/>
            <ac:spMk id="7" creationId="{F6B11A7F-B27A-43D0-817C-1CF510A506E1}"/>
          </ac:spMkLst>
        </pc:spChg>
        <pc:spChg chg="del">
          <ac:chgData name="Sarasin, Elise" userId="051ede2b-3008-44c0-bb19-c9bb04b8c5c9" providerId="ADAL" clId="{A9C175CF-D458-401C-827C-9E0152ACC7FD}" dt="2023-07-25T15:59:42.997" v="1897" actId="478"/>
          <ac:spMkLst>
            <pc:docMk/>
            <pc:sldMk cId="3926885716" sldId="326"/>
            <ac:spMk id="8" creationId="{CEFE2EF4-F79F-4550-80A8-FD59851310A0}"/>
          </ac:spMkLst>
        </pc:spChg>
        <pc:picChg chg="add mod">
          <ac:chgData name="Sarasin, Elise" userId="051ede2b-3008-44c0-bb19-c9bb04b8c5c9" providerId="ADAL" clId="{A9C175CF-D458-401C-827C-9E0152ACC7FD}" dt="2023-07-26T15:27:43.010" v="2746" actId="1582"/>
          <ac:picMkLst>
            <pc:docMk/>
            <pc:sldMk cId="3926885716" sldId="326"/>
            <ac:picMk id="3" creationId="{BB96EBC6-8959-EF85-B38E-9DB09EA7542D}"/>
          </ac:picMkLst>
        </pc:picChg>
      </pc:sldChg>
      <pc:sldChg chg="addSp delSp modSp mod modShow">
        <pc:chgData name="Sarasin, Elise" userId="051ede2b-3008-44c0-bb19-c9bb04b8c5c9" providerId="ADAL" clId="{A9C175CF-D458-401C-827C-9E0152ACC7FD}" dt="2023-07-26T15:24:35.756" v="2728" actId="478"/>
        <pc:sldMkLst>
          <pc:docMk/>
          <pc:sldMk cId="979593199" sldId="664"/>
        </pc:sldMkLst>
        <pc:spChg chg="add del mod">
          <ac:chgData name="Sarasin, Elise" userId="051ede2b-3008-44c0-bb19-c9bb04b8c5c9" providerId="ADAL" clId="{A9C175CF-D458-401C-827C-9E0152ACC7FD}" dt="2023-07-26T15:24:35.756" v="2728" actId="478"/>
          <ac:spMkLst>
            <pc:docMk/>
            <pc:sldMk cId="979593199" sldId="664"/>
            <ac:spMk id="6" creationId="{90CA8EBF-21AF-C64D-6630-74F355B1D1E7}"/>
          </ac:spMkLst>
        </pc:spChg>
      </pc:sldChg>
      <pc:sldChg chg="addSp delSp modSp mod modAnim">
        <pc:chgData name="Sarasin, Elise" userId="051ede2b-3008-44c0-bb19-c9bb04b8c5c9" providerId="ADAL" clId="{A9C175CF-D458-401C-827C-9E0152ACC7FD}" dt="2023-07-25T14:55:48.357" v="1289"/>
        <pc:sldMkLst>
          <pc:docMk/>
          <pc:sldMk cId="3087220905" sldId="728"/>
        </pc:sldMkLst>
        <pc:spChg chg="mod topLvl">
          <ac:chgData name="Sarasin, Elise" userId="051ede2b-3008-44c0-bb19-c9bb04b8c5c9" providerId="ADAL" clId="{A9C175CF-D458-401C-827C-9E0152ACC7FD}" dt="2023-07-25T14:55:27.664" v="1283" actId="1076"/>
          <ac:spMkLst>
            <pc:docMk/>
            <pc:sldMk cId="3087220905" sldId="728"/>
            <ac:spMk id="8" creationId="{00000000-0000-0000-0000-000000000000}"/>
          </ac:spMkLst>
        </pc:spChg>
        <pc:grpChg chg="del mod">
          <ac:chgData name="Sarasin, Elise" userId="051ede2b-3008-44c0-bb19-c9bb04b8c5c9" providerId="ADAL" clId="{A9C175CF-D458-401C-827C-9E0152ACC7FD}" dt="2023-07-25T14:53:34.597" v="1233" actId="165"/>
          <ac:grpSpMkLst>
            <pc:docMk/>
            <pc:sldMk cId="3087220905" sldId="728"/>
            <ac:grpSpMk id="7" creationId="{00000000-0000-0000-0000-000000000000}"/>
          </ac:grpSpMkLst>
        </pc:grpChg>
        <pc:grpChg chg="mod">
          <ac:chgData name="Sarasin, Elise" userId="051ede2b-3008-44c0-bb19-c9bb04b8c5c9" providerId="ADAL" clId="{A9C175CF-D458-401C-827C-9E0152ACC7FD}" dt="2023-07-25T14:55:03.669" v="1277" actId="1076"/>
          <ac:grpSpMkLst>
            <pc:docMk/>
            <pc:sldMk cId="3087220905" sldId="728"/>
            <ac:grpSpMk id="14" creationId="{A4A08060-5117-49DA-B9B0-A1601D983392}"/>
          </ac:grpSpMkLst>
        </pc:grpChg>
        <pc:grpChg chg="add mod">
          <ac:chgData name="Sarasin, Elise" userId="051ede2b-3008-44c0-bb19-c9bb04b8c5c9" providerId="ADAL" clId="{A9C175CF-D458-401C-827C-9E0152ACC7FD}" dt="2023-07-25T14:55:30.115" v="1284" actId="1076"/>
          <ac:grpSpMkLst>
            <pc:docMk/>
            <pc:sldMk cId="3087220905" sldId="728"/>
            <ac:grpSpMk id="16" creationId="{F10A2EDC-10E1-2F9D-F787-59BC58C56A03}"/>
          </ac:grpSpMkLst>
        </pc:grpChg>
        <pc:picChg chg="mod">
          <ac:chgData name="Sarasin, Elise" userId="051ede2b-3008-44c0-bb19-c9bb04b8c5c9" providerId="ADAL" clId="{A9C175CF-D458-401C-827C-9E0152ACC7FD}" dt="2023-07-25T14:54:54.993" v="1273" actId="1076"/>
          <ac:picMkLst>
            <pc:docMk/>
            <pc:sldMk cId="3087220905" sldId="728"/>
            <ac:picMk id="2" creationId="{00000000-0000-0000-0000-000000000000}"/>
          </ac:picMkLst>
        </pc:picChg>
        <pc:picChg chg="mod topLvl">
          <ac:chgData name="Sarasin, Elise" userId="051ede2b-3008-44c0-bb19-c9bb04b8c5c9" providerId="ADAL" clId="{A9C175CF-D458-401C-827C-9E0152ACC7FD}" dt="2023-07-25T14:55:32.550" v="1285" actId="1076"/>
          <ac:picMkLst>
            <pc:docMk/>
            <pc:sldMk cId="3087220905" sldId="728"/>
            <ac:picMk id="9" creationId="{00000000-0000-0000-0000-000000000000}"/>
          </ac:picMkLst>
        </pc:picChg>
        <pc:picChg chg="add mod">
          <ac:chgData name="Sarasin, Elise" userId="051ede2b-3008-44c0-bb19-c9bb04b8c5c9" providerId="ADAL" clId="{A9C175CF-D458-401C-827C-9E0152ACC7FD}" dt="2023-07-25T14:55:13.885" v="1280" actId="1076"/>
          <ac:picMkLst>
            <pc:docMk/>
            <pc:sldMk cId="3087220905" sldId="728"/>
            <ac:picMk id="15" creationId="{38E09E33-4ADC-CA29-21B7-49137177DD6D}"/>
          </ac:picMkLst>
        </pc:picChg>
        <pc:picChg chg="mod">
          <ac:chgData name="Sarasin, Elise" userId="051ede2b-3008-44c0-bb19-c9bb04b8c5c9" providerId="ADAL" clId="{A9C175CF-D458-401C-827C-9E0152ACC7FD}" dt="2023-07-25T14:54:34.033" v="1268" actId="1076"/>
          <ac:picMkLst>
            <pc:docMk/>
            <pc:sldMk cId="3087220905" sldId="728"/>
            <ac:picMk id="1026" creationId="{B2932174-6D3B-702C-3178-11A374E29771}"/>
          </ac:picMkLst>
        </pc:picChg>
      </pc:sldChg>
      <pc:sldChg chg="addSp delSp modSp mod ord">
        <pc:chgData name="Sarasin, Elise" userId="051ede2b-3008-44c0-bb19-c9bb04b8c5c9" providerId="ADAL" clId="{A9C175CF-D458-401C-827C-9E0152ACC7FD}" dt="2023-07-25T15:56:07.606" v="1890" actId="478"/>
        <pc:sldMkLst>
          <pc:docMk/>
          <pc:sldMk cId="1826660322" sldId="738"/>
        </pc:sldMkLst>
        <pc:picChg chg="add del mod">
          <ac:chgData name="Sarasin, Elise" userId="051ede2b-3008-44c0-bb19-c9bb04b8c5c9" providerId="ADAL" clId="{A9C175CF-D458-401C-827C-9E0152ACC7FD}" dt="2023-07-25T15:53:14.297" v="1734" actId="478"/>
          <ac:picMkLst>
            <pc:docMk/>
            <pc:sldMk cId="1826660322" sldId="738"/>
            <ac:picMk id="3" creationId="{D05C1034-0EF6-B52F-750C-A3BB2A21D2E2}"/>
          </ac:picMkLst>
        </pc:picChg>
        <pc:picChg chg="add del mod">
          <ac:chgData name="Sarasin, Elise" userId="051ede2b-3008-44c0-bb19-c9bb04b8c5c9" providerId="ADAL" clId="{A9C175CF-D458-401C-827C-9E0152ACC7FD}" dt="2023-07-25T15:56:07.606" v="1890" actId="478"/>
          <ac:picMkLst>
            <pc:docMk/>
            <pc:sldMk cId="1826660322" sldId="738"/>
            <ac:picMk id="4" creationId="{B3BA1526-5B7B-BEDB-DB51-F08190FD4A56}"/>
          </ac:picMkLst>
        </pc:picChg>
      </pc:sldChg>
      <pc:sldChg chg="addSp delSp modSp mod">
        <pc:chgData name="Sarasin, Elise" userId="051ede2b-3008-44c0-bb19-c9bb04b8c5c9" providerId="ADAL" clId="{A9C175CF-D458-401C-827C-9E0152ACC7FD}" dt="2023-07-25T15:55:24.515" v="1889" actId="1076"/>
        <pc:sldMkLst>
          <pc:docMk/>
          <pc:sldMk cId="1028388359" sldId="840"/>
        </pc:sldMkLst>
        <pc:spChg chg="add del mod">
          <ac:chgData name="Sarasin, Elise" userId="051ede2b-3008-44c0-bb19-c9bb04b8c5c9" providerId="ADAL" clId="{A9C175CF-D458-401C-827C-9E0152ACC7FD}" dt="2023-07-25T15:49:46.835" v="1723" actId="478"/>
          <ac:spMkLst>
            <pc:docMk/>
            <pc:sldMk cId="1028388359" sldId="840"/>
            <ac:spMk id="3" creationId="{12E95316-7D2E-5EFA-693A-056F9F78A98C}"/>
          </ac:spMkLst>
        </pc:spChg>
        <pc:spChg chg="mod">
          <ac:chgData name="Sarasin, Elise" userId="051ede2b-3008-44c0-bb19-c9bb04b8c5c9" providerId="ADAL" clId="{A9C175CF-D458-401C-827C-9E0152ACC7FD}" dt="2023-07-25T15:55:24.515" v="1889" actId="1076"/>
          <ac:spMkLst>
            <pc:docMk/>
            <pc:sldMk cId="1028388359" sldId="840"/>
            <ac:spMk id="13" creationId="{00000000-0000-0000-0000-000000000000}"/>
          </ac:spMkLst>
        </pc:spChg>
        <pc:picChg chg="add del mod">
          <ac:chgData name="Sarasin, Elise" userId="051ede2b-3008-44c0-bb19-c9bb04b8c5c9" providerId="ADAL" clId="{A9C175CF-D458-401C-827C-9E0152ACC7FD}" dt="2023-07-25T15:53:00.487" v="1729" actId="21"/>
          <ac:picMkLst>
            <pc:docMk/>
            <pc:sldMk cId="1028388359" sldId="840"/>
            <ac:picMk id="5" creationId="{764C5DE3-B734-75AE-4BBC-3373F0387AE4}"/>
          </ac:picMkLst>
        </pc:picChg>
      </pc:sldChg>
      <pc:sldChg chg="ord">
        <pc:chgData name="Sarasin, Elise" userId="051ede2b-3008-44c0-bb19-c9bb04b8c5c9" providerId="ADAL" clId="{A9C175CF-D458-401C-827C-9E0152ACC7FD}" dt="2023-07-25T16:01:35.267" v="2020"/>
        <pc:sldMkLst>
          <pc:docMk/>
          <pc:sldMk cId="688762987" sldId="841"/>
        </pc:sldMkLst>
      </pc:sldChg>
      <pc:sldChg chg="modSp mod">
        <pc:chgData name="Sarasin, Elise" userId="051ede2b-3008-44c0-bb19-c9bb04b8c5c9" providerId="ADAL" clId="{A9C175CF-D458-401C-827C-9E0152ACC7FD}" dt="2023-07-25T15:40:48.849" v="1505" actId="14861"/>
        <pc:sldMkLst>
          <pc:docMk/>
          <pc:sldMk cId="1196756101" sldId="1194"/>
        </pc:sldMkLst>
        <pc:picChg chg="mod">
          <ac:chgData name="Sarasin, Elise" userId="051ede2b-3008-44c0-bb19-c9bb04b8c5c9" providerId="ADAL" clId="{A9C175CF-D458-401C-827C-9E0152ACC7FD}" dt="2023-07-25T15:40:48.849" v="1505" actId="14861"/>
          <ac:picMkLst>
            <pc:docMk/>
            <pc:sldMk cId="1196756101" sldId="1194"/>
            <ac:picMk id="15" creationId="{69D33BA1-0CDC-3298-ABBF-8419898A1959}"/>
          </ac:picMkLst>
        </pc:picChg>
      </pc:sldChg>
      <pc:sldChg chg="del ord">
        <pc:chgData name="Sarasin, Elise" userId="051ede2b-3008-44c0-bb19-c9bb04b8c5c9" providerId="ADAL" clId="{A9C175CF-D458-401C-827C-9E0152ACC7FD}" dt="2023-08-02T15:18:44.028" v="3007" actId="2696"/>
        <pc:sldMkLst>
          <pc:docMk/>
          <pc:sldMk cId="2677975" sldId="1415"/>
        </pc:sldMkLst>
      </pc:sldChg>
      <pc:sldChg chg="addSp delSp modSp mod">
        <pc:chgData name="Sarasin, Elise" userId="051ede2b-3008-44c0-bb19-c9bb04b8c5c9" providerId="ADAL" clId="{A9C175CF-D458-401C-827C-9E0152ACC7FD}" dt="2023-07-25T15:21:37.550" v="1403" actId="1076"/>
        <pc:sldMkLst>
          <pc:docMk/>
          <pc:sldMk cId="1004052636" sldId="1532"/>
        </pc:sldMkLst>
        <pc:picChg chg="add mod">
          <ac:chgData name="Sarasin, Elise" userId="051ede2b-3008-44c0-bb19-c9bb04b8c5c9" providerId="ADAL" clId="{A9C175CF-D458-401C-827C-9E0152ACC7FD}" dt="2023-07-25T15:21:37.550" v="1403" actId="1076"/>
          <ac:picMkLst>
            <pc:docMk/>
            <pc:sldMk cId="1004052636" sldId="1532"/>
            <ac:picMk id="3" creationId="{F0521DFB-2663-B747-5392-EE71A36BB17B}"/>
          </ac:picMkLst>
        </pc:picChg>
        <pc:picChg chg="del">
          <ac:chgData name="Sarasin, Elise" userId="051ede2b-3008-44c0-bb19-c9bb04b8c5c9" providerId="ADAL" clId="{A9C175CF-D458-401C-827C-9E0152ACC7FD}" dt="2023-07-25T15:21:32.254" v="1400" actId="478"/>
          <ac:picMkLst>
            <pc:docMk/>
            <pc:sldMk cId="1004052636" sldId="1532"/>
            <ac:picMk id="13" creationId="{9DC4CFC4-6468-0F15-E25C-6ED0E1B9B182}"/>
          </ac:picMkLst>
        </pc:picChg>
      </pc:sldChg>
      <pc:sldChg chg="addSp delSp modSp mod">
        <pc:chgData name="Sarasin, Elise" userId="051ede2b-3008-44c0-bb19-c9bb04b8c5c9" providerId="ADAL" clId="{A9C175CF-D458-401C-827C-9E0152ACC7FD}" dt="2023-07-25T15:23:14.794" v="1413" actId="478"/>
        <pc:sldMkLst>
          <pc:docMk/>
          <pc:sldMk cId="739289002" sldId="1533"/>
        </pc:sldMkLst>
        <pc:spChg chg="add del mod">
          <ac:chgData name="Sarasin, Elise" userId="051ede2b-3008-44c0-bb19-c9bb04b8c5c9" providerId="ADAL" clId="{A9C175CF-D458-401C-827C-9E0152ACC7FD}" dt="2023-07-25T15:22:05.391" v="1405" actId="478"/>
          <ac:spMkLst>
            <pc:docMk/>
            <pc:sldMk cId="739289002" sldId="1533"/>
            <ac:spMk id="5" creationId="{81EC9435-4D23-367D-5102-F80D4C935395}"/>
          </ac:spMkLst>
        </pc:spChg>
        <pc:picChg chg="add del mod">
          <ac:chgData name="Sarasin, Elise" userId="051ede2b-3008-44c0-bb19-c9bb04b8c5c9" providerId="ADAL" clId="{A9C175CF-D458-401C-827C-9E0152ACC7FD}" dt="2023-07-25T15:23:14.794" v="1413" actId="478"/>
          <ac:picMkLst>
            <pc:docMk/>
            <pc:sldMk cId="739289002" sldId="1533"/>
            <ac:picMk id="3" creationId="{E93EAD88-6C02-D273-9CCA-758B2054764E}"/>
          </ac:picMkLst>
        </pc:picChg>
        <pc:picChg chg="mod">
          <ac:chgData name="Sarasin, Elise" userId="051ede2b-3008-44c0-bb19-c9bb04b8c5c9" providerId="ADAL" clId="{A9C175CF-D458-401C-827C-9E0152ACC7FD}" dt="2023-07-25T15:22:54.712" v="1409" actId="1076"/>
          <ac:picMkLst>
            <pc:docMk/>
            <pc:sldMk cId="739289002" sldId="1533"/>
            <ac:picMk id="1028" creationId="{DE99E285-05C1-FACD-74C1-FA956557D387}"/>
          </ac:picMkLst>
        </pc:picChg>
      </pc:sldChg>
      <pc:sldChg chg="modSp mod">
        <pc:chgData name="Sarasin, Elise" userId="051ede2b-3008-44c0-bb19-c9bb04b8c5c9" providerId="ADAL" clId="{A9C175CF-D458-401C-827C-9E0152ACC7FD}" dt="2023-07-25T14:39:02.305" v="1122" actId="207"/>
        <pc:sldMkLst>
          <pc:docMk/>
          <pc:sldMk cId="1723084784" sldId="1545"/>
        </pc:sldMkLst>
        <pc:spChg chg="mod">
          <ac:chgData name="Sarasin, Elise" userId="051ede2b-3008-44c0-bb19-c9bb04b8c5c9" providerId="ADAL" clId="{A9C175CF-D458-401C-827C-9E0152ACC7FD}" dt="2023-07-25T14:39:02.305" v="1122" actId="207"/>
          <ac:spMkLst>
            <pc:docMk/>
            <pc:sldMk cId="1723084784" sldId="1545"/>
            <ac:spMk id="4" creationId="{E7070BBC-3B4B-4B9F-B867-671F9C932B52}"/>
          </ac:spMkLst>
        </pc:spChg>
      </pc:sldChg>
      <pc:sldChg chg="modNotesTx">
        <pc:chgData name="Sarasin, Elise" userId="051ede2b-3008-44c0-bb19-c9bb04b8c5c9" providerId="ADAL" clId="{A9C175CF-D458-401C-827C-9E0152ACC7FD}" dt="2023-07-25T15:21:51.782" v="1404" actId="6549"/>
        <pc:sldMkLst>
          <pc:docMk/>
          <pc:sldMk cId="2593705503" sldId="1594"/>
        </pc:sldMkLst>
      </pc:sldChg>
      <pc:sldChg chg="addSp delSp modSp mod delAnim modAnim">
        <pc:chgData name="Sarasin, Elise" userId="051ede2b-3008-44c0-bb19-c9bb04b8c5c9" providerId="ADAL" clId="{A9C175CF-D458-401C-827C-9E0152ACC7FD}" dt="2023-07-26T15:26:08.787" v="2739" actId="14100"/>
        <pc:sldMkLst>
          <pc:docMk/>
          <pc:sldMk cId="1545274510" sldId="1599"/>
        </pc:sldMkLst>
        <pc:spChg chg="add mod">
          <ac:chgData name="Sarasin, Elise" userId="051ede2b-3008-44c0-bb19-c9bb04b8c5c9" providerId="ADAL" clId="{A9C175CF-D458-401C-827C-9E0152ACC7FD}" dt="2023-07-26T15:26:08.787" v="2739" actId="14100"/>
          <ac:spMkLst>
            <pc:docMk/>
            <pc:sldMk cId="1545274510" sldId="1599"/>
            <ac:spMk id="2" creationId="{FF4E9106-849D-5B9D-4F68-19072FBC93F7}"/>
          </ac:spMkLst>
        </pc:spChg>
        <pc:spChg chg="del mod topLvl">
          <ac:chgData name="Sarasin, Elise" userId="051ede2b-3008-44c0-bb19-c9bb04b8c5c9" providerId="ADAL" clId="{A9C175CF-D458-401C-827C-9E0152ACC7FD}" dt="2023-07-25T20:38:15.567" v="2184" actId="478"/>
          <ac:spMkLst>
            <pc:docMk/>
            <pc:sldMk cId="1545274510" sldId="1599"/>
            <ac:spMk id="8" creationId="{5F7E3D1C-1C24-2961-D0E8-16570C99E550}"/>
          </ac:spMkLst>
        </pc:spChg>
        <pc:grpChg chg="add del mod">
          <ac:chgData name="Sarasin, Elise" userId="051ede2b-3008-44c0-bb19-c9bb04b8c5c9" providerId="ADAL" clId="{A9C175CF-D458-401C-827C-9E0152ACC7FD}" dt="2023-07-25T20:38:07.840" v="2181" actId="21"/>
          <ac:grpSpMkLst>
            <pc:docMk/>
            <pc:sldMk cId="1545274510" sldId="1599"/>
            <ac:grpSpMk id="3" creationId="{FFCC6CB7-9B15-EFA8-7040-4C3C1C85222A}"/>
          </ac:grpSpMkLst>
        </pc:grpChg>
        <pc:picChg chg="del mod topLvl">
          <ac:chgData name="Sarasin, Elise" userId="051ede2b-3008-44c0-bb19-c9bb04b8c5c9" providerId="ADAL" clId="{A9C175CF-D458-401C-827C-9E0152ACC7FD}" dt="2023-07-25T20:38:07.840" v="2181" actId="21"/>
          <ac:picMkLst>
            <pc:docMk/>
            <pc:sldMk cId="1545274510" sldId="1599"/>
            <ac:picMk id="9" creationId="{4710458C-FA85-BAC6-9B3D-D8E6BD05BB16}"/>
          </ac:picMkLst>
        </pc:picChg>
        <pc:picChg chg="add del mod">
          <ac:chgData name="Sarasin, Elise" userId="051ede2b-3008-44c0-bb19-c9bb04b8c5c9" providerId="ADAL" clId="{A9C175CF-D458-401C-827C-9E0152ACC7FD}" dt="2023-07-26T14:38:02.873" v="2393" actId="478"/>
          <ac:picMkLst>
            <pc:docMk/>
            <pc:sldMk cId="1545274510" sldId="1599"/>
            <ac:picMk id="10" creationId="{1EE4EC96-1AE9-8611-B595-66DCF801489E}"/>
          </ac:picMkLst>
        </pc:picChg>
      </pc:sldChg>
      <pc:sldChg chg="addSp delSp modSp mod modAnim">
        <pc:chgData name="Sarasin, Elise" userId="051ede2b-3008-44c0-bb19-c9bb04b8c5c9" providerId="ADAL" clId="{A9C175CF-D458-401C-827C-9E0152ACC7FD}" dt="2023-07-21T18:09:34.443" v="713" actId="478"/>
        <pc:sldMkLst>
          <pc:docMk/>
          <pc:sldMk cId="2122212806" sldId="1606"/>
        </pc:sldMkLst>
        <pc:spChg chg="add del mod">
          <ac:chgData name="Sarasin, Elise" userId="051ede2b-3008-44c0-bb19-c9bb04b8c5c9" providerId="ADAL" clId="{A9C175CF-D458-401C-827C-9E0152ACC7FD}" dt="2023-07-21T18:09:34.443" v="713" actId="478"/>
          <ac:spMkLst>
            <pc:docMk/>
            <pc:sldMk cId="2122212806" sldId="1606"/>
            <ac:spMk id="13" creationId="{3DE1C905-EBE9-EB32-B8FE-E90A8DD674C1}"/>
          </ac:spMkLst>
        </pc:spChg>
      </pc:sldChg>
      <pc:sldChg chg="mod modShow">
        <pc:chgData name="Sarasin, Elise" userId="051ede2b-3008-44c0-bb19-c9bb04b8c5c9" providerId="ADAL" clId="{A9C175CF-D458-401C-827C-9E0152ACC7FD}" dt="2023-07-25T16:01:51.934" v="2021" actId="729"/>
        <pc:sldMkLst>
          <pc:docMk/>
          <pc:sldMk cId="3900038873" sldId="1611"/>
        </pc:sldMkLst>
      </pc:sldChg>
      <pc:sldChg chg="ord">
        <pc:chgData name="Sarasin, Elise" userId="051ede2b-3008-44c0-bb19-c9bb04b8c5c9" providerId="ADAL" clId="{A9C175CF-D458-401C-827C-9E0152ACC7FD}" dt="2023-07-25T16:01:33.812" v="2018"/>
        <pc:sldMkLst>
          <pc:docMk/>
          <pc:sldMk cId="4152434093" sldId="1637"/>
        </pc:sldMkLst>
      </pc:sldChg>
      <pc:sldChg chg="del mod modShow">
        <pc:chgData name="Sarasin, Elise" userId="051ede2b-3008-44c0-bb19-c9bb04b8c5c9" providerId="ADAL" clId="{A9C175CF-D458-401C-827C-9E0152ACC7FD}" dt="2023-07-25T20:31:58.555" v="2179" actId="47"/>
        <pc:sldMkLst>
          <pc:docMk/>
          <pc:sldMk cId="4045403122" sldId="1679"/>
        </pc:sldMkLst>
      </pc:sldChg>
      <pc:sldChg chg="modSp mod modShow">
        <pc:chgData name="Sarasin, Elise" userId="051ede2b-3008-44c0-bb19-c9bb04b8c5c9" providerId="ADAL" clId="{A9C175CF-D458-401C-827C-9E0152ACC7FD}" dt="2023-07-26T15:12:29.067" v="2640" actId="1076"/>
        <pc:sldMkLst>
          <pc:docMk/>
          <pc:sldMk cId="2630518223" sldId="1680"/>
        </pc:sldMkLst>
        <pc:spChg chg="mod">
          <ac:chgData name="Sarasin, Elise" userId="051ede2b-3008-44c0-bb19-c9bb04b8c5c9" providerId="ADAL" clId="{A9C175CF-D458-401C-827C-9E0152ACC7FD}" dt="2023-07-26T15:12:29.067" v="2640" actId="1076"/>
          <ac:spMkLst>
            <pc:docMk/>
            <pc:sldMk cId="2630518223" sldId="1680"/>
            <ac:spMk id="6" creationId="{ED7638A2-FC82-86D3-BEB7-8883D1F21F2F}"/>
          </ac:spMkLst>
        </pc:spChg>
      </pc:sldChg>
      <pc:sldChg chg="modNotesTx">
        <pc:chgData name="Sarasin, Elise" userId="051ede2b-3008-44c0-bb19-c9bb04b8c5c9" providerId="ADAL" clId="{A9C175CF-D458-401C-827C-9E0152ACC7FD}" dt="2023-07-25T15:20:13.553" v="1368" actId="6549"/>
        <pc:sldMkLst>
          <pc:docMk/>
          <pc:sldMk cId="3845944044" sldId="1681"/>
        </pc:sldMkLst>
      </pc:sldChg>
      <pc:sldChg chg="modSp mod">
        <pc:chgData name="Sarasin, Elise" userId="051ede2b-3008-44c0-bb19-c9bb04b8c5c9" providerId="ADAL" clId="{A9C175CF-D458-401C-827C-9E0152ACC7FD}" dt="2023-07-21T14:42:25.845" v="121" actId="20577"/>
        <pc:sldMkLst>
          <pc:docMk/>
          <pc:sldMk cId="2423490798" sldId="1687"/>
        </pc:sldMkLst>
        <pc:graphicFrameChg chg="mod modGraphic">
          <ac:chgData name="Sarasin, Elise" userId="051ede2b-3008-44c0-bb19-c9bb04b8c5c9" providerId="ADAL" clId="{A9C175CF-D458-401C-827C-9E0152ACC7FD}" dt="2023-07-21T14:42:25.845" v="121" actId="20577"/>
          <ac:graphicFrameMkLst>
            <pc:docMk/>
            <pc:sldMk cId="2423490798" sldId="1687"/>
            <ac:graphicFrameMk id="4" creationId="{27719A9E-C107-4070-90D6-67EE0A02D65C}"/>
          </ac:graphicFrameMkLst>
        </pc:graphicFrameChg>
      </pc:sldChg>
      <pc:sldChg chg="addSp delSp modSp new del mod">
        <pc:chgData name="Sarasin, Elise" userId="051ede2b-3008-44c0-bb19-c9bb04b8c5c9" providerId="ADAL" clId="{A9C175CF-D458-401C-827C-9E0152ACC7FD}" dt="2023-07-26T14:37:25.253" v="2392" actId="2696"/>
        <pc:sldMkLst>
          <pc:docMk/>
          <pc:sldMk cId="2778234341" sldId="1692"/>
        </pc:sldMkLst>
        <pc:spChg chg="mod">
          <ac:chgData name="Sarasin, Elise" userId="051ede2b-3008-44c0-bb19-c9bb04b8c5c9" providerId="ADAL" clId="{A9C175CF-D458-401C-827C-9E0152ACC7FD}" dt="2023-07-25T14:32:36.758" v="829" actId="20577"/>
          <ac:spMkLst>
            <pc:docMk/>
            <pc:sldMk cId="2778234341" sldId="1692"/>
            <ac:spMk id="2" creationId="{419306F3-56BB-2C20-3A7D-30B6B9837535}"/>
          </ac:spMkLst>
        </pc:spChg>
        <pc:spChg chg="mod">
          <ac:chgData name="Sarasin, Elise" userId="051ede2b-3008-44c0-bb19-c9bb04b8c5c9" providerId="ADAL" clId="{A9C175CF-D458-401C-827C-9E0152ACC7FD}" dt="2023-07-25T14:36:03.048" v="1120" actId="114"/>
          <ac:spMkLst>
            <pc:docMk/>
            <pc:sldMk cId="2778234341" sldId="1692"/>
            <ac:spMk id="3" creationId="{439B3C60-69CB-F3F9-798B-625E84340BDC}"/>
          </ac:spMkLst>
        </pc:spChg>
        <pc:spChg chg="del">
          <ac:chgData name="Sarasin, Elise" userId="051ede2b-3008-44c0-bb19-c9bb04b8c5c9" providerId="ADAL" clId="{A9C175CF-D458-401C-827C-9E0152ACC7FD}" dt="2023-07-25T14:25:07.008" v="715" actId="931"/>
          <ac:spMkLst>
            <pc:docMk/>
            <pc:sldMk cId="2778234341" sldId="1692"/>
            <ac:spMk id="4" creationId="{37E9498C-7FC7-1E2C-B875-75478236B804}"/>
          </ac:spMkLst>
        </pc:spChg>
        <pc:spChg chg="add mod">
          <ac:chgData name="Sarasin, Elise" userId="051ede2b-3008-44c0-bb19-c9bb04b8c5c9" providerId="ADAL" clId="{A9C175CF-D458-401C-827C-9E0152ACC7FD}" dt="2023-07-25T14:33:15.860" v="902" actId="20577"/>
          <ac:spMkLst>
            <pc:docMk/>
            <pc:sldMk cId="2778234341" sldId="1692"/>
            <ac:spMk id="11" creationId="{84E8B59F-1496-5102-6628-67D6DD84BC6F}"/>
          </ac:spMkLst>
        </pc:spChg>
        <pc:picChg chg="add mod">
          <ac:chgData name="Sarasin, Elise" userId="051ede2b-3008-44c0-bb19-c9bb04b8c5c9" providerId="ADAL" clId="{A9C175CF-D458-401C-827C-9E0152ACC7FD}" dt="2023-07-25T14:29:43.715" v="752" actId="1076"/>
          <ac:picMkLst>
            <pc:docMk/>
            <pc:sldMk cId="2778234341" sldId="1692"/>
            <ac:picMk id="6" creationId="{DFFA3045-2387-5491-F796-E214E0784A63}"/>
          </ac:picMkLst>
        </pc:picChg>
        <pc:picChg chg="add del mod">
          <ac:chgData name="Sarasin, Elise" userId="051ede2b-3008-44c0-bb19-c9bb04b8c5c9" providerId="ADAL" clId="{A9C175CF-D458-401C-827C-9E0152ACC7FD}" dt="2023-07-25T14:31:13.466" v="775" actId="478"/>
          <ac:picMkLst>
            <pc:docMk/>
            <pc:sldMk cId="2778234341" sldId="1692"/>
            <ac:picMk id="8" creationId="{EB882732-DB54-49D1-16FA-AD4D89260AC7}"/>
          </ac:picMkLst>
        </pc:picChg>
        <pc:picChg chg="add mod">
          <ac:chgData name="Sarasin, Elise" userId="051ede2b-3008-44c0-bb19-c9bb04b8c5c9" providerId="ADAL" clId="{A9C175CF-D458-401C-827C-9E0152ACC7FD}" dt="2023-07-25T14:27:37.009" v="739" actId="208"/>
          <ac:picMkLst>
            <pc:docMk/>
            <pc:sldMk cId="2778234341" sldId="1692"/>
            <ac:picMk id="10" creationId="{FC07F2D6-E388-3DDF-5C72-53B53B1CC3ED}"/>
          </ac:picMkLst>
        </pc:picChg>
      </pc:sldChg>
      <pc:sldChg chg="addSp delSp modSp add mod modAnim modShow chgLayout">
        <pc:chgData name="Sarasin, Elise" userId="051ede2b-3008-44c0-bb19-c9bb04b8c5c9" providerId="ADAL" clId="{A9C175CF-D458-401C-827C-9E0152ACC7FD}" dt="2023-07-26T15:25:11.222" v="2737" actId="729"/>
        <pc:sldMkLst>
          <pc:docMk/>
          <pc:sldMk cId="3113320225" sldId="1693"/>
        </pc:sldMkLst>
        <pc:spChg chg="mod ord">
          <ac:chgData name="Sarasin, Elise" userId="051ede2b-3008-44c0-bb19-c9bb04b8c5c9" providerId="ADAL" clId="{A9C175CF-D458-401C-827C-9E0152ACC7FD}" dt="2023-07-26T15:00:47.316" v="2571" actId="700"/>
          <ac:spMkLst>
            <pc:docMk/>
            <pc:sldMk cId="3113320225" sldId="1693"/>
            <ac:spMk id="2" creationId="{419306F3-56BB-2C20-3A7D-30B6B9837535}"/>
          </ac:spMkLst>
        </pc:spChg>
        <pc:spChg chg="mod ord">
          <ac:chgData name="Sarasin, Elise" userId="051ede2b-3008-44c0-bb19-c9bb04b8c5c9" providerId="ADAL" clId="{A9C175CF-D458-401C-827C-9E0152ACC7FD}" dt="2023-07-26T15:00:58.380" v="2573" actId="554"/>
          <ac:spMkLst>
            <pc:docMk/>
            <pc:sldMk cId="3113320225" sldId="1693"/>
            <ac:spMk id="3" creationId="{439B3C60-69CB-F3F9-798B-625E84340BDC}"/>
          </ac:spMkLst>
        </pc:spChg>
        <pc:spChg chg="add del mod">
          <ac:chgData name="Sarasin, Elise" userId="051ede2b-3008-44c0-bb19-c9bb04b8c5c9" providerId="ADAL" clId="{A9C175CF-D458-401C-827C-9E0152ACC7FD}" dt="2023-07-26T14:46:45.255" v="2438" actId="478"/>
          <ac:spMkLst>
            <pc:docMk/>
            <pc:sldMk cId="3113320225" sldId="1693"/>
            <ac:spMk id="4" creationId="{095714AA-E32D-B9AF-EEFD-DEC1D8526951}"/>
          </ac:spMkLst>
        </pc:spChg>
        <pc:spChg chg="add del mod">
          <ac:chgData name="Sarasin, Elise" userId="051ede2b-3008-44c0-bb19-c9bb04b8c5c9" providerId="ADAL" clId="{A9C175CF-D458-401C-827C-9E0152ACC7FD}" dt="2023-07-25T14:30:49.270" v="762" actId="931"/>
          <ac:spMkLst>
            <pc:docMk/>
            <pc:sldMk cId="3113320225" sldId="1693"/>
            <ac:spMk id="7" creationId="{0876AA90-2EFC-1941-D1E3-91EBEF9B94C4}"/>
          </ac:spMkLst>
        </pc:spChg>
        <pc:spChg chg="add mod">
          <ac:chgData name="Sarasin, Elise" userId="051ede2b-3008-44c0-bb19-c9bb04b8c5c9" providerId="ADAL" clId="{A9C175CF-D458-401C-827C-9E0152ACC7FD}" dt="2023-07-26T15:02:43.392" v="2593" actId="164"/>
          <ac:spMkLst>
            <pc:docMk/>
            <pc:sldMk cId="3113320225" sldId="1693"/>
            <ac:spMk id="16" creationId="{C835BD43-5B1C-2376-617A-C9138E114EFA}"/>
          </ac:spMkLst>
        </pc:spChg>
        <pc:grpChg chg="add del mod">
          <ac:chgData name="Sarasin, Elise" userId="051ede2b-3008-44c0-bb19-c9bb04b8c5c9" providerId="ADAL" clId="{A9C175CF-D458-401C-827C-9E0152ACC7FD}" dt="2023-07-26T15:02:34.651" v="2592" actId="165"/>
          <ac:grpSpMkLst>
            <pc:docMk/>
            <pc:sldMk cId="3113320225" sldId="1693"/>
            <ac:grpSpMk id="15" creationId="{73DE6D32-62EF-7519-F790-7D4F0CB68C6C}"/>
          </ac:grpSpMkLst>
        </pc:grpChg>
        <pc:grpChg chg="add mod">
          <ac:chgData name="Sarasin, Elise" userId="051ede2b-3008-44c0-bb19-c9bb04b8c5c9" providerId="ADAL" clId="{A9C175CF-D458-401C-827C-9E0152ACC7FD}" dt="2023-07-26T15:03:11.384" v="2600" actId="1076"/>
          <ac:grpSpMkLst>
            <pc:docMk/>
            <pc:sldMk cId="3113320225" sldId="1693"/>
            <ac:grpSpMk id="17" creationId="{3D434F94-0250-8A22-234B-71EB74CE89CA}"/>
          </ac:grpSpMkLst>
        </pc:grpChg>
        <pc:picChg chg="add del mod">
          <ac:chgData name="Sarasin, Elise" userId="051ede2b-3008-44c0-bb19-c9bb04b8c5c9" providerId="ADAL" clId="{A9C175CF-D458-401C-827C-9E0152ACC7FD}" dt="2023-07-26T15:00:19.345" v="2563" actId="478"/>
          <ac:picMkLst>
            <pc:docMk/>
            <pc:sldMk cId="3113320225" sldId="1693"/>
            <ac:picMk id="6" creationId="{13E0FFE2-888F-B346-07ED-57DA4F0699BB}"/>
          </ac:picMkLst>
        </pc:picChg>
        <pc:picChg chg="del">
          <ac:chgData name="Sarasin, Elise" userId="051ede2b-3008-44c0-bb19-c9bb04b8c5c9" providerId="ADAL" clId="{A9C175CF-D458-401C-827C-9E0152ACC7FD}" dt="2023-07-25T14:30:02.528" v="760" actId="478"/>
          <ac:picMkLst>
            <pc:docMk/>
            <pc:sldMk cId="3113320225" sldId="1693"/>
            <ac:picMk id="6" creationId="{DFFA3045-2387-5491-F796-E214E0784A63}"/>
          </ac:picMkLst>
        </pc:picChg>
        <pc:picChg chg="add mod topLvl">
          <ac:chgData name="Sarasin, Elise" userId="051ede2b-3008-44c0-bb19-c9bb04b8c5c9" providerId="ADAL" clId="{A9C175CF-D458-401C-827C-9E0152ACC7FD}" dt="2023-07-26T15:02:43.392" v="2593" actId="164"/>
          <ac:picMkLst>
            <pc:docMk/>
            <pc:sldMk cId="3113320225" sldId="1693"/>
            <ac:picMk id="7" creationId="{A98560FE-81F1-5A7A-FC29-A61552B3A235}"/>
          </ac:picMkLst>
        </pc:picChg>
        <pc:picChg chg="del">
          <ac:chgData name="Sarasin, Elise" userId="051ede2b-3008-44c0-bb19-c9bb04b8c5c9" providerId="ADAL" clId="{A9C175CF-D458-401C-827C-9E0152ACC7FD}" dt="2023-07-25T14:30:06.925" v="761" actId="478"/>
          <ac:picMkLst>
            <pc:docMk/>
            <pc:sldMk cId="3113320225" sldId="1693"/>
            <ac:picMk id="8" creationId="{EB882732-DB54-49D1-16FA-AD4D89260AC7}"/>
          </ac:picMkLst>
        </pc:picChg>
        <pc:picChg chg="add del mod">
          <ac:chgData name="Sarasin, Elise" userId="051ede2b-3008-44c0-bb19-c9bb04b8c5c9" providerId="ADAL" clId="{A9C175CF-D458-401C-827C-9E0152ACC7FD}" dt="2023-07-26T15:00:18.306" v="2562" actId="478"/>
          <ac:picMkLst>
            <pc:docMk/>
            <pc:sldMk cId="3113320225" sldId="1693"/>
            <ac:picMk id="9" creationId="{50B7FB0C-A0C0-44FF-2AB8-BD2E00A51F7B}"/>
          </ac:picMkLst>
        </pc:picChg>
        <pc:picChg chg="del">
          <ac:chgData name="Sarasin, Elise" userId="051ede2b-3008-44c0-bb19-c9bb04b8c5c9" providerId="ADAL" clId="{A9C175CF-D458-401C-827C-9E0152ACC7FD}" dt="2023-07-25T14:30:01.937" v="759" actId="478"/>
          <ac:picMkLst>
            <pc:docMk/>
            <pc:sldMk cId="3113320225" sldId="1693"/>
            <ac:picMk id="10" creationId="{FC07F2D6-E388-3DDF-5C72-53B53B1CC3ED}"/>
          </ac:picMkLst>
        </pc:picChg>
        <pc:picChg chg="add mod ord">
          <ac:chgData name="Sarasin, Elise" userId="051ede2b-3008-44c0-bb19-c9bb04b8c5c9" providerId="ADAL" clId="{A9C175CF-D458-401C-827C-9E0152ACC7FD}" dt="2023-07-26T15:03:17.593" v="2602" actId="1076"/>
          <ac:picMkLst>
            <pc:docMk/>
            <pc:sldMk cId="3113320225" sldId="1693"/>
            <ac:picMk id="11" creationId="{FE3A79D8-4B4F-813E-DE0C-19DFF7FEC343}"/>
          </ac:picMkLst>
        </pc:picChg>
        <pc:picChg chg="add del mod ord">
          <ac:chgData name="Sarasin, Elise" userId="051ede2b-3008-44c0-bb19-c9bb04b8c5c9" providerId="ADAL" clId="{A9C175CF-D458-401C-827C-9E0152ACC7FD}" dt="2023-07-26T14:59:13.504" v="2543" actId="478"/>
          <ac:picMkLst>
            <pc:docMk/>
            <pc:sldMk cId="3113320225" sldId="1693"/>
            <ac:picMk id="12" creationId="{61EF8FFF-A6BE-64E2-B408-7F9FACBC833A}"/>
          </ac:picMkLst>
        </pc:picChg>
        <pc:picChg chg="add mod topLvl">
          <ac:chgData name="Sarasin, Elise" userId="051ede2b-3008-44c0-bb19-c9bb04b8c5c9" providerId="ADAL" clId="{A9C175CF-D458-401C-827C-9E0152ACC7FD}" dt="2023-07-26T15:02:43.392" v="2593" actId="164"/>
          <ac:picMkLst>
            <pc:docMk/>
            <pc:sldMk cId="3113320225" sldId="1693"/>
            <ac:picMk id="14" creationId="{F85607F6-0F22-7C36-B0BC-9624B74DF9DC}"/>
          </ac:picMkLst>
        </pc:picChg>
        <pc:picChg chg="add mod">
          <ac:chgData name="Sarasin, Elise" userId="051ede2b-3008-44c0-bb19-c9bb04b8c5c9" providerId="ADAL" clId="{A9C175CF-D458-401C-827C-9E0152ACC7FD}" dt="2023-07-26T15:14:19.352" v="2703" actId="1076"/>
          <ac:picMkLst>
            <pc:docMk/>
            <pc:sldMk cId="3113320225" sldId="1693"/>
            <ac:picMk id="19" creationId="{5CB15191-312C-546B-EE70-871150BEC9CD}"/>
          </ac:picMkLst>
        </pc:picChg>
        <pc:picChg chg="add del mod">
          <ac:chgData name="Sarasin, Elise" userId="051ede2b-3008-44c0-bb19-c9bb04b8c5c9" providerId="ADAL" clId="{A9C175CF-D458-401C-827C-9E0152ACC7FD}" dt="2023-07-26T15:06:48.662" v="2617" actId="478"/>
          <ac:picMkLst>
            <pc:docMk/>
            <pc:sldMk cId="3113320225" sldId="1693"/>
            <ac:picMk id="21" creationId="{7867DEBC-7CBD-50C1-742C-D41B9EA72799}"/>
          </ac:picMkLst>
        </pc:picChg>
        <pc:picChg chg="add mod modCrop">
          <ac:chgData name="Sarasin, Elise" userId="051ede2b-3008-44c0-bb19-c9bb04b8c5c9" providerId="ADAL" clId="{A9C175CF-D458-401C-827C-9E0152ACC7FD}" dt="2023-07-26T15:14:48.848" v="2705" actId="14100"/>
          <ac:picMkLst>
            <pc:docMk/>
            <pc:sldMk cId="3113320225" sldId="1693"/>
            <ac:picMk id="23" creationId="{00FD622F-C0E9-7E03-B503-DD14ADC04C2E}"/>
          </ac:picMkLst>
        </pc:picChg>
      </pc:sldChg>
      <pc:sldChg chg="new del">
        <pc:chgData name="Sarasin, Elise" userId="051ede2b-3008-44c0-bb19-c9bb04b8c5c9" providerId="ADAL" clId="{A9C175CF-D458-401C-827C-9E0152ACC7FD}" dt="2023-07-25T15:02:46.671" v="1345" actId="47"/>
        <pc:sldMkLst>
          <pc:docMk/>
          <pc:sldMk cId="2121160937" sldId="1694"/>
        </pc:sldMkLst>
      </pc:sldChg>
      <pc:sldChg chg="addSp delSp modSp new mod ord modTransition">
        <pc:chgData name="Sarasin, Elise" userId="051ede2b-3008-44c0-bb19-c9bb04b8c5c9" providerId="ADAL" clId="{A9C175CF-D458-401C-827C-9E0152ACC7FD}" dt="2023-07-26T15:27:52.729" v="2747" actId="208"/>
        <pc:sldMkLst>
          <pc:docMk/>
          <pc:sldMk cId="447276100" sldId="1695"/>
        </pc:sldMkLst>
        <pc:picChg chg="add mod">
          <ac:chgData name="Sarasin, Elise" userId="051ede2b-3008-44c0-bb19-c9bb04b8c5c9" providerId="ADAL" clId="{A9C175CF-D458-401C-827C-9E0152ACC7FD}" dt="2023-07-26T15:27:52.729" v="2747" actId="208"/>
          <ac:picMkLst>
            <pc:docMk/>
            <pc:sldMk cId="447276100" sldId="1695"/>
            <ac:picMk id="3" creationId="{C43D3DE1-9D02-A1F3-AF4C-8ACBFFEE8339}"/>
          </ac:picMkLst>
        </pc:picChg>
        <pc:picChg chg="add del mod">
          <ac:chgData name="Sarasin, Elise" userId="051ede2b-3008-44c0-bb19-c9bb04b8c5c9" providerId="ADAL" clId="{A9C175CF-D458-401C-827C-9E0152ACC7FD}" dt="2023-07-25T16:00:39.127" v="1910"/>
          <ac:picMkLst>
            <pc:docMk/>
            <pc:sldMk cId="447276100" sldId="1695"/>
            <ac:picMk id="4" creationId="{A5BCCCC6-033A-1F73-05E6-EC65D3412410}"/>
          </ac:picMkLst>
        </pc:picChg>
      </pc:sldChg>
      <pc:sldChg chg="addSp delSp modSp new mod">
        <pc:chgData name="Sarasin, Elise" userId="051ede2b-3008-44c0-bb19-c9bb04b8c5c9" providerId="ADAL" clId="{A9C175CF-D458-401C-827C-9E0152ACC7FD}" dt="2023-07-26T15:12:46.417" v="2699" actId="313"/>
        <pc:sldMkLst>
          <pc:docMk/>
          <pc:sldMk cId="3858363801" sldId="1696"/>
        </pc:sldMkLst>
        <pc:spChg chg="mod">
          <ac:chgData name="Sarasin, Elise" userId="051ede2b-3008-44c0-bb19-c9bb04b8c5c9" providerId="ADAL" clId="{A9C175CF-D458-401C-827C-9E0152ACC7FD}" dt="2023-07-25T15:21:13.114" v="1398" actId="20577"/>
          <ac:spMkLst>
            <pc:docMk/>
            <pc:sldMk cId="3858363801" sldId="1696"/>
            <ac:spMk id="2" creationId="{47D9AE6B-92B9-E5E8-BF47-94DBF77D1967}"/>
          </ac:spMkLst>
        </pc:spChg>
        <pc:spChg chg="add mod">
          <ac:chgData name="Sarasin, Elise" userId="051ede2b-3008-44c0-bb19-c9bb04b8c5c9" providerId="ADAL" clId="{A9C175CF-D458-401C-827C-9E0152ACC7FD}" dt="2023-07-26T15:12:13.925" v="2638" actId="164"/>
          <ac:spMkLst>
            <pc:docMk/>
            <pc:sldMk cId="3858363801" sldId="1696"/>
            <ac:spMk id="3" creationId="{1D6D4553-A91D-222B-B0C9-4518D082A313}"/>
          </ac:spMkLst>
        </pc:spChg>
        <pc:spChg chg="del">
          <ac:chgData name="Sarasin, Elise" userId="051ede2b-3008-44c0-bb19-c9bb04b8c5c9" providerId="ADAL" clId="{A9C175CF-D458-401C-827C-9E0152ACC7FD}" dt="2023-07-25T15:19:17.463" v="1363" actId="931"/>
          <ac:spMkLst>
            <pc:docMk/>
            <pc:sldMk cId="3858363801" sldId="1696"/>
            <ac:spMk id="3" creationId="{2E764FEB-C42D-2175-BC85-F2F64DC4A954}"/>
          </ac:spMkLst>
        </pc:spChg>
        <pc:spChg chg="add del mod">
          <ac:chgData name="Sarasin, Elise" userId="051ede2b-3008-44c0-bb19-c9bb04b8c5c9" providerId="ADAL" clId="{A9C175CF-D458-401C-827C-9E0152ACC7FD}" dt="2023-07-26T14:33:09.583" v="2362" actId="478"/>
          <ac:spMkLst>
            <pc:docMk/>
            <pc:sldMk cId="3858363801" sldId="1696"/>
            <ac:spMk id="3" creationId="{4626B1C3-EA74-80AC-7F78-01CA1677D93C}"/>
          </ac:spMkLst>
        </pc:spChg>
        <pc:spChg chg="add mod">
          <ac:chgData name="Sarasin, Elise" userId="051ede2b-3008-44c0-bb19-c9bb04b8c5c9" providerId="ADAL" clId="{A9C175CF-D458-401C-827C-9E0152ACC7FD}" dt="2023-07-26T15:12:20.449" v="2639" actId="164"/>
          <ac:spMkLst>
            <pc:docMk/>
            <pc:sldMk cId="3858363801" sldId="1696"/>
            <ac:spMk id="4" creationId="{B962FF06-2646-B43B-70A9-B651FFF0A238}"/>
          </ac:spMkLst>
        </pc:spChg>
        <pc:spChg chg="add mod">
          <ac:chgData name="Sarasin, Elise" userId="051ede2b-3008-44c0-bb19-c9bb04b8c5c9" providerId="ADAL" clId="{A9C175CF-D458-401C-827C-9E0152ACC7FD}" dt="2023-07-26T15:12:46.417" v="2699" actId="313"/>
          <ac:spMkLst>
            <pc:docMk/>
            <pc:sldMk cId="3858363801" sldId="1696"/>
            <ac:spMk id="10" creationId="{A1284FD6-8BB8-F019-3D13-617DA9E452D0}"/>
          </ac:spMkLst>
        </pc:spChg>
        <pc:grpChg chg="add mod">
          <ac:chgData name="Sarasin, Elise" userId="051ede2b-3008-44c0-bb19-c9bb04b8c5c9" providerId="ADAL" clId="{A9C175CF-D458-401C-827C-9E0152ACC7FD}" dt="2023-07-26T15:12:13.925" v="2638" actId="164"/>
          <ac:grpSpMkLst>
            <pc:docMk/>
            <pc:sldMk cId="3858363801" sldId="1696"/>
            <ac:grpSpMk id="7" creationId="{47808735-4E52-49AF-EDC6-0DF1FFB8B9EF}"/>
          </ac:grpSpMkLst>
        </pc:grpChg>
        <pc:grpChg chg="add mod">
          <ac:chgData name="Sarasin, Elise" userId="051ede2b-3008-44c0-bb19-c9bb04b8c5c9" providerId="ADAL" clId="{A9C175CF-D458-401C-827C-9E0152ACC7FD}" dt="2023-07-26T15:12:20.449" v="2639" actId="164"/>
          <ac:grpSpMkLst>
            <pc:docMk/>
            <pc:sldMk cId="3858363801" sldId="1696"/>
            <ac:grpSpMk id="8" creationId="{C53291DB-F8F3-4642-A9AC-6BFB3C439289}"/>
          </ac:grpSpMkLst>
        </pc:grpChg>
        <pc:picChg chg="add del mod">
          <ac:chgData name="Sarasin, Elise" userId="051ede2b-3008-44c0-bb19-c9bb04b8c5c9" providerId="ADAL" clId="{A9C175CF-D458-401C-827C-9E0152ACC7FD}" dt="2023-07-25T15:19:11.835" v="1362" actId="478"/>
          <ac:picMkLst>
            <pc:docMk/>
            <pc:sldMk cId="3858363801" sldId="1696"/>
            <ac:picMk id="4" creationId="{7F097A6A-A118-F86C-B847-E4D3A5E8E96B}"/>
          </ac:picMkLst>
        </pc:picChg>
        <pc:picChg chg="add mod">
          <ac:chgData name="Sarasin, Elise" userId="051ede2b-3008-44c0-bb19-c9bb04b8c5c9" providerId="ADAL" clId="{A9C175CF-D458-401C-827C-9E0152ACC7FD}" dt="2023-07-26T15:12:13.925" v="2638" actId="164"/>
          <ac:picMkLst>
            <pc:docMk/>
            <pc:sldMk cId="3858363801" sldId="1696"/>
            <ac:picMk id="5" creationId="{619C50EA-55B9-C738-DD49-AE9E1556721A}"/>
          </ac:picMkLst>
        </pc:picChg>
        <pc:picChg chg="add mod">
          <ac:chgData name="Sarasin, Elise" userId="051ede2b-3008-44c0-bb19-c9bb04b8c5c9" providerId="ADAL" clId="{A9C175CF-D458-401C-827C-9E0152ACC7FD}" dt="2023-07-26T14:33:48.954" v="2379" actId="554"/>
          <ac:picMkLst>
            <pc:docMk/>
            <pc:sldMk cId="3858363801" sldId="1696"/>
            <ac:picMk id="6" creationId="{DFB1ACCB-641C-32E7-2B1A-6828496C4F9D}"/>
          </ac:picMkLst>
        </pc:picChg>
        <pc:picChg chg="add del mod modCrop">
          <ac:chgData name="Sarasin, Elise" userId="051ede2b-3008-44c0-bb19-c9bb04b8c5c9" providerId="ADAL" clId="{A9C175CF-D458-401C-827C-9E0152ACC7FD}" dt="2023-07-26T14:33:15.382" v="2365" actId="478"/>
          <ac:picMkLst>
            <pc:docMk/>
            <pc:sldMk cId="3858363801" sldId="1696"/>
            <ac:picMk id="7" creationId="{2275F4D0-305C-2B79-29DA-2794033EDB74}"/>
          </ac:picMkLst>
        </pc:picChg>
        <pc:picChg chg="add mod">
          <ac:chgData name="Sarasin, Elise" userId="051ede2b-3008-44c0-bb19-c9bb04b8c5c9" providerId="ADAL" clId="{A9C175CF-D458-401C-827C-9E0152ACC7FD}" dt="2023-07-26T15:12:20.449" v="2639" actId="164"/>
          <ac:picMkLst>
            <pc:docMk/>
            <pc:sldMk cId="3858363801" sldId="1696"/>
            <ac:picMk id="9" creationId="{F49DC6F9-958E-503F-3F99-02077927400F}"/>
          </ac:picMkLst>
        </pc:picChg>
      </pc:sldChg>
      <pc:sldChg chg="addSp delSp modSp new mod modClrScheme delAnim modAnim chgLayout">
        <pc:chgData name="Sarasin, Elise" userId="051ede2b-3008-44c0-bb19-c9bb04b8c5c9" providerId="ADAL" clId="{A9C175CF-D458-401C-827C-9E0152ACC7FD}" dt="2023-08-21T18:08:07.873" v="3025" actId="1076"/>
        <pc:sldMkLst>
          <pc:docMk/>
          <pc:sldMk cId="3330721356" sldId="1697"/>
        </pc:sldMkLst>
        <pc:spChg chg="del">
          <ac:chgData name="Sarasin, Elise" userId="051ede2b-3008-44c0-bb19-c9bb04b8c5c9" providerId="ADAL" clId="{A9C175CF-D458-401C-827C-9E0152ACC7FD}" dt="2023-07-25T15:27:59.079" v="1422" actId="700"/>
          <ac:spMkLst>
            <pc:docMk/>
            <pc:sldMk cId="3330721356" sldId="1697"/>
            <ac:spMk id="2" creationId="{CA47931E-4815-44E5-02C3-82DBF504550B}"/>
          </ac:spMkLst>
        </pc:spChg>
        <pc:spChg chg="del">
          <ac:chgData name="Sarasin, Elise" userId="051ede2b-3008-44c0-bb19-c9bb04b8c5c9" providerId="ADAL" clId="{A9C175CF-D458-401C-827C-9E0152ACC7FD}" dt="2023-07-25T15:26:11.796" v="1415" actId="931"/>
          <ac:spMkLst>
            <pc:docMk/>
            <pc:sldMk cId="3330721356" sldId="1697"/>
            <ac:spMk id="3" creationId="{00A63175-EB27-A5EF-9C13-ADEBEC88798F}"/>
          </ac:spMkLst>
        </pc:spChg>
        <pc:spChg chg="add mod">
          <ac:chgData name="Sarasin, Elise" userId="051ede2b-3008-44c0-bb19-c9bb04b8c5c9" providerId="ADAL" clId="{A9C175CF-D458-401C-827C-9E0152ACC7FD}" dt="2023-07-26T14:44:51.988" v="2429" actId="1076"/>
          <ac:spMkLst>
            <pc:docMk/>
            <pc:sldMk cId="3330721356" sldId="1697"/>
            <ac:spMk id="3" creationId="{1D97C4E7-B626-1CB1-5077-0FA96DDF8275}"/>
          </ac:spMkLst>
        </pc:spChg>
        <pc:spChg chg="add del mod">
          <ac:chgData name="Sarasin, Elise" userId="051ede2b-3008-44c0-bb19-c9bb04b8c5c9" providerId="ADAL" clId="{A9C175CF-D458-401C-827C-9E0152ACC7FD}" dt="2023-07-26T14:44:00.989" v="2395" actId="478"/>
          <ac:spMkLst>
            <pc:docMk/>
            <pc:sldMk cId="3330721356" sldId="1697"/>
            <ac:spMk id="4" creationId="{A6D1EC8A-BDB9-F025-DF6E-47DF3A092671}"/>
          </ac:spMkLst>
        </pc:spChg>
        <pc:spChg chg="add mod">
          <ac:chgData name="Sarasin, Elise" userId="051ede2b-3008-44c0-bb19-c9bb04b8c5c9" providerId="ADAL" clId="{A9C175CF-D458-401C-827C-9E0152ACC7FD}" dt="2023-08-21T18:08:07.873" v="3025" actId="1076"/>
          <ac:spMkLst>
            <pc:docMk/>
            <pc:sldMk cId="3330721356" sldId="1697"/>
            <ac:spMk id="6" creationId="{601C20F6-D54B-05B9-56B5-7C159048C6FC}"/>
          </ac:spMkLst>
        </pc:spChg>
        <pc:spChg chg="add del mod">
          <ac:chgData name="Sarasin, Elise" userId="051ede2b-3008-44c0-bb19-c9bb04b8c5c9" providerId="ADAL" clId="{A9C175CF-D458-401C-827C-9E0152ACC7FD}" dt="2023-07-25T15:35:59.781" v="1461" actId="478"/>
          <ac:spMkLst>
            <pc:docMk/>
            <pc:sldMk cId="3330721356" sldId="1697"/>
            <ac:spMk id="9" creationId="{1CC6523E-5DAA-8962-70B0-B47F8189E1DF}"/>
          </ac:spMkLst>
        </pc:spChg>
        <pc:spChg chg="add del mod ord">
          <ac:chgData name="Sarasin, Elise" userId="051ede2b-3008-44c0-bb19-c9bb04b8c5c9" providerId="ADAL" clId="{A9C175CF-D458-401C-827C-9E0152ACC7FD}" dt="2023-07-25T15:35:51.467" v="1457" actId="700"/>
          <ac:spMkLst>
            <pc:docMk/>
            <pc:sldMk cId="3330721356" sldId="1697"/>
            <ac:spMk id="10" creationId="{3D00C7FD-66CD-727C-9535-8E64D05FC275}"/>
          </ac:spMkLst>
        </pc:spChg>
        <pc:spChg chg="add del mod ord">
          <ac:chgData name="Sarasin, Elise" userId="051ede2b-3008-44c0-bb19-c9bb04b8c5c9" providerId="ADAL" clId="{A9C175CF-D458-401C-827C-9E0152ACC7FD}" dt="2023-07-25T15:29:55.582" v="1453" actId="478"/>
          <ac:spMkLst>
            <pc:docMk/>
            <pc:sldMk cId="3330721356" sldId="1697"/>
            <ac:spMk id="11" creationId="{91544B08-D876-4CA1-E115-DF6857220BFC}"/>
          </ac:spMkLst>
        </pc:spChg>
        <pc:spChg chg="add del mod ord">
          <ac:chgData name="Sarasin, Elise" userId="051ede2b-3008-44c0-bb19-c9bb04b8c5c9" providerId="ADAL" clId="{A9C175CF-D458-401C-827C-9E0152ACC7FD}" dt="2023-07-25T15:35:56.489" v="1458" actId="700"/>
          <ac:spMkLst>
            <pc:docMk/>
            <pc:sldMk cId="3330721356" sldId="1697"/>
            <ac:spMk id="12" creationId="{7ACC0FC6-16F2-3181-9763-4C951FA83301}"/>
          </ac:spMkLst>
        </pc:spChg>
        <pc:spChg chg="add del mod ord">
          <ac:chgData name="Sarasin, Elise" userId="051ede2b-3008-44c0-bb19-c9bb04b8c5c9" providerId="ADAL" clId="{A9C175CF-D458-401C-827C-9E0152ACC7FD}" dt="2023-07-25T15:36:54.413" v="1471" actId="700"/>
          <ac:spMkLst>
            <pc:docMk/>
            <pc:sldMk cId="3330721356" sldId="1697"/>
            <ac:spMk id="13" creationId="{6F87A0C9-99D7-D660-C585-51C28762DC6A}"/>
          </ac:spMkLst>
        </pc:spChg>
        <pc:spChg chg="add mod ord">
          <ac:chgData name="Sarasin, Elise" userId="051ede2b-3008-44c0-bb19-c9bb04b8c5c9" providerId="ADAL" clId="{A9C175CF-D458-401C-827C-9E0152ACC7FD}" dt="2023-07-25T15:37:33.811" v="1501" actId="20577"/>
          <ac:spMkLst>
            <pc:docMk/>
            <pc:sldMk cId="3330721356" sldId="1697"/>
            <ac:spMk id="14" creationId="{0FAA96DD-BBEF-24E2-2B3A-D8E16DA81332}"/>
          </ac:spMkLst>
        </pc:spChg>
        <pc:spChg chg="add mod">
          <ac:chgData name="Sarasin, Elise" userId="051ede2b-3008-44c0-bb19-c9bb04b8c5c9" providerId="ADAL" clId="{A9C175CF-D458-401C-827C-9E0152ACC7FD}" dt="2023-07-26T14:44:40.123" v="2427" actId="1037"/>
          <ac:spMkLst>
            <pc:docMk/>
            <pc:sldMk cId="3330721356" sldId="1697"/>
            <ac:spMk id="15" creationId="{1A0D386C-A40A-50A7-50B2-0678F01731E1}"/>
          </ac:spMkLst>
        </pc:spChg>
        <pc:spChg chg="add mod">
          <ac:chgData name="Sarasin, Elise" userId="051ede2b-3008-44c0-bb19-c9bb04b8c5c9" providerId="ADAL" clId="{A9C175CF-D458-401C-827C-9E0152ACC7FD}" dt="2023-07-26T14:44:40.123" v="2427" actId="1037"/>
          <ac:spMkLst>
            <pc:docMk/>
            <pc:sldMk cId="3330721356" sldId="1697"/>
            <ac:spMk id="16" creationId="{0DC276DE-ED56-AC73-8644-F6EDBF2F95EB}"/>
          </ac:spMkLst>
        </pc:spChg>
        <pc:spChg chg="add mod">
          <ac:chgData name="Sarasin, Elise" userId="051ede2b-3008-44c0-bb19-c9bb04b8c5c9" providerId="ADAL" clId="{A9C175CF-D458-401C-827C-9E0152ACC7FD}" dt="2023-07-26T14:44:40.123" v="2427" actId="1037"/>
          <ac:spMkLst>
            <pc:docMk/>
            <pc:sldMk cId="3330721356" sldId="1697"/>
            <ac:spMk id="17" creationId="{EFA324D5-51C5-53B8-2C7F-73D321D3A0C6}"/>
          </ac:spMkLst>
        </pc:spChg>
        <pc:spChg chg="add mod">
          <ac:chgData name="Sarasin, Elise" userId="051ede2b-3008-44c0-bb19-c9bb04b8c5c9" providerId="ADAL" clId="{A9C175CF-D458-401C-827C-9E0152ACC7FD}" dt="2023-07-26T14:44:40.123" v="2427" actId="1037"/>
          <ac:spMkLst>
            <pc:docMk/>
            <pc:sldMk cId="3330721356" sldId="1697"/>
            <ac:spMk id="18" creationId="{C7D204B7-D3D6-842C-1BAD-985843D3C66E}"/>
          </ac:spMkLst>
        </pc:spChg>
        <pc:spChg chg="add mod">
          <ac:chgData name="Sarasin, Elise" userId="051ede2b-3008-44c0-bb19-c9bb04b8c5c9" providerId="ADAL" clId="{A9C175CF-D458-401C-827C-9E0152ACC7FD}" dt="2023-07-26T14:44:40.123" v="2427" actId="1037"/>
          <ac:spMkLst>
            <pc:docMk/>
            <pc:sldMk cId="3330721356" sldId="1697"/>
            <ac:spMk id="19" creationId="{5F146F1F-4E66-470E-344C-E8D9D1699527}"/>
          </ac:spMkLst>
        </pc:spChg>
        <pc:spChg chg="add mod">
          <ac:chgData name="Sarasin, Elise" userId="051ede2b-3008-44c0-bb19-c9bb04b8c5c9" providerId="ADAL" clId="{A9C175CF-D458-401C-827C-9E0152ACC7FD}" dt="2023-07-25T15:45:36.782" v="1679" actId="1076"/>
          <ac:spMkLst>
            <pc:docMk/>
            <pc:sldMk cId="3330721356" sldId="1697"/>
            <ac:spMk id="20" creationId="{A8FF751A-5609-3572-E018-F40689BC6C5A}"/>
          </ac:spMkLst>
        </pc:spChg>
        <pc:picChg chg="add mod">
          <ac:chgData name="Sarasin, Elise" userId="051ede2b-3008-44c0-bb19-c9bb04b8c5c9" providerId="ADAL" clId="{A9C175CF-D458-401C-827C-9E0152ACC7FD}" dt="2023-07-26T14:44:47.271" v="2428" actId="1076"/>
          <ac:picMkLst>
            <pc:docMk/>
            <pc:sldMk cId="3330721356" sldId="1697"/>
            <ac:picMk id="2" creationId="{E43A97C9-10BF-F741-D1B8-FF95D59551D5}"/>
          </ac:picMkLst>
        </pc:picChg>
        <pc:picChg chg="add mod ord modCrop">
          <ac:chgData name="Sarasin, Elise" userId="051ede2b-3008-44c0-bb19-c9bb04b8c5c9" providerId="ADAL" clId="{A9C175CF-D458-401C-827C-9E0152ACC7FD}" dt="2023-07-26T14:44:29.898" v="2398" actId="1076"/>
          <ac:picMkLst>
            <pc:docMk/>
            <pc:sldMk cId="3330721356" sldId="1697"/>
            <ac:picMk id="5" creationId="{B154A2AB-370B-15C6-FF94-45BA0676902A}"/>
          </ac:picMkLst>
        </pc:picChg>
        <pc:picChg chg="add del mod">
          <ac:chgData name="Sarasin, Elise" userId="051ede2b-3008-44c0-bb19-c9bb04b8c5c9" providerId="ADAL" clId="{A9C175CF-D458-401C-827C-9E0152ACC7FD}" dt="2023-07-25T15:35:58.555" v="1460" actId="478"/>
          <ac:picMkLst>
            <pc:docMk/>
            <pc:sldMk cId="3330721356" sldId="1697"/>
            <ac:picMk id="8" creationId="{96CA01FD-132F-A362-63ED-A49FE5D1F387}"/>
          </ac:picMkLst>
        </pc:picChg>
      </pc:sldChg>
      <pc:sldChg chg="addSp delSp modSp add mod modShow modNotesTx">
        <pc:chgData name="Sarasin, Elise" userId="051ede2b-3008-44c0-bb19-c9bb04b8c5c9" providerId="ADAL" clId="{A9C175CF-D458-401C-827C-9E0152ACC7FD}" dt="2023-08-02T15:22:31.858" v="3023" actId="1076"/>
        <pc:sldMkLst>
          <pc:docMk/>
          <pc:sldMk cId="3086576131" sldId="1842"/>
        </pc:sldMkLst>
        <pc:spChg chg="mod">
          <ac:chgData name="Sarasin, Elise" userId="051ede2b-3008-44c0-bb19-c9bb04b8c5c9" providerId="ADAL" clId="{A9C175CF-D458-401C-827C-9E0152ACC7FD}" dt="2023-08-02T13:40:13.006" v="2951" actId="20577"/>
          <ac:spMkLst>
            <pc:docMk/>
            <pc:sldMk cId="3086576131" sldId="1842"/>
            <ac:spMk id="2" creationId="{9753BCDB-6ABC-2999-EE5B-0C0865C5F431}"/>
          </ac:spMkLst>
        </pc:spChg>
        <pc:spChg chg="add del mod">
          <ac:chgData name="Sarasin, Elise" userId="051ede2b-3008-44c0-bb19-c9bb04b8c5c9" providerId="ADAL" clId="{A9C175CF-D458-401C-827C-9E0152ACC7FD}" dt="2023-08-02T15:18:55.803" v="3010" actId="478"/>
          <ac:spMkLst>
            <pc:docMk/>
            <pc:sldMk cId="3086576131" sldId="1842"/>
            <ac:spMk id="3" creationId="{4F2885B9-70B9-B946-5F8B-ADB57549C876}"/>
          </ac:spMkLst>
        </pc:spChg>
        <pc:spChg chg="add del mod">
          <ac:chgData name="Sarasin, Elise" userId="051ede2b-3008-44c0-bb19-c9bb04b8c5c9" providerId="ADAL" clId="{A9C175CF-D458-401C-827C-9E0152ACC7FD}" dt="2023-08-02T13:41:26.230" v="2957" actId="478"/>
          <ac:spMkLst>
            <pc:docMk/>
            <pc:sldMk cId="3086576131" sldId="1842"/>
            <ac:spMk id="4" creationId="{5D9E7D59-7337-3089-D5F2-4364309AA3FF}"/>
          </ac:spMkLst>
        </pc:spChg>
        <pc:spChg chg="del mod">
          <ac:chgData name="Sarasin, Elise" userId="051ede2b-3008-44c0-bb19-c9bb04b8c5c9" providerId="ADAL" clId="{A9C175CF-D458-401C-827C-9E0152ACC7FD}" dt="2023-08-02T13:41:44.655" v="2965" actId="478"/>
          <ac:spMkLst>
            <pc:docMk/>
            <pc:sldMk cId="3086576131" sldId="1842"/>
            <ac:spMk id="6" creationId="{6D899EE9-3B28-9619-BB05-811F1A038924}"/>
          </ac:spMkLst>
        </pc:spChg>
        <pc:spChg chg="add del mod">
          <ac:chgData name="Sarasin, Elise" userId="051ede2b-3008-44c0-bb19-c9bb04b8c5c9" providerId="ADAL" clId="{A9C175CF-D458-401C-827C-9E0152ACC7FD}" dt="2023-08-02T15:22:23.776" v="3016" actId="478"/>
          <ac:spMkLst>
            <pc:docMk/>
            <pc:sldMk cId="3086576131" sldId="1842"/>
            <ac:spMk id="9" creationId="{E53A8CBD-8E3A-287A-0111-1BC132E33279}"/>
          </ac:spMkLst>
        </pc:spChg>
        <pc:picChg chg="mod">
          <ac:chgData name="Sarasin, Elise" userId="051ede2b-3008-44c0-bb19-c9bb04b8c5c9" providerId="ADAL" clId="{A9C175CF-D458-401C-827C-9E0152ACC7FD}" dt="2023-08-02T13:42:50.137" v="3001" actId="1076"/>
          <ac:picMkLst>
            <pc:docMk/>
            <pc:sldMk cId="3086576131" sldId="1842"/>
            <ac:picMk id="5" creationId="{8BF59313-D841-5819-2198-4DA5DF081C9B}"/>
          </ac:picMkLst>
        </pc:picChg>
        <pc:picChg chg="add mod">
          <ac:chgData name="Sarasin, Elise" userId="051ede2b-3008-44c0-bb19-c9bb04b8c5c9" providerId="ADAL" clId="{A9C175CF-D458-401C-827C-9E0152ACC7FD}" dt="2023-08-02T15:22:30.319" v="3022" actId="1076"/>
          <ac:picMkLst>
            <pc:docMk/>
            <pc:sldMk cId="3086576131" sldId="1842"/>
            <ac:picMk id="6" creationId="{C51FC7AB-45E2-6AA9-8CCE-8BFF6E1B3C12}"/>
          </ac:picMkLst>
        </pc:picChg>
        <pc:picChg chg="add mod">
          <ac:chgData name="Sarasin, Elise" userId="051ede2b-3008-44c0-bb19-c9bb04b8c5c9" providerId="ADAL" clId="{A9C175CF-D458-401C-827C-9E0152ACC7FD}" dt="2023-08-02T15:22:31.858" v="3023" actId="1076"/>
          <ac:picMkLst>
            <pc:docMk/>
            <pc:sldMk cId="3086576131" sldId="1842"/>
            <ac:picMk id="7" creationId="{36EEE3DD-D0FD-D7F0-CF98-334C448A8BE2}"/>
          </ac:picMkLst>
        </pc:picChg>
        <pc:picChg chg="add del mod">
          <ac:chgData name="Sarasin, Elise" userId="051ede2b-3008-44c0-bb19-c9bb04b8c5c9" providerId="ADAL" clId="{A9C175CF-D458-401C-827C-9E0152ACC7FD}" dt="2023-08-02T15:22:24.188" v="3017" actId="478"/>
          <ac:picMkLst>
            <pc:docMk/>
            <pc:sldMk cId="3086576131" sldId="1842"/>
            <ac:picMk id="8" creationId="{25EF21C4-5361-5262-5287-346424877618}"/>
          </ac:picMkLst>
        </pc:picChg>
      </pc:sldChg>
      <pc:sldChg chg="addSp delSp modSp add mod delAnim modAnim">
        <pc:chgData name="Sarasin, Elise" userId="051ede2b-3008-44c0-bb19-c9bb04b8c5c9" providerId="ADAL" clId="{A9C175CF-D458-401C-827C-9E0152ACC7FD}" dt="2023-07-26T15:27:01.108" v="2742"/>
        <pc:sldMkLst>
          <pc:docMk/>
          <pc:sldMk cId="985605057" sldId="1843"/>
        </pc:sldMkLst>
        <pc:spChg chg="add del mod">
          <ac:chgData name="Sarasin, Elise" userId="051ede2b-3008-44c0-bb19-c9bb04b8c5c9" providerId="ADAL" clId="{A9C175CF-D458-401C-827C-9E0152ACC7FD}" dt="2023-07-25T20:56:29.998" v="2328" actId="478"/>
          <ac:spMkLst>
            <pc:docMk/>
            <pc:sldMk cId="985605057" sldId="1843"/>
            <ac:spMk id="2" creationId="{17EBF9CA-E205-CBED-F799-7C7D7A98A119}"/>
          </ac:spMkLst>
        </pc:spChg>
        <pc:spChg chg="add mod">
          <ac:chgData name="Sarasin, Elise" userId="051ede2b-3008-44c0-bb19-c9bb04b8c5c9" providerId="ADAL" clId="{A9C175CF-D458-401C-827C-9E0152ACC7FD}" dt="2023-07-25T20:56:53.784" v="2330" actId="552"/>
          <ac:spMkLst>
            <pc:docMk/>
            <pc:sldMk cId="985605057" sldId="1843"/>
            <ac:spMk id="3" creationId="{88FD2147-540D-A176-EFB1-BE3F1DBBAA94}"/>
          </ac:spMkLst>
        </pc:spChg>
        <pc:spChg chg="add del mod">
          <ac:chgData name="Sarasin, Elise" userId="051ede2b-3008-44c0-bb19-c9bb04b8c5c9" providerId="ADAL" clId="{A9C175CF-D458-401C-827C-9E0152ACC7FD}" dt="2023-07-25T20:55:27.273" v="2324" actId="478"/>
          <ac:spMkLst>
            <pc:docMk/>
            <pc:sldMk cId="985605057" sldId="1843"/>
            <ac:spMk id="4" creationId="{E2D351E3-DDD9-AB57-2112-11C18FAA1177}"/>
          </ac:spMkLst>
        </pc:spChg>
        <pc:spChg chg="mod topLvl">
          <ac:chgData name="Sarasin, Elise" userId="051ede2b-3008-44c0-bb19-c9bb04b8c5c9" providerId="ADAL" clId="{A9C175CF-D458-401C-827C-9E0152ACC7FD}" dt="2023-07-25T20:57:19.593" v="2332" actId="1076"/>
          <ac:spMkLst>
            <pc:docMk/>
            <pc:sldMk cId="985605057" sldId="1843"/>
            <ac:spMk id="6" creationId="{601C20F6-D54B-05B9-56B5-7C159048C6FC}"/>
          </ac:spMkLst>
        </pc:spChg>
        <pc:spChg chg="add mod">
          <ac:chgData name="Sarasin, Elise" userId="051ede2b-3008-44c0-bb19-c9bb04b8c5c9" providerId="ADAL" clId="{A9C175CF-D458-401C-827C-9E0152ACC7FD}" dt="2023-07-25T20:54:24.091" v="2315" actId="1038"/>
          <ac:spMkLst>
            <pc:docMk/>
            <pc:sldMk cId="985605057" sldId="1843"/>
            <ac:spMk id="9" creationId="{65D8388C-2E5C-A9E8-D3F8-CF30400C5EF4}"/>
          </ac:spMkLst>
        </pc:spChg>
        <pc:spChg chg="add mod">
          <ac:chgData name="Sarasin, Elise" userId="051ede2b-3008-44c0-bb19-c9bb04b8c5c9" providerId="ADAL" clId="{A9C175CF-D458-401C-827C-9E0152ACC7FD}" dt="2023-07-25T20:56:53.784" v="2330" actId="552"/>
          <ac:spMkLst>
            <pc:docMk/>
            <pc:sldMk cId="985605057" sldId="1843"/>
            <ac:spMk id="12" creationId="{EFB5F08E-F62A-BA63-B0C0-3A831CCCD59D}"/>
          </ac:spMkLst>
        </pc:spChg>
        <pc:spChg chg="del mod">
          <ac:chgData name="Sarasin, Elise" userId="051ede2b-3008-44c0-bb19-c9bb04b8c5c9" providerId="ADAL" clId="{A9C175CF-D458-401C-827C-9E0152ACC7FD}" dt="2023-07-25T15:48:18.045" v="1713" actId="478"/>
          <ac:spMkLst>
            <pc:docMk/>
            <pc:sldMk cId="985605057" sldId="1843"/>
            <ac:spMk id="15" creationId="{1A0D386C-A40A-50A7-50B2-0678F01731E1}"/>
          </ac:spMkLst>
        </pc:spChg>
        <pc:spChg chg="mod">
          <ac:chgData name="Sarasin, Elise" userId="051ede2b-3008-44c0-bb19-c9bb04b8c5c9" providerId="ADAL" clId="{A9C175CF-D458-401C-827C-9E0152ACC7FD}" dt="2023-07-25T20:56:53.784" v="2330" actId="552"/>
          <ac:spMkLst>
            <pc:docMk/>
            <pc:sldMk cId="985605057" sldId="1843"/>
            <ac:spMk id="16" creationId="{0DC276DE-ED56-AC73-8644-F6EDBF2F95EB}"/>
          </ac:spMkLst>
        </pc:spChg>
        <pc:spChg chg="mod">
          <ac:chgData name="Sarasin, Elise" userId="051ede2b-3008-44c0-bb19-c9bb04b8c5c9" providerId="ADAL" clId="{A9C175CF-D458-401C-827C-9E0152ACC7FD}" dt="2023-07-25T20:56:53.784" v="2330" actId="552"/>
          <ac:spMkLst>
            <pc:docMk/>
            <pc:sldMk cId="985605057" sldId="1843"/>
            <ac:spMk id="17" creationId="{EFA324D5-51C5-53B8-2C7F-73D321D3A0C6}"/>
          </ac:spMkLst>
        </pc:spChg>
        <pc:spChg chg="mod">
          <ac:chgData name="Sarasin, Elise" userId="051ede2b-3008-44c0-bb19-c9bb04b8c5c9" providerId="ADAL" clId="{A9C175CF-D458-401C-827C-9E0152ACC7FD}" dt="2023-07-25T20:56:53.784" v="2330" actId="552"/>
          <ac:spMkLst>
            <pc:docMk/>
            <pc:sldMk cId="985605057" sldId="1843"/>
            <ac:spMk id="18" creationId="{C7D204B7-D3D6-842C-1BAD-985843D3C66E}"/>
          </ac:spMkLst>
        </pc:spChg>
        <pc:spChg chg="mod">
          <ac:chgData name="Sarasin, Elise" userId="051ede2b-3008-44c0-bb19-c9bb04b8c5c9" providerId="ADAL" clId="{A9C175CF-D458-401C-827C-9E0152ACC7FD}" dt="2023-07-25T20:56:53.784" v="2330" actId="552"/>
          <ac:spMkLst>
            <pc:docMk/>
            <pc:sldMk cId="985605057" sldId="1843"/>
            <ac:spMk id="19" creationId="{5F146F1F-4E66-470E-344C-E8D9D1699527}"/>
          </ac:spMkLst>
        </pc:spChg>
        <pc:spChg chg="del">
          <ac:chgData name="Sarasin, Elise" userId="051ede2b-3008-44c0-bb19-c9bb04b8c5c9" providerId="ADAL" clId="{A9C175CF-D458-401C-827C-9E0152ACC7FD}" dt="2023-07-25T20:43:52.579" v="2237" actId="478"/>
          <ac:spMkLst>
            <pc:docMk/>
            <pc:sldMk cId="985605057" sldId="1843"/>
            <ac:spMk id="20" creationId="{A8FF751A-5609-3572-E018-F40689BC6C5A}"/>
          </ac:spMkLst>
        </pc:spChg>
        <pc:grpChg chg="add del mod">
          <ac:chgData name="Sarasin, Elise" userId="051ede2b-3008-44c0-bb19-c9bb04b8c5c9" providerId="ADAL" clId="{A9C175CF-D458-401C-827C-9E0152ACC7FD}" dt="2023-07-25T20:52:57.522" v="2298" actId="478"/>
          <ac:grpSpMkLst>
            <pc:docMk/>
            <pc:sldMk cId="985605057" sldId="1843"/>
            <ac:grpSpMk id="11" creationId="{0ED61859-316D-0919-4103-7A7DE99AFEC6}"/>
          </ac:grpSpMkLst>
        </pc:grpChg>
        <pc:picChg chg="mod">
          <ac:chgData name="Sarasin, Elise" userId="051ede2b-3008-44c0-bb19-c9bb04b8c5c9" providerId="ADAL" clId="{A9C175CF-D458-401C-827C-9E0152ACC7FD}" dt="2023-07-25T20:54:43.918" v="2318" actId="554"/>
          <ac:picMkLst>
            <pc:docMk/>
            <pc:sldMk cId="985605057" sldId="1843"/>
            <ac:picMk id="5" creationId="{B154A2AB-370B-15C6-FF94-45BA0676902A}"/>
          </ac:picMkLst>
        </pc:picChg>
        <pc:picChg chg="add mod ord">
          <ac:chgData name="Sarasin, Elise" userId="051ede2b-3008-44c0-bb19-c9bb04b8c5c9" providerId="ADAL" clId="{A9C175CF-D458-401C-827C-9E0152ACC7FD}" dt="2023-07-25T20:54:43.918" v="2318" actId="554"/>
          <ac:picMkLst>
            <pc:docMk/>
            <pc:sldMk cId="985605057" sldId="1843"/>
            <ac:picMk id="8" creationId="{E6DF8A50-C1FA-DCAB-DDB3-3E6F749B3B31}"/>
          </ac:picMkLst>
        </pc:picChg>
        <pc:picChg chg="add del mod topLvl">
          <ac:chgData name="Sarasin, Elise" userId="051ede2b-3008-44c0-bb19-c9bb04b8c5c9" providerId="ADAL" clId="{A9C175CF-D458-401C-827C-9E0152ACC7FD}" dt="2023-07-25T20:52:57.522" v="2298" actId="478"/>
          <ac:picMkLst>
            <pc:docMk/>
            <pc:sldMk cId="985605057" sldId="1843"/>
            <ac:picMk id="10" creationId="{D258C09C-6D59-C4FA-714E-1FA3A75439C2}"/>
          </ac:picMkLst>
        </pc:picChg>
      </pc:sldChg>
      <pc:sldChg chg="add del">
        <pc:chgData name="Sarasin, Elise" userId="051ede2b-3008-44c0-bb19-c9bb04b8c5c9" providerId="ADAL" clId="{A9C175CF-D458-401C-827C-9E0152ACC7FD}" dt="2023-07-25T16:00:44.292" v="1912"/>
        <pc:sldMkLst>
          <pc:docMk/>
          <pc:sldMk cId="1467778316" sldId="1844"/>
        </pc:sldMkLst>
      </pc:sldChg>
      <pc:sldChg chg="modSp add mod">
        <pc:chgData name="Sarasin, Elise" userId="051ede2b-3008-44c0-bb19-c9bb04b8c5c9" providerId="ADAL" clId="{A9C175CF-D458-401C-827C-9E0152ACC7FD}" dt="2023-07-26T15:27:56.891" v="2748" actId="208"/>
        <pc:sldMkLst>
          <pc:docMk/>
          <pc:sldMk cId="4023885370" sldId="1844"/>
        </pc:sldMkLst>
        <pc:picChg chg="mod">
          <ac:chgData name="Sarasin, Elise" userId="051ede2b-3008-44c0-bb19-c9bb04b8c5c9" providerId="ADAL" clId="{A9C175CF-D458-401C-827C-9E0152ACC7FD}" dt="2023-07-26T15:27:56.891" v="2748" actId="208"/>
          <ac:picMkLst>
            <pc:docMk/>
            <pc:sldMk cId="4023885370" sldId="1844"/>
            <ac:picMk id="3" creationId="{C43D3DE1-9D02-A1F3-AF4C-8ACBFFEE8339}"/>
          </ac:picMkLst>
        </pc:picChg>
      </pc:sldChg>
      <pc:sldChg chg="addSp delSp modSp add mod modClrScheme modShow chgLayout">
        <pc:chgData name="Sarasin, Elise" userId="051ede2b-3008-44c0-bb19-c9bb04b8c5c9" providerId="ADAL" clId="{A9C175CF-D458-401C-827C-9E0152ACC7FD}" dt="2023-07-26T15:25:03.164" v="2736" actId="1076"/>
        <pc:sldMkLst>
          <pc:docMk/>
          <pc:sldMk cId="1763041117" sldId="1845"/>
        </pc:sldMkLst>
        <pc:spChg chg="mod ord">
          <ac:chgData name="Sarasin, Elise" userId="051ede2b-3008-44c0-bb19-c9bb04b8c5c9" providerId="ADAL" clId="{A9C175CF-D458-401C-827C-9E0152ACC7FD}" dt="2023-07-26T15:17:31.910" v="2713" actId="700"/>
          <ac:spMkLst>
            <pc:docMk/>
            <pc:sldMk cId="1763041117" sldId="1845"/>
            <ac:spMk id="2" creationId="{00000000-0000-0000-0000-000000000000}"/>
          </ac:spMkLst>
        </pc:spChg>
        <pc:spChg chg="mod ord">
          <ac:chgData name="Sarasin, Elise" userId="051ede2b-3008-44c0-bb19-c9bb04b8c5c9" providerId="ADAL" clId="{A9C175CF-D458-401C-827C-9E0152ACC7FD}" dt="2023-07-26T15:17:31.910" v="2713" actId="700"/>
          <ac:spMkLst>
            <pc:docMk/>
            <pc:sldMk cId="1763041117" sldId="1845"/>
            <ac:spMk id="3" creationId="{00000000-0000-0000-0000-000000000000}"/>
          </ac:spMkLst>
        </pc:spChg>
        <pc:spChg chg="del">
          <ac:chgData name="Sarasin, Elise" userId="051ede2b-3008-44c0-bb19-c9bb04b8c5c9" providerId="ADAL" clId="{A9C175CF-D458-401C-827C-9E0152ACC7FD}" dt="2023-07-26T15:17:03.228" v="2708" actId="478"/>
          <ac:spMkLst>
            <pc:docMk/>
            <pc:sldMk cId="1763041117" sldId="1845"/>
            <ac:spMk id="6" creationId="{90CA8EBF-21AF-C64D-6630-74F355B1D1E7}"/>
          </ac:spMkLst>
        </pc:spChg>
        <pc:spChg chg="mod">
          <ac:chgData name="Sarasin, Elise" userId="051ede2b-3008-44c0-bb19-c9bb04b8c5c9" providerId="ADAL" clId="{A9C175CF-D458-401C-827C-9E0152ACC7FD}" dt="2023-07-26T15:17:24.610" v="2712"/>
          <ac:spMkLst>
            <pc:docMk/>
            <pc:sldMk cId="1763041117" sldId="1845"/>
            <ac:spMk id="11" creationId="{30998B13-7796-1983-863C-18DBDCFFF547}"/>
          </ac:spMkLst>
        </pc:spChg>
        <pc:spChg chg="add del mod ord">
          <ac:chgData name="Sarasin, Elise" userId="051ede2b-3008-44c0-bb19-c9bb04b8c5c9" providerId="ADAL" clId="{A9C175CF-D458-401C-827C-9E0152ACC7FD}" dt="2023-07-26T15:17:35.804" v="2714" actId="478"/>
          <ac:spMkLst>
            <pc:docMk/>
            <pc:sldMk cId="1763041117" sldId="1845"/>
            <ac:spMk id="13" creationId="{3CC4263F-A51D-6F90-3E16-14AEDA5A9CF2}"/>
          </ac:spMkLst>
        </pc:spChg>
        <pc:grpChg chg="add mod">
          <ac:chgData name="Sarasin, Elise" userId="051ede2b-3008-44c0-bb19-c9bb04b8c5c9" providerId="ADAL" clId="{A9C175CF-D458-401C-827C-9E0152ACC7FD}" dt="2023-07-26T15:17:24.610" v="2712"/>
          <ac:grpSpMkLst>
            <pc:docMk/>
            <pc:sldMk cId="1763041117" sldId="1845"/>
            <ac:grpSpMk id="8" creationId="{EC4312EE-7C7C-94F8-C7D8-C749BE714600}"/>
          </ac:grpSpMkLst>
        </pc:grpChg>
        <pc:picChg chg="mod">
          <ac:chgData name="Sarasin, Elise" userId="051ede2b-3008-44c0-bb19-c9bb04b8c5c9" providerId="ADAL" clId="{A9C175CF-D458-401C-827C-9E0152ACC7FD}" dt="2023-07-26T15:24:55.751" v="2733" actId="1076"/>
          <ac:picMkLst>
            <pc:docMk/>
            <pc:sldMk cId="1763041117" sldId="1845"/>
            <ac:picMk id="4" creationId="{00000000-0000-0000-0000-000000000000}"/>
          </ac:picMkLst>
        </pc:picChg>
        <pc:picChg chg="mod">
          <ac:chgData name="Sarasin, Elise" userId="051ede2b-3008-44c0-bb19-c9bb04b8c5c9" providerId="ADAL" clId="{A9C175CF-D458-401C-827C-9E0152ACC7FD}" dt="2023-07-26T15:25:03.164" v="2736" actId="1076"/>
          <ac:picMkLst>
            <pc:docMk/>
            <pc:sldMk cId="1763041117" sldId="1845"/>
            <ac:picMk id="5" creationId="{00000000-0000-0000-0000-000000000000}"/>
          </ac:picMkLst>
        </pc:picChg>
        <pc:picChg chg="add mod">
          <ac:chgData name="Sarasin, Elise" userId="051ede2b-3008-44c0-bb19-c9bb04b8c5c9" providerId="ADAL" clId="{A9C175CF-D458-401C-827C-9E0152ACC7FD}" dt="2023-07-26T15:17:24.610" v="2712"/>
          <ac:picMkLst>
            <pc:docMk/>
            <pc:sldMk cId="1763041117" sldId="1845"/>
            <ac:picMk id="7" creationId="{22B2444B-0D56-E65E-6CD6-AC8911DFCD08}"/>
          </ac:picMkLst>
        </pc:picChg>
        <pc:picChg chg="mod">
          <ac:chgData name="Sarasin, Elise" userId="051ede2b-3008-44c0-bb19-c9bb04b8c5c9" providerId="ADAL" clId="{A9C175CF-D458-401C-827C-9E0152ACC7FD}" dt="2023-07-26T15:17:24.610" v="2712"/>
          <ac:picMkLst>
            <pc:docMk/>
            <pc:sldMk cId="1763041117" sldId="1845"/>
            <ac:picMk id="9" creationId="{560F167C-7E25-EEE2-4997-92B857635D78}"/>
          </ac:picMkLst>
        </pc:picChg>
        <pc:picChg chg="mod">
          <ac:chgData name="Sarasin, Elise" userId="051ede2b-3008-44c0-bb19-c9bb04b8c5c9" providerId="ADAL" clId="{A9C175CF-D458-401C-827C-9E0152ACC7FD}" dt="2023-07-26T15:17:24.610" v="2712"/>
          <ac:picMkLst>
            <pc:docMk/>
            <pc:sldMk cId="1763041117" sldId="1845"/>
            <ac:picMk id="10" creationId="{95D793C4-C548-A31C-A588-CDFE65D0774E}"/>
          </ac:picMkLst>
        </pc:picChg>
        <pc:picChg chg="add mod">
          <ac:chgData name="Sarasin, Elise" userId="051ede2b-3008-44c0-bb19-c9bb04b8c5c9" providerId="ADAL" clId="{A9C175CF-D458-401C-827C-9E0152ACC7FD}" dt="2023-07-26T15:17:24.610" v="2712"/>
          <ac:picMkLst>
            <pc:docMk/>
            <pc:sldMk cId="1763041117" sldId="1845"/>
            <ac:picMk id="12" creationId="{0582E089-8B77-1357-01C3-F8B713687EA0}"/>
          </ac:picMkLst>
        </pc:picChg>
      </pc:sldChg>
      <pc:sldChg chg="addSp delSp modSp add del mod modAnim">
        <pc:chgData name="Sarasin, Elise" userId="051ede2b-3008-44c0-bb19-c9bb04b8c5c9" providerId="ADAL" clId="{A9C175CF-D458-401C-827C-9E0152ACC7FD}" dt="2023-07-26T15:03:34.397" v="2603" actId="47"/>
        <pc:sldMkLst>
          <pc:docMk/>
          <pc:sldMk cId="2125392582" sldId="1845"/>
        </pc:sldMkLst>
        <pc:picChg chg="add mod">
          <ac:chgData name="Sarasin, Elise" userId="051ede2b-3008-44c0-bb19-c9bb04b8c5c9" providerId="ADAL" clId="{A9C175CF-D458-401C-827C-9E0152ACC7FD}" dt="2023-07-26T14:52:36.283" v="2500" actId="14100"/>
          <ac:picMkLst>
            <pc:docMk/>
            <pc:sldMk cId="2125392582" sldId="1845"/>
            <ac:picMk id="4" creationId="{F2F75B68-603C-ABB4-B6D1-81BDF5AA4D04}"/>
          </ac:picMkLst>
        </pc:picChg>
        <pc:picChg chg="del">
          <ac:chgData name="Sarasin, Elise" userId="051ede2b-3008-44c0-bb19-c9bb04b8c5c9" providerId="ADAL" clId="{A9C175CF-D458-401C-827C-9E0152ACC7FD}" dt="2023-07-26T14:50:56.133" v="2478" actId="478"/>
          <ac:picMkLst>
            <pc:docMk/>
            <pc:sldMk cId="2125392582" sldId="1845"/>
            <ac:picMk id="6" creationId="{13E0FFE2-888F-B346-07ED-57DA4F0699BB}"/>
          </ac:picMkLst>
        </pc:picChg>
        <pc:picChg chg="mod">
          <ac:chgData name="Sarasin, Elise" userId="051ede2b-3008-44c0-bb19-c9bb04b8c5c9" providerId="ADAL" clId="{A9C175CF-D458-401C-827C-9E0152ACC7FD}" dt="2023-07-26T14:51:28.852" v="2492" actId="1076"/>
          <ac:picMkLst>
            <pc:docMk/>
            <pc:sldMk cId="2125392582" sldId="1845"/>
            <ac:picMk id="7" creationId="{A98560FE-81F1-5A7A-FC29-A61552B3A235}"/>
          </ac:picMkLst>
        </pc:picChg>
        <pc:picChg chg="del mod">
          <ac:chgData name="Sarasin, Elise" userId="051ede2b-3008-44c0-bb19-c9bb04b8c5c9" providerId="ADAL" clId="{A9C175CF-D458-401C-827C-9E0152ACC7FD}" dt="2023-07-26T14:51:08.759" v="2484" actId="478"/>
          <ac:picMkLst>
            <pc:docMk/>
            <pc:sldMk cId="2125392582" sldId="1845"/>
            <ac:picMk id="9" creationId="{50B7FB0C-A0C0-44FF-2AB8-BD2E00A51F7B}"/>
          </ac:picMkLst>
        </pc:picChg>
        <pc:picChg chg="mod">
          <ac:chgData name="Sarasin, Elise" userId="051ede2b-3008-44c0-bb19-c9bb04b8c5c9" providerId="ADAL" clId="{A9C175CF-D458-401C-827C-9E0152ACC7FD}" dt="2023-07-26T14:51:41.481" v="2495" actId="1076"/>
          <ac:picMkLst>
            <pc:docMk/>
            <pc:sldMk cId="2125392582" sldId="1845"/>
            <ac:picMk id="11" creationId="{FE3A79D8-4B4F-813E-DE0C-19DFF7FEC343}"/>
          </ac:picMkLst>
        </pc:picChg>
        <pc:picChg chg="del mod">
          <ac:chgData name="Sarasin, Elise" userId="051ede2b-3008-44c0-bb19-c9bb04b8c5c9" providerId="ADAL" clId="{A9C175CF-D458-401C-827C-9E0152ACC7FD}" dt="2023-07-26T14:54:09.396" v="2520" actId="478"/>
          <ac:picMkLst>
            <pc:docMk/>
            <pc:sldMk cId="2125392582" sldId="1845"/>
            <ac:picMk id="12" creationId="{61EF8FFF-A6BE-64E2-B408-7F9FACBC833A}"/>
          </ac:picMkLst>
        </pc:picChg>
        <pc:picChg chg="mod ord">
          <ac:chgData name="Sarasin, Elise" userId="051ede2b-3008-44c0-bb19-c9bb04b8c5c9" providerId="ADAL" clId="{A9C175CF-D458-401C-827C-9E0152ACC7FD}" dt="2023-07-26T14:51:20.332" v="2488" actId="167"/>
          <ac:picMkLst>
            <pc:docMk/>
            <pc:sldMk cId="2125392582" sldId="1845"/>
            <ac:picMk id="14" creationId="{F85607F6-0F22-7C36-B0BC-9624B74DF9DC}"/>
          </ac:picMkLst>
        </pc:picChg>
      </pc:sldChg>
      <pc:sldChg chg="add del">
        <pc:chgData name="Sarasin, Elise" userId="051ede2b-3008-44c0-bb19-c9bb04b8c5c9" providerId="ADAL" clId="{A9C175CF-D458-401C-827C-9E0152ACC7FD}" dt="2023-07-25T20:59:01.162" v="2345" actId="47"/>
        <pc:sldMkLst>
          <pc:docMk/>
          <pc:sldMk cId="2272815885" sldId="1845"/>
        </pc:sldMkLst>
      </pc:sldChg>
      <pc:sldChg chg="addSp delSp modSp add del mod modAnim">
        <pc:chgData name="Sarasin, Elise" userId="051ede2b-3008-44c0-bb19-c9bb04b8c5c9" providerId="ADAL" clId="{A9C175CF-D458-401C-827C-9E0152ACC7FD}" dt="2023-07-26T15:03:35.493" v="2604" actId="47"/>
        <pc:sldMkLst>
          <pc:docMk/>
          <pc:sldMk cId="384281720" sldId="1846"/>
        </pc:sldMkLst>
        <pc:spChg chg="add del mod">
          <ac:chgData name="Sarasin, Elise" userId="051ede2b-3008-44c0-bb19-c9bb04b8c5c9" providerId="ADAL" clId="{A9C175CF-D458-401C-827C-9E0152ACC7FD}" dt="2023-07-26T14:54:55.534" v="2527" actId="478"/>
          <ac:spMkLst>
            <pc:docMk/>
            <pc:sldMk cId="384281720" sldId="1846"/>
            <ac:spMk id="6" creationId="{1B04C611-89E2-DBE6-6FA4-AD5915DC0EAF}"/>
          </ac:spMkLst>
        </pc:spChg>
        <pc:picChg chg="mod ord">
          <ac:chgData name="Sarasin, Elise" userId="051ede2b-3008-44c0-bb19-c9bb04b8c5c9" providerId="ADAL" clId="{A9C175CF-D458-401C-827C-9E0152ACC7FD}" dt="2023-07-26T14:55:34.303" v="2538" actId="14100"/>
          <ac:picMkLst>
            <pc:docMk/>
            <pc:sldMk cId="384281720" sldId="1846"/>
            <ac:picMk id="4" creationId="{F2F75B68-603C-ABB4-B6D1-81BDF5AA4D04}"/>
          </ac:picMkLst>
        </pc:picChg>
        <pc:picChg chg="mod">
          <ac:chgData name="Sarasin, Elise" userId="051ede2b-3008-44c0-bb19-c9bb04b8c5c9" providerId="ADAL" clId="{A9C175CF-D458-401C-827C-9E0152ACC7FD}" dt="2023-07-26T14:55:39.503" v="2540" actId="1076"/>
          <ac:picMkLst>
            <pc:docMk/>
            <pc:sldMk cId="384281720" sldId="1846"/>
            <ac:picMk id="7" creationId="{A98560FE-81F1-5A7A-FC29-A61552B3A235}"/>
          </ac:picMkLst>
        </pc:picChg>
        <pc:picChg chg="del">
          <ac:chgData name="Sarasin, Elise" userId="051ede2b-3008-44c0-bb19-c9bb04b8c5c9" providerId="ADAL" clId="{A9C175CF-D458-401C-827C-9E0152ACC7FD}" dt="2023-07-26T14:54:43.164" v="2524" actId="478"/>
          <ac:picMkLst>
            <pc:docMk/>
            <pc:sldMk cId="384281720" sldId="1846"/>
            <ac:picMk id="11" creationId="{FE3A79D8-4B4F-813E-DE0C-19DFF7FEC343}"/>
          </ac:picMkLst>
        </pc:picChg>
        <pc:picChg chg="add del mod">
          <ac:chgData name="Sarasin, Elise" userId="051ede2b-3008-44c0-bb19-c9bb04b8c5c9" providerId="ADAL" clId="{A9C175CF-D458-401C-827C-9E0152ACC7FD}" dt="2023-07-26T14:55:41.690" v="2541" actId="1076"/>
          <ac:picMkLst>
            <pc:docMk/>
            <pc:sldMk cId="384281720" sldId="1846"/>
            <ac:picMk id="14" creationId="{F85607F6-0F22-7C36-B0BC-9624B74DF9DC}"/>
          </ac:picMkLst>
        </pc:picChg>
      </pc:sldChg>
      <pc:sldChg chg="addSp modSp new del mod">
        <pc:chgData name="Sarasin, Elise" userId="051ede2b-3008-44c0-bb19-c9bb04b8c5c9" providerId="ADAL" clId="{A9C175CF-D458-401C-827C-9E0152ACC7FD}" dt="2023-08-02T15:18:28.130" v="3005" actId="2696"/>
        <pc:sldMkLst>
          <pc:docMk/>
          <pc:sldMk cId="487210746" sldId="1846"/>
        </pc:sldMkLst>
        <pc:spChg chg="add mod">
          <ac:chgData name="Sarasin, Elise" userId="051ede2b-3008-44c0-bb19-c9bb04b8c5c9" providerId="ADAL" clId="{A9C175CF-D458-401C-827C-9E0152ACC7FD}" dt="2023-08-02T13:37:37.070" v="2806" actId="20577"/>
          <ac:spMkLst>
            <pc:docMk/>
            <pc:sldMk cId="487210746" sldId="1846"/>
            <ac:spMk id="4" creationId="{AF8E5AB4-D062-8BE2-390A-C6C5E59072EC}"/>
          </ac:spMkLst>
        </pc:spChg>
      </pc:sldChg>
      <pc:sldChg chg="add mod modShow">
        <pc:chgData name="Sarasin, Elise" userId="051ede2b-3008-44c0-bb19-c9bb04b8c5c9" providerId="ADAL" clId="{A9C175CF-D458-401C-827C-9E0152ACC7FD}" dt="2023-08-02T13:38:12.758" v="2810" actId="729"/>
        <pc:sldMkLst>
          <pc:docMk/>
          <pc:sldMk cId="1939958835" sldId="1847"/>
        </pc:sldMkLst>
      </pc:sldChg>
      <pc:sldChg chg="add del">
        <pc:chgData name="Sarasin, Elise" userId="051ede2b-3008-44c0-bb19-c9bb04b8c5c9" providerId="ADAL" clId="{A9C175CF-D458-401C-827C-9E0152ACC7FD}" dt="2023-08-02T15:18:47.452" v="3008" actId="2696"/>
        <pc:sldMkLst>
          <pc:docMk/>
          <pc:sldMk cId="866358569" sldId="1848"/>
        </pc:sldMkLst>
      </pc:sldChg>
    </pc:docChg>
  </pc:docChgLst>
  <pc:docChgLst>
    <pc:chgData name="McCarthy, Daniel" userId="S::d963m235@home.ku.edu::c0c13070-eb92-480d-ae4d-597399f08b56" providerId="AD" clId="Web-{BDA13B7F-336A-4AC5-96BB-C21C0D349C90}"/>
    <pc:docChg chg="modSld">
      <pc:chgData name="McCarthy, Daniel" userId="S::d963m235@home.ku.edu::c0c13070-eb92-480d-ae4d-597399f08b56" providerId="AD" clId="Web-{BDA13B7F-336A-4AC5-96BB-C21C0D349C90}" dt="2022-08-22T20:46:26.361" v="1"/>
      <pc:docMkLst>
        <pc:docMk/>
      </pc:docMkLst>
      <pc:sldChg chg="modSp">
        <pc:chgData name="McCarthy, Daniel" userId="S::d963m235@home.ku.edu::c0c13070-eb92-480d-ae4d-597399f08b56" providerId="AD" clId="Web-{BDA13B7F-336A-4AC5-96BB-C21C0D349C90}" dt="2022-08-22T20:46:26.361" v="1"/>
        <pc:sldMkLst>
          <pc:docMk/>
          <pc:sldMk cId="2052685669" sldId="1591"/>
        </pc:sldMkLst>
        <pc:graphicFrameChg chg="mod modGraphic">
          <ac:chgData name="McCarthy, Daniel" userId="S::d963m235@home.ku.edu::c0c13070-eb92-480d-ae4d-597399f08b56" providerId="AD" clId="Web-{BDA13B7F-336A-4AC5-96BB-C21C0D349C90}" dt="2022-08-22T20:46:26.361" v="1"/>
          <ac:graphicFrameMkLst>
            <pc:docMk/>
            <pc:sldMk cId="2052685669" sldId="1591"/>
            <ac:graphicFrameMk id="4" creationId="{27719A9E-C107-4070-90D6-67EE0A02D65C}"/>
          </ac:graphicFrameMkLst>
        </pc:graphicFrameChg>
      </pc:sldChg>
    </pc:docChg>
  </pc:docChgLst>
  <pc:docChgLst>
    <pc:chgData name="Bernard, Allison M" userId="7cd67125-3436-42b8-b83a-bbe37ba15a4e" providerId="ADAL" clId="{61723771-7BD8-40EF-BA84-A7A8CF9B0C14}"/>
    <pc:docChg chg="custSel modSld">
      <pc:chgData name="Bernard, Allison M" userId="7cd67125-3436-42b8-b83a-bbe37ba15a4e" providerId="ADAL" clId="{61723771-7BD8-40EF-BA84-A7A8CF9B0C14}" dt="2023-07-10T14:16:53.775" v="124" actId="20577"/>
      <pc:docMkLst>
        <pc:docMk/>
      </pc:docMkLst>
      <pc:sldChg chg="modSp mod">
        <pc:chgData name="Bernard, Allison M" userId="7cd67125-3436-42b8-b83a-bbe37ba15a4e" providerId="ADAL" clId="{61723771-7BD8-40EF-BA84-A7A8CF9B0C14}" dt="2023-07-10T14:05:37.954" v="11" actId="20577"/>
        <pc:sldMkLst>
          <pc:docMk/>
          <pc:sldMk cId="3929194274" sldId="334"/>
        </pc:sldMkLst>
        <pc:spChg chg="mod">
          <ac:chgData name="Bernard, Allison M" userId="7cd67125-3436-42b8-b83a-bbe37ba15a4e" providerId="ADAL" clId="{61723771-7BD8-40EF-BA84-A7A8CF9B0C14}" dt="2023-07-10T14:05:37.954" v="11" actId="20577"/>
          <ac:spMkLst>
            <pc:docMk/>
            <pc:sldMk cId="3929194274" sldId="334"/>
            <ac:spMk id="2" creationId="{57BCB212-66F0-4C3B-B653-2843DDCD3BEE}"/>
          </ac:spMkLst>
        </pc:spChg>
      </pc:sldChg>
      <pc:sldChg chg="modSp mod">
        <pc:chgData name="Bernard, Allison M" userId="7cd67125-3436-42b8-b83a-bbe37ba15a4e" providerId="ADAL" clId="{61723771-7BD8-40EF-BA84-A7A8CF9B0C14}" dt="2023-07-10T14:08:52.064" v="59" actId="14826"/>
        <pc:sldMkLst>
          <pc:docMk/>
          <pc:sldMk cId="1196756101" sldId="1194"/>
        </pc:sldMkLst>
        <pc:picChg chg="mod">
          <ac:chgData name="Bernard, Allison M" userId="7cd67125-3436-42b8-b83a-bbe37ba15a4e" providerId="ADAL" clId="{61723771-7BD8-40EF-BA84-A7A8CF9B0C14}" dt="2023-07-10T14:08:52.064" v="59" actId="14826"/>
          <ac:picMkLst>
            <pc:docMk/>
            <pc:sldMk cId="1196756101" sldId="1194"/>
            <ac:picMk id="15" creationId="{69D33BA1-0CDC-3298-ABBF-8419898A1959}"/>
          </ac:picMkLst>
        </pc:picChg>
      </pc:sldChg>
      <pc:sldChg chg="addSp delSp modSp mod">
        <pc:chgData name="Bernard, Allison M" userId="7cd67125-3436-42b8-b83a-bbe37ba15a4e" providerId="ADAL" clId="{61723771-7BD8-40EF-BA84-A7A8CF9B0C14}" dt="2023-07-10T14:07:13.754" v="16" actId="1076"/>
        <pc:sldMkLst>
          <pc:docMk/>
          <pc:sldMk cId="1993518390" sldId="1317"/>
        </pc:sldMkLst>
        <pc:picChg chg="add mod">
          <ac:chgData name="Bernard, Allison M" userId="7cd67125-3436-42b8-b83a-bbe37ba15a4e" providerId="ADAL" clId="{61723771-7BD8-40EF-BA84-A7A8CF9B0C14}" dt="2023-07-10T14:07:13.754" v="16" actId="1076"/>
          <ac:picMkLst>
            <pc:docMk/>
            <pc:sldMk cId="1993518390" sldId="1317"/>
            <ac:picMk id="4" creationId="{0A0742D1-968F-FD9C-AC2D-9CB352D0810C}"/>
          </ac:picMkLst>
        </pc:picChg>
        <pc:picChg chg="del">
          <ac:chgData name="Bernard, Allison M" userId="7cd67125-3436-42b8-b83a-bbe37ba15a4e" providerId="ADAL" clId="{61723771-7BD8-40EF-BA84-A7A8CF9B0C14}" dt="2023-07-10T14:07:03.840" v="12" actId="478"/>
          <ac:picMkLst>
            <pc:docMk/>
            <pc:sldMk cId="1993518390" sldId="1317"/>
            <ac:picMk id="12" creationId="{3844E6DB-3577-B8C9-CB44-5E3EF508485D}"/>
          </ac:picMkLst>
        </pc:picChg>
      </pc:sldChg>
      <pc:sldChg chg="modSp mod">
        <pc:chgData name="Bernard, Allison M" userId="7cd67125-3436-42b8-b83a-bbe37ba15a4e" providerId="ADAL" clId="{61723771-7BD8-40EF-BA84-A7A8CF9B0C14}" dt="2023-07-10T14:08:45.895" v="58" actId="14826"/>
        <pc:sldMkLst>
          <pc:docMk/>
          <pc:sldMk cId="1004052636" sldId="1532"/>
        </pc:sldMkLst>
        <pc:picChg chg="mod">
          <ac:chgData name="Bernard, Allison M" userId="7cd67125-3436-42b8-b83a-bbe37ba15a4e" providerId="ADAL" clId="{61723771-7BD8-40EF-BA84-A7A8CF9B0C14}" dt="2023-07-10T14:08:45.895" v="58" actId="14826"/>
          <ac:picMkLst>
            <pc:docMk/>
            <pc:sldMk cId="1004052636" sldId="1532"/>
            <ac:picMk id="13" creationId="{9DC4CFC4-6468-0F15-E25C-6ED0E1B9B182}"/>
          </ac:picMkLst>
        </pc:picChg>
      </pc:sldChg>
      <pc:sldChg chg="modSp mod">
        <pc:chgData name="Bernard, Allison M" userId="7cd67125-3436-42b8-b83a-bbe37ba15a4e" providerId="ADAL" clId="{61723771-7BD8-40EF-BA84-A7A8CF9B0C14}" dt="2023-07-10T14:16:31.540" v="109" actId="1440"/>
        <pc:sldMkLst>
          <pc:docMk/>
          <pc:sldMk cId="247227604" sldId="1603"/>
        </pc:sldMkLst>
        <pc:picChg chg="mod">
          <ac:chgData name="Bernard, Allison M" userId="7cd67125-3436-42b8-b83a-bbe37ba15a4e" providerId="ADAL" clId="{61723771-7BD8-40EF-BA84-A7A8CF9B0C14}" dt="2023-07-10T14:16:31.540" v="109" actId="1440"/>
          <ac:picMkLst>
            <pc:docMk/>
            <pc:sldMk cId="247227604" sldId="1603"/>
            <ac:picMk id="5" creationId="{DE0C2ABA-D65E-2750-33B7-8139F6F21EDD}"/>
          </ac:picMkLst>
        </pc:picChg>
        <pc:picChg chg="mod">
          <ac:chgData name="Bernard, Allison M" userId="7cd67125-3436-42b8-b83a-bbe37ba15a4e" providerId="ADAL" clId="{61723771-7BD8-40EF-BA84-A7A8CF9B0C14}" dt="2023-07-10T14:16:00.401" v="106" actId="14826"/>
          <ac:picMkLst>
            <pc:docMk/>
            <pc:sldMk cId="247227604" sldId="1603"/>
            <ac:picMk id="7" creationId="{DFEF90F0-16EC-F3D8-E307-A22F70D423C4}"/>
          </ac:picMkLst>
        </pc:picChg>
      </pc:sldChg>
      <pc:sldChg chg="modSp mod">
        <pc:chgData name="Bernard, Allison M" userId="7cd67125-3436-42b8-b83a-bbe37ba15a4e" providerId="ADAL" clId="{61723771-7BD8-40EF-BA84-A7A8CF9B0C14}" dt="2023-07-10T14:13:00.207" v="105" actId="20577"/>
        <pc:sldMkLst>
          <pc:docMk/>
          <pc:sldMk cId="1908455751" sldId="1607"/>
        </pc:sldMkLst>
        <pc:graphicFrameChg chg="modGraphic">
          <ac:chgData name="Bernard, Allison M" userId="7cd67125-3436-42b8-b83a-bbe37ba15a4e" providerId="ADAL" clId="{61723771-7BD8-40EF-BA84-A7A8CF9B0C14}" dt="2023-07-10T14:13:00.207" v="105" actId="20577"/>
          <ac:graphicFrameMkLst>
            <pc:docMk/>
            <pc:sldMk cId="1908455751" sldId="1607"/>
            <ac:graphicFrameMk id="7" creationId="{3F1D309C-0061-64E5-3BAB-504335350DAB}"/>
          </ac:graphicFrameMkLst>
        </pc:graphicFrameChg>
      </pc:sldChg>
      <pc:sldChg chg="modSp mod">
        <pc:chgData name="Bernard, Allison M" userId="7cd67125-3436-42b8-b83a-bbe37ba15a4e" providerId="ADAL" clId="{61723771-7BD8-40EF-BA84-A7A8CF9B0C14}" dt="2023-07-10T14:16:53.775" v="124" actId="20577"/>
        <pc:sldMkLst>
          <pc:docMk/>
          <pc:sldMk cId="1080352621" sldId="1678"/>
        </pc:sldMkLst>
        <pc:spChg chg="mod">
          <ac:chgData name="Bernard, Allison M" userId="7cd67125-3436-42b8-b83a-bbe37ba15a4e" providerId="ADAL" clId="{61723771-7BD8-40EF-BA84-A7A8CF9B0C14}" dt="2023-07-10T14:16:53.775" v="124" actId="20577"/>
          <ac:spMkLst>
            <pc:docMk/>
            <pc:sldMk cId="1080352621" sldId="1678"/>
            <ac:spMk id="55" creationId="{6C7127B9-BF46-4A3C-1ECB-95F50DB7521C}"/>
          </ac:spMkLst>
        </pc:spChg>
      </pc:sldChg>
      <pc:sldChg chg="modSp mod">
        <pc:chgData name="Bernard, Allison M" userId="7cd67125-3436-42b8-b83a-bbe37ba15a4e" providerId="ADAL" clId="{61723771-7BD8-40EF-BA84-A7A8CF9B0C14}" dt="2023-07-10T14:07:29.740" v="17" actId="14826"/>
        <pc:sldMkLst>
          <pc:docMk/>
          <pc:sldMk cId="4045403122" sldId="1679"/>
        </pc:sldMkLst>
        <pc:picChg chg="mod">
          <ac:chgData name="Bernard, Allison M" userId="7cd67125-3436-42b8-b83a-bbe37ba15a4e" providerId="ADAL" clId="{61723771-7BD8-40EF-BA84-A7A8CF9B0C14}" dt="2023-07-10T14:07:29.740" v="17" actId="14826"/>
          <ac:picMkLst>
            <pc:docMk/>
            <pc:sldMk cId="4045403122" sldId="1679"/>
            <ac:picMk id="12" creationId="{3844E6DB-3577-B8C9-CB44-5E3EF508485D}"/>
          </ac:picMkLst>
        </pc:picChg>
      </pc:sldChg>
      <pc:sldChg chg="addSp modSp mod">
        <pc:chgData name="Bernard, Allison M" userId="7cd67125-3436-42b8-b83a-bbe37ba15a4e" providerId="ADAL" clId="{61723771-7BD8-40EF-BA84-A7A8CF9B0C14}" dt="2023-07-10T14:08:06.431" v="57" actId="20577"/>
        <pc:sldMkLst>
          <pc:docMk/>
          <pc:sldMk cId="2630518223" sldId="1680"/>
        </pc:sldMkLst>
        <pc:spChg chg="add mod">
          <ac:chgData name="Bernard, Allison M" userId="7cd67125-3436-42b8-b83a-bbe37ba15a4e" providerId="ADAL" clId="{61723771-7BD8-40EF-BA84-A7A8CF9B0C14}" dt="2023-07-10T14:08:06.431" v="57" actId="20577"/>
          <ac:spMkLst>
            <pc:docMk/>
            <pc:sldMk cId="2630518223" sldId="1680"/>
            <ac:spMk id="6" creationId="{ED7638A2-FC82-86D3-BEB7-8883D1F21F2F}"/>
          </ac:spMkLst>
        </pc:spChg>
      </pc:sldChg>
    </pc:docChg>
  </pc:docChgLst>
  <pc:docChgLst>
    <pc:chgData name="Bernard, Allison M" userId="7cd67125-3436-42b8-b83a-bbe37ba15a4e" providerId="ADAL" clId="{FD6462EE-8D48-4190-B5CD-C51BE5275D1C}"/>
    <pc:docChg chg="custSel modSld sldOrd">
      <pc:chgData name="Bernard, Allison M" userId="7cd67125-3436-42b8-b83a-bbe37ba15a4e" providerId="ADAL" clId="{FD6462EE-8D48-4190-B5CD-C51BE5275D1C}" dt="2023-08-22T16:27:56.395" v="2" actId="478"/>
      <pc:docMkLst>
        <pc:docMk/>
      </pc:docMkLst>
      <pc:sldChg chg="delSp mod">
        <pc:chgData name="Bernard, Allison M" userId="7cd67125-3436-42b8-b83a-bbe37ba15a4e" providerId="ADAL" clId="{FD6462EE-8D48-4190-B5CD-C51BE5275D1C}" dt="2023-08-22T16:27:56.395" v="2" actId="478"/>
        <pc:sldMkLst>
          <pc:docMk/>
          <pc:sldMk cId="3929194274" sldId="334"/>
        </pc:sldMkLst>
        <pc:picChg chg="del">
          <ac:chgData name="Bernard, Allison M" userId="7cd67125-3436-42b8-b83a-bbe37ba15a4e" providerId="ADAL" clId="{FD6462EE-8D48-4190-B5CD-C51BE5275D1C}" dt="2023-08-22T16:27:56.395" v="2" actId="478"/>
          <ac:picMkLst>
            <pc:docMk/>
            <pc:sldMk cId="3929194274" sldId="334"/>
            <ac:picMk id="4" creationId="{6DA486B5-EC27-D3E1-8260-92D66FEAB6FE}"/>
          </ac:picMkLst>
        </pc:picChg>
      </pc:sldChg>
      <pc:sldChg chg="ord">
        <pc:chgData name="Bernard, Allison M" userId="7cd67125-3436-42b8-b83a-bbe37ba15a4e" providerId="ADAL" clId="{FD6462EE-8D48-4190-B5CD-C51BE5275D1C}" dt="2023-08-22T16:08:23.601" v="1"/>
        <pc:sldMkLst>
          <pc:docMk/>
          <pc:sldMk cId="2421346456" sldId="1573"/>
        </pc:sldMkLst>
      </pc:sldChg>
    </pc:docChg>
  </pc:docChgLst>
  <pc:docChgLst>
    <pc:chgData name="Bernard, Allison M" userId="7cd67125-3436-42b8-b83a-bbe37ba15a4e" providerId="ADAL" clId="{D9754FAC-55D7-466F-BD6A-BCE5FAF42CBB}"/>
    <pc:docChg chg="custSel modSld">
      <pc:chgData name="Bernard, Allison M" userId="7cd67125-3436-42b8-b83a-bbe37ba15a4e" providerId="ADAL" clId="{D9754FAC-55D7-466F-BD6A-BCE5FAF42CBB}" dt="2023-08-24T16:20:08.456" v="3" actId="14826"/>
      <pc:docMkLst>
        <pc:docMk/>
      </pc:docMkLst>
      <pc:sldChg chg="delSp modSp mod">
        <pc:chgData name="Bernard, Allison M" userId="7cd67125-3436-42b8-b83a-bbe37ba15a4e" providerId="ADAL" clId="{D9754FAC-55D7-466F-BD6A-BCE5FAF42CBB}" dt="2023-08-24T16:19:59.642" v="1" actId="14826"/>
        <pc:sldMkLst>
          <pc:docMk/>
          <pc:sldMk cId="603526687" sldId="1848"/>
        </pc:sldMkLst>
        <pc:spChg chg="del">
          <ac:chgData name="Bernard, Allison M" userId="7cd67125-3436-42b8-b83a-bbe37ba15a4e" providerId="ADAL" clId="{D9754FAC-55D7-466F-BD6A-BCE5FAF42CBB}" dt="2023-08-24T16:19:56.765" v="0" actId="478"/>
          <ac:spMkLst>
            <pc:docMk/>
            <pc:sldMk cId="603526687" sldId="1848"/>
            <ac:spMk id="4" creationId="{0EEA3731-F648-CD38-14A0-6EA53005BC45}"/>
          </ac:spMkLst>
        </pc:spChg>
        <pc:picChg chg="mod">
          <ac:chgData name="Bernard, Allison M" userId="7cd67125-3436-42b8-b83a-bbe37ba15a4e" providerId="ADAL" clId="{D9754FAC-55D7-466F-BD6A-BCE5FAF42CBB}" dt="2023-08-24T16:19:59.642" v="1" actId="14826"/>
          <ac:picMkLst>
            <pc:docMk/>
            <pc:sldMk cId="603526687" sldId="1848"/>
            <ac:picMk id="5" creationId="{8BF59313-D841-5819-2198-4DA5DF081C9B}"/>
          </ac:picMkLst>
        </pc:picChg>
      </pc:sldChg>
      <pc:sldChg chg="delSp modSp mod">
        <pc:chgData name="Bernard, Allison M" userId="7cd67125-3436-42b8-b83a-bbe37ba15a4e" providerId="ADAL" clId="{D9754FAC-55D7-466F-BD6A-BCE5FAF42CBB}" dt="2023-08-24T16:20:08.456" v="3" actId="14826"/>
        <pc:sldMkLst>
          <pc:docMk/>
          <pc:sldMk cId="3842188350" sldId="1849"/>
        </pc:sldMkLst>
        <pc:spChg chg="del">
          <ac:chgData name="Bernard, Allison M" userId="7cd67125-3436-42b8-b83a-bbe37ba15a4e" providerId="ADAL" clId="{D9754FAC-55D7-466F-BD6A-BCE5FAF42CBB}" dt="2023-08-24T16:20:05.772" v="2" actId="478"/>
          <ac:spMkLst>
            <pc:docMk/>
            <pc:sldMk cId="3842188350" sldId="1849"/>
            <ac:spMk id="8" creationId="{C8DD8A17-380F-6A23-41F1-11FA7E74CFCE}"/>
          </ac:spMkLst>
        </pc:spChg>
        <pc:picChg chg="mod">
          <ac:chgData name="Bernard, Allison M" userId="7cd67125-3436-42b8-b83a-bbe37ba15a4e" providerId="ADAL" clId="{D9754FAC-55D7-466F-BD6A-BCE5FAF42CBB}" dt="2023-08-24T16:20:08.456" v="3" actId="14826"/>
          <ac:picMkLst>
            <pc:docMk/>
            <pc:sldMk cId="3842188350" sldId="1849"/>
            <ac:picMk id="5" creationId="{8BF59313-D841-5819-2198-4DA5DF081C9B}"/>
          </ac:picMkLst>
        </pc:picChg>
      </pc:sldChg>
    </pc:docChg>
  </pc:docChgLst>
  <pc:docChgLst>
    <pc:chgData name="Buckman, Mark" userId="143108ed-1948-4344-b71d-df851b3c54dd" providerId="ADAL" clId="{B6FA1A75-67FC-4776-8DCF-E1A9674685DF}"/>
    <pc:docChg chg="addSld delSld modSld modSection">
      <pc:chgData name="Buckman, Mark" userId="143108ed-1948-4344-b71d-df851b3c54dd" providerId="ADAL" clId="{B6FA1A75-67FC-4776-8DCF-E1A9674685DF}" dt="2022-09-01T14:40:42.362" v="39" actId="1076"/>
      <pc:docMkLst>
        <pc:docMk/>
      </pc:docMkLst>
      <pc:sldChg chg="addSp modSp mod">
        <pc:chgData name="Buckman, Mark" userId="143108ed-1948-4344-b71d-df851b3c54dd" providerId="ADAL" clId="{B6FA1A75-67FC-4776-8DCF-E1A9674685DF}" dt="2022-09-01T14:33:12.430" v="32" actId="167"/>
        <pc:sldMkLst>
          <pc:docMk/>
          <pc:sldMk cId="3690259807" sldId="1636"/>
        </pc:sldMkLst>
        <pc:picChg chg="add mod ord">
          <ac:chgData name="Buckman, Mark" userId="143108ed-1948-4344-b71d-df851b3c54dd" providerId="ADAL" clId="{B6FA1A75-67FC-4776-8DCF-E1A9674685DF}" dt="2022-09-01T14:32:50.654" v="14" actId="167"/>
          <ac:picMkLst>
            <pc:docMk/>
            <pc:sldMk cId="3690259807" sldId="1636"/>
            <ac:picMk id="5" creationId="{C7FC5AA5-95B2-EE31-19A2-C66520639F4E}"/>
          </ac:picMkLst>
        </pc:picChg>
        <pc:picChg chg="add mod ord">
          <ac:chgData name="Buckman, Mark" userId="143108ed-1948-4344-b71d-df851b3c54dd" providerId="ADAL" clId="{B6FA1A75-67FC-4776-8DCF-E1A9674685DF}" dt="2022-09-01T14:33:12.430" v="32" actId="167"/>
          <ac:picMkLst>
            <pc:docMk/>
            <pc:sldMk cId="3690259807" sldId="1636"/>
            <ac:picMk id="7" creationId="{398F730D-1F76-D3F4-B9D6-E52F56F5D2AB}"/>
          </ac:picMkLst>
        </pc:picChg>
      </pc:sldChg>
      <pc:sldChg chg="del">
        <pc:chgData name="Buckman, Mark" userId="143108ed-1948-4344-b71d-df851b3c54dd" providerId="ADAL" clId="{B6FA1A75-67FC-4776-8DCF-E1A9674685DF}" dt="2022-09-01T14:40:16.601" v="34" actId="47"/>
        <pc:sldMkLst>
          <pc:docMk/>
          <pc:sldMk cId="2630518223" sldId="1680"/>
        </pc:sldMkLst>
      </pc:sldChg>
      <pc:sldChg chg="modSp add mod modAnim">
        <pc:chgData name="Buckman, Mark" userId="143108ed-1948-4344-b71d-df851b3c54dd" providerId="ADAL" clId="{B6FA1A75-67FC-4776-8DCF-E1A9674685DF}" dt="2022-09-01T14:40:42.362" v="39" actId="1076"/>
        <pc:sldMkLst>
          <pc:docMk/>
          <pc:sldMk cId="2496999284" sldId="1692"/>
        </pc:sldMkLst>
        <pc:picChg chg="mod">
          <ac:chgData name="Buckman, Mark" userId="143108ed-1948-4344-b71d-df851b3c54dd" providerId="ADAL" clId="{B6FA1A75-67FC-4776-8DCF-E1A9674685DF}" dt="2022-09-01T14:40:42.362" v="39" actId="1076"/>
          <ac:picMkLst>
            <pc:docMk/>
            <pc:sldMk cId="2496999284" sldId="1692"/>
            <ac:picMk id="3" creationId="{00000000-0000-0000-0000-000000000000}"/>
          </ac:picMkLst>
        </pc:picChg>
        <pc:picChg chg="mod">
          <ac:chgData name="Buckman, Mark" userId="143108ed-1948-4344-b71d-df851b3c54dd" providerId="ADAL" clId="{B6FA1A75-67FC-4776-8DCF-E1A9674685DF}" dt="2022-09-01T14:40:41.210" v="38" actId="1076"/>
          <ac:picMkLst>
            <pc:docMk/>
            <pc:sldMk cId="2496999284" sldId="1692"/>
            <ac:picMk id="9" creationId="{766CE13D-D1FC-F6BB-AD71-417E2E981411}"/>
          </ac:picMkLst>
        </pc:picChg>
        <pc:picChg chg="mod">
          <ac:chgData name="Buckman, Mark" userId="143108ed-1948-4344-b71d-df851b3c54dd" providerId="ADAL" clId="{B6FA1A75-67FC-4776-8DCF-E1A9674685DF}" dt="2022-09-01T14:40:27.572" v="35" actId="1076"/>
          <ac:picMkLst>
            <pc:docMk/>
            <pc:sldMk cId="2496999284" sldId="1692"/>
            <ac:picMk id="12" creationId="{30EE9741-A241-1417-33E6-2A29FB340385}"/>
          </ac:picMkLst>
        </pc:picChg>
      </pc:sldChg>
    </pc:docChg>
  </pc:docChgLst>
  <pc:docChgLst>
    <pc:chgData name="McCarthy, Daniel" userId="S::d963m235@home.ku.edu::c0c13070-eb92-480d-ae4d-597399f08b56" providerId="AD" clId="Web-{26D2F74F-3229-4CA1-9534-1D98B0695E59}"/>
    <pc:docChg chg="modSld">
      <pc:chgData name="McCarthy, Daniel" userId="S::d963m235@home.ku.edu::c0c13070-eb92-480d-ae4d-597399f08b56" providerId="AD" clId="Web-{26D2F74F-3229-4CA1-9534-1D98B0695E59}" dt="2022-08-22T20:36:29.553" v="0" actId="20577"/>
      <pc:docMkLst>
        <pc:docMk/>
      </pc:docMkLst>
      <pc:sldChg chg="modSp">
        <pc:chgData name="McCarthy, Daniel" userId="S::d963m235@home.ku.edu::c0c13070-eb92-480d-ae4d-597399f08b56" providerId="AD" clId="Web-{26D2F74F-3229-4CA1-9534-1D98B0695E59}" dt="2022-08-22T20:36:29.553" v="0" actId="20577"/>
        <pc:sldMkLst>
          <pc:docMk/>
          <pc:sldMk cId="1646623367" sldId="1531"/>
        </pc:sldMkLst>
        <pc:spChg chg="mod">
          <ac:chgData name="McCarthy, Daniel" userId="S::d963m235@home.ku.edu::c0c13070-eb92-480d-ae4d-597399f08b56" providerId="AD" clId="Web-{26D2F74F-3229-4CA1-9534-1D98B0695E59}" dt="2022-08-22T20:36:29.553" v="0" actId="20577"/>
          <ac:spMkLst>
            <pc:docMk/>
            <pc:sldMk cId="1646623367" sldId="1531"/>
            <ac:spMk id="2" creationId="{23273857-A054-A3DF-80EC-74820A9E10F7}"/>
          </ac:spMkLst>
        </pc:spChg>
      </pc:sldChg>
    </pc:docChg>
  </pc:docChgLst>
  <pc:docChgLst>
    <pc:chgData name="Lane, Kathleen" userId="d8586a00-d571-4eeb-bfc3-f42bf250439e" providerId="ADAL" clId="{5713B514-D6E8-43F9-BE0C-02779C71A27E}"/>
    <pc:docChg chg="custSel modSld">
      <pc:chgData name="Lane, Kathleen" userId="d8586a00-d571-4eeb-bfc3-f42bf250439e" providerId="ADAL" clId="{5713B514-D6E8-43F9-BE0C-02779C71A27E}" dt="2023-07-25T19:09:28.276" v="0" actId="478"/>
      <pc:docMkLst>
        <pc:docMk/>
      </pc:docMkLst>
      <pc:sldChg chg="delSp mod">
        <pc:chgData name="Lane, Kathleen" userId="d8586a00-d571-4eeb-bfc3-f42bf250439e" providerId="ADAL" clId="{5713B514-D6E8-43F9-BE0C-02779C71A27E}" dt="2023-07-25T19:09:28.276" v="0" actId="478"/>
        <pc:sldMkLst>
          <pc:docMk/>
          <pc:sldMk cId="3330721356" sldId="1697"/>
        </pc:sldMkLst>
        <pc:spChg chg="del">
          <ac:chgData name="Lane, Kathleen" userId="d8586a00-d571-4eeb-bfc3-f42bf250439e" providerId="ADAL" clId="{5713B514-D6E8-43F9-BE0C-02779C71A27E}" dt="2023-07-25T19:09:28.276" v="0" actId="478"/>
          <ac:spMkLst>
            <pc:docMk/>
            <pc:sldMk cId="3330721356" sldId="1697"/>
            <ac:spMk id="20" creationId="{A8FF751A-5609-3572-E018-F40689BC6C5A}"/>
          </ac:spMkLst>
        </pc:spChg>
      </pc:sldChg>
    </pc:docChg>
  </pc:docChgLst>
  <pc:docChgLst>
    <pc:chgData name="Lane, Kathleen" userId="d8586a00-d571-4eeb-bfc3-f42bf250439e" providerId="ADAL" clId="{3EA57E09-7C2B-42F5-AB49-23402478084C}"/>
    <pc:docChg chg="modSld">
      <pc:chgData name="Lane, Kathleen" userId="d8586a00-d571-4eeb-bfc3-f42bf250439e" providerId="ADAL" clId="{3EA57E09-7C2B-42F5-AB49-23402478084C}" dt="2023-07-21T16:09:37.123" v="2" actId="729"/>
      <pc:docMkLst>
        <pc:docMk/>
      </pc:docMkLst>
      <pc:sldChg chg="mod modShow">
        <pc:chgData name="Lane, Kathleen" userId="d8586a00-d571-4eeb-bfc3-f42bf250439e" providerId="ADAL" clId="{3EA57E09-7C2B-42F5-AB49-23402478084C}" dt="2023-07-21T16:09:24.849" v="0" actId="729"/>
        <pc:sldMkLst>
          <pc:docMk/>
          <pc:sldMk cId="31373131" sldId="1368"/>
        </pc:sldMkLst>
      </pc:sldChg>
      <pc:sldChg chg="mod modShow">
        <pc:chgData name="Lane, Kathleen" userId="d8586a00-d571-4eeb-bfc3-f42bf250439e" providerId="ADAL" clId="{3EA57E09-7C2B-42F5-AB49-23402478084C}" dt="2023-07-21T16:09:30.764" v="1" actId="729"/>
        <pc:sldMkLst>
          <pc:docMk/>
          <pc:sldMk cId="2000904055" sldId="1571"/>
        </pc:sldMkLst>
      </pc:sldChg>
      <pc:sldChg chg="mod modShow">
        <pc:chgData name="Lane, Kathleen" userId="d8586a00-d571-4eeb-bfc3-f42bf250439e" providerId="ADAL" clId="{3EA57E09-7C2B-42F5-AB49-23402478084C}" dt="2023-07-21T16:09:37.123" v="2" actId="729"/>
        <pc:sldMkLst>
          <pc:docMk/>
          <pc:sldMk cId="400545352" sldId="1572"/>
        </pc:sldMkLst>
      </pc:sldChg>
    </pc:docChg>
  </pc:docChgLst>
  <pc:docChgLst>
    <pc:chgData name="Sarasin, Elise" userId="051ede2b-3008-44c0-bb19-c9bb04b8c5c9" providerId="ADAL" clId="{2D6ACFFF-FFD1-4DC0-82B8-616C3018EB36}"/>
    <pc:docChg chg="undo custSel modSld">
      <pc:chgData name="Sarasin, Elise" userId="051ede2b-3008-44c0-bb19-c9bb04b8c5c9" providerId="ADAL" clId="{2D6ACFFF-FFD1-4DC0-82B8-616C3018EB36}" dt="2022-09-02T14:51:04.412" v="2" actId="1076"/>
      <pc:docMkLst>
        <pc:docMk/>
      </pc:docMkLst>
      <pc:sldChg chg="modSp mod">
        <pc:chgData name="Sarasin, Elise" userId="051ede2b-3008-44c0-bb19-c9bb04b8c5c9" providerId="ADAL" clId="{2D6ACFFF-FFD1-4DC0-82B8-616C3018EB36}" dt="2022-09-02T14:51:04.412" v="2" actId="1076"/>
        <pc:sldMkLst>
          <pc:docMk/>
          <pc:sldMk cId="688762987" sldId="841"/>
        </pc:sldMkLst>
        <pc:spChg chg="mod">
          <ac:chgData name="Sarasin, Elise" userId="051ede2b-3008-44c0-bb19-c9bb04b8c5c9" providerId="ADAL" clId="{2D6ACFFF-FFD1-4DC0-82B8-616C3018EB36}" dt="2022-09-02T14:51:04.412" v="2" actId="1076"/>
          <ac:spMkLst>
            <pc:docMk/>
            <pc:sldMk cId="688762987" sldId="841"/>
            <ac:spMk id="13" creationId="{587779F2-8F76-4EC3-B758-CCE07D2D5A1B}"/>
          </ac:spMkLst>
        </pc:spChg>
        <pc:cxnChg chg="mod">
          <ac:chgData name="Sarasin, Elise" userId="051ede2b-3008-44c0-bb19-c9bb04b8c5c9" providerId="ADAL" clId="{2D6ACFFF-FFD1-4DC0-82B8-616C3018EB36}" dt="2022-09-02T14:51:04.412" v="2" actId="1076"/>
          <ac:cxnSpMkLst>
            <pc:docMk/>
            <pc:sldMk cId="688762987" sldId="841"/>
            <ac:cxnSpMk id="17" creationId="{70CB32D8-A105-4F62-846A-4BF93596654C}"/>
          </ac:cxnSpMkLst>
        </pc:cxnChg>
      </pc:sldChg>
    </pc:docChg>
  </pc:docChgLst>
  <pc:docChgLst>
    <pc:chgData name="Becker, Tammy J" userId="33d7af1d-9cdf-4322-a3de-40d7ebca94cd" providerId="ADAL" clId="{154BB592-823C-0D4B-A405-D173B32E8154}"/>
    <pc:docChg chg="modSld">
      <pc:chgData name="Becker, Tammy J" userId="33d7af1d-9cdf-4322-a3de-40d7ebca94cd" providerId="ADAL" clId="{154BB592-823C-0D4B-A405-D173B32E8154}" dt="2022-09-21T21:19:20.154" v="0"/>
      <pc:docMkLst>
        <pc:docMk/>
      </pc:docMkLst>
      <pc:sldChg chg="modSp">
        <pc:chgData name="Becker, Tammy J" userId="33d7af1d-9cdf-4322-a3de-40d7ebca94cd" providerId="ADAL" clId="{154BB592-823C-0D4B-A405-D173B32E8154}" dt="2022-09-21T21:19:20.154" v="0"/>
        <pc:sldMkLst>
          <pc:docMk/>
          <pc:sldMk cId="400545352" sldId="1572"/>
        </pc:sldMkLst>
        <pc:spChg chg="mod">
          <ac:chgData name="Becker, Tammy J" userId="33d7af1d-9cdf-4322-a3de-40d7ebca94cd" providerId="ADAL" clId="{154BB592-823C-0D4B-A405-D173B32E8154}" dt="2022-09-21T21:19:20.154" v="0"/>
          <ac:spMkLst>
            <pc:docMk/>
            <pc:sldMk cId="400545352" sldId="1572"/>
            <ac:spMk id="3" creationId="{54939249-B91A-488B-947C-41F181FA5F38}"/>
          </ac:spMkLst>
        </pc:spChg>
      </pc:sldChg>
    </pc:docChg>
  </pc:docChgLst>
  <pc:docChgLst>
    <pc:chgData name="Lane, Kathleen" userId="d8586a00-d571-4eeb-bfc3-f42bf250439e" providerId="ADAL" clId="{62D457D0-BD02-4AEE-8167-86D5184AEBDB}"/>
    <pc:docChg chg="undo custSel addSld delSld modSld sldOrd modSection">
      <pc:chgData name="Lane, Kathleen" userId="d8586a00-d571-4eeb-bfc3-f42bf250439e" providerId="ADAL" clId="{62D457D0-BD02-4AEE-8167-86D5184AEBDB}" dt="2022-09-19T21:16:13.410" v="1117"/>
      <pc:docMkLst>
        <pc:docMk/>
      </pc:docMkLst>
      <pc:sldChg chg="add del">
        <pc:chgData name="Lane, Kathleen" userId="d8586a00-d571-4eeb-bfc3-f42bf250439e" providerId="ADAL" clId="{62D457D0-BD02-4AEE-8167-86D5184AEBDB}" dt="2022-08-21T17:04:08.291" v="1095" actId="47"/>
        <pc:sldMkLst>
          <pc:docMk/>
          <pc:sldMk cId="4276775244" sldId="270"/>
        </pc:sldMkLst>
      </pc:sldChg>
      <pc:sldChg chg="ord">
        <pc:chgData name="Lane, Kathleen" userId="d8586a00-d571-4eeb-bfc3-f42bf250439e" providerId="ADAL" clId="{62D457D0-BD02-4AEE-8167-86D5184AEBDB}" dt="2022-08-21T16:42:44.481" v="695"/>
        <pc:sldMkLst>
          <pc:docMk/>
          <pc:sldMk cId="3926885716" sldId="326"/>
        </pc:sldMkLst>
      </pc:sldChg>
      <pc:sldChg chg="modSp mod">
        <pc:chgData name="Lane, Kathleen" userId="d8586a00-d571-4eeb-bfc3-f42bf250439e" providerId="ADAL" clId="{62D457D0-BD02-4AEE-8167-86D5184AEBDB}" dt="2022-09-11T14:47:36.310" v="1115" actId="27636"/>
        <pc:sldMkLst>
          <pc:docMk/>
          <pc:sldMk cId="3929194274" sldId="334"/>
        </pc:sldMkLst>
        <pc:spChg chg="mod">
          <ac:chgData name="Lane, Kathleen" userId="d8586a00-d571-4eeb-bfc3-f42bf250439e" providerId="ADAL" clId="{62D457D0-BD02-4AEE-8167-86D5184AEBDB}" dt="2022-09-11T14:47:36.310" v="1115" actId="27636"/>
          <ac:spMkLst>
            <pc:docMk/>
            <pc:sldMk cId="3929194274" sldId="334"/>
            <ac:spMk id="3" creationId="{5A566965-2075-4DCB-AE1F-BE391667D1F1}"/>
          </ac:spMkLst>
        </pc:spChg>
      </pc:sldChg>
      <pc:sldChg chg="addSp modSp mod">
        <pc:chgData name="Lane, Kathleen" userId="d8586a00-d571-4eeb-bfc3-f42bf250439e" providerId="ADAL" clId="{62D457D0-BD02-4AEE-8167-86D5184AEBDB}" dt="2022-08-21T16:31:54.583" v="82" actId="14100"/>
        <pc:sldMkLst>
          <pc:docMk/>
          <pc:sldMk cId="222510913" sldId="337"/>
        </pc:sldMkLst>
        <pc:spChg chg="add mod">
          <ac:chgData name="Lane, Kathleen" userId="d8586a00-d571-4eeb-bfc3-f42bf250439e" providerId="ADAL" clId="{62D457D0-BD02-4AEE-8167-86D5184AEBDB}" dt="2022-08-21T16:31:54.583" v="82" actId="14100"/>
          <ac:spMkLst>
            <pc:docMk/>
            <pc:sldMk cId="222510913" sldId="337"/>
            <ac:spMk id="4" creationId="{4575745A-30BF-0667-7409-086F1CFC474E}"/>
          </ac:spMkLst>
        </pc:spChg>
      </pc:sldChg>
      <pc:sldChg chg="modSp add mod ord">
        <pc:chgData name="Lane, Kathleen" userId="d8586a00-d571-4eeb-bfc3-f42bf250439e" providerId="ADAL" clId="{62D457D0-BD02-4AEE-8167-86D5184AEBDB}" dt="2022-08-21T16:19:18.684" v="23"/>
        <pc:sldMkLst>
          <pc:docMk/>
          <pc:sldMk cId="979593199" sldId="664"/>
        </pc:sldMkLst>
        <pc:spChg chg="mod">
          <ac:chgData name="Lane, Kathleen" userId="d8586a00-d571-4eeb-bfc3-f42bf250439e" providerId="ADAL" clId="{62D457D0-BD02-4AEE-8167-86D5184AEBDB}" dt="2022-08-21T16:17:14.483" v="3" actId="27636"/>
          <ac:spMkLst>
            <pc:docMk/>
            <pc:sldMk cId="979593199" sldId="664"/>
            <ac:spMk id="3" creationId="{00000000-0000-0000-0000-000000000000}"/>
          </ac:spMkLst>
        </pc:spChg>
      </pc:sldChg>
      <pc:sldChg chg="add del setBg modNotesTx">
        <pc:chgData name="Lane, Kathleen" userId="d8586a00-d571-4eeb-bfc3-f42bf250439e" providerId="ADAL" clId="{62D457D0-BD02-4AEE-8167-86D5184AEBDB}" dt="2022-08-21T16:26:18.282" v="70" actId="2696"/>
        <pc:sldMkLst>
          <pc:docMk/>
          <pc:sldMk cId="3315693056" sldId="712"/>
        </pc:sldMkLst>
      </pc:sldChg>
      <pc:sldChg chg="add ord">
        <pc:chgData name="Lane, Kathleen" userId="d8586a00-d571-4eeb-bfc3-f42bf250439e" providerId="ADAL" clId="{62D457D0-BD02-4AEE-8167-86D5184AEBDB}" dt="2022-08-21T16:28:17.139" v="73"/>
        <pc:sldMkLst>
          <pc:docMk/>
          <pc:sldMk cId="3834452591" sldId="712"/>
        </pc:sldMkLst>
      </pc:sldChg>
      <pc:sldChg chg="addSp delSp modSp add mod delAnim">
        <pc:chgData name="Lane, Kathleen" userId="d8586a00-d571-4eeb-bfc3-f42bf250439e" providerId="ADAL" clId="{62D457D0-BD02-4AEE-8167-86D5184AEBDB}" dt="2022-08-21T16:34:03.757" v="90"/>
        <pc:sldMkLst>
          <pc:docMk/>
          <pc:sldMk cId="1256611722" sldId="715"/>
        </pc:sldMkLst>
        <pc:spChg chg="del">
          <ac:chgData name="Lane, Kathleen" userId="d8586a00-d571-4eeb-bfc3-f42bf250439e" providerId="ADAL" clId="{62D457D0-BD02-4AEE-8167-86D5184AEBDB}" dt="2022-08-21T16:33:30.877" v="87" actId="478"/>
          <ac:spMkLst>
            <pc:docMk/>
            <pc:sldMk cId="1256611722" sldId="715"/>
            <ac:spMk id="2" creationId="{69E00058-14A7-4BE6-8D1B-23ED4636CA40}"/>
          </ac:spMkLst>
        </pc:spChg>
        <pc:spChg chg="add mod">
          <ac:chgData name="Lane, Kathleen" userId="d8586a00-d571-4eeb-bfc3-f42bf250439e" providerId="ADAL" clId="{62D457D0-BD02-4AEE-8167-86D5184AEBDB}" dt="2022-08-21T16:34:03.757" v="90"/>
          <ac:spMkLst>
            <pc:docMk/>
            <pc:sldMk cId="1256611722" sldId="715"/>
            <ac:spMk id="3" creationId="{233D7B59-114C-5D5A-E090-84F6C7890DC0}"/>
          </ac:spMkLst>
        </pc:spChg>
        <pc:spChg chg="del mod">
          <ac:chgData name="Lane, Kathleen" userId="d8586a00-d571-4eeb-bfc3-f42bf250439e" providerId="ADAL" clId="{62D457D0-BD02-4AEE-8167-86D5184AEBDB}" dt="2022-08-21T16:34:03.201" v="89" actId="478"/>
          <ac:spMkLst>
            <pc:docMk/>
            <pc:sldMk cId="1256611722" sldId="715"/>
            <ac:spMk id="6" creationId="{00000000-0000-0000-0000-000000000000}"/>
          </ac:spMkLst>
        </pc:spChg>
        <pc:spChg chg="del">
          <ac:chgData name="Lane, Kathleen" userId="d8586a00-d571-4eeb-bfc3-f42bf250439e" providerId="ADAL" clId="{62D457D0-BD02-4AEE-8167-86D5184AEBDB}" dt="2022-08-21T16:33:33.942" v="88" actId="478"/>
          <ac:spMkLst>
            <pc:docMk/>
            <pc:sldMk cId="1256611722" sldId="715"/>
            <ac:spMk id="7" creationId="{B6C3EEED-28F2-4490-BE28-DF3986494367}"/>
          </ac:spMkLst>
        </pc:spChg>
        <pc:spChg chg="mod">
          <ac:chgData name="Lane, Kathleen" userId="d8586a00-d571-4eeb-bfc3-f42bf250439e" providerId="ADAL" clId="{62D457D0-BD02-4AEE-8167-86D5184AEBDB}" dt="2022-08-21T16:33:28.581" v="86" actId="27636"/>
          <ac:spMkLst>
            <pc:docMk/>
            <pc:sldMk cId="1256611722" sldId="715"/>
            <ac:spMk id="10" creationId="{00000000-0000-0000-0000-000000000000}"/>
          </ac:spMkLst>
        </pc:spChg>
      </pc:sldChg>
      <pc:sldChg chg="add setBg">
        <pc:chgData name="Lane, Kathleen" userId="d8586a00-d571-4eeb-bfc3-f42bf250439e" providerId="ADAL" clId="{62D457D0-BD02-4AEE-8167-86D5184AEBDB}" dt="2022-08-21T16:32:59.169" v="83"/>
        <pc:sldMkLst>
          <pc:docMk/>
          <pc:sldMk cId="1017658662" sldId="717"/>
        </pc:sldMkLst>
      </pc:sldChg>
      <pc:sldChg chg="add">
        <pc:chgData name="Lane, Kathleen" userId="d8586a00-d571-4eeb-bfc3-f42bf250439e" providerId="ADAL" clId="{62D457D0-BD02-4AEE-8167-86D5184AEBDB}" dt="2022-08-21T17:40:55.644" v="1106"/>
        <pc:sldMkLst>
          <pc:docMk/>
          <pc:sldMk cId="688762987" sldId="841"/>
        </pc:sldMkLst>
      </pc:sldChg>
      <pc:sldChg chg="add del">
        <pc:chgData name="Lane, Kathleen" userId="d8586a00-d571-4eeb-bfc3-f42bf250439e" providerId="ADAL" clId="{62D457D0-BD02-4AEE-8167-86D5184AEBDB}" dt="2022-08-21T16:29:20.058" v="77"/>
        <pc:sldMkLst>
          <pc:docMk/>
          <pc:sldMk cId="2226225136" sldId="847"/>
        </pc:sldMkLst>
      </pc:sldChg>
      <pc:sldChg chg="delSp modSp add mod delAnim">
        <pc:chgData name="Lane, Kathleen" userId="d8586a00-d571-4eeb-bfc3-f42bf250439e" providerId="ADAL" clId="{62D457D0-BD02-4AEE-8167-86D5184AEBDB}" dt="2022-08-21T16:21:57.187" v="31" actId="207"/>
        <pc:sldMkLst>
          <pc:docMk/>
          <pc:sldMk cId="3758554659" sldId="849"/>
        </pc:sldMkLst>
        <pc:spChg chg="del">
          <ac:chgData name="Lane, Kathleen" userId="d8586a00-d571-4eeb-bfc3-f42bf250439e" providerId="ADAL" clId="{62D457D0-BD02-4AEE-8167-86D5184AEBDB}" dt="2022-08-21T16:21:24.497" v="27" actId="478"/>
          <ac:spMkLst>
            <pc:docMk/>
            <pc:sldMk cId="3758554659" sldId="849"/>
            <ac:spMk id="5" creationId="{6C84E71E-BB23-46B7-948C-A75F62E80625}"/>
          </ac:spMkLst>
        </pc:spChg>
        <pc:spChg chg="del">
          <ac:chgData name="Lane, Kathleen" userId="d8586a00-d571-4eeb-bfc3-f42bf250439e" providerId="ADAL" clId="{62D457D0-BD02-4AEE-8167-86D5184AEBDB}" dt="2022-08-21T16:21:28.648" v="30" actId="478"/>
          <ac:spMkLst>
            <pc:docMk/>
            <pc:sldMk cId="3758554659" sldId="849"/>
            <ac:spMk id="6" creationId="{53C1A4C9-1B1A-4421-A006-4656DF828E56}"/>
          </ac:spMkLst>
        </pc:spChg>
        <pc:spChg chg="mod">
          <ac:chgData name="Lane, Kathleen" userId="d8586a00-d571-4eeb-bfc3-f42bf250439e" providerId="ADAL" clId="{62D457D0-BD02-4AEE-8167-86D5184AEBDB}" dt="2022-08-21T16:21:24.522" v="28" actId="27636"/>
          <ac:spMkLst>
            <pc:docMk/>
            <pc:sldMk cId="3758554659" sldId="849"/>
            <ac:spMk id="10" creationId="{00000000-0000-0000-0000-000000000000}"/>
          </ac:spMkLst>
        </pc:spChg>
        <pc:spChg chg="mod">
          <ac:chgData name="Lane, Kathleen" userId="d8586a00-d571-4eeb-bfc3-f42bf250439e" providerId="ADAL" clId="{62D457D0-BD02-4AEE-8167-86D5184AEBDB}" dt="2022-08-21T16:21:57.187" v="31" actId="207"/>
          <ac:spMkLst>
            <pc:docMk/>
            <pc:sldMk cId="3758554659" sldId="849"/>
            <ac:spMk id="11" creationId="{00000000-0000-0000-0000-000000000000}"/>
          </ac:spMkLst>
        </pc:spChg>
      </pc:sldChg>
      <pc:sldChg chg="add">
        <pc:chgData name="Lane, Kathleen" userId="d8586a00-d571-4eeb-bfc3-f42bf250439e" providerId="ADAL" clId="{62D457D0-BD02-4AEE-8167-86D5184AEBDB}" dt="2022-08-21T17:31:17.769" v="1104"/>
        <pc:sldMkLst>
          <pc:docMk/>
          <pc:sldMk cId="721091209" sldId="850"/>
        </pc:sldMkLst>
      </pc:sldChg>
      <pc:sldChg chg="add">
        <pc:chgData name="Lane, Kathleen" userId="d8586a00-d571-4eeb-bfc3-f42bf250439e" providerId="ADAL" clId="{62D457D0-BD02-4AEE-8167-86D5184AEBDB}" dt="2022-08-21T17:31:42.160" v="1105"/>
        <pc:sldMkLst>
          <pc:docMk/>
          <pc:sldMk cId="982742594" sldId="851"/>
        </pc:sldMkLst>
      </pc:sldChg>
      <pc:sldChg chg="del">
        <pc:chgData name="Lane, Kathleen" userId="d8586a00-d571-4eeb-bfc3-f42bf250439e" providerId="ADAL" clId="{62D457D0-BD02-4AEE-8167-86D5184AEBDB}" dt="2022-08-21T16:18:23.835" v="21" actId="47"/>
        <pc:sldMkLst>
          <pc:docMk/>
          <pc:sldMk cId="2855246763" sldId="1177"/>
        </pc:sldMkLst>
      </pc:sldChg>
      <pc:sldChg chg="delSp mod">
        <pc:chgData name="Lane, Kathleen" userId="d8586a00-d571-4eeb-bfc3-f42bf250439e" providerId="ADAL" clId="{62D457D0-BD02-4AEE-8167-86D5184AEBDB}" dt="2022-08-21T17:08:28.189" v="1100" actId="478"/>
        <pc:sldMkLst>
          <pc:docMk/>
          <pc:sldMk cId="2677975" sldId="1415"/>
        </pc:sldMkLst>
        <pc:spChg chg="del">
          <ac:chgData name="Lane, Kathleen" userId="d8586a00-d571-4eeb-bfc3-f42bf250439e" providerId="ADAL" clId="{62D457D0-BD02-4AEE-8167-86D5184AEBDB}" dt="2022-08-21T17:08:28.189" v="1100" actId="478"/>
          <ac:spMkLst>
            <pc:docMk/>
            <pc:sldMk cId="2677975" sldId="1415"/>
            <ac:spMk id="4" creationId="{A032C87E-42C2-4149-9227-BAF30AB40FF2}"/>
          </ac:spMkLst>
        </pc:spChg>
      </pc:sldChg>
      <pc:sldChg chg="delSp modSp mod delAnim">
        <pc:chgData name="Lane, Kathleen" userId="d8586a00-d571-4eeb-bfc3-f42bf250439e" providerId="ADAL" clId="{62D457D0-BD02-4AEE-8167-86D5184AEBDB}" dt="2022-08-21T16:38:19.391" v="151" actId="478"/>
        <pc:sldMkLst>
          <pc:docMk/>
          <pc:sldMk cId="4149186321" sldId="1523"/>
        </pc:sldMkLst>
        <pc:spChg chg="del">
          <ac:chgData name="Lane, Kathleen" userId="d8586a00-d571-4eeb-bfc3-f42bf250439e" providerId="ADAL" clId="{62D457D0-BD02-4AEE-8167-86D5184AEBDB}" dt="2022-08-21T16:38:19.391" v="151" actId="478"/>
          <ac:spMkLst>
            <pc:docMk/>
            <pc:sldMk cId="4149186321" sldId="1523"/>
            <ac:spMk id="11" creationId="{E9B69602-EF43-7B0B-C272-D004CBF1A8A2}"/>
          </ac:spMkLst>
        </pc:spChg>
        <pc:spChg chg="del mod">
          <ac:chgData name="Lane, Kathleen" userId="d8586a00-d571-4eeb-bfc3-f42bf250439e" providerId="ADAL" clId="{62D457D0-BD02-4AEE-8167-86D5184AEBDB}" dt="2022-08-21T16:38:17.399" v="150" actId="478"/>
          <ac:spMkLst>
            <pc:docMk/>
            <pc:sldMk cId="4149186321" sldId="1523"/>
            <ac:spMk id="12" creationId="{63581754-4150-AC55-1716-C9F44C7A3239}"/>
          </ac:spMkLst>
        </pc:spChg>
        <pc:picChg chg="del">
          <ac:chgData name="Lane, Kathleen" userId="d8586a00-d571-4eeb-bfc3-f42bf250439e" providerId="ADAL" clId="{62D457D0-BD02-4AEE-8167-86D5184AEBDB}" dt="2022-08-21T16:37:39.472" v="144" actId="21"/>
          <ac:picMkLst>
            <pc:docMk/>
            <pc:sldMk cId="4149186321" sldId="1523"/>
            <ac:picMk id="9" creationId="{5A29E1D8-7908-D04C-68F3-09B4F6764EB7}"/>
          </ac:picMkLst>
        </pc:picChg>
      </pc:sldChg>
      <pc:sldChg chg="del">
        <pc:chgData name="Lane, Kathleen" userId="d8586a00-d571-4eeb-bfc3-f42bf250439e" providerId="ADAL" clId="{62D457D0-BD02-4AEE-8167-86D5184AEBDB}" dt="2022-08-21T16:41:12.325" v="604" actId="47"/>
        <pc:sldMkLst>
          <pc:docMk/>
          <pc:sldMk cId="3820301415" sldId="1543"/>
        </pc:sldMkLst>
      </pc:sldChg>
      <pc:sldChg chg="add del">
        <pc:chgData name="Lane, Kathleen" userId="d8586a00-d571-4eeb-bfc3-f42bf250439e" providerId="ADAL" clId="{62D457D0-BD02-4AEE-8167-86D5184AEBDB}" dt="2022-08-21T16:44:54.028" v="696"/>
        <pc:sldMkLst>
          <pc:docMk/>
          <pc:sldMk cId="1306622515" sldId="1544"/>
        </pc:sldMkLst>
      </pc:sldChg>
      <pc:sldChg chg="modSp mod ord">
        <pc:chgData name="Lane, Kathleen" userId="d8586a00-d571-4eeb-bfc3-f42bf250439e" providerId="ADAL" clId="{62D457D0-BD02-4AEE-8167-86D5184AEBDB}" dt="2022-09-19T21:16:13.410" v="1117"/>
        <pc:sldMkLst>
          <pc:docMk/>
          <pc:sldMk cId="2052685669" sldId="1591"/>
        </pc:sldMkLst>
        <pc:spChg chg="mod">
          <ac:chgData name="Lane, Kathleen" userId="d8586a00-d571-4eeb-bfc3-f42bf250439e" providerId="ADAL" clId="{62D457D0-BD02-4AEE-8167-86D5184AEBDB}" dt="2022-08-21T16:42:39.932" v="693" actId="1076"/>
          <ac:spMkLst>
            <pc:docMk/>
            <pc:sldMk cId="2052685669" sldId="1591"/>
            <ac:spMk id="2" creationId="{F8AD2FDC-B73C-4FC4-B57D-CA168DA96F2D}"/>
          </ac:spMkLst>
        </pc:spChg>
        <pc:graphicFrameChg chg="modGraphic">
          <ac:chgData name="Lane, Kathleen" userId="d8586a00-d571-4eeb-bfc3-f42bf250439e" providerId="ADAL" clId="{62D457D0-BD02-4AEE-8167-86D5184AEBDB}" dt="2022-08-21T16:42:31.736" v="692" actId="20577"/>
          <ac:graphicFrameMkLst>
            <pc:docMk/>
            <pc:sldMk cId="2052685669" sldId="1591"/>
            <ac:graphicFrameMk id="4" creationId="{27719A9E-C107-4070-90D6-67EE0A02D65C}"/>
          </ac:graphicFrameMkLst>
        </pc:graphicFrameChg>
      </pc:sldChg>
      <pc:sldChg chg="del">
        <pc:chgData name="Lane, Kathleen" userId="d8586a00-d571-4eeb-bfc3-f42bf250439e" providerId="ADAL" clId="{62D457D0-BD02-4AEE-8167-86D5184AEBDB}" dt="2022-08-21T17:04:13.381" v="1096" actId="47"/>
        <pc:sldMkLst>
          <pc:docMk/>
          <pc:sldMk cId="1212379901" sldId="1593"/>
        </pc:sldMkLst>
      </pc:sldChg>
      <pc:sldChg chg="ord">
        <pc:chgData name="Lane, Kathleen" userId="d8586a00-d571-4eeb-bfc3-f42bf250439e" providerId="ADAL" clId="{62D457D0-BD02-4AEE-8167-86D5184AEBDB}" dt="2022-08-21T16:28:20.458" v="75"/>
        <pc:sldMkLst>
          <pc:docMk/>
          <pc:sldMk cId="2160294811" sldId="1598"/>
        </pc:sldMkLst>
      </pc:sldChg>
      <pc:sldChg chg="addSp delSp modSp mod modAnim">
        <pc:chgData name="Lane, Kathleen" userId="d8586a00-d571-4eeb-bfc3-f42bf250439e" providerId="ADAL" clId="{62D457D0-BD02-4AEE-8167-86D5184AEBDB}" dt="2022-08-21T17:04:40.537" v="1099" actId="1076"/>
        <pc:sldMkLst>
          <pc:docMk/>
          <pc:sldMk cId="1621290183" sldId="1600"/>
        </pc:sldMkLst>
        <pc:spChg chg="del">
          <ac:chgData name="Lane, Kathleen" userId="d8586a00-d571-4eeb-bfc3-f42bf250439e" providerId="ADAL" clId="{62D457D0-BD02-4AEE-8167-86D5184AEBDB}" dt="2022-08-21T17:02:13.676" v="1078" actId="478"/>
          <ac:spMkLst>
            <pc:docMk/>
            <pc:sldMk cId="1621290183" sldId="1600"/>
            <ac:spMk id="5" creationId="{FD3DBC54-5886-5BB9-D4C2-27032313A763}"/>
          </ac:spMkLst>
        </pc:spChg>
        <pc:picChg chg="add del mod">
          <ac:chgData name="Lane, Kathleen" userId="d8586a00-d571-4eeb-bfc3-f42bf250439e" providerId="ADAL" clId="{62D457D0-BD02-4AEE-8167-86D5184AEBDB}" dt="2022-08-21T17:02:54.372" v="1084" actId="22"/>
          <ac:picMkLst>
            <pc:docMk/>
            <pc:sldMk cId="1621290183" sldId="1600"/>
            <ac:picMk id="6" creationId="{AF5C9BE4-051E-CBAC-7937-EA16CC11B546}"/>
          </ac:picMkLst>
        </pc:picChg>
        <pc:picChg chg="add mod">
          <ac:chgData name="Lane, Kathleen" userId="d8586a00-d571-4eeb-bfc3-f42bf250439e" providerId="ADAL" clId="{62D457D0-BD02-4AEE-8167-86D5184AEBDB}" dt="2022-08-21T17:03:20.200" v="1087" actId="1076"/>
          <ac:picMkLst>
            <pc:docMk/>
            <pc:sldMk cId="1621290183" sldId="1600"/>
            <ac:picMk id="8" creationId="{B15FFA64-9753-72FD-413A-0172D179B454}"/>
          </ac:picMkLst>
        </pc:picChg>
        <pc:picChg chg="add del mod">
          <ac:chgData name="Lane, Kathleen" userId="d8586a00-d571-4eeb-bfc3-f42bf250439e" providerId="ADAL" clId="{62D457D0-BD02-4AEE-8167-86D5184AEBDB}" dt="2022-08-21T17:03:58.316" v="1091" actId="478"/>
          <ac:picMkLst>
            <pc:docMk/>
            <pc:sldMk cId="1621290183" sldId="1600"/>
            <ac:picMk id="9" creationId="{C0A9B4F5-D74C-18CE-8255-F1B33AF785E6}"/>
          </ac:picMkLst>
        </pc:picChg>
        <pc:picChg chg="add mod">
          <ac:chgData name="Lane, Kathleen" userId="d8586a00-d571-4eeb-bfc3-f42bf250439e" providerId="ADAL" clId="{62D457D0-BD02-4AEE-8167-86D5184AEBDB}" dt="2022-08-21T17:04:05.174" v="1094" actId="1076"/>
          <ac:picMkLst>
            <pc:docMk/>
            <pc:sldMk cId="1621290183" sldId="1600"/>
            <ac:picMk id="10" creationId="{0425B9A5-F50A-F1DE-5014-58E9B95DA9B4}"/>
          </ac:picMkLst>
        </pc:picChg>
        <pc:picChg chg="add mod">
          <ac:chgData name="Lane, Kathleen" userId="d8586a00-d571-4eeb-bfc3-f42bf250439e" providerId="ADAL" clId="{62D457D0-BD02-4AEE-8167-86D5184AEBDB}" dt="2022-08-21T17:04:40.537" v="1099" actId="1076"/>
          <ac:picMkLst>
            <pc:docMk/>
            <pc:sldMk cId="1621290183" sldId="1600"/>
            <ac:picMk id="11" creationId="{D3CEB6BE-021B-9B1E-57C4-CE88D549A2E5}"/>
          </ac:picMkLst>
        </pc:picChg>
      </pc:sldChg>
      <pc:sldChg chg="addSp modSp mod">
        <pc:chgData name="Lane, Kathleen" userId="d8586a00-d571-4eeb-bfc3-f42bf250439e" providerId="ADAL" clId="{62D457D0-BD02-4AEE-8167-86D5184AEBDB}" dt="2022-08-21T16:18:15.965" v="18" actId="14100"/>
        <pc:sldMkLst>
          <pc:docMk/>
          <pc:sldMk cId="2555008547" sldId="1610"/>
        </pc:sldMkLst>
        <pc:picChg chg="add mod ord">
          <ac:chgData name="Lane, Kathleen" userId="d8586a00-d571-4eeb-bfc3-f42bf250439e" providerId="ADAL" clId="{62D457D0-BD02-4AEE-8167-86D5184AEBDB}" dt="2022-08-21T16:18:15.965" v="18" actId="14100"/>
          <ac:picMkLst>
            <pc:docMk/>
            <pc:sldMk cId="2555008547" sldId="1610"/>
            <ac:picMk id="2" creationId="{6B814784-96B3-C3E8-BD33-C61FD9BF241E}"/>
          </ac:picMkLst>
        </pc:picChg>
        <pc:picChg chg="mod">
          <ac:chgData name="Lane, Kathleen" userId="d8586a00-d571-4eeb-bfc3-f42bf250439e" providerId="ADAL" clId="{62D457D0-BD02-4AEE-8167-86D5184AEBDB}" dt="2022-08-21T16:17:35.052" v="8" actId="14100"/>
          <ac:picMkLst>
            <pc:docMk/>
            <pc:sldMk cId="2555008547" sldId="1610"/>
            <ac:picMk id="3" creationId="{0270C888-911D-4C66-B394-44EB4AC075EA}"/>
          </ac:picMkLst>
        </pc:picChg>
        <pc:picChg chg="add mod">
          <ac:chgData name="Lane, Kathleen" userId="d8586a00-d571-4eeb-bfc3-f42bf250439e" providerId="ADAL" clId="{62D457D0-BD02-4AEE-8167-86D5184AEBDB}" dt="2022-08-21T16:18:12.389" v="17" actId="1076"/>
          <ac:picMkLst>
            <pc:docMk/>
            <pc:sldMk cId="2555008547" sldId="1610"/>
            <ac:picMk id="4" creationId="{7A3DF23B-CBB9-F265-5D6D-EEC133BE9674}"/>
          </ac:picMkLst>
        </pc:picChg>
      </pc:sldChg>
      <pc:sldChg chg="add">
        <pc:chgData name="Lane, Kathleen" userId="d8586a00-d571-4eeb-bfc3-f42bf250439e" providerId="ADAL" clId="{62D457D0-BD02-4AEE-8167-86D5184AEBDB}" dt="2022-08-21T16:57:16.424" v="1076"/>
        <pc:sldMkLst>
          <pc:docMk/>
          <pc:sldMk cId="3900038873" sldId="1611"/>
        </pc:sldMkLst>
      </pc:sldChg>
      <pc:sldChg chg="add">
        <pc:chgData name="Lane, Kathleen" userId="d8586a00-d571-4eeb-bfc3-f42bf250439e" providerId="ADAL" clId="{62D457D0-BD02-4AEE-8167-86D5184AEBDB}" dt="2022-08-21T17:40:55.644" v="1106"/>
        <pc:sldMkLst>
          <pc:docMk/>
          <pc:sldMk cId="4152434093" sldId="1637"/>
        </pc:sldMkLst>
      </pc:sldChg>
      <pc:sldChg chg="add">
        <pc:chgData name="Lane, Kathleen" userId="d8586a00-d571-4eeb-bfc3-f42bf250439e" providerId="ADAL" clId="{62D457D0-BD02-4AEE-8167-86D5184AEBDB}" dt="2022-09-01T14:44:24.841" v="1107"/>
        <pc:sldMkLst>
          <pc:docMk/>
          <pc:sldMk cId="2630518223" sldId="1680"/>
        </pc:sldMkLst>
      </pc:sldChg>
      <pc:sldChg chg="add del">
        <pc:chgData name="Lane, Kathleen" userId="d8586a00-d571-4eeb-bfc3-f42bf250439e" providerId="ADAL" clId="{62D457D0-BD02-4AEE-8167-86D5184AEBDB}" dt="2022-08-21T16:44:54.028" v="696"/>
        <pc:sldMkLst>
          <pc:docMk/>
          <pc:sldMk cId="3845944044" sldId="1681"/>
        </pc:sldMkLst>
      </pc:sldChg>
      <pc:sldChg chg="add del">
        <pc:chgData name="Lane, Kathleen" userId="d8586a00-d571-4eeb-bfc3-f42bf250439e" providerId="ADAL" clId="{62D457D0-BD02-4AEE-8167-86D5184AEBDB}" dt="2022-08-21T16:44:54.028" v="696"/>
        <pc:sldMkLst>
          <pc:docMk/>
          <pc:sldMk cId="4068081608" sldId="1682"/>
        </pc:sldMkLst>
      </pc:sldChg>
      <pc:sldChg chg="del">
        <pc:chgData name="Lane, Kathleen" userId="d8586a00-d571-4eeb-bfc3-f42bf250439e" providerId="ADAL" clId="{62D457D0-BD02-4AEE-8167-86D5184AEBDB}" dt="2022-08-21T16:19:33.399" v="24" actId="2696"/>
        <pc:sldMkLst>
          <pc:docMk/>
          <pc:sldMk cId="2871123200" sldId="1685"/>
        </pc:sldMkLst>
      </pc:sldChg>
      <pc:sldChg chg="delSp add del mod">
        <pc:chgData name="Lane, Kathleen" userId="d8586a00-d571-4eeb-bfc3-f42bf250439e" providerId="ADAL" clId="{62D457D0-BD02-4AEE-8167-86D5184AEBDB}" dt="2022-08-21T16:25:36.961" v="68" actId="47"/>
        <pc:sldMkLst>
          <pc:docMk/>
          <pc:sldMk cId="3876332096" sldId="1685"/>
        </pc:sldMkLst>
        <pc:spChg chg="del">
          <ac:chgData name="Lane, Kathleen" userId="d8586a00-d571-4eeb-bfc3-f42bf250439e" providerId="ADAL" clId="{62D457D0-BD02-4AEE-8167-86D5184AEBDB}" dt="2022-08-21T16:24:07.454" v="34" actId="478"/>
          <ac:spMkLst>
            <pc:docMk/>
            <pc:sldMk cId="3876332096" sldId="1685"/>
            <ac:spMk id="15" creationId="{77226435-BDD5-A6A5-225F-F873D70C09BF}"/>
          </ac:spMkLst>
        </pc:spChg>
      </pc:sldChg>
      <pc:sldChg chg="delSp modSp add del mod ord">
        <pc:chgData name="Lane, Kathleen" userId="d8586a00-d571-4eeb-bfc3-f42bf250439e" providerId="ADAL" clId="{62D457D0-BD02-4AEE-8167-86D5184AEBDB}" dt="2022-08-21T16:41:11.590" v="603" actId="47"/>
        <pc:sldMkLst>
          <pc:docMk/>
          <pc:sldMk cId="2842717860" sldId="1686"/>
        </pc:sldMkLst>
        <pc:spChg chg="del">
          <ac:chgData name="Lane, Kathleen" userId="d8586a00-d571-4eeb-bfc3-f42bf250439e" providerId="ADAL" clId="{62D457D0-BD02-4AEE-8167-86D5184AEBDB}" dt="2022-08-21T16:34:30.920" v="93" actId="478"/>
          <ac:spMkLst>
            <pc:docMk/>
            <pc:sldMk cId="2842717860" sldId="1686"/>
            <ac:spMk id="15" creationId="{77226435-BDD5-A6A5-225F-F873D70C09BF}"/>
          </ac:spMkLst>
        </pc:spChg>
        <pc:graphicFrameChg chg="mod modGraphic">
          <ac:chgData name="Lane, Kathleen" userId="d8586a00-d571-4eeb-bfc3-f42bf250439e" providerId="ADAL" clId="{62D457D0-BD02-4AEE-8167-86D5184AEBDB}" dt="2022-08-21T16:35:31.151" v="131" actId="113"/>
          <ac:graphicFrameMkLst>
            <pc:docMk/>
            <pc:sldMk cId="2842717860" sldId="1686"/>
            <ac:graphicFrameMk id="4" creationId="{27719A9E-C107-4070-90D6-67EE0A02D65C}"/>
          </ac:graphicFrameMkLst>
        </pc:graphicFrameChg>
      </pc:sldChg>
      <pc:sldChg chg="delSp modSp add mod ord">
        <pc:chgData name="Lane, Kathleen" userId="d8586a00-d571-4eeb-bfc3-f42bf250439e" providerId="ADAL" clId="{62D457D0-BD02-4AEE-8167-86D5184AEBDB}" dt="2022-08-21T16:41:06.303" v="602" actId="20577"/>
        <pc:sldMkLst>
          <pc:docMk/>
          <pc:sldMk cId="2423490798" sldId="1687"/>
        </pc:sldMkLst>
        <pc:spChg chg="del">
          <ac:chgData name="Lane, Kathleen" userId="d8586a00-d571-4eeb-bfc3-f42bf250439e" providerId="ADAL" clId="{62D457D0-BD02-4AEE-8167-86D5184AEBDB}" dt="2022-08-21T16:24:24.430" v="36" actId="478"/>
          <ac:spMkLst>
            <pc:docMk/>
            <pc:sldMk cId="2423490798" sldId="1687"/>
            <ac:spMk id="15" creationId="{77226435-BDD5-A6A5-225F-F873D70C09BF}"/>
          </ac:spMkLst>
        </pc:spChg>
        <pc:graphicFrameChg chg="mod modGraphic">
          <ac:chgData name="Lane, Kathleen" userId="d8586a00-d571-4eeb-bfc3-f42bf250439e" providerId="ADAL" clId="{62D457D0-BD02-4AEE-8167-86D5184AEBDB}" dt="2022-08-21T16:41:06.303" v="602" actId="20577"/>
          <ac:graphicFrameMkLst>
            <pc:docMk/>
            <pc:sldMk cId="2423490798" sldId="1687"/>
            <ac:graphicFrameMk id="4" creationId="{27719A9E-C107-4070-90D6-67EE0A02D65C}"/>
          </ac:graphicFrameMkLst>
        </pc:graphicFrameChg>
      </pc:sldChg>
      <pc:sldChg chg="modSp add mod">
        <pc:chgData name="Lane, Kathleen" userId="d8586a00-d571-4eeb-bfc3-f42bf250439e" providerId="ADAL" clId="{62D457D0-BD02-4AEE-8167-86D5184AEBDB}" dt="2022-08-21T16:37:26.042" v="143" actId="1076"/>
        <pc:sldMkLst>
          <pc:docMk/>
          <pc:sldMk cId="3331172230" sldId="1688"/>
        </pc:sldMkLst>
        <pc:spChg chg="mod">
          <ac:chgData name="Lane, Kathleen" userId="d8586a00-d571-4eeb-bfc3-f42bf250439e" providerId="ADAL" clId="{62D457D0-BD02-4AEE-8167-86D5184AEBDB}" dt="2022-08-21T16:37:26.042" v="143" actId="1076"/>
          <ac:spMkLst>
            <pc:docMk/>
            <pc:sldMk cId="3331172230" sldId="1688"/>
            <ac:spMk id="15" creationId="{00000000-0000-0000-0000-000000000000}"/>
          </ac:spMkLst>
        </pc:spChg>
        <pc:picChg chg="mod">
          <ac:chgData name="Lane, Kathleen" userId="d8586a00-d571-4eeb-bfc3-f42bf250439e" providerId="ADAL" clId="{62D457D0-BD02-4AEE-8167-86D5184AEBDB}" dt="2022-08-21T16:37:18.912" v="142" actId="1076"/>
          <ac:picMkLst>
            <pc:docMk/>
            <pc:sldMk cId="3331172230" sldId="1688"/>
            <ac:picMk id="10" creationId="{00000000-0000-0000-0000-000000000000}"/>
          </ac:picMkLst>
        </pc:picChg>
      </pc:sldChg>
      <pc:sldChg chg="addSp modSp new mod modAnim">
        <pc:chgData name="Lane, Kathleen" userId="d8586a00-d571-4eeb-bfc3-f42bf250439e" providerId="ADAL" clId="{62D457D0-BD02-4AEE-8167-86D5184AEBDB}" dt="2022-08-21T16:47:52.742" v="1075" actId="1076"/>
        <pc:sldMkLst>
          <pc:docMk/>
          <pc:sldMk cId="3444375325" sldId="1689"/>
        </pc:sldMkLst>
        <pc:spChg chg="add mod">
          <ac:chgData name="Lane, Kathleen" userId="d8586a00-d571-4eeb-bfc3-f42bf250439e" providerId="ADAL" clId="{62D457D0-BD02-4AEE-8167-86D5184AEBDB}" dt="2022-08-21T16:37:59.179" v="147"/>
          <ac:spMkLst>
            <pc:docMk/>
            <pc:sldMk cId="3444375325" sldId="1689"/>
            <ac:spMk id="3" creationId="{4DA9AE36-196C-2623-569C-AFD5FCD2AF13}"/>
          </ac:spMkLst>
        </pc:spChg>
        <pc:spChg chg="add mod">
          <ac:chgData name="Lane, Kathleen" userId="d8586a00-d571-4eeb-bfc3-f42bf250439e" providerId="ADAL" clId="{62D457D0-BD02-4AEE-8167-86D5184AEBDB}" dt="2022-08-21T16:38:07.472" v="148"/>
          <ac:spMkLst>
            <pc:docMk/>
            <pc:sldMk cId="3444375325" sldId="1689"/>
            <ac:spMk id="4" creationId="{C8FBD9C9-FCC9-525E-1F57-78C2D715B383}"/>
          </ac:spMkLst>
        </pc:spChg>
        <pc:picChg chg="add mod">
          <ac:chgData name="Lane, Kathleen" userId="d8586a00-d571-4eeb-bfc3-f42bf250439e" providerId="ADAL" clId="{62D457D0-BD02-4AEE-8167-86D5184AEBDB}" dt="2022-08-21T16:47:52.742" v="1075" actId="1076"/>
          <ac:picMkLst>
            <pc:docMk/>
            <pc:sldMk cId="3444375325" sldId="1689"/>
            <ac:picMk id="2" creationId="{DE3EC160-B5C0-09C5-5A95-92C161D399B3}"/>
          </ac:picMkLst>
        </pc:picChg>
      </pc:sldChg>
      <pc:sldChg chg="modSp add mod">
        <pc:chgData name="Lane, Kathleen" userId="d8586a00-d571-4eeb-bfc3-f42bf250439e" providerId="ADAL" clId="{62D457D0-BD02-4AEE-8167-86D5184AEBDB}" dt="2022-08-21T16:47:39.216" v="1073" actId="6549"/>
        <pc:sldMkLst>
          <pc:docMk/>
          <pc:sldMk cId="944265971" sldId="1690"/>
        </pc:sldMkLst>
        <pc:spChg chg="mod">
          <ac:chgData name="Lane, Kathleen" userId="d8586a00-d571-4eeb-bfc3-f42bf250439e" providerId="ADAL" clId="{62D457D0-BD02-4AEE-8167-86D5184AEBDB}" dt="2022-08-21T16:46:01.065" v="728" actId="20577"/>
          <ac:spMkLst>
            <pc:docMk/>
            <pc:sldMk cId="944265971" sldId="1690"/>
            <ac:spMk id="4" creationId="{00000000-0000-0000-0000-000000000000}"/>
          </ac:spMkLst>
        </pc:spChg>
        <pc:spChg chg="mod">
          <ac:chgData name="Lane, Kathleen" userId="d8586a00-d571-4eeb-bfc3-f42bf250439e" providerId="ADAL" clId="{62D457D0-BD02-4AEE-8167-86D5184AEBDB}" dt="2022-08-21T16:47:39.216" v="1073" actId="6549"/>
          <ac:spMkLst>
            <pc:docMk/>
            <pc:sldMk cId="944265971" sldId="1690"/>
            <ac:spMk id="10" creationId="{00000000-0000-0000-0000-000000000000}"/>
          </ac:spMkLst>
        </pc:spChg>
      </pc:sldChg>
      <pc:sldChg chg="add">
        <pc:chgData name="Lane, Kathleen" userId="d8586a00-d571-4eeb-bfc3-f42bf250439e" providerId="ADAL" clId="{62D457D0-BD02-4AEE-8167-86D5184AEBDB}" dt="2022-08-21T17:28:49.610" v="1101"/>
        <pc:sldMkLst>
          <pc:docMk/>
          <pc:sldMk cId="1371597133" sldId="1691"/>
        </pc:sldMkLst>
      </pc:sldChg>
      <pc:sldChg chg="del">
        <pc:chgData name="Lane, Kathleen" userId="d8586a00-d571-4eeb-bfc3-f42bf250439e" providerId="ADAL" clId="{62D457D0-BD02-4AEE-8167-86D5184AEBDB}" dt="2022-09-01T14:44:28.654" v="1108" actId="47"/>
        <pc:sldMkLst>
          <pc:docMk/>
          <pc:sldMk cId="2496999284" sldId="1692"/>
        </pc:sldMkLst>
      </pc:sldChg>
      <pc:sldChg chg="add del">
        <pc:chgData name="Lane, Kathleen" userId="d8586a00-d571-4eeb-bfc3-f42bf250439e" providerId="ADAL" clId="{62D457D0-BD02-4AEE-8167-86D5184AEBDB}" dt="2022-08-21T17:31:10.502" v="1103" actId="47"/>
        <pc:sldMkLst>
          <pc:docMk/>
          <pc:sldMk cId="2856479091" sldId="1692"/>
        </pc:sldMkLst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svg"/><Relationship Id="rId1" Type="http://schemas.openxmlformats.org/officeDocument/2006/relationships/image" Target="../media/image256.png"/><Relationship Id="rId4" Type="http://schemas.openxmlformats.org/officeDocument/2006/relationships/image" Target="../media/image25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svg"/><Relationship Id="rId1" Type="http://schemas.openxmlformats.org/officeDocument/2006/relationships/image" Target="../media/image256.png"/><Relationship Id="rId4" Type="http://schemas.openxmlformats.org/officeDocument/2006/relationships/image" Target="../media/image25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1E9966-6130-4379-8C8D-1F03A38F970F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C549AE1-33AD-4706-A29F-8AB463C218A9}">
      <dgm:prSet custT="1"/>
      <dgm:spPr/>
      <dgm:t>
        <a:bodyPr/>
        <a:lstStyle/>
        <a:p>
          <a:pPr rtl="0"/>
          <a:r>
            <a:rPr lang="en-US" sz="4000"/>
            <a:t>Faculty and Staff</a:t>
          </a:r>
        </a:p>
      </dgm:t>
    </dgm:pt>
    <dgm:pt modelId="{8B03447B-9E76-457B-AE06-93480D35EE6B}" type="parTrans" cxnId="{F03E2288-5685-4A89-B8F3-FA52BB425588}">
      <dgm:prSet/>
      <dgm:spPr/>
      <dgm:t>
        <a:bodyPr/>
        <a:lstStyle/>
        <a:p>
          <a:endParaRPr lang="en-US" sz="1100"/>
        </a:p>
      </dgm:t>
    </dgm:pt>
    <dgm:pt modelId="{DE0AFDD2-D1B4-4DC4-9236-DD98018F9800}" type="sibTrans" cxnId="{F03E2288-5685-4A89-B8F3-FA52BB425588}">
      <dgm:prSet/>
      <dgm:spPr/>
      <dgm:t>
        <a:bodyPr/>
        <a:lstStyle/>
        <a:p>
          <a:endParaRPr lang="en-US" sz="1100"/>
        </a:p>
      </dgm:t>
    </dgm:pt>
    <dgm:pt modelId="{6695B7C6-08CD-42E0-B858-F067729B5262}">
      <dgm:prSet custT="1"/>
      <dgm:spPr/>
      <dgm:t>
        <a:bodyPr/>
        <a:lstStyle/>
        <a:p>
          <a:pPr rtl="0"/>
          <a:r>
            <a:rPr lang="en-US" sz="4000"/>
            <a:t>Students</a:t>
          </a:r>
        </a:p>
      </dgm:t>
    </dgm:pt>
    <dgm:pt modelId="{011FCA92-2C19-4F9B-BF5E-F44DAEFD0BC9}" type="parTrans" cxnId="{F478C8CD-F542-4E9A-885E-76BBC373D5A9}">
      <dgm:prSet/>
      <dgm:spPr/>
      <dgm:t>
        <a:bodyPr/>
        <a:lstStyle/>
        <a:p>
          <a:endParaRPr lang="en-US" sz="1100"/>
        </a:p>
      </dgm:t>
    </dgm:pt>
    <dgm:pt modelId="{862AB770-4D88-4821-B90E-17B0871CAE05}" type="sibTrans" cxnId="{F478C8CD-F542-4E9A-885E-76BBC373D5A9}">
      <dgm:prSet/>
      <dgm:spPr/>
      <dgm:t>
        <a:bodyPr/>
        <a:lstStyle/>
        <a:p>
          <a:endParaRPr lang="en-US" sz="1100"/>
        </a:p>
      </dgm:t>
    </dgm:pt>
    <dgm:pt modelId="{900D09C4-CC41-40AF-B945-6C262C23E7D2}">
      <dgm:prSet custT="1"/>
      <dgm:spPr/>
      <dgm:t>
        <a:bodyPr/>
        <a:lstStyle/>
        <a:p>
          <a:pPr rtl="0"/>
          <a:r>
            <a:rPr lang="en-US" sz="4000"/>
            <a:t>Families and Community </a:t>
          </a:r>
        </a:p>
      </dgm:t>
    </dgm:pt>
    <dgm:pt modelId="{6776B4B2-3F61-4937-A637-A06AE4E430C2}" type="parTrans" cxnId="{05CBDDB1-1201-4670-BE6F-7A99A06B4D13}">
      <dgm:prSet/>
      <dgm:spPr/>
      <dgm:t>
        <a:bodyPr/>
        <a:lstStyle/>
        <a:p>
          <a:endParaRPr lang="en-US" sz="1100"/>
        </a:p>
      </dgm:t>
    </dgm:pt>
    <dgm:pt modelId="{C7077AE4-0B3C-4934-9140-6CD82B68C779}" type="sibTrans" cxnId="{05CBDDB1-1201-4670-BE6F-7A99A06B4D13}">
      <dgm:prSet/>
      <dgm:spPr/>
      <dgm:t>
        <a:bodyPr/>
        <a:lstStyle/>
        <a:p>
          <a:endParaRPr lang="en-US" sz="1100"/>
        </a:p>
      </dgm:t>
    </dgm:pt>
    <dgm:pt modelId="{30BC696C-6472-5245-BB31-654E3B48B94C}" type="pres">
      <dgm:prSet presAssocID="{971E9966-6130-4379-8C8D-1F03A38F970F}" presName="Name0" presStyleCnt="0">
        <dgm:presLayoutVars>
          <dgm:chMax val="7"/>
          <dgm:chPref val="7"/>
          <dgm:dir/>
        </dgm:presLayoutVars>
      </dgm:prSet>
      <dgm:spPr/>
    </dgm:pt>
    <dgm:pt modelId="{2C5C1653-C1C6-2640-9C13-75C8E4961917}" type="pres">
      <dgm:prSet presAssocID="{971E9966-6130-4379-8C8D-1F03A38F970F}" presName="Name1" presStyleCnt="0"/>
      <dgm:spPr/>
    </dgm:pt>
    <dgm:pt modelId="{385A25F8-5672-1C41-A3FB-3A0F7BB61E30}" type="pres">
      <dgm:prSet presAssocID="{971E9966-6130-4379-8C8D-1F03A38F970F}" presName="cycle" presStyleCnt="0"/>
      <dgm:spPr/>
    </dgm:pt>
    <dgm:pt modelId="{3BA95CD3-7DF3-E243-8EF8-87626BC82E6E}" type="pres">
      <dgm:prSet presAssocID="{971E9966-6130-4379-8C8D-1F03A38F970F}" presName="srcNode" presStyleLbl="node1" presStyleIdx="0" presStyleCnt="3"/>
      <dgm:spPr/>
    </dgm:pt>
    <dgm:pt modelId="{EE120F51-DF6D-F84A-8BA8-9A049496162C}" type="pres">
      <dgm:prSet presAssocID="{971E9966-6130-4379-8C8D-1F03A38F970F}" presName="conn" presStyleLbl="parChTrans1D2" presStyleIdx="0" presStyleCnt="1"/>
      <dgm:spPr/>
    </dgm:pt>
    <dgm:pt modelId="{BE5EAF99-50EB-1B43-8929-C12F89EC7CDE}" type="pres">
      <dgm:prSet presAssocID="{971E9966-6130-4379-8C8D-1F03A38F970F}" presName="extraNode" presStyleLbl="node1" presStyleIdx="0" presStyleCnt="3"/>
      <dgm:spPr/>
    </dgm:pt>
    <dgm:pt modelId="{D0B1258B-1301-E744-A9E5-C6B8B85A7E50}" type="pres">
      <dgm:prSet presAssocID="{971E9966-6130-4379-8C8D-1F03A38F970F}" presName="dstNode" presStyleLbl="node1" presStyleIdx="0" presStyleCnt="3"/>
      <dgm:spPr/>
    </dgm:pt>
    <dgm:pt modelId="{3219D407-BB4A-5A45-9330-6A657E27CA2B}" type="pres">
      <dgm:prSet presAssocID="{DC549AE1-33AD-4706-A29F-8AB463C218A9}" presName="text_1" presStyleLbl="node1" presStyleIdx="0" presStyleCnt="3">
        <dgm:presLayoutVars>
          <dgm:bulletEnabled val="1"/>
        </dgm:presLayoutVars>
      </dgm:prSet>
      <dgm:spPr/>
    </dgm:pt>
    <dgm:pt modelId="{F279E3E1-A465-1E4B-9CFE-06F2AABC8BD4}" type="pres">
      <dgm:prSet presAssocID="{DC549AE1-33AD-4706-A29F-8AB463C218A9}" presName="accent_1" presStyleCnt="0"/>
      <dgm:spPr/>
    </dgm:pt>
    <dgm:pt modelId="{326BA992-7EEB-4347-A2EE-82B85B673192}" type="pres">
      <dgm:prSet presAssocID="{DC549AE1-33AD-4706-A29F-8AB463C218A9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675EF7-0A26-4B46-9FE7-DCDD337423F7}" type="pres">
      <dgm:prSet presAssocID="{6695B7C6-08CD-42E0-B858-F067729B5262}" presName="text_2" presStyleLbl="node1" presStyleIdx="1" presStyleCnt="3">
        <dgm:presLayoutVars>
          <dgm:bulletEnabled val="1"/>
        </dgm:presLayoutVars>
      </dgm:prSet>
      <dgm:spPr/>
    </dgm:pt>
    <dgm:pt modelId="{9C850269-7F47-BC41-A44A-0A2465234C54}" type="pres">
      <dgm:prSet presAssocID="{6695B7C6-08CD-42E0-B858-F067729B5262}" presName="accent_2" presStyleCnt="0"/>
      <dgm:spPr/>
    </dgm:pt>
    <dgm:pt modelId="{5CC4C9E6-7618-0543-BADD-12987C1D0FDB}" type="pres">
      <dgm:prSet presAssocID="{6695B7C6-08CD-42E0-B858-F067729B5262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0B7151-7D8B-F94E-9B5F-C111A095FA2F}" type="pres">
      <dgm:prSet presAssocID="{900D09C4-CC41-40AF-B945-6C262C23E7D2}" presName="text_3" presStyleLbl="node1" presStyleIdx="2" presStyleCnt="3">
        <dgm:presLayoutVars>
          <dgm:bulletEnabled val="1"/>
        </dgm:presLayoutVars>
      </dgm:prSet>
      <dgm:spPr/>
    </dgm:pt>
    <dgm:pt modelId="{79D2EBF4-7579-EC48-B5E9-27734E781913}" type="pres">
      <dgm:prSet presAssocID="{900D09C4-CC41-40AF-B945-6C262C23E7D2}" presName="accent_3" presStyleCnt="0"/>
      <dgm:spPr/>
    </dgm:pt>
    <dgm:pt modelId="{93A7F3CD-F22E-1144-8AEE-A191E88D335A}" type="pres">
      <dgm:prSet presAssocID="{900D09C4-CC41-40AF-B945-6C262C23E7D2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1C1451A-4B50-9345-AC62-A51A52511EE2}" type="presOf" srcId="{DE0AFDD2-D1B4-4DC4-9236-DD98018F9800}" destId="{EE120F51-DF6D-F84A-8BA8-9A049496162C}" srcOrd="0" destOrd="0" presId="urn:microsoft.com/office/officeart/2008/layout/VerticalCurvedList"/>
    <dgm:cxn modelId="{F03E2288-5685-4A89-B8F3-FA52BB425588}" srcId="{971E9966-6130-4379-8C8D-1F03A38F970F}" destId="{DC549AE1-33AD-4706-A29F-8AB463C218A9}" srcOrd="0" destOrd="0" parTransId="{8B03447B-9E76-457B-AE06-93480D35EE6B}" sibTransId="{DE0AFDD2-D1B4-4DC4-9236-DD98018F9800}"/>
    <dgm:cxn modelId="{B81983B1-A056-9448-A929-898AC37C1D52}" type="presOf" srcId="{900D09C4-CC41-40AF-B945-6C262C23E7D2}" destId="{BC0B7151-7D8B-F94E-9B5F-C111A095FA2F}" srcOrd="0" destOrd="0" presId="urn:microsoft.com/office/officeart/2008/layout/VerticalCurvedList"/>
    <dgm:cxn modelId="{05CBDDB1-1201-4670-BE6F-7A99A06B4D13}" srcId="{971E9966-6130-4379-8C8D-1F03A38F970F}" destId="{900D09C4-CC41-40AF-B945-6C262C23E7D2}" srcOrd="2" destOrd="0" parTransId="{6776B4B2-3F61-4937-A637-A06AE4E430C2}" sibTransId="{C7077AE4-0B3C-4934-9140-6CD82B68C779}"/>
    <dgm:cxn modelId="{4F6127B3-B4B1-1244-BB19-7076E591EB44}" type="presOf" srcId="{DC549AE1-33AD-4706-A29F-8AB463C218A9}" destId="{3219D407-BB4A-5A45-9330-6A657E27CA2B}" srcOrd="0" destOrd="0" presId="urn:microsoft.com/office/officeart/2008/layout/VerticalCurvedList"/>
    <dgm:cxn modelId="{F478C8CD-F542-4E9A-885E-76BBC373D5A9}" srcId="{971E9966-6130-4379-8C8D-1F03A38F970F}" destId="{6695B7C6-08CD-42E0-B858-F067729B5262}" srcOrd="1" destOrd="0" parTransId="{011FCA92-2C19-4F9B-BF5E-F44DAEFD0BC9}" sibTransId="{862AB770-4D88-4821-B90E-17B0871CAE05}"/>
    <dgm:cxn modelId="{50FB25E6-0C9F-604A-8758-9E5E64B38D51}" type="presOf" srcId="{971E9966-6130-4379-8C8D-1F03A38F970F}" destId="{30BC696C-6472-5245-BB31-654E3B48B94C}" srcOrd="0" destOrd="0" presId="urn:microsoft.com/office/officeart/2008/layout/VerticalCurvedList"/>
    <dgm:cxn modelId="{F9AE53FF-418B-B447-93C2-4E80645414C7}" type="presOf" srcId="{6695B7C6-08CD-42E0-B858-F067729B5262}" destId="{3B675EF7-0A26-4B46-9FE7-DCDD337423F7}" srcOrd="0" destOrd="0" presId="urn:microsoft.com/office/officeart/2008/layout/VerticalCurvedList"/>
    <dgm:cxn modelId="{6424F9E2-2632-A143-9DF9-C94196AD0D88}" type="presParOf" srcId="{30BC696C-6472-5245-BB31-654E3B48B94C}" destId="{2C5C1653-C1C6-2640-9C13-75C8E4961917}" srcOrd="0" destOrd="0" presId="urn:microsoft.com/office/officeart/2008/layout/VerticalCurvedList"/>
    <dgm:cxn modelId="{104057C2-F676-424E-8F2F-06452BE69EC4}" type="presParOf" srcId="{2C5C1653-C1C6-2640-9C13-75C8E4961917}" destId="{385A25F8-5672-1C41-A3FB-3A0F7BB61E30}" srcOrd="0" destOrd="0" presId="urn:microsoft.com/office/officeart/2008/layout/VerticalCurvedList"/>
    <dgm:cxn modelId="{9C21EC6C-565B-D448-BD8F-CFCCB407E8E0}" type="presParOf" srcId="{385A25F8-5672-1C41-A3FB-3A0F7BB61E30}" destId="{3BA95CD3-7DF3-E243-8EF8-87626BC82E6E}" srcOrd="0" destOrd="0" presId="urn:microsoft.com/office/officeart/2008/layout/VerticalCurvedList"/>
    <dgm:cxn modelId="{AFE688AF-6E78-5A42-94FA-946DC23DCF1F}" type="presParOf" srcId="{385A25F8-5672-1C41-A3FB-3A0F7BB61E30}" destId="{EE120F51-DF6D-F84A-8BA8-9A049496162C}" srcOrd="1" destOrd="0" presId="urn:microsoft.com/office/officeart/2008/layout/VerticalCurvedList"/>
    <dgm:cxn modelId="{AF5115BC-2BD8-A945-9F1E-DD4419A38AA3}" type="presParOf" srcId="{385A25F8-5672-1C41-A3FB-3A0F7BB61E30}" destId="{BE5EAF99-50EB-1B43-8929-C12F89EC7CDE}" srcOrd="2" destOrd="0" presId="urn:microsoft.com/office/officeart/2008/layout/VerticalCurvedList"/>
    <dgm:cxn modelId="{DFDDB8ED-1108-CD47-B0EA-5B138C72E611}" type="presParOf" srcId="{385A25F8-5672-1C41-A3FB-3A0F7BB61E30}" destId="{D0B1258B-1301-E744-A9E5-C6B8B85A7E50}" srcOrd="3" destOrd="0" presId="urn:microsoft.com/office/officeart/2008/layout/VerticalCurvedList"/>
    <dgm:cxn modelId="{9EBF8FDD-9867-0145-B3CB-A5B60B8C6BC3}" type="presParOf" srcId="{2C5C1653-C1C6-2640-9C13-75C8E4961917}" destId="{3219D407-BB4A-5A45-9330-6A657E27CA2B}" srcOrd="1" destOrd="0" presId="urn:microsoft.com/office/officeart/2008/layout/VerticalCurvedList"/>
    <dgm:cxn modelId="{99D41F94-5E41-C947-87A8-71FE399EDE61}" type="presParOf" srcId="{2C5C1653-C1C6-2640-9C13-75C8E4961917}" destId="{F279E3E1-A465-1E4B-9CFE-06F2AABC8BD4}" srcOrd="2" destOrd="0" presId="urn:microsoft.com/office/officeart/2008/layout/VerticalCurvedList"/>
    <dgm:cxn modelId="{0F5F8F2E-245A-9643-BBE4-6B093511ED71}" type="presParOf" srcId="{F279E3E1-A465-1E4B-9CFE-06F2AABC8BD4}" destId="{326BA992-7EEB-4347-A2EE-82B85B673192}" srcOrd="0" destOrd="0" presId="urn:microsoft.com/office/officeart/2008/layout/VerticalCurvedList"/>
    <dgm:cxn modelId="{13398722-95E2-2449-BFD0-27E7CA556AA8}" type="presParOf" srcId="{2C5C1653-C1C6-2640-9C13-75C8E4961917}" destId="{3B675EF7-0A26-4B46-9FE7-DCDD337423F7}" srcOrd="3" destOrd="0" presId="urn:microsoft.com/office/officeart/2008/layout/VerticalCurvedList"/>
    <dgm:cxn modelId="{61096C92-5C77-F04D-9452-4F5686B0765E}" type="presParOf" srcId="{2C5C1653-C1C6-2640-9C13-75C8E4961917}" destId="{9C850269-7F47-BC41-A44A-0A2465234C54}" srcOrd="4" destOrd="0" presId="urn:microsoft.com/office/officeart/2008/layout/VerticalCurvedList"/>
    <dgm:cxn modelId="{893D8C45-D17C-F34D-BFE1-F70B907A87F0}" type="presParOf" srcId="{9C850269-7F47-BC41-A44A-0A2465234C54}" destId="{5CC4C9E6-7618-0543-BADD-12987C1D0FDB}" srcOrd="0" destOrd="0" presId="urn:microsoft.com/office/officeart/2008/layout/VerticalCurvedList"/>
    <dgm:cxn modelId="{286C7F1A-2976-EB47-AF50-1EF4BDA9933F}" type="presParOf" srcId="{2C5C1653-C1C6-2640-9C13-75C8E4961917}" destId="{BC0B7151-7D8B-F94E-9B5F-C111A095FA2F}" srcOrd="5" destOrd="0" presId="urn:microsoft.com/office/officeart/2008/layout/VerticalCurvedList"/>
    <dgm:cxn modelId="{84B9887C-0D97-AC4E-B46C-55A36C03372E}" type="presParOf" srcId="{2C5C1653-C1C6-2640-9C13-75C8E4961917}" destId="{79D2EBF4-7579-EC48-B5E9-27734E781913}" srcOrd="6" destOrd="0" presId="urn:microsoft.com/office/officeart/2008/layout/VerticalCurvedList"/>
    <dgm:cxn modelId="{AEEB1294-5A65-E54C-8065-F93AABF5C8DF}" type="presParOf" srcId="{79D2EBF4-7579-EC48-B5E9-27734E781913}" destId="{93A7F3CD-F22E-1144-8AEE-A191E88D33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1E9966-6130-4379-8C8D-1F03A38F970F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C549AE1-33AD-4706-A29F-8AB463C218A9}">
      <dgm:prSet custT="1"/>
      <dgm:spPr/>
      <dgm:t>
        <a:bodyPr/>
        <a:lstStyle/>
        <a:p>
          <a:pPr rtl="0"/>
          <a:r>
            <a:rPr lang="en-US" sz="4000"/>
            <a:t>Faculty and Staff</a:t>
          </a:r>
        </a:p>
      </dgm:t>
    </dgm:pt>
    <dgm:pt modelId="{8B03447B-9E76-457B-AE06-93480D35EE6B}" type="parTrans" cxnId="{F03E2288-5685-4A89-B8F3-FA52BB425588}">
      <dgm:prSet/>
      <dgm:spPr/>
      <dgm:t>
        <a:bodyPr/>
        <a:lstStyle/>
        <a:p>
          <a:endParaRPr lang="en-US" sz="1100"/>
        </a:p>
      </dgm:t>
    </dgm:pt>
    <dgm:pt modelId="{DE0AFDD2-D1B4-4DC4-9236-DD98018F9800}" type="sibTrans" cxnId="{F03E2288-5685-4A89-B8F3-FA52BB425588}">
      <dgm:prSet/>
      <dgm:spPr/>
      <dgm:t>
        <a:bodyPr/>
        <a:lstStyle/>
        <a:p>
          <a:endParaRPr lang="en-US" sz="1100"/>
        </a:p>
      </dgm:t>
    </dgm:pt>
    <dgm:pt modelId="{6695B7C6-08CD-42E0-B858-F067729B5262}">
      <dgm:prSet custT="1"/>
      <dgm:spPr/>
      <dgm:t>
        <a:bodyPr/>
        <a:lstStyle/>
        <a:p>
          <a:pPr rtl="0"/>
          <a:r>
            <a:rPr lang="en-US" sz="4000"/>
            <a:t>Students</a:t>
          </a:r>
        </a:p>
      </dgm:t>
    </dgm:pt>
    <dgm:pt modelId="{011FCA92-2C19-4F9B-BF5E-F44DAEFD0BC9}" type="parTrans" cxnId="{F478C8CD-F542-4E9A-885E-76BBC373D5A9}">
      <dgm:prSet/>
      <dgm:spPr/>
      <dgm:t>
        <a:bodyPr/>
        <a:lstStyle/>
        <a:p>
          <a:endParaRPr lang="en-US" sz="1100"/>
        </a:p>
      </dgm:t>
    </dgm:pt>
    <dgm:pt modelId="{862AB770-4D88-4821-B90E-17B0871CAE05}" type="sibTrans" cxnId="{F478C8CD-F542-4E9A-885E-76BBC373D5A9}">
      <dgm:prSet/>
      <dgm:spPr/>
      <dgm:t>
        <a:bodyPr/>
        <a:lstStyle/>
        <a:p>
          <a:endParaRPr lang="en-US" sz="1100"/>
        </a:p>
      </dgm:t>
    </dgm:pt>
    <dgm:pt modelId="{900D09C4-CC41-40AF-B945-6C262C23E7D2}">
      <dgm:prSet custT="1"/>
      <dgm:spPr/>
      <dgm:t>
        <a:bodyPr/>
        <a:lstStyle/>
        <a:p>
          <a:pPr rtl="0"/>
          <a:r>
            <a:rPr lang="en-US" sz="4000"/>
            <a:t>Families and Community </a:t>
          </a:r>
        </a:p>
      </dgm:t>
    </dgm:pt>
    <dgm:pt modelId="{6776B4B2-3F61-4937-A637-A06AE4E430C2}" type="parTrans" cxnId="{05CBDDB1-1201-4670-BE6F-7A99A06B4D13}">
      <dgm:prSet/>
      <dgm:spPr/>
      <dgm:t>
        <a:bodyPr/>
        <a:lstStyle/>
        <a:p>
          <a:endParaRPr lang="en-US" sz="1100"/>
        </a:p>
      </dgm:t>
    </dgm:pt>
    <dgm:pt modelId="{C7077AE4-0B3C-4934-9140-6CD82B68C779}" type="sibTrans" cxnId="{05CBDDB1-1201-4670-BE6F-7A99A06B4D13}">
      <dgm:prSet/>
      <dgm:spPr/>
      <dgm:t>
        <a:bodyPr/>
        <a:lstStyle/>
        <a:p>
          <a:endParaRPr lang="en-US" sz="1100"/>
        </a:p>
      </dgm:t>
    </dgm:pt>
    <dgm:pt modelId="{30BC696C-6472-5245-BB31-654E3B48B94C}" type="pres">
      <dgm:prSet presAssocID="{971E9966-6130-4379-8C8D-1F03A38F970F}" presName="Name0" presStyleCnt="0">
        <dgm:presLayoutVars>
          <dgm:chMax val="7"/>
          <dgm:chPref val="7"/>
          <dgm:dir/>
        </dgm:presLayoutVars>
      </dgm:prSet>
      <dgm:spPr/>
    </dgm:pt>
    <dgm:pt modelId="{2C5C1653-C1C6-2640-9C13-75C8E4961917}" type="pres">
      <dgm:prSet presAssocID="{971E9966-6130-4379-8C8D-1F03A38F970F}" presName="Name1" presStyleCnt="0"/>
      <dgm:spPr/>
    </dgm:pt>
    <dgm:pt modelId="{385A25F8-5672-1C41-A3FB-3A0F7BB61E30}" type="pres">
      <dgm:prSet presAssocID="{971E9966-6130-4379-8C8D-1F03A38F970F}" presName="cycle" presStyleCnt="0"/>
      <dgm:spPr/>
    </dgm:pt>
    <dgm:pt modelId="{3BA95CD3-7DF3-E243-8EF8-87626BC82E6E}" type="pres">
      <dgm:prSet presAssocID="{971E9966-6130-4379-8C8D-1F03A38F970F}" presName="srcNode" presStyleLbl="node1" presStyleIdx="0" presStyleCnt="3"/>
      <dgm:spPr/>
    </dgm:pt>
    <dgm:pt modelId="{EE120F51-DF6D-F84A-8BA8-9A049496162C}" type="pres">
      <dgm:prSet presAssocID="{971E9966-6130-4379-8C8D-1F03A38F970F}" presName="conn" presStyleLbl="parChTrans1D2" presStyleIdx="0" presStyleCnt="1"/>
      <dgm:spPr/>
    </dgm:pt>
    <dgm:pt modelId="{BE5EAF99-50EB-1B43-8929-C12F89EC7CDE}" type="pres">
      <dgm:prSet presAssocID="{971E9966-6130-4379-8C8D-1F03A38F970F}" presName="extraNode" presStyleLbl="node1" presStyleIdx="0" presStyleCnt="3"/>
      <dgm:spPr/>
    </dgm:pt>
    <dgm:pt modelId="{D0B1258B-1301-E744-A9E5-C6B8B85A7E50}" type="pres">
      <dgm:prSet presAssocID="{971E9966-6130-4379-8C8D-1F03A38F970F}" presName="dstNode" presStyleLbl="node1" presStyleIdx="0" presStyleCnt="3"/>
      <dgm:spPr/>
    </dgm:pt>
    <dgm:pt modelId="{3219D407-BB4A-5A45-9330-6A657E27CA2B}" type="pres">
      <dgm:prSet presAssocID="{DC549AE1-33AD-4706-A29F-8AB463C218A9}" presName="text_1" presStyleLbl="node1" presStyleIdx="0" presStyleCnt="3">
        <dgm:presLayoutVars>
          <dgm:bulletEnabled val="1"/>
        </dgm:presLayoutVars>
      </dgm:prSet>
      <dgm:spPr/>
    </dgm:pt>
    <dgm:pt modelId="{F279E3E1-A465-1E4B-9CFE-06F2AABC8BD4}" type="pres">
      <dgm:prSet presAssocID="{DC549AE1-33AD-4706-A29F-8AB463C218A9}" presName="accent_1" presStyleCnt="0"/>
      <dgm:spPr/>
    </dgm:pt>
    <dgm:pt modelId="{326BA992-7EEB-4347-A2EE-82B85B673192}" type="pres">
      <dgm:prSet presAssocID="{DC549AE1-33AD-4706-A29F-8AB463C218A9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675EF7-0A26-4B46-9FE7-DCDD337423F7}" type="pres">
      <dgm:prSet presAssocID="{6695B7C6-08CD-42E0-B858-F067729B5262}" presName="text_2" presStyleLbl="node1" presStyleIdx="1" presStyleCnt="3">
        <dgm:presLayoutVars>
          <dgm:bulletEnabled val="1"/>
        </dgm:presLayoutVars>
      </dgm:prSet>
      <dgm:spPr/>
    </dgm:pt>
    <dgm:pt modelId="{9C850269-7F47-BC41-A44A-0A2465234C54}" type="pres">
      <dgm:prSet presAssocID="{6695B7C6-08CD-42E0-B858-F067729B5262}" presName="accent_2" presStyleCnt="0"/>
      <dgm:spPr/>
    </dgm:pt>
    <dgm:pt modelId="{5CC4C9E6-7618-0543-BADD-12987C1D0FDB}" type="pres">
      <dgm:prSet presAssocID="{6695B7C6-08CD-42E0-B858-F067729B5262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0B7151-7D8B-F94E-9B5F-C111A095FA2F}" type="pres">
      <dgm:prSet presAssocID="{900D09C4-CC41-40AF-B945-6C262C23E7D2}" presName="text_3" presStyleLbl="node1" presStyleIdx="2" presStyleCnt="3">
        <dgm:presLayoutVars>
          <dgm:bulletEnabled val="1"/>
        </dgm:presLayoutVars>
      </dgm:prSet>
      <dgm:spPr/>
    </dgm:pt>
    <dgm:pt modelId="{79D2EBF4-7579-EC48-B5E9-27734E781913}" type="pres">
      <dgm:prSet presAssocID="{900D09C4-CC41-40AF-B945-6C262C23E7D2}" presName="accent_3" presStyleCnt="0"/>
      <dgm:spPr/>
    </dgm:pt>
    <dgm:pt modelId="{93A7F3CD-F22E-1144-8AEE-A191E88D335A}" type="pres">
      <dgm:prSet presAssocID="{900D09C4-CC41-40AF-B945-6C262C23E7D2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1C1451A-4B50-9345-AC62-A51A52511EE2}" type="presOf" srcId="{DE0AFDD2-D1B4-4DC4-9236-DD98018F9800}" destId="{EE120F51-DF6D-F84A-8BA8-9A049496162C}" srcOrd="0" destOrd="0" presId="urn:microsoft.com/office/officeart/2008/layout/VerticalCurvedList"/>
    <dgm:cxn modelId="{F03E2288-5685-4A89-B8F3-FA52BB425588}" srcId="{971E9966-6130-4379-8C8D-1F03A38F970F}" destId="{DC549AE1-33AD-4706-A29F-8AB463C218A9}" srcOrd="0" destOrd="0" parTransId="{8B03447B-9E76-457B-AE06-93480D35EE6B}" sibTransId="{DE0AFDD2-D1B4-4DC4-9236-DD98018F9800}"/>
    <dgm:cxn modelId="{B81983B1-A056-9448-A929-898AC37C1D52}" type="presOf" srcId="{900D09C4-CC41-40AF-B945-6C262C23E7D2}" destId="{BC0B7151-7D8B-F94E-9B5F-C111A095FA2F}" srcOrd="0" destOrd="0" presId="urn:microsoft.com/office/officeart/2008/layout/VerticalCurvedList"/>
    <dgm:cxn modelId="{05CBDDB1-1201-4670-BE6F-7A99A06B4D13}" srcId="{971E9966-6130-4379-8C8D-1F03A38F970F}" destId="{900D09C4-CC41-40AF-B945-6C262C23E7D2}" srcOrd="2" destOrd="0" parTransId="{6776B4B2-3F61-4937-A637-A06AE4E430C2}" sibTransId="{C7077AE4-0B3C-4934-9140-6CD82B68C779}"/>
    <dgm:cxn modelId="{4F6127B3-B4B1-1244-BB19-7076E591EB44}" type="presOf" srcId="{DC549AE1-33AD-4706-A29F-8AB463C218A9}" destId="{3219D407-BB4A-5A45-9330-6A657E27CA2B}" srcOrd="0" destOrd="0" presId="urn:microsoft.com/office/officeart/2008/layout/VerticalCurvedList"/>
    <dgm:cxn modelId="{F478C8CD-F542-4E9A-885E-76BBC373D5A9}" srcId="{971E9966-6130-4379-8C8D-1F03A38F970F}" destId="{6695B7C6-08CD-42E0-B858-F067729B5262}" srcOrd="1" destOrd="0" parTransId="{011FCA92-2C19-4F9B-BF5E-F44DAEFD0BC9}" sibTransId="{862AB770-4D88-4821-B90E-17B0871CAE05}"/>
    <dgm:cxn modelId="{50FB25E6-0C9F-604A-8758-9E5E64B38D51}" type="presOf" srcId="{971E9966-6130-4379-8C8D-1F03A38F970F}" destId="{30BC696C-6472-5245-BB31-654E3B48B94C}" srcOrd="0" destOrd="0" presId="urn:microsoft.com/office/officeart/2008/layout/VerticalCurvedList"/>
    <dgm:cxn modelId="{F9AE53FF-418B-B447-93C2-4E80645414C7}" type="presOf" srcId="{6695B7C6-08CD-42E0-B858-F067729B5262}" destId="{3B675EF7-0A26-4B46-9FE7-DCDD337423F7}" srcOrd="0" destOrd="0" presId="urn:microsoft.com/office/officeart/2008/layout/VerticalCurvedList"/>
    <dgm:cxn modelId="{6424F9E2-2632-A143-9DF9-C94196AD0D88}" type="presParOf" srcId="{30BC696C-6472-5245-BB31-654E3B48B94C}" destId="{2C5C1653-C1C6-2640-9C13-75C8E4961917}" srcOrd="0" destOrd="0" presId="urn:microsoft.com/office/officeart/2008/layout/VerticalCurvedList"/>
    <dgm:cxn modelId="{104057C2-F676-424E-8F2F-06452BE69EC4}" type="presParOf" srcId="{2C5C1653-C1C6-2640-9C13-75C8E4961917}" destId="{385A25F8-5672-1C41-A3FB-3A0F7BB61E30}" srcOrd="0" destOrd="0" presId="urn:microsoft.com/office/officeart/2008/layout/VerticalCurvedList"/>
    <dgm:cxn modelId="{9C21EC6C-565B-D448-BD8F-CFCCB407E8E0}" type="presParOf" srcId="{385A25F8-5672-1C41-A3FB-3A0F7BB61E30}" destId="{3BA95CD3-7DF3-E243-8EF8-87626BC82E6E}" srcOrd="0" destOrd="0" presId="urn:microsoft.com/office/officeart/2008/layout/VerticalCurvedList"/>
    <dgm:cxn modelId="{AFE688AF-6E78-5A42-94FA-946DC23DCF1F}" type="presParOf" srcId="{385A25F8-5672-1C41-A3FB-3A0F7BB61E30}" destId="{EE120F51-DF6D-F84A-8BA8-9A049496162C}" srcOrd="1" destOrd="0" presId="urn:microsoft.com/office/officeart/2008/layout/VerticalCurvedList"/>
    <dgm:cxn modelId="{AF5115BC-2BD8-A945-9F1E-DD4419A38AA3}" type="presParOf" srcId="{385A25F8-5672-1C41-A3FB-3A0F7BB61E30}" destId="{BE5EAF99-50EB-1B43-8929-C12F89EC7CDE}" srcOrd="2" destOrd="0" presId="urn:microsoft.com/office/officeart/2008/layout/VerticalCurvedList"/>
    <dgm:cxn modelId="{DFDDB8ED-1108-CD47-B0EA-5B138C72E611}" type="presParOf" srcId="{385A25F8-5672-1C41-A3FB-3A0F7BB61E30}" destId="{D0B1258B-1301-E744-A9E5-C6B8B85A7E50}" srcOrd="3" destOrd="0" presId="urn:microsoft.com/office/officeart/2008/layout/VerticalCurvedList"/>
    <dgm:cxn modelId="{9EBF8FDD-9867-0145-B3CB-A5B60B8C6BC3}" type="presParOf" srcId="{2C5C1653-C1C6-2640-9C13-75C8E4961917}" destId="{3219D407-BB4A-5A45-9330-6A657E27CA2B}" srcOrd="1" destOrd="0" presId="urn:microsoft.com/office/officeart/2008/layout/VerticalCurvedList"/>
    <dgm:cxn modelId="{99D41F94-5E41-C947-87A8-71FE399EDE61}" type="presParOf" srcId="{2C5C1653-C1C6-2640-9C13-75C8E4961917}" destId="{F279E3E1-A465-1E4B-9CFE-06F2AABC8BD4}" srcOrd="2" destOrd="0" presId="urn:microsoft.com/office/officeart/2008/layout/VerticalCurvedList"/>
    <dgm:cxn modelId="{0F5F8F2E-245A-9643-BBE4-6B093511ED71}" type="presParOf" srcId="{F279E3E1-A465-1E4B-9CFE-06F2AABC8BD4}" destId="{326BA992-7EEB-4347-A2EE-82B85B673192}" srcOrd="0" destOrd="0" presId="urn:microsoft.com/office/officeart/2008/layout/VerticalCurvedList"/>
    <dgm:cxn modelId="{13398722-95E2-2449-BFD0-27E7CA556AA8}" type="presParOf" srcId="{2C5C1653-C1C6-2640-9C13-75C8E4961917}" destId="{3B675EF7-0A26-4B46-9FE7-DCDD337423F7}" srcOrd="3" destOrd="0" presId="urn:microsoft.com/office/officeart/2008/layout/VerticalCurvedList"/>
    <dgm:cxn modelId="{61096C92-5C77-F04D-9452-4F5686B0765E}" type="presParOf" srcId="{2C5C1653-C1C6-2640-9C13-75C8E4961917}" destId="{9C850269-7F47-BC41-A44A-0A2465234C54}" srcOrd="4" destOrd="0" presId="urn:microsoft.com/office/officeart/2008/layout/VerticalCurvedList"/>
    <dgm:cxn modelId="{893D8C45-D17C-F34D-BFE1-F70B907A87F0}" type="presParOf" srcId="{9C850269-7F47-BC41-A44A-0A2465234C54}" destId="{5CC4C9E6-7618-0543-BADD-12987C1D0FDB}" srcOrd="0" destOrd="0" presId="urn:microsoft.com/office/officeart/2008/layout/VerticalCurvedList"/>
    <dgm:cxn modelId="{286C7F1A-2976-EB47-AF50-1EF4BDA9933F}" type="presParOf" srcId="{2C5C1653-C1C6-2640-9C13-75C8E4961917}" destId="{BC0B7151-7D8B-F94E-9B5F-C111A095FA2F}" srcOrd="5" destOrd="0" presId="urn:microsoft.com/office/officeart/2008/layout/VerticalCurvedList"/>
    <dgm:cxn modelId="{84B9887C-0D97-AC4E-B46C-55A36C03372E}" type="presParOf" srcId="{2C5C1653-C1C6-2640-9C13-75C8E4961917}" destId="{79D2EBF4-7579-EC48-B5E9-27734E781913}" srcOrd="6" destOrd="0" presId="urn:microsoft.com/office/officeart/2008/layout/VerticalCurvedList"/>
    <dgm:cxn modelId="{AEEB1294-5A65-E54C-8065-F93AABF5C8DF}" type="presParOf" srcId="{79D2EBF4-7579-EC48-B5E9-27734E781913}" destId="{93A7F3CD-F22E-1144-8AEE-A191E88D33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EB340FB-2DEE-4121-9679-C7B35A118458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6A7EBD1-E922-4CD4-9B9D-95E59F2B838B}">
      <dgm:prSet phldrT="[Text]" custT="1"/>
      <dgm:spPr/>
      <dgm:t>
        <a:bodyPr/>
        <a:lstStyle/>
        <a:p>
          <a:r>
            <a:rPr lang="en-US" sz="2000"/>
            <a:t>Tell</a:t>
          </a:r>
        </a:p>
      </dgm:t>
    </dgm:pt>
    <dgm:pt modelId="{0869842D-EF0D-406D-971B-2B448FCE7209}" type="parTrans" cxnId="{B8AF96AE-4381-4C81-9922-6AD0F715EB98}">
      <dgm:prSet/>
      <dgm:spPr/>
      <dgm:t>
        <a:bodyPr/>
        <a:lstStyle/>
        <a:p>
          <a:endParaRPr lang="en-US"/>
        </a:p>
      </dgm:t>
    </dgm:pt>
    <dgm:pt modelId="{5CA404C0-A847-47F6-8AA7-4FD7633BF538}" type="sibTrans" cxnId="{B8AF96AE-4381-4C81-9922-6AD0F715EB98}">
      <dgm:prSet/>
      <dgm:spPr/>
      <dgm:t>
        <a:bodyPr/>
        <a:lstStyle/>
        <a:p>
          <a:endParaRPr lang="en-US"/>
        </a:p>
      </dgm:t>
    </dgm:pt>
    <dgm:pt modelId="{80D9D22E-2E43-4BE7-B94F-94C9AA1D5B46}">
      <dgm:prSet phldrT="[Text]" custT="1"/>
      <dgm:spPr/>
      <dgm:t>
        <a:bodyPr/>
        <a:lstStyle/>
        <a:p>
          <a:r>
            <a:rPr lang="en-US" sz="2000"/>
            <a:t>Show</a:t>
          </a:r>
        </a:p>
      </dgm:t>
    </dgm:pt>
    <dgm:pt modelId="{87A4C913-F578-48B3-8BE4-220A27377698}" type="parTrans" cxnId="{185B30BD-94B8-42C0-AB8B-1FF0C9DD52F6}">
      <dgm:prSet/>
      <dgm:spPr/>
      <dgm:t>
        <a:bodyPr/>
        <a:lstStyle/>
        <a:p>
          <a:endParaRPr lang="en-US"/>
        </a:p>
      </dgm:t>
    </dgm:pt>
    <dgm:pt modelId="{687AF590-94E8-487D-88A0-D6B0496C8DDF}" type="sibTrans" cxnId="{185B30BD-94B8-42C0-AB8B-1FF0C9DD52F6}">
      <dgm:prSet/>
      <dgm:spPr/>
      <dgm:t>
        <a:bodyPr/>
        <a:lstStyle/>
        <a:p>
          <a:endParaRPr lang="en-US"/>
        </a:p>
      </dgm:t>
    </dgm:pt>
    <dgm:pt modelId="{351CDD78-F959-46D7-B220-BB6488774D30}">
      <dgm:prSet phldrT="[Text]" custT="1"/>
      <dgm:spPr/>
      <dgm:t>
        <a:bodyPr/>
        <a:lstStyle/>
        <a:p>
          <a:r>
            <a:rPr lang="en-US" sz="2000"/>
            <a:t>Do</a:t>
          </a:r>
        </a:p>
      </dgm:t>
    </dgm:pt>
    <dgm:pt modelId="{3E44B900-278E-4747-A073-DF4EE4543321}" type="parTrans" cxnId="{676D4CD3-0E70-4844-83AD-5425BDBF78E8}">
      <dgm:prSet/>
      <dgm:spPr/>
      <dgm:t>
        <a:bodyPr/>
        <a:lstStyle/>
        <a:p>
          <a:endParaRPr lang="en-US"/>
        </a:p>
      </dgm:t>
    </dgm:pt>
    <dgm:pt modelId="{54079E24-B1DB-460C-B642-2682CAE3D3E7}" type="sibTrans" cxnId="{676D4CD3-0E70-4844-83AD-5425BDBF78E8}">
      <dgm:prSet/>
      <dgm:spPr/>
      <dgm:t>
        <a:bodyPr/>
        <a:lstStyle/>
        <a:p>
          <a:endParaRPr lang="en-US"/>
        </a:p>
      </dgm:t>
    </dgm:pt>
    <dgm:pt modelId="{321B79B0-762B-4CB0-AAEB-8D129C71D037}">
      <dgm:prSet phldrT="[Text]" custT="1"/>
      <dgm:spPr/>
      <dgm:t>
        <a:bodyPr/>
        <a:lstStyle/>
        <a:p>
          <a:r>
            <a:rPr lang="en-US" sz="2000"/>
            <a:t>Practice &amp; Follow Through</a:t>
          </a:r>
        </a:p>
      </dgm:t>
    </dgm:pt>
    <dgm:pt modelId="{5A60C9F9-7AD7-43DD-8AC1-BE69DBD7671E}" type="parTrans" cxnId="{E8F6400A-3C71-475B-BC3D-8DC1D0305C5B}">
      <dgm:prSet/>
      <dgm:spPr/>
      <dgm:t>
        <a:bodyPr/>
        <a:lstStyle/>
        <a:p>
          <a:endParaRPr lang="en-US"/>
        </a:p>
      </dgm:t>
    </dgm:pt>
    <dgm:pt modelId="{2F9ECF46-4B92-488E-B456-3551054F8DA4}" type="sibTrans" cxnId="{E8F6400A-3C71-475B-BC3D-8DC1D0305C5B}">
      <dgm:prSet/>
      <dgm:spPr/>
      <dgm:t>
        <a:bodyPr/>
        <a:lstStyle/>
        <a:p>
          <a:endParaRPr lang="en-US"/>
        </a:p>
      </dgm:t>
    </dgm:pt>
    <dgm:pt modelId="{336FA13B-9D30-473B-BF77-76D0302C5983}" type="pres">
      <dgm:prSet presAssocID="{9EB340FB-2DEE-4121-9679-C7B35A118458}" presName="linear" presStyleCnt="0">
        <dgm:presLayoutVars>
          <dgm:dir/>
          <dgm:animLvl val="lvl"/>
          <dgm:resizeHandles val="exact"/>
        </dgm:presLayoutVars>
      </dgm:prSet>
      <dgm:spPr/>
    </dgm:pt>
    <dgm:pt modelId="{37308FA6-384E-4521-B751-5B3B75B67DA8}" type="pres">
      <dgm:prSet presAssocID="{86A7EBD1-E922-4CD4-9B9D-95E59F2B838B}" presName="parentLin" presStyleCnt="0"/>
      <dgm:spPr/>
    </dgm:pt>
    <dgm:pt modelId="{23E243FC-308F-484D-855A-80D4F236BC97}" type="pres">
      <dgm:prSet presAssocID="{86A7EBD1-E922-4CD4-9B9D-95E59F2B838B}" presName="parentLeftMargin" presStyleLbl="node1" presStyleIdx="0" presStyleCnt="4"/>
      <dgm:spPr/>
    </dgm:pt>
    <dgm:pt modelId="{DB70CAE5-CEFD-4CA2-B820-A9965E4866A9}" type="pres">
      <dgm:prSet presAssocID="{86A7EBD1-E922-4CD4-9B9D-95E59F2B83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803E25-BAF6-497A-8EFA-8B248477F58D}" type="pres">
      <dgm:prSet presAssocID="{86A7EBD1-E922-4CD4-9B9D-95E59F2B838B}" presName="negativeSpace" presStyleCnt="0"/>
      <dgm:spPr/>
    </dgm:pt>
    <dgm:pt modelId="{E3FC3955-D797-4EC1-9B31-502322F86B5D}" type="pres">
      <dgm:prSet presAssocID="{86A7EBD1-E922-4CD4-9B9D-95E59F2B838B}" presName="childText" presStyleLbl="conFgAcc1" presStyleIdx="0" presStyleCnt="4">
        <dgm:presLayoutVars>
          <dgm:bulletEnabled val="1"/>
        </dgm:presLayoutVars>
      </dgm:prSet>
      <dgm:spPr/>
    </dgm:pt>
    <dgm:pt modelId="{EA642EC6-B8A8-4224-8340-B92D26E92F55}" type="pres">
      <dgm:prSet presAssocID="{5CA404C0-A847-47F6-8AA7-4FD7633BF538}" presName="spaceBetweenRectangles" presStyleCnt="0"/>
      <dgm:spPr/>
    </dgm:pt>
    <dgm:pt modelId="{A46D7E4A-1D8C-4FDC-82B3-75AD1702330C}" type="pres">
      <dgm:prSet presAssocID="{80D9D22E-2E43-4BE7-B94F-94C9AA1D5B46}" presName="parentLin" presStyleCnt="0"/>
      <dgm:spPr/>
    </dgm:pt>
    <dgm:pt modelId="{65043DA3-ABE9-4332-80C4-1CB32C894261}" type="pres">
      <dgm:prSet presAssocID="{80D9D22E-2E43-4BE7-B94F-94C9AA1D5B46}" presName="parentLeftMargin" presStyleLbl="node1" presStyleIdx="0" presStyleCnt="4"/>
      <dgm:spPr/>
    </dgm:pt>
    <dgm:pt modelId="{05FF2228-75D3-4ABC-AE35-EB836D61AFF1}" type="pres">
      <dgm:prSet presAssocID="{80D9D22E-2E43-4BE7-B94F-94C9AA1D5B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1CA331-2C64-42FA-8E24-66A561C8EBEA}" type="pres">
      <dgm:prSet presAssocID="{80D9D22E-2E43-4BE7-B94F-94C9AA1D5B46}" presName="negativeSpace" presStyleCnt="0"/>
      <dgm:spPr/>
    </dgm:pt>
    <dgm:pt modelId="{EE6A9522-330F-487B-B895-8706C953AA3B}" type="pres">
      <dgm:prSet presAssocID="{80D9D22E-2E43-4BE7-B94F-94C9AA1D5B46}" presName="childText" presStyleLbl="conFgAcc1" presStyleIdx="1" presStyleCnt="4">
        <dgm:presLayoutVars>
          <dgm:bulletEnabled val="1"/>
        </dgm:presLayoutVars>
      </dgm:prSet>
      <dgm:spPr/>
    </dgm:pt>
    <dgm:pt modelId="{C6FD112A-AF7A-4D7B-86F9-F1DECDE31969}" type="pres">
      <dgm:prSet presAssocID="{687AF590-94E8-487D-88A0-D6B0496C8DDF}" presName="spaceBetweenRectangles" presStyleCnt="0"/>
      <dgm:spPr/>
    </dgm:pt>
    <dgm:pt modelId="{77DEF573-9921-44DA-97EE-C80924C503DE}" type="pres">
      <dgm:prSet presAssocID="{351CDD78-F959-46D7-B220-BB6488774D30}" presName="parentLin" presStyleCnt="0"/>
      <dgm:spPr/>
    </dgm:pt>
    <dgm:pt modelId="{CEDE107C-97A6-406F-B9EA-2D069F9195F8}" type="pres">
      <dgm:prSet presAssocID="{351CDD78-F959-46D7-B220-BB6488774D30}" presName="parentLeftMargin" presStyleLbl="node1" presStyleIdx="1" presStyleCnt="4"/>
      <dgm:spPr/>
    </dgm:pt>
    <dgm:pt modelId="{F8FE69B2-1EB6-4FEC-BF29-9CE9589BA69D}" type="pres">
      <dgm:prSet presAssocID="{351CDD78-F959-46D7-B220-BB6488774D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F51041-BAF0-4EE7-93FE-2D91A5097823}" type="pres">
      <dgm:prSet presAssocID="{351CDD78-F959-46D7-B220-BB6488774D30}" presName="negativeSpace" presStyleCnt="0"/>
      <dgm:spPr/>
    </dgm:pt>
    <dgm:pt modelId="{B90AF65E-CDA8-4884-B3E9-87BCEC200D74}" type="pres">
      <dgm:prSet presAssocID="{351CDD78-F959-46D7-B220-BB6488774D30}" presName="childText" presStyleLbl="conFgAcc1" presStyleIdx="2" presStyleCnt="4">
        <dgm:presLayoutVars>
          <dgm:bulletEnabled val="1"/>
        </dgm:presLayoutVars>
      </dgm:prSet>
      <dgm:spPr/>
    </dgm:pt>
    <dgm:pt modelId="{D7494E09-3D12-42D1-8457-08639344E7ED}" type="pres">
      <dgm:prSet presAssocID="{54079E24-B1DB-460C-B642-2682CAE3D3E7}" presName="spaceBetweenRectangles" presStyleCnt="0"/>
      <dgm:spPr/>
    </dgm:pt>
    <dgm:pt modelId="{5A0250B9-19E5-413F-AC24-0C1A63CFC052}" type="pres">
      <dgm:prSet presAssocID="{321B79B0-762B-4CB0-AAEB-8D129C71D037}" presName="parentLin" presStyleCnt="0"/>
      <dgm:spPr/>
    </dgm:pt>
    <dgm:pt modelId="{40A6E5A5-84EC-449A-8D0C-F209EF8D93E3}" type="pres">
      <dgm:prSet presAssocID="{321B79B0-762B-4CB0-AAEB-8D129C71D037}" presName="parentLeftMargin" presStyleLbl="node1" presStyleIdx="2" presStyleCnt="4"/>
      <dgm:spPr/>
    </dgm:pt>
    <dgm:pt modelId="{F1362A47-5280-492F-BF44-0E8C85D99689}" type="pres">
      <dgm:prSet presAssocID="{321B79B0-762B-4CB0-AAEB-8D129C71D0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18E74B-2574-447D-BDEC-D8C833A25427}" type="pres">
      <dgm:prSet presAssocID="{321B79B0-762B-4CB0-AAEB-8D129C71D037}" presName="negativeSpace" presStyleCnt="0"/>
      <dgm:spPr/>
    </dgm:pt>
    <dgm:pt modelId="{3C04C39F-B16B-4708-B6C0-D9AED98BDD65}" type="pres">
      <dgm:prSet presAssocID="{321B79B0-762B-4CB0-AAEB-8D129C71D0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C91501-D0D2-4581-A80B-4E997F860C7A}" type="presOf" srcId="{351CDD78-F959-46D7-B220-BB6488774D30}" destId="{CEDE107C-97A6-406F-B9EA-2D069F9195F8}" srcOrd="0" destOrd="0" presId="urn:microsoft.com/office/officeart/2005/8/layout/list1"/>
    <dgm:cxn modelId="{C6F53D05-6B4D-4549-9734-59C00FA7E66F}" type="presOf" srcId="{86A7EBD1-E922-4CD4-9B9D-95E59F2B838B}" destId="{DB70CAE5-CEFD-4CA2-B820-A9965E4866A9}" srcOrd="1" destOrd="0" presId="urn:microsoft.com/office/officeart/2005/8/layout/list1"/>
    <dgm:cxn modelId="{E8F6400A-3C71-475B-BC3D-8DC1D0305C5B}" srcId="{9EB340FB-2DEE-4121-9679-C7B35A118458}" destId="{321B79B0-762B-4CB0-AAEB-8D129C71D037}" srcOrd="3" destOrd="0" parTransId="{5A60C9F9-7AD7-43DD-8AC1-BE69DBD7671E}" sibTransId="{2F9ECF46-4B92-488E-B456-3551054F8DA4}"/>
    <dgm:cxn modelId="{29CA5310-6FE5-4CA5-B1BE-7D82E706B4CF}" type="presOf" srcId="{80D9D22E-2E43-4BE7-B94F-94C9AA1D5B46}" destId="{65043DA3-ABE9-4332-80C4-1CB32C894261}" srcOrd="0" destOrd="0" presId="urn:microsoft.com/office/officeart/2005/8/layout/list1"/>
    <dgm:cxn modelId="{D0466736-F4E3-43F1-94FC-2E9AEDFF1C97}" type="presOf" srcId="{321B79B0-762B-4CB0-AAEB-8D129C71D037}" destId="{40A6E5A5-84EC-449A-8D0C-F209EF8D93E3}" srcOrd="0" destOrd="0" presId="urn:microsoft.com/office/officeart/2005/8/layout/list1"/>
    <dgm:cxn modelId="{0ECAED43-7953-4001-80F3-3464B0789B40}" type="presOf" srcId="{351CDD78-F959-46D7-B220-BB6488774D30}" destId="{F8FE69B2-1EB6-4FEC-BF29-9CE9589BA69D}" srcOrd="1" destOrd="0" presId="urn:microsoft.com/office/officeart/2005/8/layout/list1"/>
    <dgm:cxn modelId="{49A40956-D17A-4AE2-B6C0-8E23FB0BF273}" type="presOf" srcId="{9EB340FB-2DEE-4121-9679-C7B35A118458}" destId="{336FA13B-9D30-473B-BF77-76D0302C5983}" srcOrd="0" destOrd="0" presId="urn:microsoft.com/office/officeart/2005/8/layout/list1"/>
    <dgm:cxn modelId="{B8AF96AE-4381-4C81-9922-6AD0F715EB98}" srcId="{9EB340FB-2DEE-4121-9679-C7B35A118458}" destId="{86A7EBD1-E922-4CD4-9B9D-95E59F2B838B}" srcOrd="0" destOrd="0" parTransId="{0869842D-EF0D-406D-971B-2B448FCE7209}" sibTransId="{5CA404C0-A847-47F6-8AA7-4FD7633BF538}"/>
    <dgm:cxn modelId="{67F5E3B7-ABB8-44D3-9A99-0B58F424437B}" type="presOf" srcId="{86A7EBD1-E922-4CD4-9B9D-95E59F2B838B}" destId="{23E243FC-308F-484D-855A-80D4F236BC97}" srcOrd="0" destOrd="0" presId="urn:microsoft.com/office/officeart/2005/8/layout/list1"/>
    <dgm:cxn modelId="{185B30BD-94B8-42C0-AB8B-1FF0C9DD52F6}" srcId="{9EB340FB-2DEE-4121-9679-C7B35A118458}" destId="{80D9D22E-2E43-4BE7-B94F-94C9AA1D5B46}" srcOrd="1" destOrd="0" parTransId="{87A4C913-F578-48B3-8BE4-220A27377698}" sibTransId="{687AF590-94E8-487D-88A0-D6B0496C8DDF}"/>
    <dgm:cxn modelId="{676D4CD3-0E70-4844-83AD-5425BDBF78E8}" srcId="{9EB340FB-2DEE-4121-9679-C7B35A118458}" destId="{351CDD78-F959-46D7-B220-BB6488774D30}" srcOrd="2" destOrd="0" parTransId="{3E44B900-278E-4747-A073-DF4EE4543321}" sibTransId="{54079E24-B1DB-460C-B642-2682CAE3D3E7}"/>
    <dgm:cxn modelId="{FDEE32ED-D126-48BD-8264-C97594CB6716}" type="presOf" srcId="{321B79B0-762B-4CB0-AAEB-8D129C71D037}" destId="{F1362A47-5280-492F-BF44-0E8C85D99689}" srcOrd="1" destOrd="0" presId="urn:microsoft.com/office/officeart/2005/8/layout/list1"/>
    <dgm:cxn modelId="{34C2C1F8-3166-4C91-BAB9-687878A6E749}" type="presOf" srcId="{80D9D22E-2E43-4BE7-B94F-94C9AA1D5B46}" destId="{05FF2228-75D3-4ABC-AE35-EB836D61AFF1}" srcOrd="1" destOrd="0" presId="urn:microsoft.com/office/officeart/2005/8/layout/list1"/>
    <dgm:cxn modelId="{A229BFAA-DF67-4152-952E-FF798786C56E}" type="presParOf" srcId="{336FA13B-9D30-473B-BF77-76D0302C5983}" destId="{37308FA6-384E-4521-B751-5B3B75B67DA8}" srcOrd="0" destOrd="0" presId="urn:microsoft.com/office/officeart/2005/8/layout/list1"/>
    <dgm:cxn modelId="{99E27674-1697-48F4-A2B6-DC2EC0188F92}" type="presParOf" srcId="{37308FA6-384E-4521-B751-5B3B75B67DA8}" destId="{23E243FC-308F-484D-855A-80D4F236BC97}" srcOrd="0" destOrd="0" presId="urn:microsoft.com/office/officeart/2005/8/layout/list1"/>
    <dgm:cxn modelId="{CEC73A7B-21D7-47E7-B0C4-90078CB2CD08}" type="presParOf" srcId="{37308FA6-384E-4521-B751-5B3B75B67DA8}" destId="{DB70CAE5-CEFD-4CA2-B820-A9965E4866A9}" srcOrd="1" destOrd="0" presId="urn:microsoft.com/office/officeart/2005/8/layout/list1"/>
    <dgm:cxn modelId="{40BA5CE0-5E54-49C3-979E-AF44D80EE5A7}" type="presParOf" srcId="{336FA13B-9D30-473B-BF77-76D0302C5983}" destId="{E0803E25-BAF6-497A-8EFA-8B248477F58D}" srcOrd="1" destOrd="0" presId="urn:microsoft.com/office/officeart/2005/8/layout/list1"/>
    <dgm:cxn modelId="{C0F5B7FD-3F51-4C6D-BA73-19E699C4A69E}" type="presParOf" srcId="{336FA13B-9D30-473B-BF77-76D0302C5983}" destId="{E3FC3955-D797-4EC1-9B31-502322F86B5D}" srcOrd="2" destOrd="0" presId="urn:microsoft.com/office/officeart/2005/8/layout/list1"/>
    <dgm:cxn modelId="{82E04385-918A-48BC-9CD3-D66528B7E139}" type="presParOf" srcId="{336FA13B-9D30-473B-BF77-76D0302C5983}" destId="{EA642EC6-B8A8-4224-8340-B92D26E92F55}" srcOrd="3" destOrd="0" presId="urn:microsoft.com/office/officeart/2005/8/layout/list1"/>
    <dgm:cxn modelId="{070F2F5E-73F1-48EE-A5DF-A43062521C09}" type="presParOf" srcId="{336FA13B-9D30-473B-BF77-76D0302C5983}" destId="{A46D7E4A-1D8C-4FDC-82B3-75AD1702330C}" srcOrd="4" destOrd="0" presId="urn:microsoft.com/office/officeart/2005/8/layout/list1"/>
    <dgm:cxn modelId="{6AD87E29-EEC9-4E2B-BD24-DA471FB887A2}" type="presParOf" srcId="{A46D7E4A-1D8C-4FDC-82B3-75AD1702330C}" destId="{65043DA3-ABE9-4332-80C4-1CB32C894261}" srcOrd="0" destOrd="0" presId="urn:microsoft.com/office/officeart/2005/8/layout/list1"/>
    <dgm:cxn modelId="{A36263FC-824B-4C30-8B7D-B35593A4CB8B}" type="presParOf" srcId="{A46D7E4A-1D8C-4FDC-82B3-75AD1702330C}" destId="{05FF2228-75D3-4ABC-AE35-EB836D61AFF1}" srcOrd="1" destOrd="0" presId="urn:microsoft.com/office/officeart/2005/8/layout/list1"/>
    <dgm:cxn modelId="{E2F0DFDB-BD9B-4E64-B083-4282E41A6943}" type="presParOf" srcId="{336FA13B-9D30-473B-BF77-76D0302C5983}" destId="{BF1CA331-2C64-42FA-8E24-66A561C8EBEA}" srcOrd="5" destOrd="0" presId="urn:microsoft.com/office/officeart/2005/8/layout/list1"/>
    <dgm:cxn modelId="{B60A78CE-764F-4A89-AD78-7ED621D7B2D9}" type="presParOf" srcId="{336FA13B-9D30-473B-BF77-76D0302C5983}" destId="{EE6A9522-330F-487B-B895-8706C953AA3B}" srcOrd="6" destOrd="0" presId="urn:microsoft.com/office/officeart/2005/8/layout/list1"/>
    <dgm:cxn modelId="{CBC1EF13-0C44-4988-AF96-2B116C61FDD9}" type="presParOf" srcId="{336FA13B-9D30-473B-BF77-76D0302C5983}" destId="{C6FD112A-AF7A-4D7B-86F9-F1DECDE31969}" srcOrd="7" destOrd="0" presId="urn:microsoft.com/office/officeart/2005/8/layout/list1"/>
    <dgm:cxn modelId="{3A963D6C-FBE2-49B7-BBE3-B3408609D402}" type="presParOf" srcId="{336FA13B-9D30-473B-BF77-76D0302C5983}" destId="{77DEF573-9921-44DA-97EE-C80924C503DE}" srcOrd="8" destOrd="0" presId="urn:microsoft.com/office/officeart/2005/8/layout/list1"/>
    <dgm:cxn modelId="{84318F86-C11A-4607-AC79-AFF5D67E97C0}" type="presParOf" srcId="{77DEF573-9921-44DA-97EE-C80924C503DE}" destId="{CEDE107C-97A6-406F-B9EA-2D069F9195F8}" srcOrd="0" destOrd="0" presId="urn:microsoft.com/office/officeart/2005/8/layout/list1"/>
    <dgm:cxn modelId="{562CA715-5A89-444C-A099-4BAE104B30A3}" type="presParOf" srcId="{77DEF573-9921-44DA-97EE-C80924C503DE}" destId="{F8FE69B2-1EB6-4FEC-BF29-9CE9589BA69D}" srcOrd="1" destOrd="0" presId="urn:microsoft.com/office/officeart/2005/8/layout/list1"/>
    <dgm:cxn modelId="{A77A0A80-B667-4529-BA5F-18E42F2AADF9}" type="presParOf" srcId="{336FA13B-9D30-473B-BF77-76D0302C5983}" destId="{BFF51041-BAF0-4EE7-93FE-2D91A5097823}" srcOrd="9" destOrd="0" presId="urn:microsoft.com/office/officeart/2005/8/layout/list1"/>
    <dgm:cxn modelId="{BF4B57EA-5F7D-4C91-8B8C-2D1E02FDF370}" type="presParOf" srcId="{336FA13B-9D30-473B-BF77-76D0302C5983}" destId="{B90AF65E-CDA8-4884-B3E9-87BCEC200D74}" srcOrd="10" destOrd="0" presId="urn:microsoft.com/office/officeart/2005/8/layout/list1"/>
    <dgm:cxn modelId="{BA60315F-443F-4E7A-B553-01C8B4EF5E23}" type="presParOf" srcId="{336FA13B-9D30-473B-BF77-76D0302C5983}" destId="{D7494E09-3D12-42D1-8457-08639344E7ED}" srcOrd="11" destOrd="0" presId="urn:microsoft.com/office/officeart/2005/8/layout/list1"/>
    <dgm:cxn modelId="{A00EFFE5-CB60-469C-86A4-98718C58402B}" type="presParOf" srcId="{336FA13B-9D30-473B-BF77-76D0302C5983}" destId="{5A0250B9-19E5-413F-AC24-0C1A63CFC052}" srcOrd="12" destOrd="0" presId="urn:microsoft.com/office/officeart/2005/8/layout/list1"/>
    <dgm:cxn modelId="{59523BC0-1F3D-46D7-85BC-E40EFBC42DEF}" type="presParOf" srcId="{5A0250B9-19E5-413F-AC24-0C1A63CFC052}" destId="{40A6E5A5-84EC-449A-8D0C-F209EF8D93E3}" srcOrd="0" destOrd="0" presId="urn:microsoft.com/office/officeart/2005/8/layout/list1"/>
    <dgm:cxn modelId="{EE54122E-E982-40B8-A23C-6E46B2F837F3}" type="presParOf" srcId="{5A0250B9-19E5-413F-AC24-0C1A63CFC052}" destId="{F1362A47-5280-492F-BF44-0E8C85D99689}" srcOrd="1" destOrd="0" presId="urn:microsoft.com/office/officeart/2005/8/layout/list1"/>
    <dgm:cxn modelId="{B0127D71-E009-4A47-9A1D-FD87E443AC5D}" type="presParOf" srcId="{336FA13B-9D30-473B-BF77-76D0302C5983}" destId="{3F18E74B-2574-447D-BDEC-D8C833A25427}" srcOrd="13" destOrd="0" presId="urn:microsoft.com/office/officeart/2005/8/layout/list1"/>
    <dgm:cxn modelId="{BAD97E31-D745-496B-9DEF-E82A276525C4}" type="presParOf" srcId="{336FA13B-9D30-473B-BF77-76D0302C5983}" destId="{3C04C39F-B16B-4708-B6C0-D9AED98BDD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EB340FB-2DEE-4121-9679-C7B35A118458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6A7EBD1-E922-4CD4-9B9D-95E59F2B838B}">
      <dgm:prSet phldrT="[Text]"/>
      <dgm:spPr/>
      <dgm:t>
        <a:bodyPr/>
        <a:lstStyle/>
        <a:p>
          <a:r>
            <a:rPr lang="en-US"/>
            <a:t>Tell</a:t>
          </a:r>
        </a:p>
      </dgm:t>
    </dgm:pt>
    <dgm:pt modelId="{0869842D-EF0D-406D-971B-2B448FCE7209}" type="parTrans" cxnId="{B8AF96AE-4381-4C81-9922-6AD0F715EB98}">
      <dgm:prSet/>
      <dgm:spPr/>
      <dgm:t>
        <a:bodyPr/>
        <a:lstStyle/>
        <a:p>
          <a:endParaRPr lang="en-US"/>
        </a:p>
      </dgm:t>
    </dgm:pt>
    <dgm:pt modelId="{5CA404C0-A847-47F6-8AA7-4FD7633BF538}" type="sibTrans" cxnId="{B8AF96AE-4381-4C81-9922-6AD0F715EB98}">
      <dgm:prSet/>
      <dgm:spPr/>
      <dgm:t>
        <a:bodyPr/>
        <a:lstStyle/>
        <a:p>
          <a:endParaRPr lang="en-US"/>
        </a:p>
      </dgm:t>
    </dgm:pt>
    <dgm:pt modelId="{80D9D22E-2E43-4BE7-B94F-94C9AA1D5B46}">
      <dgm:prSet phldrT="[Text]"/>
      <dgm:spPr/>
      <dgm:t>
        <a:bodyPr/>
        <a:lstStyle/>
        <a:p>
          <a:r>
            <a:rPr lang="en-US"/>
            <a:t>Show</a:t>
          </a:r>
        </a:p>
      </dgm:t>
    </dgm:pt>
    <dgm:pt modelId="{87A4C913-F578-48B3-8BE4-220A27377698}" type="parTrans" cxnId="{185B30BD-94B8-42C0-AB8B-1FF0C9DD52F6}">
      <dgm:prSet/>
      <dgm:spPr/>
      <dgm:t>
        <a:bodyPr/>
        <a:lstStyle/>
        <a:p>
          <a:endParaRPr lang="en-US"/>
        </a:p>
      </dgm:t>
    </dgm:pt>
    <dgm:pt modelId="{687AF590-94E8-487D-88A0-D6B0496C8DDF}" type="sibTrans" cxnId="{185B30BD-94B8-42C0-AB8B-1FF0C9DD52F6}">
      <dgm:prSet/>
      <dgm:spPr/>
      <dgm:t>
        <a:bodyPr/>
        <a:lstStyle/>
        <a:p>
          <a:endParaRPr lang="en-US"/>
        </a:p>
      </dgm:t>
    </dgm:pt>
    <dgm:pt modelId="{351CDD78-F959-46D7-B220-BB6488774D30}">
      <dgm:prSet phldrT="[Text]"/>
      <dgm:spPr/>
      <dgm:t>
        <a:bodyPr/>
        <a:lstStyle/>
        <a:p>
          <a:r>
            <a:rPr lang="en-US"/>
            <a:t>Do</a:t>
          </a:r>
        </a:p>
      </dgm:t>
    </dgm:pt>
    <dgm:pt modelId="{3E44B900-278E-4747-A073-DF4EE4543321}" type="parTrans" cxnId="{676D4CD3-0E70-4844-83AD-5425BDBF78E8}">
      <dgm:prSet/>
      <dgm:spPr/>
      <dgm:t>
        <a:bodyPr/>
        <a:lstStyle/>
        <a:p>
          <a:endParaRPr lang="en-US"/>
        </a:p>
      </dgm:t>
    </dgm:pt>
    <dgm:pt modelId="{54079E24-B1DB-460C-B642-2682CAE3D3E7}" type="sibTrans" cxnId="{676D4CD3-0E70-4844-83AD-5425BDBF78E8}">
      <dgm:prSet/>
      <dgm:spPr/>
      <dgm:t>
        <a:bodyPr/>
        <a:lstStyle/>
        <a:p>
          <a:endParaRPr lang="en-US"/>
        </a:p>
      </dgm:t>
    </dgm:pt>
    <dgm:pt modelId="{D8C81EE8-4292-4F8B-83A0-9248D8BCFD44}">
      <dgm:prSet phldrT="[Text]"/>
      <dgm:spPr/>
      <dgm:t>
        <a:bodyPr/>
        <a:lstStyle/>
        <a:p>
          <a:r>
            <a:rPr lang="en-US"/>
            <a:t>Define behaviors and discuss key terms</a:t>
          </a:r>
        </a:p>
      </dgm:t>
    </dgm:pt>
    <dgm:pt modelId="{1BDB1F5C-DE8F-41FA-B9B5-B4174B73B2DD}" type="parTrans" cxnId="{E03A2BF0-FDCF-41DA-8ADA-619A761E3A6A}">
      <dgm:prSet/>
      <dgm:spPr/>
      <dgm:t>
        <a:bodyPr/>
        <a:lstStyle/>
        <a:p>
          <a:endParaRPr lang="en-US"/>
        </a:p>
      </dgm:t>
    </dgm:pt>
    <dgm:pt modelId="{6B82F05B-5963-45FD-8DEA-BCEF3A1FBB35}" type="sibTrans" cxnId="{E03A2BF0-FDCF-41DA-8ADA-619A761E3A6A}">
      <dgm:prSet/>
      <dgm:spPr/>
      <dgm:t>
        <a:bodyPr/>
        <a:lstStyle/>
        <a:p>
          <a:endParaRPr lang="en-US"/>
        </a:p>
      </dgm:t>
    </dgm:pt>
    <dgm:pt modelId="{321B79B0-762B-4CB0-AAEB-8D129C71D037}">
      <dgm:prSet phldrT="[Text]"/>
      <dgm:spPr/>
      <dgm:t>
        <a:bodyPr/>
        <a:lstStyle/>
        <a:p>
          <a:r>
            <a:rPr lang="en-US"/>
            <a:t>Practice &amp; Follow Through</a:t>
          </a:r>
        </a:p>
      </dgm:t>
    </dgm:pt>
    <dgm:pt modelId="{5A60C9F9-7AD7-43DD-8AC1-BE69DBD7671E}" type="parTrans" cxnId="{E8F6400A-3C71-475B-BC3D-8DC1D0305C5B}">
      <dgm:prSet/>
      <dgm:spPr/>
      <dgm:t>
        <a:bodyPr/>
        <a:lstStyle/>
        <a:p>
          <a:endParaRPr lang="en-US"/>
        </a:p>
      </dgm:t>
    </dgm:pt>
    <dgm:pt modelId="{2F9ECF46-4B92-488E-B456-3551054F8DA4}" type="sibTrans" cxnId="{E8F6400A-3C71-475B-BC3D-8DC1D0305C5B}">
      <dgm:prSet/>
      <dgm:spPr/>
      <dgm:t>
        <a:bodyPr/>
        <a:lstStyle/>
        <a:p>
          <a:endParaRPr lang="en-US"/>
        </a:p>
      </dgm:t>
    </dgm:pt>
    <dgm:pt modelId="{69CA42EF-770A-489C-9C5B-258B046B1D33}">
      <dgm:prSet phldrT="[Text]"/>
      <dgm:spPr/>
      <dgm:t>
        <a:bodyPr/>
        <a:lstStyle/>
        <a:p>
          <a:r>
            <a:rPr lang="en-US"/>
            <a:t>Discuss why behaviors are important</a:t>
          </a:r>
        </a:p>
      </dgm:t>
    </dgm:pt>
    <dgm:pt modelId="{C9F48882-62FE-428C-A942-5552295B5687}" type="parTrans" cxnId="{2C5648AB-1C20-48DD-963B-68B4D64CD3A5}">
      <dgm:prSet/>
      <dgm:spPr/>
    </dgm:pt>
    <dgm:pt modelId="{E525C0E7-84C7-4307-A7EC-99DCC571D34D}" type="sibTrans" cxnId="{2C5648AB-1C20-48DD-963B-68B4D64CD3A5}">
      <dgm:prSet/>
      <dgm:spPr/>
    </dgm:pt>
    <dgm:pt modelId="{336FA13B-9D30-473B-BF77-76D0302C5983}" type="pres">
      <dgm:prSet presAssocID="{9EB340FB-2DEE-4121-9679-C7B35A118458}" presName="linear" presStyleCnt="0">
        <dgm:presLayoutVars>
          <dgm:dir/>
          <dgm:animLvl val="lvl"/>
          <dgm:resizeHandles val="exact"/>
        </dgm:presLayoutVars>
      </dgm:prSet>
      <dgm:spPr/>
    </dgm:pt>
    <dgm:pt modelId="{37308FA6-384E-4521-B751-5B3B75B67DA8}" type="pres">
      <dgm:prSet presAssocID="{86A7EBD1-E922-4CD4-9B9D-95E59F2B838B}" presName="parentLin" presStyleCnt="0"/>
      <dgm:spPr/>
    </dgm:pt>
    <dgm:pt modelId="{23E243FC-308F-484D-855A-80D4F236BC97}" type="pres">
      <dgm:prSet presAssocID="{86A7EBD1-E922-4CD4-9B9D-95E59F2B838B}" presName="parentLeftMargin" presStyleLbl="node1" presStyleIdx="0" presStyleCnt="4"/>
      <dgm:spPr/>
    </dgm:pt>
    <dgm:pt modelId="{DB70CAE5-CEFD-4CA2-B820-A9965E4866A9}" type="pres">
      <dgm:prSet presAssocID="{86A7EBD1-E922-4CD4-9B9D-95E59F2B83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803E25-BAF6-497A-8EFA-8B248477F58D}" type="pres">
      <dgm:prSet presAssocID="{86A7EBD1-E922-4CD4-9B9D-95E59F2B838B}" presName="negativeSpace" presStyleCnt="0"/>
      <dgm:spPr/>
    </dgm:pt>
    <dgm:pt modelId="{E3FC3955-D797-4EC1-9B31-502322F86B5D}" type="pres">
      <dgm:prSet presAssocID="{86A7EBD1-E922-4CD4-9B9D-95E59F2B838B}" presName="childText" presStyleLbl="conFgAcc1" presStyleIdx="0" presStyleCnt="4">
        <dgm:presLayoutVars>
          <dgm:bulletEnabled val="1"/>
        </dgm:presLayoutVars>
      </dgm:prSet>
      <dgm:spPr/>
    </dgm:pt>
    <dgm:pt modelId="{EA642EC6-B8A8-4224-8340-B92D26E92F55}" type="pres">
      <dgm:prSet presAssocID="{5CA404C0-A847-47F6-8AA7-4FD7633BF538}" presName="spaceBetweenRectangles" presStyleCnt="0"/>
      <dgm:spPr/>
    </dgm:pt>
    <dgm:pt modelId="{A46D7E4A-1D8C-4FDC-82B3-75AD1702330C}" type="pres">
      <dgm:prSet presAssocID="{80D9D22E-2E43-4BE7-B94F-94C9AA1D5B46}" presName="parentLin" presStyleCnt="0"/>
      <dgm:spPr/>
    </dgm:pt>
    <dgm:pt modelId="{65043DA3-ABE9-4332-80C4-1CB32C894261}" type="pres">
      <dgm:prSet presAssocID="{80D9D22E-2E43-4BE7-B94F-94C9AA1D5B46}" presName="parentLeftMargin" presStyleLbl="node1" presStyleIdx="0" presStyleCnt="4"/>
      <dgm:spPr/>
    </dgm:pt>
    <dgm:pt modelId="{05FF2228-75D3-4ABC-AE35-EB836D61AFF1}" type="pres">
      <dgm:prSet presAssocID="{80D9D22E-2E43-4BE7-B94F-94C9AA1D5B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1CA331-2C64-42FA-8E24-66A561C8EBEA}" type="pres">
      <dgm:prSet presAssocID="{80D9D22E-2E43-4BE7-B94F-94C9AA1D5B46}" presName="negativeSpace" presStyleCnt="0"/>
      <dgm:spPr/>
    </dgm:pt>
    <dgm:pt modelId="{EE6A9522-330F-487B-B895-8706C953AA3B}" type="pres">
      <dgm:prSet presAssocID="{80D9D22E-2E43-4BE7-B94F-94C9AA1D5B46}" presName="childText" presStyleLbl="conFgAcc1" presStyleIdx="1" presStyleCnt="4">
        <dgm:presLayoutVars>
          <dgm:bulletEnabled val="1"/>
        </dgm:presLayoutVars>
      </dgm:prSet>
      <dgm:spPr/>
    </dgm:pt>
    <dgm:pt modelId="{C6FD112A-AF7A-4D7B-86F9-F1DECDE31969}" type="pres">
      <dgm:prSet presAssocID="{687AF590-94E8-487D-88A0-D6B0496C8DDF}" presName="spaceBetweenRectangles" presStyleCnt="0"/>
      <dgm:spPr/>
    </dgm:pt>
    <dgm:pt modelId="{77DEF573-9921-44DA-97EE-C80924C503DE}" type="pres">
      <dgm:prSet presAssocID="{351CDD78-F959-46D7-B220-BB6488774D30}" presName="parentLin" presStyleCnt="0"/>
      <dgm:spPr/>
    </dgm:pt>
    <dgm:pt modelId="{CEDE107C-97A6-406F-B9EA-2D069F9195F8}" type="pres">
      <dgm:prSet presAssocID="{351CDD78-F959-46D7-B220-BB6488774D30}" presName="parentLeftMargin" presStyleLbl="node1" presStyleIdx="1" presStyleCnt="4"/>
      <dgm:spPr/>
    </dgm:pt>
    <dgm:pt modelId="{F8FE69B2-1EB6-4FEC-BF29-9CE9589BA69D}" type="pres">
      <dgm:prSet presAssocID="{351CDD78-F959-46D7-B220-BB6488774D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F51041-BAF0-4EE7-93FE-2D91A5097823}" type="pres">
      <dgm:prSet presAssocID="{351CDD78-F959-46D7-B220-BB6488774D30}" presName="negativeSpace" presStyleCnt="0"/>
      <dgm:spPr/>
    </dgm:pt>
    <dgm:pt modelId="{B90AF65E-CDA8-4884-B3E9-87BCEC200D74}" type="pres">
      <dgm:prSet presAssocID="{351CDD78-F959-46D7-B220-BB6488774D30}" presName="childText" presStyleLbl="conFgAcc1" presStyleIdx="2" presStyleCnt="4">
        <dgm:presLayoutVars>
          <dgm:bulletEnabled val="1"/>
        </dgm:presLayoutVars>
      </dgm:prSet>
      <dgm:spPr/>
    </dgm:pt>
    <dgm:pt modelId="{D7494E09-3D12-42D1-8457-08639344E7ED}" type="pres">
      <dgm:prSet presAssocID="{54079E24-B1DB-460C-B642-2682CAE3D3E7}" presName="spaceBetweenRectangles" presStyleCnt="0"/>
      <dgm:spPr/>
    </dgm:pt>
    <dgm:pt modelId="{5A0250B9-19E5-413F-AC24-0C1A63CFC052}" type="pres">
      <dgm:prSet presAssocID="{321B79B0-762B-4CB0-AAEB-8D129C71D037}" presName="parentLin" presStyleCnt="0"/>
      <dgm:spPr/>
    </dgm:pt>
    <dgm:pt modelId="{40A6E5A5-84EC-449A-8D0C-F209EF8D93E3}" type="pres">
      <dgm:prSet presAssocID="{321B79B0-762B-4CB0-AAEB-8D129C71D037}" presName="parentLeftMargin" presStyleLbl="node1" presStyleIdx="2" presStyleCnt="4"/>
      <dgm:spPr/>
    </dgm:pt>
    <dgm:pt modelId="{F1362A47-5280-492F-BF44-0E8C85D99689}" type="pres">
      <dgm:prSet presAssocID="{321B79B0-762B-4CB0-AAEB-8D129C71D0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18E74B-2574-447D-BDEC-D8C833A25427}" type="pres">
      <dgm:prSet presAssocID="{321B79B0-762B-4CB0-AAEB-8D129C71D037}" presName="negativeSpace" presStyleCnt="0"/>
      <dgm:spPr/>
    </dgm:pt>
    <dgm:pt modelId="{3C04C39F-B16B-4708-B6C0-D9AED98BDD65}" type="pres">
      <dgm:prSet presAssocID="{321B79B0-762B-4CB0-AAEB-8D129C71D0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C91501-D0D2-4581-A80B-4E997F860C7A}" type="presOf" srcId="{351CDD78-F959-46D7-B220-BB6488774D30}" destId="{CEDE107C-97A6-406F-B9EA-2D069F9195F8}" srcOrd="0" destOrd="0" presId="urn:microsoft.com/office/officeart/2005/8/layout/list1"/>
    <dgm:cxn modelId="{C6F53D05-6B4D-4549-9734-59C00FA7E66F}" type="presOf" srcId="{86A7EBD1-E922-4CD4-9B9D-95E59F2B838B}" destId="{DB70CAE5-CEFD-4CA2-B820-A9965E4866A9}" srcOrd="1" destOrd="0" presId="urn:microsoft.com/office/officeart/2005/8/layout/list1"/>
    <dgm:cxn modelId="{E8F6400A-3C71-475B-BC3D-8DC1D0305C5B}" srcId="{9EB340FB-2DEE-4121-9679-C7B35A118458}" destId="{321B79B0-762B-4CB0-AAEB-8D129C71D037}" srcOrd="3" destOrd="0" parTransId="{5A60C9F9-7AD7-43DD-8AC1-BE69DBD7671E}" sibTransId="{2F9ECF46-4B92-488E-B456-3551054F8DA4}"/>
    <dgm:cxn modelId="{29CA5310-6FE5-4CA5-B1BE-7D82E706B4CF}" type="presOf" srcId="{80D9D22E-2E43-4BE7-B94F-94C9AA1D5B46}" destId="{65043DA3-ABE9-4332-80C4-1CB32C894261}" srcOrd="0" destOrd="0" presId="urn:microsoft.com/office/officeart/2005/8/layout/list1"/>
    <dgm:cxn modelId="{D0466736-F4E3-43F1-94FC-2E9AEDFF1C97}" type="presOf" srcId="{321B79B0-762B-4CB0-AAEB-8D129C71D037}" destId="{40A6E5A5-84EC-449A-8D0C-F209EF8D93E3}" srcOrd="0" destOrd="0" presId="urn:microsoft.com/office/officeart/2005/8/layout/list1"/>
    <dgm:cxn modelId="{0ECAED43-7953-4001-80F3-3464B0789B40}" type="presOf" srcId="{351CDD78-F959-46D7-B220-BB6488774D30}" destId="{F8FE69B2-1EB6-4FEC-BF29-9CE9589BA69D}" srcOrd="1" destOrd="0" presId="urn:microsoft.com/office/officeart/2005/8/layout/list1"/>
    <dgm:cxn modelId="{A7C5016D-3F54-484F-849D-BDF2A28BBD5E}" type="presOf" srcId="{D8C81EE8-4292-4F8B-83A0-9248D8BCFD44}" destId="{E3FC3955-D797-4EC1-9B31-502322F86B5D}" srcOrd="0" destOrd="0" presId="urn:microsoft.com/office/officeart/2005/8/layout/list1"/>
    <dgm:cxn modelId="{49A40956-D17A-4AE2-B6C0-8E23FB0BF273}" type="presOf" srcId="{9EB340FB-2DEE-4121-9679-C7B35A118458}" destId="{336FA13B-9D30-473B-BF77-76D0302C5983}" srcOrd="0" destOrd="0" presId="urn:microsoft.com/office/officeart/2005/8/layout/list1"/>
    <dgm:cxn modelId="{2C5648AB-1C20-48DD-963B-68B4D64CD3A5}" srcId="{86A7EBD1-E922-4CD4-9B9D-95E59F2B838B}" destId="{69CA42EF-770A-489C-9C5B-258B046B1D33}" srcOrd="1" destOrd="0" parTransId="{C9F48882-62FE-428C-A942-5552295B5687}" sibTransId="{E525C0E7-84C7-4307-A7EC-99DCC571D34D}"/>
    <dgm:cxn modelId="{B8AF96AE-4381-4C81-9922-6AD0F715EB98}" srcId="{9EB340FB-2DEE-4121-9679-C7B35A118458}" destId="{86A7EBD1-E922-4CD4-9B9D-95E59F2B838B}" srcOrd="0" destOrd="0" parTransId="{0869842D-EF0D-406D-971B-2B448FCE7209}" sibTransId="{5CA404C0-A847-47F6-8AA7-4FD7633BF538}"/>
    <dgm:cxn modelId="{C780C7AF-493B-42D0-9954-CF5039EDFE60}" type="presOf" srcId="{69CA42EF-770A-489C-9C5B-258B046B1D33}" destId="{E3FC3955-D797-4EC1-9B31-502322F86B5D}" srcOrd="0" destOrd="1" presId="urn:microsoft.com/office/officeart/2005/8/layout/list1"/>
    <dgm:cxn modelId="{67F5E3B7-ABB8-44D3-9A99-0B58F424437B}" type="presOf" srcId="{86A7EBD1-E922-4CD4-9B9D-95E59F2B838B}" destId="{23E243FC-308F-484D-855A-80D4F236BC97}" srcOrd="0" destOrd="0" presId="urn:microsoft.com/office/officeart/2005/8/layout/list1"/>
    <dgm:cxn modelId="{185B30BD-94B8-42C0-AB8B-1FF0C9DD52F6}" srcId="{9EB340FB-2DEE-4121-9679-C7B35A118458}" destId="{80D9D22E-2E43-4BE7-B94F-94C9AA1D5B46}" srcOrd="1" destOrd="0" parTransId="{87A4C913-F578-48B3-8BE4-220A27377698}" sibTransId="{687AF590-94E8-487D-88A0-D6B0496C8DDF}"/>
    <dgm:cxn modelId="{676D4CD3-0E70-4844-83AD-5425BDBF78E8}" srcId="{9EB340FB-2DEE-4121-9679-C7B35A118458}" destId="{351CDD78-F959-46D7-B220-BB6488774D30}" srcOrd="2" destOrd="0" parTransId="{3E44B900-278E-4747-A073-DF4EE4543321}" sibTransId="{54079E24-B1DB-460C-B642-2682CAE3D3E7}"/>
    <dgm:cxn modelId="{FDEE32ED-D126-48BD-8264-C97594CB6716}" type="presOf" srcId="{321B79B0-762B-4CB0-AAEB-8D129C71D037}" destId="{F1362A47-5280-492F-BF44-0E8C85D99689}" srcOrd="1" destOrd="0" presId="urn:microsoft.com/office/officeart/2005/8/layout/list1"/>
    <dgm:cxn modelId="{E03A2BF0-FDCF-41DA-8ADA-619A761E3A6A}" srcId="{86A7EBD1-E922-4CD4-9B9D-95E59F2B838B}" destId="{D8C81EE8-4292-4F8B-83A0-9248D8BCFD44}" srcOrd="0" destOrd="0" parTransId="{1BDB1F5C-DE8F-41FA-B9B5-B4174B73B2DD}" sibTransId="{6B82F05B-5963-45FD-8DEA-BCEF3A1FBB35}"/>
    <dgm:cxn modelId="{34C2C1F8-3166-4C91-BAB9-687878A6E749}" type="presOf" srcId="{80D9D22E-2E43-4BE7-B94F-94C9AA1D5B46}" destId="{05FF2228-75D3-4ABC-AE35-EB836D61AFF1}" srcOrd="1" destOrd="0" presId="urn:microsoft.com/office/officeart/2005/8/layout/list1"/>
    <dgm:cxn modelId="{A229BFAA-DF67-4152-952E-FF798786C56E}" type="presParOf" srcId="{336FA13B-9D30-473B-BF77-76D0302C5983}" destId="{37308FA6-384E-4521-B751-5B3B75B67DA8}" srcOrd="0" destOrd="0" presId="urn:microsoft.com/office/officeart/2005/8/layout/list1"/>
    <dgm:cxn modelId="{99E27674-1697-48F4-A2B6-DC2EC0188F92}" type="presParOf" srcId="{37308FA6-384E-4521-B751-5B3B75B67DA8}" destId="{23E243FC-308F-484D-855A-80D4F236BC97}" srcOrd="0" destOrd="0" presId="urn:microsoft.com/office/officeart/2005/8/layout/list1"/>
    <dgm:cxn modelId="{CEC73A7B-21D7-47E7-B0C4-90078CB2CD08}" type="presParOf" srcId="{37308FA6-384E-4521-B751-5B3B75B67DA8}" destId="{DB70CAE5-CEFD-4CA2-B820-A9965E4866A9}" srcOrd="1" destOrd="0" presId="urn:microsoft.com/office/officeart/2005/8/layout/list1"/>
    <dgm:cxn modelId="{40BA5CE0-5E54-49C3-979E-AF44D80EE5A7}" type="presParOf" srcId="{336FA13B-9D30-473B-BF77-76D0302C5983}" destId="{E0803E25-BAF6-497A-8EFA-8B248477F58D}" srcOrd="1" destOrd="0" presId="urn:microsoft.com/office/officeart/2005/8/layout/list1"/>
    <dgm:cxn modelId="{C0F5B7FD-3F51-4C6D-BA73-19E699C4A69E}" type="presParOf" srcId="{336FA13B-9D30-473B-BF77-76D0302C5983}" destId="{E3FC3955-D797-4EC1-9B31-502322F86B5D}" srcOrd="2" destOrd="0" presId="urn:microsoft.com/office/officeart/2005/8/layout/list1"/>
    <dgm:cxn modelId="{82E04385-918A-48BC-9CD3-D66528B7E139}" type="presParOf" srcId="{336FA13B-9D30-473B-BF77-76D0302C5983}" destId="{EA642EC6-B8A8-4224-8340-B92D26E92F55}" srcOrd="3" destOrd="0" presId="urn:microsoft.com/office/officeart/2005/8/layout/list1"/>
    <dgm:cxn modelId="{070F2F5E-73F1-48EE-A5DF-A43062521C09}" type="presParOf" srcId="{336FA13B-9D30-473B-BF77-76D0302C5983}" destId="{A46D7E4A-1D8C-4FDC-82B3-75AD1702330C}" srcOrd="4" destOrd="0" presId="urn:microsoft.com/office/officeart/2005/8/layout/list1"/>
    <dgm:cxn modelId="{6AD87E29-EEC9-4E2B-BD24-DA471FB887A2}" type="presParOf" srcId="{A46D7E4A-1D8C-4FDC-82B3-75AD1702330C}" destId="{65043DA3-ABE9-4332-80C4-1CB32C894261}" srcOrd="0" destOrd="0" presId="urn:microsoft.com/office/officeart/2005/8/layout/list1"/>
    <dgm:cxn modelId="{A36263FC-824B-4C30-8B7D-B35593A4CB8B}" type="presParOf" srcId="{A46D7E4A-1D8C-4FDC-82B3-75AD1702330C}" destId="{05FF2228-75D3-4ABC-AE35-EB836D61AFF1}" srcOrd="1" destOrd="0" presId="urn:microsoft.com/office/officeart/2005/8/layout/list1"/>
    <dgm:cxn modelId="{E2F0DFDB-BD9B-4E64-B083-4282E41A6943}" type="presParOf" srcId="{336FA13B-9D30-473B-BF77-76D0302C5983}" destId="{BF1CA331-2C64-42FA-8E24-66A561C8EBEA}" srcOrd="5" destOrd="0" presId="urn:microsoft.com/office/officeart/2005/8/layout/list1"/>
    <dgm:cxn modelId="{B60A78CE-764F-4A89-AD78-7ED621D7B2D9}" type="presParOf" srcId="{336FA13B-9D30-473B-BF77-76D0302C5983}" destId="{EE6A9522-330F-487B-B895-8706C953AA3B}" srcOrd="6" destOrd="0" presId="urn:microsoft.com/office/officeart/2005/8/layout/list1"/>
    <dgm:cxn modelId="{CBC1EF13-0C44-4988-AF96-2B116C61FDD9}" type="presParOf" srcId="{336FA13B-9D30-473B-BF77-76D0302C5983}" destId="{C6FD112A-AF7A-4D7B-86F9-F1DECDE31969}" srcOrd="7" destOrd="0" presId="urn:microsoft.com/office/officeart/2005/8/layout/list1"/>
    <dgm:cxn modelId="{3A963D6C-FBE2-49B7-BBE3-B3408609D402}" type="presParOf" srcId="{336FA13B-9D30-473B-BF77-76D0302C5983}" destId="{77DEF573-9921-44DA-97EE-C80924C503DE}" srcOrd="8" destOrd="0" presId="urn:microsoft.com/office/officeart/2005/8/layout/list1"/>
    <dgm:cxn modelId="{84318F86-C11A-4607-AC79-AFF5D67E97C0}" type="presParOf" srcId="{77DEF573-9921-44DA-97EE-C80924C503DE}" destId="{CEDE107C-97A6-406F-B9EA-2D069F9195F8}" srcOrd="0" destOrd="0" presId="urn:microsoft.com/office/officeart/2005/8/layout/list1"/>
    <dgm:cxn modelId="{562CA715-5A89-444C-A099-4BAE104B30A3}" type="presParOf" srcId="{77DEF573-9921-44DA-97EE-C80924C503DE}" destId="{F8FE69B2-1EB6-4FEC-BF29-9CE9589BA69D}" srcOrd="1" destOrd="0" presId="urn:microsoft.com/office/officeart/2005/8/layout/list1"/>
    <dgm:cxn modelId="{A77A0A80-B667-4529-BA5F-18E42F2AADF9}" type="presParOf" srcId="{336FA13B-9D30-473B-BF77-76D0302C5983}" destId="{BFF51041-BAF0-4EE7-93FE-2D91A5097823}" srcOrd="9" destOrd="0" presId="urn:microsoft.com/office/officeart/2005/8/layout/list1"/>
    <dgm:cxn modelId="{BF4B57EA-5F7D-4C91-8B8C-2D1E02FDF370}" type="presParOf" srcId="{336FA13B-9D30-473B-BF77-76D0302C5983}" destId="{B90AF65E-CDA8-4884-B3E9-87BCEC200D74}" srcOrd="10" destOrd="0" presId="urn:microsoft.com/office/officeart/2005/8/layout/list1"/>
    <dgm:cxn modelId="{BA60315F-443F-4E7A-B553-01C8B4EF5E23}" type="presParOf" srcId="{336FA13B-9D30-473B-BF77-76D0302C5983}" destId="{D7494E09-3D12-42D1-8457-08639344E7ED}" srcOrd="11" destOrd="0" presId="urn:microsoft.com/office/officeart/2005/8/layout/list1"/>
    <dgm:cxn modelId="{A00EFFE5-CB60-469C-86A4-98718C58402B}" type="presParOf" srcId="{336FA13B-9D30-473B-BF77-76D0302C5983}" destId="{5A0250B9-19E5-413F-AC24-0C1A63CFC052}" srcOrd="12" destOrd="0" presId="urn:microsoft.com/office/officeart/2005/8/layout/list1"/>
    <dgm:cxn modelId="{59523BC0-1F3D-46D7-85BC-E40EFBC42DEF}" type="presParOf" srcId="{5A0250B9-19E5-413F-AC24-0C1A63CFC052}" destId="{40A6E5A5-84EC-449A-8D0C-F209EF8D93E3}" srcOrd="0" destOrd="0" presId="urn:microsoft.com/office/officeart/2005/8/layout/list1"/>
    <dgm:cxn modelId="{EE54122E-E982-40B8-A23C-6E46B2F837F3}" type="presParOf" srcId="{5A0250B9-19E5-413F-AC24-0C1A63CFC052}" destId="{F1362A47-5280-492F-BF44-0E8C85D99689}" srcOrd="1" destOrd="0" presId="urn:microsoft.com/office/officeart/2005/8/layout/list1"/>
    <dgm:cxn modelId="{B0127D71-E009-4A47-9A1D-FD87E443AC5D}" type="presParOf" srcId="{336FA13B-9D30-473B-BF77-76D0302C5983}" destId="{3F18E74B-2574-447D-BDEC-D8C833A25427}" srcOrd="13" destOrd="0" presId="urn:microsoft.com/office/officeart/2005/8/layout/list1"/>
    <dgm:cxn modelId="{BAD97E31-D745-496B-9DEF-E82A276525C4}" type="presParOf" srcId="{336FA13B-9D30-473B-BF77-76D0302C5983}" destId="{3C04C39F-B16B-4708-B6C0-D9AED98BDD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EB340FB-2DEE-4121-9679-C7B35A118458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6A7EBD1-E922-4CD4-9B9D-95E59F2B838B}">
      <dgm:prSet phldrT="[Text]"/>
      <dgm:spPr/>
      <dgm:t>
        <a:bodyPr/>
        <a:lstStyle/>
        <a:p>
          <a:r>
            <a:rPr lang="en-US"/>
            <a:t>Tell</a:t>
          </a:r>
        </a:p>
      </dgm:t>
    </dgm:pt>
    <dgm:pt modelId="{0869842D-EF0D-406D-971B-2B448FCE7209}" type="parTrans" cxnId="{B8AF96AE-4381-4C81-9922-6AD0F715EB98}">
      <dgm:prSet/>
      <dgm:spPr/>
      <dgm:t>
        <a:bodyPr/>
        <a:lstStyle/>
        <a:p>
          <a:endParaRPr lang="en-US"/>
        </a:p>
      </dgm:t>
    </dgm:pt>
    <dgm:pt modelId="{5CA404C0-A847-47F6-8AA7-4FD7633BF538}" type="sibTrans" cxnId="{B8AF96AE-4381-4C81-9922-6AD0F715EB98}">
      <dgm:prSet/>
      <dgm:spPr/>
      <dgm:t>
        <a:bodyPr/>
        <a:lstStyle/>
        <a:p>
          <a:endParaRPr lang="en-US"/>
        </a:p>
      </dgm:t>
    </dgm:pt>
    <dgm:pt modelId="{80D9D22E-2E43-4BE7-B94F-94C9AA1D5B46}">
      <dgm:prSet phldrT="[Text]"/>
      <dgm:spPr/>
      <dgm:t>
        <a:bodyPr/>
        <a:lstStyle/>
        <a:p>
          <a:r>
            <a:rPr lang="en-US"/>
            <a:t>Show</a:t>
          </a:r>
        </a:p>
      </dgm:t>
    </dgm:pt>
    <dgm:pt modelId="{87A4C913-F578-48B3-8BE4-220A27377698}" type="parTrans" cxnId="{185B30BD-94B8-42C0-AB8B-1FF0C9DD52F6}">
      <dgm:prSet/>
      <dgm:spPr/>
      <dgm:t>
        <a:bodyPr/>
        <a:lstStyle/>
        <a:p>
          <a:endParaRPr lang="en-US"/>
        </a:p>
      </dgm:t>
    </dgm:pt>
    <dgm:pt modelId="{687AF590-94E8-487D-88A0-D6B0496C8DDF}" type="sibTrans" cxnId="{185B30BD-94B8-42C0-AB8B-1FF0C9DD52F6}">
      <dgm:prSet/>
      <dgm:spPr/>
      <dgm:t>
        <a:bodyPr/>
        <a:lstStyle/>
        <a:p>
          <a:endParaRPr lang="en-US"/>
        </a:p>
      </dgm:t>
    </dgm:pt>
    <dgm:pt modelId="{351CDD78-F959-46D7-B220-BB6488774D30}">
      <dgm:prSet phldrT="[Text]"/>
      <dgm:spPr/>
      <dgm:t>
        <a:bodyPr/>
        <a:lstStyle/>
        <a:p>
          <a:r>
            <a:rPr lang="en-US"/>
            <a:t>Do</a:t>
          </a:r>
        </a:p>
      </dgm:t>
    </dgm:pt>
    <dgm:pt modelId="{3E44B900-278E-4747-A073-DF4EE4543321}" type="parTrans" cxnId="{676D4CD3-0E70-4844-83AD-5425BDBF78E8}">
      <dgm:prSet/>
      <dgm:spPr/>
      <dgm:t>
        <a:bodyPr/>
        <a:lstStyle/>
        <a:p>
          <a:endParaRPr lang="en-US"/>
        </a:p>
      </dgm:t>
    </dgm:pt>
    <dgm:pt modelId="{54079E24-B1DB-460C-B642-2682CAE3D3E7}" type="sibTrans" cxnId="{676D4CD3-0E70-4844-83AD-5425BDBF78E8}">
      <dgm:prSet/>
      <dgm:spPr/>
      <dgm:t>
        <a:bodyPr/>
        <a:lstStyle/>
        <a:p>
          <a:endParaRPr lang="en-US"/>
        </a:p>
      </dgm:t>
    </dgm:pt>
    <dgm:pt modelId="{321B79B0-762B-4CB0-AAEB-8D129C71D037}">
      <dgm:prSet phldrT="[Text]"/>
      <dgm:spPr/>
      <dgm:t>
        <a:bodyPr/>
        <a:lstStyle/>
        <a:p>
          <a:r>
            <a:rPr lang="en-US"/>
            <a:t>Practice &amp; Follow Through</a:t>
          </a:r>
        </a:p>
      </dgm:t>
    </dgm:pt>
    <dgm:pt modelId="{5A60C9F9-7AD7-43DD-8AC1-BE69DBD7671E}" type="parTrans" cxnId="{E8F6400A-3C71-475B-BC3D-8DC1D0305C5B}">
      <dgm:prSet/>
      <dgm:spPr/>
      <dgm:t>
        <a:bodyPr/>
        <a:lstStyle/>
        <a:p>
          <a:endParaRPr lang="en-US"/>
        </a:p>
      </dgm:t>
    </dgm:pt>
    <dgm:pt modelId="{2F9ECF46-4B92-488E-B456-3551054F8DA4}" type="sibTrans" cxnId="{E8F6400A-3C71-475B-BC3D-8DC1D0305C5B}">
      <dgm:prSet/>
      <dgm:spPr/>
      <dgm:t>
        <a:bodyPr/>
        <a:lstStyle/>
        <a:p>
          <a:endParaRPr lang="en-US"/>
        </a:p>
      </dgm:t>
    </dgm:pt>
    <dgm:pt modelId="{6DDD1FF9-9ED4-4446-8FD3-B4F510F3DF04}">
      <dgm:prSet phldrT="[Text]"/>
      <dgm:spPr/>
      <dgm:t>
        <a:bodyPr/>
        <a:lstStyle/>
        <a:p>
          <a:r>
            <a:rPr lang="en-US"/>
            <a:t>Explain and model examples</a:t>
          </a:r>
        </a:p>
      </dgm:t>
    </dgm:pt>
    <dgm:pt modelId="{B5339B29-C8E3-47FD-976A-D87F44CECC7C}" type="parTrans" cxnId="{35291D83-0FED-458D-93CD-FAB3C0161675}">
      <dgm:prSet/>
      <dgm:spPr/>
      <dgm:t>
        <a:bodyPr/>
        <a:lstStyle/>
        <a:p>
          <a:endParaRPr lang="en-US"/>
        </a:p>
      </dgm:t>
    </dgm:pt>
    <dgm:pt modelId="{FE4B781A-ED08-4AB7-BD98-583A674C7093}" type="sibTrans" cxnId="{35291D83-0FED-458D-93CD-FAB3C0161675}">
      <dgm:prSet/>
      <dgm:spPr/>
      <dgm:t>
        <a:bodyPr/>
        <a:lstStyle/>
        <a:p>
          <a:endParaRPr lang="en-US"/>
        </a:p>
      </dgm:t>
    </dgm:pt>
    <dgm:pt modelId="{482557EC-1DAA-4446-8AB7-289600293739}">
      <dgm:prSet phldrT="[Text]"/>
      <dgm:spPr/>
      <dgm:t>
        <a:bodyPr/>
        <a:lstStyle/>
        <a:p>
          <a:r>
            <a:rPr lang="en-US"/>
            <a:t>Explain and model non-examples</a:t>
          </a:r>
        </a:p>
      </dgm:t>
    </dgm:pt>
    <dgm:pt modelId="{228938E0-0241-43A2-A2E9-216A9596CA5C}" type="parTrans" cxnId="{7F6DAA37-3394-4401-9DEF-65696A6B9464}">
      <dgm:prSet/>
      <dgm:spPr/>
      <dgm:t>
        <a:bodyPr/>
        <a:lstStyle/>
        <a:p>
          <a:endParaRPr lang="en-US"/>
        </a:p>
      </dgm:t>
    </dgm:pt>
    <dgm:pt modelId="{64FE3A0C-012D-476D-ACEE-E2D7BA4C844A}" type="sibTrans" cxnId="{7F6DAA37-3394-4401-9DEF-65696A6B9464}">
      <dgm:prSet/>
      <dgm:spPr/>
      <dgm:t>
        <a:bodyPr/>
        <a:lstStyle/>
        <a:p>
          <a:endParaRPr lang="en-US"/>
        </a:p>
      </dgm:t>
    </dgm:pt>
    <dgm:pt modelId="{0824B10D-8A77-4670-98A5-3423D0A6DE70}">
      <dgm:prSet phldrT="[Text]"/>
      <dgm:spPr/>
      <dgm:t>
        <a:bodyPr/>
        <a:lstStyle/>
        <a:p>
          <a:r>
            <a:rPr lang="en-US"/>
            <a:t>Discuss hypothetical situations</a:t>
          </a:r>
        </a:p>
      </dgm:t>
    </dgm:pt>
    <dgm:pt modelId="{39EC1982-AA81-404C-BFB7-774D09E24AE1}" type="parTrans" cxnId="{9FB88A42-C28C-438E-8757-97477C1F6CBE}">
      <dgm:prSet/>
      <dgm:spPr/>
      <dgm:t>
        <a:bodyPr/>
        <a:lstStyle/>
        <a:p>
          <a:endParaRPr lang="en-US"/>
        </a:p>
      </dgm:t>
    </dgm:pt>
    <dgm:pt modelId="{6D3D6A26-374B-4117-958D-6E71AADDBD11}" type="sibTrans" cxnId="{9FB88A42-C28C-438E-8757-97477C1F6CBE}">
      <dgm:prSet/>
      <dgm:spPr/>
      <dgm:t>
        <a:bodyPr/>
        <a:lstStyle/>
        <a:p>
          <a:endParaRPr lang="en-US"/>
        </a:p>
      </dgm:t>
    </dgm:pt>
    <dgm:pt modelId="{336FA13B-9D30-473B-BF77-76D0302C5983}" type="pres">
      <dgm:prSet presAssocID="{9EB340FB-2DEE-4121-9679-C7B35A118458}" presName="linear" presStyleCnt="0">
        <dgm:presLayoutVars>
          <dgm:dir/>
          <dgm:animLvl val="lvl"/>
          <dgm:resizeHandles val="exact"/>
        </dgm:presLayoutVars>
      </dgm:prSet>
      <dgm:spPr/>
    </dgm:pt>
    <dgm:pt modelId="{37308FA6-384E-4521-B751-5B3B75B67DA8}" type="pres">
      <dgm:prSet presAssocID="{86A7EBD1-E922-4CD4-9B9D-95E59F2B838B}" presName="parentLin" presStyleCnt="0"/>
      <dgm:spPr/>
    </dgm:pt>
    <dgm:pt modelId="{23E243FC-308F-484D-855A-80D4F236BC97}" type="pres">
      <dgm:prSet presAssocID="{86A7EBD1-E922-4CD4-9B9D-95E59F2B838B}" presName="parentLeftMargin" presStyleLbl="node1" presStyleIdx="0" presStyleCnt="4"/>
      <dgm:spPr/>
    </dgm:pt>
    <dgm:pt modelId="{DB70CAE5-CEFD-4CA2-B820-A9965E4866A9}" type="pres">
      <dgm:prSet presAssocID="{86A7EBD1-E922-4CD4-9B9D-95E59F2B83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803E25-BAF6-497A-8EFA-8B248477F58D}" type="pres">
      <dgm:prSet presAssocID="{86A7EBD1-E922-4CD4-9B9D-95E59F2B838B}" presName="negativeSpace" presStyleCnt="0"/>
      <dgm:spPr/>
    </dgm:pt>
    <dgm:pt modelId="{E3FC3955-D797-4EC1-9B31-502322F86B5D}" type="pres">
      <dgm:prSet presAssocID="{86A7EBD1-E922-4CD4-9B9D-95E59F2B838B}" presName="childText" presStyleLbl="conFgAcc1" presStyleIdx="0" presStyleCnt="4">
        <dgm:presLayoutVars>
          <dgm:bulletEnabled val="1"/>
        </dgm:presLayoutVars>
      </dgm:prSet>
      <dgm:spPr/>
    </dgm:pt>
    <dgm:pt modelId="{EA642EC6-B8A8-4224-8340-B92D26E92F55}" type="pres">
      <dgm:prSet presAssocID="{5CA404C0-A847-47F6-8AA7-4FD7633BF538}" presName="spaceBetweenRectangles" presStyleCnt="0"/>
      <dgm:spPr/>
    </dgm:pt>
    <dgm:pt modelId="{A46D7E4A-1D8C-4FDC-82B3-75AD1702330C}" type="pres">
      <dgm:prSet presAssocID="{80D9D22E-2E43-4BE7-B94F-94C9AA1D5B46}" presName="parentLin" presStyleCnt="0"/>
      <dgm:spPr/>
    </dgm:pt>
    <dgm:pt modelId="{65043DA3-ABE9-4332-80C4-1CB32C894261}" type="pres">
      <dgm:prSet presAssocID="{80D9D22E-2E43-4BE7-B94F-94C9AA1D5B46}" presName="parentLeftMargin" presStyleLbl="node1" presStyleIdx="0" presStyleCnt="4"/>
      <dgm:spPr/>
    </dgm:pt>
    <dgm:pt modelId="{05FF2228-75D3-4ABC-AE35-EB836D61AFF1}" type="pres">
      <dgm:prSet presAssocID="{80D9D22E-2E43-4BE7-B94F-94C9AA1D5B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1CA331-2C64-42FA-8E24-66A561C8EBEA}" type="pres">
      <dgm:prSet presAssocID="{80D9D22E-2E43-4BE7-B94F-94C9AA1D5B46}" presName="negativeSpace" presStyleCnt="0"/>
      <dgm:spPr/>
    </dgm:pt>
    <dgm:pt modelId="{EE6A9522-330F-487B-B895-8706C953AA3B}" type="pres">
      <dgm:prSet presAssocID="{80D9D22E-2E43-4BE7-B94F-94C9AA1D5B46}" presName="childText" presStyleLbl="conFgAcc1" presStyleIdx="1" presStyleCnt="4">
        <dgm:presLayoutVars>
          <dgm:bulletEnabled val="1"/>
        </dgm:presLayoutVars>
      </dgm:prSet>
      <dgm:spPr/>
    </dgm:pt>
    <dgm:pt modelId="{C6FD112A-AF7A-4D7B-86F9-F1DECDE31969}" type="pres">
      <dgm:prSet presAssocID="{687AF590-94E8-487D-88A0-D6B0496C8DDF}" presName="spaceBetweenRectangles" presStyleCnt="0"/>
      <dgm:spPr/>
    </dgm:pt>
    <dgm:pt modelId="{77DEF573-9921-44DA-97EE-C80924C503DE}" type="pres">
      <dgm:prSet presAssocID="{351CDD78-F959-46D7-B220-BB6488774D30}" presName="parentLin" presStyleCnt="0"/>
      <dgm:spPr/>
    </dgm:pt>
    <dgm:pt modelId="{CEDE107C-97A6-406F-B9EA-2D069F9195F8}" type="pres">
      <dgm:prSet presAssocID="{351CDD78-F959-46D7-B220-BB6488774D30}" presName="parentLeftMargin" presStyleLbl="node1" presStyleIdx="1" presStyleCnt="4"/>
      <dgm:spPr/>
    </dgm:pt>
    <dgm:pt modelId="{F8FE69B2-1EB6-4FEC-BF29-9CE9589BA69D}" type="pres">
      <dgm:prSet presAssocID="{351CDD78-F959-46D7-B220-BB6488774D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F51041-BAF0-4EE7-93FE-2D91A5097823}" type="pres">
      <dgm:prSet presAssocID="{351CDD78-F959-46D7-B220-BB6488774D30}" presName="negativeSpace" presStyleCnt="0"/>
      <dgm:spPr/>
    </dgm:pt>
    <dgm:pt modelId="{B90AF65E-CDA8-4884-B3E9-87BCEC200D74}" type="pres">
      <dgm:prSet presAssocID="{351CDD78-F959-46D7-B220-BB6488774D30}" presName="childText" presStyleLbl="conFgAcc1" presStyleIdx="2" presStyleCnt="4">
        <dgm:presLayoutVars>
          <dgm:bulletEnabled val="1"/>
        </dgm:presLayoutVars>
      </dgm:prSet>
      <dgm:spPr/>
    </dgm:pt>
    <dgm:pt modelId="{D7494E09-3D12-42D1-8457-08639344E7ED}" type="pres">
      <dgm:prSet presAssocID="{54079E24-B1DB-460C-B642-2682CAE3D3E7}" presName="spaceBetweenRectangles" presStyleCnt="0"/>
      <dgm:spPr/>
    </dgm:pt>
    <dgm:pt modelId="{5A0250B9-19E5-413F-AC24-0C1A63CFC052}" type="pres">
      <dgm:prSet presAssocID="{321B79B0-762B-4CB0-AAEB-8D129C71D037}" presName="parentLin" presStyleCnt="0"/>
      <dgm:spPr/>
    </dgm:pt>
    <dgm:pt modelId="{40A6E5A5-84EC-449A-8D0C-F209EF8D93E3}" type="pres">
      <dgm:prSet presAssocID="{321B79B0-762B-4CB0-AAEB-8D129C71D037}" presName="parentLeftMargin" presStyleLbl="node1" presStyleIdx="2" presStyleCnt="4"/>
      <dgm:spPr/>
    </dgm:pt>
    <dgm:pt modelId="{F1362A47-5280-492F-BF44-0E8C85D99689}" type="pres">
      <dgm:prSet presAssocID="{321B79B0-762B-4CB0-AAEB-8D129C71D0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18E74B-2574-447D-BDEC-D8C833A25427}" type="pres">
      <dgm:prSet presAssocID="{321B79B0-762B-4CB0-AAEB-8D129C71D037}" presName="negativeSpace" presStyleCnt="0"/>
      <dgm:spPr/>
    </dgm:pt>
    <dgm:pt modelId="{3C04C39F-B16B-4708-B6C0-D9AED98BDD65}" type="pres">
      <dgm:prSet presAssocID="{321B79B0-762B-4CB0-AAEB-8D129C71D0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C91501-D0D2-4581-A80B-4E997F860C7A}" type="presOf" srcId="{351CDD78-F959-46D7-B220-BB6488774D30}" destId="{CEDE107C-97A6-406F-B9EA-2D069F9195F8}" srcOrd="0" destOrd="0" presId="urn:microsoft.com/office/officeart/2005/8/layout/list1"/>
    <dgm:cxn modelId="{C6F53D05-6B4D-4549-9734-59C00FA7E66F}" type="presOf" srcId="{86A7EBD1-E922-4CD4-9B9D-95E59F2B838B}" destId="{DB70CAE5-CEFD-4CA2-B820-A9965E4866A9}" srcOrd="1" destOrd="0" presId="urn:microsoft.com/office/officeart/2005/8/layout/list1"/>
    <dgm:cxn modelId="{E8F6400A-3C71-475B-BC3D-8DC1D0305C5B}" srcId="{9EB340FB-2DEE-4121-9679-C7B35A118458}" destId="{321B79B0-762B-4CB0-AAEB-8D129C71D037}" srcOrd="3" destOrd="0" parTransId="{5A60C9F9-7AD7-43DD-8AC1-BE69DBD7671E}" sibTransId="{2F9ECF46-4B92-488E-B456-3551054F8DA4}"/>
    <dgm:cxn modelId="{29CA5310-6FE5-4CA5-B1BE-7D82E706B4CF}" type="presOf" srcId="{80D9D22E-2E43-4BE7-B94F-94C9AA1D5B46}" destId="{65043DA3-ABE9-4332-80C4-1CB32C894261}" srcOrd="0" destOrd="0" presId="urn:microsoft.com/office/officeart/2005/8/layout/list1"/>
    <dgm:cxn modelId="{D0466736-F4E3-43F1-94FC-2E9AEDFF1C97}" type="presOf" srcId="{321B79B0-762B-4CB0-AAEB-8D129C71D037}" destId="{40A6E5A5-84EC-449A-8D0C-F209EF8D93E3}" srcOrd="0" destOrd="0" presId="urn:microsoft.com/office/officeart/2005/8/layout/list1"/>
    <dgm:cxn modelId="{7F6DAA37-3394-4401-9DEF-65696A6B9464}" srcId="{80D9D22E-2E43-4BE7-B94F-94C9AA1D5B46}" destId="{482557EC-1DAA-4446-8AB7-289600293739}" srcOrd="1" destOrd="0" parTransId="{228938E0-0241-43A2-A2E9-216A9596CA5C}" sibTransId="{64FE3A0C-012D-476D-ACEE-E2D7BA4C844A}"/>
    <dgm:cxn modelId="{9FB88A42-C28C-438E-8757-97477C1F6CBE}" srcId="{80D9D22E-2E43-4BE7-B94F-94C9AA1D5B46}" destId="{0824B10D-8A77-4670-98A5-3423D0A6DE70}" srcOrd="2" destOrd="0" parTransId="{39EC1982-AA81-404C-BFB7-774D09E24AE1}" sibTransId="{6D3D6A26-374B-4117-958D-6E71AADDBD11}"/>
    <dgm:cxn modelId="{0ECAED43-7953-4001-80F3-3464B0789B40}" type="presOf" srcId="{351CDD78-F959-46D7-B220-BB6488774D30}" destId="{F8FE69B2-1EB6-4FEC-BF29-9CE9589BA69D}" srcOrd="1" destOrd="0" presId="urn:microsoft.com/office/officeart/2005/8/layout/list1"/>
    <dgm:cxn modelId="{7F4BCB67-2110-43D8-879B-3CA40678B48B}" type="presOf" srcId="{482557EC-1DAA-4446-8AB7-289600293739}" destId="{EE6A9522-330F-487B-B895-8706C953AA3B}" srcOrd="0" destOrd="1" presId="urn:microsoft.com/office/officeart/2005/8/layout/list1"/>
    <dgm:cxn modelId="{73D44B6F-996A-432A-B382-2C51484F80E2}" type="presOf" srcId="{0824B10D-8A77-4670-98A5-3423D0A6DE70}" destId="{EE6A9522-330F-487B-B895-8706C953AA3B}" srcOrd="0" destOrd="2" presId="urn:microsoft.com/office/officeart/2005/8/layout/list1"/>
    <dgm:cxn modelId="{49A40956-D17A-4AE2-B6C0-8E23FB0BF273}" type="presOf" srcId="{9EB340FB-2DEE-4121-9679-C7B35A118458}" destId="{336FA13B-9D30-473B-BF77-76D0302C5983}" srcOrd="0" destOrd="0" presId="urn:microsoft.com/office/officeart/2005/8/layout/list1"/>
    <dgm:cxn modelId="{35291D83-0FED-458D-93CD-FAB3C0161675}" srcId="{80D9D22E-2E43-4BE7-B94F-94C9AA1D5B46}" destId="{6DDD1FF9-9ED4-4446-8FD3-B4F510F3DF04}" srcOrd="0" destOrd="0" parTransId="{B5339B29-C8E3-47FD-976A-D87F44CECC7C}" sibTransId="{FE4B781A-ED08-4AB7-BD98-583A674C7093}"/>
    <dgm:cxn modelId="{9762EB8A-2841-426B-AEA2-E063C6897C95}" type="presOf" srcId="{6DDD1FF9-9ED4-4446-8FD3-B4F510F3DF04}" destId="{EE6A9522-330F-487B-B895-8706C953AA3B}" srcOrd="0" destOrd="0" presId="urn:microsoft.com/office/officeart/2005/8/layout/list1"/>
    <dgm:cxn modelId="{B8AF96AE-4381-4C81-9922-6AD0F715EB98}" srcId="{9EB340FB-2DEE-4121-9679-C7B35A118458}" destId="{86A7EBD1-E922-4CD4-9B9D-95E59F2B838B}" srcOrd="0" destOrd="0" parTransId="{0869842D-EF0D-406D-971B-2B448FCE7209}" sibTransId="{5CA404C0-A847-47F6-8AA7-4FD7633BF538}"/>
    <dgm:cxn modelId="{67F5E3B7-ABB8-44D3-9A99-0B58F424437B}" type="presOf" srcId="{86A7EBD1-E922-4CD4-9B9D-95E59F2B838B}" destId="{23E243FC-308F-484D-855A-80D4F236BC97}" srcOrd="0" destOrd="0" presId="urn:microsoft.com/office/officeart/2005/8/layout/list1"/>
    <dgm:cxn modelId="{185B30BD-94B8-42C0-AB8B-1FF0C9DD52F6}" srcId="{9EB340FB-2DEE-4121-9679-C7B35A118458}" destId="{80D9D22E-2E43-4BE7-B94F-94C9AA1D5B46}" srcOrd="1" destOrd="0" parTransId="{87A4C913-F578-48B3-8BE4-220A27377698}" sibTransId="{687AF590-94E8-487D-88A0-D6B0496C8DDF}"/>
    <dgm:cxn modelId="{676D4CD3-0E70-4844-83AD-5425BDBF78E8}" srcId="{9EB340FB-2DEE-4121-9679-C7B35A118458}" destId="{351CDD78-F959-46D7-B220-BB6488774D30}" srcOrd="2" destOrd="0" parTransId="{3E44B900-278E-4747-A073-DF4EE4543321}" sibTransId="{54079E24-B1DB-460C-B642-2682CAE3D3E7}"/>
    <dgm:cxn modelId="{FDEE32ED-D126-48BD-8264-C97594CB6716}" type="presOf" srcId="{321B79B0-762B-4CB0-AAEB-8D129C71D037}" destId="{F1362A47-5280-492F-BF44-0E8C85D99689}" srcOrd="1" destOrd="0" presId="urn:microsoft.com/office/officeart/2005/8/layout/list1"/>
    <dgm:cxn modelId="{34C2C1F8-3166-4C91-BAB9-687878A6E749}" type="presOf" srcId="{80D9D22E-2E43-4BE7-B94F-94C9AA1D5B46}" destId="{05FF2228-75D3-4ABC-AE35-EB836D61AFF1}" srcOrd="1" destOrd="0" presId="urn:microsoft.com/office/officeart/2005/8/layout/list1"/>
    <dgm:cxn modelId="{A229BFAA-DF67-4152-952E-FF798786C56E}" type="presParOf" srcId="{336FA13B-9D30-473B-BF77-76D0302C5983}" destId="{37308FA6-384E-4521-B751-5B3B75B67DA8}" srcOrd="0" destOrd="0" presId="urn:microsoft.com/office/officeart/2005/8/layout/list1"/>
    <dgm:cxn modelId="{99E27674-1697-48F4-A2B6-DC2EC0188F92}" type="presParOf" srcId="{37308FA6-384E-4521-B751-5B3B75B67DA8}" destId="{23E243FC-308F-484D-855A-80D4F236BC97}" srcOrd="0" destOrd="0" presId="urn:microsoft.com/office/officeart/2005/8/layout/list1"/>
    <dgm:cxn modelId="{CEC73A7B-21D7-47E7-B0C4-90078CB2CD08}" type="presParOf" srcId="{37308FA6-384E-4521-B751-5B3B75B67DA8}" destId="{DB70CAE5-CEFD-4CA2-B820-A9965E4866A9}" srcOrd="1" destOrd="0" presId="urn:microsoft.com/office/officeart/2005/8/layout/list1"/>
    <dgm:cxn modelId="{40BA5CE0-5E54-49C3-979E-AF44D80EE5A7}" type="presParOf" srcId="{336FA13B-9D30-473B-BF77-76D0302C5983}" destId="{E0803E25-BAF6-497A-8EFA-8B248477F58D}" srcOrd="1" destOrd="0" presId="urn:microsoft.com/office/officeart/2005/8/layout/list1"/>
    <dgm:cxn modelId="{C0F5B7FD-3F51-4C6D-BA73-19E699C4A69E}" type="presParOf" srcId="{336FA13B-9D30-473B-BF77-76D0302C5983}" destId="{E3FC3955-D797-4EC1-9B31-502322F86B5D}" srcOrd="2" destOrd="0" presId="urn:microsoft.com/office/officeart/2005/8/layout/list1"/>
    <dgm:cxn modelId="{82E04385-918A-48BC-9CD3-D66528B7E139}" type="presParOf" srcId="{336FA13B-9D30-473B-BF77-76D0302C5983}" destId="{EA642EC6-B8A8-4224-8340-B92D26E92F55}" srcOrd="3" destOrd="0" presId="urn:microsoft.com/office/officeart/2005/8/layout/list1"/>
    <dgm:cxn modelId="{070F2F5E-73F1-48EE-A5DF-A43062521C09}" type="presParOf" srcId="{336FA13B-9D30-473B-BF77-76D0302C5983}" destId="{A46D7E4A-1D8C-4FDC-82B3-75AD1702330C}" srcOrd="4" destOrd="0" presId="urn:microsoft.com/office/officeart/2005/8/layout/list1"/>
    <dgm:cxn modelId="{6AD87E29-EEC9-4E2B-BD24-DA471FB887A2}" type="presParOf" srcId="{A46D7E4A-1D8C-4FDC-82B3-75AD1702330C}" destId="{65043DA3-ABE9-4332-80C4-1CB32C894261}" srcOrd="0" destOrd="0" presId="urn:microsoft.com/office/officeart/2005/8/layout/list1"/>
    <dgm:cxn modelId="{A36263FC-824B-4C30-8B7D-B35593A4CB8B}" type="presParOf" srcId="{A46D7E4A-1D8C-4FDC-82B3-75AD1702330C}" destId="{05FF2228-75D3-4ABC-AE35-EB836D61AFF1}" srcOrd="1" destOrd="0" presId="urn:microsoft.com/office/officeart/2005/8/layout/list1"/>
    <dgm:cxn modelId="{E2F0DFDB-BD9B-4E64-B083-4282E41A6943}" type="presParOf" srcId="{336FA13B-9D30-473B-BF77-76D0302C5983}" destId="{BF1CA331-2C64-42FA-8E24-66A561C8EBEA}" srcOrd="5" destOrd="0" presId="urn:microsoft.com/office/officeart/2005/8/layout/list1"/>
    <dgm:cxn modelId="{B60A78CE-764F-4A89-AD78-7ED621D7B2D9}" type="presParOf" srcId="{336FA13B-9D30-473B-BF77-76D0302C5983}" destId="{EE6A9522-330F-487B-B895-8706C953AA3B}" srcOrd="6" destOrd="0" presId="urn:microsoft.com/office/officeart/2005/8/layout/list1"/>
    <dgm:cxn modelId="{CBC1EF13-0C44-4988-AF96-2B116C61FDD9}" type="presParOf" srcId="{336FA13B-9D30-473B-BF77-76D0302C5983}" destId="{C6FD112A-AF7A-4D7B-86F9-F1DECDE31969}" srcOrd="7" destOrd="0" presId="urn:microsoft.com/office/officeart/2005/8/layout/list1"/>
    <dgm:cxn modelId="{3A963D6C-FBE2-49B7-BBE3-B3408609D402}" type="presParOf" srcId="{336FA13B-9D30-473B-BF77-76D0302C5983}" destId="{77DEF573-9921-44DA-97EE-C80924C503DE}" srcOrd="8" destOrd="0" presId="urn:microsoft.com/office/officeart/2005/8/layout/list1"/>
    <dgm:cxn modelId="{84318F86-C11A-4607-AC79-AFF5D67E97C0}" type="presParOf" srcId="{77DEF573-9921-44DA-97EE-C80924C503DE}" destId="{CEDE107C-97A6-406F-B9EA-2D069F9195F8}" srcOrd="0" destOrd="0" presId="urn:microsoft.com/office/officeart/2005/8/layout/list1"/>
    <dgm:cxn modelId="{562CA715-5A89-444C-A099-4BAE104B30A3}" type="presParOf" srcId="{77DEF573-9921-44DA-97EE-C80924C503DE}" destId="{F8FE69B2-1EB6-4FEC-BF29-9CE9589BA69D}" srcOrd="1" destOrd="0" presId="urn:microsoft.com/office/officeart/2005/8/layout/list1"/>
    <dgm:cxn modelId="{A77A0A80-B667-4529-BA5F-18E42F2AADF9}" type="presParOf" srcId="{336FA13B-9D30-473B-BF77-76D0302C5983}" destId="{BFF51041-BAF0-4EE7-93FE-2D91A5097823}" srcOrd="9" destOrd="0" presId="urn:microsoft.com/office/officeart/2005/8/layout/list1"/>
    <dgm:cxn modelId="{BF4B57EA-5F7D-4C91-8B8C-2D1E02FDF370}" type="presParOf" srcId="{336FA13B-9D30-473B-BF77-76D0302C5983}" destId="{B90AF65E-CDA8-4884-B3E9-87BCEC200D74}" srcOrd="10" destOrd="0" presId="urn:microsoft.com/office/officeart/2005/8/layout/list1"/>
    <dgm:cxn modelId="{BA60315F-443F-4E7A-B553-01C8B4EF5E23}" type="presParOf" srcId="{336FA13B-9D30-473B-BF77-76D0302C5983}" destId="{D7494E09-3D12-42D1-8457-08639344E7ED}" srcOrd="11" destOrd="0" presId="urn:microsoft.com/office/officeart/2005/8/layout/list1"/>
    <dgm:cxn modelId="{A00EFFE5-CB60-469C-86A4-98718C58402B}" type="presParOf" srcId="{336FA13B-9D30-473B-BF77-76D0302C5983}" destId="{5A0250B9-19E5-413F-AC24-0C1A63CFC052}" srcOrd="12" destOrd="0" presId="urn:microsoft.com/office/officeart/2005/8/layout/list1"/>
    <dgm:cxn modelId="{59523BC0-1F3D-46D7-85BC-E40EFBC42DEF}" type="presParOf" srcId="{5A0250B9-19E5-413F-AC24-0C1A63CFC052}" destId="{40A6E5A5-84EC-449A-8D0C-F209EF8D93E3}" srcOrd="0" destOrd="0" presId="urn:microsoft.com/office/officeart/2005/8/layout/list1"/>
    <dgm:cxn modelId="{EE54122E-E982-40B8-A23C-6E46B2F837F3}" type="presParOf" srcId="{5A0250B9-19E5-413F-AC24-0C1A63CFC052}" destId="{F1362A47-5280-492F-BF44-0E8C85D99689}" srcOrd="1" destOrd="0" presId="urn:microsoft.com/office/officeart/2005/8/layout/list1"/>
    <dgm:cxn modelId="{B0127D71-E009-4A47-9A1D-FD87E443AC5D}" type="presParOf" srcId="{336FA13B-9D30-473B-BF77-76D0302C5983}" destId="{3F18E74B-2574-447D-BDEC-D8C833A25427}" srcOrd="13" destOrd="0" presId="urn:microsoft.com/office/officeart/2005/8/layout/list1"/>
    <dgm:cxn modelId="{BAD97E31-D745-496B-9DEF-E82A276525C4}" type="presParOf" srcId="{336FA13B-9D30-473B-BF77-76D0302C5983}" destId="{3C04C39F-B16B-4708-B6C0-D9AED98BDD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EB340FB-2DEE-4121-9679-C7B35A118458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6A7EBD1-E922-4CD4-9B9D-95E59F2B838B}">
      <dgm:prSet phldrT="[Text]"/>
      <dgm:spPr/>
      <dgm:t>
        <a:bodyPr/>
        <a:lstStyle/>
        <a:p>
          <a:r>
            <a:rPr lang="en-US"/>
            <a:t>Tell</a:t>
          </a:r>
        </a:p>
      </dgm:t>
    </dgm:pt>
    <dgm:pt modelId="{0869842D-EF0D-406D-971B-2B448FCE7209}" type="parTrans" cxnId="{B8AF96AE-4381-4C81-9922-6AD0F715EB98}">
      <dgm:prSet/>
      <dgm:spPr/>
      <dgm:t>
        <a:bodyPr/>
        <a:lstStyle/>
        <a:p>
          <a:endParaRPr lang="en-US"/>
        </a:p>
      </dgm:t>
    </dgm:pt>
    <dgm:pt modelId="{5CA404C0-A847-47F6-8AA7-4FD7633BF538}" type="sibTrans" cxnId="{B8AF96AE-4381-4C81-9922-6AD0F715EB98}">
      <dgm:prSet/>
      <dgm:spPr/>
      <dgm:t>
        <a:bodyPr/>
        <a:lstStyle/>
        <a:p>
          <a:endParaRPr lang="en-US"/>
        </a:p>
      </dgm:t>
    </dgm:pt>
    <dgm:pt modelId="{80D9D22E-2E43-4BE7-B94F-94C9AA1D5B46}">
      <dgm:prSet phldrT="[Text]"/>
      <dgm:spPr/>
      <dgm:t>
        <a:bodyPr/>
        <a:lstStyle/>
        <a:p>
          <a:r>
            <a:rPr lang="en-US"/>
            <a:t>Show</a:t>
          </a:r>
        </a:p>
      </dgm:t>
    </dgm:pt>
    <dgm:pt modelId="{87A4C913-F578-48B3-8BE4-220A27377698}" type="parTrans" cxnId="{185B30BD-94B8-42C0-AB8B-1FF0C9DD52F6}">
      <dgm:prSet/>
      <dgm:spPr/>
      <dgm:t>
        <a:bodyPr/>
        <a:lstStyle/>
        <a:p>
          <a:endParaRPr lang="en-US"/>
        </a:p>
      </dgm:t>
    </dgm:pt>
    <dgm:pt modelId="{687AF590-94E8-487D-88A0-D6B0496C8DDF}" type="sibTrans" cxnId="{185B30BD-94B8-42C0-AB8B-1FF0C9DD52F6}">
      <dgm:prSet/>
      <dgm:spPr/>
      <dgm:t>
        <a:bodyPr/>
        <a:lstStyle/>
        <a:p>
          <a:endParaRPr lang="en-US"/>
        </a:p>
      </dgm:t>
    </dgm:pt>
    <dgm:pt modelId="{351CDD78-F959-46D7-B220-BB6488774D30}">
      <dgm:prSet phldrT="[Text]"/>
      <dgm:spPr/>
      <dgm:t>
        <a:bodyPr/>
        <a:lstStyle/>
        <a:p>
          <a:r>
            <a:rPr lang="en-US"/>
            <a:t>Do</a:t>
          </a:r>
        </a:p>
      </dgm:t>
    </dgm:pt>
    <dgm:pt modelId="{3E44B900-278E-4747-A073-DF4EE4543321}" type="parTrans" cxnId="{676D4CD3-0E70-4844-83AD-5425BDBF78E8}">
      <dgm:prSet/>
      <dgm:spPr/>
      <dgm:t>
        <a:bodyPr/>
        <a:lstStyle/>
        <a:p>
          <a:endParaRPr lang="en-US"/>
        </a:p>
      </dgm:t>
    </dgm:pt>
    <dgm:pt modelId="{54079E24-B1DB-460C-B642-2682CAE3D3E7}" type="sibTrans" cxnId="{676D4CD3-0E70-4844-83AD-5425BDBF78E8}">
      <dgm:prSet/>
      <dgm:spPr/>
      <dgm:t>
        <a:bodyPr/>
        <a:lstStyle/>
        <a:p>
          <a:endParaRPr lang="en-US"/>
        </a:p>
      </dgm:t>
    </dgm:pt>
    <dgm:pt modelId="{321B79B0-762B-4CB0-AAEB-8D129C71D037}">
      <dgm:prSet phldrT="[Text]"/>
      <dgm:spPr/>
      <dgm:t>
        <a:bodyPr/>
        <a:lstStyle/>
        <a:p>
          <a:r>
            <a:rPr lang="en-US"/>
            <a:t>Practice &amp; Follow Through</a:t>
          </a:r>
        </a:p>
      </dgm:t>
    </dgm:pt>
    <dgm:pt modelId="{5A60C9F9-7AD7-43DD-8AC1-BE69DBD7671E}" type="parTrans" cxnId="{E8F6400A-3C71-475B-BC3D-8DC1D0305C5B}">
      <dgm:prSet/>
      <dgm:spPr/>
      <dgm:t>
        <a:bodyPr/>
        <a:lstStyle/>
        <a:p>
          <a:endParaRPr lang="en-US"/>
        </a:p>
      </dgm:t>
    </dgm:pt>
    <dgm:pt modelId="{2F9ECF46-4B92-488E-B456-3551054F8DA4}" type="sibTrans" cxnId="{E8F6400A-3C71-475B-BC3D-8DC1D0305C5B}">
      <dgm:prSet/>
      <dgm:spPr/>
      <dgm:t>
        <a:bodyPr/>
        <a:lstStyle/>
        <a:p>
          <a:endParaRPr lang="en-US"/>
        </a:p>
      </dgm:t>
    </dgm:pt>
    <dgm:pt modelId="{57180EDD-E245-4768-A44A-60D1039C1F99}">
      <dgm:prSet phldrT="[Text]"/>
      <dgm:spPr/>
      <dgm:t>
        <a:bodyPr/>
        <a:lstStyle/>
        <a:p>
          <a:r>
            <a:rPr lang="en-US"/>
            <a:t>Students explain why expectations are important</a:t>
          </a:r>
        </a:p>
      </dgm:t>
    </dgm:pt>
    <dgm:pt modelId="{062F8593-C4C3-4E00-95EF-CC73EDD30749}" type="parTrans" cxnId="{C4606505-FC9F-485F-957F-18B56C9F8103}">
      <dgm:prSet/>
      <dgm:spPr/>
      <dgm:t>
        <a:bodyPr/>
        <a:lstStyle/>
        <a:p>
          <a:endParaRPr lang="en-US"/>
        </a:p>
      </dgm:t>
    </dgm:pt>
    <dgm:pt modelId="{2FC5A32C-87AC-40AD-8BAB-17A2A31F971E}" type="sibTrans" cxnId="{C4606505-FC9F-485F-957F-18B56C9F8103}">
      <dgm:prSet/>
      <dgm:spPr/>
      <dgm:t>
        <a:bodyPr/>
        <a:lstStyle/>
        <a:p>
          <a:endParaRPr lang="en-US"/>
        </a:p>
      </dgm:t>
    </dgm:pt>
    <dgm:pt modelId="{8BE36DF4-6538-4558-9463-1E85F751983F}">
      <dgm:prSet phldrT="[Text]"/>
      <dgm:spPr/>
      <dgm:t>
        <a:bodyPr/>
        <a:lstStyle/>
        <a:p>
          <a:r>
            <a:rPr lang="en-US"/>
            <a:t>Students think of ways to help them remember expectations</a:t>
          </a:r>
        </a:p>
      </dgm:t>
    </dgm:pt>
    <dgm:pt modelId="{7C86CDC4-25C2-45EB-8818-FAD84E5985A3}" type="parTrans" cxnId="{EE7D7175-133D-4BE0-A003-073186FD2326}">
      <dgm:prSet/>
      <dgm:spPr/>
      <dgm:t>
        <a:bodyPr/>
        <a:lstStyle/>
        <a:p>
          <a:endParaRPr lang="en-US"/>
        </a:p>
      </dgm:t>
    </dgm:pt>
    <dgm:pt modelId="{4C65B360-DF54-46B4-A41F-1726D0D3D0C4}" type="sibTrans" cxnId="{EE7D7175-133D-4BE0-A003-073186FD2326}">
      <dgm:prSet/>
      <dgm:spPr/>
      <dgm:t>
        <a:bodyPr/>
        <a:lstStyle/>
        <a:p>
          <a:endParaRPr lang="en-US"/>
        </a:p>
      </dgm:t>
    </dgm:pt>
    <dgm:pt modelId="{90A9EFD5-C023-4C68-8259-07F90E1B9A58}">
      <dgm:prSet phldrT="[Text]"/>
      <dgm:spPr/>
      <dgm:t>
        <a:bodyPr/>
        <a:lstStyle/>
        <a:p>
          <a:r>
            <a:rPr lang="en-US"/>
            <a:t>Students restate expectations</a:t>
          </a:r>
        </a:p>
      </dgm:t>
    </dgm:pt>
    <dgm:pt modelId="{C4E96CDA-01DC-4F3B-8C79-0DB764762C66}" type="parTrans" cxnId="{EB2760F1-AD60-40A5-92DF-F542A83C6281}">
      <dgm:prSet/>
      <dgm:spPr/>
      <dgm:t>
        <a:bodyPr/>
        <a:lstStyle/>
        <a:p>
          <a:endParaRPr lang="en-US"/>
        </a:p>
      </dgm:t>
    </dgm:pt>
    <dgm:pt modelId="{99341445-9132-4A74-8DBD-C52FA8689BCC}" type="sibTrans" cxnId="{EB2760F1-AD60-40A5-92DF-F542A83C6281}">
      <dgm:prSet/>
      <dgm:spPr/>
      <dgm:t>
        <a:bodyPr/>
        <a:lstStyle/>
        <a:p>
          <a:endParaRPr lang="en-US"/>
        </a:p>
      </dgm:t>
    </dgm:pt>
    <dgm:pt modelId="{336FA13B-9D30-473B-BF77-76D0302C5983}" type="pres">
      <dgm:prSet presAssocID="{9EB340FB-2DEE-4121-9679-C7B35A118458}" presName="linear" presStyleCnt="0">
        <dgm:presLayoutVars>
          <dgm:dir/>
          <dgm:animLvl val="lvl"/>
          <dgm:resizeHandles val="exact"/>
        </dgm:presLayoutVars>
      </dgm:prSet>
      <dgm:spPr/>
    </dgm:pt>
    <dgm:pt modelId="{37308FA6-384E-4521-B751-5B3B75B67DA8}" type="pres">
      <dgm:prSet presAssocID="{86A7EBD1-E922-4CD4-9B9D-95E59F2B838B}" presName="parentLin" presStyleCnt="0"/>
      <dgm:spPr/>
    </dgm:pt>
    <dgm:pt modelId="{23E243FC-308F-484D-855A-80D4F236BC97}" type="pres">
      <dgm:prSet presAssocID="{86A7EBD1-E922-4CD4-9B9D-95E59F2B838B}" presName="parentLeftMargin" presStyleLbl="node1" presStyleIdx="0" presStyleCnt="4"/>
      <dgm:spPr/>
    </dgm:pt>
    <dgm:pt modelId="{DB70CAE5-CEFD-4CA2-B820-A9965E4866A9}" type="pres">
      <dgm:prSet presAssocID="{86A7EBD1-E922-4CD4-9B9D-95E59F2B83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803E25-BAF6-497A-8EFA-8B248477F58D}" type="pres">
      <dgm:prSet presAssocID="{86A7EBD1-E922-4CD4-9B9D-95E59F2B838B}" presName="negativeSpace" presStyleCnt="0"/>
      <dgm:spPr/>
    </dgm:pt>
    <dgm:pt modelId="{E3FC3955-D797-4EC1-9B31-502322F86B5D}" type="pres">
      <dgm:prSet presAssocID="{86A7EBD1-E922-4CD4-9B9D-95E59F2B838B}" presName="childText" presStyleLbl="conFgAcc1" presStyleIdx="0" presStyleCnt="4">
        <dgm:presLayoutVars>
          <dgm:bulletEnabled val="1"/>
        </dgm:presLayoutVars>
      </dgm:prSet>
      <dgm:spPr/>
    </dgm:pt>
    <dgm:pt modelId="{EA642EC6-B8A8-4224-8340-B92D26E92F55}" type="pres">
      <dgm:prSet presAssocID="{5CA404C0-A847-47F6-8AA7-4FD7633BF538}" presName="spaceBetweenRectangles" presStyleCnt="0"/>
      <dgm:spPr/>
    </dgm:pt>
    <dgm:pt modelId="{A46D7E4A-1D8C-4FDC-82B3-75AD1702330C}" type="pres">
      <dgm:prSet presAssocID="{80D9D22E-2E43-4BE7-B94F-94C9AA1D5B46}" presName="parentLin" presStyleCnt="0"/>
      <dgm:spPr/>
    </dgm:pt>
    <dgm:pt modelId="{65043DA3-ABE9-4332-80C4-1CB32C894261}" type="pres">
      <dgm:prSet presAssocID="{80D9D22E-2E43-4BE7-B94F-94C9AA1D5B46}" presName="parentLeftMargin" presStyleLbl="node1" presStyleIdx="0" presStyleCnt="4"/>
      <dgm:spPr/>
    </dgm:pt>
    <dgm:pt modelId="{05FF2228-75D3-4ABC-AE35-EB836D61AFF1}" type="pres">
      <dgm:prSet presAssocID="{80D9D22E-2E43-4BE7-B94F-94C9AA1D5B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1CA331-2C64-42FA-8E24-66A561C8EBEA}" type="pres">
      <dgm:prSet presAssocID="{80D9D22E-2E43-4BE7-B94F-94C9AA1D5B46}" presName="negativeSpace" presStyleCnt="0"/>
      <dgm:spPr/>
    </dgm:pt>
    <dgm:pt modelId="{EE6A9522-330F-487B-B895-8706C953AA3B}" type="pres">
      <dgm:prSet presAssocID="{80D9D22E-2E43-4BE7-B94F-94C9AA1D5B46}" presName="childText" presStyleLbl="conFgAcc1" presStyleIdx="1" presStyleCnt="4">
        <dgm:presLayoutVars>
          <dgm:bulletEnabled val="1"/>
        </dgm:presLayoutVars>
      </dgm:prSet>
      <dgm:spPr/>
    </dgm:pt>
    <dgm:pt modelId="{C6FD112A-AF7A-4D7B-86F9-F1DECDE31969}" type="pres">
      <dgm:prSet presAssocID="{687AF590-94E8-487D-88A0-D6B0496C8DDF}" presName="spaceBetweenRectangles" presStyleCnt="0"/>
      <dgm:spPr/>
    </dgm:pt>
    <dgm:pt modelId="{77DEF573-9921-44DA-97EE-C80924C503DE}" type="pres">
      <dgm:prSet presAssocID="{351CDD78-F959-46D7-B220-BB6488774D30}" presName="parentLin" presStyleCnt="0"/>
      <dgm:spPr/>
    </dgm:pt>
    <dgm:pt modelId="{CEDE107C-97A6-406F-B9EA-2D069F9195F8}" type="pres">
      <dgm:prSet presAssocID="{351CDD78-F959-46D7-B220-BB6488774D30}" presName="parentLeftMargin" presStyleLbl="node1" presStyleIdx="1" presStyleCnt="4"/>
      <dgm:spPr/>
    </dgm:pt>
    <dgm:pt modelId="{F8FE69B2-1EB6-4FEC-BF29-9CE9589BA69D}" type="pres">
      <dgm:prSet presAssocID="{351CDD78-F959-46D7-B220-BB6488774D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F51041-BAF0-4EE7-93FE-2D91A5097823}" type="pres">
      <dgm:prSet presAssocID="{351CDD78-F959-46D7-B220-BB6488774D30}" presName="negativeSpace" presStyleCnt="0"/>
      <dgm:spPr/>
    </dgm:pt>
    <dgm:pt modelId="{B90AF65E-CDA8-4884-B3E9-87BCEC200D74}" type="pres">
      <dgm:prSet presAssocID="{351CDD78-F959-46D7-B220-BB6488774D30}" presName="childText" presStyleLbl="conFgAcc1" presStyleIdx="2" presStyleCnt="4">
        <dgm:presLayoutVars>
          <dgm:bulletEnabled val="1"/>
        </dgm:presLayoutVars>
      </dgm:prSet>
      <dgm:spPr/>
    </dgm:pt>
    <dgm:pt modelId="{D7494E09-3D12-42D1-8457-08639344E7ED}" type="pres">
      <dgm:prSet presAssocID="{54079E24-B1DB-460C-B642-2682CAE3D3E7}" presName="spaceBetweenRectangles" presStyleCnt="0"/>
      <dgm:spPr/>
    </dgm:pt>
    <dgm:pt modelId="{5A0250B9-19E5-413F-AC24-0C1A63CFC052}" type="pres">
      <dgm:prSet presAssocID="{321B79B0-762B-4CB0-AAEB-8D129C71D037}" presName="parentLin" presStyleCnt="0"/>
      <dgm:spPr/>
    </dgm:pt>
    <dgm:pt modelId="{40A6E5A5-84EC-449A-8D0C-F209EF8D93E3}" type="pres">
      <dgm:prSet presAssocID="{321B79B0-762B-4CB0-AAEB-8D129C71D037}" presName="parentLeftMargin" presStyleLbl="node1" presStyleIdx="2" presStyleCnt="4"/>
      <dgm:spPr/>
    </dgm:pt>
    <dgm:pt modelId="{F1362A47-5280-492F-BF44-0E8C85D99689}" type="pres">
      <dgm:prSet presAssocID="{321B79B0-762B-4CB0-AAEB-8D129C71D0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18E74B-2574-447D-BDEC-D8C833A25427}" type="pres">
      <dgm:prSet presAssocID="{321B79B0-762B-4CB0-AAEB-8D129C71D037}" presName="negativeSpace" presStyleCnt="0"/>
      <dgm:spPr/>
    </dgm:pt>
    <dgm:pt modelId="{3C04C39F-B16B-4708-B6C0-D9AED98BDD65}" type="pres">
      <dgm:prSet presAssocID="{321B79B0-762B-4CB0-AAEB-8D129C71D0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C91501-D0D2-4581-A80B-4E997F860C7A}" type="presOf" srcId="{351CDD78-F959-46D7-B220-BB6488774D30}" destId="{CEDE107C-97A6-406F-B9EA-2D069F9195F8}" srcOrd="0" destOrd="0" presId="urn:microsoft.com/office/officeart/2005/8/layout/list1"/>
    <dgm:cxn modelId="{C6F53D05-6B4D-4549-9734-59C00FA7E66F}" type="presOf" srcId="{86A7EBD1-E922-4CD4-9B9D-95E59F2B838B}" destId="{DB70CAE5-CEFD-4CA2-B820-A9965E4866A9}" srcOrd="1" destOrd="0" presId="urn:microsoft.com/office/officeart/2005/8/layout/list1"/>
    <dgm:cxn modelId="{C4606505-FC9F-485F-957F-18B56C9F8103}" srcId="{351CDD78-F959-46D7-B220-BB6488774D30}" destId="{57180EDD-E245-4768-A44A-60D1039C1F99}" srcOrd="1" destOrd="0" parTransId="{062F8593-C4C3-4E00-95EF-CC73EDD30749}" sibTransId="{2FC5A32C-87AC-40AD-8BAB-17A2A31F971E}"/>
    <dgm:cxn modelId="{E8F6400A-3C71-475B-BC3D-8DC1D0305C5B}" srcId="{9EB340FB-2DEE-4121-9679-C7B35A118458}" destId="{321B79B0-762B-4CB0-AAEB-8D129C71D037}" srcOrd="3" destOrd="0" parTransId="{5A60C9F9-7AD7-43DD-8AC1-BE69DBD7671E}" sibTransId="{2F9ECF46-4B92-488E-B456-3551054F8DA4}"/>
    <dgm:cxn modelId="{29CA5310-6FE5-4CA5-B1BE-7D82E706B4CF}" type="presOf" srcId="{80D9D22E-2E43-4BE7-B94F-94C9AA1D5B46}" destId="{65043DA3-ABE9-4332-80C4-1CB32C894261}" srcOrd="0" destOrd="0" presId="urn:microsoft.com/office/officeart/2005/8/layout/list1"/>
    <dgm:cxn modelId="{D0466736-F4E3-43F1-94FC-2E9AEDFF1C97}" type="presOf" srcId="{321B79B0-762B-4CB0-AAEB-8D129C71D037}" destId="{40A6E5A5-84EC-449A-8D0C-F209EF8D93E3}" srcOrd="0" destOrd="0" presId="urn:microsoft.com/office/officeart/2005/8/layout/list1"/>
    <dgm:cxn modelId="{778CB13F-9697-45E1-B57E-1B6159A3926B}" type="presOf" srcId="{57180EDD-E245-4768-A44A-60D1039C1F99}" destId="{B90AF65E-CDA8-4884-B3E9-87BCEC200D74}" srcOrd="0" destOrd="1" presId="urn:microsoft.com/office/officeart/2005/8/layout/list1"/>
    <dgm:cxn modelId="{0ECAED43-7953-4001-80F3-3464B0789B40}" type="presOf" srcId="{351CDD78-F959-46D7-B220-BB6488774D30}" destId="{F8FE69B2-1EB6-4FEC-BF29-9CE9589BA69D}" srcOrd="1" destOrd="0" presId="urn:microsoft.com/office/officeart/2005/8/layout/list1"/>
    <dgm:cxn modelId="{EE7D7175-133D-4BE0-A003-073186FD2326}" srcId="{351CDD78-F959-46D7-B220-BB6488774D30}" destId="{8BE36DF4-6538-4558-9463-1E85F751983F}" srcOrd="2" destOrd="0" parTransId="{7C86CDC4-25C2-45EB-8818-FAD84E5985A3}" sibTransId="{4C65B360-DF54-46B4-A41F-1726D0D3D0C4}"/>
    <dgm:cxn modelId="{49A40956-D17A-4AE2-B6C0-8E23FB0BF273}" type="presOf" srcId="{9EB340FB-2DEE-4121-9679-C7B35A118458}" destId="{336FA13B-9D30-473B-BF77-76D0302C5983}" srcOrd="0" destOrd="0" presId="urn:microsoft.com/office/officeart/2005/8/layout/list1"/>
    <dgm:cxn modelId="{41848059-CE7C-450B-8B75-9CD5726BBA8D}" type="presOf" srcId="{8BE36DF4-6538-4558-9463-1E85F751983F}" destId="{B90AF65E-CDA8-4884-B3E9-87BCEC200D74}" srcOrd="0" destOrd="2" presId="urn:microsoft.com/office/officeart/2005/8/layout/list1"/>
    <dgm:cxn modelId="{B8AF96AE-4381-4C81-9922-6AD0F715EB98}" srcId="{9EB340FB-2DEE-4121-9679-C7B35A118458}" destId="{86A7EBD1-E922-4CD4-9B9D-95E59F2B838B}" srcOrd="0" destOrd="0" parTransId="{0869842D-EF0D-406D-971B-2B448FCE7209}" sibTransId="{5CA404C0-A847-47F6-8AA7-4FD7633BF538}"/>
    <dgm:cxn modelId="{67F5E3B7-ABB8-44D3-9A99-0B58F424437B}" type="presOf" srcId="{86A7EBD1-E922-4CD4-9B9D-95E59F2B838B}" destId="{23E243FC-308F-484D-855A-80D4F236BC97}" srcOrd="0" destOrd="0" presId="urn:microsoft.com/office/officeart/2005/8/layout/list1"/>
    <dgm:cxn modelId="{185B30BD-94B8-42C0-AB8B-1FF0C9DD52F6}" srcId="{9EB340FB-2DEE-4121-9679-C7B35A118458}" destId="{80D9D22E-2E43-4BE7-B94F-94C9AA1D5B46}" srcOrd="1" destOrd="0" parTransId="{87A4C913-F578-48B3-8BE4-220A27377698}" sibTransId="{687AF590-94E8-487D-88A0-D6B0496C8DDF}"/>
    <dgm:cxn modelId="{676D4CD3-0E70-4844-83AD-5425BDBF78E8}" srcId="{9EB340FB-2DEE-4121-9679-C7B35A118458}" destId="{351CDD78-F959-46D7-B220-BB6488774D30}" srcOrd="2" destOrd="0" parTransId="{3E44B900-278E-4747-A073-DF4EE4543321}" sibTransId="{54079E24-B1DB-460C-B642-2682CAE3D3E7}"/>
    <dgm:cxn modelId="{FDEE32ED-D126-48BD-8264-C97594CB6716}" type="presOf" srcId="{321B79B0-762B-4CB0-AAEB-8D129C71D037}" destId="{F1362A47-5280-492F-BF44-0E8C85D99689}" srcOrd="1" destOrd="0" presId="urn:microsoft.com/office/officeart/2005/8/layout/list1"/>
    <dgm:cxn modelId="{EB2760F1-AD60-40A5-92DF-F542A83C6281}" srcId="{351CDD78-F959-46D7-B220-BB6488774D30}" destId="{90A9EFD5-C023-4C68-8259-07F90E1B9A58}" srcOrd="0" destOrd="0" parTransId="{C4E96CDA-01DC-4F3B-8C79-0DB764762C66}" sibTransId="{99341445-9132-4A74-8DBD-C52FA8689BCC}"/>
    <dgm:cxn modelId="{34C2C1F8-3166-4C91-BAB9-687878A6E749}" type="presOf" srcId="{80D9D22E-2E43-4BE7-B94F-94C9AA1D5B46}" destId="{05FF2228-75D3-4ABC-AE35-EB836D61AFF1}" srcOrd="1" destOrd="0" presId="urn:microsoft.com/office/officeart/2005/8/layout/list1"/>
    <dgm:cxn modelId="{D581AFFF-8C53-46C9-9474-50403191101A}" type="presOf" srcId="{90A9EFD5-C023-4C68-8259-07F90E1B9A58}" destId="{B90AF65E-CDA8-4884-B3E9-87BCEC200D74}" srcOrd="0" destOrd="0" presId="urn:microsoft.com/office/officeart/2005/8/layout/list1"/>
    <dgm:cxn modelId="{A229BFAA-DF67-4152-952E-FF798786C56E}" type="presParOf" srcId="{336FA13B-9D30-473B-BF77-76D0302C5983}" destId="{37308FA6-384E-4521-B751-5B3B75B67DA8}" srcOrd="0" destOrd="0" presId="urn:microsoft.com/office/officeart/2005/8/layout/list1"/>
    <dgm:cxn modelId="{99E27674-1697-48F4-A2B6-DC2EC0188F92}" type="presParOf" srcId="{37308FA6-384E-4521-B751-5B3B75B67DA8}" destId="{23E243FC-308F-484D-855A-80D4F236BC97}" srcOrd="0" destOrd="0" presId="urn:microsoft.com/office/officeart/2005/8/layout/list1"/>
    <dgm:cxn modelId="{CEC73A7B-21D7-47E7-B0C4-90078CB2CD08}" type="presParOf" srcId="{37308FA6-384E-4521-B751-5B3B75B67DA8}" destId="{DB70CAE5-CEFD-4CA2-B820-A9965E4866A9}" srcOrd="1" destOrd="0" presId="urn:microsoft.com/office/officeart/2005/8/layout/list1"/>
    <dgm:cxn modelId="{40BA5CE0-5E54-49C3-979E-AF44D80EE5A7}" type="presParOf" srcId="{336FA13B-9D30-473B-BF77-76D0302C5983}" destId="{E0803E25-BAF6-497A-8EFA-8B248477F58D}" srcOrd="1" destOrd="0" presId="urn:microsoft.com/office/officeart/2005/8/layout/list1"/>
    <dgm:cxn modelId="{C0F5B7FD-3F51-4C6D-BA73-19E699C4A69E}" type="presParOf" srcId="{336FA13B-9D30-473B-BF77-76D0302C5983}" destId="{E3FC3955-D797-4EC1-9B31-502322F86B5D}" srcOrd="2" destOrd="0" presId="urn:microsoft.com/office/officeart/2005/8/layout/list1"/>
    <dgm:cxn modelId="{82E04385-918A-48BC-9CD3-D66528B7E139}" type="presParOf" srcId="{336FA13B-9D30-473B-BF77-76D0302C5983}" destId="{EA642EC6-B8A8-4224-8340-B92D26E92F55}" srcOrd="3" destOrd="0" presId="urn:microsoft.com/office/officeart/2005/8/layout/list1"/>
    <dgm:cxn modelId="{070F2F5E-73F1-48EE-A5DF-A43062521C09}" type="presParOf" srcId="{336FA13B-9D30-473B-BF77-76D0302C5983}" destId="{A46D7E4A-1D8C-4FDC-82B3-75AD1702330C}" srcOrd="4" destOrd="0" presId="urn:microsoft.com/office/officeart/2005/8/layout/list1"/>
    <dgm:cxn modelId="{6AD87E29-EEC9-4E2B-BD24-DA471FB887A2}" type="presParOf" srcId="{A46D7E4A-1D8C-4FDC-82B3-75AD1702330C}" destId="{65043DA3-ABE9-4332-80C4-1CB32C894261}" srcOrd="0" destOrd="0" presId="urn:microsoft.com/office/officeart/2005/8/layout/list1"/>
    <dgm:cxn modelId="{A36263FC-824B-4C30-8B7D-B35593A4CB8B}" type="presParOf" srcId="{A46D7E4A-1D8C-4FDC-82B3-75AD1702330C}" destId="{05FF2228-75D3-4ABC-AE35-EB836D61AFF1}" srcOrd="1" destOrd="0" presId="urn:microsoft.com/office/officeart/2005/8/layout/list1"/>
    <dgm:cxn modelId="{E2F0DFDB-BD9B-4E64-B083-4282E41A6943}" type="presParOf" srcId="{336FA13B-9D30-473B-BF77-76D0302C5983}" destId="{BF1CA331-2C64-42FA-8E24-66A561C8EBEA}" srcOrd="5" destOrd="0" presId="urn:microsoft.com/office/officeart/2005/8/layout/list1"/>
    <dgm:cxn modelId="{B60A78CE-764F-4A89-AD78-7ED621D7B2D9}" type="presParOf" srcId="{336FA13B-9D30-473B-BF77-76D0302C5983}" destId="{EE6A9522-330F-487B-B895-8706C953AA3B}" srcOrd="6" destOrd="0" presId="urn:microsoft.com/office/officeart/2005/8/layout/list1"/>
    <dgm:cxn modelId="{CBC1EF13-0C44-4988-AF96-2B116C61FDD9}" type="presParOf" srcId="{336FA13B-9D30-473B-BF77-76D0302C5983}" destId="{C6FD112A-AF7A-4D7B-86F9-F1DECDE31969}" srcOrd="7" destOrd="0" presId="urn:microsoft.com/office/officeart/2005/8/layout/list1"/>
    <dgm:cxn modelId="{3A963D6C-FBE2-49B7-BBE3-B3408609D402}" type="presParOf" srcId="{336FA13B-9D30-473B-BF77-76D0302C5983}" destId="{77DEF573-9921-44DA-97EE-C80924C503DE}" srcOrd="8" destOrd="0" presId="urn:microsoft.com/office/officeart/2005/8/layout/list1"/>
    <dgm:cxn modelId="{84318F86-C11A-4607-AC79-AFF5D67E97C0}" type="presParOf" srcId="{77DEF573-9921-44DA-97EE-C80924C503DE}" destId="{CEDE107C-97A6-406F-B9EA-2D069F9195F8}" srcOrd="0" destOrd="0" presId="urn:microsoft.com/office/officeart/2005/8/layout/list1"/>
    <dgm:cxn modelId="{562CA715-5A89-444C-A099-4BAE104B30A3}" type="presParOf" srcId="{77DEF573-9921-44DA-97EE-C80924C503DE}" destId="{F8FE69B2-1EB6-4FEC-BF29-9CE9589BA69D}" srcOrd="1" destOrd="0" presId="urn:microsoft.com/office/officeart/2005/8/layout/list1"/>
    <dgm:cxn modelId="{A77A0A80-B667-4529-BA5F-18E42F2AADF9}" type="presParOf" srcId="{336FA13B-9D30-473B-BF77-76D0302C5983}" destId="{BFF51041-BAF0-4EE7-93FE-2D91A5097823}" srcOrd="9" destOrd="0" presId="urn:microsoft.com/office/officeart/2005/8/layout/list1"/>
    <dgm:cxn modelId="{BF4B57EA-5F7D-4C91-8B8C-2D1E02FDF370}" type="presParOf" srcId="{336FA13B-9D30-473B-BF77-76D0302C5983}" destId="{B90AF65E-CDA8-4884-B3E9-87BCEC200D74}" srcOrd="10" destOrd="0" presId="urn:microsoft.com/office/officeart/2005/8/layout/list1"/>
    <dgm:cxn modelId="{BA60315F-443F-4E7A-B553-01C8B4EF5E23}" type="presParOf" srcId="{336FA13B-9D30-473B-BF77-76D0302C5983}" destId="{D7494E09-3D12-42D1-8457-08639344E7ED}" srcOrd="11" destOrd="0" presId="urn:microsoft.com/office/officeart/2005/8/layout/list1"/>
    <dgm:cxn modelId="{A00EFFE5-CB60-469C-86A4-98718C58402B}" type="presParOf" srcId="{336FA13B-9D30-473B-BF77-76D0302C5983}" destId="{5A0250B9-19E5-413F-AC24-0C1A63CFC052}" srcOrd="12" destOrd="0" presId="urn:microsoft.com/office/officeart/2005/8/layout/list1"/>
    <dgm:cxn modelId="{59523BC0-1F3D-46D7-85BC-E40EFBC42DEF}" type="presParOf" srcId="{5A0250B9-19E5-413F-AC24-0C1A63CFC052}" destId="{40A6E5A5-84EC-449A-8D0C-F209EF8D93E3}" srcOrd="0" destOrd="0" presId="urn:microsoft.com/office/officeart/2005/8/layout/list1"/>
    <dgm:cxn modelId="{EE54122E-E982-40B8-A23C-6E46B2F837F3}" type="presParOf" srcId="{5A0250B9-19E5-413F-AC24-0C1A63CFC052}" destId="{F1362A47-5280-492F-BF44-0E8C85D99689}" srcOrd="1" destOrd="0" presId="urn:microsoft.com/office/officeart/2005/8/layout/list1"/>
    <dgm:cxn modelId="{B0127D71-E009-4A47-9A1D-FD87E443AC5D}" type="presParOf" srcId="{336FA13B-9D30-473B-BF77-76D0302C5983}" destId="{3F18E74B-2574-447D-BDEC-D8C833A25427}" srcOrd="13" destOrd="0" presId="urn:microsoft.com/office/officeart/2005/8/layout/list1"/>
    <dgm:cxn modelId="{BAD97E31-D745-496B-9DEF-E82A276525C4}" type="presParOf" srcId="{336FA13B-9D30-473B-BF77-76D0302C5983}" destId="{3C04C39F-B16B-4708-B6C0-D9AED98BDD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EB340FB-2DEE-4121-9679-C7B35A118458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6A7EBD1-E922-4CD4-9B9D-95E59F2B838B}">
      <dgm:prSet phldrT="[Text]"/>
      <dgm:spPr/>
      <dgm:t>
        <a:bodyPr/>
        <a:lstStyle/>
        <a:p>
          <a:r>
            <a:rPr lang="en-US"/>
            <a:t>Tell</a:t>
          </a:r>
        </a:p>
      </dgm:t>
    </dgm:pt>
    <dgm:pt modelId="{0869842D-EF0D-406D-971B-2B448FCE7209}" type="parTrans" cxnId="{B8AF96AE-4381-4C81-9922-6AD0F715EB98}">
      <dgm:prSet/>
      <dgm:spPr/>
      <dgm:t>
        <a:bodyPr/>
        <a:lstStyle/>
        <a:p>
          <a:endParaRPr lang="en-US"/>
        </a:p>
      </dgm:t>
    </dgm:pt>
    <dgm:pt modelId="{5CA404C0-A847-47F6-8AA7-4FD7633BF538}" type="sibTrans" cxnId="{B8AF96AE-4381-4C81-9922-6AD0F715EB98}">
      <dgm:prSet/>
      <dgm:spPr/>
      <dgm:t>
        <a:bodyPr/>
        <a:lstStyle/>
        <a:p>
          <a:endParaRPr lang="en-US"/>
        </a:p>
      </dgm:t>
    </dgm:pt>
    <dgm:pt modelId="{80D9D22E-2E43-4BE7-B94F-94C9AA1D5B46}">
      <dgm:prSet phldrT="[Text]"/>
      <dgm:spPr/>
      <dgm:t>
        <a:bodyPr/>
        <a:lstStyle/>
        <a:p>
          <a:r>
            <a:rPr lang="en-US"/>
            <a:t>Show</a:t>
          </a:r>
        </a:p>
      </dgm:t>
    </dgm:pt>
    <dgm:pt modelId="{87A4C913-F578-48B3-8BE4-220A27377698}" type="parTrans" cxnId="{185B30BD-94B8-42C0-AB8B-1FF0C9DD52F6}">
      <dgm:prSet/>
      <dgm:spPr/>
      <dgm:t>
        <a:bodyPr/>
        <a:lstStyle/>
        <a:p>
          <a:endParaRPr lang="en-US"/>
        </a:p>
      </dgm:t>
    </dgm:pt>
    <dgm:pt modelId="{687AF590-94E8-487D-88A0-D6B0496C8DDF}" type="sibTrans" cxnId="{185B30BD-94B8-42C0-AB8B-1FF0C9DD52F6}">
      <dgm:prSet/>
      <dgm:spPr/>
      <dgm:t>
        <a:bodyPr/>
        <a:lstStyle/>
        <a:p>
          <a:endParaRPr lang="en-US"/>
        </a:p>
      </dgm:t>
    </dgm:pt>
    <dgm:pt modelId="{351CDD78-F959-46D7-B220-BB6488774D30}">
      <dgm:prSet phldrT="[Text]"/>
      <dgm:spPr/>
      <dgm:t>
        <a:bodyPr/>
        <a:lstStyle/>
        <a:p>
          <a:r>
            <a:rPr lang="en-US"/>
            <a:t>Do</a:t>
          </a:r>
        </a:p>
      </dgm:t>
    </dgm:pt>
    <dgm:pt modelId="{3E44B900-278E-4747-A073-DF4EE4543321}" type="parTrans" cxnId="{676D4CD3-0E70-4844-83AD-5425BDBF78E8}">
      <dgm:prSet/>
      <dgm:spPr/>
      <dgm:t>
        <a:bodyPr/>
        <a:lstStyle/>
        <a:p>
          <a:endParaRPr lang="en-US"/>
        </a:p>
      </dgm:t>
    </dgm:pt>
    <dgm:pt modelId="{54079E24-B1DB-460C-B642-2682CAE3D3E7}" type="sibTrans" cxnId="{676D4CD3-0E70-4844-83AD-5425BDBF78E8}">
      <dgm:prSet/>
      <dgm:spPr/>
      <dgm:t>
        <a:bodyPr/>
        <a:lstStyle/>
        <a:p>
          <a:endParaRPr lang="en-US"/>
        </a:p>
      </dgm:t>
    </dgm:pt>
    <dgm:pt modelId="{321B79B0-762B-4CB0-AAEB-8D129C71D037}">
      <dgm:prSet phldrT="[Text]"/>
      <dgm:spPr/>
      <dgm:t>
        <a:bodyPr/>
        <a:lstStyle/>
        <a:p>
          <a:r>
            <a:rPr lang="en-US"/>
            <a:t>Practice &amp; Follow Through</a:t>
          </a:r>
        </a:p>
      </dgm:t>
    </dgm:pt>
    <dgm:pt modelId="{5A60C9F9-7AD7-43DD-8AC1-BE69DBD7671E}" type="parTrans" cxnId="{E8F6400A-3C71-475B-BC3D-8DC1D0305C5B}">
      <dgm:prSet/>
      <dgm:spPr/>
      <dgm:t>
        <a:bodyPr/>
        <a:lstStyle/>
        <a:p>
          <a:endParaRPr lang="en-US"/>
        </a:p>
      </dgm:t>
    </dgm:pt>
    <dgm:pt modelId="{2F9ECF46-4B92-488E-B456-3551054F8DA4}" type="sibTrans" cxnId="{E8F6400A-3C71-475B-BC3D-8DC1D0305C5B}">
      <dgm:prSet/>
      <dgm:spPr/>
      <dgm:t>
        <a:bodyPr/>
        <a:lstStyle/>
        <a:p>
          <a:endParaRPr lang="en-US"/>
        </a:p>
      </dgm:t>
    </dgm:pt>
    <dgm:pt modelId="{206FCCA3-C75A-4B39-922E-F17015A9B7BF}">
      <dgm:prSet phldrT="[Text]"/>
      <dgm:spPr/>
      <dgm:t>
        <a:bodyPr/>
        <a:lstStyle/>
        <a:p>
          <a:r>
            <a:rPr lang="en-US"/>
            <a:t>Students rehearse demonstrating expectations</a:t>
          </a:r>
        </a:p>
      </dgm:t>
    </dgm:pt>
    <dgm:pt modelId="{89C2E02D-23F4-4797-8ADD-092136D1E846}" type="parTrans" cxnId="{C020B691-5AE5-4C94-935C-E0433B2E8B31}">
      <dgm:prSet/>
      <dgm:spPr/>
      <dgm:t>
        <a:bodyPr/>
        <a:lstStyle/>
        <a:p>
          <a:endParaRPr lang="en-US"/>
        </a:p>
      </dgm:t>
    </dgm:pt>
    <dgm:pt modelId="{34A05EC3-9E3D-4680-9019-2EA7EDC624F3}" type="sibTrans" cxnId="{C020B691-5AE5-4C94-935C-E0433B2E8B31}">
      <dgm:prSet/>
      <dgm:spPr/>
      <dgm:t>
        <a:bodyPr/>
        <a:lstStyle/>
        <a:p>
          <a:endParaRPr lang="en-US"/>
        </a:p>
      </dgm:t>
    </dgm:pt>
    <dgm:pt modelId="{04FC8B0E-9318-4476-AFE7-76F724976CDE}">
      <dgm:prSet phldrT="[Text]"/>
      <dgm:spPr/>
      <dgm:t>
        <a:bodyPr/>
        <a:lstStyle/>
        <a:p>
          <a:r>
            <a:rPr lang="en-US"/>
            <a:t>Students practice in hypothetical situations</a:t>
          </a:r>
        </a:p>
      </dgm:t>
    </dgm:pt>
    <dgm:pt modelId="{C9756095-977D-4A8C-9AF8-2E5EF739E418}" type="parTrans" cxnId="{39BE94EA-C038-4B67-9691-2AD07A0AA249}">
      <dgm:prSet/>
      <dgm:spPr/>
      <dgm:t>
        <a:bodyPr/>
        <a:lstStyle/>
        <a:p>
          <a:endParaRPr lang="en-US"/>
        </a:p>
      </dgm:t>
    </dgm:pt>
    <dgm:pt modelId="{34D41AF5-2AB7-41E3-A692-EEE3C85553E3}" type="sibTrans" cxnId="{39BE94EA-C038-4B67-9691-2AD07A0AA249}">
      <dgm:prSet/>
      <dgm:spPr/>
      <dgm:t>
        <a:bodyPr/>
        <a:lstStyle/>
        <a:p>
          <a:endParaRPr lang="en-US"/>
        </a:p>
      </dgm:t>
    </dgm:pt>
    <dgm:pt modelId="{7DB89414-E0CD-4C01-B531-9F5687BAA9D0}">
      <dgm:prSet phldrT="[Text]"/>
      <dgm:spPr/>
      <dgm:t>
        <a:bodyPr/>
        <a:lstStyle/>
        <a:p>
          <a:r>
            <a:rPr lang="en-US"/>
            <a:t>Incidental teaching</a:t>
          </a:r>
        </a:p>
      </dgm:t>
    </dgm:pt>
    <dgm:pt modelId="{C3F74262-2AD3-4F3A-9131-653E2BF7CD1B}" type="parTrans" cxnId="{301B3C4E-ED0A-453B-B16F-5BB4529979D0}">
      <dgm:prSet/>
      <dgm:spPr/>
      <dgm:t>
        <a:bodyPr/>
        <a:lstStyle/>
        <a:p>
          <a:endParaRPr lang="en-US"/>
        </a:p>
      </dgm:t>
    </dgm:pt>
    <dgm:pt modelId="{5AA281FE-AFF0-4856-A280-EA5168B1BC24}" type="sibTrans" cxnId="{301B3C4E-ED0A-453B-B16F-5BB4529979D0}">
      <dgm:prSet/>
      <dgm:spPr/>
      <dgm:t>
        <a:bodyPr/>
        <a:lstStyle/>
        <a:p>
          <a:endParaRPr lang="en-US"/>
        </a:p>
      </dgm:t>
    </dgm:pt>
    <dgm:pt modelId="{0844BC8C-7A5C-471D-BB35-4406FBDB9B1A}">
      <dgm:prSet phldrT="[Text]"/>
      <dgm:spPr/>
      <dgm:t>
        <a:bodyPr/>
        <a:lstStyle/>
        <a:p>
          <a:r>
            <a:rPr lang="en-US"/>
            <a:t>Reinforce!</a:t>
          </a:r>
        </a:p>
      </dgm:t>
    </dgm:pt>
    <dgm:pt modelId="{05A296BF-2001-48C0-BD8D-ACDA1B2F2280}" type="parTrans" cxnId="{8AD910EC-0CA7-4940-99D3-193DC805C2CC}">
      <dgm:prSet/>
      <dgm:spPr/>
      <dgm:t>
        <a:bodyPr/>
        <a:lstStyle/>
        <a:p>
          <a:endParaRPr lang="en-US"/>
        </a:p>
      </dgm:t>
    </dgm:pt>
    <dgm:pt modelId="{32BD5676-A92A-4886-9D60-6FC1D58894AB}" type="sibTrans" cxnId="{8AD910EC-0CA7-4940-99D3-193DC805C2CC}">
      <dgm:prSet/>
      <dgm:spPr/>
      <dgm:t>
        <a:bodyPr/>
        <a:lstStyle/>
        <a:p>
          <a:endParaRPr lang="en-US"/>
        </a:p>
      </dgm:t>
    </dgm:pt>
    <dgm:pt modelId="{336FA13B-9D30-473B-BF77-76D0302C5983}" type="pres">
      <dgm:prSet presAssocID="{9EB340FB-2DEE-4121-9679-C7B35A118458}" presName="linear" presStyleCnt="0">
        <dgm:presLayoutVars>
          <dgm:dir/>
          <dgm:animLvl val="lvl"/>
          <dgm:resizeHandles val="exact"/>
        </dgm:presLayoutVars>
      </dgm:prSet>
      <dgm:spPr/>
    </dgm:pt>
    <dgm:pt modelId="{37308FA6-384E-4521-B751-5B3B75B67DA8}" type="pres">
      <dgm:prSet presAssocID="{86A7EBD1-E922-4CD4-9B9D-95E59F2B838B}" presName="parentLin" presStyleCnt="0"/>
      <dgm:spPr/>
    </dgm:pt>
    <dgm:pt modelId="{23E243FC-308F-484D-855A-80D4F236BC97}" type="pres">
      <dgm:prSet presAssocID="{86A7EBD1-E922-4CD4-9B9D-95E59F2B838B}" presName="parentLeftMargin" presStyleLbl="node1" presStyleIdx="0" presStyleCnt="4"/>
      <dgm:spPr/>
    </dgm:pt>
    <dgm:pt modelId="{DB70CAE5-CEFD-4CA2-B820-A9965E4866A9}" type="pres">
      <dgm:prSet presAssocID="{86A7EBD1-E922-4CD4-9B9D-95E59F2B83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803E25-BAF6-497A-8EFA-8B248477F58D}" type="pres">
      <dgm:prSet presAssocID="{86A7EBD1-E922-4CD4-9B9D-95E59F2B838B}" presName="negativeSpace" presStyleCnt="0"/>
      <dgm:spPr/>
    </dgm:pt>
    <dgm:pt modelId="{E3FC3955-D797-4EC1-9B31-502322F86B5D}" type="pres">
      <dgm:prSet presAssocID="{86A7EBD1-E922-4CD4-9B9D-95E59F2B838B}" presName="childText" presStyleLbl="conFgAcc1" presStyleIdx="0" presStyleCnt="4">
        <dgm:presLayoutVars>
          <dgm:bulletEnabled val="1"/>
        </dgm:presLayoutVars>
      </dgm:prSet>
      <dgm:spPr/>
    </dgm:pt>
    <dgm:pt modelId="{EA642EC6-B8A8-4224-8340-B92D26E92F55}" type="pres">
      <dgm:prSet presAssocID="{5CA404C0-A847-47F6-8AA7-4FD7633BF538}" presName="spaceBetweenRectangles" presStyleCnt="0"/>
      <dgm:spPr/>
    </dgm:pt>
    <dgm:pt modelId="{A46D7E4A-1D8C-4FDC-82B3-75AD1702330C}" type="pres">
      <dgm:prSet presAssocID="{80D9D22E-2E43-4BE7-B94F-94C9AA1D5B46}" presName="parentLin" presStyleCnt="0"/>
      <dgm:spPr/>
    </dgm:pt>
    <dgm:pt modelId="{65043DA3-ABE9-4332-80C4-1CB32C894261}" type="pres">
      <dgm:prSet presAssocID="{80D9D22E-2E43-4BE7-B94F-94C9AA1D5B46}" presName="parentLeftMargin" presStyleLbl="node1" presStyleIdx="0" presStyleCnt="4"/>
      <dgm:spPr/>
    </dgm:pt>
    <dgm:pt modelId="{05FF2228-75D3-4ABC-AE35-EB836D61AFF1}" type="pres">
      <dgm:prSet presAssocID="{80D9D22E-2E43-4BE7-B94F-94C9AA1D5B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1CA331-2C64-42FA-8E24-66A561C8EBEA}" type="pres">
      <dgm:prSet presAssocID="{80D9D22E-2E43-4BE7-B94F-94C9AA1D5B46}" presName="negativeSpace" presStyleCnt="0"/>
      <dgm:spPr/>
    </dgm:pt>
    <dgm:pt modelId="{EE6A9522-330F-487B-B895-8706C953AA3B}" type="pres">
      <dgm:prSet presAssocID="{80D9D22E-2E43-4BE7-B94F-94C9AA1D5B46}" presName="childText" presStyleLbl="conFgAcc1" presStyleIdx="1" presStyleCnt="4">
        <dgm:presLayoutVars>
          <dgm:bulletEnabled val="1"/>
        </dgm:presLayoutVars>
      </dgm:prSet>
      <dgm:spPr/>
    </dgm:pt>
    <dgm:pt modelId="{C6FD112A-AF7A-4D7B-86F9-F1DECDE31969}" type="pres">
      <dgm:prSet presAssocID="{687AF590-94E8-487D-88A0-D6B0496C8DDF}" presName="spaceBetweenRectangles" presStyleCnt="0"/>
      <dgm:spPr/>
    </dgm:pt>
    <dgm:pt modelId="{77DEF573-9921-44DA-97EE-C80924C503DE}" type="pres">
      <dgm:prSet presAssocID="{351CDD78-F959-46D7-B220-BB6488774D30}" presName="parentLin" presStyleCnt="0"/>
      <dgm:spPr/>
    </dgm:pt>
    <dgm:pt modelId="{CEDE107C-97A6-406F-B9EA-2D069F9195F8}" type="pres">
      <dgm:prSet presAssocID="{351CDD78-F959-46D7-B220-BB6488774D30}" presName="parentLeftMargin" presStyleLbl="node1" presStyleIdx="1" presStyleCnt="4"/>
      <dgm:spPr/>
    </dgm:pt>
    <dgm:pt modelId="{F8FE69B2-1EB6-4FEC-BF29-9CE9589BA69D}" type="pres">
      <dgm:prSet presAssocID="{351CDD78-F959-46D7-B220-BB6488774D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F51041-BAF0-4EE7-93FE-2D91A5097823}" type="pres">
      <dgm:prSet presAssocID="{351CDD78-F959-46D7-B220-BB6488774D30}" presName="negativeSpace" presStyleCnt="0"/>
      <dgm:spPr/>
    </dgm:pt>
    <dgm:pt modelId="{B90AF65E-CDA8-4884-B3E9-87BCEC200D74}" type="pres">
      <dgm:prSet presAssocID="{351CDD78-F959-46D7-B220-BB6488774D30}" presName="childText" presStyleLbl="conFgAcc1" presStyleIdx="2" presStyleCnt="4">
        <dgm:presLayoutVars>
          <dgm:bulletEnabled val="1"/>
        </dgm:presLayoutVars>
      </dgm:prSet>
      <dgm:spPr/>
    </dgm:pt>
    <dgm:pt modelId="{D7494E09-3D12-42D1-8457-08639344E7ED}" type="pres">
      <dgm:prSet presAssocID="{54079E24-B1DB-460C-B642-2682CAE3D3E7}" presName="spaceBetweenRectangles" presStyleCnt="0"/>
      <dgm:spPr/>
    </dgm:pt>
    <dgm:pt modelId="{5A0250B9-19E5-413F-AC24-0C1A63CFC052}" type="pres">
      <dgm:prSet presAssocID="{321B79B0-762B-4CB0-AAEB-8D129C71D037}" presName="parentLin" presStyleCnt="0"/>
      <dgm:spPr/>
    </dgm:pt>
    <dgm:pt modelId="{40A6E5A5-84EC-449A-8D0C-F209EF8D93E3}" type="pres">
      <dgm:prSet presAssocID="{321B79B0-762B-4CB0-AAEB-8D129C71D037}" presName="parentLeftMargin" presStyleLbl="node1" presStyleIdx="2" presStyleCnt="4"/>
      <dgm:spPr/>
    </dgm:pt>
    <dgm:pt modelId="{F1362A47-5280-492F-BF44-0E8C85D99689}" type="pres">
      <dgm:prSet presAssocID="{321B79B0-762B-4CB0-AAEB-8D129C71D03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18E74B-2574-447D-BDEC-D8C833A25427}" type="pres">
      <dgm:prSet presAssocID="{321B79B0-762B-4CB0-AAEB-8D129C71D037}" presName="negativeSpace" presStyleCnt="0"/>
      <dgm:spPr/>
    </dgm:pt>
    <dgm:pt modelId="{3C04C39F-B16B-4708-B6C0-D9AED98BDD65}" type="pres">
      <dgm:prSet presAssocID="{321B79B0-762B-4CB0-AAEB-8D129C71D03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C91501-D0D2-4581-A80B-4E997F860C7A}" type="presOf" srcId="{351CDD78-F959-46D7-B220-BB6488774D30}" destId="{CEDE107C-97A6-406F-B9EA-2D069F9195F8}" srcOrd="0" destOrd="0" presId="urn:microsoft.com/office/officeart/2005/8/layout/list1"/>
    <dgm:cxn modelId="{C6F53D05-6B4D-4549-9734-59C00FA7E66F}" type="presOf" srcId="{86A7EBD1-E922-4CD4-9B9D-95E59F2B838B}" destId="{DB70CAE5-CEFD-4CA2-B820-A9965E4866A9}" srcOrd="1" destOrd="0" presId="urn:microsoft.com/office/officeart/2005/8/layout/list1"/>
    <dgm:cxn modelId="{37E1D008-FAA5-4694-8083-AE15148AEF2E}" type="presOf" srcId="{0844BC8C-7A5C-471D-BB35-4406FBDB9B1A}" destId="{3C04C39F-B16B-4708-B6C0-D9AED98BDD65}" srcOrd="0" destOrd="3" presId="urn:microsoft.com/office/officeart/2005/8/layout/list1"/>
    <dgm:cxn modelId="{E8F6400A-3C71-475B-BC3D-8DC1D0305C5B}" srcId="{9EB340FB-2DEE-4121-9679-C7B35A118458}" destId="{321B79B0-762B-4CB0-AAEB-8D129C71D037}" srcOrd="3" destOrd="0" parTransId="{5A60C9F9-7AD7-43DD-8AC1-BE69DBD7671E}" sibTransId="{2F9ECF46-4B92-488E-B456-3551054F8DA4}"/>
    <dgm:cxn modelId="{29CA5310-6FE5-4CA5-B1BE-7D82E706B4CF}" type="presOf" srcId="{80D9D22E-2E43-4BE7-B94F-94C9AA1D5B46}" destId="{65043DA3-ABE9-4332-80C4-1CB32C894261}" srcOrd="0" destOrd="0" presId="urn:microsoft.com/office/officeart/2005/8/layout/list1"/>
    <dgm:cxn modelId="{D0466736-F4E3-43F1-94FC-2E9AEDFF1C97}" type="presOf" srcId="{321B79B0-762B-4CB0-AAEB-8D129C71D037}" destId="{40A6E5A5-84EC-449A-8D0C-F209EF8D93E3}" srcOrd="0" destOrd="0" presId="urn:microsoft.com/office/officeart/2005/8/layout/list1"/>
    <dgm:cxn modelId="{0ECAED43-7953-4001-80F3-3464B0789B40}" type="presOf" srcId="{351CDD78-F959-46D7-B220-BB6488774D30}" destId="{F8FE69B2-1EB6-4FEC-BF29-9CE9589BA69D}" srcOrd="1" destOrd="0" presId="urn:microsoft.com/office/officeart/2005/8/layout/list1"/>
    <dgm:cxn modelId="{301B3C4E-ED0A-453B-B16F-5BB4529979D0}" srcId="{321B79B0-762B-4CB0-AAEB-8D129C71D037}" destId="{7DB89414-E0CD-4C01-B531-9F5687BAA9D0}" srcOrd="2" destOrd="0" parTransId="{C3F74262-2AD3-4F3A-9131-653E2BF7CD1B}" sibTransId="{5AA281FE-AFF0-4856-A280-EA5168B1BC24}"/>
    <dgm:cxn modelId="{49A40956-D17A-4AE2-B6C0-8E23FB0BF273}" type="presOf" srcId="{9EB340FB-2DEE-4121-9679-C7B35A118458}" destId="{336FA13B-9D30-473B-BF77-76D0302C5983}" srcOrd="0" destOrd="0" presId="urn:microsoft.com/office/officeart/2005/8/layout/list1"/>
    <dgm:cxn modelId="{97F18857-6D76-47AA-AD04-7FFD7516C715}" type="presOf" srcId="{7DB89414-E0CD-4C01-B531-9F5687BAA9D0}" destId="{3C04C39F-B16B-4708-B6C0-D9AED98BDD65}" srcOrd="0" destOrd="2" presId="urn:microsoft.com/office/officeart/2005/8/layout/list1"/>
    <dgm:cxn modelId="{C020B691-5AE5-4C94-935C-E0433B2E8B31}" srcId="{321B79B0-762B-4CB0-AAEB-8D129C71D037}" destId="{206FCCA3-C75A-4B39-922E-F17015A9B7BF}" srcOrd="0" destOrd="0" parTransId="{89C2E02D-23F4-4797-8ADD-092136D1E846}" sibTransId="{34A05EC3-9E3D-4680-9019-2EA7EDC624F3}"/>
    <dgm:cxn modelId="{B8AF96AE-4381-4C81-9922-6AD0F715EB98}" srcId="{9EB340FB-2DEE-4121-9679-C7B35A118458}" destId="{86A7EBD1-E922-4CD4-9B9D-95E59F2B838B}" srcOrd="0" destOrd="0" parTransId="{0869842D-EF0D-406D-971B-2B448FCE7209}" sibTransId="{5CA404C0-A847-47F6-8AA7-4FD7633BF538}"/>
    <dgm:cxn modelId="{8D7E11B2-957F-47DE-8D79-7F83C27EFA70}" type="presOf" srcId="{04FC8B0E-9318-4476-AFE7-76F724976CDE}" destId="{3C04C39F-B16B-4708-B6C0-D9AED98BDD65}" srcOrd="0" destOrd="1" presId="urn:microsoft.com/office/officeart/2005/8/layout/list1"/>
    <dgm:cxn modelId="{67F5E3B7-ABB8-44D3-9A99-0B58F424437B}" type="presOf" srcId="{86A7EBD1-E922-4CD4-9B9D-95E59F2B838B}" destId="{23E243FC-308F-484D-855A-80D4F236BC97}" srcOrd="0" destOrd="0" presId="urn:microsoft.com/office/officeart/2005/8/layout/list1"/>
    <dgm:cxn modelId="{185B30BD-94B8-42C0-AB8B-1FF0C9DD52F6}" srcId="{9EB340FB-2DEE-4121-9679-C7B35A118458}" destId="{80D9D22E-2E43-4BE7-B94F-94C9AA1D5B46}" srcOrd="1" destOrd="0" parTransId="{87A4C913-F578-48B3-8BE4-220A27377698}" sibTransId="{687AF590-94E8-487D-88A0-D6B0496C8DDF}"/>
    <dgm:cxn modelId="{676D4CD3-0E70-4844-83AD-5425BDBF78E8}" srcId="{9EB340FB-2DEE-4121-9679-C7B35A118458}" destId="{351CDD78-F959-46D7-B220-BB6488774D30}" srcOrd="2" destOrd="0" parTransId="{3E44B900-278E-4747-A073-DF4EE4543321}" sibTransId="{54079E24-B1DB-460C-B642-2682CAE3D3E7}"/>
    <dgm:cxn modelId="{4B7658E3-1F0F-47CD-9C89-071AE33B8FB9}" type="presOf" srcId="{206FCCA3-C75A-4B39-922E-F17015A9B7BF}" destId="{3C04C39F-B16B-4708-B6C0-D9AED98BDD65}" srcOrd="0" destOrd="0" presId="urn:microsoft.com/office/officeart/2005/8/layout/list1"/>
    <dgm:cxn modelId="{39BE94EA-C038-4B67-9691-2AD07A0AA249}" srcId="{321B79B0-762B-4CB0-AAEB-8D129C71D037}" destId="{04FC8B0E-9318-4476-AFE7-76F724976CDE}" srcOrd="1" destOrd="0" parTransId="{C9756095-977D-4A8C-9AF8-2E5EF739E418}" sibTransId="{34D41AF5-2AB7-41E3-A692-EEE3C85553E3}"/>
    <dgm:cxn modelId="{8AD910EC-0CA7-4940-99D3-193DC805C2CC}" srcId="{321B79B0-762B-4CB0-AAEB-8D129C71D037}" destId="{0844BC8C-7A5C-471D-BB35-4406FBDB9B1A}" srcOrd="3" destOrd="0" parTransId="{05A296BF-2001-48C0-BD8D-ACDA1B2F2280}" sibTransId="{32BD5676-A92A-4886-9D60-6FC1D58894AB}"/>
    <dgm:cxn modelId="{FDEE32ED-D126-48BD-8264-C97594CB6716}" type="presOf" srcId="{321B79B0-762B-4CB0-AAEB-8D129C71D037}" destId="{F1362A47-5280-492F-BF44-0E8C85D99689}" srcOrd="1" destOrd="0" presId="urn:microsoft.com/office/officeart/2005/8/layout/list1"/>
    <dgm:cxn modelId="{34C2C1F8-3166-4C91-BAB9-687878A6E749}" type="presOf" srcId="{80D9D22E-2E43-4BE7-B94F-94C9AA1D5B46}" destId="{05FF2228-75D3-4ABC-AE35-EB836D61AFF1}" srcOrd="1" destOrd="0" presId="urn:microsoft.com/office/officeart/2005/8/layout/list1"/>
    <dgm:cxn modelId="{A229BFAA-DF67-4152-952E-FF798786C56E}" type="presParOf" srcId="{336FA13B-9D30-473B-BF77-76D0302C5983}" destId="{37308FA6-384E-4521-B751-5B3B75B67DA8}" srcOrd="0" destOrd="0" presId="urn:microsoft.com/office/officeart/2005/8/layout/list1"/>
    <dgm:cxn modelId="{99E27674-1697-48F4-A2B6-DC2EC0188F92}" type="presParOf" srcId="{37308FA6-384E-4521-B751-5B3B75B67DA8}" destId="{23E243FC-308F-484D-855A-80D4F236BC97}" srcOrd="0" destOrd="0" presId="urn:microsoft.com/office/officeart/2005/8/layout/list1"/>
    <dgm:cxn modelId="{CEC73A7B-21D7-47E7-B0C4-90078CB2CD08}" type="presParOf" srcId="{37308FA6-384E-4521-B751-5B3B75B67DA8}" destId="{DB70CAE5-CEFD-4CA2-B820-A9965E4866A9}" srcOrd="1" destOrd="0" presId="urn:microsoft.com/office/officeart/2005/8/layout/list1"/>
    <dgm:cxn modelId="{40BA5CE0-5E54-49C3-979E-AF44D80EE5A7}" type="presParOf" srcId="{336FA13B-9D30-473B-BF77-76D0302C5983}" destId="{E0803E25-BAF6-497A-8EFA-8B248477F58D}" srcOrd="1" destOrd="0" presId="urn:microsoft.com/office/officeart/2005/8/layout/list1"/>
    <dgm:cxn modelId="{C0F5B7FD-3F51-4C6D-BA73-19E699C4A69E}" type="presParOf" srcId="{336FA13B-9D30-473B-BF77-76D0302C5983}" destId="{E3FC3955-D797-4EC1-9B31-502322F86B5D}" srcOrd="2" destOrd="0" presId="urn:microsoft.com/office/officeart/2005/8/layout/list1"/>
    <dgm:cxn modelId="{82E04385-918A-48BC-9CD3-D66528B7E139}" type="presParOf" srcId="{336FA13B-9D30-473B-BF77-76D0302C5983}" destId="{EA642EC6-B8A8-4224-8340-B92D26E92F55}" srcOrd="3" destOrd="0" presId="urn:microsoft.com/office/officeart/2005/8/layout/list1"/>
    <dgm:cxn modelId="{070F2F5E-73F1-48EE-A5DF-A43062521C09}" type="presParOf" srcId="{336FA13B-9D30-473B-BF77-76D0302C5983}" destId="{A46D7E4A-1D8C-4FDC-82B3-75AD1702330C}" srcOrd="4" destOrd="0" presId="urn:microsoft.com/office/officeart/2005/8/layout/list1"/>
    <dgm:cxn modelId="{6AD87E29-EEC9-4E2B-BD24-DA471FB887A2}" type="presParOf" srcId="{A46D7E4A-1D8C-4FDC-82B3-75AD1702330C}" destId="{65043DA3-ABE9-4332-80C4-1CB32C894261}" srcOrd="0" destOrd="0" presId="urn:microsoft.com/office/officeart/2005/8/layout/list1"/>
    <dgm:cxn modelId="{A36263FC-824B-4C30-8B7D-B35593A4CB8B}" type="presParOf" srcId="{A46D7E4A-1D8C-4FDC-82B3-75AD1702330C}" destId="{05FF2228-75D3-4ABC-AE35-EB836D61AFF1}" srcOrd="1" destOrd="0" presId="urn:microsoft.com/office/officeart/2005/8/layout/list1"/>
    <dgm:cxn modelId="{E2F0DFDB-BD9B-4E64-B083-4282E41A6943}" type="presParOf" srcId="{336FA13B-9D30-473B-BF77-76D0302C5983}" destId="{BF1CA331-2C64-42FA-8E24-66A561C8EBEA}" srcOrd="5" destOrd="0" presId="urn:microsoft.com/office/officeart/2005/8/layout/list1"/>
    <dgm:cxn modelId="{B60A78CE-764F-4A89-AD78-7ED621D7B2D9}" type="presParOf" srcId="{336FA13B-9D30-473B-BF77-76D0302C5983}" destId="{EE6A9522-330F-487B-B895-8706C953AA3B}" srcOrd="6" destOrd="0" presId="urn:microsoft.com/office/officeart/2005/8/layout/list1"/>
    <dgm:cxn modelId="{CBC1EF13-0C44-4988-AF96-2B116C61FDD9}" type="presParOf" srcId="{336FA13B-9D30-473B-BF77-76D0302C5983}" destId="{C6FD112A-AF7A-4D7B-86F9-F1DECDE31969}" srcOrd="7" destOrd="0" presId="urn:microsoft.com/office/officeart/2005/8/layout/list1"/>
    <dgm:cxn modelId="{3A963D6C-FBE2-49B7-BBE3-B3408609D402}" type="presParOf" srcId="{336FA13B-9D30-473B-BF77-76D0302C5983}" destId="{77DEF573-9921-44DA-97EE-C80924C503DE}" srcOrd="8" destOrd="0" presId="urn:microsoft.com/office/officeart/2005/8/layout/list1"/>
    <dgm:cxn modelId="{84318F86-C11A-4607-AC79-AFF5D67E97C0}" type="presParOf" srcId="{77DEF573-9921-44DA-97EE-C80924C503DE}" destId="{CEDE107C-97A6-406F-B9EA-2D069F9195F8}" srcOrd="0" destOrd="0" presId="urn:microsoft.com/office/officeart/2005/8/layout/list1"/>
    <dgm:cxn modelId="{562CA715-5A89-444C-A099-4BAE104B30A3}" type="presParOf" srcId="{77DEF573-9921-44DA-97EE-C80924C503DE}" destId="{F8FE69B2-1EB6-4FEC-BF29-9CE9589BA69D}" srcOrd="1" destOrd="0" presId="urn:microsoft.com/office/officeart/2005/8/layout/list1"/>
    <dgm:cxn modelId="{A77A0A80-B667-4529-BA5F-18E42F2AADF9}" type="presParOf" srcId="{336FA13B-9D30-473B-BF77-76D0302C5983}" destId="{BFF51041-BAF0-4EE7-93FE-2D91A5097823}" srcOrd="9" destOrd="0" presId="urn:microsoft.com/office/officeart/2005/8/layout/list1"/>
    <dgm:cxn modelId="{BF4B57EA-5F7D-4C91-8B8C-2D1E02FDF370}" type="presParOf" srcId="{336FA13B-9D30-473B-BF77-76D0302C5983}" destId="{B90AF65E-CDA8-4884-B3E9-87BCEC200D74}" srcOrd="10" destOrd="0" presId="urn:microsoft.com/office/officeart/2005/8/layout/list1"/>
    <dgm:cxn modelId="{BA60315F-443F-4E7A-B553-01C8B4EF5E23}" type="presParOf" srcId="{336FA13B-9D30-473B-BF77-76D0302C5983}" destId="{D7494E09-3D12-42D1-8457-08639344E7ED}" srcOrd="11" destOrd="0" presId="urn:microsoft.com/office/officeart/2005/8/layout/list1"/>
    <dgm:cxn modelId="{A00EFFE5-CB60-469C-86A4-98718C58402B}" type="presParOf" srcId="{336FA13B-9D30-473B-BF77-76D0302C5983}" destId="{5A0250B9-19E5-413F-AC24-0C1A63CFC052}" srcOrd="12" destOrd="0" presId="urn:microsoft.com/office/officeart/2005/8/layout/list1"/>
    <dgm:cxn modelId="{59523BC0-1F3D-46D7-85BC-E40EFBC42DEF}" type="presParOf" srcId="{5A0250B9-19E5-413F-AC24-0C1A63CFC052}" destId="{40A6E5A5-84EC-449A-8D0C-F209EF8D93E3}" srcOrd="0" destOrd="0" presId="urn:microsoft.com/office/officeart/2005/8/layout/list1"/>
    <dgm:cxn modelId="{EE54122E-E982-40B8-A23C-6E46B2F837F3}" type="presParOf" srcId="{5A0250B9-19E5-413F-AC24-0C1A63CFC052}" destId="{F1362A47-5280-492F-BF44-0E8C85D99689}" srcOrd="1" destOrd="0" presId="urn:microsoft.com/office/officeart/2005/8/layout/list1"/>
    <dgm:cxn modelId="{B0127D71-E009-4A47-9A1D-FD87E443AC5D}" type="presParOf" srcId="{336FA13B-9D30-473B-BF77-76D0302C5983}" destId="{3F18E74B-2574-447D-BDEC-D8C833A25427}" srcOrd="13" destOrd="0" presId="urn:microsoft.com/office/officeart/2005/8/layout/list1"/>
    <dgm:cxn modelId="{BAD97E31-D745-496B-9DEF-E82A276525C4}" type="presParOf" srcId="{336FA13B-9D30-473B-BF77-76D0302C5983}" destId="{3C04C39F-B16B-4708-B6C0-D9AED98BDD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4D1A64E-C983-4C70-949D-0277F732977E}" type="doc">
      <dgm:prSet loTypeId="urn:microsoft.com/office/officeart/2005/8/layout/cycle8" loCatId="cycle" qsTypeId="urn:microsoft.com/office/officeart/2005/8/quickstyle/simple1" qsCatId="simple" csTypeId="urn:microsoft.com/office/officeart/2005/8/colors/accent0_3" csCatId="mainScheme" phldr="1"/>
      <dgm:spPr/>
    </dgm:pt>
    <dgm:pt modelId="{9AFD13D4-B559-45F2-9EB7-4DE438C74ABA}">
      <dgm:prSet phldrT="[Text]"/>
      <dgm:spPr>
        <a:solidFill>
          <a:schemeClr val="accent5"/>
        </a:solidFill>
      </dgm:spPr>
      <dgm:t>
        <a:bodyPr/>
        <a:lstStyle/>
        <a:p>
          <a:r>
            <a:rPr lang="en-US"/>
            <a:t>Consequence</a:t>
          </a:r>
        </a:p>
      </dgm:t>
    </dgm:pt>
    <dgm:pt modelId="{685E5826-1C6D-4A29-A27B-DB5A94815212}" type="parTrans" cxnId="{F09193D8-02CA-4B87-9F1E-1CACF094CC79}">
      <dgm:prSet/>
      <dgm:spPr/>
      <dgm:t>
        <a:bodyPr/>
        <a:lstStyle/>
        <a:p>
          <a:endParaRPr lang="en-US"/>
        </a:p>
      </dgm:t>
    </dgm:pt>
    <dgm:pt modelId="{CA6F1397-FE39-45EE-98C0-FE315A86FD2F}" type="sibTrans" cxnId="{F09193D8-02CA-4B87-9F1E-1CACF094CC79}">
      <dgm:prSet/>
      <dgm:spPr/>
      <dgm:t>
        <a:bodyPr/>
        <a:lstStyle/>
        <a:p>
          <a:endParaRPr lang="en-US"/>
        </a:p>
      </dgm:t>
    </dgm:pt>
    <dgm:pt modelId="{0E314D72-7604-4FD4-BB84-63241C4C1D00}">
      <dgm:prSet phldrT="[Text]"/>
      <dgm:spPr>
        <a:solidFill>
          <a:schemeClr val="accent5"/>
        </a:solidFill>
      </dgm:spPr>
      <dgm:t>
        <a:bodyPr/>
        <a:lstStyle/>
        <a:p>
          <a:r>
            <a:rPr lang="en-US"/>
            <a:t>Behavior</a:t>
          </a:r>
        </a:p>
      </dgm:t>
    </dgm:pt>
    <dgm:pt modelId="{FDE57EAE-EFB3-4327-864D-39DA1C7F0F5F}" type="parTrans" cxnId="{DDE226D2-524E-4FA8-8C32-D75B7A5EC277}">
      <dgm:prSet/>
      <dgm:spPr/>
      <dgm:t>
        <a:bodyPr/>
        <a:lstStyle/>
        <a:p>
          <a:endParaRPr lang="en-US"/>
        </a:p>
      </dgm:t>
    </dgm:pt>
    <dgm:pt modelId="{9139C95E-67E8-4211-BBC6-199ED991D76D}" type="sibTrans" cxnId="{DDE226D2-524E-4FA8-8C32-D75B7A5EC277}">
      <dgm:prSet/>
      <dgm:spPr/>
      <dgm:t>
        <a:bodyPr/>
        <a:lstStyle/>
        <a:p>
          <a:endParaRPr lang="en-US"/>
        </a:p>
      </dgm:t>
    </dgm:pt>
    <dgm:pt modelId="{747BF963-5725-4668-ABE8-E17D906B38DE}" type="pres">
      <dgm:prSet presAssocID="{D4D1A64E-C983-4C70-949D-0277F732977E}" presName="compositeShape" presStyleCnt="0">
        <dgm:presLayoutVars>
          <dgm:chMax val="7"/>
          <dgm:dir/>
          <dgm:resizeHandles val="exact"/>
        </dgm:presLayoutVars>
      </dgm:prSet>
      <dgm:spPr/>
    </dgm:pt>
    <dgm:pt modelId="{97161309-1500-4013-86D0-6E6305FE8BC3}" type="pres">
      <dgm:prSet presAssocID="{D4D1A64E-C983-4C70-949D-0277F732977E}" presName="wedge1" presStyleLbl="node1" presStyleIdx="0" presStyleCnt="2"/>
      <dgm:spPr/>
    </dgm:pt>
    <dgm:pt modelId="{0F478D41-1648-474E-AF03-A9D839B95D24}" type="pres">
      <dgm:prSet presAssocID="{D4D1A64E-C983-4C70-949D-0277F732977E}" presName="dummy1a" presStyleCnt="0"/>
      <dgm:spPr/>
    </dgm:pt>
    <dgm:pt modelId="{38F70B64-512C-4496-9B6A-1A6467C98D62}" type="pres">
      <dgm:prSet presAssocID="{D4D1A64E-C983-4C70-949D-0277F732977E}" presName="dummy1b" presStyleCnt="0"/>
      <dgm:spPr/>
    </dgm:pt>
    <dgm:pt modelId="{A472A9A4-DFD2-48FF-983F-28EA43DE6547}" type="pres">
      <dgm:prSet presAssocID="{D4D1A64E-C983-4C70-949D-0277F732977E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9CFD8C48-036A-4FD2-B0FC-E7FE970744EE}" type="pres">
      <dgm:prSet presAssocID="{D4D1A64E-C983-4C70-949D-0277F732977E}" presName="wedge2" presStyleLbl="node1" presStyleIdx="1" presStyleCnt="2"/>
      <dgm:spPr/>
    </dgm:pt>
    <dgm:pt modelId="{BA44A06E-3811-4853-9F88-9A2DFFD99ED6}" type="pres">
      <dgm:prSet presAssocID="{D4D1A64E-C983-4C70-949D-0277F732977E}" presName="dummy2a" presStyleCnt="0"/>
      <dgm:spPr/>
    </dgm:pt>
    <dgm:pt modelId="{84ECC3CC-6849-480B-935B-8814BBA1F5BF}" type="pres">
      <dgm:prSet presAssocID="{D4D1A64E-C983-4C70-949D-0277F732977E}" presName="dummy2b" presStyleCnt="0"/>
      <dgm:spPr/>
    </dgm:pt>
    <dgm:pt modelId="{A59B7A64-F689-4D4D-BBB1-249E551EE664}" type="pres">
      <dgm:prSet presAssocID="{D4D1A64E-C983-4C70-949D-0277F732977E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8F6DF472-ABDF-41D9-83E0-4A284A9BD9EA}" type="pres">
      <dgm:prSet presAssocID="{CA6F1397-FE39-45EE-98C0-FE315A86FD2F}" presName="arrowWedge1" presStyleLbl="fgSibTrans2D1" presStyleIdx="0" presStyleCnt="2"/>
      <dgm:spPr/>
    </dgm:pt>
    <dgm:pt modelId="{D3FC76D8-2228-4CE3-AA13-4DCC60F7FF31}" type="pres">
      <dgm:prSet presAssocID="{9139C95E-67E8-4211-BBC6-199ED991D76D}" presName="arrowWedge2" presStyleLbl="fgSibTrans2D1" presStyleIdx="1" presStyleCnt="2"/>
      <dgm:spPr/>
    </dgm:pt>
  </dgm:ptLst>
  <dgm:cxnLst>
    <dgm:cxn modelId="{279DCF2E-1639-4214-97A6-1F8351CAF53E}" type="presOf" srcId="{0E314D72-7604-4FD4-BB84-63241C4C1D00}" destId="{A59B7A64-F689-4D4D-BBB1-249E551EE664}" srcOrd="1" destOrd="0" presId="urn:microsoft.com/office/officeart/2005/8/layout/cycle8"/>
    <dgm:cxn modelId="{7BA69299-1C69-49BF-BE90-8292430293F4}" type="presOf" srcId="{9AFD13D4-B559-45F2-9EB7-4DE438C74ABA}" destId="{97161309-1500-4013-86D0-6E6305FE8BC3}" srcOrd="0" destOrd="0" presId="urn:microsoft.com/office/officeart/2005/8/layout/cycle8"/>
    <dgm:cxn modelId="{21AA169A-DF60-4373-95BA-423CCCF9955B}" type="presOf" srcId="{0E314D72-7604-4FD4-BB84-63241C4C1D00}" destId="{9CFD8C48-036A-4FD2-B0FC-E7FE970744EE}" srcOrd="0" destOrd="0" presId="urn:microsoft.com/office/officeart/2005/8/layout/cycle8"/>
    <dgm:cxn modelId="{24F419A9-BFFE-409A-B289-CEA35B05DD01}" type="presOf" srcId="{9AFD13D4-B559-45F2-9EB7-4DE438C74ABA}" destId="{A472A9A4-DFD2-48FF-983F-28EA43DE6547}" srcOrd="1" destOrd="0" presId="urn:microsoft.com/office/officeart/2005/8/layout/cycle8"/>
    <dgm:cxn modelId="{DDE226D2-524E-4FA8-8C32-D75B7A5EC277}" srcId="{D4D1A64E-C983-4C70-949D-0277F732977E}" destId="{0E314D72-7604-4FD4-BB84-63241C4C1D00}" srcOrd="1" destOrd="0" parTransId="{FDE57EAE-EFB3-4327-864D-39DA1C7F0F5F}" sibTransId="{9139C95E-67E8-4211-BBC6-199ED991D76D}"/>
    <dgm:cxn modelId="{F09193D8-02CA-4B87-9F1E-1CACF094CC79}" srcId="{D4D1A64E-C983-4C70-949D-0277F732977E}" destId="{9AFD13D4-B559-45F2-9EB7-4DE438C74ABA}" srcOrd="0" destOrd="0" parTransId="{685E5826-1C6D-4A29-A27B-DB5A94815212}" sibTransId="{CA6F1397-FE39-45EE-98C0-FE315A86FD2F}"/>
    <dgm:cxn modelId="{40025AFF-4C80-4223-B985-1FB16B096F70}" type="presOf" srcId="{D4D1A64E-C983-4C70-949D-0277F732977E}" destId="{747BF963-5725-4668-ABE8-E17D906B38DE}" srcOrd="0" destOrd="0" presId="urn:microsoft.com/office/officeart/2005/8/layout/cycle8"/>
    <dgm:cxn modelId="{02650AFF-177B-4FA8-B11C-A591D6193CBF}" type="presParOf" srcId="{747BF963-5725-4668-ABE8-E17D906B38DE}" destId="{97161309-1500-4013-86D0-6E6305FE8BC3}" srcOrd="0" destOrd="0" presId="urn:microsoft.com/office/officeart/2005/8/layout/cycle8"/>
    <dgm:cxn modelId="{DA3DA3C5-4E2A-4BF9-AC04-4C60A946F371}" type="presParOf" srcId="{747BF963-5725-4668-ABE8-E17D906B38DE}" destId="{0F478D41-1648-474E-AF03-A9D839B95D24}" srcOrd="1" destOrd="0" presId="urn:microsoft.com/office/officeart/2005/8/layout/cycle8"/>
    <dgm:cxn modelId="{8A3EB1CA-5C40-4C9A-AC16-FD6700C928E4}" type="presParOf" srcId="{747BF963-5725-4668-ABE8-E17D906B38DE}" destId="{38F70B64-512C-4496-9B6A-1A6467C98D62}" srcOrd="2" destOrd="0" presId="urn:microsoft.com/office/officeart/2005/8/layout/cycle8"/>
    <dgm:cxn modelId="{247D1964-F212-422A-899D-1229C41EF1FF}" type="presParOf" srcId="{747BF963-5725-4668-ABE8-E17D906B38DE}" destId="{A472A9A4-DFD2-48FF-983F-28EA43DE6547}" srcOrd="3" destOrd="0" presId="urn:microsoft.com/office/officeart/2005/8/layout/cycle8"/>
    <dgm:cxn modelId="{15F6DEB2-2FA0-42E6-B8C3-13B5C6E93194}" type="presParOf" srcId="{747BF963-5725-4668-ABE8-E17D906B38DE}" destId="{9CFD8C48-036A-4FD2-B0FC-E7FE970744EE}" srcOrd="4" destOrd="0" presId="urn:microsoft.com/office/officeart/2005/8/layout/cycle8"/>
    <dgm:cxn modelId="{D01CA1A3-9DAE-413A-A801-55F3A00AE16B}" type="presParOf" srcId="{747BF963-5725-4668-ABE8-E17D906B38DE}" destId="{BA44A06E-3811-4853-9F88-9A2DFFD99ED6}" srcOrd="5" destOrd="0" presId="urn:microsoft.com/office/officeart/2005/8/layout/cycle8"/>
    <dgm:cxn modelId="{58FEE764-A152-45F9-B693-35553579A469}" type="presParOf" srcId="{747BF963-5725-4668-ABE8-E17D906B38DE}" destId="{84ECC3CC-6849-480B-935B-8814BBA1F5BF}" srcOrd="6" destOrd="0" presId="urn:microsoft.com/office/officeart/2005/8/layout/cycle8"/>
    <dgm:cxn modelId="{548AA6A3-C436-470F-8D14-43319482EDBB}" type="presParOf" srcId="{747BF963-5725-4668-ABE8-E17D906B38DE}" destId="{A59B7A64-F689-4D4D-BBB1-249E551EE664}" srcOrd="7" destOrd="0" presId="urn:microsoft.com/office/officeart/2005/8/layout/cycle8"/>
    <dgm:cxn modelId="{140A6330-CB06-4A29-A14B-B70FCC59F335}" type="presParOf" srcId="{747BF963-5725-4668-ABE8-E17D906B38DE}" destId="{8F6DF472-ABDF-41D9-83E0-4A284A9BD9EA}" srcOrd="8" destOrd="0" presId="urn:microsoft.com/office/officeart/2005/8/layout/cycle8"/>
    <dgm:cxn modelId="{FEE72BEF-788F-4D31-BBB8-961C46E26AE8}" type="presParOf" srcId="{747BF963-5725-4668-ABE8-E17D906B38DE}" destId="{D3FC76D8-2228-4CE3-AA13-4DCC60F7FF31}" srcOrd="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4385E93-3833-4587-A413-25C6CEF40A3D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0AA6BF3-9D79-4B21-8AA0-A92F19652E70}">
      <dgm:prSet/>
      <dgm:spPr/>
      <dgm:t>
        <a:bodyPr/>
        <a:lstStyle/>
        <a:p>
          <a:pPr>
            <a:buNone/>
          </a:pPr>
          <a:r>
            <a:rPr lang="en-US"/>
            <a:t>Positive</a:t>
          </a:r>
        </a:p>
      </dgm:t>
    </dgm:pt>
    <dgm:pt modelId="{1CD95F6F-03A2-4CC5-BD46-555A1A720EB2}" type="parTrans" cxnId="{CD1BB4B9-2235-44E4-9321-6946DC28FADF}">
      <dgm:prSet/>
      <dgm:spPr/>
      <dgm:t>
        <a:bodyPr/>
        <a:lstStyle/>
        <a:p>
          <a:endParaRPr lang="en-US"/>
        </a:p>
      </dgm:t>
    </dgm:pt>
    <dgm:pt modelId="{A694C1DA-DC32-449F-8BDA-7190BFD551B0}" type="sibTrans" cxnId="{CD1BB4B9-2235-44E4-9321-6946DC28FADF}">
      <dgm:prSet/>
      <dgm:spPr/>
      <dgm:t>
        <a:bodyPr/>
        <a:lstStyle/>
        <a:p>
          <a:endParaRPr lang="en-US"/>
        </a:p>
      </dgm:t>
    </dgm:pt>
    <dgm:pt modelId="{F259BB1E-484D-4279-A3F3-114B43805D99}">
      <dgm:prSet/>
      <dgm:spPr/>
      <dgm:t>
        <a:bodyPr/>
        <a:lstStyle/>
        <a:p>
          <a:pPr>
            <a:buNone/>
          </a:pPr>
          <a:r>
            <a:rPr lang="en-US"/>
            <a:t>(Access) </a:t>
          </a:r>
        </a:p>
      </dgm:t>
    </dgm:pt>
    <dgm:pt modelId="{ACDAD2A4-4F82-42C3-8B64-1963B39BCBB2}" type="parTrans" cxnId="{0A980063-3F5E-4350-8C5D-2D9821CA1A80}">
      <dgm:prSet/>
      <dgm:spPr/>
      <dgm:t>
        <a:bodyPr/>
        <a:lstStyle/>
        <a:p>
          <a:endParaRPr lang="en-US"/>
        </a:p>
      </dgm:t>
    </dgm:pt>
    <dgm:pt modelId="{DB99AD98-11CE-4082-B3A3-2D1DA5240352}" type="sibTrans" cxnId="{0A980063-3F5E-4350-8C5D-2D9821CA1A80}">
      <dgm:prSet/>
      <dgm:spPr/>
      <dgm:t>
        <a:bodyPr/>
        <a:lstStyle/>
        <a:p>
          <a:endParaRPr lang="en-US"/>
        </a:p>
      </dgm:t>
    </dgm:pt>
    <dgm:pt modelId="{1F71631C-D858-4F86-A048-5EAB6B06A8C4}">
      <dgm:prSet/>
      <dgm:spPr/>
      <dgm:t>
        <a:bodyPr/>
        <a:lstStyle/>
        <a:p>
          <a:pPr>
            <a:buNone/>
          </a:pPr>
          <a:r>
            <a:rPr lang="en-US"/>
            <a:t>Negative</a:t>
          </a:r>
        </a:p>
      </dgm:t>
    </dgm:pt>
    <dgm:pt modelId="{A18B236A-991F-44D9-9438-4F0752747F1D}" type="parTrans" cxnId="{3F3E64B0-81FB-46AE-A39C-492F3E492A3C}">
      <dgm:prSet/>
      <dgm:spPr/>
      <dgm:t>
        <a:bodyPr/>
        <a:lstStyle/>
        <a:p>
          <a:endParaRPr lang="en-US"/>
        </a:p>
      </dgm:t>
    </dgm:pt>
    <dgm:pt modelId="{C0E51B84-13FC-4108-9DA4-981169FAE3C3}" type="sibTrans" cxnId="{3F3E64B0-81FB-46AE-A39C-492F3E492A3C}">
      <dgm:prSet/>
      <dgm:spPr/>
      <dgm:t>
        <a:bodyPr/>
        <a:lstStyle/>
        <a:p>
          <a:endParaRPr lang="en-US"/>
        </a:p>
      </dgm:t>
    </dgm:pt>
    <dgm:pt modelId="{FD5A0EF9-4396-4917-B70A-B1AEAC4F1F36}">
      <dgm:prSet/>
      <dgm:spPr/>
      <dgm:t>
        <a:bodyPr/>
        <a:lstStyle/>
        <a:p>
          <a:pPr>
            <a:buNone/>
          </a:pPr>
          <a:r>
            <a:rPr lang="en-US"/>
            <a:t>(Avoid)</a:t>
          </a:r>
        </a:p>
      </dgm:t>
    </dgm:pt>
    <dgm:pt modelId="{F640788A-8FD0-4CD3-A3AC-5534C0AA6AE8}" type="parTrans" cxnId="{4BEC7A95-7163-495F-9566-096982FE2369}">
      <dgm:prSet/>
      <dgm:spPr/>
      <dgm:t>
        <a:bodyPr/>
        <a:lstStyle/>
        <a:p>
          <a:endParaRPr lang="en-US"/>
        </a:p>
      </dgm:t>
    </dgm:pt>
    <dgm:pt modelId="{275287F6-55DC-4ABB-90C0-000961979453}" type="sibTrans" cxnId="{4BEC7A95-7163-495F-9566-096982FE2369}">
      <dgm:prSet/>
      <dgm:spPr/>
      <dgm:t>
        <a:bodyPr/>
        <a:lstStyle/>
        <a:p>
          <a:endParaRPr lang="en-US"/>
        </a:p>
      </dgm:t>
    </dgm:pt>
    <dgm:pt modelId="{615DBEE9-AC41-4AFE-A0AD-732D7BE024EF}" type="pres">
      <dgm:prSet presAssocID="{A4385E93-3833-4587-A413-25C6CEF40A3D}" presName="linearFlow" presStyleCnt="0">
        <dgm:presLayoutVars>
          <dgm:dir/>
          <dgm:resizeHandles val="exact"/>
        </dgm:presLayoutVars>
      </dgm:prSet>
      <dgm:spPr/>
    </dgm:pt>
    <dgm:pt modelId="{C7F236D5-2505-45F7-A78B-E08A5746922C}" type="pres">
      <dgm:prSet presAssocID="{30AA6BF3-9D79-4B21-8AA0-A92F19652E70}" presName="composite" presStyleCnt="0"/>
      <dgm:spPr/>
    </dgm:pt>
    <dgm:pt modelId="{C9927098-AAF2-4344-A456-F3FD610080E0}" type="pres">
      <dgm:prSet presAssocID="{30AA6BF3-9D79-4B21-8AA0-A92F19652E70}" presName="imgShp" presStyleLbl="fgImgPlace1" presStyleIdx="0" presStyleCnt="2" custLinFactNeighborX="-25372" custLinFactNeighborY="2539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Badge Follow"/>
        </a:ext>
      </dgm:extLst>
    </dgm:pt>
    <dgm:pt modelId="{6239E470-5836-4468-8A21-29ED9788801D}" type="pres">
      <dgm:prSet presAssocID="{30AA6BF3-9D79-4B21-8AA0-A92F19652E70}" presName="txShp" presStyleLbl="node1" presStyleIdx="0" presStyleCnt="2">
        <dgm:presLayoutVars>
          <dgm:bulletEnabled val="1"/>
        </dgm:presLayoutVars>
      </dgm:prSet>
      <dgm:spPr/>
    </dgm:pt>
    <dgm:pt modelId="{46B28032-EFDA-41FD-A6A2-238CE2B7BD72}" type="pres">
      <dgm:prSet presAssocID="{A694C1DA-DC32-449F-8BDA-7190BFD551B0}" presName="spacing" presStyleCnt="0"/>
      <dgm:spPr/>
    </dgm:pt>
    <dgm:pt modelId="{AA6CCDDD-FACB-4DB6-8CDA-C5D9A3D5DA4E}" type="pres">
      <dgm:prSet presAssocID="{1F71631C-D858-4F86-A048-5EAB6B06A8C4}" presName="composite" presStyleCnt="0"/>
      <dgm:spPr/>
    </dgm:pt>
    <dgm:pt modelId="{8FD6603D-1709-4C3B-9D39-E529662A142A}" type="pres">
      <dgm:prSet presAssocID="{1F71631C-D858-4F86-A048-5EAB6B06A8C4}" presName="imgShp" presStyleLbl="fgImgPlace1" presStyleIdx="1" presStyleCnt="2" custLinFactNeighborX="-26902" custLinFactNeighborY="-4520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Badge Unfollow"/>
        </a:ext>
      </dgm:extLst>
    </dgm:pt>
    <dgm:pt modelId="{226039FB-0ADA-4F7D-B1C5-0BAB2AB8B249}" type="pres">
      <dgm:prSet presAssocID="{1F71631C-D858-4F86-A048-5EAB6B06A8C4}" presName="txShp" presStyleLbl="node1" presStyleIdx="1" presStyleCnt="2">
        <dgm:presLayoutVars>
          <dgm:bulletEnabled val="1"/>
        </dgm:presLayoutVars>
      </dgm:prSet>
      <dgm:spPr/>
    </dgm:pt>
  </dgm:ptLst>
  <dgm:cxnLst>
    <dgm:cxn modelId="{5A76C20C-97F6-408A-A479-AF8E61B5FDBA}" type="presOf" srcId="{A4385E93-3833-4587-A413-25C6CEF40A3D}" destId="{615DBEE9-AC41-4AFE-A0AD-732D7BE024EF}" srcOrd="0" destOrd="0" presId="urn:microsoft.com/office/officeart/2005/8/layout/vList3"/>
    <dgm:cxn modelId="{5D14CA3D-D458-49F1-9ADD-AE496BCD8B1A}" type="presOf" srcId="{FD5A0EF9-4396-4917-B70A-B1AEAC4F1F36}" destId="{226039FB-0ADA-4F7D-B1C5-0BAB2AB8B249}" srcOrd="0" destOrd="1" presId="urn:microsoft.com/office/officeart/2005/8/layout/vList3"/>
    <dgm:cxn modelId="{0A980063-3F5E-4350-8C5D-2D9821CA1A80}" srcId="{30AA6BF3-9D79-4B21-8AA0-A92F19652E70}" destId="{F259BB1E-484D-4279-A3F3-114B43805D99}" srcOrd="0" destOrd="0" parTransId="{ACDAD2A4-4F82-42C3-8B64-1963B39BCBB2}" sibTransId="{DB99AD98-11CE-4082-B3A3-2D1DA5240352}"/>
    <dgm:cxn modelId="{FB8A2150-3AFE-4583-8140-8B967BC7B234}" type="presOf" srcId="{30AA6BF3-9D79-4B21-8AA0-A92F19652E70}" destId="{6239E470-5836-4468-8A21-29ED9788801D}" srcOrd="0" destOrd="0" presId="urn:microsoft.com/office/officeart/2005/8/layout/vList3"/>
    <dgm:cxn modelId="{4BEC7A95-7163-495F-9566-096982FE2369}" srcId="{1F71631C-D858-4F86-A048-5EAB6B06A8C4}" destId="{FD5A0EF9-4396-4917-B70A-B1AEAC4F1F36}" srcOrd="0" destOrd="0" parTransId="{F640788A-8FD0-4CD3-A3AC-5534C0AA6AE8}" sibTransId="{275287F6-55DC-4ABB-90C0-000961979453}"/>
    <dgm:cxn modelId="{3F3E64B0-81FB-46AE-A39C-492F3E492A3C}" srcId="{A4385E93-3833-4587-A413-25C6CEF40A3D}" destId="{1F71631C-D858-4F86-A048-5EAB6B06A8C4}" srcOrd="1" destOrd="0" parTransId="{A18B236A-991F-44D9-9438-4F0752747F1D}" sibTransId="{C0E51B84-13FC-4108-9DA4-981169FAE3C3}"/>
    <dgm:cxn modelId="{CD1BB4B9-2235-44E4-9321-6946DC28FADF}" srcId="{A4385E93-3833-4587-A413-25C6CEF40A3D}" destId="{30AA6BF3-9D79-4B21-8AA0-A92F19652E70}" srcOrd="0" destOrd="0" parTransId="{1CD95F6F-03A2-4CC5-BD46-555A1A720EB2}" sibTransId="{A694C1DA-DC32-449F-8BDA-7190BFD551B0}"/>
    <dgm:cxn modelId="{077C65BF-A096-46D7-8D40-6F09EEC7E89A}" type="presOf" srcId="{F259BB1E-484D-4279-A3F3-114B43805D99}" destId="{6239E470-5836-4468-8A21-29ED9788801D}" srcOrd="0" destOrd="1" presId="urn:microsoft.com/office/officeart/2005/8/layout/vList3"/>
    <dgm:cxn modelId="{747B75D2-A2CD-4533-BAFD-92410C74828A}" type="presOf" srcId="{1F71631C-D858-4F86-A048-5EAB6B06A8C4}" destId="{226039FB-0ADA-4F7D-B1C5-0BAB2AB8B249}" srcOrd="0" destOrd="0" presId="urn:microsoft.com/office/officeart/2005/8/layout/vList3"/>
    <dgm:cxn modelId="{F62F9BC1-F2DF-438C-B3B4-D0B0C7DFBEE2}" type="presParOf" srcId="{615DBEE9-AC41-4AFE-A0AD-732D7BE024EF}" destId="{C7F236D5-2505-45F7-A78B-E08A5746922C}" srcOrd="0" destOrd="0" presId="urn:microsoft.com/office/officeart/2005/8/layout/vList3"/>
    <dgm:cxn modelId="{D0DC9694-3CCC-47F2-86F0-1C321D26498A}" type="presParOf" srcId="{C7F236D5-2505-45F7-A78B-E08A5746922C}" destId="{C9927098-AAF2-4344-A456-F3FD610080E0}" srcOrd="0" destOrd="0" presId="urn:microsoft.com/office/officeart/2005/8/layout/vList3"/>
    <dgm:cxn modelId="{C4007C06-38E6-4BFA-93E5-1C708F8522FD}" type="presParOf" srcId="{C7F236D5-2505-45F7-A78B-E08A5746922C}" destId="{6239E470-5836-4468-8A21-29ED9788801D}" srcOrd="1" destOrd="0" presId="urn:microsoft.com/office/officeart/2005/8/layout/vList3"/>
    <dgm:cxn modelId="{FED140F6-8A50-49F4-9096-8DDC2EFEA935}" type="presParOf" srcId="{615DBEE9-AC41-4AFE-A0AD-732D7BE024EF}" destId="{46B28032-EFDA-41FD-A6A2-238CE2B7BD72}" srcOrd="1" destOrd="0" presId="urn:microsoft.com/office/officeart/2005/8/layout/vList3"/>
    <dgm:cxn modelId="{0AD9D0CF-90E9-44F0-ABE1-44F3E431424A}" type="presParOf" srcId="{615DBEE9-AC41-4AFE-A0AD-732D7BE024EF}" destId="{AA6CCDDD-FACB-4DB6-8CDA-C5D9A3D5DA4E}" srcOrd="2" destOrd="0" presId="urn:microsoft.com/office/officeart/2005/8/layout/vList3"/>
    <dgm:cxn modelId="{1B40201B-3BD7-420E-B54E-7DF85DCC6540}" type="presParOf" srcId="{AA6CCDDD-FACB-4DB6-8CDA-C5D9A3D5DA4E}" destId="{8FD6603D-1709-4C3B-9D39-E529662A142A}" srcOrd="0" destOrd="0" presId="urn:microsoft.com/office/officeart/2005/8/layout/vList3"/>
    <dgm:cxn modelId="{28B573BC-4D3C-410A-BC44-DCE6FD74F944}" type="presParOf" srcId="{AA6CCDDD-FACB-4DB6-8CDA-C5D9A3D5DA4E}" destId="{226039FB-0ADA-4F7D-B1C5-0BAB2AB8B2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/>
        <a:lstStyle/>
        <a:p>
          <a:pPr algn="r">
            <a:lnSpc>
              <a:spcPct val="100000"/>
            </a:lnSpc>
            <a:spcAft>
              <a:spcPts val="300"/>
            </a:spcAft>
          </a:pPr>
          <a:r>
            <a:rPr lang="en-US" sz="1200">
              <a:latin typeface="Times New Roman" pitchFamily="18" charset="0"/>
              <a:cs typeface="Times New Roman" pitchFamily="18" charset="0"/>
            </a:rPr>
            <a:t>Ci3T: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</dgm:pt>
  </dgm:ptLst>
  <dgm:cxnLst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CC7AFD18-4A1A-41CA-994F-16F1A0F08EBD}" type="presOf" srcId="{8A1B6728-0BEA-46FF-91C7-9EA42BC7D602}" destId="{438BD05C-7066-4A3F-BF09-0A3D5A9E0E57}" srcOrd="0" destOrd="0" presId="urn:microsoft.com/office/officeart/2009/3/layout/BlockDescendingList"/>
    <dgm:cxn modelId="{EC84B31C-C719-4CBB-83C7-A9928BC77B3B}" type="presOf" srcId="{4E86641B-3E75-414A-92C8-C6257FC059CA}" destId="{7D55B0F5-2046-44DB-9447-7177F48EB517}" srcOrd="1" destOrd="0" presId="urn:microsoft.com/office/officeart/2009/3/layout/BlockDescendingList"/>
    <dgm:cxn modelId="{719CF01C-C102-4A3A-B76E-C0C100B51E20}" type="presOf" srcId="{9DC7668C-7233-4928-B301-0B8625561F43}" destId="{CA186FCF-FF9A-4278-B3FF-EAA6B789E606}" srcOrd="0" destOrd="0" presId="urn:microsoft.com/office/officeart/2009/3/layout/BlockDescendingList"/>
    <dgm:cxn modelId="{751E103B-C0D4-41F3-94CA-8DD95726BC2D}" type="presOf" srcId="{1F3525A5-DA50-434B-AE26-90481C0C160A}" destId="{438BD05C-7066-4A3F-BF09-0A3D5A9E0E57}" srcOrd="0" destOrd="1" presId="urn:microsoft.com/office/officeart/2009/3/layout/BlockDescendingList"/>
    <dgm:cxn modelId="{1406145E-4253-42C3-BFD7-A9ADFD0C11BC}" type="presOf" srcId="{6EB99CF1-753E-4DAD-9945-BCB591DDA653}" destId="{D2EB37DC-1301-4AF4-B951-7916DF097BCA}" srcOrd="0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C4887A50-50DF-4BDB-9AE7-6FA3202EB209}" type="presOf" srcId="{9E104B74-8C8C-4A37-AA38-44BFAD17368B}" destId="{E06FA8CB-696A-4A94-948C-946E34183266}" srcOrd="0" destOrd="1" presId="urn:microsoft.com/office/officeart/2009/3/layout/BlockDescendingList"/>
    <dgm:cxn modelId="{CE914172-119C-4CD1-97B4-C59495EC0132}" type="presOf" srcId="{4E86641B-3E75-414A-92C8-C6257FC059CA}" destId="{630E10FB-4553-4461-A006-A299B904ABEE}" srcOrd="0" destOrd="0" presId="urn:microsoft.com/office/officeart/2009/3/layout/BlockDescendingList"/>
    <dgm:cxn modelId="{7E59B158-0DF6-4988-BE53-C51DCDB4D694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A3B66D96-C1E8-4D30-8794-077656BAB70D}" type="presOf" srcId="{B5F79758-A5A9-42EC-A484-D17798226E2D}" destId="{EEF357A7-AB32-4831-A684-5154DE7AB191}" srcOrd="0" destOrd="0" presId="urn:microsoft.com/office/officeart/2009/3/layout/BlockDescendingList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4B109CB0-0077-4F54-BF45-B8816707CE6E}" type="presOf" srcId="{9DC7668C-7233-4928-B301-0B8625561F43}" destId="{DC30BB0B-13B9-4E17-A4CA-5BA185C94FAE}" srcOrd="1" destOrd="0" presId="urn:microsoft.com/office/officeart/2009/3/layout/BlockDescendingList"/>
    <dgm:cxn modelId="{82D4DEC9-551E-428F-9F6C-F2B26462E801}" type="presOf" srcId="{2CD1929C-5BA7-4187-AC03-DC24ED9278EB}" destId="{BD54107B-3B8F-4038-B65A-69D3D8E139BE}" srcOrd="0" destOrd="0" presId="urn:microsoft.com/office/officeart/2009/3/layout/BlockDescendingList"/>
    <dgm:cxn modelId="{101B72CA-B2C1-4922-94E9-0177FA1624E9}" type="presOf" srcId="{6EB99CF1-753E-4DAD-9945-BCB591DDA653}" destId="{F12353C5-0B7D-429C-B02E-9CF01484525F}" srcOrd="1" destOrd="0" presId="urn:microsoft.com/office/officeart/2009/3/layout/BlockDescendingList"/>
    <dgm:cxn modelId="{205343D3-F949-4662-9D74-B59744784206}" type="presOf" srcId="{FFC32F24-B43C-4A9C-8CF2-41548106BC13}" destId="{EEF357A7-AB32-4831-A684-5154DE7AB191}" srcOrd="0" destOrd="1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29171C99-7D66-464A-A67E-AD499FF1107B}" type="presParOf" srcId="{BD54107B-3B8F-4038-B65A-69D3D8E139BE}" destId="{630E10FB-4553-4461-A006-A299B904ABEE}" srcOrd="0" destOrd="0" presId="urn:microsoft.com/office/officeart/2009/3/layout/BlockDescendingList"/>
    <dgm:cxn modelId="{A205FED2-2F21-4FBC-B93A-6E7A9901A518}" type="presParOf" srcId="{BD54107B-3B8F-4038-B65A-69D3D8E139BE}" destId="{438BD05C-7066-4A3F-BF09-0A3D5A9E0E57}" srcOrd="1" destOrd="0" presId="urn:microsoft.com/office/officeart/2009/3/layout/BlockDescendingList"/>
    <dgm:cxn modelId="{950E7F7B-1FAC-48C5-BF9A-414F7823E398}" type="presParOf" srcId="{BD54107B-3B8F-4038-B65A-69D3D8E139BE}" destId="{E4BF9C64-0696-41C1-ADDB-5D141825DC12}" srcOrd="2" destOrd="0" presId="urn:microsoft.com/office/officeart/2009/3/layout/BlockDescendingList"/>
    <dgm:cxn modelId="{B8255DB4-C436-4A7A-8EC5-14C438358B31}" type="presParOf" srcId="{E4BF9C64-0696-41C1-ADDB-5D141825DC12}" destId="{7D55B0F5-2046-44DB-9447-7177F48EB517}" srcOrd="0" destOrd="0" presId="urn:microsoft.com/office/officeart/2009/3/layout/BlockDescendingList"/>
    <dgm:cxn modelId="{395D665E-A5F2-4DC2-B159-08DA6682BA98}" type="presParOf" srcId="{BD54107B-3B8F-4038-B65A-69D3D8E139BE}" destId="{CA186FCF-FF9A-4278-B3FF-EAA6B789E606}" srcOrd="3" destOrd="0" presId="urn:microsoft.com/office/officeart/2009/3/layout/BlockDescendingList"/>
    <dgm:cxn modelId="{90F17D72-FA8B-44C8-A1A6-96878648FC4B}" type="presParOf" srcId="{BD54107B-3B8F-4038-B65A-69D3D8E139BE}" destId="{E06FA8CB-696A-4A94-948C-946E34183266}" srcOrd="4" destOrd="0" presId="urn:microsoft.com/office/officeart/2009/3/layout/BlockDescendingList"/>
    <dgm:cxn modelId="{5BBEE5B4-2BD2-4490-B130-ABFEC60B214B}" type="presParOf" srcId="{BD54107B-3B8F-4038-B65A-69D3D8E139BE}" destId="{D62F3881-8782-4479-8B64-19CA4DC4780C}" srcOrd="5" destOrd="0" presId="urn:microsoft.com/office/officeart/2009/3/layout/BlockDescendingList"/>
    <dgm:cxn modelId="{9A266384-597B-462B-A495-17D3696AFF5A}" type="presParOf" srcId="{D62F3881-8782-4479-8B64-19CA4DC4780C}" destId="{DC30BB0B-13B9-4E17-A4CA-5BA185C94FAE}" srcOrd="0" destOrd="0" presId="urn:microsoft.com/office/officeart/2009/3/layout/BlockDescendingList"/>
    <dgm:cxn modelId="{047E1059-5832-44BF-B3C6-C051490A0194}" type="presParOf" srcId="{BD54107B-3B8F-4038-B65A-69D3D8E139BE}" destId="{D2EB37DC-1301-4AF4-B951-7916DF097BCA}" srcOrd="6" destOrd="0" presId="urn:microsoft.com/office/officeart/2009/3/layout/BlockDescendingList"/>
    <dgm:cxn modelId="{DDC47808-D484-4E8E-8C15-C9AA146C55D8}" type="presParOf" srcId="{BD54107B-3B8F-4038-B65A-69D3D8E139BE}" destId="{EEF357A7-AB32-4831-A684-5154DE7AB191}" srcOrd="7" destOrd="0" presId="urn:microsoft.com/office/officeart/2009/3/layout/BlockDescendingList"/>
    <dgm:cxn modelId="{A3DA121F-858C-49C5-999F-73CEFD5B96CE}" type="presParOf" srcId="{BD54107B-3B8F-4038-B65A-69D3D8E139BE}" destId="{61F254AF-04EE-4074-8DEF-1E2B443BBC4E}" srcOrd="8" destOrd="0" presId="urn:microsoft.com/office/officeart/2009/3/layout/BlockDescendingList"/>
    <dgm:cxn modelId="{924014AD-D668-49C8-B8FB-FDE07E1EBE9D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0DFEB70C-02AC-AF44-BA5D-C8842F80B134}">
      <dgm:prSet custT="1"/>
      <dgm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 anchorCtr="0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gm:t>
    </dgm:pt>
    <dgm:pt modelId="{B89F5C70-128D-D946-86F9-738DD04990E9}" type="parTrans" cxnId="{9279CA99-C641-BE42-8C73-7117A2F9102F}">
      <dgm:prSet/>
      <dgm:spPr/>
      <dgm:t>
        <a:bodyPr/>
        <a:lstStyle/>
        <a:p>
          <a:endParaRPr lang="en-US" sz="1800"/>
        </a:p>
      </dgm:t>
    </dgm:pt>
    <dgm:pt modelId="{1E0F5F8C-C0FA-8049-9CD2-98BE7E232B52}" type="sibTrans" cxnId="{9279CA99-C641-BE42-8C73-7117A2F9102F}">
      <dgm:prSet/>
      <dgm:spPr/>
      <dgm:t>
        <a:bodyPr/>
        <a:lstStyle/>
        <a:p>
          <a:endParaRPr lang="en-US" sz="1800"/>
        </a:p>
      </dgm:t>
    </dgm:pt>
    <dgm:pt modelId="{3C38FD12-87B0-464F-A492-9B9A15FB1891}">
      <dgm:prSet custT="1"/>
      <dgm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 anchorCtr="0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53205BA-A281-6949-A492-A68555E9352F}" type="parTrans" cxnId="{8E333071-57EA-D643-9DA7-AC6588A04698}">
      <dgm:prSet/>
      <dgm:spPr/>
      <dgm:t>
        <a:bodyPr/>
        <a:lstStyle/>
        <a:p>
          <a:endParaRPr lang="en-US" sz="1800"/>
        </a:p>
      </dgm:t>
    </dgm:pt>
    <dgm:pt modelId="{7955DDF9-C9AE-7641-B081-FC0C0265DB65}" type="sibTrans" cxnId="{8E333071-57EA-D643-9DA7-AC6588A04698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90466D7A-2D4F-1344-B644-D6DCC298509A}" type="pres">
      <dgm:prSet presAssocID="{0DFEB70C-02AC-AF44-BA5D-C8842F80B134}" presName="compNode" presStyleCnt="0"/>
      <dgm:spPr/>
    </dgm:pt>
    <dgm:pt modelId="{CCF769D0-AC55-BC43-BBCF-F4FD2A0BB0B4}" type="pres">
      <dgm:prSet presAssocID="{0DFEB70C-02AC-AF44-BA5D-C8842F80B134}" presName="bkgdShape" presStyleLbl="node1" presStyleIdx="0" presStyleCnt="12"/>
      <dgm:spPr/>
    </dgm:pt>
    <dgm:pt modelId="{63A0A283-9BE1-5848-9AF0-36A6E316D071}" type="pres">
      <dgm:prSet presAssocID="{0DFEB70C-02AC-AF44-BA5D-C8842F80B134}" presName="nodeTx" presStyleLbl="node1" presStyleIdx="0" presStyleCnt="12">
        <dgm:presLayoutVars>
          <dgm:bulletEnabled val="1"/>
        </dgm:presLayoutVars>
      </dgm:prSet>
      <dgm:spPr/>
    </dgm:pt>
    <dgm:pt modelId="{B4220B3E-61C4-684D-B8D5-B2459D51B464}" type="pres">
      <dgm:prSet presAssocID="{0DFEB70C-02AC-AF44-BA5D-C8842F80B134}" presName="invisiNode" presStyleLbl="node1" presStyleIdx="0" presStyleCnt="12"/>
      <dgm:spPr/>
    </dgm:pt>
    <dgm:pt modelId="{8332BB2D-4DA6-AF44-A16C-41A52244ADA5}" type="pres">
      <dgm:prSet presAssocID="{0DFEB70C-02AC-AF44-BA5D-C8842F80B134}" presName="imagNode" presStyleLbl="fgImgPlace1" presStyleIdx="0" presStyleCnt="12"/>
      <dgm:spPr>
        <a:xfrm>
          <a:off x="32954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AB0C19E-9F21-4546-957D-9D20AF0B7F7D}" type="pres">
      <dgm:prSet presAssocID="{1E0F5F8C-C0FA-8049-9CD2-98BE7E232B52}" presName="sibTrans" presStyleLbl="sibTrans2D1" presStyleIdx="0" presStyleCnt="0"/>
      <dgm:spPr/>
    </dgm:pt>
    <dgm:pt modelId="{B23B278D-7C3C-E540-94D6-D8D3F840ED38}" type="pres">
      <dgm:prSet presAssocID="{3C38FD12-87B0-464F-A492-9B9A15FB1891}" presName="compNode" presStyleCnt="0"/>
      <dgm:spPr/>
    </dgm:pt>
    <dgm:pt modelId="{955D4B7B-55E2-5049-BAD1-F314E49BC1DA}" type="pres">
      <dgm:prSet presAssocID="{3C38FD12-87B0-464F-A492-9B9A15FB1891}" presName="bkgdShape" presStyleLbl="node1" presStyleIdx="1" presStyleCnt="12"/>
      <dgm:spPr/>
    </dgm:pt>
    <dgm:pt modelId="{D37F41FC-D8AB-FB49-A677-51E20658B76C}" type="pres">
      <dgm:prSet presAssocID="{3C38FD12-87B0-464F-A492-9B9A15FB1891}" presName="nodeTx" presStyleLbl="node1" presStyleIdx="1" presStyleCnt="12">
        <dgm:presLayoutVars>
          <dgm:bulletEnabled val="1"/>
        </dgm:presLayoutVars>
      </dgm:prSet>
      <dgm:spPr/>
    </dgm:pt>
    <dgm:pt modelId="{36B99176-46FB-7743-BFD1-ABFEE85BB20C}" type="pres">
      <dgm:prSet presAssocID="{3C38FD12-87B0-464F-A492-9B9A15FB1891}" presName="invisiNode" presStyleLbl="node1" presStyleIdx="1" presStyleCnt="12"/>
      <dgm:spPr/>
    </dgm:pt>
    <dgm:pt modelId="{23CA0A94-3428-454E-9201-9317C0B35E42}" type="pres">
      <dgm:prSet presAssocID="{3C38FD12-87B0-464F-A492-9B9A15FB1891}" presName="imagNode" presStyleLbl="fgImgPlace1" presStyleIdx="1" presStyleCnt="12"/>
      <dgm:spPr>
        <a:xfrm>
          <a:off x="1040925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8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4609218-985D-1D4B-966A-C96FA4B2584D}" type="pres">
      <dgm:prSet presAssocID="{7955DDF9-C9AE-7641-B081-FC0C0265DB65}" presName="sibTrans" presStyleLbl="sibTrans2D1" presStyleIdx="0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2" presStyleCnt="12" custScaleY="99997"/>
      <dgm:spPr/>
    </dgm:pt>
    <dgm:pt modelId="{80C6CD21-4D30-4F02-A5E3-108A4E386C2A}" type="pres">
      <dgm:prSet presAssocID="{82ED9815-0689-437F-AB55-8011A9589219}" presName="nodeTx" presStyleLbl="node1" presStyleIdx="2" presStyleCnt="12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2" presStyleCnt="12"/>
      <dgm:spPr/>
    </dgm:pt>
    <dgm:pt modelId="{0304F202-A9F3-479D-BEB1-3ABB9CCAFAF9}" type="pres">
      <dgm:prSet presAssocID="{82ED9815-0689-437F-AB55-8011A9589219}" presName="imagNode" presStyleLbl="fgImgPlace1" presStyleIdx="2" presStyleCnt="12"/>
      <dgm:spPr>
        <a:xfrm>
          <a:off x="2048896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3" presStyleCnt="12"/>
      <dgm:spPr/>
    </dgm:pt>
    <dgm:pt modelId="{4010F67F-62A0-45F8-9086-6325303267DE}" type="pres">
      <dgm:prSet presAssocID="{EDE82B6F-CA32-4C6B-8BFB-B30D12284093}" presName="nodeTx" presStyleLbl="node1" presStyleIdx="3" presStyleCnt="12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3" presStyleCnt="12"/>
      <dgm:spPr/>
    </dgm:pt>
    <dgm:pt modelId="{AF799562-D0FE-4304-8CBE-F6EBFAE4013A}" type="pres">
      <dgm:prSet presAssocID="{EDE82B6F-CA32-4C6B-8BFB-B30D12284093}" presName="imagNode" presStyleLbl="fgImgPlace1" presStyleIdx="3" presStyleCnt="12"/>
      <dgm:spPr>
        <a:xfrm>
          <a:off x="305686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4" presStyleCnt="12"/>
      <dgm:spPr/>
    </dgm:pt>
    <dgm:pt modelId="{9214762E-771B-4644-B4EF-48158964CAF7}" type="pres">
      <dgm:prSet presAssocID="{0C927F58-D0E1-4B01-A6B6-C603E890F398}" presName="nodeTx" presStyleLbl="node1" presStyleIdx="4" presStyleCnt="12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4" presStyleCnt="12"/>
      <dgm:spPr/>
    </dgm:pt>
    <dgm:pt modelId="{069CDC01-BE12-484D-9486-671E87A5E1A9}" type="pres">
      <dgm:prSet presAssocID="{0C927F58-D0E1-4B01-A6B6-C603E890F398}" presName="imagNode" presStyleLbl="fgImgPlace1" presStyleIdx="4" presStyleCnt="12"/>
      <dgm:spPr>
        <a:xfrm>
          <a:off x="406483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5" presStyleCnt="12"/>
      <dgm:spPr/>
    </dgm:pt>
    <dgm:pt modelId="{0B0F9D5E-01B5-4D70-8912-3735DC726156}" type="pres">
      <dgm:prSet presAssocID="{167BF358-8434-4987-B85A-37964861114E}" presName="nodeTx" presStyleLbl="node1" presStyleIdx="5" presStyleCnt="12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5" presStyleCnt="12"/>
      <dgm:spPr/>
    </dgm:pt>
    <dgm:pt modelId="{640B4EA2-5D13-4CA1-86A9-3221B0994580}" type="pres">
      <dgm:prSet presAssocID="{167BF358-8434-4987-B85A-37964861114E}" presName="imagNode" presStyleLbl="fgImgPlace1" presStyleIdx="5" presStyleCnt="12"/>
      <dgm:spPr>
        <a:xfrm>
          <a:off x="5072808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6" presStyleCnt="12"/>
      <dgm:spPr/>
    </dgm:pt>
    <dgm:pt modelId="{8D07021B-273A-4B9A-9F4E-3DC526DA65BD}" type="pres">
      <dgm:prSet presAssocID="{4F7AD0EE-0E26-4017-9F94-86272D93EFC3}" presName="nodeTx" presStyleLbl="node1" presStyleIdx="6" presStyleCnt="12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6" presStyleCnt="12"/>
      <dgm:spPr/>
    </dgm:pt>
    <dgm:pt modelId="{1722C8D5-9191-4617-9A5C-B2D813A9D915}" type="pres">
      <dgm:prSet presAssocID="{4F7AD0EE-0E26-4017-9F94-86272D93EFC3}" presName="imagNode" presStyleLbl="fgImgPlace1" presStyleIdx="6" presStyleCnt="12"/>
      <dgm:spPr>
        <a:xfrm>
          <a:off x="6080779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7" presStyleCnt="12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7" presStyleCnt="12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7" presStyleCnt="12"/>
      <dgm:spPr/>
    </dgm:pt>
    <dgm:pt modelId="{0ED1F304-354B-4320-B27C-70A3951670CA}" type="pres">
      <dgm:prSet presAssocID="{DA761F70-B11F-4EA6-915D-15ADF7DDBA23}" presName="imagNode" presStyleLbl="fgImgPlace1" presStyleIdx="7" presStyleCnt="12"/>
      <dgm:spPr>
        <a:xfrm>
          <a:off x="7088750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8" presStyleCnt="12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8" presStyleCnt="12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8" presStyleCnt="12"/>
      <dgm:spPr/>
    </dgm:pt>
    <dgm:pt modelId="{92DE6F99-74F9-48AD-8F0A-3356A4758B7E}" type="pres">
      <dgm:prSet presAssocID="{87EBC7B2-62CC-4F4D-B8F1-6913234E01AB}" presName="imagNode" presStyleLbl="fgImgPlace1" presStyleIdx="8" presStyleCnt="12"/>
      <dgm:spPr>
        <a:xfrm>
          <a:off x="8096721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9" presStyleCnt="12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9" presStyleCnt="12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9" presStyleCnt="12"/>
      <dgm:spPr/>
    </dgm:pt>
    <dgm:pt modelId="{55472D87-4270-4864-9513-C4EF84F48593}" type="pres">
      <dgm:prSet presAssocID="{5DE23A1F-B828-4AED-93AF-CB385BE40F90}" presName="imagNode" presStyleLbl="fgImgPlace1" presStyleIdx="9" presStyleCnt="12"/>
      <dgm:spPr>
        <a:xfrm>
          <a:off x="910469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10" presStyleCnt="12"/>
      <dgm:spPr/>
    </dgm:pt>
    <dgm:pt modelId="{7A28B743-5308-49B7-A36D-077D307978EA}" type="pres">
      <dgm:prSet presAssocID="{15FAF609-EF06-4219-A9A5-579532B2B0F5}" presName="nodeTx" presStyleLbl="node1" presStyleIdx="10" presStyleCnt="12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10" presStyleCnt="12"/>
      <dgm:spPr/>
    </dgm:pt>
    <dgm:pt modelId="{8B20BB08-94B1-48F9-9897-CB80CA7F6C0C}" type="pres">
      <dgm:prSet presAssocID="{15FAF609-EF06-4219-A9A5-579532B2B0F5}" presName="imagNode" presStyleLbl="fgImgPlace1" presStyleIdx="10" presStyleCnt="12"/>
      <dgm:spPr>
        <a:xfrm>
          <a:off x="1011266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11" presStyleCnt="12"/>
      <dgm:spPr/>
    </dgm:pt>
    <dgm:pt modelId="{D27D4B50-EAD1-4E28-BB95-5202D94609AD}" type="pres">
      <dgm:prSet presAssocID="{312AC8EC-3989-4E6B-A34C-4A44971F8422}" presName="nodeTx" presStyleLbl="node1" presStyleIdx="11" presStyleCnt="12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11" presStyleCnt="12"/>
      <dgm:spPr/>
    </dgm:pt>
    <dgm:pt modelId="{A5E4E931-3070-4D12-BE4A-A7CFF0542571}" type="pres">
      <dgm:prSet presAssocID="{312AC8EC-3989-4E6B-A34C-4A44971F8422}" presName="imagNode" presStyleLbl="fgImgPlace1" presStyleIdx="11" presStyleCnt="12"/>
      <dgm:spPr>
        <a:xfrm>
          <a:off x="11120633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4A9F5802-078F-574B-8A56-84D975CDB361}" type="presOf" srcId="{B3C296FB-3485-4B9E-A81F-C9229475D8E6}" destId="{A1BE973D-2666-428F-968A-6FB64469B94A}" srcOrd="0" destOrd="0" presId="urn:microsoft.com/office/officeart/2005/8/layout/hList7"/>
    <dgm:cxn modelId="{4B83F904-14BD-8043-92DF-3B4E5B985798}" type="presOf" srcId="{DA761F70-B11F-4EA6-915D-15ADF7DDBA23}" destId="{7DF9CCCA-3B9D-4598-9B0D-5726972F0780}" srcOrd="0" destOrd="0" presId="urn:microsoft.com/office/officeart/2005/8/layout/hList7"/>
    <dgm:cxn modelId="{3ECBBC06-2398-834A-8152-23A9B5F95E2A}" type="presOf" srcId="{312AC8EC-3989-4E6B-A34C-4A44971F8422}" destId="{D27D4B50-EAD1-4E28-BB95-5202D94609AD}" srcOrd="1" destOrd="0" presId="urn:microsoft.com/office/officeart/2005/8/layout/hList7"/>
    <dgm:cxn modelId="{CB5E5B09-20CD-4245-A349-FF2971C82599}" srcId="{76CDA518-BC6C-454C-8425-289DBEFA6303}" destId="{0C927F58-D0E1-4B01-A6B6-C603E890F398}" srcOrd="4" destOrd="0" parTransId="{79673275-EAE9-4B21-BD17-BA2A2DC472F8}" sibTransId="{91B44C06-EF03-4B80-B764-56D43105AB17}"/>
    <dgm:cxn modelId="{56FA450B-D6FE-CD43-9648-FFAB42F174C8}" type="presOf" srcId="{15FAF609-EF06-4219-A9A5-579532B2B0F5}" destId="{7A28B743-5308-49B7-A36D-077D307978EA}" srcOrd="1" destOrd="0" presId="urn:microsoft.com/office/officeart/2005/8/layout/hList7"/>
    <dgm:cxn modelId="{4A8A7912-19DD-4170-BE92-5B4CEA10F0F4}" srcId="{76CDA518-BC6C-454C-8425-289DBEFA6303}" destId="{312AC8EC-3989-4E6B-A34C-4A44971F8422}" srcOrd="11" destOrd="0" parTransId="{4C6EC9C3-231F-4CE7-B7C6-B9BD23DC1532}" sibTransId="{9CD2B463-8A90-4055-A6A7-74FFBC8F1CA8}"/>
    <dgm:cxn modelId="{49844915-79B7-4760-B8A6-6358800639E0}" srcId="{76CDA518-BC6C-454C-8425-289DBEFA6303}" destId="{15FAF609-EF06-4219-A9A5-579532B2B0F5}" srcOrd="10" destOrd="0" parTransId="{D2885B8D-6C0A-4181-92C1-3B3291BDFB29}" sibTransId="{6DF72718-445E-4FDC-B1E6-DF26AB44A9AF}"/>
    <dgm:cxn modelId="{C0D76F15-3E25-354A-AB47-3442FD22F260}" type="presOf" srcId="{DA761F70-B11F-4EA6-915D-15ADF7DDBA23}" destId="{3A3CCAAA-9391-4727-92C0-D8017A0163A3}" srcOrd="1" destOrd="0" presId="urn:microsoft.com/office/officeart/2005/8/layout/hList7"/>
    <dgm:cxn modelId="{F1B60C1A-67FF-F24C-97F6-2E862336795E}" type="presOf" srcId="{87EBC7B2-62CC-4F4D-B8F1-6913234E01AB}" destId="{EFEA8269-3FA8-4E67-A41C-D7364A1F0F81}" srcOrd="1" destOrd="0" presId="urn:microsoft.com/office/officeart/2005/8/layout/hList7"/>
    <dgm:cxn modelId="{EE6BF61A-B19F-4C39-8C06-B8706D9BA7BA}" srcId="{76CDA518-BC6C-454C-8425-289DBEFA6303}" destId="{4F7AD0EE-0E26-4017-9F94-86272D93EFC3}" srcOrd="6" destOrd="0" parTransId="{1B378C42-C627-4201-AE52-4BA974618512}" sibTransId="{51654D6A-95A4-4E7F-B6C4-FF063E7F512E}"/>
    <dgm:cxn modelId="{D212281E-07E9-974E-95F4-3C8E1623E71B}" type="presOf" srcId="{3C38FD12-87B0-464F-A492-9B9A15FB1891}" destId="{D37F41FC-D8AB-FB49-A677-51E20658B76C}" srcOrd="1" destOrd="0" presId="urn:microsoft.com/office/officeart/2005/8/layout/hList7"/>
    <dgm:cxn modelId="{F964842A-6408-F84A-95B3-841627BB3168}" type="presOf" srcId="{91B44C06-EF03-4B80-B764-56D43105AB17}" destId="{1F0423FB-D68E-4585-AD64-427F976129F3}" srcOrd="0" destOrd="0" presId="urn:microsoft.com/office/officeart/2005/8/layout/hList7"/>
    <dgm:cxn modelId="{F461BD2A-C157-8A40-83CA-34004594E66A}" type="presOf" srcId="{4F72BF1C-5C6D-4106-A1C4-ECB77BA1216C}" destId="{180CC420-22A6-4967-BD0A-16B1BE5DD723}" srcOrd="0" destOrd="0" presId="urn:microsoft.com/office/officeart/2005/8/layout/hList7"/>
    <dgm:cxn modelId="{B18EE22C-D8FC-FB4C-9E38-A02490D3A48C}" type="presOf" srcId="{0C927F58-D0E1-4B01-A6B6-C603E890F398}" destId="{9214762E-771B-4644-B4EF-48158964CAF7}" srcOrd="1" destOrd="0" presId="urn:microsoft.com/office/officeart/2005/8/layout/hList7"/>
    <dgm:cxn modelId="{83F51F3C-83AA-C940-BB15-4AD83A85010E}" type="presOf" srcId="{167BF358-8434-4987-B85A-37964861114E}" destId="{2E70E187-B08A-486D-8A45-C8A232CC337A}" srcOrd="0" destOrd="0" presId="urn:microsoft.com/office/officeart/2005/8/layout/hList7"/>
    <dgm:cxn modelId="{9697DD3F-1923-415C-B9D3-CEE56720C4CC}" srcId="{76CDA518-BC6C-454C-8425-289DBEFA6303}" destId="{167BF358-8434-4987-B85A-37964861114E}" srcOrd="5" destOrd="0" parTransId="{CAB79F3C-EB84-4F7C-A9F7-2D2507D5DBE7}" sibTransId="{23117442-D303-468D-9B1A-74E04914477C}"/>
    <dgm:cxn modelId="{1AFC345D-BE73-0349-B632-94F85A7393C7}" type="presOf" srcId="{EDE82B6F-CA32-4C6B-8BFB-B30D12284093}" destId="{FA06BBCE-464F-4266-B09B-D42E3ACE62C5}" srcOrd="0" destOrd="0" presId="urn:microsoft.com/office/officeart/2005/8/layout/hList7"/>
    <dgm:cxn modelId="{3FE1FD5F-6F8E-3D47-8118-F24DA306BFC6}" type="presOf" srcId="{8B7B9245-1212-4EA2-8DBA-AB21D24D994E}" destId="{1BFDB655-8D21-4995-B102-9474CBAFCA39}" srcOrd="0" destOrd="0" presId="urn:microsoft.com/office/officeart/2005/8/layout/hList7"/>
    <dgm:cxn modelId="{53AD6868-6A8B-2040-9DB5-CE884A1D2D9D}" type="presOf" srcId="{0C927F58-D0E1-4B01-A6B6-C603E890F398}" destId="{991FE780-09B4-437E-87F1-633B9F17E51A}" srcOrd="0" destOrd="0" presId="urn:microsoft.com/office/officeart/2005/8/layout/hList7"/>
    <dgm:cxn modelId="{F166506A-B0D7-8943-BAFF-48CD4CA8C54F}" type="presOf" srcId="{5DE23A1F-B828-4AED-93AF-CB385BE40F90}" destId="{597A3276-0637-471F-8C39-62B3791F94E7}" srcOrd="1" destOrd="0" presId="urn:microsoft.com/office/officeart/2005/8/layout/hList7"/>
    <dgm:cxn modelId="{F25F754F-A882-304F-BC4A-639316EB73B0}" type="presOf" srcId="{095AE3E2-7CB6-43CA-A532-FBE35E2C2239}" destId="{B403F713-81E6-4AE7-B3A1-1A307AF769A8}" srcOrd="0" destOrd="0" presId="urn:microsoft.com/office/officeart/2005/8/layout/hList7"/>
    <dgm:cxn modelId="{8E333071-57EA-D643-9DA7-AC6588A04698}" srcId="{76CDA518-BC6C-454C-8425-289DBEFA6303}" destId="{3C38FD12-87B0-464F-A492-9B9A15FB1891}" srcOrd="1" destOrd="0" parTransId="{B53205BA-A281-6949-A492-A68555E9352F}" sibTransId="{7955DDF9-C9AE-7641-B081-FC0C0265DB65}"/>
    <dgm:cxn modelId="{A81FDF52-98A1-3D41-809A-83A2B891ED6F}" type="presOf" srcId="{312AC8EC-3989-4E6B-A34C-4A44971F8422}" destId="{046C3189-9723-4D48-AB42-84F0840E98A7}" srcOrd="0" destOrd="0" presId="urn:microsoft.com/office/officeart/2005/8/layout/hList7"/>
    <dgm:cxn modelId="{D4EE0C54-AD0F-BE4E-AEB9-721F81DBB01D}" type="presOf" srcId="{51654D6A-95A4-4E7F-B6C4-FF063E7F512E}" destId="{EBD88C52-2018-48D1-9314-C17CB78960E1}" srcOrd="0" destOrd="0" presId="urn:microsoft.com/office/officeart/2005/8/layout/hList7"/>
    <dgm:cxn modelId="{2E1A1579-A6BA-476F-822B-86009E26C1D5}" srcId="{76CDA518-BC6C-454C-8425-289DBEFA6303}" destId="{87EBC7B2-62CC-4F4D-B8F1-6913234E01AB}" srcOrd="8" destOrd="0" parTransId="{792074DA-5FA9-4FC5-82A0-319076547753}" sibTransId="{B3C296FB-3485-4B9E-A81F-C9229475D8E6}"/>
    <dgm:cxn modelId="{E2821782-CFE7-F640-8F76-09237023F7C7}" type="presOf" srcId="{82ED9815-0689-437F-AB55-8011A9589219}" destId="{80C6CD21-4D30-4F02-A5E3-108A4E386C2A}" srcOrd="1" destOrd="0" presId="urn:microsoft.com/office/officeart/2005/8/layout/hList7"/>
    <dgm:cxn modelId="{6DB3CE84-13CE-7547-AB87-6B3A2DB5430F}" type="presOf" srcId="{4F7AD0EE-0E26-4017-9F94-86272D93EFC3}" destId="{0F17CE07-4E74-4F15-86EB-6C6567CBA919}" srcOrd="0" destOrd="0" presId="urn:microsoft.com/office/officeart/2005/8/layout/hList7"/>
    <dgm:cxn modelId="{A9B5938D-38ED-9B4D-B4B4-01D84BFD3107}" type="presOf" srcId="{6DF72718-445E-4FDC-B1E6-DF26AB44A9AF}" destId="{F67F770D-9EE3-448C-A8A4-D441C2B590E5}" srcOrd="0" destOrd="0" presId="urn:microsoft.com/office/officeart/2005/8/layout/hList7"/>
    <dgm:cxn modelId="{9279CA99-C641-BE42-8C73-7117A2F9102F}" srcId="{76CDA518-BC6C-454C-8425-289DBEFA6303}" destId="{0DFEB70C-02AC-AF44-BA5D-C8842F80B134}" srcOrd="0" destOrd="0" parTransId="{B89F5C70-128D-D946-86F9-738DD04990E9}" sibTransId="{1E0F5F8C-C0FA-8049-9CD2-98BE7E232B52}"/>
    <dgm:cxn modelId="{9E31DBA0-E939-49A6-A6BC-57FBA271E74D}" srcId="{76CDA518-BC6C-454C-8425-289DBEFA6303}" destId="{EDE82B6F-CA32-4C6B-8BFB-B30D12284093}" srcOrd="3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7" destOrd="0" parTransId="{205211D0-56BC-42B4-8B39-5E0986F07326}" sibTransId="{8B7B9245-1212-4EA2-8DBA-AB21D24D994E}"/>
    <dgm:cxn modelId="{72B83BA5-3F68-A94F-8342-1FC688FDD5C9}" type="presOf" srcId="{4F7AD0EE-0E26-4017-9F94-86272D93EFC3}" destId="{8D07021B-273A-4B9A-9F4E-3DC526DA65BD}" srcOrd="1" destOrd="0" presId="urn:microsoft.com/office/officeart/2005/8/layout/hList7"/>
    <dgm:cxn modelId="{1E256FA6-ABAF-B442-8DA6-E66401D180A3}" type="presOf" srcId="{3C38FD12-87B0-464F-A492-9B9A15FB1891}" destId="{955D4B7B-55E2-5049-BAD1-F314E49BC1DA}" srcOrd="0" destOrd="0" presId="urn:microsoft.com/office/officeart/2005/8/layout/hList7"/>
    <dgm:cxn modelId="{1E4ACCA8-BCA7-3742-9C0A-F554DE72F05C}" type="presOf" srcId="{0DFEB70C-02AC-AF44-BA5D-C8842F80B134}" destId="{63A0A283-9BE1-5848-9AF0-36A6E316D071}" srcOrd="1" destOrd="0" presId="urn:microsoft.com/office/officeart/2005/8/layout/hList7"/>
    <dgm:cxn modelId="{5C51D1B5-5990-CB4B-8638-2358BB530D5F}" type="presOf" srcId="{23117442-D303-468D-9B1A-74E04914477C}" destId="{92BB5058-E676-44FD-8396-B1C6E9350E2F}" srcOrd="0" destOrd="0" presId="urn:microsoft.com/office/officeart/2005/8/layout/hList7"/>
    <dgm:cxn modelId="{8DB8FAB8-F8BE-4232-8E1A-61CBAFE1B3A6}" srcId="{76CDA518-BC6C-454C-8425-289DBEFA6303}" destId="{82ED9815-0689-437F-AB55-8011A9589219}" srcOrd="2" destOrd="0" parTransId="{CA69EC14-8F26-4324-9465-B228833C3D9E}" sibTransId="{095AE3E2-7CB6-43CA-A532-FBE35E2C2239}"/>
    <dgm:cxn modelId="{017127BE-0F77-9240-9B3F-3488238084EA}" type="presOf" srcId="{5DE23A1F-B828-4AED-93AF-CB385BE40F90}" destId="{620747C8-B56B-4616-9A1D-BDC76FE2232C}" srcOrd="0" destOrd="0" presId="urn:microsoft.com/office/officeart/2005/8/layout/hList7"/>
    <dgm:cxn modelId="{D4A848BE-2AE5-E747-9302-35405A69ACC4}" type="presOf" srcId="{1E0F5F8C-C0FA-8049-9CD2-98BE7E232B52}" destId="{9AB0C19E-9F21-4546-957D-9D20AF0B7F7D}" srcOrd="0" destOrd="0" presId="urn:microsoft.com/office/officeart/2005/8/layout/hList7"/>
    <dgm:cxn modelId="{DE1F89BE-1D54-F84E-9327-13B74A4AF796}" type="presOf" srcId="{0DFEB70C-02AC-AF44-BA5D-C8842F80B134}" destId="{CCF769D0-AC55-BC43-BBCF-F4FD2A0BB0B4}" srcOrd="0" destOrd="0" presId="urn:microsoft.com/office/officeart/2005/8/layout/hList7"/>
    <dgm:cxn modelId="{F00D34CF-9683-5E4D-A797-482D4EB9C72D}" type="presOf" srcId="{4B7087D8-60F7-45B3-90E8-83EEE7316E5B}" destId="{620E0897-60F4-4FE7-BB5B-EC1118AD18C4}" srcOrd="0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D7A9F3DA-7851-714B-B80D-57BA2B74AF0C}" type="presOf" srcId="{87EBC7B2-62CC-4F4D-B8F1-6913234E01AB}" destId="{1E2AF601-0E14-41E6-A130-E7A0A9003234}" srcOrd="0" destOrd="0" presId="urn:microsoft.com/office/officeart/2005/8/layout/hList7"/>
    <dgm:cxn modelId="{67E413DF-A3D7-BC4D-B4F4-9FEA3168C34B}" type="presOf" srcId="{7955DDF9-C9AE-7641-B081-FC0C0265DB65}" destId="{E4609218-985D-1D4B-966A-C96FA4B2584D}" srcOrd="0" destOrd="0" presId="urn:microsoft.com/office/officeart/2005/8/layout/hList7"/>
    <dgm:cxn modelId="{256069E3-3936-DC42-9622-6CA26DEDB4A3}" type="presOf" srcId="{167BF358-8434-4987-B85A-37964861114E}" destId="{0B0F9D5E-01B5-4D70-8912-3735DC726156}" srcOrd="1" destOrd="0" presId="urn:microsoft.com/office/officeart/2005/8/layout/hList7"/>
    <dgm:cxn modelId="{D5B4D6E6-3E43-5545-B2DF-DB7FB1B164AF}" type="presOf" srcId="{EDE82B6F-CA32-4C6B-8BFB-B30D12284093}" destId="{4010F67F-62A0-45F8-9086-6325303267DE}" srcOrd="1" destOrd="0" presId="urn:microsoft.com/office/officeart/2005/8/layout/hList7"/>
    <dgm:cxn modelId="{57F181F1-6B71-4EAF-824A-3C3569D63AC5}" srcId="{76CDA518-BC6C-454C-8425-289DBEFA6303}" destId="{5DE23A1F-B828-4AED-93AF-CB385BE40F90}" srcOrd="9" destOrd="0" parTransId="{AC415565-C001-469D-988D-42CCD55DFDCC}" sibTransId="{4F72BF1C-5C6D-4106-A1C4-ECB77BA1216C}"/>
    <dgm:cxn modelId="{C366AAF1-FECE-3D43-B273-17D4D665A051}" type="presOf" srcId="{82ED9815-0689-437F-AB55-8011A9589219}" destId="{33027701-4552-4E82-B8B5-201818F384E1}" srcOrd="0" destOrd="0" presId="urn:microsoft.com/office/officeart/2005/8/layout/hList7"/>
    <dgm:cxn modelId="{5E09FCF1-1109-2E4C-8EE4-28E74BD29A53}" type="presOf" srcId="{15FAF609-EF06-4219-A9A5-579532B2B0F5}" destId="{6C212EEF-C90E-4A39-8624-2778E48E4BE0}" srcOrd="0" destOrd="0" presId="urn:microsoft.com/office/officeart/2005/8/layout/hList7"/>
    <dgm:cxn modelId="{F4E5CFFA-AF8D-7D4C-BDA6-93AE43D21E58}" type="presParOf" srcId="{700DEE2E-009E-4920-8919-3EBA1BD25605}" destId="{6CA53C31-027B-47B6-99A7-1B4548807CCF}" srcOrd="0" destOrd="0" presId="urn:microsoft.com/office/officeart/2005/8/layout/hList7"/>
    <dgm:cxn modelId="{999C9443-2446-4741-B2BF-E21B1509E037}" type="presParOf" srcId="{700DEE2E-009E-4920-8919-3EBA1BD25605}" destId="{474004DD-83D6-490F-8C13-1D7113C388B6}" srcOrd="1" destOrd="0" presId="urn:microsoft.com/office/officeart/2005/8/layout/hList7"/>
    <dgm:cxn modelId="{950C4A47-9629-4D49-8C26-84319D6BA347}" type="presParOf" srcId="{474004DD-83D6-490F-8C13-1D7113C388B6}" destId="{90466D7A-2D4F-1344-B644-D6DCC298509A}" srcOrd="0" destOrd="0" presId="urn:microsoft.com/office/officeart/2005/8/layout/hList7"/>
    <dgm:cxn modelId="{D3E27B53-21CF-B44C-A2B2-AE8B4D160D5F}" type="presParOf" srcId="{90466D7A-2D4F-1344-B644-D6DCC298509A}" destId="{CCF769D0-AC55-BC43-BBCF-F4FD2A0BB0B4}" srcOrd="0" destOrd="0" presId="urn:microsoft.com/office/officeart/2005/8/layout/hList7"/>
    <dgm:cxn modelId="{34E71552-0742-CE4D-BB54-9F5080174528}" type="presParOf" srcId="{90466D7A-2D4F-1344-B644-D6DCC298509A}" destId="{63A0A283-9BE1-5848-9AF0-36A6E316D071}" srcOrd="1" destOrd="0" presId="urn:microsoft.com/office/officeart/2005/8/layout/hList7"/>
    <dgm:cxn modelId="{97F75A6F-F67E-5F4F-A1FE-05FA2F19D302}" type="presParOf" srcId="{90466D7A-2D4F-1344-B644-D6DCC298509A}" destId="{B4220B3E-61C4-684D-B8D5-B2459D51B464}" srcOrd="2" destOrd="0" presId="urn:microsoft.com/office/officeart/2005/8/layout/hList7"/>
    <dgm:cxn modelId="{E645974E-087D-024D-A4F9-72116201E163}" type="presParOf" srcId="{90466D7A-2D4F-1344-B644-D6DCC298509A}" destId="{8332BB2D-4DA6-AF44-A16C-41A52244ADA5}" srcOrd="3" destOrd="0" presId="urn:microsoft.com/office/officeart/2005/8/layout/hList7"/>
    <dgm:cxn modelId="{AF2C933C-BF53-2749-8C99-E64219E45B1E}" type="presParOf" srcId="{474004DD-83D6-490F-8C13-1D7113C388B6}" destId="{9AB0C19E-9F21-4546-957D-9D20AF0B7F7D}" srcOrd="1" destOrd="0" presId="urn:microsoft.com/office/officeart/2005/8/layout/hList7"/>
    <dgm:cxn modelId="{BBE78EDC-A63E-874F-986A-32308F4860AA}" type="presParOf" srcId="{474004DD-83D6-490F-8C13-1D7113C388B6}" destId="{B23B278D-7C3C-E540-94D6-D8D3F840ED38}" srcOrd="2" destOrd="0" presId="urn:microsoft.com/office/officeart/2005/8/layout/hList7"/>
    <dgm:cxn modelId="{A280A357-B474-FB44-BE13-5BEDC6F438FE}" type="presParOf" srcId="{B23B278D-7C3C-E540-94D6-D8D3F840ED38}" destId="{955D4B7B-55E2-5049-BAD1-F314E49BC1DA}" srcOrd="0" destOrd="0" presId="urn:microsoft.com/office/officeart/2005/8/layout/hList7"/>
    <dgm:cxn modelId="{007A5DB9-2C57-104B-977A-1C56E5A98B6F}" type="presParOf" srcId="{B23B278D-7C3C-E540-94D6-D8D3F840ED38}" destId="{D37F41FC-D8AB-FB49-A677-51E20658B76C}" srcOrd="1" destOrd="0" presId="urn:microsoft.com/office/officeart/2005/8/layout/hList7"/>
    <dgm:cxn modelId="{FF0E82A0-82A4-DD44-B4AC-FC3978101371}" type="presParOf" srcId="{B23B278D-7C3C-E540-94D6-D8D3F840ED38}" destId="{36B99176-46FB-7743-BFD1-ABFEE85BB20C}" srcOrd="2" destOrd="0" presId="urn:microsoft.com/office/officeart/2005/8/layout/hList7"/>
    <dgm:cxn modelId="{99C4A549-65FC-7D49-9624-032CB2B20787}" type="presParOf" srcId="{B23B278D-7C3C-E540-94D6-D8D3F840ED38}" destId="{23CA0A94-3428-454E-9201-9317C0B35E42}" srcOrd="3" destOrd="0" presId="urn:microsoft.com/office/officeart/2005/8/layout/hList7"/>
    <dgm:cxn modelId="{CCCAA060-FB1F-5342-BA19-A18F11310E1B}" type="presParOf" srcId="{474004DD-83D6-490F-8C13-1D7113C388B6}" destId="{E4609218-985D-1D4B-966A-C96FA4B2584D}" srcOrd="3" destOrd="0" presId="urn:microsoft.com/office/officeart/2005/8/layout/hList7"/>
    <dgm:cxn modelId="{4CF3C526-90FA-7A40-89F0-5B6401125C55}" type="presParOf" srcId="{474004DD-83D6-490F-8C13-1D7113C388B6}" destId="{1596B23E-FF3A-4F13-8B81-DB82401CB8A2}" srcOrd="4" destOrd="0" presId="urn:microsoft.com/office/officeart/2005/8/layout/hList7"/>
    <dgm:cxn modelId="{FBF70D2C-396A-C44F-898E-5B36FD154A84}" type="presParOf" srcId="{1596B23E-FF3A-4F13-8B81-DB82401CB8A2}" destId="{33027701-4552-4E82-B8B5-201818F384E1}" srcOrd="0" destOrd="0" presId="urn:microsoft.com/office/officeart/2005/8/layout/hList7"/>
    <dgm:cxn modelId="{192B4961-C345-0348-8B37-0C2968714E93}" type="presParOf" srcId="{1596B23E-FF3A-4F13-8B81-DB82401CB8A2}" destId="{80C6CD21-4D30-4F02-A5E3-108A4E386C2A}" srcOrd="1" destOrd="0" presId="urn:microsoft.com/office/officeart/2005/8/layout/hList7"/>
    <dgm:cxn modelId="{845E8CE9-7F0F-A342-83D3-CF3EE9D796CF}" type="presParOf" srcId="{1596B23E-FF3A-4F13-8B81-DB82401CB8A2}" destId="{76216FFC-B42E-47B5-BEF6-E584E61758BE}" srcOrd="2" destOrd="0" presId="urn:microsoft.com/office/officeart/2005/8/layout/hList7"/>
    <dgm:cxn modelId="{EF282CB8-1A33-794F-A946-D94CF3FC84C0}" type="presParOf" srcId="{1596B23E-FF3A-4F13-8B81-DB82401CB8A2}" destId="{0304F202-A9F3-479D-BEB1-3ABB9CCAFAF9}" srcOrd="3" destOrd="0" presId="urn:microsoft.com/office/officeart/2005/8/layout/hList7"/>
    <dgm:cxn modelId="{E84213ED-95D7-B943-BA5A-455631CC967B}" type="presParOf" srcId="{474004DD-83D6-490F-8C13-1D7113C388B6}" destId="{B403F713-81E6-4AE7-B3A1-1A307AF769A8}" srcOrd="5" destOrd="0" presId="urn:microsoft.com/office/officeart/2005/8/layout/hList7"/>
    <dgm:cxn modelId="{C0E3FBEB-C48A-1441-B5AE-29B7667010F0}" type="presParOf" srcId="{474004DD-83D6-490F-8C13-1D7113C388B6}" destId="{B9908DC9-75CD-470F-86E2-F7B565FA29D9}" srcOrd="6" destOrd="0" presId="urn:microsoft.com/office/officeart/2005/8/layout/hList7"/>
    <dgm:cxn modelId="{46269875-FA29-FF4A-ADFF-A46D5D54ADA8}" type="presParOf" srcId="{B9908DC9-75CD-470F-86E2-F7B565FA29D9}" destId="{FA06BBCE-464F-4266-B09B-D42E3ACE62C5}" srcOrd="0" destOrd="0" presId="urn:microsoft.com/office/officeart/2005/8/layout/hList7"/>
    <dgm:cxn modelId="{A6FDCD0C-738A-9341-B360-47734464B0A1}" type="presParOf" srcId="{B9908DC9-75CD-470F-86E2-F7B565FA29D9}" destId="{4010F67F-62A0-45F8-9086-6325303267DE}" srcOrd="1" destOrd="0" presId="urn:microsoft.com/office/officeart/2005/8/layout/hList7"/>
    <dgm:cxn modelId="{5AF2A563-C2B1-8B4A-A25E-44A3147593BA}" type="presParOf" srcId="{B9908DC9-75CD-470F-86E2-F7B565FA29D9}" destId="{BA70FC0A-0E40-43D4-9CED-0E9CD2687E95}" srcOrd="2" destOrd="0" presId="urn:microsoft.com/office/officeart/2005/8/layout/hList7"/>
    <dgm:cxn modelId="{356997F3-BA19-2C4B-8FD7-FCC50A2444AD}" type="presParOf" srcId="{B9908DC9-75CD-470F-86E2-F7B565FA29D9}" destId="{AF799562-D0FE-4304-8CBE-F6EBFAE4013A}" srcOrd="3" destOrd="0" presId="urn:microsoft.com/office/officeart/2005/8/layout/hList7"/>
    <dgm:cxn modelId="{F6252333-0626-CB4D-A7B4-583DA6C945E8}" type="presParOf" srcId="{474004DD-83D6-490F-8C13-1D7113C388B6}" destId="{620E0897-60F4-4FE7-BB5B-EC1118AD18C4}" srcOrd="7" destOrd="0" presId="urn:microsoft.com/office/officeart/2005/8/layout/hList7"/>
    <dgm:cxn modelId="{E6775D23-CEBA-9C41-A079-22EE8212568F}" type="presParOf" srcId="{474004DD-83D6-490F-8C13-1D7113C388B6}" destId="{D8032356-C94D-4EB5-BD43-52AF1F0DC0DA}" srcOrd="8" destOrd="0" presId="urn:microsoft.com/office/officeart/2005/8/layout/hList7"/>
    <dgm:cxn modelId="{0778E312-2798-5748-9241-88EAF746B1AA}" type="presParOf" srcId="{D8032356-C94D-4EB5-BD43-52AF1F0DC0DA}" destId="{991FE780-09B4-437E-87F1-633B9F17E51A}" srcOrd="0" destOrd="0" presId="urn:microsoft.com/office/officeart/2005/8/layout/hList7"/>
    <dgm:cxn modelId="{F3C2DEAC-C151-8C44-A00A-68CE2B98709E}" type="presParOf" srcId="{D8032356-C94D-4EB5-BD43-52AF1F0DC0DA}" destId="{9214762E-771B-4644-B4EF-48158964CAF7}" srcOrd="1" destOrd="0" presId="urn:microsoft.com/office/officeart/2005/8/layout/hList7"/>
    <dgm:cxn modelId="{31A7800A-B6CE-524D-8C8B-2E86DC40BEAC}" type="presParOf" srcId="{D8032356-C94D-4EB5-BD43-52AF1F0DC0DA}" destId="{FB25865C-F5C6-44CB-B4D2-3814AA594E66}" srcOrd="2" destOrd="0" presId="urn:microsoft.com/office/officeart/2005/8/layout/hList7"/>
    <dgm:cxn modelId="{DE4F7163-8375-3741-9286-D9C100AFCD34}" type="presParOf" srcId="{D8032356-C94D-4EB5-BD43-52AF1F0DC0DA}" destId="{069CDC01-BE12-484D-9486-671E87A5E1A9}" srcOrd="3" destOrd="0" presId="urn:microsoft.com/office/officeart/2005/8/layout/hList7"/>
    <dgm:cxn modelId="{E36097F0-742B-8D42-B214-EA74ED01A21F}" type="presParOf" srcId="{474004DD-83D6-490F-8C13-1D7113C388B6}" destId="{1F0423FB-D68E-4585-AD64-427F976129F3}" srcOrd="9" destOrd="0" presId="urn:microsoft.com/office/officeart/2005/8/layout/hList7"/>
    <dgm:cxn modelId="{73B32F99-2872-8248-8045-DCA23423081B}" type="presParOf" srcId="{474004DD-83D6-490F-8C13-1D7113C388B6}" destId="{67FA1698-9E24-4229-A2FA-F4674B67919C}" srcOrd="10" destOrd="0" presId="urn:microsoft.com/office/officeart/2005/8/layout/hList7"/>
    <dgm:cxn modelId="{3F747737-B76D-1344-8F8A-147C6AE642A1}" type="presParOf" srcId="{67FA1698-9E24-4229-A2FA-F4674B67919C}" destId="{2E70E187-B08A-486D-8A45-C8A232CC337A}" srcOrd="0" destOrd="0" presId="urn:microsoft.com/office/officeart/2005/8/layout/hList7"/>
    <dgm:cxn modelId="{AA572BAC-DC90-3640-9369-EFFEA0F01A44}" type="presParOf" srcId="{67FA1698-9E24-4229-A2FA-F4674B67919C}" destId="{0B0F9D5E-01B5-4D70-8912-3735DC726156}" srcOrd="1" destOrd="0" presId="urn:microsoft.com/office/officeart/2005/8/layout/hList7"/>
    <dgm:cxn modelId="{BC27C514-D0B9-FA4E-AAFE-14804DFBFCD7}" type="presParOf" srcId="{67FA1698-9E24-4229-A2FA-F4674B67919C}" destId="{FC7B3C5D-EC91-4467-AF60-0E5515B36ED2}" srcOrd="2" destOrd="0" presId="urn:microsoft.com/office/officeart/2005/8/layout/hList7"/>
    <dgm:cxn modelId="{0CF9B645-312C-B74B-BA65-A93B85DDFCC2}" type="presParOf" srcId="{67FA1698-9E24-4229-A2FA-F4674B67919C}" destId="{640B4EA2-5D13-4CA1-86A9-3221B0994580}" srcOrd="3" destOrd="0" presId="urn:microsoft.com/office/officeart/2005/8/layout/hList7"/>
    <dgm:cxn modelId="{4946360C-5279-5743-BF53-CBF19A8DDAFA}" type="presParOf" srcId="{474004DD-83D6-490F-8C13-1D7113C388B6}" destId="{92BB5058-E676-44FD-8396-B1C6E9350E2F}" srcOrd="11" destOrd="0" presId="urn:microsoft.com/office/officeart/2005/8/layout/hList7"/>
    <dgm:cxn modelId="{77924CF8-D963-B748-9C1D-0D1AEC986703}" type="presParOf" srcId="{474004DD-83D6-490F-8C13-1D7113C388B6}" destId="{44F6A7E9-A24E-43F1-8876-7D150D31E9D4}" srcOrd="12" destOrd="0" presId="urn:microsoft.com/office/officeart/2005/8/layout/hList7"/>
    <dgm:cxn modelId="{FD2E39ED-98F9-0A44-A01F-3B15C71FEA28}" type="presParOf" srcId="{44F6A7E9-A24E-43F1-8876-7D150D31E9D4}" destId="{0F17CE07-4E74-4F15-86EB-6C6567CBA919}" srcOrd="0" destOrd="0" presId="urn:microsoft.com/office/officeart/2005/8/layout/hList7"/>
    <dgm:cxn modelId="{63918DD6-C4F0-5C43-A5C6-8F11FAEE29D3}" type="presParOf" srcId="{44F6A7E9-A24E-43F1-8876-7D150D31E9D4}" destId="{8D07021B-273A-4B9A-9F4E-3DC526DA65BD}" srcOrd="1" destOrd="0" presId="urn:microsoft.com/office/officeart/2005/8/layout/hList7"/>
    <dgm:cxn modelId="{11838221-C447-3F4E-9CB5-B1709B4D576A}" type="presParOf" srcId="{44F6A7E9-A24E-43F1-8876-7D150D31E9D4}" destId="{D5E502C2-DE8D-4346-877A-9C40A3864E73}" srcOrd="2" destOrd="0" presId="urn:microsoft.com/office/officeart/2005/8/layout/hList7"/>
    <dgm:cxn modelId="{6B1151E5-9A61-204F-B6EE-C3EB89BE328E}" type="presParOf" srcId="{44F6A7E9-A24E-43F1-8876-7D150D31E9D4}" destId="{1722C8D5-9191-4617-9A5C-B2D813A9D915}" srcOrd="3" destOrd="0" presId="urn:microsoft.com/office/officeart/2005/8/layout/hList7"/>
    <dgm:cxn modelId="{5AB2B1AE-79D4-1F41-979A-C599024739CE}" type="presParOf" srcId="{474004DD-83D6-490F-8C13-1D7113C388B6}" destId="{EBD88C52-2018-48D1-9314-C17CB78960E1}" srcOrd="13" destOrd="0" presId="urn:microsoft.com/office/officeart/2005/8/layout/hList7"/>
    <dgm:cxn modelId="{101DA583-92DB-AC4B-AC4C-C6BC7FE4D6BC}" type="presParOf" srcId="{474004DD-83D6-490F-8C13-1D7113C388B6}" destId="{0F54D2C3-2473-46B1-B62D-6D975835F768}" srcOrd="14" destOrd="0" presId="urn:microsoft.com/office/officeart/2005/8/layout/hList7"/>
    <dgm:cxn modelId="{3F5BF4DE-9AE3-F146-A71E-BB75B58E306F}" type="presParOf" srcId="{0F54D2C3-2473-46B1-B62D-6D975835F768}" destId="{7DF9CCCA-3B9D-4598-9B0D-5726972F0780}" srcOrd="0" destOrd="0" presId="urn:microsoft.com/office/officeart/2005/8/layout/hList7"/>
    <dgm:cxn modelId="{5E4FF4DC-F2D0-C04D-AF69-7F0291EC3FBA}" type="presParOf" srcId="{0F54D2C3-2473-46B1-B62D-6D975835F768}" destId="{3A3CCAAA-9391-4727-92C0-D8017A0163A3}" srcOrd="1" destOrd="0" presId="urn:microsoft.com/office/officeart/2005/8/layout/hList7"/>
    <dgm:cxn modelId="{99A56C7F-B09D-2242-88D5-BF423B1519B0}" type="presParOf" srcId="{0F54D2C3-2473-46B1-B62D-6D975835F768}" destId="{57AF0E7A-6E2A-4DFD-8782-FF6ACFBFE49A}" srcOrd="2" destOrd="0" presId="urn:microsoft.com/office/officeart/2005/8/layout/hList7"/>
    <dgm:cxn modelId="{9E290489-5BCD-3745-958B-29A0B36F6A65}" type="presParOf" srcId="{0F54D2C3-2473-46B1-B62D-6D975835F768}" destId="{0ED1F304-354B-4320-B27C-70A3951670CA}" srcOrd="3" destOrd="0" presId="urn:microsoft.com/office/officeart/2005/8/layout/hList7"/>
    <dgm:cxn modelId="{E37FFDE5-C8D1-9B4C-9BEF-98AF35ACCB95}" type="presParOf" srcId="{474004DD-83D6-490F-8C13-1D7113C388B6}" destId="{1BFDB655-8D21-4995-B102-9474CBAFCA39}" srcOrd="15" destOrd="0" presId="urn:microsoft.com/office/officeart/2005/8/layout/hList7"/>
    <dgm:cxn modelId="{72C4F31E-C10A-4044-8B46-A515D80C2E6A}" type="presParOf" srcId="{474004DD-83D6-490F-8C13-1D7113C388B6}" destId="{E3D4926D-D56C-4D55-82B1-FA30BBB9C0E6}" srcOrd="16" destOrd="0" presId="urn:microsoft.com/office/officeart/2005/8/layout/hList7"/>
    <dgm:cxn modelId="{90F5A23C-7D05-0247-BFF5-55FCA4B301B1}" type="presParOf" srcId="{E3D4926D-D56C-4D55-82B1-FA30BBB9C0E6}" destId="{1E2AF601-0E14-41E6-A130-E7A0A9003234}" srcOrd="0" destOrd="0" presId="urn:microsoft.com/office/officeart/2005/8/layout/hList7"/>
    <dgm:cxn modelId="{A63A2420-D625-D647-BD61-75D987B6CDF1}" type="presParOf" srcId="{E3D4926D-D56C-4D55-82B1-FA30BBB9C0E6}" destId="{EFEA8269-3FA8-4E67-A41C-D7364A1F0F81}" srcOrd="1" destOrd="0" presId="urn:microsoft.com/office/officeart/2005/8/layout/hList7"/>
    <dgm:cxn modelId="{5C4C75F5-12DB-F941-B9E2-BF1EE3749366}" type="presParOf" srcId="{E3D4926D-D56C-4D55-82B1-FA30BBB9C0E6}" destId="{0EA924EF-8D1F-47B0-BF16-25A8EDEA9546}" srcOrd="2" destOrd="0" presId="urn:microsoft.com/office/officeart/2005/8/layout/hList7"/>
    <dgm:cxn modelId="{CAA0C6C5-0789-B349-96F0-4067EA095280}" type="presParOf" srcId="{E3D4926D-D56C-4D55-82B1-FA30BBB9C0E6}" destId="{92DE6F99-74F9-48AD-8F0A-3356A4758B7E}" srcOrd="3" destOrd="0" presId="urn:microsoft.com/office/officeart/2005/8/layout/hList7"/>
    <dgm:cxn modelId="{24AD61F0-BCC9-4E44-88F3-9166FDB25B85}" type="presParOf" srcId="{474004DD-83D6-490F-8C13-1D7113C388B6}" destId="{A1BE973D-2666-428F-968A-6FB64469B94A}" srcOrd="17" destOrd="0" presId="urn:microsoft.com/office/officeart/2005/8/layout/hList7"/>
    <dgm:cxn modelId="{0897CFAE-464B-9D4A-A4AC-3D3141E4B5BF}" type="presParOf" srcId="{474004DD-83D6-490F-8C13-1D7113C388B6}" destId="{FB0C6E0C-92BE-4A54-B44D-FD3B9DEFEEF5}" srcOrd="18" destOrd="0" presId="urn:microsoft.com/office/officeart/2005/8/layout/hList7"/>
    <dgm:cxn modelId="{EB8C670D-752C-554D-BC0B-84A5A3166126}" type="presParOf" srcId="{FB0C6E0C-92BE-4A54-B44D-FD3B9DEFEEF5}" destId="{620747C8-B56B-4616-9A1D-BDC76FE2232C}" srcOrd="0" destOrd="0" presId="urn:microsoft.com/office/officeart/2005/8/layout/hList7"/>
    <dgm:cxn modelId="{8EEE6C1D-10AF-1148-B1F8-C6BEEC4E47BE}" type="presParOf" srcId="{FB0C6E0C-92BE-4A54-B44D-FD3B9DEFEEF5}" destId="{597A3276-0637-471F-8C39-62B3791F94E7}" srcOrd="1" destOrd="0" presId="urn:microsoft.com/office/officeart/2005/8/layout/hList7"/>
    <dgm:cxn modelId="{A3FA70F1-921A-8148-A51A-9AE84D7110FC}" type="presParOf" srcId="{FB0C6E0C-92BE-4A54-B44D-FD3B9DEFEEF5}" destId="{0206AF53-D451-4267-AC81-68C6CC03F37B}" srcOrd="2" destOrd="0" presId="urn:microsoft.com/office/officeart/2005/8/layout/hList7"/>
    <dgm:cxn modelId="{460E46D2-BBD5-CE44-ADC4-EA66328C9642}" type="presParOf" srcId="{FB0C6E0C-92BE-4A54-B44D-FD3B9DEFEEF5}" destId="{55472D87-4270-4864-9513-C4EF84F48593}" srcOrd="3" destOrd="0" presId="urn:microsoft.com/office/officeart/2005/8/layout/hList7"/>
    <dgm:cxn modelId="{3E9F8986-61B4-6445-B9D0-97041303EBD0}" type="presParOf" srcId="{474004DD-83D6-490F-8C13-1D7113C388B6}" destId="{180CC420-22A6-4967-BD0A-16B1BE5DD723}" srcOrd="19" destOrd="0" presId="urn:microsoft.com/office/officeart/2005/8/layout/hList7"/>
    <dgm:cxn modelId="{413385EA-3C62-344B-8928-46CFB3311DCC}" type="presParOf" srcId="{474004DD-83D6-490F-8C13-1D7113C388B6}" destId="{3209A560-3317-4B8E-947C-607FD3DF3066}" srcOrd="20" destOrd="0" presId="urn:microsoft.com/office/officeart/2005/8/layout/hList7"/>
    <dgm:cxn modelId="{AFBD1BE5-053E-0C4C-99C1-F1FC48EB506C}" type="presParOf" srcId="{3209A560-3317-4B8E-947C-607FD3DF3066}" destId="{6C212EEF-C90E-4A39-8624-2778E48E4BE0}" srcOrd="0" destOrd="0" presId="urn:microsoft.com/office/officeart/2005/8/layout/hList7"/>
    <dgm:cxn modelId="{43E75591-E71D-C14B-A16E-64E3CEAEA6B2}" type="presParOf" srcId="{3209A560-3317-4B8E-947C-607FD3DF3066}" destId="{7A28B743-5308-49B7-A36D-077D307978EA}" srcOrd="1" destOrd="0" presId="urn:microsoft.com/office/officeart/2005/8/layout/hList7"/>
    <dgm:cxn modelId="{F9A2BEC5-2132-B643-A4C8-A819E2891059}" type="presParOf" srcId="{3209A560-3317-4B8E-947C-607FD3DF3066}" destId="{0401C330-83F7-4374-B0FE-4979745BF16D}" srcOrd="2" destOrd="0" presId="urn:microsoft.com/office/officeart/2005/8/layout/hList7"/>
    <dgm:cxn modelId="{76F873A4-19C1-5345-B27E-B9D519D47939}" type="presParOf" srcId="{3209A560-3317-4B8E-947C-607FD3DF3066}" destId="{8B20BB08-94B1-48F9-9897-CB80CA7F6C0C}" srcOrd="3" destOrd="0" presId="urn:microsoft.com/office/officeart/2005/8/layout/hList7"/>
    <dgm:cxn modelId="{6B662F7E-7F15-F24B-9E60-DDE214F2FDE8}" type="presParOf" srcId="{474004DD-83D6-490F-8C13-1D7113C388B6}" destId="{F67F770D-9EE3-448C-A8A4-D441C2B590E5}" srcOrd="21" destOrd="0" presId="urn:microsoft.com/office/officeart/2005/8/layout/hList7"/>
    <dgm:cxn modelId="{FC443F6D-DC7E-6446-B47C-76D5B77FE061}" type="presParOf" srcId="{474004DD-83D6-490F-8C13-1D7113C388B6}" destId="{DEE6476C-3C9B-4114-B5E6-B41D5B87BEDA}" srcOrd="22" destOrd="0" presId="urn:microsoft.com/office/officeart/2005/8/layout/hList7"/>
    <dgm:cxn modelId="{E88E1D92-7FC8-B44A-900E-2E40F84D40CC}" type="presParOf" srcId="{DEE6476C-3C9B-4114-B5E6-B41D5B87BEDA}" destId="{046C3189-9723-4D48-AB42-84F0840E98A7}" srcOrd="0" destOrd="0" presId="urn:microsoft.com/office/officeart/2005/8/layout/hList7"/>
    <dgm:cxn modelId="{D163E2BE-5A37-E94A-BC06-A49685EA435E}" type="presParOf" srcId="{DEE6476C-3C9B-4114-B5E6-B41D5B87BEDA}" destId="{D27D4B50-EAD1-4E28-BB95-5202D94609AD}" srcOrd="1" destOrd="0" presId="urn:microsoft.com/office/officeart/2005/8/layout/hList7"/>
    <dgm:cxn modelId="{C0130CBE-99E1-C843-939D-FE47FC9BB8C8}" type="presParOf" srcId="{DEE6476C-3C9B-4114-B5E6-B41D5B87BEDA}" destId="{7513BE1C-84BB-43A0-B14A-E852AFD3D884}" srcOrd="2" destOrd="0" presId="urn:microsoft.com/office/officeart/2005/8/layout/hList7"/>
    <dgm:cxn modelId="{B4E4928D-A1AF-114A-A948-9AC63A4E87B3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0DFEB70C-02AC-AF44-BA5D-C8842F80B134}">
      <dgm:prSet custT="1"/>
      <dgm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 anchorCtr="0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gm:t>
    </dgm:pt>
    <dgm:pt modelId="{B89F5C70-128D-D946-86F9-738DD04990E9}" type="parTrans" cxnId="{9279CA99-C641-BE42-8C73-7117A2F9102F}">
      <dgm:prSet/>
      <dgm:spPr/>
      <dgm:t>
        <a:bodyPr/>
        <a:lstStyle/>
        <a:p>
          <a:endParaRPr lang="en-US" sz="1800"/>
        </a:p>
      </dgm:t>
    </dgm:pt>
    <dgm:pt modelId="{1E0F5F8C-C0FA-8049-9CD2-98BE7E232B52}" type="sibTrans" cxnId="{9279CA99-C641-BE42-8C73-7117A2F9102F}">
      <dgm:prSet/>
      <dgm:spPr/>
      <dgm:t>
        <a:bodyPr/>
        <a:lstStyle/>
        <a:p>
          <a:endParaRPr lang="en-US" sz="1800"/>
        </a:p>
      </dgm:t>
    </dgm:pt>
    <dgm:pt modelId="{3C38FD12-87B0-464F-A492-9B9A15FB1891}">
      <dgm:prSet custT="1"/>
      <dgm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 anchorCtr="0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53205BA-A281-6949-A492-A68555E9352F}" type="parTrans" cxnId="{8E333071-57EA-D643-9DA7-AC6588A04698}">
      <dgm:prSet/>
      <dgm:spPr/>
      <dgm:t>
        <a:bodyPr/>
        <a:lstStyle/>
        <a:p>
          <a:endParaRPr lang="en-US" sz="1800"/>
        </a:p>
      </dgm:t>
    </dgm:pt>
    <dgm:pt modelId="{7955DDF9-C9AE-7641-B081-FC0C0265DB65}" type="sibTrans" cxnId="{8E333071-57EA-D643-9DA7-AC6588A04698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90466D7A-2D4F-1344-B644-D6DCC298509A}" type="pres">
      <dgm:prSet presAssocID="{0DFEB70C-02AC-AF44-BA5D-C8842F80B134}" presName="compNode" presStyleCnt="0"/>
      <dgm:spPr/>
    </dgm:pt>
    <dgm:pt modelId="{CCF769D0-AC55-BC43-BBCF-F4FD2A0BB0B4}" type="pres">
      <dgm:prSet presAssocID="{0DFEB70C-02AC-AF44-BA5D-C8842F80B134}" presName="bkgdShape" presStyleLbl="node1" presStyleIdx="0" presStyleCnt="12"/>
      <dgm:spPr/>
    </dgm:pt>
    <dgm:pt modelId="{63A0A283-9BE1-5848-9AF0-36A6E316D071}" type="pres">
      <dgm:prSet presAssocID="{0DFEB70C-02AC-AF44-BA5D-C8842F80B134}" presName="nodeTx" presStyleLbl="node1" presStyleIdx="0" presStyleCnt="12">
        <dgm:presLayoutVars>
          <dgm:bulletEnabled val="1"/>
        </dgm:presLayoutVars>
      </dgm:prSet>
      <dgm:spPr/>
    </dgm:pt>
    <dgm:pt modelId="{B4220B3E-61C4-684D-B8D5-B2459D51B464}" type="pres">
      <dgm:prSet presAssocID="{0DFEB70C-02AC-AF44-BA5D-C8842F80B134}" presName="invisiNode" presStyleLbl="node1" presStyleIdx="0" presStyleCnt="12"/>
      <dgm:spPr/>
    </dgm:pt>
    <dgm:pt modelId="{8332BB2D-4DA6-AF44-A16C-41A52244ADA5}" type="pres">
      <dgm:prSet presAssocID="{0DFEB70C-02AC-AF44-BA5D-C8842F80B134}" presName="imagNode" presStyleLbl="fgImgPlace1" presStyleIdx="0" presStyleCnt="12"/>
      <dgm:spPr>
        <a:xfrm>
          <a:off x="32954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5112" b="15112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9AB0C19E-9F21-4546-957D-9D20AF0B7F7D}" type="pres">
      <dgm:prSet presAssocID="{1E0F5F8C-C0FA-8049-9CD2-98BE7E232B52}" presName="sibTrans" presStyleLbl="sibTrans2D1" presStyleIdx="0" presStyleCnt="0"/>
      <dgm:spPr/>
    </dgm:pt>
    <dgm:pt modelId="{B23B278D-7C3C-E540-94D6-D8D3F840ED38}" type="pres">
      <dgm:prSet presAssocID="{3C38FD12-87B0-464F-A492-9B9A15FB1891}" presName="compNode" presStyleCnt="0"/>
      <dgm:spPr/>
    </dgm:pt>
    <dgm:pt modelId="{955D4B7B-55E2-5049-BAD1-F314E49BC1DA}" type="pres">
      <dgm:prSet presAssocID="{3C38FD12-87B0-464F-A492-9B9A15FB1891}" presName="bkgdShape" presStyleLbl="node1" presStyleIdx="1" presStyleCnt="12"/>
      <dgm:spPr/>
    </dgm:pt>
    <dgm:pt modelId="{D37F41FC-D8AB-FB49-A677-51E20658B76C}" type="pres">
      <dgm:prSet presAssocID="{3C38FD12-87B0-464F-A492-9B9A15FB1891}" presName="nodeTx" presStyleLbl="node1" presStyleIdx="1" presStyleCnt="12">
        <dgm:presLayoutVars>
          <dgm:bulletEnabled val="1"/>
        </dgm:presLayoutVars>
      </dgm:prSet>
      <dgm:spPr/>
    </dgm:pt>
    <dgm:pt modelId="{36B99176-46FB-7743-BFD1-ABFEE85BB20C}" type="pres">
      <dgm:prSet presAssocID="{3C38FD12-87B0-464F-A492-9B9A15FB1891}" presName="invisiNode" presStyleLbl="node1" presStyleIdx="1" presStyleCnt="12"/>
      <dgm:spPr/>
    </dgm:pt>
    <dgm:pt modelId="{23CA0A94-3428-454E-9201-9317C0B35E42}" type="pres">
      <dgm:prSet presAssocID="{3C38FD12-87B0-464F-A492-9B9A15FB1891}" presName="imagNode" presStyleLbl="fgImgPlace1" presStyleIdx="1" presStyleCnt="12" custScaleX="63245" custScaleY="68412"/>
      <dgm:spPr>
        <a:xfrm>
          <a:off x="1209979" y="510677"/>
          <a:ext cx="581788" cy="1033255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320" r="3320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E4609218-985D-1D4B-966A-C96FA4B2584D}" type="pres">
      <dgm:prSet presAssocID="{7955DDF9-C9AE-7641-B081-FC0C0265DB65}" presName="sibTrans" presStyleLbl="sibTrans2D1" presStyleIdx="0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2" presStyleCnt="12"/>
      <dgm:spPr/>
    </dgm:pt>
    <dgm:pt modelId="{80C6CD21-4D30-4F02-A5E3-108A4E386C2A}" type="pres">
      <dgm:prSet presAssocID="{82ED9815-0689-437F-AB55-8011A9589219}" presName="nodeTx" presStyleLbl="node1" presStyleIdx="2" presStyleCnt="12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2" presStyleCnt="12"/>
      <dgm:spPr/>
    </dgm:pt>
    <dgm:pt modelId="{0304F202-A9F3-479D-BEB1-3ABB9CCAFAF9}" type="pres">
      <dgm:prSet presAssocID="{82ED9815-0689-437F-AB55-8011A9589219}" presName="imagNode" presStyleLbl="fgImgPlace1" presStyleIdx="2" presStyleCnt="12"/>
      <dgm:spPr>
        <a:xfrm>
          <a:off x="2048896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799" b="11799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3" presStyleCnt="12"/>
      <dgm:spPr/>
    </dgm:pt>
    <dgm:pt modelId="{4010F67F-62A0-45F8-9086-6325303267DE}" type="pres">
      <dgm:prSet presAssocID="{EDE82B6F-CA32-4C6B-8BFB-B30D12284093}" presName="nodeTx" presStyleLbl="node1" presStyleIdx="3" presStyleCnt="12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3" presStyleCnt="12"/>
      <dgm:spPr/>
    </dgm:pt>
    <dgm:pt modelId="{AF799562-D0FE-4304-8CBE-F6EBFAE4013A}" type="pres">
      <dgm:prSet presAssocID="{EDE82B6F-CA32-4C6B-8BFB-B30D12284093}" presName="imagNode" presStyleLbl="fgImgPlace1" presStyleIdx="3" presStyleCnt="12"/>
      <dgm:spPr>
        <a:xfrm>
          <a:off x="3056867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798" b="11798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4" presStyleCnt="12"/>
      <dgm:spPr/>
    </dgm:pt>
    <dgm:pt modelId="{9214762E-771B-4644-B4EF-48158964CAF7}" type="pres">
      <dgm:prSet presAssocID="{0C927F58-D0E1-4B01-A6B6-C603E890F398}" presName="nodeTx" presStyleLbl="node1" presStyleIdx="4" presStyleCnt="12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4" presStyleCnt="12"/>
      <dgm:spPr/>
    </dgm:pt>
    <dgm:pt modelId="{069CDC01-BE12-484D-9486-671E87A5E1A9}" type="pres">
      <dgm:prSet presAssocID="{0C927F58-D0E1-4B01-A6B6-C603E890F398}" presName="imagNode" presStyleLbl="fgImgPlace1" presStyleIdx="4" presStyleCnt="12"/>
      <dgm:spPr>
        <a:xfrm>
          <a:off x="4064837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5540" b="15540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5" presStyleCnt="12"/>
      <dgm:spPr/>
    </dgm:pt>
    <dgm:pt modelId="{0B0F9D5E-01B5-4D70-8912-3735DC726156}" type="pres">
      <dgm:prSet presAssocID="{167BF358-8434-4987-B85A-37964861114E}" presName="nodeTx" presStyleLbl="node1" presStyleIdx="5" presStyleCnt="12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5" presStyleCnt="12"/>
      <dgm:spPr/>
    </dgm:pt>
    <dgm:pt modelId="{640B4EA2-5D13-4CA1-86A9-3221B0994580}" type="pres">
      <dgm:prSet presAssocID="{167BF358-8434-4987-B85A-37964861114E}" presName="imagNode" presStyleLbl="fgImgPlace1" presStyleIdx="5" presStyleCnt="12"/>
      <dgm:spPr>
        <a:xfrm>
          <a:off x="5072808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529" b="11529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6" presStyleCnt="12"/>
      <dgm:spPr/>
    </dgm:pt>
    <dgm:pt modelId="{8D07021B-273A-4B9A-9F4E-3DC526DA65BD}" type="pres">
      <dgm:prSet presAssocID="{4F7AD0EE-0E26-4017-9F94-86272D93EFC3}" presName="nodeTx" presStyleLbl="node1" presStyleIdx="6" presStyleCnt="12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6" presStyleCnt="12"/>
      <dgm:spPr/>
    </dgm:pt>
    <dgm:pt modelId="{1722C8D5-9191-4617-9A5C-B2D813A9D915}" type="pres">
      <dgm:prSet presAssocID="{4F7AD0EE-0E26-4017-9F94-86272D93EFC3}" presName="imagNode" presStyleLbl="fgImgPlace1" presStyleIdx="6" presStyleCnt="12"/>
      <dgm:spPr>
        <a:xfrm>
          <a:off x="6080779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991" b="11991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7" presStyleCnt="12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7" presStyleCnt="12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7" presStyleCnt="12"/>
      <dgm:spPr/>
    </dgm:pt>
    <dgm:pt modelId="{0ED1F304-354B-4320-B27C-70A3951670CA}" type="pres">
      <dgm:prSet presAssocID="{DA761F70-B11F-4EA6-915D-15ADF7DDBA23}" presName="imagNode" presStyleLbl="fgImgPlace1" presStyleIdx="7" presStyleCnt="12"/>
      <dgm:spPr>
        <a:xfrm>
          <a:off x="7088750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4024" b="14024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8" presStyleCnt="12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8" presStyleCnt="12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8" presStyleCnt="12"/>
      <dgm:spPr/>
    </dgm:pt>
    <dgm:pt modelId="{92DE6F99-74F9-48AD-8F0A-3356A4758B7E}" type="pres">
      <dgm:prSet presAssocID="{87EBC7B2-62CC-4F4D-B8F1-6913234E01AB}" presName="imagNode" presStyleLbl="fgImgPlace1" presStyleIdx="8" presStyleCnt="12"/>
      <dgm:spPr>
        <a:xfrm>
          <a:off x="8096721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3168" b="13168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9" presStyleCnt="12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9" presStyleCnt="12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9" presStyleCnt="12"/>
      <dgm:spPr/>
    </dgm:pt>
    <dgm:pt modelId="{55472D87-4270-4864-9513-C4EF84F48593}" type="pres">
      <dgm:prSet presAssocID="{5DE23A1F-B828-4AED-93AF-CB385BE40F90}" presName="imagNode" presStyleLbl="fgImgPlace1" presStyleIdx="9" presStyleCnt="12"/>
      <dgm:spPr>
        <a:xfrm>
          <a:off x="9104692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2377" b="12377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10" presStyleCnt="12"/>
      <dgm:spPr/>
    </dgm:pt>
    <dgm:pt modelId="{7A28B743-5308-49B7-A36D-077D307978EA}" type="pres">
      <dgm:prSet presAssocID="{15FAF609-EF06-4219-A9A5-579532B2B0F5}" presName="nodeTx" presStyleLbl="node1" presStyleIdx="10" presStyleCnt="12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10" presStyleCnt="12"/>
      <dgm:spPr/>
    </dgm:pt>
    <dgm:pt modelId="{8B20BB08-94B1-48F9-9897-CB80CA7F6C0C}" type="pres">
      <dgm:prSet presAssocID="{15FAF609-EF06-4219-A9A5-579532B2B0F5}" presName="imagNode" presStyleLbl="fgImgPlace1" presStyleIdx="10" presStyleCnt="12" custScaleY="121588" custLinFactNeighborY="1476"/>
      <dgm:spPr>
        <a:xfrm>
          <a:off x="10112662" y="131400"/>
          <a:ext cx="919895" cy="1836395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0545" b="20545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11" presStyleCnt="12"/>
      <dgm:spPr/>
    </dgm:pt>
    <dgm:pt modelId="{D27D4B50-EAD1-4E28-BB95-5202D94609AD}" type="pres">
      <dgm:prSet presAssocID="{312AC8EC-3989-4E6B-A34C-4A44971F8422}" presName="nodeTx" presStyleLbl="node1" presStyleIdx="11" presStyleCnt="12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11" presStyleCnt="12"/>
      <dgm:spPr/>
    </dgm:pt>
    <dgm:pt modelId="{A5E4E931-3070-4D12-BE4A-A7CFF0542571}" type="pres">
      <dgm:prSet presAssocID="{312AC8EC-3989-4E6B-A34C-4A44971F8422}" presName="imagNode" presStyleLbl="fgImgPlace1" presStyleIdx="11" presStyleCnt="12" custScaleY="93841" custLinFactNeighborY="1476"/>
      <dgm:spPr>
        <a:xfrm>
          <a:off x="11120633" y="340937"/>
          <a:ext cx="919895" cy="1417320"/>
        </a:xfrm>
        <a:prstGeom prst="rect">
          <a:avLst/>
        </a:prstGeom>
        <a:blipFill dpi="0" rotWithShape="1"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951" b="11951"/>
          </a:stretch>
        </a:blipFill>
        <a:ln w="12700" cap="flat" cmpd="sng" algn="ctr">
          <a:noFill/>
          <a:prstDash val="solid"/>
          <a:miter lim="800000"/>
        </a:ln>
        <a:effectLst/>
      </dgm:spPr>
    </dgm:pt>
  </dgm:ptLst>
  <dgm:cxnLst>
    <dgm:cxn modelId="{4A9F5802-078F-574B-8A56-84D975CDB361}" type="presOf" srcId="{B3C296FB-3485-4B9E-A81F-C9229475D8E6}" destId="{A1BE973D-2666-428F-968A-6FB64469B94A}" srcOrd="0" destOrd="0" presId="urn:microsoft.com/office/officeart/2005/8/layout/hList7"/>
    <dgm:cxn modelId="{4B83F904-14BD-8043-92DF-3B4E5B985798}" type="presOf" srcId="{DA761F70-B11F-4EA6-915D-15ADF7DDBA23}" destId="{7DF9CCCA-3B9D-4598-9B0D-5726972F0780}" srcOrd="0" destOrd="0" presId="urn:microsoft.com/office/officeart/2005/8/layout/hList7"/>
    <dgm:cxn modelId="{3ECBBC06-2398-834A-8152-23A9B5F95E2A}" type="presOf" srcId="{312AC8EC-3989-4E6B-A34C-4A44971F8422}" destId="{D27D4B50-EAD1-4E28-BB95-5202D94609AD}" srcOrd="1" destOrd="0" presId="urn:microsoft.com/office/officeart/2005/8/layout/hList7"/>
    <dgm:cxn modelId="{CB5E5B09-20CD-4245-A349-FF2971C82599}" srcId="{76CDA518-BC6C-454C-8425-289DBEFA6303}" destId="{0C927F58-D0E1-4B01-A6B6-C603E890F398}" srcOrd="4" destOrd="0" parTransId="{79673275-EAE9-4B21-BD17-BA2A2DC472F8}" sibTransId="{91B44C06-EF03-4B80-B764-56D43105AB17}"/>
    <dgm:cxn modelId="{56FA450B-D6FE-CD43-9648-FFAB42F174C8}" type="presOf" srcId="{15FAF609-EF06-4219-A9A5-579532B2B0F5}" destId="{7A28B743-5308-49B7-A36D-077D307978EA}" srcOrd="1" destOrd="0" presId="urn:microsoft.com/office/officeart/2005/8/layout/hList7"/>
    <dgm:cxn modelId="{4A8A7912-19DD-4170-BE92-5B4CEA10F0F4}" srcId="{76CDA518-BC6C-454C-8425-289DBEFA6303}" destId="{312AC8EC-3989-4E6B-A34C-4A44971F8422}" srcOrd="11" destOrd="0" parTransId="{4C6EC9C3-231F-4CE7-B7C6-B9BD23DC1532}" sibTransId="{9CD2B463-8A90-4055-A6A7-74FFBC8F1CA8}"/>
    <dgm:cxn modelId="{49844915-79B7-4760-B8A6-6358800639E0}" srcId="{76CDA518-BC6C-454C-8425-289DBEFA6303}" destId="{15FAF609-EF06-4219-A9A5-579532B2B0F5}" srcOrd="10" destOrd="0" parTransId="{D2885B8D-6C0A-4181-92C1-3B3291BDFB29}" sibTransId="{6DF72718-445E-4FDC-B1E6-DF26AB44A9AF}"/>
    <dgm:cxn modelId="{C0D76F15-3E25-354A-AB47-3442FD22F260}" type="presOf" srcId="{DA761F70-B11F-4EA6-915D-15ADF7DDBA23}" destId="{3A3CCAAA-9391-4727-92C0-D8017A0163A3}" srcOrd="1" destOrd="0" presId="urn:microsoft.com/office/officeart/2005/8/layout/hList7"/>
    <dgm:cxn modelId="{F1B60C1A-67FF-F24C-97F6-2E862336795E}" type="presOf" srcId="{87EBC7B2-62CC-4F4D-B8F1-6913234E01AB}" destId="{EFEA8269-3FA8-4E67-A41C-D7364A1F0F81}" srcOrd="1" destOrd="0" presId="urn:microsoft.com/office/officeart/2005/8/layout/hList7"/>
    <dgm:cxn modelId="{EE6BF61A-B19F-4C39-8C06-B8706D9BA7BA}" srcId="{76CDA518-BC6C-454C-8425-289DBEFA6303}" destId="{4F7AD0EE-0E26-4017-9F94-86272D93EFC3}" srcOrd="6" destOrd="0" parTransId="{1B378C42-C627-4201-AE52-4BA974618512}" sibTransId="{51654D6A-95A4-4E7F-B6C4-FF063E7F512E}"/>
    <dgm:cxn modelId="{D212281E-07E9-974E-95F4-3C8E1623E71B}" type="presOf" srcId="{3C38FD12-87B0-464F-A492-9B9A15FB1891}" destId="{D37F41FC-D8AB-FB49-A677-51E20658B76C}" srcOrd="1" destOrd="0" presId="urn:microsoft.com/office/officeart/2005/8/layout/hList7"/>
    <dgm:cxn modelId="{F964842A-6408-F84A-95B3-841627BB3168}" type="presOf" srcId="{91B44C06-EF03-4B80-B764-56D43105AB17}" destId="{1F0423FB-D68E-4585-AD64-427F976129F3}" srcOrd="0" destOrd="0" presId="urn:microsoft.com/office/officeart/2005/8/layout/hList7"/>
    <dgm:cxn modelId="{F461BD2A-C157-8A40-83CA-34004594E66A}" type="presOf" srcId="{4F72BF1C-5C6D-4106-A1C4-ECB77BA1216C}" destId="{180CC420-22A6-4967-BD0A-16B1BE5DD723}" srcOrd="0" destOrd="0" presId="urn:microsoft.com/office/officeart/2005/8/layout/hList7"/>
    <dgm:cxn modelId="{B18EE22C-D8FC-FB4C-9E38-A02490D3A48C}" type="presOf" srcId="{0C927F58-D0E1-4B01-A6B6-C603E890F398}" destId="{9214762E-771B-4644-B4EF-48158964CAF7}" srcOrd="1" destOrd="0" presId="urn:microsoft.com/office/officeart/2005/8/layout/hList7"/>
    <dgm:cxn modelId="{83F51F3C-83AA-C940-BB15-4AD83A85010E}" type="presOf" srcId="{167BF358-8434-4987-B85A-37964861114E}" destId="{2E70E187-B08A-486D-8A45-C8A232CC337A}" srcOrd="0" destOrd="0" presId="urn:microsoft.com/office/officeart/2005/8/layout/hList7"/>
    <dgm:cxn modelId="{9697DD3F-1923-415C-B9D3-CEE56720C4CC}" srcId="{76CDA518-BC6C-454C-8425-289DBEFA6303}" destId="{167BF358-8434-4987-B85A-37964861114E}" srcOrd="5" destOrd="0" parTransId="{CAB79F3C-EB84-4F7C-A9F7-2D2507D5DBE7}" sibTransId="{23117442-D303-468D-9B1A-74E04914477C}"/>
    <dgm:cxn modelId="{1AFC345D-BE73-0349-B632-94F85A7393C7}" type="presOf" srcId="{EDE82B6F-CA32-4C6B-8BFB-B30D12284093}" destId="{FA06BBCE-464F-4266-B09B-D42E3ACE62C5}" srcOrd="0" destOrd="0" presId="urn:microsoft.com/office/officeart/2005/8/layout/hList7"/>
    <dgm:cxn modelId="{3FE1FD5F-6F8E-3D47-8118-F24DA306BFC6}" type="presOf" srcId="{8B7B9245-1212-4EA2-8DBA-AB21D24D994E}" destId="{1BFDB655-8D21-4995-B102-9474CBAFCA39}" srcOrd="0" destOrd="0" presId="urn:microsoft.com/office/officeart/2005/8/layout/hList7"/>
    <dgm:cxn modelId="{53AD6868-6A8B-2040-9DB5-CE884A1D2D9D}" type="presOf" srcId="{0C927F58-D0E1-4B01-A6B6-C603E890F398}" destId="{991FE780-09B4-437E-87F1-633B9F17E51A}" srcOrd="0" destOrd="0" presId="urn:microsoft.com/office/officeart/2005/8/layout/hList7"/>
    <dgm:cxn modelId="{F166506A-B0D7-8943-BAFF-48CD4CA8C54F}" type="presOf" srcId="{5DE23A1F-B828-4AED-93AF-CB385BE40F90}" destId="{597A3276-0637-471F-8C39-62B3791F94E7}" srcOrd="1" destOrd="0" presId="urn:microsoft.com/office/officeart/2005/8/layout/hList7"/>
    <dgm:cxn modelId="{F25F754F-A882-304F-BC4A-639316EB73B0}" type="presOf" srcId="{095AE3E2-7CB6-43CA-A532-FBE35E2C2239}" destId="{B403F713-81E6-4AE7-B3A1-1A307AF769A8}" srcOrd="0" destOrd="0" presId="urn:microsoft.com/office/officeart/2005/8/layout/hList7"/>
    <dgm:cxn modelId="{8E333071-57EA-D643-9DA7-AC6588A04698}" srcId="{76CDA518-BC6C-454C-8425-289DBEFA6303}" destId="{3C38FD12-87B0-464F-A492-9B9A15FB1891}" srcOrd="1" destOrd="0" parTransId="{B53205BA-A281-6949-A492-A68555E9352F}" sibTransId="{7955DDF9-C9AE-7641-B081-FC0C0265DB65}"/>
    <dgm:cxn modelId="{A81FDF52-98A1-3D41-809A-83A2B891ED6F}" type="presOf" srcId="{312AC8EC-3989-4E6B-A34C-4A44971F8422}" destId="{046C3189-9723-4D48-AB42-84F0840E98A7}" srcOrd="0" destOrd="0" presId="urn:microsoft.com/office/officeart/2005/8/layout/hList7"/>
    <dgm:cxn modelId="{D4EE0C54-AD0F-BE4E-AEB9-721F81DBB01D}" type="presOf" srcId="{51654D6A-95A4-4E7F-B6C4-FF063E7F512E}" destId="{EBD88C52-2018-48D1-9314-C17CB78960E1}" srcOrd="0" destOrd="0" presId="urn:microsoft.com/office/officeart/2005/8/layout/hList7"/>
    <dgm:cxn modelId="{2E1A1579-A6BA-476F-822B-86009E26C1D5}" srcId="{76CDA518-BC6C-454C-8425-289DBEFA6303}" destId="{87EBC7B2-62CC-4F4D-B8F1-6913234E01AB}" srcOrd="8" destOrd="0" parTransId="{792074DA-5FA9-4FC5-82A0-319076547753}" sibTransId="{B3C296FB-3485-4B9E-A81F-C9229475D8E6}"/>
    <dgm:cxn modelId="{E2821782-CFE7-F640-8F76-09237023F7C7}" type="presOf" srcId="{82ED9815-0689-437F-AB55-8011A9589219}" destId="{80C6CD21-4D30-4F02-A5E3-108A4E386C2A}" srcOrd="1" destOrd="0" presId="urn:microsoft.com/office/officeart/2005/8/layout/hList7"/>
    <dgm:cxn modelId="{6DB3CE84-13CE-7547-AB87-6B3A2DB5430F}" type="presOf" srcId="{4F7AD0EE-0E26-4017-9F94-86272D93EFC3}" destId="{0F17CE07-4E74-4F15-86EB-6C6567CBA919}" srcOrd="0" destOrd="0" presId="urn:microsoft.com/office/officeart/2005/8/layout/hList7"/>
    <dgm:cxn modelId="{A9B5938D-38ED-9B4D-B4B4-01D84BFD3107}" type="presOf" srcId="{6DF72718-445E-4FDC-B1E6-DF26AB44A9AF}" destId="{F67F770D-9EE3-448C-A8A4-D441C2B590E5}" srcOrd="0" destOrd="0" presId="urn:microsoft.com/office/officeart/2005/8/layout/hList7"/>
    <dgm:cxn modelId="{9279CA99-C641-BE42-8C73-7117A2F9102F}" srcId="{76CDA518-BC6C-454C-8425-289DBEFA6303}" destId="{0DFEB70C-02AC-AF44-BA5D-C8842F80B134}" srcOrd="0" destOrd="0" parTransId="{B89F5C70-128D-D946-86F9-738DD04990E9}" sibTransId="{1E0F5F8C-C0FA-8049-9CD2-98BE7E232B52}"/>
    <dgm:cxn modelId="{9E31DBA0-E939-49A6-A6BC-57FBA271E74D}" srcId="{76CDA518-BC6C-454C-8425-289DBEFA6303}" destId="{EDE82B6F-CA32-4C6B-8BFB-B30D12284093}" srcOrd="3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7" destOrd="0" parTransId="{205211D0-56BC-42B4-8B39-5E0986F07326}" sibTransId="{8B7B9245-1212-4EA2-8DBA-AB21D24D994E}"/>
    <dgm:cxn modelId="{72B83BA5-3F68-A94F-8342-1FC688FDD5C9}" type="presOf" srcId="{4F7AD0EE-0E26-4017-9F94-86272D93EFC3}" destId="{8D07021B-273A-4B9A-9F4E-3DC526DA65BD}" srcOrd="1" destOrd="0" presId="urn:microsoft.com/office/officeart/2005/8/layout/hList7"/>
    <dgm:cxn modelId="{1E256FA6-ABAF-B442-8DA6-E66401D180A3}" type="presOf" srcId="{3C38FD12-87B0-464F-A492-9B9A15FB1891}" destId="{955D4B7B-55E2-5049-BAD1-F314E49BC1DA}" srcOrd="0" destOrd="0" presId="urn:microsoft.com/office/officeart/2005/8/layout/hList7"/>
    <dgm:cxn modelId="{1E4ACCA8-BCA7-3742-9C0A-F554DE72F05C}" type="presOf" srcId="{0DFEB70C-02AC-AF44-BA5D-C8842F80B134}" destId="{63A0A283-9BE1-5848-9AF0-36A6E316D071}" srcOrd="1" destOrd="0" presId="urn:microsoft.com/office/officeart/2005/8/layout/hList7"/>
    <dgm:cxn modelId="{5C51D1B5-5990-CB4B-8638-2358BB530D5F}" type="presOf" srcId="{23117442-D303-468D-9B1A-74E04914477C}" destId="{92BB5058-E676-44FD-8396-B1C6E9350E2F}" srcOrd="0" destOrd="0" presId="urn:microsoft.com/office/officeart/2005/8/layout/hList7"/>
    <dgm:cxn modelId="{8DB8FAB8-F8BE-4232-8E1A-61CBAFE1B3A6}" srcId="{76CDA518-BC6C-454C-8425-289DBEFA6303}" destId="{82ED9815-0689-437F-AB55-8011A9589219}" srcOrd="2" destOrd="0" parTransId="{CA69EC14-8F26-4324-9465-B228833C3D9E}" sibTransId="{095AE3E2-7CB6-43CA-A532-FBE35E2C2239}"/>
    <dgm:cxn modelId="{017127BE-0F77-9240-9B3F-3488238084EA}" type="presOf" srcId="{5DE23A1F-B828-4AED-93AF-CB385BE40F90}" destId="{620747C8-B56B-4616-9A1D-BDC76FE2232C}" srcOrd="0" destOrd="0" presId="urn:microsoft.com/office/officeart/2005/8/layout/hList7"/>
    <dgm:cxn modelId="{D4A848BE-2AE5-E747-9302-35405A69ACC4}" type="presOf" srcId="{1E0F5F8C-C0FA-8049-9CD2-98BE7E232B52}" destId="{9AB0C19E-9F21-4546-957D-9D20AF0B7F7D}" srcOrd="0" destOrd="0" presId="urn:microsoft.com/office/officeart/2005/8/layout/hList7"/>
    <dgm:cxn modelId="{DE1F89BE-1D54-F84E-9327-13B74A4AF796}" type="presOf" srcId="{0DFEB70C-02AC-AF44-BA5D-C8842F80B134}" destId="{CCF769D0-AC55-BC43-BBCF-F4FD2A0BB0B4}" srcOrd="0" destOrd="0" presId="urn:microsoft.com/office/officeart/2005/8/layout/hList7"/>
    <dgm:cxn modelId="{F00D34CF-9683-5E4D-A797-482D4EB9C72D}" type="presOf" srcId="{4B7087D8-60F7-45B3-90E8-83EEE7316E5B}" destId="{620E0897-60F4-4FE7-BB5B-EC1118AD18C4}" srcOrd="0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D7A9F3DA-7851-714B-B80D-57BA2B74AF0C}" type="presOf" srcId="{87EBC7B2-62CC-4F4D-B8F1-6913234E01AB}" destId="{1E2AF601-0E14-41E6-A130-E7A0A9003234}" srcOrd="0" destOrd="0" presId="urn:microsoft.com/office/officeart/2005/8/layout/hList7"/>
    <dgm:cxn modelId="{67E413DF-A3D7-BC4D-B4F4-9FEA3168C34B}" type="presOf" srcId="{7955DDF9-C9AE-7641-B081-FC0C0265DB65}" destId="{E4609218-985D-1D4B-966A-C96FA4B2584D}" srcOrd="0" destOrd="0" presId="urn:microsoft.com/office/officeart/2005/8/layout/hList7"/>
    <dgm:cxn modelId="{256069E3-3936-DC42-9622-6CA26DEDB4A3}" type="presOf" srcId="{167BF358-8434-4987-B85A-37964861114E}" destId="{0B0F9D5E-01B5-4D70-8912-3735DC726156}" srcOrd="1" destOrd="0" presId="urn:microsoft.com/office/officeart/2005/8/layout/hList7"/>
    <dgm:cxn modelId="{D5B4D6E6-3E43-5545-B2DF-DB7FB1B164AF}" type="presOf" srcId="{EDE82B6F-CA32-4C6B-8BFB-B30D12284093}" destId="{4010F67F-62A0-45F8-9086-6325303267DE}" srcOrd="1" destOrd="0" presId="urn:microsoft.com/office/officeart/2005/8/layout/hList7"/>
    <dgm:cxn modelId="{57F181F1-6B71-4EAF-824A-3C3569D63AC5}" srcId="{76CDA518-BC6C-454C-8425-289DBEFA6303}" destId="{5DE23A1F-B828-4AED-93AF-CB385BE40F90}" srcOrd="9" destOrd="0" parTransId="{AC415565-C001-469D-988D-42CCD55DFDCC}" sibTransId="{4F72BF1C-5C6D-4106-A1C4-ECB77BA1216C}"/>
    <dgm:cxn modelId="{C366AAF1-FECE-3D43-B273-17D4D665A051}" type="presOf" srcId="{82ED9815-0689-437F-AB55-8011A9589219}" destId="{33027701-4552-4E82-B8B5-201818F384E1}" srcOrd="0" destOrd="0" presId="urn:microsoft.com/office/officeart/2005/8/layout/hList7"/>
    <dgm:cxn modelId="{5E09FCF1-1109-2E4C-8EE4-28E74BD29A53}" type="presOf" srcId="{15FAF609-EF06-4219-A9A5-579532B2B0F5}" destId="{6C212EEF-C90E-4A39-8624-2778E48E4BE0}" srcOrd="0" destOrd="0" presId="urn:microsoft.com/office/officeart/2005/8/layout/hList7"/>
    <dgm:cxn modelId="{F4E5CFFA-AF8D-7D4C-BDA6-93AE43D21E58}" type="presParOf" srcId="{700DEE2E-009E-4920-8919-3EBA1BD25605}" destId="{6CA53C31-027B-47B6-99A7-1B4548807CCF}" srcOrd="0" destOrd="0" presId="urn:microsoft.com/office/officeart/2005/8/layout/hList7"/>
    <dgm:cxn modelId="{999C9443-2446-4741-B2BF-E21B1509E037}" type="presParOf" srcId="{700DEE2E-009E-4920-8919-3EBA1BD25605}" destId="{474004DD-83D6-490F-8C13-1D7113C388B6}" srcOrd="1" destOrd="0" presId="urn:microsoft.com/office/officeart/2005/8/layout/hList7"/>
    <dgm:cxn modelId="{950C4A47-9629-4D49-8C26-84319D6BA347}" type="presParOf" srcId="{474004DD-83D6-490F-8C13-1D7113C388B6}" destId="{90466D7A-2D4F-1344-B644-D6DCC298509A}" srcOrd="0" destOrd="0" presId="urn:microsoft.com/office/officeart/2005/8/layout/hList7"/>
    <dgm:cxn modelId="{D3E27B53-21CF-B44C-A2B2-AE8B4D160D5F}" type="presParOf" srcId="{90466D7A-2D4F-1344-B644-D6DCC298509A}" destId="{CCF769D0-AC55-BC43-BBCF-F4FD2A0BB0B4}" srcOrd="0" destOrd="0" presId="urn:microsoft.com/office/officeart/2005/8/layout/hList7"/>
    <dgm:cxn modelId="{34E71552-0742-CE4D-BB54-9F5080174528}" type="presParOf" srcId="{90466D7A-2D4F-1344-B644-D6DCC298509A}" destId="{63A0A283-9BE1-5848-9AF0-36A6E316D071}" srcOrd="1" destOrd="0" presId="urn:microsoft.com/office/officeart/2005/8/layout/hList7"/>
    <dgm:cxn modelId="{97F75A6F-F67E-5F4F-A1FE-05FA2F19D302}" type="presParOf" srcId="{90466D7A-2D4F-1344-B644-D6DCC298509A}" destId="{B4220B3E-61C4-684D-B8D5-B2459D51B464}" srcOrd="2" destOrd="0" presId="urn:microsoft.com/office/officeart/2005/8/layout/hList7"/>
    <dgm:cxn modelId="{E645974E-087D-024D-A4F9-72116201E163}" type="presParOf" srcId="{90466D7A-2D4F-1344-B644-D6DCC298509A}" destId="{8332BB2D-4DA6-AF44-A16C-41A52244ADA5}" srcOrd="3" destOrd="0" presId="urn:microsoft.com/office/officeart/2005/8/layout/hList7"/>
    <dgm:cxn modelId="{AF2C933C-BF53-2749-8C99-E64219E45B1E}" type="presParOf" srcId="{474004DD-83D6-490F-8C13-1D7113C388B6}" destId="{9AB0C19E-9F21-4546-957D-9D20AF0B7F7D}" srcOrd="1" destOrd="0" presId="urn:microsoft.com/office/officeart/2005/8/layout/hList7"/>
    <dgm:cxn modelId="{BBE78EDC-A63E-874F-986A-32308F4860AA}" type="presParOf" srcId="{474004DD-83D6-490F-8C13-1D7113C388B6}" destId="{B23B278D-7C3C-E540-94D6-D8D3F840ED38}" srcOrd="2" destOrd="0" presId="urn:microsoft.com/office/officeart/2005/8/layout/hList7"/>
    <dgm:cxn modelId="{A280A357-B474-FB44-BE13-5BEDC6F438FE}" type="presParOf" srcId="{B23B278D-7C3C-E540-94D6-D8D3F840ED38}" destId="{955D4B7B-55E2-5049-BAD1-F314E49BC1DA}" srcOrd="0" destOrd="0" presId="urn:microsoft.com/office/officeart/2005/8/layout/hList7"/>
    <dgm:cxn modelId="{007A5DB9-2C57-104B-977A-1C56E5A98B6F}" type="presParOf" srcId="{B23B278D-7C3C-E540-94D6-D8D3F840ED38}" destId="{D37F41FC-D8AB-FB49-A677-51E20658B76C}" srcOrd="1" destOrd="0" presId="urn:microsoft.com/office/officeart/2005/8/layout/hList7"/>
    <dgm:cxn modelId="{FF0E82A0-82A4-DD44-B4AC-FC3978101371}" type="presParOf" srcId="{B23B278D-7C3C-E540-94D6-D8D3F840ED38}" destId="{36B99176-46FB-7743-BFD1-ABFEE85BB20C}" srcOrd="2" destOrd="0" presId="urn:microsoft.com/office/officeart/2005/8/layout/hList7"/>
    <dgm:cxn modelId="{99C4A549-65FC-7D49-9624-032CB2B20787}" type="presParOf" srcId="{B23B278D-7C3C-E540-94D6-D8D3F840ED38}" destId="{23CA0A94-3428-454E-9201-9317C0B35E42}" srcOrd="3" destOrd="0" presId="urn:microsoft.com/office/officeart/2005/8/layout/hList7"/>
    <dgm:cxn modelId="{CCCAA060-FB1F-5342-BA19-A18F11310E1B}" type="presParOf" srcId="{474004DD-83D6-490F-8C13-1D7113C388B6}" destId="{E4609218-985D-1D4B-966A-C96FA4B2584D}" srcOrd="3" destOrd="0" presId="urn:microsoft.com/office/officeart/2005/8/layout/hList7"/>
    <dgm:cxn modelId="{4CF3C526-90FA-7A40-89F0-5B6401125C55}" type="presParOf" srcId="{474004DD-83D6-490F-8C13-1D7113C388B6}" destId="{1596B23E-FF3A-4F13-8B81-DB82401CB8A2}" srcOrd="4" destOrd="0" presId="urn:microsoft.com/office/officeart/2005/8/layout/hList7"/>
    <dgm:cxn modelId="{FBF70D2C-396A-C44F-898E-5B36FD154A84}" type="presParOf" srcId="{1596B23E-FF3A-4F13-8B81-DB82401CB8A2}" destId="{33027701-4552-4E82-B8B5-201818F384E1}" srcOrd="0" destOrd="0" presId="urn:microsoft.com/office/officeart/2005/8/layout/hList7"/>
    <dgm:cxn modelId="{192B4961-C345-0348-8B37-0C2968714E93}" type="presParOf" srcId="{1596B23E-FF3A-4F13-8B81-DB82401CB8A2}" destId="{80C6CD21-4D30-4F02-A5E3-108A4E386C2A}" srcOrd="1" destOrd="0" presId="urn:microsoft.com/office/officeart/2005/8/layout/hList7"/>
    <dgm:cxn modelId="{845E8CE9-7F0F-A342-83D3-CF3EE9D796CF}" type="presParOf" srcId="{1596B23E-FF3A-4F13-8B81-DB82401CB8A2}" destId="{76216FFC-B42E-47B5-BEF6-E584E61758BE}" srcOrd="2" destOrd="0" presId="urn:microsoft.com/office/officeart/2005/8/layout/hList7"/>
    <dgm:cxn modelId="{EF282CB8-1A33-794F-A946-D94CF3FC84C0}" type="presParOf" srcId="{1596B23E-FF3A-4F13-8B81-DB82401CB8A2}" destId="{0304F202-A9F3-479D-BEB1-3ABB9CCAFAF9}" srcOrd="3" destOrd="0" presId="urn:microsoft.com/office/officeart/2005/8/layout/hList7"/>
    <dgm:cxn modelId="{E84213ED-95D7-B943-BA5A-455631CC967B}" type="presParOf" srcId="{474004DD-83D6-490F-8C13-1D7113C388B6}" destId="{B403F713-81E6-4AE7-B3A1-1A307AF769A8}" srcOrd="5" destOrd="0" presId="urn:microsoft.com/office/officeart/2005/8/layout/hList7"/>
    <dgm:cxn modelId="{C0E3FBEB-C48A-1441-B5AE-29B7667010F0}" type="presParOf" srcId="{474004DD-83D6-490F-8C13-1D7113C388B6}" destId="{B9908DC9-75CD-470F-86E2-F7B565FA29D9}" srcOrd="6" destOrd="0" presId="urn:microsoft.com/office/officeart/2005/8/layout/hList7"/>
    <dgm:cxn modelId="{46269875-FA29-FF4A-ADFF-A46D5D54ADA8}" type="presParOf" srcId="{B9908DC9-75CD-470F-86E2-F7B565FA29D9}" destId="{FA06BBCE-464F-4266-B09B-D42E3ACE62C5}" srcOrd="0" destOrd="0" presId="urn:microsoft.com/office/officeart/2005/8/layout/hList7"/>
    <dgm:cxn modelId="{A6FDCD0C-738A-9341-B360-47734464B0A1}" type="presParOf" srcId="{B9908DC9-75CD-470F-86E2-F7B565FA29D9}" destId="{4010F67F-62A0-45F8-9086-6325303267DE}" srcOrd="1" destOrd="0" presId="urn:microsoft.com/office/officeart/2005/8/layout/hList7"/>
    <dgm:cxn modelId="{5AF2A563-C2B1-8B4A-A25E-44A3147593BA}" type="presParOf" srcId="{B9908DC9-75CD-470F-86E2-F7B565FA29D9}" destId="{BA70FC0A-0E40-43D4-9CED-0E9CD2687E95}" srcOrd="2" destOrd="0" presId="urn:microsoft.com/office/officeart/2005/8/layout/hList7"/>
    <dgm:cxn modelId="{356997F3-BA19-2C4B-8FD7-FCC50A2444AD}" type="presParOf" srcId="{B9908DC9-75CD-470F-86E2-F7B565FA29D9}" destId="{AF799562-D0FE-4304-8CBE-F6EBFAE4013A}" srcOrd="3" destOrd="0" presId="urn:microsoft.com/office/officeart/2005/8/layout/hList7"/>
    <dgm:cxn modelId="{F6252333-0626-CB4D-A7B4-583DA6C945E8}" type="presParOf" srcId="{474004DD-83D6-490F-8C13-1D7113C388B6}" destId="{620E0897-60F4-4FE7-BB5B-EC1118AD18C4}" srcOrd="7" destOrd="0" presId="urn:microsoft.com/office/officeart/2005/8/layout/hList7"/>
    <dgm:cxn modelId="{E6775D23-CEBA-9C41-A079-22EE8212568F}" type="presParOf" srcId="{474004DD-83D6-490F-8C13-1D7113C388B6}" destId="{D8032356-C94D-4EB5-BD43-52AF1F0DC0DA}" srcOrd="8" destOrd="0" presId="urn:microsoft.com/office/officeart/2005/8/layout/hList7"/>
    <dgm:cxn modelId="{0778E312-2798-5748-9241-88EAF746B1AA}" type="presParOf" srcId="{D8032356-C94D-4EB5-BD43-52AF1F0DC0DA}" destId="{991FE780-09B4-437E-87F1-633B9F17E51A}" srcOrd="0" destOrd="0" presId="urn:microsoft.com/office/officeart/2005/8/layout/hList7"/>
    <dgm:cxn modelId="{F3C2DEAC-C151-8C44-A00A-68CE2B98709E}" type="presParOf" srcId="{D8032356-C94D-4EB5-BD43-52AF1F0DC0DA}" destId="{9214762E-771B-4644-B4EF-48158964CAF7}" srcOrd="1" destOrd="0" presId="urn:microsoft.com/office/officeart/2005/8/layout/hList7"/>
    <dgm:cxn modelId="{31A7800A-B6CE-524D-8C8B-2E86DC40BEAC}" type="presParOf" srcId="{D8032356-C94D-4EB5-BD43-52AF1F0DC0DA}" destId="{FB25865C-F5C6-44CB-B4D2-3814AA594E66}" srcOrd="2" destOrd="0" presId="urn:microsoft.com/office/officeart/2005/8/layout/hList7"/>
    <dgm:cxn modelId="{DE4F7163-8375-3741-9286-D9C100AFCD34}" type="presParOf" srcId="{D8032356-C94D-4EB5-BD43-52AF1F0DC0DA}" destId="{069CDC01-BE12-484D-9486-671E87A5E1A9}" srcOrd="3" destOrd="0" presId="urn:microsoft.com/office/officeart/2005/8/layout/hList7"/>
    <dgm:cxn modelId="{E36097F0-742B-8D42-B214-EA74ED01A21F}" type="presParOf" srcId="{474004DD-83D6-490F-8C13-1D7113C388B6}" destId="{1F0423FB-D68E-4585-AD64-427F976129F3}" srcOrd="9" destOrd="0" presId="urn:microsoft.com/office/officeart/2005/8/layout/hList7"/>
    <dgm:cxn modelId="{73B32F99-2872-8248-8045-DCA23423081B}" type="presParOf" srcId="{474004DD-83D6-490F-8C13-1D7113C388B6}" destId="{67FA1698-9E24-4229-A2FA-F4674B67919C}" srcOrd="10" destOrd="0" presId="urn:microsoft.com/office/officeart/2005/8/layout/hList7"/>
    <dgm:cxn modelId="{3F747737-B76D-1344-8F8A-147C6AE642A1}" type="presParOf" srcId="{67FA1698-9E24-4229-A2FA-F4674B67919C}" destId="{2E70E187-B08A-486D-8A45-C8A232CC337A}" srcOrd="0" destOrd="0" presId="urn:microsoft.com/office/officeart/2005/8/layout/hList7"/>
    <dgm:cxn modelId="{AA572BAC-DC90-3640-9369-EFFEA0F01A44}" type="presParOf" srcId="{67FA1698-9E24-4229-A2FA-F4674B67919C}" destId="{0B0F9D5E-01B5-4D70-8912-3735DC726156}" srcOrd="1" destOrd="0" presId="urn:microsoft.com/office/officeart/2005/8/layout/hList7"/>
    <dgm:cxn modelId="{BC27C514-D0B9-FA4E-AAFE-14804DFBFCD7}" type="presParOf" srcId="{67FA1698-9E24-4229-A2FA-F4674B67919C}" destId="{FC7B3C5D-EC91-4467-AF60-0E5515B36ED2}" srcOrd="2" destOrd="0" presId="urn:microsoft.com/office/officeart/2005/8/layout/hList7"/>
    <dgm:cxn modelId="{0CF9B645-312C-B74B-BA65-A93B85DDFCC2}" type="presParOf" srcId="{67FA1698-9E24-4229-A2FA-F4674B67919C}" destId="{640B4EA2-5D13-4CA1-86A9-3221B0994580}" srcOrd="3" destOrd="0" presId="urn:microsoft.com/office/officeart/2005/8/layout/hList7"/>
    <dgm:cxn modelId="{4946360C-5279-5743-BF53-CBF19A8DDAFA}" type="presParOf" srcId="{474004DD-83D6-490F-8C13-1D7113C388B6}" destId="{92BB5058-E676-44FD-8396-B1C6E9350E2F}" srcOrd="11" destOrd="0" presId="urn:microsoft.com/office/officeart/2005/8/layout/hList7"/>
    <dgm:cxn modelId="{77924CF8-D963-B748-9C1D-0D1AEC986703}" type="presParOf" srcId="{474004DD-83D6-490F-8C13-1D7113C388B6}" destId="{44F6A7E9-A24E-43F1-8876-7D150D31E9D4}" srcOrd="12" destOrd="0" presId="urn:microsoft.com/office/officeart/2005/8/layout/hList7"/>
    <dgm:cxn modelId="{FD2E39ED-98F9-0A44-A01F-3B15C71FEA28}" type="presParOf" srcId="{44F6A7E9-A24E-43F1-8876-7D150D31E9D4}" destId="{0F17CE07-4E74-4F15-86EB-6C6567CBA919}" srcOrd="0" destOrd="0" presId="urn:microsoft.com/office/officeart/2005/8/layout/hList7"/>
    <dgm:cxn modelId="{63918DD6-C4F0-5C43-A5C6-8F11FAEE29D3}" type="presParOf" srcId="{44F6A7E9-A24E-43F1-8876-7D150D31E9D4}" destId="{8D07021B-273A-4B9A-9F4E-3DC526DA65BD}" srcOrd="1" destOrd="0" presId="urn:microsoft.com/office/officeart/2005/8/layout/hList7"/>
    <dgm:cxn modelId="{11838221-C447-3F4E-9CB5-B1709B4D576A}" type="presParOf" srcId="{44F6A7E9-A24E-43F1-8876-7D150D31E9D4}" destId="{D5E502C2-DE8D-4346-877A-9C40A3864E73}" srcOrd="2" destOrd="0" presId="urn:microsoft.com/office/officeart/2005/8/layout/hList7"/>
    <dgm:cxn modelId="{6B1151E5-9A61-204F-B6EE-C3EB89BE328E}" type="presParOf" srcId="{44F6A7E9-A24E-43F1-8876-7D150D31E9D4}" destId="{1722C8D5-9191-4617-9A5C-B2D813A9D915}" srcOrd="3" destOrd="0" presId="urn:microsoft.com/office/officeart/2005/8/layout/hList7"/>
    <dgm:cxn modelId="{5AB2B1AE-79D4-1F41-979A-C599024739CE}" type="presParOf" srcId="{474004DD-83D6-490F-8C13-1D7113C388B6}" destId="{EBD88C52-2018-48D1-9314-C17CB78960E1}" srcOrd="13" destOrd="0" presId="urn:microsoft.com/office/officeart/2005/8/layout/hList7"/>
    <dgm:cxn modelId="{101DA583-92DB-AC4B-AC4C-C6BC7FE4D6BC}" type="presParOf" srcId="{474004DD-83D6-490F-8C13-1D7113C388B6}" destId="{0F54D2C3-2473-46B1-B62D-6D975835F768}" srcOrd="14" destOrd="0" presId="urn:microsoft.com/office/officeart/2005/8/layout/hList7"/>
    <dgm:cxn modelId="{3F5BF4DE-9AE3-F146-A71E-BB75B58E306F}" type="presParOf" srcId="{0F54D2C3-2473-46B1-B62D-6D975835F768}" destId="{7DF9CCCA-3B9D-4598-9B0D-5726972F0780}" srcOrd="0" destOrd="0" presId="urn:microsoft.com/office/officeart/2005/8/layout/hList7"/>
    <dgm:cxn modelId="{5E4FF4DC-F2D0-C04D-AF69-7F0291EC3FBA}" type="presParOf" srcId="{0F54D2C3-2473-46B1-B62D-6D975835F768}" destId="{3A3CCAAA-9391-4727-92C0-D8017A0163A3}" srcOrd="1" destOrd="0" presId="urn:microsoft.com/office/officeart/2005/8/layout/hList7"/>
    <dgm:cxn modelId="{99A56C7F-B09D-2242-88D5-BF423B1519B0}" type="presParOf" srcId="{0F54D2C3-2473-46B1-B62D-6D975835F768}" destId="{57AF0E7A-6E2A-4DFD-8782-FF6ACFBFE49A}" srcOrd="2" destOrd="0" presId="urn:microsoft.com/office/officeart/2005/8/layout/hList7"/>
    <dgm:cxn modelId="{9E290489-5BCD-3745-958B-29A0B36F6A65}" type="presParOf" srcId="{0F54D2C3-2473-46B1-B62D-6D975835F768}" destId="{0ED1F304-354B-4320-B27C-70A3951670CA}" srcOrd="3" destOrd="0" presId="urn:microsoft.com/office/officeart/2005/8/layout/hList7"/>
    <dgm:cxn modelId="{E37FFDE5-C8D1-9B4C-9BEF-98AF35ACCB95}" type="presParOf" srcId="{474004DD-83D6-490F-8C13-1D7113C388B6}" destId="{1BFDB655-8D21-4995-B102-9474CBAFCA39}" srcOrd="15" destOrd="0" presId="urn:microsoft.com/office/officeart/2005/8/layout/hList7"/>
    <dgm:cxn modelId="{72C4F31E-C10A-4044-8B46-A515D80C2E6A}" type="presParOf" srcId="{474004DD-83D6-490F-8C13-1D7113C388B6}" destId="{E3D4926D-D56C-4D55-82B1-FA30BBB9C0E6}" srcOrd="16" destOrd="0" presId="urn:microsoft.com/office/officeart/2005/8/layout/hList7"/>
    <dgm:cxn modelId="{90F5A23C-7D05-0247-BFF5-55FCA4B301B1}" type="presParOf" srcId="{E3D4926D-D56C-4D55-82B1-FA30BBB9C0E6}" destId="{1E2AF601-0E14-41E6-A130-E7A0A9003234}" srcOrd="0" destOrd="0" presId="urn:microsoft.com/office/officeart/2005/8/layout/hList7"/>
    <dgm:cxn modelId="{A63A2420-D625-D647-BD61-75D987B6CDF1}" type="presParOf" srcId="{E3D4926D-D56C-4D55-82B1-FA30BBB9C0E6}" destId="{EFEA8269-3FA8-4E67-A41C-D7364A1F0F81}" srcOrd="1" destOrd="0" presId="urn:microsoft.com/office/officeart/2005/8/layout/hList7"/>
    <dgm:cxn modelId="{5C4C75F5-12DB-F941-B9E2-BF1EE3749366}" type="presParOf" srcId="{E3D4926D-D56C-4D55-82B1-FA30BBB9C0E6}" destId="{0EA924EF-8D1F-47B0-BF16-25A8EDEA9546}" srcOrd="2" destOrd="0" presId="urn:microsoft.com/office/officeart/2005/8/layout/hList7"/>
    <dgm:cxn modelId="{CAA0C6C5-0789-B349-96F0-4067EA095280}" type="presParOf" srcId="{E3D4926D-D56C-4D55-82B1-FA30BBB9C0E6}" destId="{92DE6F99-74F9-48AD-8F0A-3356A4758B7E}" srcOrd="3" destOrd="0" presId="urn:microsoft.com/office/officeart/2005/8/layout/hList7"/>
    <dgm:cxn modelId="{24AD61F0-BCC9-4E44-88F3-9166FDB25B85}" type="presParOf" srcId="{474004DD-83D6-490F-8C13-1D7113C388B6}" destId="{A1BE973D-2666-428F-968A-6FB64469B94A}" srcOrd="17" destOrd="0" presId="urn:microsoft.com/office/officeart/2005/8/layout/hList7"/>
    <dgm:cxn modelId="{0897CFAE-464B-9D4A-A4AC-3D3141E4B5BF}" type="presParOf" srcId="{474004DD-83D6-490F-8C13-1D7113C388B6}" destId="{FB0C6E0C-92BE-4A54-B44D-FD3B9DEFEEF5}" srcOrd="18" destOrd="0" presId="urn:microsoft.com/office/officeart/2005/8/layout/hList7"/>
    <dgm:cxn modelId="{EB8C670D-752C-554D-BC0B-84A5A3166126}" type="presParOf" srcId="{FB0C6E0C-92BE-4A54-B44D-FD3B9DEFEEF5}" destId="{620747C8-B56B-4616-9A1D-BDC76FE2232C}" srcOrd="0" destOrd="0" presId="urn:microsoft.com/office/officeart/2005/8/layout/hList7"/>
    <dgm:cxn modelId="{8EEE6C1D-10AF-1148-B1F8-C6BEEC4E47BE}" type="presParOf" srcId="{FB0C6E0C-92BE-4A54-B44D-FD3B9DEFEEF5}" destId="{597A3276-0637-471F-8C39-62B3791F94E7}" srcOrd="1" destOrd="0" presId="urn:microsoft.com/office/officeart/2005/8/layout/hList7"/>
    <dgm:cxn modelId="{A3FA70F1-921A-8148-A51A-9AE84D7110FC}" type="presParOf" srcId="{FB0C6E0C-92BE-4A54-B44D-FD3B9DEFEEF5}" destId="{0206AF53-D451-4267-AC81-68C6CC03F37B}" srcOrd="2" destOrd="0" presId="urn:microsoft.com/office/officeart/2005/8/layout/hList7"/>
    <dgm:cxn modelId="{460E46D2-BBD5-CE44-ADC4-EA66328C9642}" type="presParOf" srcId="{FB0C6E0C-92BE-4A54-B44D-FD3B9DEFEEF5}" destId="{55472D87-4270-4864-9513-C4EF84F48593}" srcOrd="3" destOrd="0" presId="urn:microsoft.com/office/officeart/2005/8/layout/hList7"/>
    <dgm:cxn modelId="{3E9F8986-61B4-6445-B9D0-97041303EBD0}" type="presParOf" srcId="{474004DD-83D6-490F-8C13-1D7113C388B6}" destId="{180CC420-22A6-4967-BD0A-16B1BE5DD723}" srcOrd="19" destOrd="0" presId="urn:microsoft.com/office/officeart/2005/8/layout/hList7"/>
    <dgm:cxn modelId="{413385EA-3C62-344B-8928-46CFB3311DCC}" type="presParOf" srcId="{474004DD-83D6-490F-8C13-1D7113C388B6}" destId="{3209A560-3317-4B8E-947C-607FD3DF3066}" srcOrd="20" destOrd="0" presId="urn:microsoft.com/office/officeart/2005/8/layout/hList7"/>
    <dgm:cxn modelId="{AFBD1BE5-053E-0C4C-99C1-F1FC48EB506C}" type="presParOf" srcId="{3209A560-3317-4B8E-947C-607FD3DF3066}" destId="{6C212EEF-C90E-4A39-8624-2778E48E4BE0}" srcOrd="0" destOrd="0" presId="urn:microsoft.com/office/officeart/2005/8/layout/hList7"/>
    <dgm:cxn modelId="{43E75591-E71D-C14B-A16E-64E3CEAEA6B2}" type="presParOf" srcId="{3209A560-3317-4B8E-947C-607FD3DF3066}" destId="{7A28B743-5308-49B7-A36D-077D307978EA}" srcOrd="1" destOrd="0" presId="urn:microsoft.com/office/officeart/2005/8/layout/hList7"/>
    <dgm:cxn modelId="{F9A2BEC5-2132-B643-A4C8-A819E2891059}" type="presParOf" srcId="{3209A560-3317-4B8E-947C-607FD3DF3066}" destId="{0401C330-83F7-4374-B0FE-4979745BF16D}" srcOrd="2" destOrd="0" presId="urn:microsoft.com/office/officeart/2005/8/layout/hList7"/>
    <dgm:cxn modelId="{76F873A4-19C1-5345-B27E-B9D519D47939}" type="presParOf" srcId="{3209A560-3317-4B8E-947C-607FD3DF3066}" destId="{8B20BB08-94B1-48F9-9897-CB80CA7F6C0C}" srcOrd="3" destOrd="0" presId="urn:microsoft.com/office/officeart/2005/8/layout/hList7"/>
    <dgm:cxn modelId="{6B662F7E-7F15-F24B-9E60-DDE214F2FDE8}" type="presParOf" srcId="{474004DD-83D6-490F-8C13-1D7113C388B6}" destId="{F67F770D-9EE3-448C-A8A4-D441C2B590E5}" srcOrd="21" destOrd="0" presId="urn:microsoft.com/office/officeart/2005/8/layout/hList7"/>
    <dgm:cxn modelId="{FC443F6D-DC7E-6446-B47C-76D5B77FE061}" type="presParOf" srcId="{474004DD-83D6-490F-8C13-1D7113C388B6}" destId="{DEE6476C-3C9B-4114-B5E6-B41D5B87BEDA}" srcOrd="22" destOrd="0" presId="urn:microsoft.com/office/officeart/2005/8/layout/hList7"/>
    <dgm:cxn modelId="{E88E1D92-7FC8-B44A-900E-2E40F84D40CC}" type="presParOf" srcId="{DEE6476C-3C9B-4114-B5E6-B41D5B87BEDA}" destId="{046C3189-9723-4D48-AB42-84F0840E98A7}" srcOrd="0" destOrd="0" presId="urn:microsoft.com/office/officeart/2005/8/layout/hList7"/>
    <dgm:cxn modelId="{D163E2BE-5A37-E94A-BC06-A49685EA435E}" type="presParOf" srcId="{DEE6476C-3C9B-4114-B5E6-B41D5B87BEDA}" destId="{D27D4B50-EAD1-4E28-BB95-5202D94609AD}" srcOrd="1" destOrd="0" presId="urn:microsoft.com/office/officeart/2005/8/layout/hList7"/>
    <dgm:cxn modelId="{C0130CBE-99E1-C843-939D-FE47FC9BB8C8}" type="presParOf" srcId="{DEE6476C-3C9B-4114-B5E6-B41D5B87BEDA}" destId="{7513BE1C-84BB-43A0-B14A-E852AFD3D884}" srcOrd="2" destOrd="0" presId="urn:microsoft.com/office/officeart/2005/8/layout/hList7"/>
    <dgm:cxn modelId="{B4E4928D-A1AF-114A-A948-9AC63A4E87B3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0DFEB70C-02AC-AF44-BA5D-C8842F80B134}">
      <dgm:prSet custT="1"/>
      <dgm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 anchorCtr="0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gm:t>
    </dgm:pt>
    <dgm:pt modelId="{B89F5C70-128D-D946-86F9-738DD04990E9}" type="parTrans" cxnId="{9279CA99-C641-BE42-8C73-7117A2F9102F}">
      <dgm:prSet/>
      <dgm:spPr/>
      <dgm:t>
        <a:bodyPr/>
        <a:lstStyle/>
        <a:p>
          <a:endParaRPr lang="en-US" sz="1800"/>
        </a:p>
      </dgm:t>
    </dgm:pt>
    <dgm:pt modelId="{1E0F5F8C-C0FA-8049-9CD2-98BE7E232B52}" type="sibTrans" cxnId="{9279CA99-C641-BE42-8C73-7117A2F9102F}">
      <dgm:prSet/>
      <dgm:spPr/>
      <dgm:t>
        <a:bodyPr/>
        <a:lstStyle/>
        <a:p>
          <a:endParaRPr lang="en-US" sz="1800"/>
        </a:p>
      </dgm:t>
    </dgm:pt>
    <dgm:pt modelId="{3C38FD12-87B0-464F-A492-9B9A15FB1891}">
      <dgm:prSet custT="1"/>
      <dgm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 anchorCtr="0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53205BA-A281-6949-A492-A68555E9352F}" type="parTrans" cxnId="{8E333071-57EA-D643-9DA7-AC6588A04698}">
      <dgm:prSet/>
      <dgm:spPr/>
      <dgm:t>
        <a:bodyPr/>
        <a:lstStyle/>
        <a:p>
          <a:endParaRPr lang="en-US" sz="1800"/>
        </a:p>
      </dgm:t>
    </dgm:pt>
    <dgm:pt modelId="{7955DDF9-C9AE-7641-B081-FC0C0265DB65}" type="sibTrans" cxnId="{8E333071-57EA-D643-9DA7-AC6588A04698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90466D7A-2D4F-1344-B644-D6DCC298509A}" type="pres">
      <dgm:prSet presAssocID="{0DFEB70C-02AC-AF44-BA5D-C8842F80B134}" presName="compNode" presStyleCnt="0"/>
      <dgm:spPr/>
    </dgm:pt>
    <dgm:pt modelId="{CCF769D0-AC55-BC43-BBCF-F4FD2A0BB0B4}" type="pres">
      <dgm:prSet presAssocID="{0DFEB70C-02AC-AF44-BA5D-C8842F80B134}" presName="bkgdShape" presStyleLbl="node1" presStyleIdx="0" presStyleCnt="12"/>
      <dgm:spPr/>
    </dgm:pt>
    <dgm:pt modelId="{63A0A283-9BE1-5848-9AF0-36A6E316D071}" type="pres">
      <dgm:prSet presAssocID="{0DFEB70C-02AC-AF44-BA5D-C8842F80B134}" presName="nodeTx" presStyleLbl="node1" presStyleIdx="0" presStyleCnt="12">
        <dgm:presLayoutVars>
          <dgm:bulletEnabled val="1"/>
        </dgm:presLayoutVars>
      </dgm:prSet>
      <dgm:spPr/>
    </dgm:pt>
    <dgm:pt modelId="{B4220B3E-61C4-684D-B8D5-B2459D51B464}" type="pres">
      <dgm:prSet presAssocID="{0DFEB70C-02AC-AF44-BA5D-C8842F80B134}" presName="invisiNode" presStyleLbl="node1" presStyleIdx="0" presStyleCnt="12"/>
      <dgm:spPr/>
    </dgm:pt>
    <dgm:pt modelId="{8332BB2D-4DA6-AF44-A16C-41A52244ADA5}" type="pres">
      <dgm:prSet presAssocID="{0DFEB70C-02AC-AF44-BA5D-C8842F80B134}" presName="imagNode" presStyleLbl="fgImgPlace1" presStyleIdx="0" presStyleCnt="12"/>
      <dgm:spPr>
        <a:xfrm>
          <a:off x="32954" y="272133"/>
          <a:ext cx="919895" cy="1510342"/>
        </a:xfrm>
        <a:prstGeom prst="ellipse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9AB0C19E-9F21-4546-957D-9D20AF0B7F7D}" type="pres">
      <dgm:prSet presAssocID="{1E0F5F8C-C0FA-8049-9CD2-98BE7E232B52}" presName="sibTrans" presStyleLbl="sibTrans2D1" presStyleIdx="0" presStyleCnt="0"/>
      <dgm:spPr/>
    </dgm:pt>
    <dgm:pt modelId="{B23B278D-7C3C-E540-94D6-D8D3F840ED38}" type="pres">
      <dgm:prSet presAssocID="{3C38FD12-87B0-464F-A492-9B9A15FB1891}" presName="compNode" presStyleCnt="0"/>
      <dgm:spPr/>
    </dgm:pt>
    <dgm:pt modelId="{955D4B7B-55E2-5049-BAD1-F314E49BC1DA}" type="pres">
      <dgm:prSet presAssocID="{3C38FD12-87B0-464F-A492-9B9A15FB1891}" presName="bkgdShape" presStyleLbl="node1" presStyleIdx="1" presStyleCnt="12"/>
      <dgm:spPr/>
    </dgm:pt>
    <dgm:pt modelId="{D37F41FC-D8AB-FB49-A677-51E20658B76C}" type="pres">
      <dgm:prSet presAssocID="{3C38FD12-87B0-464F-A492-9B9A15FB1891}" presName="nodeTx" presStyleLbl="node1" presStyleIdx="1" presStyleCnt="12">
        <dgm:presLayoutVars>
          <dgm:bulletEnabled val="1"/>
        </dgm:presLayoutVars>
      </dgm:prSet>
      <dgm:spPr/>
    </dgm:pt>
    <dgm:pt modelId="{36B99176-46FB-7743-BFD1-ABFEE85BB20C}" type="pres">
      <dgm:prSet presAssocID="{3C38FD12-87B0-464F-A492-9B9A15FB1891}" presName="invisiNode" presStyleLbl="node1" presStyleIdx="1" presStyleCnt="12"/>
      <dgm:spPr/>
    </dgm:pt>
    <dgm:pt modelId="{23CA0A94-3428-454E-9201-9317C0B35E42}" type="pres">
      <dgm:prSet presAssocID="{3C38FD12-87B0-464F-A492-9B9A15FB1891}" presName="imagNode" presStyleLbl="fgImgPlace1" presStyleIdx="1" presStyleCnt="12" custScaleX="63245" custScaleY="68412"/>
      <dgm:spPr>
        <a:xfrm>
          <a:off x="1209979" y="510677"/>
          <a:ext cx="581788" cy="1033255"/>
        </a:xfrm>
        <a:prstGeom prst="rect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E4609218-985D-1D4B-966A-C96FA4B2584D}" type="pres">
      <dgm:prSet presAssocID="{7955DDF9-C9AE-7641-B081-FC0C0265DB65}" presName="sibTrans" presStyleLbl="sibTrans2D1" presStyleIdx="0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2" presStyleCnt="12"/>
      <dgm:spPr/>
    </dgm:pt>
    <dgm:pt modelId="{80C6CD21-4D30-4F02-A5E3-108A4E386C2A}" type="pres">
      <dgm:prSet presAssocID="{82ED9815-0689-437F-AB55-8011A9589219}" presName="nodeTx" presStyleLbl="node1" presStyleIdx="2" presStyleCnt="12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2" presStyleCnt="12"/>
      <dgm:spPr/>
    </dgm:pt>
    <dgm:pt modelId="{0304F202-A9F3-479D-BEB1-3ABB9CCAFAF9}" type="pres">
      <dgm:prSet presAssocID="{82ED9815-0689-437F-AB55-8011A9589219}" presName="imagNode" presStyleLbl="fgImgPlace1" presStyleIdx="2" presStyleCnt="12"/>
      <dgm:spPr>
        <a:xfrm>
          <a:off x="2048896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3" presStyleCnt="12"/>
      <dgm:spPr/>
    </dgm:pt>
    <dgm:pt modelId="{4010F67F-62A0-45F8-9086-6325303267DE}" type="pres">
      <dgm:prSet presAssocID="{EDE82B6F-CA32-4C6B-8BFB-B30D12284093}" presName="nodeTx" presStyleLbl="node1" presStyleIdx="3" presStyleCnt="12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3" presStyleCnt="12"/>
      <dgm:spPr/>
    </dgm:pt>
    <dgm:pt modelId="{AF799562-D0FE-4304-8CBE-F6EBFAE4013A}" type="pres">
      <dgm:prSet presAssocID="{EDE82B6F-CA32-4C6B-8BFB-B30D12284093}" presName="imagNode" presStyleLbl="fgImgPlace1" presStyleIdx="3" presStyleCnt="12"/>
      <dgm:spPr>
        <a:xfrm>
          <a:off x="3056867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4" presStyleCnt="12"/>
      <dgm:spPr/>
    </dgm:pt>
    <dgm:pt modelId="{9214762E-771B-4644-B4EF-48158964CAF7}" type="pres">
      <dgm:prSet presAssocID="{0C927F58-D0E1-4B01-A6B6-C603E890F398}" presName="nodeTx" presStyleLbl="node1" presStyleIdx="4" presStyleCnt="12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4" presStyleCnt="12"/>
      <dgm:spPr/>
    </dgm:pt>
    <dgm:pt modelId="{069CDC01-BE12-484D-9486-671E87A5E1A9}" type="pres">
      <dgm:prSet presAssocID="{0C927F58-D0E1-4B01-A6B6-C603E890F398}" presName="imagNode" presStyleLbl="fgImgPlace1" presStyleIdx="4" presStyleCnt="12"/>
      <dgm:spPr>
        <a:xfrm>
          <a:off x="4064837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5" presStyleCnt="12"/>
      <dgm:spPr/>
    </dgm:pt>
    <dgm:pt modelId="{0B0F9D5E-01B5-4D70-8912-3735DC726156}" type="pres">
      <dgm:prSet presAssocID="{167BF358-8434-4987-B85A-37964861114E}" presName="nodeTx" presStyleLbl="node1" presStyleIdx="5" presStyleCnt="12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5" presStyleCnt="12"/>
      <dgm:spPr/>
    </dgm:pt>
    <dgm:pt modelId="{640B4EA2-5D13-4CA1-86A9-3221B0994580}" type="pres">
      <dgm:prSet presAssocID="{167BF358-8434-4987-B85A-37964861114E}" presName="imagNode" presStyleLbl="fgImgPlace1" presStyleIdx="5" presStyleCnt="12"/>
      <dgm:spPr>
        <a:xfrm>
          <a:off x="5072808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6" presStyleCnt="12"/>
      <dgm:spPr/>
    </dgm:pt>
    <dgm:pt modelId="{8D07021B-273A-4B9A-9F4E-3DC526DA65BD}" type="pres">
      <dgm:prSet presAssocID="{4F7AD0EE-0E26-4017-9F94-86272D93EFC3}" presName="nodeTx" presStyleLbl="node1" presStyleIdx="6" presStyleCnt="12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6" presStyleCnt="12"/>
      <dgm:spPr/>
    </dgm:pt>
    <dgm:pt modelId="{1722C8D5-9191-4617-9A5C-B2D813A9D915}" type="pres">
      <dgm:prSet presAssocID="{4F7AD0EE-0E26-4017-9F94-86272D93EFC3}" presName="imagNode" presStyleLbl="fgImgPlace1" presStyleIdx="6" presStyleCnt="12"/>
      <dgm:spPr>
        <a:xfrm>
          <a:off x="6080779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7" presStyleCnt="12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7" presStyleCnt="12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7" presStyleCnt="12"/>
      <dgm:spPr/>
    </dgm:pt>
    <dgm:pt modelId="{0ED1F304-354B-4320-B27C-70A3951670CA}" type="pres">
      <dgm:prSet presAssocID="{DA761F70-B11F-4EA6-915D-15ADF7DDBA23}" presName="imagNode" presStyleLbl="fgImgPlace1" presStyleIdx="7" presStyleCnt="12"/>
      <dgm:spPr>
        <a:xfrm>
          <a:off x="7088750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8" presStyleCnt="12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8" presStyleCnt="12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8" presStyleCnt="12"/>
      <dgm:spPr/>
    </dgm:pt>
    <dgm:pt modelId="{92DE6F99-74F9-48AD-8F0A-3356A4758B7E}" type="pres">
      <dgm:prSet presAssocID="{87EBC7B2-62CC-4F4D-B8F1-6913234E01AB}" presName="imagNode" presStyleLbl="fgImgPlace1" presStyleIdx="8" presStyleCnt="12"/>
      <dgm:spPr>
        <a:xfrm>
          <a:off x="8096721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9" presStyleCnt="12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9" presStyleCnt="12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9" presStyleCnt="12"/>
      <dgm:spPr/>
    </dgm:pt>
    <dgm:pt modelId="{55472D87-4270-4864-9513-C4EF84F48593}" type="pres">
      <dgm:prSet presAssocID="{5DE23A1F-B828-4AED-93AF-CB385BE40F90}" presName="imagNode" presStyleLbl="fgImgPlace1" presStyleIdx="9" presStyleCnt="12"/>
      <dgm:spPr>
        <a:xfrm>
          <a:off x="9104692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10" presStyleCnt="12"/>
      <dgm:spPr/>
    </dgm:pt>
    <dgm:pt modelId="{7A28B743-5308-49B7-A36D-077D307978EA}" type="pres">
      <dgm:prSet presAssocID="{15FAF609-EF06-4219-A9A5-579532B2B0F5}" presName="nodeTx" presStyleLbl="node1" presStyleIdx="10" presStyleCnt="12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10" presStyleCnt="12"/>
      <dgm:spPr/>
    </dgm:pt>
    <dgm:pt modelId="{8B20BB08-94B1-48F9-9897-CB80CA7F6C0C}" type="pres">
      <dgm:prSet presAssocID="{15FAF609-EF06-4219-A9A5-579532B2B0F5}" presName="imagNode" presStyleLbl="fgImgPlace1" presStyleIdx="10" presStyleCnt="12"/>
      <dgm:spPr>
        <a:xfrm>
          <a:off x="10112662" y="272133"/>
          <a:ext cx="919895" cy="1510342"/>
        </a:xfrm>
        <a:prstGeom prst="ellipse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11" presStyleCnt="12"/>
      <dgm:spPr/>
    </dgm:pt>
    <dgm:pt modelId="{D27D4B50-EAD1-4E28-BB95-5202D94609AD}" type="pres">
      <dgm:prSet presAssocID="{312AC8EC-3989-4E6B-A34C-4A44971F8422}" presName="nodeTx" presStyleLbl="node1" presStyleIdx="11" presStyleCnt="12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11" presStyleCnt="12"/>
      <dgm:spPr/>
    </dgm:pt>
    <dgm:pt modelId="{A5E4E931-3070-4D12-BE4A-A7CFF0542571}" type="pres">
      <dgm:prSet presAssocID="{312AC8EC-3989-4E6B-A34C-4A44971F8422}" presName="imagNode" presStyleLbl="fgImgPlace1" presStyleIdx="11" presStyleCnt="12" custScaleY="93841" custLinFactNeighborY="1476"/>
      <dgm:spPr>
        <a:xfrm>
          <a:off x="11120633" y="340937"/>
          <a:ext cx="919895" cy="1417320"/>
        </a:xfrm>
        <a:prstGeom prst="rect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gm:spPr>
    </dgm:pt>
  </dgm:ptLst>
  <dgm:cxnLst>
    <dgm:cxn modelId="{4A9F5802-078F-574B-8A56-84D975CDB361}" type="presOf" srcId="{B3C296FB-3485-4B9E-A81F-C9229475D8E6}" destId="{A1BE973D-2666-428F-968A-6FB64469B94A}" srcOrd="0" destOrd="0" presId="urn:microsoft.com/office/officeart/2005/8/layout/hList7"/>
    <dgm:cxn modelId="{4B83F904-14BD-8043-92DF-3B4E5B985798}" type="presOf" srcId="{DA761F70-B11F-4EA6-915D-15ADF7DDBA23}" destId="{7DF9CCCA-3B9D-4598-9B0D-5726972F0780}" srcOrd="0" destOrd="0" presId="urn:microsoft.com/office/officeart/2005/8/layout/hList7"/>
    <dgm:cxn modelId="{3ECBBC06-2398-834A-8152-23A9B5F95E2A}" type="presOf" srcId="{312AC8EC-3989-4E6B-A34C-4A44971F8422}" destId="{D27D4B50-EAD1-4E28-BB95-5202D94609AD}" srcOrd="1" destOrd="0" presId="urn:microsoft.com/office/officeart/2005/8/layout/hList7"/>
    <dgm:cxn modelId="{CB5E5B09-20CD-4245-A349-FF2971C82599}" srcId="{76CDA518-BC6C-454C-8425-289DBEFA6303}" destId="{0C927F58-D0E1-4B01-A6B6-C603E890F398}" srcOrd="4" destOrd="0" parTransId="{79673275-EAE9-4B21-BD17-BA2A2DC472F8}" sibTransId="{91B44C06-EF03-4B80-B764-56D43105AB17}"/>
    <dgm:cxn modelId="{56FA450B-D6FE-CD43-9648-FFAB42F174C8}" type="presOf" srcId="{15FAF609-EF06-4219-A9A5-579532B2B0F5}" destId="{7A28B743-5308-49B7-A36D-077D307978EA}" srcOrd="1" destOrd="0" presId="urn:microsoft.com/office/officeart/2005/8/layout/hList7"/>
    <dgm:cxn modelId="{4A8A7912-19DD-4170-BE92-5B4CEA10F0F4}" srcId="{76CDA518-BC6C-454C-8425-289DBEFA6303}" destId="{312AC8EC-3989-4E6B-A34C-4A44971F8422}" srcOrd="11" destOrd="0" parTransId="{4C6EC9C3-231F-4CE7-B7C6-B9BD23DC1532}" sibTransId="{9CD2B463-8A90-4055-A6A7-74FFBC8F1CA8}"/>
    <dgm:cxn modelId="{49844915-79B7-4760-B8A6-6358800639E0}" srcId="{76CDA518-BC6C-454C-8425-289DBEFA6303}" destId="{15FAF609-EF06-4219-A9A5-579532B2B0F5}" srcOrd="10" destOrd="0" parTransId="{D2885B8D-6C0A-4181-92C1-3B3291BDFB29}" sibTransId="{6DF72718-445E-4FDC-B1E6-DF26AB44A9AF}"/>
    <dgm:cxn modelId="{C0D76F15-3E25-354A-AB47-3442FD22F260}" type="presOf" srcId="{DA761F70-B11F-4EA6-915D-15ADF7DDBA23}" destId="{3A3CCAAA-9391-4727-92C0-D8017A0163A3}" srcOrd="1" destOrd="0" presId="urn:microsoft.com/office/officeart/2005/8/layout/hList7"/>
    <dgm:cxn modelId="{F1B60C1A-67FF-F24C-97F6-2E862336795E}" type="presOf" srcId="{87EBC7B2-62CC-4F4D-B8F1-6913234E01AB}" destId="{EFEA8269-3FA8-4E67-A41C-D7364A1F0F81}" srcOrd="1" destOrd="0" presId="urn:microsoft.com/office/officeart/2005/8/layout/hList7"/>
    <dgm:cxn modelId="{EE6BF61A-B19F-4C39-8C06-B8706D9BA7BA}" srcId="{76CDA518-BC6C-454C-8425-289DBEFA6303}" destId="{4F7AD0EE-0E26-4017-9F94-86272D93EFC3}" srcOrd="6" destOrd="0" parTransId="{1B378C42-C627-4201-AE52-4BA974618512}" sibTransId="{51654D6A-95A4-4E7F-B6C4-FF063E7F512E}"/>
    <dgm:cxn modelId="{D212281E-07E9-974E-95F4-3C8E1623E71B}" type="presOf" srcId="{3C38FD12-87B0-464F-A492-9B9A15FB1891}" destId="{D37F41FC-D8AB-FB49-A677-51E20658B76C}" srcOrd="1" destOrd="0" presId="urn:microsoft.com/office/officeart/2005/8/layout/hList7"/>
    <dgm:cxn modelId="{F964842A-6408-F84A-95B3-841627BB3168}" type="presOf" srcId="{91B44C06-EF03-4B80-B764-56D43105AB17}" destId="{1F0423FB-D68E-4585-AD64-427F976129F3}" srcOrd="0" destOrd="0" presId="urn:microsoft.com/office/officeart/2005/8/layout/hList7"/>
    <dgm:cxn modelId="{F461BD2A-C157-8A40-83CA-34004594E66A}" type="presOf" srcId="{4F72BF1C-5C6D-4106-A1C4-ECB77BA1216C}" destId="{180CC420-22A6-4967-BD0A-16B1BE5DD723}" srcOrd="0" destOrd="0" presId="urn:microsoft.com/office/officeart/2005/8/layout/hList7"/>
    <dgm:cxn modelId="{B18EE22C-D8FC-FB4C-9E38-A02490D3A48C}" type="presOf" srcId="{0C927F58-D0E1-4B01-A6B6-C603E890F398}" destId="{9214762E-771B-4644-B4EF-48158964CAF7}" srcOrd="1" destOrd="0" presId="urn:microsoft.com/office/officeart/2005/8/layout/hList7"/>
    <dgm:cxn modelId="{83F51F3C-83AA-C940-BB15-4AD83A85010E}" type="presOf" srcId="{167BF358-8434-4987-B85A-37964861114E}" destId="{2E70E187-B08A-486D-8A45-C8A232CC337A}" srcOrd="0" destOrd="0" presId="urn:microsoft.com/office/officeart/2005/8/layout/hList7"/>
    <dgm:cxn modelId="{9697DD3F-1923-415C-B9D3-CEE56720C4CC}" srcId="{76CDA518-BC6C-454C-8425-289DBEFA6303}" destId="{167BF358-8434-4987-B85A-37964861114E}" srcOrd="5" destOrd="0" parTransId="{CAB79F3C-EB84-4F7C-A9F7-2D2507D5DBE7}" sibTransId="{23117442-D303-468D-9B1A-74E04914477C}"/>
    <dgm:cxn modelId="{1AFC345D-BE73-0349-B632-94F85A7393C7}" type="presOf" srcId="{EDE82B6F-CA32-4C6B-8BFB-B30D12284093}" destId="{FA06BBCE-464F-4266-B09B-D42E3ACE62C5}" srcOrd="0" destOrd="0" presId="urn:microsoft.com/office/officeart/2005/8/layout/hList7"/>
    <dgm:cxn modelId="{3FE1FD5F-6F8E-3D47-8118-F24DA306BFC6}" type="presOf" srcId="{8B7B9245-1212-4EA2-8DBA-AB21D24D994E}" destId="{1BFDB655-8D21-4995-B102-9474CBAFCA39}" srcOrd="0" destOrd="0" presId="urn:microsoft.com/office/officeart/2005/8/layout/hList7"/>
    <dgm:cxn modelId="{53AD6868-6A8B-2040-9DB5-CE884A1D2D9D}" type="presOf" srcId="{0C927F58-D0E1-4B01-A6B6-C603E890F398}" destId="{991FE780-09B4-437E-87F1-633B9F17E51A}" srcOrd="0" destOrd="0" presId="urn:microsoft.com/office/officeart/2005/8/layout/hList7"/>
    <dgm:cxn modelId="{F166506A-B0D7-8943-BAFF-48CD4CA8C54F}" type="presOf" srcId="{5DE23A1F-B828-4AED-93AF-CB385BE40F90}" destId="{597A3276-0637-471F-8C39-62B3791F94E7}" srcOrd="1" destOrd="0" presId="urn:microsoft.com/office/officeart/2005/8/layout/hList7"/>
    <dgm:cxn modelId="{F25F754F-A882-304F-BC4A-639316EB73B0}" type="presOf" srcId="{095AE3E2-7CB6-43CA-A532-FBE35E2C2239}" destId="{B403F713-81E6-4AE7-B3A1-1A307AF769A8}" srcOrd="0" destOrd="0" presId="urn:microsoft.com/office/officeart/2005/8/layout/hList7"/>
    <dgm:cxn modelId="{8E333071-57EA-D643-9DA7-AC6588A04698}" srcId="{76CDA518-BC6C-454C-8425-289DBEFA6303}" destId="{3C38FD12-87B0-464F-A492-9B9A15FB1891}" srcOrd="1" destOrd="0" parTransId="{B53205BA-A281-6949-A492-A68555E9352F}" sibTransId="{7955DDF9-C9AE-7641-B081-FC0C0265DB65}"/>
    <dgm:cxn modelId="{A81FDF52-98A1-3D41-809A-83A2B891ED6F}" type="presOf" srcId="{312AC8EC-3989-4E6B-A34C-4A44971F8422}" destId="{046C3189-9723-4D48-AB42-84F0840E98A7}" srcOrd="0" destOrd="0" presId="urn:microsoft.com/office/officeart/2005/8/layout/hList7"/>
    <dgm:cxn modelId="{D4EE0C54-AD0F-BE4E-AEB9-721F81DBB01D}" type="presOf" srcId="{51654D6A-95A4-4E7F-B6C4-FF063E7F512E}" destId="{EBD88C52-2018-48D1-9314-C17CB78960E1}" srcOrd="0" destOrd="0" presId="urn:microsoft.com/office/officeart/2005/8/layout/hList7"/>
    <dgm:cxn modelId="{2E1A1579-A6BA-476F-822B-86009E26C1D5}" srcId="{76CDA518-BC6C-454C-8425-289DBEFA6303}" destId="{87EBC7B2-62CC-4F4D-B8F1-6913234E01AB}" srcOrd="8" destOrd="0" parTransId="{792074DA-5FA9-4FC5-82A0-319076547753}" sibTransId="{B3C296FB-3485-4B9E-A81F-C9229475D8E6}"/>
    <dgm:cxn modelId="{E2821782-CFE7-F640-8F76-09237023F7C7}" type="presOf" srcId="{82ED9815-0689-437F-AB55-8011A9589219}" destId="{80C6CD21-4D30-4F02-A5E3-108A4E386C2A}" srcOrd="1" destOrd="0" presId="urn:microsoft.com/office/officeart/2005/8/layout/hList7"/>
    <dgm:cxn modelId="{6DB3CE84-13CE-7547-AB87-6B3A2DB5430F}" type="presOf" srcId="{4F7AD0EE-0E26-4017-9F94-86272D93EFC3}" destId="{0F17CE07-4E74-4F15-86EB-6C6567CBA919}" srcOrd="0" destOrd="0" presId="urn:microsoft.com/office/officeart/2005/8/layout/hList7"/>
    <dgm:cxn modelId="{A9B5938D-38ED-9B4D-B4B4-01D84BFD3107}" type="presOf" srcId="{6DF72718-445E-4FDC-B1E6-DF26AB44A9AF}" destId="{F67F770D-9EE3-448C-A8A4-D441C2B590E5}" srcOrd="0" destOrd="0" presId="urn:microsoft.com/office/officeart/2005/8/layout/hList7"/>
    <dgm:cxn modelId="{9279CA99-C641-BE42-8C73-7117A2F9102F}" srcId="{76CDA518-BC6C-454C-8425-289DBEFA6303}" destId="{0DFEB70C-02AC-AF44-BA5D-C8842F80B134}" srcOrd="0" destOrd="0" parTransId="{B89F5C70-128D-D946-86F9-738DD04990E9}" sibTransId="{1E0F5F8C-C0FA-8049-9CD2-98BE7E232B52}"/>
    <dgm:cxn modelId="{9E31DBA0-E939-49A6-A6BC-57FBA271E74D}" srcId="{76CDA518-BC6C-454C-8425-289DBEFA6303}" destId="{EDE82B6F-CA32-4C6B-8BFB-B30D12284093}" srcOrd="3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7" destOrd="0" parTransId="{205211D0-56BC-42B4-8B39-5E0986F07326}" sibTransId="{8B7B9245-1212-4EA2-8DBA-AB21D24D994E}"/>
    <dgm:cxn modelId="{72B83BA5-3F68-A94F-8342-1FC688FDD5C9}" type="presOf" srcId="{4F7AD0EE-0E26-4017-9F94-86272D93EFC3}" destId="{8D07021B-273A-4B9A-9F4E-3DC526DA65BD}" srcOrd="1" destOrd="0" presId="urn:microsoft.com/office/officeart/2005/8/layout/hList7"/>
    <dgm:cxn modelId="{1E256FA6-ABAF-B442-8DA6-E66401D180A3}" type="presOf" srcId="{3C38FD12-87B0-464F-A492-9B9A15FB1891}" destId="{955D4B7B-55E2-5049-BAD1-F314E49BC1DA}" srcOrd="0" destOrd="0" presId="urn:microsoft.com/office/officeart/2005/8/layout/hList7"/>
    <dgm:cxn modelId="{1E4ACCA8-BCA7-3742-9C0A-F554DE72F05C}" type="presOf" srcId="{0DFEB70C-02AC-AF44-BA5D-C8842F80B134}" destId="{63A0A283-9BE1-5848-9AF0-36A6E316D071}" srcOrd="1" destOrd="0" presId="urn:microsoft.com/office/officeart/2005/8/layout/hList7"/>
    <dgm:cxn modelId="{5C51D1B5-5990-CB4B-8638-2358BB530D5F}" type="presOf" srcId="{23117442-D303-468D-9B1A-74E04914477C}" destId="{92BB5058-E676-44FD-8396-B1C6E9350E2F}" srcOrd="0" destOrd="0" presId="urn:microsoft.com/office/officeart/2005/8/layout/hList7"/>
    <dgm:cxn modelId="{8DB8FAB8-F8BE-4232-8E1A-61CBAFE1B3A6}" srcId="{76CDA518-BC6C-454C-8425-289DBEFA6303}" destId="{82ED9815-0689-437F-AB55-8011A9589219}" srcOrd="2" destOrd="0" parTransId="{CA69EC14-8F26-4324-9465-B228833C3D9E}" sibTransId="{095AE3E2-7CB6-43CA-A532-FBE35E2C2239}"/>
    <dgm:cxn modelId="{017127BE-0F77-9240-9B3F-3488238084EA}" type="presOf" srcId="{5DE23A1F-B828-4AED-93AF-CB385BE40F90}" destId="{620747C8-B56B-4616-9A1D-BDC76FE2232C}" srcOrd="0" destOrd="0" presId="urn:microsoft.com/office/officeart/2005/8/layout/hList7"/>
    <dgm:cxn modelId="{D4A848BE-2AE5-E747-9302-35405A69ACC4}" type="presOf" srcId="{1E0F5F8C-C0FA-8049-9CD2-98BE7E232B52}" destId="{9AB0C19E-9F21-4546-957D-9D20AF0B7F7D}" srcOrd="0" destOrd="0" presId="urn:microsoft.com/office/officeart/2005/8/layout/hList7"/>
    <dgm:cxn modelId="{DE1F89BE-1D54-F84E-9327-13B74A4AF796}" type="presOf" srcId="{0DFEB70C-02AC-AF44-BA5D-C8842F80B134}" destId="{CCF769D0-AC55-BC43-BBCF-F4FD2A0BB0B4}" srcOrd="0" destOrd="0" presId="urn:microsoft.com/office/officeart/2005/8/layout/hList7"/>
    <dgm:cxn modelId="{F00D34CF-9683-5E4D-A797-482D4EB9C72D}" type="presOf" srcId="{4B7087D8-60F7-45B3-90E8-83EEE7316E5B}" destId="{620E0897-60F4-4FE7-BB5B-EC1118AD18C4}" srcOrd="0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D7A9F3DA-7851-714B-B80D-57BA2B74AF0C}" type="presOf" srcId="{87EBC7B2-62CC-4F4D-B8F1-6913234E01AB}" destId="{1E2AF601-0E14-41E6-A130-E7A0A9003234}" srcOrd="0" destOrd="0" presId="urn:microsoft.com/office/officeart/2005/8/layout/hList7"/>
    <dgm:cxn modelId="{67E413DF-A3D7-BC4D-B4F4-9FEA3168C34B}" type="presOf" srcId="{7955DDF9-C9AE-7641-B081-FC0C0265DB65}" destId="{E4609218-985D-1D4B-966A-C96FA4B2584D}" srcOrd="0" destOrd="0" presId="urn:microsoft.com/office/officeart/2005/8/layout/hList7"/>
    <dgm:cxn modelId="{256069E3-3936-DC42-9622-6CA26DEDB4A3}" type="presOf" srcId="{167BF358-8434-4987-B85A-37964861114E}" destId="{0B0F9D5E-01B5-4D70-8912-3735DC726156}" srcOrd="1" destOrd="0" presId="urn:microsoft.com/office/officeart/2005/8/layout/hList7"/>
    <dgm:cxn modelId="{D5B4D6E6-3E43-5545-B2DF-DB7FB1B164AF}" type="presOf" srcId="{EDE82B6F-CA32-4C6B-8BFB-B30D12284093}" destId="{4010F67F-62A0-45F8-9086-6325303267DE}" srcOrd="1" destOrd="0" presId="urn:microsoft.com/office/officeart/2005/8/layout/hList7"/>
    <dgm:cxn modelId="{57F181F1-6B71-4EAF-824A-3C3569D63AC5}" srcId="{76CDA518-BC6C-454C-8425-289DBEFA6303}" destId="{5DE23A1F-B828-4AED-93AF-CB385BE40F90}" srcOrd="9" destOrd="0" parTransId="{AC415565-C001-469D-988D-42CCD55DFDCC}" sibTransId="{4F72BF1C-5C6D-4106-A1C4-ECB77BA1216C}"/>
    <dgm:cxn modelId="{C366AAF1-FECE-3D43-B273-17D4D665A051}" type="presOf" srcId="{82ED9815-0689-437F-AB55-8011A9589219}" destId="{33027701-4552-4E82-B8B5-201818F384E1}" srcOrd="0" destOrd="0" presId="urn:microsoft.com/office/officeart/2005/8/layout/hList7"/>
    <dgm:cxn modelId="{5E09FCF1-1109-2E4C-8EE4-28E74BD29A53}" type="presOf" srcId="{15FAF609-EF06-4219-A9A5-579532B2B0F5}" destId="{6C212EEF-C90E-4A39-8624-2778E48E4BE0}" srcOrd="0" destOrd="0" presId="urn:microsoft.com/office/officeart/2005/8/layout/hList7"/>
    <dgm:cxn modelId="{F4E5CFFA-AF8D-7D4C-BDA6-93AE43D21E58}" type="presParOf" srcId="{700DEE2E-009E-4920-8919-3EBA1BD25605}" destId="{6CA53C31-027B-47B6-99A7-1B4548807CCF}" srcOrd="0" destOrd="0" presId="urn:microsoft.com/office/officeart/2005/8/layout/hList7"/>
    <dgm:cxn modelId="{999C9443-2446-4741-B2BF-E21B1509E037}" type="presParOf" srcId="{700DEE2E-009E-4920-8919-3EBA1BD25605}" destId="{474004DD-83D6-490F-8C13-1D7113C388B6}" srcOrd="1" destOrd="0" presId="urn:microsoft.com/office/officeart/2005/8/layout/hList7"/>
    <dgm:cxn modelId="{950C4A47-9629-4D49-8C26-84319D6BA347}" type="presParOf" srcId="{474004DD-83D6-490F-8C13-1D7113C388B6}" destId="{90466D7A-2D4F-1344-B644-D6DCC298509A}" srcOrd="0" destOrd="0" presId="urn:microsoft.com/office/officeart/2005/8/layout/hList7"/>
    <dgm:cxn modelId="{D3E27B53-21CF-B44C-A2B2-AE8B4D160D5F}" type="presParOf" srcId="{90466D7A-2D4F-1344-B644-D6DCC298509A}" destId="{CCF769D0-AC55-BC43-BBCF-F4FD2A0BB0B4}" srcOrd="0" destOrd="0" presId="urn:microsoft.com/office/officeart/2005/8/layout/hList7"/>
    <dgm:cxn modelId="{34E71552-0742-CE4D-BB54-9F5080174528}" type="presParOf" srcId="{90466D7A-2D4F-1344-B644-D6DCC298509A}" destId="{63A0A283-9BE1-5848-9AF0-36A6E316D071}" srcOrd="1" destOrd="0" presId="urn:microsoft.com/office/officeart/2005/8/layout/hList7"/>
    <dgm:cxn modelId="{97F75A6F-F67E-5F4F-A1FE-05FA2F19D302}" type="presParOf" srcId="{90466D7A-2D4F-1344-B644-D6DCC298509A}" destId="{B4220B3E-61C4-684D-B8D5-B2459D51B464}" srcOrd="2" destOrd="0" presId="urn:microsoft.com/office/officeart/2005/8/layout/hList7"/>
    <dgm:cxn modelId="{E645974E-087D-024D-A4F9-72116201E163}" type="presParOf" srcId="{90466D7A-2D4F-1344-B644-D6DCC298509A}" destId="{8332BB2D-4DA6-AF44-A16C-41A52244ADA5}" srcOrd="3" destOrd="0" presId="urn:microsoft.com/office/officeart/2005/8/layout/hList7"/>
    <dgm:cxn modelId="{AF2C933C-BF53-2749-8C99-E64219E45B1E}" type="presParOf" srcId="{474004DD-83D6-490F-8C13-1D7113C388B6}" destId="{9AB0C19E-9F21-4546-957D-9D20AF0B7F7D}" srcOrd="1" destOrd="0" presId="urn:microsoft.com/office/officeart/2005/8/layout/hList7"/>
    <dgm:cxn modelId="{BBE78EDC-A63E-874F-986A-32308F4860AA}" type="presParOf" srcId="{474004DD-83D6-490F-8C13-1D7113C388B6}" destId="{B23B278D-7C3C-E540-94D6-D8D3F840ED38}" srcOrd="2" destOrd="0" presId="urn:microsoft.com/office/officeart/2005/8/layout/hList7"/>
    <dgm:cxn modelId="{A280A357-B474-FB44-BE13-5BEDC6F438FE}" type="presParOf" srcId="{B23B278D-7C3C-E540-94D6-D8D3F840ED38}" destId="{955D4B7B-55E2-5049-BAD1-F314E49BC1DA}" srcOrd="0" destOrd="0" presId="urn:microsoft.com/office/officeart/2005/8/layout/hList7"/>
    <dgm:cxn modelId="{007A5DB9-2C57-104B-977A-1C56E5A98B6F}" type="presParOf" srcId="{B23B278D-7C3C-E540-94D6-D8D3F840ED38}" destId="{D37F41FC-D8AB-FB49-A677-51E20658B76C}" srcOrd="1" destOrd="0" presId="urn:microsoft.com/office/officeart/2005/8/layout/hList7"/>
    <dgm:cxn modelId="{FF0E82A0-82A4-DD44-B4AC-FC3978101371}" type="presParOf" srcId="{B23B278D-7C3C-E540-94D6-D8D3F840ED38}" destId="{36B99176-46FB-7743-BFD1-ABFEE85BB20C}" srcOrd="2" destOrd="0" presId="urn:microsoft.com/office/officeart/2005/8/layout/hList7"/>
    <dgm:cxn modelId="{99C4A549-65FC-7D49-9624-032CB2B20787}" type="presParOf" srcId="{B23B278D-7C3C-E540-94D6-D8D3F840ED38}" destId="{23CA0A94-3428-454E-9201-9317C0B35E42}" srcOrd="3" destOrd="0" presId="urn:microsoft.com/office/officeart/2005/8/layout/hList7"/>
    <dgm:cxn modelId="{CCCAA060-FB1F-5342-BA19-A18F11310E1B}" type="presParOf" srcId="{474004DD-83D6-490F-8C13-1D7113C388B6}" destId="{E4609218-985D-1D4B-966A-C96FA4B2584D}" srcOrd="3" destOrd="0" presId="urn:microsoft.com/office/officeart/2005/8/layout/hList7"/>
    <dgm:cxn modelId="{4CF3C526-90FA-7A40-89F0-5B6401125C55}" type="presParOf" srcId="{474004DD-83D6-490F-8C13-1D7113C388B6}" destId="{1596B23E-FF3A-4F13-8B81-DB82401CB8A2}" srcOrd="4" destOrd="0" presId="urn:microsoft.com/office/officeart/2005/8/layout/hList7"/>
    <dgm:cxn modelId="{FBF70D2C-396A-C44F-898E-5B36FD154A84}" type="presParOf" srcId="{1596B23E-FF3A-4F13-8B81-DB82401CB8A2}" destId="{33027701-4552-4E82-B8B5-201818F384E1}" srcOrd="0" destOrd="0" presId="urn:microsoft.com/office/officeart/2005/8/layout/hList7"/>
    <dgm:cxn modelId="{192B4961-C345-0348-8B37-0C2968714E93}" type="presParOf" srcId="{1596B23E-FF3A-4F13-8B81-DB82401CB8A2}" destId="{80C6CD21-4D30-4F02-A5E3-108A4E386C2A}" srcOrd="1" destOrd="0" presId="urn:microsoft.com/office/officeart/2005/8/layout/hList7"/>
    <dgm:cxn modelId="{845E8CE9-7F0F-A342-83D3-CF3EE9D796CF}" type="presParOf" srcId="{1596B23E-FF3A-4F13-8B81-DB82401CB8A2}" destId="{76216FFC-B42E-47B5-BEF6-E584E61758BE}" srcOrd="2" destOrd="0" presId="urn:microsoft.com/office/officeart/2005/8/layout/hList7"/>
    <dgm:cxn modelId="{EF282CB8-1A33-794F-A946-D94CF3FC84C0}" type="presParOf" srcId="{1596B23E-FF3A-4F13-8B81-DB82401CB8A2}" destId="{0304F202-A9F3-479D-BEB1-3ABB9CCAFAF9}" srcOrd="3" destOrd="0" presId="urn:microsoft.com/office/officeart/2005/8/layout/hList7"/>
    <dgm:cxn modelId="{E84213ED-95D7-B943-BA5A-455631CC967B}" type="presParOf" srcId="{474004DD-83D6-490F-8C13-1D7113C388B6}" destId="{B403F713-81E6-4AE7-B3A1-1A307AF769A8}" srcOrd="5" destOrd="0" presId="urn:microsoft.com/office/officeart/2005/8/layout/hList7"/>
    <dgm:cxn modelId="{C0E3FBEB-C48A-1441-B5AE-29B7667010F0}" type="presParOf" srcId="{474004DD-83D6-490F-8C13-1D7113C388B6}" destId="{B9908DC9-75CD-470F-86E2-F7B565FA29D9}" srcOrd="6" destOrd="0" presId="urn:microsoft.com/office/officeart/2005/8/layout/hList7"/>
    <dgm:cxn modelId="{46269875-FA29-FF4A-ADFF-A46D5D54ADA8}" type="presParOf" srcId="{B9908DC9-75CD-470F-86E2-F7B565FA29D9}" destId="{FA06BBCE-464F-4266-B09B-D42E3ACE62C5}" srcOrd="0" destOrd="0" presId="urn:microsoft.com/office/officeart/2005/8/layout/hList7"/>
    <dgm:cxn modelId="{A6FDCD0C-738A-9341-B360-47734464B0A1}" type="presParOf" srcId="{B9908DC9-75CD-470F-86E2-F7B565FA29D9}" destId="{4010F67F-62A0-45F8-9086-6325303267DE}" srcOrd="1" destOrd="0" presId="urn:microsoft.com/office/officeart/2005/8/layout/hList7"/>
    <dgm:cxn modelId="{5AF2A563-C2B1-8B4A-A25E-44A3147593BA}" type="presParOf" srcId="{B9908DC9-75CD-470F-86E2-F7B565FA29D9}" destId="{BA70FC0A-0E40-43D4-9CED-0E9CD2687E95}" srcOrd="2" destOrd="0" presId="urn:microsoft.com/office/officeart/2005/8/layout/hList7"/>
    <dgm:cxn modelId="{356997F3-BA19-2C4B-8FD7-FCC50A2444AD}" type="presParOf" srcId="{B9908DC9-75CD-470F-86E2-F7B565FA29D9}" destId="{AF799562-D0FE-4304-8CBE-F6EBFAE4013A}" srcOrd="3" destOrd="0" presId="urn:microsoft.com/office/officeart/2005/8/layout/hList7"/>
    <dgm:cxn modelId="{F6252333-0626-CB4D-A7B4-583DA6C945E8}" type="presParOf" srcId="{474004DD-83D6-490F-8C13-1D7113C388B6}" destId="{620E0897-60F4-4FE7-BB5B-EC1118AD18C4}" srcOrd="7" destOrd="0" presId="urn:microsoft.com/office/officeart/2005/8/layout/hList7"/>
    <dgm:cxn modelId="{E6775D23-CEBA-9C41-A079-22EE8212568F}" type="presParOf" srcId="{474004DD-83D6-490F-8C13-1D7113C388B6}" destId="{D8032356-C94D-4EB5-BD43-52AF1F0DC0DA}" srcOrd="8" destOrd="0" presId="urn:microsoft.com/office/officeart/2005/8/layout/hList7"/>
    <dgm:cxn modelId="{0778E312-2798-5748-9241-88EAF746B1AA}" type="presParOf" srcId="{D8032356-C94D-4EB5-BD43-52AF1F0DC0DA}" destId="{991FE780-09B4-437E-87F1-633B9F17E51A}" srcOrd="0" destOrd="0" presId="urn:microsoft.com/office/officeart/2005/8/layout/hList7"/>
    <dgm:cxn modelId="{F3C2DEAC-C151-8C44-A00A-68CE2B98709E}" type="presParOf" srcId="{D8032356-C94D-4EB5-BD43-52AF1F0DC0DA}" destId="{9214762E-771B-4644-B4EF-48158964CAF7}" srcOrd="1" destOrd="0" presId="urn:microsoft.com/office/officeart/2005/8/layout/hList7"/>
    <dgm:cxn modelId="{31A7800A-B6CE-524D-8C8B-2E86DC40BEAC}" type="presParOf" srcId="{D8032356-C94D-4EB5-BD43-52AF1F0DC0DA}" destId="{FB25865C-F5C6-44CB-B4D2-3814AA594E66}" srcOrd="2" destOrd="0" presId="urn:microsoft.com/office/officeart/2005/8/layout/hList7"/>
    <dgm:cxn modelId="{DE4F7163-8375-3741-9286-D9C100AFCD34}" type="presParOf" srcId="{D8032356-C94D-4EB5-BD43-52AF1F0DC0DA}" destId="{069CDC01-BE12-484D-9486-671E87A5E1A9}" srcOrd="3" destOrd="0" presId="urn:microsoft.com/office/officeart/2005/8/layout/hList7"/>
    <dgm:cxn modelId="{E36097F0-742B-8D42-B214-EA74ED01A21F}" type="presParOf" srcId="{474004DD-83D6-490F-8C13-1D7113C388B6}" destId="{1F0423FB-D68E-4585-AD64-427F976129F3}" srcOrd="9" destOrd="0" presId="urn:microsoft.com/office/officeart/2005/8/layout/hList7"/>
    <dgm:cxn modelId="{73B32F99-2872-8248-8045-DCA23423081B}" type="presParOf" srcId="{474004DD-83D6-490F-8C13-1D7113C388B6}" destId="{67FA1698-9E24-4229-A2FA-F4674B67919C}" srcOrd="10" destOrd="0" presId="urn:microsoft.com/office/officeart/2005/8/layout/hList7"/>
    <dgm:cxn modelId="{3F747737-B76D-1344-8F8A-147C6AE642A1}" type="presParOf" srcId="{67FA1698-9E24-4229-A2FA-F4674B67919C}" destId="{2E70E187-B08A-486D-8A45-C8A232CC337A}" srcOrd="0" destOrd="0" presId="urn:microsoft.com/office/officeart/2005/8/layout/hList7"/>
    <dgm:cxn modelId="{AA572BAC-DC90-3640-9369-EFFEA0F01A44}" type="presParOf" srcId="{67FA1698-9E24-4229-A2FA-F4674B67919C}" destId="{0B0F9D5E-01B5-4D70-8912-3735DC726156}" srcOrd="1" destOrd="0" presId="urn:microsoft.com/office/officeart/2005/8/layout/hList7"/>
    <dgm:cxn modelId="{BC27C514-D0B9-FA4E-AAFE-14804DFBFCD7}" type="presParOf" srcId="{67FA1698-9E24-4229-A2FA-F4674B67919C}" destId="{FC7B3C5D-EC91-4467-AF60-0E5515B36ED2}" srcOrd="2" destOrd="0" presId="urn:microsoft.com/office/officeart/2005/8/layout/hList7"/>
    <dgm:cxn modelId="{0CF9B645-312C-B74B-BA65-A93B85DDFCC2}" type="presParOf" srcId="{67FA1698-9E24-4229-A2FA-F4674B67919C}" destId="{640B4EA2-5D13-4CA1-86A9-3221B0994580}" srcOrd="3" destOrd="0" presId="urn:microsoft.com/office/officeart/2005/8/layout/hList7"/>
    <dgm:cxn modelId="{4946360C-5279-5743-BF53-CBF19A8DDAFA}" type="presParOf" srcId="{474004DD-83D6-490F-8C13-1D7113C388B6}" destId="{92BB5058-E676-44FD-8396-B1C6E9350E2F}" srcOrd="11" destOrd="0" presId="urn:microsoft.com/office/officeart/2005/8/layout/hList7"/>
    <dgm:cxn modelId="{77924CF8-D963-B748-9C1D-0D1AEC986703}" type="presParOf" srcId="{474004DD-83D6-490F-8C13-1D7113C388B6}" destId="{44F6A7E9-A24E-43F1-8876-7D150D31E9D4}" srcOrd="12" destOrd="0" presId="urn:microsoft.com/office/officeart/2005/8/layout/hList7"/>
    <dgm:cxn modelId="{FD2E39ED-98F9-0A44-A01F-3B15C71FEA28}" type="presParOf" srcId="{44F6A7E9-A24E-43F1-8876-7D150D31E9D4}" destId="{0F17CE07-4E74-4F15-86EB-6C6567CBA919}" srcOrd="0" destOrd="0" presId="urn:microsoft.com/office/officeart/2005/8/layout/hList7"/>
    <dgm:cxn modelId="{63918DD6-C4F0-5C43-A5C6-8F11FAEE29D3}" type="presParOf" srcId="{44F6A7E9-A24E-43F1-8876-7D150D31E9D4}" destId="{8D07021B-273A-4B9A-9F4E-3DC526DA65BD}" srcOrd="1" destOrd="0" presId="urn:microsoft.com/office/officeart/2005/8/layout/hList7"/>
    <dgm:cxn modelId="{11838221-C447-3F4E-9CB5-B1709B4D576A}" type="presParOf" srcId="{44F6A7E9-A24E-43F1-8876-7D150D31E9D4}" destId="{D5E502C2-DE8D-4346-877A-9C40A3864E73}" srcOrd="2" destOrd="0" presId="urn:microsoft.com/office/officeart/2005/8/layout/hList7"/>
    <dgm:cxn modelId="{6B1151E5-9A61-204F-B6EE-C3EB89BE328E}" type="presParOf" srcId="{44F6A7E9-A24E-43F1-8876-7D150D31E9D4}" destId="{1722C8D5-9191-4617-9A5C-B2D813A9D915}" srcOrd="3" destOrd="0" presId="urn:microsoft.com/office/officeart/2005/8/layout/hList7"/>
    <dgm:cxn modelId="{5AB2B1AE-79D4-1F41-979A-C599024739CE}" type="presParOf" srcId="{474004DD-83D6-490F-8C13-1D7113C388B6}" destId="{EBD88C52-2018-48D1-9314-C17CB78960E1}" srcOrd="13" destOrd="0" presId="urn:microsoft.com/office/officeart/2005/8/layout/hList7"/>
    <dgm:cxn modelId="{101DA583-92DB-AC4B-AC4C-C6BC7FE4D6BC}" type="presParOf" srcId="{474004DD-83D6-490F-8C13-1D7113C388B6}" destId="{0F54D2C3-2473-46B1-B62D-6D975835F768}" srcOrd="14" destOrd="0" presId="urn:microsoft.com/office/officeart/2005/8/layout/hList7"/>
    <dgm:cxn modelId="{3F5BF4DE-9AE3-F146-A71E-BB75B58E306F}" type="presParOf" srcId="{0F54D2C3-2473-46B1-B62D-6D975835F768}" destId="{7DF9CCCA-3B9D-4598-9B0D-5726972F0780}" srcOrd="0" destOrd="0" presId="urn:microsoft.com/office/officeart/2005/8/layout/hList7"/>
    <dgm:cxn modelId="{5E4FF4DC-F2D0-C04D-AF69-7F0291EC3FBA}" type="presParOf" srcId="{0F54D2C3-2473-46B1-B62D-6D975835F768}" destId="{3A3CCAAA-9391-4727-92C0-D8017A0163A3}" srcOrd="1" destOrd="0" presId="urn:microsoft.com/office/officeart/2005/8/layout/hList7"/>
    <dgm:cxn modelId="{99A56C7F-B09D-2242-88D5-BF423B1519B0}" type="presParOf" srcId="{0F54D2C3-2473-46B1-B62D-6D975835F768}" destId="{57AF0E7A-6E2A-4DFD-8782-FF6ACFBFE49A}" srcOrd="2" destOrd="0" presId="urn:microsoft.com/office/officeart/2005/8/layout/hList7"/>
    <dgm:cxn modelId="{9E290489-5BCD-3745-958B-29A0B36F6A65}" type="presParOf" srcId="{0F54D2C3-2473-46B1-B62D-6D975835F768}" destId="{0ED1F304-354B-4320-B27C-70A3951670CA}" srcOrd="3" destOrd="0" presId="urn:microsoft.com/office/officeart/2005/8/layout/hList7"/>
    <dgm:cxn modelId="{E37FFDE5-C8D1-9B4C-9BEF-98AF35ACCB95}" type="presParOf" srcId="{474004DD-83D6-490F-8C13-1D7113C388B6}" destId="{1BFDB655-8D21-4995-B102-9474CBAFCA39}" srcOrd="15" destOrd="0" presId="urn:microsoft.com/office/officeart/2005/8/layout/hList7"/>
    <dgm:cxn modelId="{72C4F31E-C10A-4044-8B46-A515D80C2E6A}" type="presParOf" srcId="{474004DD-83D6-490F-8C13-1D7113C388B6}" destId="{E3D4926D-D56C-4D55-82B1-FA30BBB9C0E6}" srcOrd="16" destOrd="0" presId="urn:microsoft.com/office/officeart/2005/8/layout/hList7"/>
    <dgm:cxn modelId="{90F5A23C-7D05-0247-BFF5-55FCA4B301B1}" type="presParOf" srcId="{E3D4926D-D56C-4D55-82B1-FA30BBB9C0E6}" destId="{1E2AF601-0E14-41E6-A130-E7A0A9003234}" srcOrd="0" destOrd="0" presId="urn:microsoft.com/office/officeart/2005/8/layout/hList7"/>
    <dgm:cxn modelId="{A63A2420-D625-D647-BD61-75D987B6CDF1}" type="presParOf" srcId="{E3D4926D-D56C-4D55-82B1-FA30BBB9C0E6}" destId="{EFEA8269-3FA8-4E67-A41C-D7364A1F0F81}" srcOrd="1" destOrd="0" presId="urn:microsoft.com/office/officeart/2005/8/layout/hList7"/>
    <dgm:cxn modelId="{5C4C75F5-12DB-F941-B9E2-BF1EE3749366}" type="presParOf" srcId="{E3D4926D-D56C-4D55-82B1-FA30BBB9C0E6}" destId="{0EA924EF-8D1F-47B0-BF16-25A8EDEA9546}" srcOrd="2" destOrd="0" presId="urn:microsoft.com/office/officeart/2005/8/layout/hList7"/>
    <dgm:cxn modelId="{CAA0C6C5-0789-B349-96F0-4067EA095280}" type="presParOf" srcId="{E3D4926D-D56C-4D55-82B1-FA30BBB9C0E6}" destId="{92DE6F99-74F9-48AD-8F0A-3356A4758B7E}" srcOrd="3" destOrd="0" presId="urn:microsoft.com/office/officeart/2005/8/layout/hList7"/>
    <dgm:cxn modelId="{24AD61F0-BCC9-4E44-88F3-9166FDB25B85}" type="presParOf" srcId="{474004DD-83D6-490F-8C13-1D7113C388B6}" destId="{A1BE973D-2666-428F-968A-6FB64469B94A}" srcOrd="17" destOrd="0" presId="urn:microsoft.com/office/officeart/2005/8/layout/hList7"/>
    <dgm:cxn modelId="{0897CFAE-464B-9D4A-A4AC-3D3141E4B5BF}" type="presParOf" srcId="{474004DD-83D6-490F-8C13-1D7113C388B6}" destId="{FB0C6E0C-92BE-4A54-B44D-FD3B9DEFEEF5}" srcOrd="18" destOrd="0" presId="urn:microsoft.com/office/officeart/2005/8/layout/hList7"/>
    <dgm:cxn modelId="{EB8C670D-752C-554D-BC0B-84A5A3166126}" type="presParOf" srcId="{FB0C6E0C-92BE-4A54-B44D-FD3B9DEFEEF5}" destId="{620747C8-B56B-4616-9A1D-BDC76FE2232C}" srcOrd="0" destOrd="0" presId="urn:microsoft.com/office/officeart/2005/8/layout/hList7"/>
    <dgm:cxn modelId="{8EEE6C1D-10AF-1148-B1F8-C6BEEC4E47BE}" type="presParOf" srcId="{FB0C6E0C-92BE-4A54-B44D-FD3B9DEFEEF5}" destId="{597A3276-0637-471F-8C39-62B3791F94E7}" srcOrd="1" destOrd="0" presId="urn:microsoft.com/office/officeart/2005/8/layout/hList7"/>
    <dgm:cxn modelId="{A3FA70F1-921A-8148-A51A-9AE84D7110FC}" type="presParOf" srcId="{FB0C6E0C-92BE-4A54-B44D-FD3B9DEFEEF5}" destId="{0206AF53-D451-4267-AC81-68C6CC03F37B}" srcOrd="2" destOrd="0" presId="urn:microsoft.com/office/officeart/2005/8/layout/hList7"/>
    <dgm:cxn modelId="{460E46D2-BBD5-CE44-ADC4-EA66328C9642}" type="presParOf" srcId="{FB0C6E0C-92BE-4A54-B44D-FD3B9DEFEEF5}" destId="{55472D87-4270-4864-9513-C4EF84F48593}" srcOrd="3" destOrd="0" presId="urn:microsoft.com/office/officeart/2005/8/layout/hList7"/>
    <dgm:cxn modelId="{3E9F8986-61B4-6445-B9D0-97041303EBD0}" type="presParOf" srcId="{474004DD-83D6-490F-8C13-1D7113C388B6}" destId="{180CC420-22A6-4967-BD0A-16B1BE5DD723}" srcOrd="19" destOrd="0" presId="urn:microsoft.com/office/officeart/2005/8/layout/hList7"/>
    <dgm:cxn modelId="{413385EA-3C62-344B-8928-46CFB3311DCC}" type="presParOf" srcId="{474004DD-83D6-490F-8C13-1D7113C388B6}" destId="{3209A560-3317-4B8E-947C-607FD3DF3066}" srcOrd="20" destOrd="0" presId="urn:microsoft.com/office/officeart/2005/8/layout/hList7"/>
    <dgm:cxn modelId="{AFBD1BE5-053E-0C4C-99C1-F1FC48EB506C}" type="presParOf" srcId="{3209A560-3317-4B8E-947C-607FD3DF3066}" destId="{6C212EEF-C90E-4A39-8624-2778E48E4BE0}" srcOrd="0" destOrd="0" presId="urn:microsoft.com/office/officeart/2005/8/layout/hList7"/>
    <dgm:cxn modelId="{43E75591-E71D-C14B-A16E-64E3CEAEA6B2}" type="presParOf" srcId="{3209A560-3317-4B8E-947C-607FD3DF3066}" destId="{7A28B743-5308-49B7-A36D-077D307978EA}" srcOrd="1" destOrd="0" presId="urn:microsoft.com/office/officeart/2005/8/layout/hList7"/>
    <dgm:cxn modelId="{F9A2BEC5-2132-B643-A4C8-A819E2891059}" type="presParOf" srcId="{3209A560-3317-4B8E-947C-607FD3DF3066}" destId="{0401C330-83F7-4374-B0FE-4979745BF16D}" srcOrd="2" destOrd="0" presId="urn:microsoft.com/office/officeart/2005/8/layout/hList7"/>
    <dgm:cxn modelId="{76F873A4-19C1-5345-B27E-B9D519D47939}" type="presParOf" srcId="{3209A560-3317-4B8E-947C-607FD3DF3066}" destId="{8B20BB08-94B1-48F9-9897-CB80CA7F6C0C}" srcOrd="3" destOrd="0" presId="urn:microsoft.com/office/officeart/2005/8/layout/hList7"/>
    <dgm:cxn modelId="{6B662F7E-7F15-F24B-9E60-DDE214F2FDE8}" type="presParOf" srcId="{474004DD-83D6-490F-8C13-1D7113C388B6}" destId="{F67F770D-9EE3-448C-A8A4-D441C2B590E5}" srcOrd="21" destOrd="0" presId="urn:microsoft.com/office/officeart/2005/8/layout/hList7"/>
    <dgm:cxn modelId="{FC443F6D-DC7E-6446-B47C-76D5B77FE061}" type="presParOf" srcId="{474004DD-83D6-490F-8C13-1D7113C388B6}" destId="{DEE6476C-3C9B-4114-B5E6-B41D5B87BEDA}" srcOrd="22" destOrd="0" presId="urn:microsoft.com/office/officeart/2005/8/layout/hList7"/>
    <dgm:cxn modelId="{E88E1D92-7FC8-B44A-900E-2E40F84D40CC}" type="presParOf" srcId="{DEE6476C-3C9B-4114-B5E6-B41D5B87BEDA}" destId="{046C3189-9723-4D48-AB42-84F0840E98A7}" srcOrd="0" destOrd="0" presId="urn:microsoft.com/office/officeart/2005/8/layout/hList7"/>
    <dgm:cxn modelId="{D163E2BE-5A37-E94A-BC06-A49685EA435E}" type="presParOf" srcId="{DEE6476C-3C9B-4114-B5E6-B41D5B87BEDA}" destId="{D27D4B50-EAD1-4E28-BB95-5202D94609AD}" srcOrd="1" destOrd="0" presId="urn:microsoft.com/office/officeart/2005/8/layout/hList7"/>
    <dgm:cxn modelId="{C0130CBE-99E1-C843-939D-FE47FC9BB8C8}" type="presParOf" srcId="{DEE6476C-3C9B-4114-B5E6-B41D5B87BEDA}" destId="{7513BE1C-84BB-43A0-B14A-E852AFD3D884}" srcOrd="2" destOrd="0" presId="urn:microsoft.com/office/officeart/2005/8/layout/hList7"/>
    <dgm:cxn modelId="{B4E4928D-A1AF-114A-A948-9AC63A4E87B3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C245F8-D051-45A9-9866-B12B1BD22194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520E0-1D36-4737-B371-33F8E13EF870}">
      <dgm:prSet phldrT="[Text]" custT="1"/>
      <dgm:spPr>
        <a:xfrm>
          <a:off x="1979137" y="37657"/>
          <a:ext cx="1637277" cy="4184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ED &lt;1%</a:t>
          </a:r>
        </a:p>
      </dgm:t>
    </dgm:pt>
    <dgm:pt modelId="{5EDEC8FE-88FF-4201-A13F-895780ABE10E}" type="parTrans" cxnId="{C739214C-072A-4BFB-836C-79EBF003958A}">
      <dgm:prSet/>
      <dgm:spPr/>
      <dgm:t>
        <a:bodyPr/>
        <a:lstStyle/>
        <a:p>
          <a:endParaRPr lang="en-US"/>
        </a:p>
      </dgm:t>
    </dgm:pt>
    <dgm:pt modelId="{C2EEA5EF-263E-478C-91AC-7494728BD4E6}" type="sibTrans" cxnId="{C739214C-072A-4BFB-836C-79EBF003958A}">
      <dgm:prSet/>
      <dgm:spPr/>
      <dgm:t>
        <a:bodyPr/>
        <a:lstStyle/>
        <a:p>
          <a:endParaRPr lang="en-US"/>
        </a:p>
      </dgm:t>
    </dgm:pt>
    <dgm:pt modelId="{EDE20376-FE05-4A1C-90FA-9C33B62012B4}">
      <dgm:prSet phldrT="[Text]" custT="1"/>
      <dgm:spPr>
        <a:xfrm>
          <a:off x="2116980" y="509209"/>
          <a:ext cx="1896986" cy="6444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EBD 12-20%</a:t>
          </a:r>
        </a:p>
      </dgm:t>
    </dgm:pt>
    <dgm:pt modelId="{AD7528A0-E56A-469B-84F7-870E41599666}" type="parTrans" cxnId="{30F91050-9333-45C1-AE50-979CFA1E0184}">
      <dgm:prSet/>
      <dgm:spPr/>
      <dgm:t>
        <a:bodyPr/>
        <a:lstStyle/>
        <a:p>
          <a:endParaRPr lang="en-US"/>
        </a:p>
      </dgm:t>
    </dgm:pt>
    <dgm:pt modelId="{0D3A6E3B-C00F-49CC-9C10-76184F774A43}" type="sibTrans" cxnId="{30F91050-9333-45C1-AE50-979CFA1E0184}">
      <dgm:prSet/>
      <dgm:spPr/>
      <dgm:t>
        <a:bodyPr/>
        <a:lstStyle/>
        <a:p>
          <a:endParaRPr lang="en-US"/>
        </a:p>
      </dgm:t>
    </dgm:pt>
    <dgm:pt modelId="{63D8F321-4D6F-4C87-BC4F-1D9AE918ED37}" type="pres">
      <dgm:prSet presAssocID="{7AC245F8-D051-45A9-9866-B12B1BD22194}" presName="composite" presStyleCnt="0">
        <dgm:presLayoutVars>
          <dgm:chMax val="5"/>
          <dgm:dir/>
          <dgm:resizeHandles val="exact"/>
        </dgm:presLayoutVars>
      </dgm:prSet>
      <dgm:spPr/>
    </dgm:pt>
    <dgm:pt modelId="{6625C065-9CCB-4478-B8B3-41238F5B4862}" type="pres">
      <dgm:prSet presAssocID="{B93520E0-1D36-4737-B371-33F8E13EF870}" presName="circle1" presStyleLbl="lnNode1" presStyleIdx="0" presStyleCnt="2" custLinFactNeighborX="7387" custLinFactNeighborY="-5060"/>
      <dgm:spPr>
        <a:xfrm>
          <a:off x="1003153" y="948501"/>
          <a:ext cx="515540" cy="515540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8BEF41C-5B07-4278-A012-D820FB1EAE95}" type="pres">
      <dgm:prSet presAssocID="{B93520E0-1D36-4737-B371-33F8E13EF870}" presName="text1" presStyleLbl="revTx" presStyleIdx="0" presStyleCnt="2" custScaleX="211723" custScaleY="64934" custLinFactNeighborX="20328" custLinFactNeighborY="-2923">
        <dgm:presLayoutVars>
          <dgm:bulletEnabled val="1"/>
        </dgm:presLayoutVars>
      </dgm:prSet>
      <dgm:spPr/>
    </dgm:pt>
    <dgm:pt modelId="{F85020AF-8515-406B-B6E1-03CC05B4F8F1}" type="pres">
      <dgm:prSet presAssocID="{B93520E0-1D36-4737-B371-33F8E13EF870}" presName="line1" presStyleLbl="callout" presStyleIdx="0" presStyleCnt="4" custLinFactY="71955" custLinFactNeighborX="-71914" custLinFactNeighborY="100000"/>
      <dgm:spPr>
        <a:xfrm>
          <a:off x="1921564" y="327623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  <dgm:pt modelId="{5D5127DC-F990-4D10-A3ED-83F4E4094D01}" type="pres">
      <dgm:prSet presAssocID="{B93520E0-1D36-4737-B371-33F8E13EF870}" presName="d1" presStyleLbl="callout" presStyleIdx="1" presStyleCnt="4" custScaleX="80232" custScaleY="93939" custLinFactNeighborX="-6384" custLinFactNeighborY="3644"/>
      <dgm:spPr>
        <a:xfrm rot="5400000">
          <a:off x="1133686" y="448209"/>
          <a:ext cx="908535" cy="671629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  <dgm:pt modelId="{E2AD58FC-D3A4-4404-B3F3-516FAB1C8940}" type="pres">
      <dgm:prSet presAssocID="{EDE20376-FE05-4A1C-90FA-9C33B62012B4}" presName="circle2" presStyleLbl="lnNode1" presStyleIdx="1" presStyleCnt="2" custLinFactNeighborX="1194" custLinFactNeighborY="-1880"/>
      <dgm:spPr>
        <a:xfrm>
          <a:off x="467995" y="429970"/>
          <a:ext cx="1546622" cy="154662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CA21573-BB90-49A1-BE64-A9D7A2BF3678}" type="pres">
      <dgm:prSet presAssocID="{EDE20376-FE05-4A1C-90FA-9C33B62012B4}" presName="text2" presStyleLbl="revTx" presStyleIdx="1" presStyleCnt="2" custScaleX="245307" custLinFactNeighborX="54945" custLinFactNeighborY="-12216">
        <dgm:presLayoutVars>
          <dgm:bulletEnabled val="1"/>
        </dgm:presLayoutVars>
      </dgm:prSet>
      <dgm:spPr/>
    </dgm:pt>
    <dgm:pt modelId="{1E4DC311-4D49-4A44-8224-A248A07C0CCA}" type="pres">
      <dgm:prSet presAssocID="{EDE20376-FE05-4A1C-90FA-9C33B62012B4}" presName="line2" presStyleLbl="callout" presStyleIdx="2" presStyleCnt="4"/>
      <dgm:spPr>
        <a:xfrm>
          <a:off x="2060594" y="910145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  <dgm:pt modelId="{37C521DE-E66D-4861-A4AE-F1EF4BACE376}" type="pres">
      <dgm:prSet presAssocID="{EDE20376-FE05-4A1C-90FA-9C33B62012B4}" presName="d2" presStyleLbl="callout" presStyleIdx="3" presStyleCnt="4"/>
      <dgm:spPr>
        <a:xfrm rot="5400000">
          <a:off x="1487519" y="1015650"/>
          <a:ext cx="677008" cy="467853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</dgm:ptLst>
  <dgm:cxnLst>
    <dgm:cxn modelId="{77A83348-65B3-4211-A742-FDCB82F1DAC1}" type="presOf" srcId="{7AC245F8-D051-45A9-9866-B12B1BD22194}" destId="{63D8F321-4D6F-4C87-BC4F-1D9AE918ED37}" srcOrd="0" destOrd="0" presId="urn:microsoft.com/office/officeart/2005/8/layout/target1"/>
    <dgm:cxn modelId="{DDA6504B-E367-4CE3-910A-7B694A4C551E}" type="presOf" srcId="{EDE20376-FE05-4A1C-90FA-9C33B62012B4}" destId="{9CA21573-BB90-49A1-BE64-A9D7A2BF3678}" srcOrd="0" destOrd="0" presId="urn:microsoft.com/office/officeart/2005/8/layout/target1"/>
    <dgm:cxn modelId="{C739214C-072A-4BFB-836C-79EBF003958A}" srcId="{7AC245F8-D051-45A9-9866-B12B1BD22194}" destId="{B93520E0-1D36-4737-B371-33F8E13EF870}" srcOrd="0" destOrd="0" parTransId="{5EDEC8FE-88FF-4201-A13F-895780ABE10E}" sibTransId="{C2EEA5EF-263E-478C-91AC-7494728BD4E6}"/>
    <dgm:cxn modelId="{30F91050-9333-45C1-AE50-979CFA1E0184}" srcId="{7AC245F8-D051-45A9-9866-B12B1BD22194}" destId="{EDE20376-FE05-4A1C-90FA-9C33B62012B4}" srcOrd="1" destOrd="0" parTransId="{AD7528A0-E56A-469B-84F7-870E41599666}" sibTransId="{0D3A6E3B-C00F-49CC-9C10-76184F774A43}"/>
    <dgm:cxn modelId="{2E2E5EA2-C257-4627-A38B-C65C1D25918C}" type="presOf" srcId="{B93520E0-1D36-4737-B371-33F8E13EF870}" destId="{98BEF41C-5B07-4278-A012-D820FB1EAE95}" srcOrd="0" destOrd="0" presId="urn:microsoft.com/office/officeart/2005/8/layout/target1"/>
    <dgm:cxn modelId="{6AF4005B-B993-4DF8-B527-529D25AA249B}" type="presParOf" srcId="{63D8F321-4D6F-4C87-BC4F-1D9AE918ED37}" destId="{6625C065-9CCB-4478-B8B3-41238F5B4862}" srcOrd="0" destOrd="0" presId="urn:microsoft.com/office/officeart/2005/8/layout/target1"/>
    <dgm:cxn modelId="{EBA5E856-E1D6-4455-ACAF-12E454B755B4}" type="presParOf" srcId="{63D8F321-4D6F-4C87-BC4F-1D9AE918ED37}" destId="{98BEF41C-5B07-4278-A012-D820FB1EAE95}" srcOrd="1" destOrd="0" presId="urn:microsoft.com/office/officeart/2005/8/layout/target1"/>
    <dgm:cxn modelId="{A3A309DE-5F92-4B29-ACAE-4B711C16DCAE}" type="presParOf" srcId="{63D8F321-4D6F-4C87-BC4F-1D9AE918ED37}" destId="{F85020AF-8515-406B-B6E1-03CC05B4F8F1}" srcOrd="2" destOrd="0" presId="urn:microsoft.com/office/officeart/2005/8/layout/target1"/>
    <dgm:cxn modelId="{BB5E13D5-10E2-4E29-B3F7-1182E7692B38}" type="presParOf" srcId="{63D8F321-4D6F-4C87-BC4F-1D9AE918ED37}" destId="{5D5127DC-F990-4D10-A3ED-83F4E4094D01}" srcOrd="3" destOrd="0" presId="urn:microsoft.com/office/officeart/2005/8/layout/target1"/>
    <dgm:cxn modelId="{88A36DFB-93EF-4920-ADF5-5CBF96B1CB04}" type="presParOf" srcId="{63D8F321-4D6F-4C87-BC4F-1D9AE918ED37}" destId="{E2AD58FC-D3A4-4404-B3F3-516FAB1C8940}" srcOrd="4" destOrd="0" presId="urn:microsoft.com/office/officeart/2005/8/layout/target1"/>
    <dgm:cxn modelId="{A10E7DAE-14D5-43CE-8FDE-383DDACC0F17}" type="presParOf" srcId="{63D8F321-4D6F-4C87-BC4F-1D9AE918ED37}" destId="{9CA21573-BB90-49A1-BE64-A9D7A2BF3678}" srcOrd="5" destOrd="0" presId="urn:microsoft.com/office/officeart/2005/8/layout/target1"/>
    <dgm:cxn modelId="{02DDD146-CF20-473A-94CD-7DCF7E347B07}" type="presParOf" srcId="{63D8F321-4D6F-4C87-BC4F-1D9AE918ED37}" destId="{1E4DC311-4D49-4A44-8224-A248A07C0CCA}" srcOrd="6" destOrd="0" presId="urn:microsoft.com/office/officeart/2005/8/layout/target1"/>
    <dgm:cxn modelId="{523F7470-25B5-4106-9B64-54CF2C79300B}" type="presParOf" srcId="{63D8F321-4D6F-4C87-BC4F-1D9AE918ED37}" destId="{37C521DE-E66D-4861-A4AE-F1EF4BACE376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20F51-DF6D-F84A-8BA8-9A049496162C}">
      <dsp:nvSpPr>
        <dsp:cNvPr id="0" name=""/>
        <dsp:cNvSpPr/>
      </dsp:nvSpPr>
      <dsp:spPr>
        <a:xfrm>
          <a:off x="-5277925" y="-808378"/>
          <a:ext cx="6285238" cy="6285238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9D407-BB4A-5A45-9330-6A657E27CA2B}">
      <dsp:nvSpPr>
        <dsp:cNvPr id="0" name=""/>
        <dsp:cNvSpPr/>
      </dsp:nvSpPr>
      <dsp:spPr>
        <a:xfrm>
          <a:off x="647985" y="466848"/>
          <a:ext cx="9803189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Faculty and Staff</a:t>
          </a:r>
        </a:p>
      </dsp:txBody>
      <dsp:txXfrm>
        <a:off x="647985" y="466848"/>
        <a:ext cx="9803189" cy="933696"/>
      </dsp:txXfrm>
    </dsp:sp>
    <dsp:sp modelId="{326BA992-7EEB-4347-A2EE-82B85B673192}">
      <dsp:nvSpPr>
        <dsp:cNvPr id="0" name=""/>
        <dsp:cNvSpPr/>
      </dsp:nvSpPr>
      <dsp:spPr>
        <a:xfrm>
          <a:off x="64425" y="350136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675EF7-0A26-4B46-9FE7-DCDD337423F7}">
      <dsp:nvSpPr>
        <dsp:cNvPr id="0" name=""/>
        <dsp:cNvSpPr/>
      </dsp:nvSpPr>
      <dsp:spPr>
        <a:xfrm>
          <a:off x="987383" y="1867392"/>
          <a:ext cx="9463791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79294"/>
                <a:satOff val="-15470"/>
                <a:lumOff val="18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9294"/>
                <a:satOff val="-15470"/>
                <a:lumOff val="18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9294"/>
                <a:satOff val="-15470"/>
                <a:lumOff val="18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Students</a:t>
          </a:r>
        </a:p>
      </dsp:txBody>
      <dsp:txXfrm>
        <a:off x="987383" y="1867392"/>
        <a:ext cx="9463791" cy="933696"/>
      </dsp:txXfrm>
    </dsp:sp>
    <dsp:sp modelId="{5CC4C9E6-7618-0543-BADD-12987C1D0FDB}">
      <dsp:nvSpPr>
        <dsp:cNvPr id="0" name=""/>
        <dsp:cNvSpPr/>
      </dsp:nvSpPr>
      <dsp:spPr>
        <a:xfrm>
          <a:off x="403823" y="1750680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179294"/>
              <a:satOff val="-15470"/>
              <a:lumOff val="18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0B7151-7D8B-F94E-9B5F-C111A095FA2F}">
      <dsp:nvSpPr>
        <dsp:cNvPr id="0" name=""/>
        <dsp:cNvSpPr/>
      </dsp:nvSpPr>
      <dsp:spPr>
        <a:xfrm>
          <a:off x="647985" y="3267936"/>
          <a:ext cx="9803189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58587"/>
                <a:satOff val="-30940"/>
                <a:lumOff val="36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58587"/>
                <a:satOff val="-30940"/>
                <a:lumOff val="36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58587"/>
                <a:satOff val="-30940"/>
                <a:lumOff val="36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Families and Community </a:t>
          </a:r>
        </a:p>
      </dsp:txBody>
      <dsp:txXfrm>
        <a:off x="647985" y="3267936"/>
        <a:ext cx="9803189" cy="933696"/>
      </dsp:txXfrm>
    </dsp:sp>
    <dsp:sp modelId="{93A7F3CD-F22E-1144-8AEE-A191E88D335A}">
      <dsp:nvSpPr>
        <dsp:cNvPr id="0" name=""/>
        <dsp:cNvSpPr/>
      </dsp:nvSpPr>
      <dsp:spPr>
        <a:xfrm>
          <a:off x="64425" y="3151224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358587"/>
              <a:satOff val="-30940"/>
              <a:lumOff val="36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20F51-DF6D-F84A-8BA8-9A049496162C}">
      <dsp:nvSpPr>
        <dsp:cNvPr id="0" name=""/>
        <dsp:cNvSpPr/>
      </dsp:nvSpPr>
      <dsp:spPr>
        <a:xfrm>
          <a:off x="-5277925" y="-808378"/>
          <a:ext cx="6285238" cy="6285238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9D407-BB4A-5A45-9330-6A657E27CA2B}">
      <dsp:nvSpPr>
        <dsp:cNvPr id="0" name=""/>
        <dsp:cNvSpPr/>
      </dsp:nvSpPr>
      <dsp:spPr>
        <a:xfrm>
          <a:off x="647985" y="466848"/>
          <a:ext cx="9803189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Faculty and Staff</a:t>
          </a:r>
        </a:p>
      </dsp:txBody>
      <dsp:txXfrm>
        <a:off x="647985" y="466848"/>
        <a:ext cx="9803189" cy="933696"/>
      </dsp:txXfrm>
    </dsp:sp>
    <dsp:sp modelId="{326BA992-7EEB-4347-A2EE-82B85B673192}">
      <dsp:nvSpPr>
        <dsp:cNvPr id="0" name=""/>
        <dsp:cNvSpPr/>
      </dsp:nvSpPr>
      <dsp:spPr>
        <a:xfrm>
          <a:off x="64425" y="350136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675EF7-0A26-4B46-9FE7-DCDD337423F7}">
      <dsp:nvSpPr>
        <dsp:cNvPr id="0" name=""/>
        <dsp:cNvSpPr/>
      </dsp:nvSpPr>
      <dsp:spPr>
        <a:xfrm>
          <a:off x="987383" y="1867392"/>
          <a:ext cx="9463791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79294"/>
                <a:satOff val="-15470"/>
                <a:lumOff val="18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9294"/>
                <a:satOff val="-15470"/>
                <a:lumOff val="18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9294"/>
                <a:satOff val="-15470"/>
                <a:lumOff val="18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Students</a:t>
          </a:r>
        </a:p>
      </dsp:txBody>
      <dsp:txXfrm>
        <a:off x="987383" y="1867392"/>
        <a:ext cx="9463791" cy="933696"/>
      </dsp:txXfrm>
    </dsp:sp>
    <dsp:sp modelId="{5CC4C9E6-7618-0543-BADD-12987C1D0FDB}">
      <dsp:nvSpPr>
        <dsp:cNvPr id="0" name=""/>
        <dsp:cNvSpPr/>
      </dsp:nvSpPr>
      <dsp:spPr>
        <a:xfrm>
          <a:off x="403823" y="1750680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179294"/>
              <a:satOff val="-15470"/>
              <a:lumOff val="18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0B7151-7D8B-F94E-9B5F-C111A095FA2F}">
      <dsp:nvSpPr>
        <dsp:cNvPr id="0" name=""/>
        <dsp:cNvSpPr/>
      </dsp:nvSpPr>
      <dsp:spPr>
        <a:xfrm>
          <a:off x="647985" y="3267936"/>
          <a:ext cx="9803189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58587"/>
                <a:satOff val="-30940"/>
                <a:lumOff val="36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58587"/>
                <a:satOff val="-30940"/>
                <a:lumOff val="36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58587"/>
                <a:satOff val="-30940"/>
                <a:lumOff val="36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Families and Community </a:t>
          </a:r>
        </a:p>
      </dsp:txBody>
      <dsp:txXfrm>
        <a:off x="647985" y="3267936"/>
        <a:ext cx="9803189" cy="933696"/>
      </dsp:txXfrm>
    </dsp:sp>
    <dsp:sp modelId="{93A7F3CD-F22E-1144-8AEE-A191E88D335A}">
      <dsp:nvSpPr>
        <dsp:cNvPr id="0" name=""/>
        <dsp:cNvSpPr/>
      </dsp:nvSpPr>
      <dsp:spPr>
        <a:xfrm>
          <a:off x="64425" y="3151224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358587"/>
              <a:satOff val="-30940"/>
              <a:lumOff val="36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55-D797-4EC1-9B31-502322F86B5D}">
      <dsp:nvSpPr>
        <dsp:cNvPr id="0" name=""/>
        <dsp:cNvSpPr/>
      </dsp:nvSpPr>
      <dsp:spPr>
        <a:xfrm>
          <a:off x="0" y="435780"/>
          <a:ext cx="619186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CAE5-CEFD-4CA2-B820-A9965E4866A9}">
      <dsp:nvSpPr>
        <dsp:cNvPr id="0" name=""/>
        <dsp:cNvSpPr/>
      </dsp:nvSpPr>
      <dsp:spPr>
        <a:xfrm>
          <a:off x="309593" y="7740"/>
          <a:ext cx="4334306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Tell</a:t>
          </a:r>
        </a:p>
      </dsp:txBody>
      <dsp:txXfrm>
        <a:off x="351383" y="49530"/>
        <a:ext cx="4250726" cy="772500"/>
      </dsp:txXfrm>
    </dsp:sp>
    <dsp:sp modelId="{EE6A9522-330F-487B-B895-8706C953AA3B}">
      <dsp:nvSpPr>
        <dsp:cNvPr id="0" name=""/>
        <dsp:cNvSpPr/>
      </dsp:nvSpPr>
      <dsp:spPr>
        <a:xfrm>
          <a:off x="0" y="1751220"/>
          <a:ext cx="619186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F2228-75D3-4ABC-AE35-EB836D61AFF1}">
      <dsp:nvSpPr>
        <dsp:cNvPr id="0" name=""/>
        <dsp:cNvSpPr/>
      </dsp:nvSpPr>
      <dsp:spPr>
        <a:xfrm>
          <a:off x="309593" y="1323180"/>
          <a:ext cx="4334306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Show</a:t>
          </a:r>
        </a:p>
      </dsp:txBody>
      <dsp:txXfrm>
        <a:off x="351383" y="1364970"/>
        <a:ext cx="4250726" cy="772500"/>
      </dsp:txXfrm>
    </dsp:sp>
    <dsp:sp modelId="{B90AF65E-CDA8-4884-B3E9-87BCEC200D74}">
      <dsp:nvSpPr>
        <dsp:cNvPr id="0" name=""/>
        <dsp:cNvSpPr/>
      </dsp:nvSpPr>
      <dsp:spPr>
        <a:xfrm>
          <a:off x="0" y="3066660"/>
          <a:ext cx="619186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E69B2-1EB6-4FEC-BF29-9CE9589BA69D}">
      <dsp:nvSpPr>
        <dsp:cNvPr id="0" name=""/>
        <dsp:cNvSpPr/>
      </dsp:nvSpPr>
      <dsp:spPr>
        <a:xfrm>
          <a:off x="309593" y="2638620"/>
          <a:ext cx="4334306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</a:t>
          </a:r>
        </a:p>
      </dsp:txBody>
      <dsp:txXfrm>
        <a:off x="351383" y="2680410"/>
        <a:ext cx="4250726" cy="772500"/>
      </dsp:txXfrm>
    </dsp:sp>
    <dsp:sp modelId="{3C04C39F-B16B-4708-B6C0-D9AED98BDD65}">
      <dsp:nvSpPr>
        <dsp:cNvPr id="0" name=""/>
        <dsp:cNvSpPr/>
      </dsp:nvSpPr>
      <dsp:spPr>
        <a:xfrm>
          <a:off x="0" y="4382100"/>
          <a:ext cx="619186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62A47-5280-492F-BF44-0E8C85D99689}">
      <dsp:nvSpPr>
        <dsp:cNvPr id="0" name=""/>
        <dsp:cNvSpPr/>
      </dsp:nvSpPr>
      <dsp:spPr>
        <a:xfrm>
          <a:off x="309593" y="3954060"/>
          <a:ext cx="4334306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Practice &amp; Follow Through</a:t>
          </a:r>
        </a:p>
      </dsp:txBody>
      <dsp:txXfrm>
        <a:off x="351383" y="3995850"/>
        <a:ext cx="4250726" cy="7725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55-D797-4EC1-9B31-502322F86B5D}">
      <dsp:nvSpPr>
        <dsp:cNvPr id="0" name=""/>
        <dsp:cNvSpPr/>
      </dsp:nvSpPr>
      <dsp:spPr>
        <a:xfrm>
          <a:off x="0" y="350077"/>
          <a:ext cx="6191866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8" tIns="479044" rIns="480558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Define behaviors and discuss key terms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Discuss why behaviors are important</a:t>
          </a:r>
        </a:p>
      </dsp:txBody>
      <dsp:txXfrm>
        <a:off x="0" y="350077"/>
        <a:ext cx="6191866" cy="1630125"/>
      </dsp:txXfrm>
    </dsp:sp>
    <dsp:sp modelId="{DB70CAE5-CEFD-4CA2-B820-A9965E4866A9}">
      <dsp:nvSpPr>
        <dsp:cNvPr id="0" name=""/>
        <dsp:cNvSpPr/>
      </dsp:nvSpPr>
      <dsp:spPr>
        <a:xfrm>
          <a:off x="309593" y="10597"/>
          <a:ext cx="4334306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Tell</a:t>
          </a:r>
        </a:p>
      </dsp:txBody>
      <dsp:txXfrm>
        <a:off x="342737" y="43741"/>
        <a:ext cx="4268018" cy="612672"/>
      </dsp:txXfrm>
    </dsp:sp>
    <dsp:sp modelId="{EE6A9522-330F-487B-B895-8706C953AA3B}">
      <dsp:nvSpPr>
        <dsp:cNvPr id="0" name=""/>
        <dsp:cNvSpPr/>
      </dsp:nvSpPr>
      <dsp:spPr>
        <a:xfrm>
          <a:off x="0" y="2443882"/>
          <a:ext cx="619186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F2228-75D3-4ABC-AE35-EB836D61AFF1}">
      <dsp:nvSpPr>
        <dsp:cNvPr id="0" name=""/>
        <dsp:cNvSpPr/>
      </dsp:nvSpPr>
      <dsp:spPr>
        <a:xfrm>
          <a:off x="309593" y="2104402"/>
          <a:ext cx="4334306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Show</a:t>
          </a:r>
        </a:p>
      </dsp:txBody>
      <dsp:txXfrm>
        <a:off x="342737" y="2137546"/>
        <a:ext cx="4268018" cy="612672"/>
      </dsp:txXfrm>
    </dsp:sp>
    <dsp:sp modelId="{B90AF65E-CDA8-4884-B3E9-87BCEC200D74}">
      <dsp:nvSpPr>
        <dsp:cNvPr id="0" name=""/>
        <dsp:cNvSpPr/>
      </dsp:nvSpPr>
      <dsp:spPr>
        <a:xfrm>
          <a:off x="0" y="3487162"/>
          <a:ext cx="619186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E69B2-1EB6-4FEC-BF29-9CE9589BA69D}">
      <dsp:nvSpPr>
        <dsp:cNvPr id="0" name=""/>
        <dsp:cNvSpPr/>
      </dsp:nvSpPr>
      <dsp:spPr>
        <a:xfrm>
          <a:off x="309593" y="3147682"/>
          <a:ext cx="4334306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Do</a:t>
          </a:r>
        </a:p>
      </dsp:txBody>
      <dsp:txXfrm>
        <a:off x="342737" y="3180826"/>
        <a:ext cx="4268018" cy="612672"/>
      </dsp:txXfrm>
    </dsp:sp>
    <dsp:sp modelId="{3C04C39F-B16B-4708-B6C0-D9AED98BDD65}">
      <dsp:nvSpPr>
        <dsp:cNvPr id="0" name=""/>
        <dsp:cNvSpPr/>
      </dsp:nvSpPr>
      <dsp:spPr>
        <a:xfrm>
          <a:off x="0" y="4530442"/>
          <a:ext cx="619186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62A47-5280-492F-BF44-0E8C85D99689}">
      <dsp:nvSpPr>
        <dsp:cNvPr id="0" name=""/>
        <dsp:cNvSpPr/>
      </dsp:nvSpPr>
      <dsp:spPr>
        <a:xfrm>
          <a:off x="309593" y="4190962"/>
          <a:ext cx="4334306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Practice &amp; Follow Through</a:t>
          </a:r>
        </a:p>
      </dsp:txBody>
      <dsp:txXfrm>
        <a:off x="342737" y="4224106"/>
        <a:ext cx="4268018" cy="612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55-D797-4EC1-9B31-502322F86B5D}">
      <dsp:nvSpPr>
        <dsp:cNvPr id="0" name=""/>
        <dsp:cNvSpPr/>
      </dsp:nvSpPr>
      <dsp:spPr>
        <a:xfrm>
          <a:off x="0" y="428850"/>
          <a:ext cx="619186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CAE5-CEFD-4CA2-B820-A9965E4866A9}">
      <dsp:nvSpPr>
        <dsp:cNvPr id="0" name=""/>
        <dsp:cNvSpPr/>
      </dsp:nvSpPr>
      <dsp:spPr>
        <a:xfrm>
          <a:off x="309593" y="104129"/>
          <a:ext cx="4334306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Tell</a:t>
          </a:r>
        </a:p>
      </dsp:txBody>
      <dsp:txXfrm>
        <a:off x="341296" y="135832"/>
        <a:ext cx="4270900" cy="586034"/>
      </dsp:txXfrm>
    </dsp:sp>
    <dsp:sp modelId="{EE6A9522-330F-487B-B895-8706C953AA3B}">
      <dsp:nvSpPr>
        <dsp:cNvPr id="0" name=""/>
        <dsp:cNvSpPr/>
      </dsp:nvSpPr>
      <dsp:spPr>
        <a:xfrm>
          <a:off x="0" y="1426770"/>
          <a:ext cx="6191866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8" tIns="458216" rIns="48055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Explain and model examples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Explain and model non-examples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Discuss hypothetical situations</a:t>
          </a:r>
        </a:p>
      </dsp:txBody>
      <dsp:txXfrm>
        <a:off x="0" y="1426770"/>
        <a:ext cx="6191866" cy="1593900"/>
      </dsp:txXfrm>
    </dsp:sp>
    <dsp:sp modelId="{05FF2228-75D3-4ABC-AE35-EB836D61AFF1}">
      <dsp:nvSpPr>
        <dsp:cNvPr id="0" name=""/>
        <dsp:cNvSpPr/>
      </dsp:nvSpPr>
      <dsp:spPr>
        <a:xfrm>
          <a:off x="309593" y="1102050"/>
          <a:ext cx="4334306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Show</a:t>
          </a:r>
        </a:p>
      </dsp:txBody>
      <dsp:txXfrm>
        <a:off x="341296" y="1133753"/>
        <a:ext cx="4270900" cy="586034"/>
      </dsp:txXfrm>
    </dsp:sp>
    <dsp:sp modelId="{B90AF65E-CDA8-4884-B3E9-87BCEC200D74}">
      <dsp:nvSpPr>
        <dsp:cNvPr id="0" name=""/>
        <dsp:cNvSpPr/>
      </dsp:nvSpPr>
      <dsp:spPr>
        <a:xfrm>
          <a:off x="0" y="3464190"/>
          <a:ext cx="619186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E69B2-1EB6-4FEC-BF29-9CE9589BA69D}">
      <dsp:nvSpPr>
        <dsp:cNvPr id="0" name=""/>
        <dsp:cNvSpPr/>
      </dsp:nvSpPr>
      <dsp:spPr>
        <a:xfrm>
          <a:off x="309593" y="3139470"/>
          <a:ext cx="4334306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Do</a:t>
          </a:r>
        </a:p>
      </dsp:txBody>
      <dsp:txXfrm>
        <a:off x="341296" y="3171173"/>
        <a:ext cx="4270900" cy="586034"/>
      </dsp:txXfrm>
    </dsp:sp>
    <dsp:sp modelId="{3C04C39F-B16B-4708-B6C0-D9AED98BDD65}">
      <dsp:nvSpPr>
        <dsp:cNvPr id="0" name=""/>
        <dsp:cNvSpPr/>
      </dsp:nvSpPr>
      <dsp:spPr>
        <a:xfrm>
          <a:off x="0" y="4462110"/>
          <a:ext cx="619186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62A47-5280-492F-BF44-0E8C85D99689}">
      <dsp:nvSpPr>
        <dsp:cNvPr id="0" name=""/>
        <dsp:cNvSpPr/>
      </dsp:nvSpPr>
      <dsp:spPr>
        <a:xfrm>
          <a:off x="309593" y="4137390"/>
          <a:ext cx="4334306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Practice &amp; Follow Through</a:t>
          </a:r>
        </a:p>
      </dsp:txBody>
      <dsp:txXfrm>
        <a:off x="341296" y="4169093"/>
        <a:ext cx="4270900" cy="5860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55-D797-4EC1-9B31-502322F86B5D}">
      <dsp:nvSpPr>
        <dsp:cNvPr id="0" name=""/>
        <dsp:cNvSpPr/>
      </dsp:nvSpPr>
      <dsp:spPr>
        <a:xfrm>
          <a:off x="0" y="354869"/>
          <a:ext cx="619186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CAE5-CEFD-4CA2-B820-A9965E4866A9}">
      <dsp:nvSpPr>
        <dsp:cNvPr id="0" name=""/>
        <dsp:cNvSpPr/>
      </dsp:nvSpPr>
      <dsp:spPr>
        <a:xfrm>
          <a:off x="309593" y="59669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Tell</a:t>
          </a:r>
        </a:p>
      </dsp:txBody>
      <dsp:txXfrm>
        <a:off x="338414" y="88490"/>
        <a:ext cx="4276664" cy="532758"/>
      </dsp:txXfrm>
    </dsp:sp>
    <dsp:sp modelId="{EE6A9522-330F-487B-B895-8706C953AA3B}">
      <dsp:nvSpPr>
        <dsp:cNvPr id="0" name=""/>
        <dsp:cNvSpPr/>
      </dsp:nvSpPr>
      <dsp:spPr>
        <a:xfrm>
          <a:off x="0" y="1262069"/>
          <a:ext cx="619186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F2228-75D3-4ABC-AE35-EB836D61AFF1}">
      <dsp:nvSpPr>
        <dsp:cNvPr id="0" name=""/>
        <dsp:cNvSpPr/>
      </dsp:nvSpPr>
      <dsp:spPr>
        <a:xfrm>
          <a:off x="309593" y="966869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Show</a:t>
          </a:r>
        </a:p>
      </dsp:txBody>
      <dsp:txXfrm>
        <a:off x="338414" y="995690"/>
        <a:ext cx="4276664" cy="532758"/>
      </dsp:txXfrm>
    </dsp:sp>
    <dsp:sp modelId="{B90AF65E-CDA8-4884-B3E9-87BCEC200D74}">
      <dsp:nvSpPr>
        <dsp:cNvPr id="0" name=""/>
        <dsp:cNvSpPr/>
      </dsp:nvSpPr>
      <dsp:spPr>
        <a:xfrm>
          <a:off x="0" y="2169269"/>
          <a:ext cx="6191866" cy="198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8" tIns="416560" rIns="48055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restate expectations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explain why expectations are important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think of ways to help them remember expectations</a:t>
          </a:r>
        </a:p>
      </dsp:txBody>
      <dsp:txXfrm>
        <a:off x="0" y="2169269"/>
        <a:ext cx="6191866" cy="1984500"/>
      </dsp:txXfrm>
    </dsp:sp>
    <dsp:sp modelId="{F8FE69B2-1EB6-4FEC-BF29-9CE9589BA69D}">
      <dsp:nvSpPr>
        <dsp:cNvPr id="0" name=""/>
        <dsp:cNvSpPr/>
      </dsp:nvSpPr>
      <dsp:spPr>
        <a:xfrm>
          <a:off x="309593" y="1874069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</a:t>
          </a:r>
        </a:p>
      </dsp:txBody>
      <dsp:txXfrm>
        <a:off x="338414" y="1902890"/>
        <a:ext cx="4276664" cy="532758"/>
      </dsp:txXfrm>
    </dsp:sp>
    <dsp:sp modelId="{3C04C39F-B16B-4708-B6C0-D9AED98BDD65}">
      <dsp:nvSpPr>
        <dsp:cNvPr id="0" name=""/>
        <dsp:cNvSpPr/>
      </dsp:nvSpPr>
      <dsp:spPr>
        <a:xfrm>
          <a:off x="0" y="4556970"/>
          <a:ext cx="619186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62A47-5280-492F-BF44-0E8C85D99689}">
      <dsp:nvSpPr>
        <dsp:cNvPr id="0" name=""/>
        <dsp:cNvSpPr/>
      </dsp:nvSpPr>
      <dsp:spPr>
        <a:xfrm>
          <a:off x="309593" y="4261770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Practice &amp; Follow Through</a:t>
          </a:r>
        </a:p>
      </dsp:txBody>
      <dsp:txXfrm>
        <a:off x="338414" y="4290591"/>
        <a:ext cx="4276664" cy="5327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C3955-D797-4EC1-9B31-502322F86B5D}">
      <dsp:nvSpPr>
        <dsp:cNvPr id="0" name=""/>
        <dsp:cNvSpPr/>
      </dsp:nvSpPr>
      <dsp:spPr>
        <a:xfrm>
          <a:off x="0" y="339120"/>
          <a:ext cx="619186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CAE5-CEFD-4CA2-B820-A9965E4866A9}">
      <dsp:nvSpPr>
        <dsp:cNvPr id="0" name=""/>
        <dsp:cNvSpPr/>
      </dsp:nvSpPr>
      <dsp:spPr>
        <a:xfrm>
          <a:off x="309593" y="43919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Tell</a:t>
          </a:r>
        </a:p>
      </dsp:txBody>
      <dsp:txXfrm>
        <a:off x="338414" y="72740"/>
        <a:ext cx="4276664" cy="532758"/>
      </dsp:txXfrm>
    </dsp:sp>
    <dsp:sp modelId="{EE6A9522-330F-487B-B895-8706C953AA3B}">
      <dsp:nvSpPr>
        <dsp:cNvPr id="0" name=""/>
        <dsp:cNvSpPr/>
      </dsp:nvSpPr>
      <dsp:spPr>
        <a:xfrm>
          <a:off x="0" y="1246320"/>
          <a:ext cx="619186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F2228-75D3-4ABC-AE35-EB836D61AFF1}">
      <dsp:nvSpPr>
        <dsp:cNvPr id="0" name=""/>
        <dsp:cNvSpPr/>
      </dsp:nvSpPr>
      <dsp:spPr>
        <a:xfrm>
          <a:off x="309593" y="951120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Show</a:t>
          </a:r>
        </a:p>
      </dsp:txBody>
      <dsp:txXfrm>
        <a:off x="338414" y="979941"/>
        <a:ext cx="4276664" cy="532758"/>
      </dsp:txXfrm>
    </dsp:sp>
    <dsp:sp modelId="{B90AF65E-CDA8-4884-B3E9-87BCEC200D74}">
      <dsp:nvSpPr>
        <dsp:cNvPr id="0" name=""/>
        <dsp:cNvSpPr/>
      </dsp:nvSpPr>
      <dsp:spPr>
        <a:xfrm>
          <a:off x="0" y="2153520"/>
          <a:ext cx="619186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E69B2-1EB6-4FEC-BF29-9CE9589BA69D}">
      <dsp:nvSpPr>
        <dsp:cNvPr id="0" name=""/>
        <dsp:cNvSpPr/>
      </dsp:nvSpPr>
      <dsp:spPr>
        <a:xfrm>
          <a:off x="309593" y="1858320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</a:t>
          </a:r>
        </a:p>
      </dsp:txBody>
      <dsp:txXfrm>
        <a:off x="338414" y="1887141"/>
        <a:ext cx="4276664" cy="532758"/>
      </dsp:txXfrm>
    </dsp:sp>
    <dsp:sp modelId="{3C04C39F-B16B-4708-B6C0-D9AED98BDD65}">
      <dsp:nvSpPr>
        <dsp:cNvPr id="0" name=""/>
        <dsp:cNvSpPr/>
      </dsp:nvSpPr>
      <dsp:spPr>
        <a:xfrm>
          <a:off x="0" y="3060720"/>
          <a:ext cx="6191866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8" tIns="416560" rIns="48055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rehearse demonstrating expectations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practice in hypothetical situations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Incidental teaching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Reinforce!</a:t>
          </a:r>
        </a:p>
      </dsp:txBody>
      <dsp:txXfrm>
        <a:off x="0" y="3060720"/>
        <a:ext cx="6191866" cy="2016000"/>
      </dsp:txXfrm>
    </dsp:sp>
    <dsp:sp modelId="{F1362A47-5280-492F-BF44-0E8C85D99689}">
      <dsp:nvSpPr>
        <dsp:cNvPr id="0" name=""/>
        <dsp:cNvSpPr/>
      </dsp:nvSpPr>
      <dsp:spPr>
        <a:xfrm>
          <a:off x="309593" y="2765520"/>
          <a:ext cx="433430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26" tIns="0" rIns="16382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Practice &amp; Follow Through</a:t>
          </a:r>
        </a:p>
      </dsp:txBody>
      <dsp:txXfrm>
        <a:off x="338414" y="2794341"/>
        <a:ext cx="4276664" cy="5327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61309-1500-4013-86D0-6E6305FE8BC3}">
      <dsp:nvSpPr>
        <dsp:cNvPr id="0" name=""/>
        <dsp:cNvSpPr/>
      </dsp:nvSpPr>
      <dsp:spPr>
        <a:xfrm>
          <a:off x="840579" y="397872"/>
          <a:ext cx="4366658" cy="4366658"/>
        </a:xfrm>
        <a:prstGeom prst="pie">
          <a:avLst>
            <a:gd name="adj1" fmla="val 16200000"/>
            <a:gd name="adj2" fmla="val 5400000"/>
          </a:avLst>
        </a:prstGeom>
        <a:solidFill>
          <a:schemeClr val="accent5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Consequence</a:t>
          </a:r>
        </a:p>
      </dsp:txBody>
      <dsp:txXfrm>
        <a:off x="3226646" y="1541520"/>
        <a:ext cx="1559520" cy="2079361"/>
      </dsp:txXfrm>
    </dsp:sp>
    <dsp:sp modelId="{9CFD8C48-036A-4FD2-B0FC-E7FE970744EE}">
      <dsp:nvSpPr>
        <dsp:cNvPr id="0" name=""/>
        <dsp:cNvSpPr/>
      </dsp:nvSpPr>
      <dsp:spPr>
        <a:xfrm>
          <a:off x="632643" y="397872"/>
          <a:ext cx="4366658" cy="4366658"/>
        </a:xfrm>
        <a:prstGeom prst="pie">
          <a:avLst>
            <a:gd name="adj1" fmla="val 5400000"/>
            <a:gd name="adj2" fmla="val 16200000"/>
          </a:avLst>
        </a:prstGeom>
        <a:solidFill>
          <a:schemeClr val="accent5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Behavior</a:t>
          </a:r>
        </a:p>
      </dsp:txBody>
      <dsp:txXfrm>
        <a:off x="1053714" y="1541520"/>
        <a:ext cx="1559520" cy="2079361"/>
      </dsp:txXfrm>
    </dsp:sp>
    <dsp:sp modelId="{8F6DF472-ABDF-41D9-83E0-4A284A9BD9EA}">
      <dsp:nvSpPr>
        <dsp:cNvPr id="0" name=""/>
        <dsp:cNvSpPr/>
      </dsp:nvSpPr>
      <dsp:spPr>
        <a:xfrm>
          <a:off x="570262" y="127555"/>
          <a:ext cx="4907292" cy="4907292"/>
        </a:xfrm>
        <a:prstGeom prst="circularArrow">
          <a:avLst>
            <a:gd name="adj1" fmla="val 5085"/>
            <a:gd name="adj2" fmla="val 327528"/>
            <a:gd name="adj3" fmla="val 5072472"/>
            <a:gd name="adj4" fmla="val 162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C76D8-2228-4CE3-AA13-4DCC60F7FF31}">
      <dsp:nvSpPr>
        <dsp:cNvPr id="0" name=""/>
        <dsp:cNvSpPr/>
      </dsp:nvSpPr>
      <dsp:spPr>
        <a:xfrm>
          <a:off x="362326" y="127555"/>
          <a:ext cx="4907292" cy="4907292"/>
        </a:xfrm>
        <a:prstGeom prst="circularArrow">
          <a:avLst>
            <a:gd name="adj1" fmla="val 5085"/>
            <a:gd name="adj2" fmla="val 327528"/>
            <a:gd name="adj3" fmla="val 15872472"/>
            <a:gd name="adj4" fmla="val 54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9E470-5836-4468-8A21-29ED9788801D}">
      <dsp:nvSpPr>
        <dsp:cNvPr id="0" name=""/>
        <dsp:cNvSpPr/>
      </dsp:nvSpPr>
      <dsp:spPr>
        <a:xfrm rot="10800000">
          <a:off x="1590491" y="2375"/>
          <a:ext cx="4547142" cy="1780634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5210" tIns="186690" rIns="348488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Positive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800" kern="1200"/>
            <a:t>(Access) </a:t>
          </a:r>
        </a:p>
      </dsp:txBody>
      <dsp:txXfrm rot="10800000">
        <a:off x="2035649" y="2375"/>
        <a:ext cx="4101984" cy="1780634"/>
      </dsp:txXfrm>
    </dsp:sp>
    <dsp:sp modelId="{C9927098-AAF2-4344-A456-F3FD610080E0}">
      <dsp:nvSpPr>
        <dsp:cNvPr id="0" name=""/>
        <dsp:cNvSpPr/>
      </dsp:nvSpPr>
      <dsp:spPr>
        <a:xfrm>
          <a:off x="248391" y="47586"/>
          <a:ext cx="1780634" cy="1780634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039FB-0ADA-4F7D-B1C5-0BAB2AB8B249}">
      <dsp:nvSpPr>
        <dsp:cNvPr id="0" name=""/>
        <dsp:cNvSpPr/>
      </dsp:nvSpPr>
      <dsp:spPr>
        <a:xfrm rot="10800000">
          <a:off x="1590491" y="2314543"/>
          <a:ext cx="4547142" cy="1780634"/>
        </a:xfrm>
        <a:prstGeom prst="homePlate">
          <a:avLst/>
        </a:prstGeom>
        <a:solidFill>
          <a:schemeClr val="accent5">
            <a:hueOff val="-4949793"/>
            <a:satOff val="-517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5210" tIns="186690" rIns="348488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Negative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800" kern="1200"/>
            <a:t>(Avoid)</a:t>
          </a:r>
        </a:p>
      </dsp:txBody>
      <dsp:txXfrm rot="10800000">
        <a:off x="2035649" y="2314543"/>
        <a:ext cx="4101984" cy="1780634"/>
      </dsp:txXfrm>
    </dsp:sp>
    <dsp:sp modelId="{8FD6603D-1709-4C3B-9D39-E529662A142A}">
      <dsp:nvSpPr>
        <dsp:cNvPr id="0" name=""/>
        <dsp:cNvSpPr/>
      </dsp:nvSpPr>
      <dsp:spPr>
        <a:xfrm>
          <a:off x="221147" y="2234058"/>
          <a:ext cx="1780634" cy="1780634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769D0-AC55-BC43-BBCF-F4FD2A0BB0B4}">
      <dsp:nvSpPr>
        <dsp:cNvPr id="0" name=""/>
        <dsp:cNvSpPr/>
      </dsp:nvSpPr>
      <dsp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sp:txBody>
      <dsp:txXfrm>
        <a:off x="32259" y="1842888"/>
        <a:ext cx="921286" cy="1756899"/>
      </dsp:txXfrm>
    </dsp:sp>
    <dsp:sp modelId="{8332BB2D-4DA6-AF44-A16C-41A52244ADA5}">
      <dsp:nvSpPr>
        <dsp:cNvPr id="0" name=""/>
        <dsp:cNvSpPr/>
      </dsp:nvSpPr>
      <dsp:spPr>
        <a:xfrm>
          <a:off x="32954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4B7B-55E2-5049-BAD1-F314E49BC1DA}">
      <dsp:nvSpPr>
        <dsp:cNvPr id="0" name=""/>
        <dsp:cNvSpPr/>
      </dsp:nvSpPr>
      <dsp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40229" y="1842888"/>
        <a:ext cx="921286" cy="1756899"/>
      </dsp:txXfrm>
    </dsp:sp>
    <dsp:sp modelId="{23CA0A94-3428-454E-9201-9317C0B35E42}">
      <dsp:nvSpPr>
        <dsp:cNvPr id="0" name=""/>
        <dsp:cNvSpPr/>
      </dsp:nvSpPr>
      <dsp:spPr>
        <a:xfrm>
          <a:off x="1040925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8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7701-4552-4E82-B8B5-201818F384E1}">
      <dsp:nvSpPr>
        <dsp:cNvPr id="0" name=""/>
        <dsp:cNvSpPr/>
      </dsp:nvSpPr>
      <dsp:spPr>
        <a:xfrm>
          <a:off x="2019537" y="102"/>
          <a:ext cx="978612" cy="4535427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SESSION 1</a:t>
          </a:r>
        </a:p>
      </dsp:txBody>
      <dsp:txXfrm>
        <a:off x="2048200" y="1842936"/>
        <a:ext cx="921286" cy="1756845"/>
      </dsp:txXfrm>
    </dsp:sp>
    <dsp:sp modelId="{0304F202-A9F3-479D-BEB1-3ABB9CCAFAF9}">
      <dsp:nvSpPr>
        <dsp:cNvPr id="0" name=""/>
        <dsp:cNvSpPr/>
      </dsp:nvSpPr>
      <dsp:spPr>
        <a:xfrm>
          <a:off x="2048896" y="272167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056171" y="1842888"/>
        <a:ext cx="921286" cy="1756899"/>
      </dsp:txXfrm>
    </dsp:sp>
    <dsp:sp modelId="{AF799562-D0FE-4304-8CBE-F6EBFAE4013A}">
      <dsp:nvSpPr>
        <dsp:cNvPr id="0" name=""/>
        <dsp:cNvSpPr/>
      </dsp:nvSpPr>
      <dsp:spPr>
        <a:xfrm>
          <a:off x="305686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sp:txBody>
      <dsp:txXfrm>
        <a:off x="4064142" y="1842888"/>
        <a:ext cx="921286" cy="1756899"/>
      </dsp:txXfrm>
    </dsp:sp>
    <dsp:sp modelId="{069CDC01-BE12-484D-9486-671E87A5E1A9}">
      <dsp:nvSpPr>
        <dsp:cNvPr id="0" name=""/>
        <dsp:cNvSpPr/>
      </dsp:nvSpPr>
      <dsp:spPr>
        <a:xfrm>
          <a:off x="406483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72113" y="1842888"/>
        <a:ext cx="921286" cy="1756899"/>
      </dsp:txXfrm>
    </dsp:sp>
    <dsp:sp modelId="{640B4EA2-5D13-4CA1-86A9-3221B0994580}">
      <dsp:nvSpPr>
        <dsp:cNvPr id="0" name=""/>
        <dsp:cNvSpPr/>
      </dsp:nvSpPr>
      <dsp:spPr>
        <a:xfrm>
          <a:off x="5072808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>
        <a:off x="6080084" y="1842888"/>
        <a:ext cx="921286" cy="1756899"/>
      </dsp:txXfrm>
    </dsp:sp>
    <dsp:sp modelId="{1722C8D5-9191-4617-9A5C-B2D813A9D915}">
      <dsp:nvSpPr>
        <dsp:cNvPr id="0" name=""/>
        <dsp:cNvSpPr/>
      </dsp:nvSpPr>
      <dsp:spPr>
        <a:xfrm>
          <a:off x="6080779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088055" y="1842888"/>
        <a:ext cx="921286" cy="1756899"/>
      </dsp:txXfrm>
    </dsp:sp>
    <dsp:sp modelId="{0ED1F304-354B-4320-B27C-70A3951670CA}">
      <dsp:nvSpPr>
        <dsp:cNvPr id="0" name=""/>
        <dsp:cNvSpPr/>
      </dsp:nvSpPr>
      <dsp:spPr>
        <a:xfrm>
          <a:off x="7088750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096025" y="1842888"/>
        <a:ext cx="921286" cy="1756899"/>
      </dsp:txXfrm>
    </dsp:sp>
    <dsp:sp modelId="{92DE6F99-74F9-48AD-8F0A-3356A4758B7E}">
      <dsp:nvSpPr>
        <dsp:cNvPr id="0" name=""/>
        <dsp:cNvSpPr/>
      </dsp:nvSpPr>
      <dsp:spPr>
        <a:xfrm>
          <a:off x="8096721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9103996" y="1842888"/>
        <a:ext cx="921286" cy="1756899"/>
      </dsp:txXfrm>
    </dsp:sp>
    <dsp:sp modelId="{55472D87-4270-4864-9513-C4EF84F48593}">
      <dsp:nvSpPr>
        <dsp:cNvPr id="0" name=""/>
        <dsp:cNvSpPr/>
      </dsp:nvSpPr>
      <dsp:spPr>
        <a:xfrm>
          <a:off x="910469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11967" y="1842888"/>
        <a:ext cx="921286" cy="1756899"/>
      </dsp:txXfrm>
    </dsp:sp>
    <dsp:sp modelId="{8B20BB08-94B1-48F9-9897-CB80CA7F6C0C}">
      <dsp:nvSpPr>
        <dsp:cNvPr id="0" name=""/>
        <dsp:cNvSpPr/>
      </dsp:nvSpPr>
      <dsp:spPr>
        <a:xfrm>
          <a:off x="1011266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1119938" y="1842888"/>
        <a:ext cx="921286" cy="1756899"/>
      </dsp:txXfrm>
    </dsp:sp>
    <dsp:sp modelId="{A5E4E931-3070-4D12-BE4A-A7CFF0542571}">
      <dsp:nvSpPr>
        <dsp:cNvPr id="0" name=""/>
        <dsp:cNvSpPr/>
      </dsp:nvSpPr>
      <dsp:spPr>
        <a:xfrm>
          <a:off x="11120633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769D0-AC55-BC43-BBCF-F4FD2A0BB0B4}">
      <dsp:nvSpPr>
        <dsp:cNvPr id="0" name=""/>
        <dsp:cNvSpPr/>
      </dsp:nvSpPr>
      <dsp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sp:txBody>
      <dsp:txXfrm>
        <a:off x="32259" y="1842888"/>
        <a:ext cx="921286" cy="1756899"/>
      </dsp:txXfrm>
    </dsp:sp>
    <dsp:sp modelId="{8332BB2D-4DA6-AF44-A16C-41A52244ADA5}">
      <dsp:nvSpPr>
        <dsp:cNvPr id="0" name=""/>
        <dsp:cNvSpPr/>
      </dsp:nvSpPr>
      <dsp:spPr>
        <a:xfrm>
          <a:off x="32954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5112" b="15112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4B7B-55E2-5049-BAD1-F314E49BC1DA}">
      <dsp:nvSpPr>
        <dsp:cNvPr id="0" name=""/>
        <dsp:cNvSpPr/>
      </dsp:nvSpPr>
      <dsp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40229" y="1842888"/>
        <a:ext cx="921286" cy="1756899"/>
      </dsp:txXfrm>
    </dsp:sp>
    <dsp:sp modelId="{23CA0A94-3428-454E-9201-9317C0B35E42}">
      <dsp:nvSpPr>
        <dsp:cNvPr id="0" name=""/>
        <dsp:cNvSpPr/>
      </dsp:nvSpPr>
      <dsp:spPr>
        <a:xfrm>
          <a:off x="1209979" y="510677"/>
          <a:ext cx="581788" cy="1033255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320" r="332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7701-4552-4E82-B8B5-201818F384E1}">
      <dsp:nvSpPr>
        <dsp:cNvPr id="0" name=""/>
        <dsp:cNvSpPr/>
      </dsp:nvSpPr>
      <dsp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2048200" y="1842888"/>
        <a:ext cx="921286" cy="1756899"/>
      </dsp:txXfrm>
    </dsp:sp>
    <dsp:sp modelId="{0304F202-A9F3-479D-BEB1-3ABB9CCAFAF9}">
      <dsp:nvSpPr>
        <dsp:cNvPr id="0" name=""/>
        <dsp:cNvSpPr/>
      </dsp:nvSpPr>
      <dsp:spPr>
        <a:xfrm>
          <a:off x="2048896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799" b="1179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056171" y="1842888"/>
        <a:ext cx="921286" cy="1756899"/>
      </dsp:txXfrm>
    </dsp:sp>
    <dsp:sp modelId="{AF799562-D0FE-4304-8CBE-F6EBFAE4013A}">
      <dsp:nvSpPr>
        <dsp:cNvPr id="0" name=""/>
        <dsp:cNvSpPr/>
      </dsp:nvSpPr>
      <dsp:spPr>
        <a:xfrm>
          <a:off x="3056867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798" b="11798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sp:txBody>
      <dsp:txXfrm>
        <a:off x="4064142" y="1842888"/>
        <a:ext cx="921286" cy="1756899"/>
      </dsp:txXfrm>
    </dsp:sp>
    <dsp:sp modelId="{069CDC01-BE12-484D-9486-671E87A5E1A9}">
      <dsp:nvSpPr>
        <dsp:cNvPr id="0" name=""/>
        <dsp:cNvSpPr/>
      </dsp:nvSpPr>
      <dsp:spPr>
        <a:xfrm>
          <a:off x="4064837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5540" b="1554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72113" y="1842888"/>
        <a:ext cx="921286" cy="1756899"/>
      </dsp:txXfrm>
    </dsp:sp>
    <dsp:sp modelId="{640B4EA2-5D13-4CA1-86A9-3221B0994580}">
      <dsp:nvSpPr>
        <dsp:cNvPr id="0" name=""/>
        <dsp:cNvSpPr/>
      </dsp:nvSpPr>
      <dsp:spPr>
        <a:xfrm>
          <a:off x="5072808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529" b="1152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>
        <a:off x="6080084" y="1842888"/>
        <a:ext cx="921286" cy="1756899"/>
      </dsp:txXfrm>
    </dsp:sp>
    <dsp:sp modelId="{1722C8D5-9191-4617-9A5C-B2D813A9D915}">
      <dsp:nvSpPr>
        <dsp:cNvPr id="0" name=""/>
        <dsp:cNvSpPr/>
      </dsp:nvSpPr>
      <dsp:spPr>
        <a:xfrm>
          <a:off x="6080779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991" b="11991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088055" y="1842888"/>
        <a:ext cx="921286" cy="1756899"/>
      </dsp:txXfrm>
    </dsp:sp>
    <dsp:sp modelId="{0ED1F304-354B-4320-B27C-70A3951670CA}">
      <dsp:nvSpPr>
        <dsp:cNvPr id="0" name=""/>
        <dsp:cNvSpPr/>
      </dsp:nvSpPr>
      <dsp:spPr>
        <a:xfrm>
          <a:off x="7088750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4024" b="14024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096025" y="1842888"/>
        <a:ext cx="921286" cy="1756899"/>
      </dsp:txXfrm>
    </dsp:sp>
    <dsp:sp modelId="{92DE6F99-74F9-48AD-8F0A-3356A4758B7E}">
      <dsp:nvSpPr>
        <dsp:cNvPr id="0" name=""/>
        <dsp:cNvSpPr/>
      </dsp:nvSpPr>
      <dsp:spPr>
        <a:xfrm>
          <a:off x="8096721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3168" b="13168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9103996" y="1842888"/>
        <a:ext cx="921286" cy="1756899"/>
      </dsp:txXfrm>
    </dsp:sp>
    <dsp:sp modelId="{55472D87-4270-4864-9513-C4EF84F48593}">
      <dsp:nvSpPr>
        <dsp:cNvPr id="0" name=""/>
        <dsp:cNvSpPr/>
      </dsp:nvSpPr>
      <dsp:spPr>
        <a:xfrm>
          <a:off x="9104692" y="272133"/>
          <a:ext cx="919895" cy="1510342"/>
        </a:xfrm>
        <a:prstGeom prst="rect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2377" b="1237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11967" y="1842888"/>
        <a:ext cx="921286" cy="1756899"/>
      </dsp:txXfrm>
    </dsp:sp>
    <dsp:sp modelId="{8B20BB08-94B1-48F9-9897-CB80CA7F6C0C}">
      <dsp:nvSpPr>
        <dsp:cNvPr id="0" name=""/>
        <dsp:cNvSpPr/>
      </dsp:nvSpPr>
      <dsp:spPr>
        <a:xfrm>
          <a:off x="10112662" y="131400"/>
          <a:ext cx="919895" cy="1836395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0545" b="20545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1119938" y="1842888"/>
        <a:ext cx="921286" cy="1756899"/>
      </dsp:txXfrm>
    </dsp:sp>
    <dsp:sp modelId="{A5E4E931-3070-4D12-BE4A-A7CFF0542571}">
      <dsp:nvSpPr>
        <dsp:cNvPr id="0" name=""/>
        <dsp:cNvSpPr/>
      </dsp:nvSpPr>
      <dsp:spPr>
        <a:xfrm>
          <a:off x="11120633" y="340937"/>
          <a:ext cx="919895" cy="1417320"/>
        </a:xfrm>
        <a:prstGeom prst="rect">
          <a:avLst/>
        </a:prstGeom>
        <a:blipFill dpi="0" rotWithShape="1"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1951" b="11951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769D0-AC55-BC43-BBCF-F4FD2A0BB0B4}">
      <dsp:nvSpPr>
        <dsp:cNvPr id="0" name=""/>
        <dsp:cNvSpPr/>
      </dsp:nvSpPr>
      <dsp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sp:txBody>
      <dsp:txXfrm>
        <a:off x="32259" y="1842888"/>
        <a:ext cx="921286" cy="1756899"/>
      </dsp:txXfrm>
    </dsp:sp>
    <dsp:sp modelId="{8332BB2D-4DA6-AF44-A16C-41A52244ADA5}">
      <dsp:nvSpPr>
        <dsp:cNvPr id="0" name=""/>
        <dsp:cNvSpPr/>
      </dsp:nvSpPr>
      <dsp:spPr>
        <a:xfrm>
          <a:off x="32954" y="272133"/>
          <a:ext cx="919895" cy="1510342"/>
        </a:xfrm>
        <a:prstGeom prst="ellipse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4B7B-55E2-5049-BAD1-F314E49BC1DA}">
      <dsp:nvSpPr>
        <dsp:cNvPr id="0" name=""/>
        <dsp:cNvSpPr/>
      </dsp:nvSpPr>
      <dsp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40229" y="1842888"/>
        <a:ext cx="921286" cy="1756899"/>
      </dsp:txXfrm>
    </dsp:sp>
    <dsp:sp modelId="{23CA0A94-3428-454E-9201-9317C0B35E42}">
      <dsp:nvSpPr>
        <dsp:cNvPr id="0" name=""/>
        <dsp:cNvSpPr/>
      </dsp:nvSpPr>
      <dsp:spPr>
        <a:xfrm>
          <a:off x="1209979" y="510677"/>
          <a:ext cx="581788" cy="1033255"/>
        </a:xfrm>
        <a:prstGeom prst="rect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7701-4552-4E82-B8B5-201818F384E1}">
      <dsp:nvSpPr>
        <dsp:cNvPr id="0" name=""/>
        <dsp:cNvSpPr/>
      </dsp:nvSpPr>
      <dsp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2048200" y="1842888"/>
        <a:ext cx="921286" cy="1756899"/>
      </dsp:txXfrm>
    </dsp:sp>
    <dsp:sp modelId="{0304F202-A9F3-479D-BEB1-3ABB9CCAFAF9}">
      <dsp:nvSpPr>
        <dsp:cNvPr id="0" name=""/>
        <dsp:cNvSpPr/>
      </dsp:nvSpPr>
      <dsp:spPr>
        <a:xfrm>
          <a:off x="2048896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056171" y="1842888"/>
        <a:ext cx="921286" cy="1756899"/>
      </dsp:txXfrm>
    </dsp:sp>
    <dsp:sp modelId="{AF799562-D0FE-4304-8CBE-F6EBFAE4013A}">
      <dsp:nvSpPr>
        <dsp:cNvPr id="0" name=""/>
        <dsp:cNvSpPr/>
      </dsp:nvSpPr>
      <dsp:spPr>
        <a:xfrm>
          <a:off x="3056867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sp:txBody>
      <dsp:txXfrm>
        <a:off x="4064142" y="1842888"/>
        <a:ext cx="921286" cy="1756899"/>
      </dsp:txXfrm>
    </dsp:sp>
    <dsp:sp modelId="{069CDC01-BE12-484D-9486-671E87A5E1A9}">
      <dsp:nvSpPr>
        <dsp:cNvPr id="0" name=""/>
        <dsp:cNvSpPr/>
      </dsp:nvSpPr>
      <dsp:spPr>
        <a:xfrm>
          <a:off x="4064837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72113" y="1842888"/>
        <a:ext cx="921286" cy="1756899"/>
      </dsp:txXfrm>
    </dsp:sp>
    <dsp:sp modelId="{640B4EA2-5D13-4CA1-86A9-3221B0994580}">
      <dsp:nvSpPr>
        <dsp:cNvPr id="0" name=""/>
        <dsp:cNvSpPr/>
      </dsp:nvSpPr>
      <dsp:spPr>
        <a:xfrm>
          <a:off x="5072808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>
        <a:off x="6080084" y="1842888"/>
        <a:ext cx="921286" cy="1756899"/>
      </dsp:txXfrm>
    </dsp:sp>
    <dsp:sp modelId="{1722C8D5-9191-4617-9A5C-B2D813A9D915}">
      <dsp:nvSpPr>
        <dsp:cNvPr id="0" name=""/>
        <dsp:cNvSpPr/>
      </dsp:nvSpPr>
      <dsp:spPr>
        <a:xfrm>
          <a:off x="6080779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088055" y="1842888"/>
        <a:ext cx="921286" cy="1756899"/>
      </dsp:txXfrm>
    </dsp:sp>
    <dsp:sp modelId="{0ED1F304-354B-4320-B27C-70A3951670CA}">
      <dsp:nvSpPr>
        <dsp:cNvPr id="0" name=""/>
        <dsp:cNvSpPr/>
      </dsp:nvSpPr>
      <dsp:spPr>
        <a:xfrm>
          <a:off x="7088750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096025" y="1842888"/>
        <a:ext cx="921286" cy="1756899"/>
      </dsp:txXfrm>
    </dsp:sp>
    <dsp:sp modelId="{92DE6F99-74F9-48AD-8F0A-3356A4758B7E}">
      <dsp:nvSpPr>
        <dsp:cNvPr id="0" name=""/>
        <dsp:cNvSpPr/>
      </dsp:nvSpPr>
      <dsp:spPr>
        <a:xfrm>
          <a:off x="8096721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9103996" y="1842888"/>
        <a:ext cx="921286" cy="1756899"/>
      </dsp:txXfrm>
    </dsp:sp>
    <dsp:sp modelId="{55472D87-4270-4864-9513-C4EF84F48593}">
      <dsp:nvSpPr>
        <dsp:cNvPr id="0" name=""/>
        <dsp:cNvSpPr/>
      </dsp:nvSpPr>
      <dsp:spPr>
        <a:xfrm>
          <a:off x="9104692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11967" y="1842888"/>
        <a:ext cx="921286" cy="1756899"/>
      </dsp:txXfrm>
    </dsp:sp>
    <dsp:sp modelId="{8B20BB08-94B1-48F9-9897-CB80CA7F6C0C}">
      <dsp:nvSpPr>
        <dsp:cNvPr id="0" name=""/>
        <dsp:cNvSpPr/>
      </dsp:nvSpPr>
      <dsp:spPr>
        <a:xfrm>
          <a:off x="10112662" y="272133"/>
          <a:ext cx="919895" cy="1510342"/>
        </a:xfrm>
        <a:prstGeom prst="ellipse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1119938" y="1842888"/>
        <a:ext cx="921286" cy="1756899"/>
      </dsp:txXfrm>
    </dsp:sp>
    <dsp:sp modelId="{A5E4E931-3070-4D12-BE4A-A7CFF0542571}">
      <dsp:nvSpPr>
        <dsp:cNvPr id="0" name=""/>
        <dsp:cNvSpPr/>
      </dsp:nvSpPr>
      <dsp:spPr>
        <a:xfrm>
          <a:off x="11120633" y="340937"/>
          <a:ext cx="919895" cy="1417320"/>
        </a:xfrm>
        <a:prstGeom prst="rect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58FC-D3A4-4404-B3F3-516FAB1C8940}">
      <dsp:nvSpPr>
        <dsp:cNvPr id="0" name=""/>
        <dsp:cNvSpPr/>
      </dsp:nvSpPr>
      <dsp:spPr>
        <a:xfrm>
          <a:off x="467995" y="429970"/>
          <a:ext cx="1546622" cy="154662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C065-9CCB-4478-B8B3-41238F5B4862}">
      <dsp:nvSpPr>
        <dsp:cNvPr id="0" name=""/>
        <dsp:cNvSpPr/>
      </dsp:nvSpPr>
      <dsp:spPr>
        <a:xfrm>
          <a:off x="1003153" y="948501"/>
          <a:ext cx="515540" cy="515540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EF41C-5B07-4278-A012-D820FB1EAE95}">
      <dsp:nvSpPr>
        <dsp:cNvPr id="0" name=""/>
        <dsp:cNvSpPr/>
      </dsp:nvSpPr>
      <dsp:spPr>
        <a:xfrm>
          <a:off x="1979137" y="37657"/>
          <a:ext cx="1637277" cy="41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ED &lt;1%</a:t>
          </a:r>
        </a:p>
      </dsp:txBody>
      <dsp:txXfrm>
        <a:off x="1979137" y="37657"/>
        <a:ext cx="1637277" cy="418451"/>
      </dsp:txXfrm>
    </dsp:sp>
    <dsp:sp modelId="{F85020AF-8515-406B-B6E1-03CC05B4F8F1}">
      <dsp:nvSpPr>
        <dsp:cNvPr id="0" name=""/>
        <dsp:cNvSpPr/>
      </dsp:nvSpPr>
      <dsp:spPr>
        <a:xfrm>
          <a:off x="1921564" y="327623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5127DC-F990-4D10-A3ED-83F4E4094D01}">
      <dsp:nvSpPr>
        <dsp:cNvPr id="0" name=""/>
        <dsp:cNvSpPr/>
      </dsp:nvSpPr>
      <dsp:spPr>
        <a:xfrm rot="5400000">
          <a:off x="1133686" y="448209"/>
          <a:ext cx="908535" cy="671629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21573-BB90-49A1-BE64-A9D7A2BF3678}">
      <dsp:nvSpPr>
        <dsp:cNvPr id="0" name=""/>
        <dsp:cNvSpPr/>
      </dsp:nvSpPr>
      <dsp:spPr>
        <a:xfrm>
          <a:off x="2116980" y="509209"/>
          <a:ext cx="1896986" cy="644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EBD 12-20%</a:t>
          </a:r>
        </a:p>
      </dsp:txBody>
      <dsp:txXfrm>
        <a:off x="2116980" y="509209"/>
        <a:ext cx="1896986" cy="644425"/>
      </dsp:txXfrm>
    </dsp:sp>
    <dsp:sp modelId="{1E4DC311-4D49-4A44-8224-A248A07C0CCA}">
      <dsp:nvSpPr>
        <dsp:cNvPr id="0" name=""/>
        <dsp:cNvSpPr/>
      </dsp:nvSpPr>
      <dsp:spPr>
        <a:xfrm>
          <a:off x="2060594" y="910145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521DE-E66D-4861-A4AE-F1EF4BACE376}">
      <dsp:nvSpPr>
        <dsp:cNvPr id="0" name=""/>
        <dsp:cNvSpPr/>
      </dsp:nvSpPr>
      <dsp:spPr>
        <a:xfrm rot="5400000">
          <a:off x="1487519" y="1015650"/>
          <a:ext cx="677008" cy="467853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chemeClr val="accent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MS PGothic" charset="-128"/>
              </a:rPr>
              <a:t>CA &amp; AZ start</a:t>
            </a:r>
            <a:r>
              <a:rPr lang="en-US" altLang="en-US">
                <a:latin typeface="Calibri" charset="0"/>
                <a:ea typeface="MS PGothic" charset="-128"/>
                <a:sym typeface="Wingdings" charset="2"/>
              </a:rPr>
              <a:t> Tennessee  North Carolina Kansas </a:t>
            </a:r>
          </a:p>
          <a:p>
            <a:r>
              <a:rPr lang="en-US" altLang="en-US">
                <a:latin typeface="Calibri" charset="0"/>
                <a:ea typeface="MS PGothic" charset="-128"/>
                <a:sym typeface="Wingdings" charset="2"/>
              </a:rPr>
              <a:t>Trainings (MO, KANSAS, VERMONT, AZ)</a:t>
            </a:r>
          </a:p>
          <a:p>
            <a:r>
              <a:rPr lang="en-US" altLang="en-US">
                <a:latin typeface="Calibri" charset="0"/>
                <a:ea typeface="MS PGothic" charset="-128"/>
              </a:rPr>
              <a:t>MO, KS, UAB</a:t>
            </a:r>
          </a:p>
          <a:p>
            <a:r>
              <a:rPr lang="en-US"/>
              <a:t>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7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6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1DA97D0D-5178-4F57-BFD7-EC7A65772746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41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9133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1DA97D0D-5178-4F57-BFD7-EC7A65772746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49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606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1DA97D0D-5178-4F57-BFD7-EC7A65772746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53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456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82" tIns="47092" rIns="94182" bIns="47092" numCol="1" anchor="t" anchorCtr="0" compatLnSpc="1">
            <a:prstTxWarp prst="textNoShape">
              <a:avLst/>
            </a:prstTxWarp>
          </a:bodyPr>
          <a:lstStyle/>
          <a:p>
            <a:pPr marL="235454" indent="-235454">
              <a:lnSpc>
                <a:spcPct val="80000"/>
              </a:lnSpc>
            </a:pPr>
            <a:r>
              <a:rPr lang="en-US" sz="1000" b="0"/>
              <a:t>10-min timer</a:t>
            </a:r>
          </a:p>
        </p:txBody>
      </p:sp>
    </p:spTree>
    <p:extLst>
      <p:ext uri="{BB962C8B-B14F-4D97-AF65-F5344CB8AC3E}">
        <p14:creationId xmlns:p14="http://schemas.microsoft.com/office/powerpoint/2010/main" val="65502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r>
              <a:rPr lang="en-US"/>
              <a:t>More than preventing problem behavior from occurring.</a:t>
            </a:r>
          </a:p>
          <a:p>
            <a:pPr defTabSz="931717">
              <a:defRPr/>
            </a:pPr>
            <a:endParaRPr lang="en-US"/>
          </a:p>
          <a:p>
            <a:pPr marL="0" marR="0" lvl="0" indent="0" algn="l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Lewis, T. J., Powers, L. J., </a:t>
            </a:r>
            <a:r>
              <a:rPr lang="en-US" sz="1200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Kely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 M. J., &amp; Newcomer, L. L. (2002). Reducing problem behaviors on the playground: An investigation of the application of schoolwide positive behavior supports.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Psychology in the Schools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39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(2), 181-190;</a:t>
            </a:r>
          </a:p>
          <a:p>
            <a:pPr marL="0" marR="0" lvl="0" indent="0" algn="l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E7E6E6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Turnbull, A., Edmonson, H., Griggs, P., Wickham, D., Sailor, W., Freeman, R., ... &amp; </a:t>
            </a:r>
            <a:r>
              <a:rPr lang="en-US" sz="1200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Riffel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 L. (2002). A blueprint for schoolwide positive behavior support: Implementation of three components.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Exceptional Children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68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(3), 377-402.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57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2984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58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6479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Lessons: </a:t>
            </a: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setting expectations, social skills</a:t>
            </a:r>
          </a:p>
          <a:p>
            <a:r>
              <a:rPr lang="en-US"/>
              <a:t>Posters: </a:t>
            </a: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setting expectations, full expectation matrix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59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5836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79BB8-0200-440A-8636-05B5AFE329B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28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Provide reinforcement as near to the occurrence of the behavior as possible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>
                <a:solidFill>
                  <a:srgbClr val="303336"/>
                </a:solidFill>
              </a:rPr>
              <a:t>Behavior-specific praise: </a:t>
            </a:r>
            <a:r>
              <a:rPr lang="en-US" sz="1200">
                <a:solidFill>
                  <a:srgbClr val="303336"/>
                </a:solidFill>
              </a:rPr>
              <a:t>praise statements that include reference to the specific behavior for which the student is being recognized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“Bob, great job showing your work on your math homework”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“I appreciate how you pushed in your chair on the way to line up for lunch. That keeps the walkways safe.”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Sources: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Gresham, F. M., Sugai, G., Horner, R. H., Quinn, M. M., &amp; </a:t>
            </a:r>
            <a:r>
              <a:rPr lang="en-US" sz="120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McInerney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M. (1998).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Classroom and schoolwide practices that support students’ social competence: A synthesis of research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. Washington, DC: Office of Special Education Programs. </a:t>
            </a:r>
          </a:p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Lane, K. L., Robertson, E. J., &amp; Graham-Bailey, M. A. L. (2006). An examination of school-wide interventions with primary level efforts conducted in secondary schools: Methodological considerations.  In T. E. Scruggs &amp; M. A. Mastropieri (Eds.)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Applications of research methodology: Advances in learning and behavioral disabilities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(Vol. 19), pp. 157-199.  Oxford, UK: Elsevier.</a:t>
            </a:r>
            <a:endParaRPr lang="en-US" sz="1200">
              <a:solidFill>
                <a:prstClr val="white">
                  <a:lumMod val="50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Sugai, G., &amp; Horner, R.R. (2006). A promising approach for expanding and sustaining school-wide positive behavior support.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School psychology review, 35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, 245.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8143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Tickets paired with BSP, or BSP alone, but never tickets alone.</a:t>
            </a:r>
          </a:p>
        </p:txBody>
      </p:sp>
    </p:spTree>
    <p:extLst>
      <p:ext uri="{BB962C8B-B14F-4D97-AF65-F5344CB8AC3E}">
        <p14:creationId xmlns:p14="http://schemas.microsoft.com/office/powerpoint/2010/main" val="1692732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79BB8-0200-440A-8636-05B5AFE329B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09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82" tIns="47092" rIns="94182" bIns="47092" numCol="1" anchor="t" anchorCtr="0" compatLnSpc="1">
            <a:prstTxWarp prst="textNoShape">
              <a:avLst/>
            </a:prstTxWarp>
          </a:bodyPr>
          <a:lstStyle/>
          <a:p>
            <a:pPr marL="235454" indent="-235454">
              <a:lnSpc>
                <a:spcPct val="80000"/>
              </a:lnSpc>
            </a:pPr>
            <a:r>
              <a:rPr lang="en-US" sz="1000" b="0"/>
              <a:t>10-min timer</a:t>
            </a:r>
          </a:p>
        </p:txBody>
      </p:sp>
    </p:spTree>
    <p:extLst>
      <p:ext uri="{BB962C8B-B14F-4D97-AF65-F5344CB8AC3E}">
        <p14:creationId xmlns:p14="http://schemas.microsoft.com/office/powerpoint/2010/main" val="752101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9ADC8702-A81F-469D-86FF-FB33C8A1E0D8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83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1962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Infographic can be downloaded at: https://www.ci3t.org/measures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54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Infographic can be downloaded at: https://www.ci3t.org/measures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79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252C-4602-4093-A354-B7A8448DCE6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4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01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463" indent="-284692" defTabSz="930101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619" indent="-228077" defTabSz="930101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1390" indent="-228077" defTabSz="930101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161" indent="-228077" defTabSz="930101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25020" indent="-228077" defTabSz="93010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90879" indent="-228077" defTabSz="93010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56737" indent="-228077" defTabSz="93010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2596" indent="-228077" defTabSz="93010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1FB2362D-33F6-4CD1-81E1-F8DAAC953D03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89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24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2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Source: </a:t>
            </a:r>
            <a:r>
              <a:rPr lang="en-US" sz="1200">
                <a:solidFill>
                  <a:srgbClr val="FF0000"/>
                </a:solidFill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Lane, K.L., Oakes, W.P., Ennis, R.P., &amp; Hirsch, S.E. (2014). Identifying students for secondary and tertiary prevention efforts: How do we determine which students have tier 2 and tier 3 needs?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Preventing School Failure, 58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, 171-182.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1962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Follow us on Twitter or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Sources:  Lane, K.L., Oakes, W.P., Ennis, R.P., &amp; Hirsch, S.E. (2014). Identifying students for secondary and tertiary prevention efforts: How do we determine which students have Tier 2 and Tier 3 needs?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Preventing School Failure, 58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, 171-182.</a:t>
            </a:r>
          </a:p>
          <a:p>
            <a:pPr>
              <a:defRPr/>
            </a:pPr>
            <a:r>
              <a:rPr lang="en-US" sz="120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Schoenwald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S. K., Brown, T. L., &amp; </a:t>
            </a:r>
            <a:r>
              <a:rPr lang="en-US" sz="120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Henggeler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S. W. (2000). Inside multisystemic therapy therapist, supervisory, and program practices.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Journal of Emotional and Behavioral Disorders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8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113-127. </a:t>
            </a:r>
          </a:p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Umbreit, J., Ferro, J.B., Liaupsin, C.J.,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&amp; Lane, K.L. (2007).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Functional behavioral assessment and function-based intervention: An effective, practical approach.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Upper Saddle River, NJ: Prentice-Hall.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852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57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421B6-B46F-4440-B41D-82D0FEFAF0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Continued to keep implementation manuals, which are foundational to Ci3T, updated and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2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3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 sz="1200">
              <a:solidFill>
                <a:srgbClr val="E7E6E6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29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660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image" Target="../media/image49.svg"/><Relationship Id="rId3" Type="http://schemas.openxmlformats.org/officeDocument/2006/relationships/image" Target="../media/image26.svg"/><Relationship Id="rId21" Type="http://schemas.openxmlformats.org/officeDocument/2006/relationships/image" Target="../media/image4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emf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2" Type="http://schemas.openxmlformats.org/officeDocument/2006/relationships/image" Target="../media/image25.png"/><Relationship Id="rId16" Type="http://schemas.openxmlformats.org/officeDocument/2006/relationships/image" Target="../media/image39.emf"/><Relationship Id="rId20" Type="http://schemas.openxmlformats.org/officeDocument/2006/relationships/image" Target="../media/image43.png"/><Relationship Id="rId29" Type="http://schemas.openxmlformats.org/officeDocument/2006/relationships/image" Target="../media/image5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jpeg"/><Relationship Id="rId32" Type="http://schemas.openxmlformats.org/officeDocument/2006/relationships/image" Target="../media/image55.jpe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jpeg"/><Relationship Id="rId28" Type="http://schemas.openxmlformats.org/officeDocument/2006/relationships/image" Target="../media/image51.emf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jpe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Relationship Id="rId30" Type="http://schemas.openxmlformats.org/officeDocument/2006/relationships/image" Target="../media/image53.jpeg"/><Relationship Id="rId8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6.emf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88.sv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0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7.png"/><Relationship Id="rId11" Type="http://schemas.openxmlformats.org/officeDocument/2006/relationships/image" Target="../media/image83.svg"/><Relationship Id="rId5" Type="http://schemas.openxmlformats.org/officeDocument/2006/relationships/image" Target="../media/image86.emf"/><Relationship Id="rId15" Type="http://schemas.openxmlformats.org/officeDocument/2006/relationships/image" Target="../media/image104.svg"/><Relationship Id="rId10" Type="http://schemas.openxmlformats.org/officeDocument/2006/relationships/image" Target="../media/image82.png"/><Relationship Id="rId19" Type="http://schemas.openxmlformats.org/officeDocument/2006/relationships/image" Target="../media/image108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2.png"/><Relationship Id="rId18" Type="http://schemas.openxmlformats.org/officeDocument/2006/relationships/image" Target="../media/image114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12" Type="http://schemas.openxmlformats.org/officeDocument/2006/relationships/image" Target="../media/image110.png"/><Relationship Id="rId17" Type="http://schemas.openxmlformats.org/officeDocument/2006/relationships/image" Target="../media/image102.png"/><Relationship Id="rId2" Type="http://schemas.openxmlformats.org/officeDocument/2006/relationships/image" Target="../media/image109.png"/><Relationship Id="rId16" Type="http://schemas.openxmlformats.org/officeDocument/2006/relationships/image" Target="../media/image1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svg"/><Relationship Id="rId11" Type="http://schemas.openxmlformats.org/officeDocument/2006/relationships/image" Target="../media/image83.svg"/><Relationship Id="rId5" Type="http://schemas.openxmlformats.org/officeDocument/2006/relationships/image" Target="../media/image87.png"/><Relationship Id="rId15" Type="http://schemas.openxmlformats.org/officeDocument/2006/relationships/image" Target="../media/image112.png"/><Relationship Id="rId10" Type="http://schemas.openxmlformats.org/officeDocument/2006/relationships/image" Target="../media/image82.png"/><Relationship Id="rId19" Type="http://schemas.openxmlformats.org/officeDocument/2006/relationships/image" Target="../media/image115.png"/><Relationship Id="rId4" Type="http://schemas.openxmlformats.org/officeDocument/2006/relationships/image" Target="../media/image86.emf"/><Relationship Id="rId9" Type="http://schemas.openxmlformats.org/officeDocument/2006/relationships/image" Target="../media/image100.png"/><Relationship Id="rId14" Type="http://schemas.openxmlformats.org/officeDocument/2006/relationships/image" Target="../media/image11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16.png"/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12" Type="http://schemas.openxmlformats.org/officeDocument/2006/relationships/image" Target="../media/image93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5.png"/><Relationship Id="rId11" Type="http://schemas.openxmlformats.org/officeDocument/2006/relationships/image" Target="../media/image92.png"/><Relationship Id="rId5" Type="http://schemas.openxmlformats.org/officeDocument/2006/relationships/image" Target="../media/image84.png"/><Relationship Id="rId15" Type="http://schemas.openxmlformats.org/officeDocument/2006/relationships/image" Target="../media/image118.png"/><Relationship Id="rId10" Type="http://schemas.openxmlformats.org/officeDocument/2006/relationships/image" Target="../media/image89.png"/><Relationship Id="rId4" Type="http://schemas.openxmlformats.org/officeDocument/2006/relationships/image" Target="../media/image83.svg"/><Relationship Id="rId9" Type="http://schemas.openxmlformats.org/officeDocument/2006/relationships/image" Target="../media/image88.svg"/><Relationship Id="rId14" Type="http://schemas.openxmlformats.org/officeDocument/2006/relationships/image" Target="../media/image117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" Type="http://schemas.openxmlformats.org/officeDocument/2006/relationships/image" Target="../media/image96.png"/><Relationship Id="rId16" Type="http://schemas.openxmlformats.org/officeDocument/2006/relationships/image" Target="../media/image83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2.png"/><Relationship Id="rId11" Type="http://schemas.openxmlformats.org/officeDocument/2006/relationships/image" Target="../media/image88.svg"/><Relationship Id="rId5" Type="http://schemas.openxmlformats.org/officeDocument/2006/relationships/image" Target="../media/image121.png"/><Relationship Id="rId1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120.png"/><Relationship Id="rId9" Type="http://schemas.openxmlformats.org/officeDocument/2006/relationships/image" Target="../media/image86.emf"/><Relationship Id="rId14" Type="http://schemas.openxmlformats.org/officeDocument/2006/relationships/image" Target="../media/image126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83.svg"/><Relationship Id="rId17" Type="http://schemas.openxmlformats.org/officeDocument/2006/relationships/image" Target="../media/image88.svg"/><Relationship Id="rId2" Type="http://schemas.openxmlformats.org/officeDocument/2006/relationships/image" Target="../media/image96.png"/><Relationship Id="rId16" Type="http://schemas.openxmlformats.org/officeDocument/2006/relationships/image" Target="../media/image8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2.png"/><Relationship Id="rId11" Type="http://schemas.openxmlformats.org/officeDocument/2006/relationships/image" Target="../media/image82.png"/><Relationship Id="rId5" Type="http://schemas.openxmlformats.org/officeDocument/2006/relationships/image" Target="../media/image121.png"/><Relationship Id="rId15" Type="http://schemas.openxmlformats.org/officeDocument/2006/relationships/image" Target="../media/image86.emf"/><Relationship Id="rId10" Type="http://schemas.openxmlformats.org/officeDocument/2006/relationships/image" Target="../media/image126.sv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8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90.png"/><Relationship Id="rId3" Type="http://schemas.openxmlformats.org/officeDocument/2006/relationships/image" Target="../media/image131.tiff"/><Relationship Id="rId21" Type="http://schemas.openxmlformats.org/officeDocument/2006/relationships/image" Target="../media/image87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17" Type="http://schemas.openxmlformats.org/officeDocument/2006/relationships/image" Target="../media/image143.png"/><Relationship Id="rId2" Type="http://schemas.openxmlformats.org/officeDocument/2006/relationships/image" Target="../media/image130.png"/><Relationship Id="rId16" Type="http://schemas.openxmlformats.org/officeDocument/2006/relationships/image" Target="../media/image142.svg"/><Relationship Id="rId20" Type="http://schemas.openxmlformats.org/officeDocument/2006/relationships/image" Target="../media/image8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45.png"/><Relationship Id="rId5" Type="http://schemas.openxmlformats.org/officeDocument/2006/relationships/image" Target="../media/image83.svg"/><Relationship Id="rId15" Type="http://schemas.openxmlformats.org/officeDocument/2006/relationships/image" Target="../media/image141.png"/><Relationship Id="rId23" Type="http://schemas.openxmlformats.org/officeDocument/2006/relationships/image" Target="../media/image144.png"/><Relationship Id="rId10" Type="http://schemas.openxmlformats.org/officeDocument/2006/relationships/image" Target="../media/image136.svg"/><Relationship Id="rId19" Type="http://schemas.openxmlformats.org/officeDocument/2006/relationships/image" Target="../media/image98.png"/><Relationship Id="rId4" Type="http://schemas.openxmlformats.org/officeDocument/2006/relationships/image" Target="../media/image82.png"/><Relationship Id="rId9" Type="http://schemas.openxmlformats.org/officeDocument/2006/relationships/image" Target="../media/image135.png"/><Relationship Id="rId14" Type="http://schemas.openxmlformats.org/officeDocument/2006/relationships/image" Target="../media/image140.svg"/><Relationship Id="rId22" Type="http://schemas.openxmlformats.org/officeDocument/2006/relationships/image" Target="../media/image88.sv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12" Type="http://schemas.openxmlformats.org/officeDocument/2006/relationships/image" Target="../media/image106.png"/><Relationship Id="rId17" Type="http://schemas.openxmlformats.org/officeDocument/2006/relationships/image" Target="../media/image97.png"/><Relationship Id="rId2" Type="http://schemas.openxmlformats.org/officeDocument/2006/relationships/image" Target="../media/image96.png"/><Relationship Id="rId16" Type="http://schemas.openxmlformats.org/officeDocument/2006/relationships/image" Target="../media/image9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1.png"/><Relationship Id="rId11" Type="http://schemas.openxmlformats.org/officeDocument/2006/relationships/image" Target="../media/image147.svg"/><Relationship Id="rId5" Type="http://schemas.openxmlformats.org/officeDocument/2006/relationships/image" Target="../media/image146.svg"/><Relationship Id="rId15" Type="http://schemas.openxmlformats.org/officeDocument/2006/relationships/image" Target="../media/image148.sv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emf"/><Relationship Id="rId14" Type="http://schemas.openxmlformats.org/officeDocument/2006/relationships/image" Target="../media/image12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48.svg"/><Relationship Id="rId18" Type="http://schemas.openxmlformats.org/officeDocument/2006/relationships/image" Target="../media/image99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openxmlformats.org/officeDocument/2006/relationships/image" Target="../media/image125.png"/><Relationship Id="rId17" Type="http://schemas.openxmlformats.org/officeDocument/2006/relationships/image" Target="../media/image108.pn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svg"/><Relationship Id="rId11" Type="http://schemas.openxmlformats.org/officeDocument/2006/relationships/image" Target="../media/image102.png"/><Relationship Id="rId5" Type="http://schemas.openxmlformats.org/officeDocument/2006/relationships/image" Target="../media/image87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97.png"/><Relationship Id="rId4" Type="http://schemas.openxmlformats.org/officeDocument/2006/relationships/image" Target="../media/image86.emf"/><Relationship Id="rId9" Type="http://schemas.openxmlformats.org/officeDocument/2006/relationships/image" Target="../media/image146.svg"/><Relationship Id="rId14" Type="http://schemas.openxmlformats.org/officeDocument/2006/relationships/image" Target="../media/image10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98.png"/><Relationship Id="rId18" Type="http://schemas.openxmlformats.org/officeDocument/2006/relationships/image" Target="../media/image111.png"/><Relationship Id="rId3" Type="http://schemas.openxmlformats.org/officeDocument/2006/relationships/image" Target="../media/image100.png"/><Relationship Id="rId7" Type="http://schemas.openxmlformats.org/officeDocument/2006/relationships/image" Target="../media/image92.png"/><Relationship Id="rId12" Type="http://schemas.openxmlformats.org/officeDocument/2006/relationships/image" Target="../media/image115.png"/><Relationship Id="rId17" Type="http://schemas.openxmlformats.org/officeDocument/2006/relationships/image" Target="../media/image97.png"/><Relationship Id="rId2" Type="http://schemas.openxmlformats.org/officeDocument/2006/relationships/image" Target="../media/image109.png"/><Relationship Id="rId16" Type="http://schemas.openxmlformats.org/officeDocument/2006/relationships/image" Target="../media/image9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83.svg"/><Relationship Id="rId15" Type="http://schemas.openxmlformats.org/officeDocument/2006/relationships/image" Target="../media/image88.svg"/><Relationship Id="rId10" Type="http://schemas.openxmlformats.org/officeDocument/2006/relationships/image" Target="../media/image102.png"/><Relationship Id="rId19" Type="http://schemas.openxmlformats.org/officeDocument/2006/relationships/image" Target="../media/image112.png"/><Relationship Id="rId4" Type="http://schemas.openxmlformats.org/officeDocument/2006/relationships/image" Target="../media/image82.png"/><Relationship Id="rId9" Type="http://schemas.openxmlformats.org/officeDocument/2006/relationships/image" Target="../media/image113.png"/><Relationship Id="rId14" Type="http://schemas.openxmlformats.org/officeDocument/2006/relationships/image" Target="../media/image87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16.png"/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12" Type="http://schemas.openxmlformats.org/officeDocument/2006/relationships/image" Target="../media/image93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5.png"/><Relationship Id="rId11" Type="http://schemas.openxmlformats.org/officeDocument/2006/relationships/image" Target="../media/image92.png"/><Relationship Id="rId5" Type="http://schemas.openxmlformats.org/officeDocument/2006/relationships/image" Target="../media/image84.png"/><Relationship Id="rId15" Type="http://schemas.openxmlformats.org/officeDocument/2006/relationships/image" Target="../media/image118.png"/><Relationship Id="rId10" Type="http://schemas.openxmlformats.org/officeDocument/2006/relationships/image" Target="../media/image89.png"/><Relationship Id="rId4" Type="http://schemas.openxmlformats.org/officeDocument/2006/relationships/image" Target="../media/image146.svg"/><Relationship Id="rId9" Type="http://schemas.openxmlformats.org/officeDocument/2006/relationships/image" Target="../media/image147.svg"/><Relationship Id="rId14" Type="http://schemas.openxmlformats.org/officeDocument/2006/relationships/image" Target="../media/image117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46.svg"/><Relationship Id="rId17" Type="http://schemas.openxmlformats.org/officeDocument/2006/relationships/image" Target="../media/image147.svg"/><Relationship Id="rId2" Type="http://schemas.openxmlformats.org/officeDocument/2006/relationships/image" Target="../media/image96.png"/><Relationship Id="rId16" Type="http://schemas.openxmlformats.org/officeDocument/2006/relationships/image" Target="../media/image8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2.png"/><Relationship Id="rId11" Type="http://schemas.openxmlformats.org/officeDocument/2006/relationships/image" Target="../media/image82.png"/><Relationship Id="rId5" Type="http://schemas.openxmlformats.org/officeDocument/2006/relationships/image" Target="../media/image121.png"/><Relationship Id="rId15" Type="http://schemas.openxmlformats.org/officeDocument/2006/relationships/image" Target="../media/image86.emf"/><Relationship Id="rId10" Type="http://schemas.openxmlformats.org/officeDocument/2006/relationships/image" Target="../media/image148.sv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8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" Type="http://schemas.openxmlformats.org/officeDocument/2006/relationships/image" Target="../media/image96.png"/><Relationship Id="rId16" Type="http://schemas.openxmlformats.org/officeDocument/2006/relationships/image" Target="../media/image83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2.png"/><Relationship Id="rId11" Type="http://schemas.openxmlformats.org/officeDocument/2006/relationships/image" Target="../media/image88.svg"/><Relationship Id="rId5" Type="http://schemas.openxmlformats.org/officeDocument/2006/relationships/image" Target="../media/image121.png"/><Relationship Id="rId1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120.png"/><Relationship Id="rId9" Type="http://schemas.openxmlformats.org/officeDocument/2006/relationships/image" Target="../media/image86.emf"/><Relationship Id="rId14" Type="http://schemas.openxmlformats.org/officeDocument/2006/relationships/image" Target="../media/image149.sv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>
          <a:xfrm>
            <a:off x="9347200" y="76200"/>
            <a:ext cx="18288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CB434A9-49E9-4035-A2AE-9E5381939AF5}" type="datetime1">
              <a:rPr lang="en-US" smtClean="0"/>
              <a:t>8/24/2023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87644" y="6356351"/>
            <a:ext cx="3454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2015 2016 IES Ci3T MS HS Implementation </a:t>
            </a:r>
            <a:fld id="{71C2AA8B-4905-4721-907D-B3BDB774E8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151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BC6AC-0E00-E049-AD53-FF2F2C9DE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A4A31EE-B5D9-A641-88B9-DE234CBD9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8833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3304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C48A4-5428-BB4D-B262-742061F9B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7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8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8833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28990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6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4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19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DB449F4-D990-3248-8DF3-76B31B9D0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8833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35095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944C484-679D-EE42-8547-1C89D449E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8833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6924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91593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969979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8"/>
            <a:ext cx="1134809" cy="8833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1244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12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76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.EN PIs+">
    <p:bg>
      <p:bgPr>
        <a:gradFill flip="none" rotWithShape="1">
          <a:gsLst>
            <a:gs pos="0">
              <a:srgbClr val="B4C7E7"/>
            </a:gs>
            <a:gs pos="46000">
              <a:srgbClr val="4D79C7"/>
            </a:gs>
            <a:gs pos="100000">
              <a:srgbClr val="264478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USA map">
            <a:extLst>
              <a:ext uri="{FF2B5EF4-FFF2-40B4-BE49-F238E27FC236}">
                <a16:creationId xmlns:a16="http://schemas.microsoft.com/office/drawing/2014/main" id="{F05D1321-59CD-9837-7DA5-8778F905C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1830050" cy="6858000"/>
          </a:xfrm>
          <a:prstGeom prst="rect">
            <a:avLst/>
          </a:prstGeom>
        </p:spPr>
      </p:pic>
      <p:pic>
        <p:nvPicPr>
          <p:cNvPr id="30" name="AZ">
            <a:extLst>
              <a:ext uri="{FF2B5EF4-FFF2-40B4-BE49-F238E27FC236}">
                <a16:creationId xmlns:a16="http://schemas.microsoft.com/office/drawing/2014/main" id="{8C7EDD69-2EE1-7899-A4C8-842E640361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0259" y="3101937"/>
            <a:ext cx="1818526" cy="2093021"/>
          </a:xfrm>
          <a:prstGeom prst="rect">
            <a:avLst/>
          </a:prstGeom>
        </p:spPr>
      </p:pic>
      <p:pic>
        <p:nvPicPr>
          <p:cNvPr id="31" name="MI">
            <a:extLst>
              <a:ext uri="{FF2B5EF4-FFF2-40B4-BE49-F238E27FC236}">
                <a16:creationId xmlns:a16="http://schemas.microsoft.com/office/drawing/2014/main" id="{AD3B2D06-1A67-F6D5-6178-B1E15ABF93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2076" y="1436528"/>
            <a:ext cx="1033999" cy="1009380"/>
          </a:xfrm>
          <a:prstGeom prst="rect">
            <a:avLst/>
          </a:prstGeom>
        </p:spPr>
      </p:pic>
      <p:pic>
        <p:nvPicPr>
          <p:cNvPr id="32" name="MI2">
            <a:extLst>
              <a:ext uri="{FF2B5EF4-FFF2-40B4-BE49-F238E27FC236}">
                <a16:creationId xmlns:a16="http://schemas.microsoft.com/office/drawing/2014/main" id="{FCF55304-2498-4C86-A5E4-4DC0F2A1B4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7493" y="1023682"/>
            <a:ext cx="1219906" cy="609953"/>
          </a:xfrm>
          <a:prstGeom prst="rect">
            <a:avLst/>
          </a:prstGeom>
        </p:spPr>
      </p:pic>
      <p:pic>
        <p:nvPicPr>
          <p:cNvPr id="33" name="CN">
            <a:extLst>
              <a:ext uri="{FF2B5EF4-FFF2-40B4-BE49-F238E27FC236}">
                <a16:creationId xmlns:a16="http://schemas.microsoft.com/office/drawing/2014/main" id="{FBE5F581-48D8-1B83-71CA-40567669837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5109" y="1865947"/>
            <a:ext cx="601489" cy="587168"/>
          </a:xfrm>
          <a:prstGeom prst="rect">
            <a:avLst/>
          </a:prstGeom>
        </p:spPr>
      </p:pic>
      <p:pic>
        <p:nvPicPr>
          <p:cNvPr id="34" name="MA">
            <a:extLst>
              <a:ext uri="{FF2B5EF4-FFF2-40B4-BE49-F238E27FC236}">
                <a16:creationId xmlns:a16="http://schemas.microsoft.com/office/drawing/2014/main" id="{FAA4AB33-A762-A165-3C53-B03EE479770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7802" y="1530566"/>
            <a:ext cx="809073" cy="789809"/>
          </a:xfrm>
          <a:prstGeom prst="rect">
            <a:avLst/>
          </a:prstGeom>
        </p:spPr>
      </p:pic>
      <p:pic>
        <p:nvPicPr>
          <p:cNvPr id="35" name="KS blue">
            <a:extLst>
              <a:ext uri="{FF2B5EF4-FFF2-40B4-BE49-F238E27FC236}">
                <a16:creationId xmlns:a16="http://schemas.microsoft.com/office/drawing/2014/main" id="{286B33BE-8BFA-E0E1-6C41-D7FBFC811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326" r="1897"/>
          <a:stretch/>
        </p:blipFill>
        <p:spPr>
          <a:xfrm>
            <a:off x="5462546" y="2830002"/>
            <a:ext cx="1576497" cy="1280822"/>
          </a:xfrm>
          <a:prstGeom prst="rect">
            <a:avLst/>
          </a:prstGeom>
        </p:spPr>
      </p:pic>
      <p:pic>
        <p:nvPicPr>
          <p:cNvPr id="36" name="ASU">
            <a:extLst>
              <a:ext uri="{FF2B5EF4-FFF2-40B4-BE49-F238E27FC236}">
                <a16:creationId xmlns:a16="http://schemas.microsoft.com/office/drawing/2014/main" id="{CE8B8970-D6A4-5857-BB46-EC209D3971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558" y="4173434"/>
            <a:ext cx="1065270" cy="454184"/>
          </a:xfrm>
          <a:prstGeom prst="rect">
            <a:avLst/>
          </a:prstGeom>
          <a:noFill/>
          <a:ln>
            <a:noFill/>
          </a:ln>
          <a:effectLst>
            <a:glow rad="12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U">
            <a:extLst>
              <a:ext uri="{FF2B5EF4-FFF2-40B4-BE49-F238E27FC236}">
                <a16:creationId xmlns:a16="http://schemas.microsoft.com/office/drawing/2014/main" id="{D2E8744D-DA7D-7CFD-A1CB-8B6796C0C5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85145" y="3283411"/>
            <a:ext cx="925771" cy="588104"/>
          </a:xfrm>
          <a:prstGeom prst="rect">
            <a:avLst/>
          </a:prstGeom>
          <a:noFill/>
          <a:effectLst>
            <a:glow rad="12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UCONN">
            <a:extLst>
              <a:ext uri="{FF2B5EF4-FFF2-40B4-BE49-F238E27FC236}">
                <a16:creationId xmlns:a16="http://schemas.microsoft.com/office/drawing/2014/main" id="{5C4D47C9-D502-3B6E-B7D6-6EB235EBB3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79699" y="2248060"/>
            <a:ext cx="1322211" cy="394517"/>
          </a:xfrm>
          <a:prstGeom prst="rect">
            <a:avLst/>
          </a:prstGeom>
          <a:noFill/>
          <a:effectLst>
            <a:glow rad="12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Northeastern">
            <a:extLst>
              <a:ext uri="{FF2B5EF4-FFF2-40B4-BE49-F238E27FC236}">
                <a16:creationId xmlns:a16="http://schemas.microsoft.com/office/drawing/2014/main" id="{2E46F0F2-51C2-2858-23AA-746554FB74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36475" y="1349885"/>
            <a:ext cx="765435" cy="765435"/>
          </a:xfrm>
          <a:prstGeom prst="ellipse">
            <a:avLst/>
          </a:prstGeom>
          <a:solidFill>
            <a:sysClr val="window" lastClr="FFFFFF"/>
          </a:solidFill>
        </p:spPr>
      </p:pic>
      <p:pic>
        <p:nvPicPr>
          <p:cNvPr id="40" name="UMFlint">
            <a:extLst>
              <a:ext uri="{FF2B5EF4-FFF2-40B4-BE49-F238E27FC236}">
                <a16:creationId xmlns:a16="http://schemas.microsoft.com/office/drawing/2014/main" id="{0E676ABB-8F4C-8793-CA08-536CD0998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187" y="2085666"/>
            <a:ext cx="654209" cy="644608"/>
          </a:xfrm>
          <a:prstGeom prst="rect">
            <a:avLst/>
          </a:prstGeom>
        </p:spPr>
      </p:pic>
      <p:pic>
        <p:nvPicPr>
          <p:cNvPr id="41" name="EAC">
            <a:extLst>
              <a:ext uri="{FF2B5EF4-FFF2-40B4-BE49-F238E27FC236}">
                <a16:creationId xmlns:a16="http://schemas.microsoft.com/office/drawing/2014/main" id="{C6023E60-DBC0-45C5-7618-3D98C30522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1519" y="805817"/>
            <a:ext cx="1088136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WPO">
            <a:extLst>
              <a:ext uri="{FF2B5EF4-FFF2-40B4-BE49-F238E27FC236}">
                <a16:creationId xmlns:a16="http://schemas.microsoft.com/office/drawing/2014/main" id="{B7624851-9BA5-39A1-7861-5F83AABD49D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9563" y="2926345"/>
            <a:ext cx="1087041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Image result for amy briesch northeastern university">
            <a:extLst>
              <a:ext uri="{FF2B5EF4-FFF2-40B4-BE49-F238E27FC236}">
                <a16:creationId xmlns:a16="http://schemas.microsoft.com/office/drawing/2014/main" id="{52E09438-8263-0F08-C874-53B3D9192C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07079" y="597061"/>
            <a:ext cx="1083050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Image result for sandra chafouleas university of connecticut">
            <a:extLst>
              <a:ext uri="{FF2B5EF4-FFF2-40B4-BE49-F238E27FC236}">
                <a16:creationId xmlns:a16="http://schemas.microsoft.com/office/drawing/2014/main" id="{E478551E-0C25-9125-0729-9A1156D369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7"/>
          <a:stretch/>
        </p:blipFill>
        <p:spPr bwMode="auto">
          <a:xfrm>
            <a:off x="10772493" y="2743375"/>
            <a:ext cx="1088136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2">
            <a:extLst>
              <a:ext uri="{FF2B5EF4-FFF2-40B4-BE49-F238E27FC236}">
                <a16:creationId xmlns:a16="http://schemas.microsoft.com/office/drawing/2014/main" id="{4EE6EC67-E045-0DDE-A624-A98D1F4DE013}"/>
              </a:ext>
            </a:extLst>
          </p:cNvPr>
          <p:cNvSpPr txBox="1">
            <a:spLocks/>
          </p:cNvSpPr>
          <p:nvPr userDrawn="1"/>
        </p:nvSpPr>
        <p:spPr>
          <a:xfrm>
            <a:off x="195094" y="158546"/>
            <a:ext cx="6703679" cy="1348791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Institute of Education Sciences </a:t>
            </a:r>
            <a:r>
              <a:rPr lang="en-US" altLang="en-US" sz="4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30000"/>
                    </a:srgbClr>
                  </a:glow>
                </a:effectLst>
                <a:latin typeface="Calibri" panose="020F0502020204030204"/>
              </a:rPr>
              <a:t>Project ENHANCE</a:t>
            </a:r>
            <a:endParaRPr lang="en-US" altLang="en-US" b="1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70AD47">
                    <a:satMod val="175000"/>
                    <a:alpha val="3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203FDC9-7D19-C324-BC66-E3FEB825A75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805531" y="3039764"/>
            <a:ext cx="1599168" cy="834348"/>
          </a:xfrm>
          <a:prstGeom prst="rect">
            <a:avLst/>
          </a:prstGeom>
        </p:spPr>
      </p:pic>
      <p:pic>
        <p:nvPicPr>
          <p:cNvPr id="48" name="DJR">
            <a:extLst>
              <a:ext uri="{FF2B5EF4-FFF2-40B4-BE49-F238E27FC236}">
                <a16:creationId xmlns:a16="http://schemas.microsoft.com/office/drawing/2014/main" id="{2BB449DF-BDA3-DC41-0FC2-60483F075A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3671" y="2533182"/>
            <a:ext cx="1086875" cy="1086873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6F3F336-9A09-5A0B-2F56-273D1BCF2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65" t="18982" r="18122" b="21628"/>
          <a:stretch/>
        </p:blipFill>
        <p:spPr>
          <a:xfrm>
            <a:off x="8535707" y="3425248"/>
            <a:ext cx="898839" cy="588105"/>
          </a:xfrm>
          <a:prstGeom prst="rect">
            <a:avLst/>
          </a:prstGeom>
          <a:effectLst>
            <a:glow rad="12700">
              <a:sysClr val="window" lastClr="FFFFFF"/>
            </a:glo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794B6A-FA70-E60C-4606-DAD628430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86" y="1534640"/>
            <a:ext cx="914400" cy="914400"/>
          </a:xfrm>
          <a:prstGeom prst="ellipse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52" name="Picture 51" descr="Mark M. Buckman">
            <a:extLst>
              <a:ext uri="{FF2B5EF4-FFF2-40B4-BE49-F238E27FC236}">
                <a16:creationId xmlns:a16="http://schemas.microsoft.com/office/drawing/2014/main" id="{EC4D8FEE-3936-10FA-0E38-61DCA058DAA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602" y="1534640"/>
            <a:ext cx="914400" cy="914400"/>
          </a:xfrm>
          <a:prstGeom prst="ellipse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28" name="Picture 2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F5ADB3D-7F36-AE38-99F4-1BA7D69C7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966" y="2138318"/>
            <a:ext cx="1143600" cy="1086873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4" name="Picture 53" descr="A picture of Rebecca Sherod">
            <a:extLst>
              <a:ext uri="{FF2B5EF4-FFF2-40B4-BE49-F238E27FC236}">
                <a16:creationId xmlns:a16="http://schemas.microsoft.com/office/drawing/2014/main" id="{9FF6E4EE-6000-95C9-54EF-8C436725C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818" y="1534640"/>
            <a:ext cx="915401" cy="914400"/>
          </a:xfrm>
          <a:prstGeom prst="flowChartConnector">
            <a:avLst/>
          </a:prstGeom>
          <a:blipFill dpi="0"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9748" t="-12473" r="-25119" b="-42393"/>
            </a:stretch>
          </a:blip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00302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70598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73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55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447009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124264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 with set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7618DE65-8D1F-EDAD-0EE9-7B26203BF50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11963648"/>
              </p:ext>
            </p:extLst>
          </p:nvPr>
        </p:nvGraphicFramePr>
        <p:xfrm>
          <a:off x="59258" y="1476873"/>
          <a:ext cx="12073484" cy="453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8C6D5C2-3344-12A8-558A-615FB4F2FB59}"/>
              </a:ext>
            </a:extLst>
          </p:cNvPr>
          <p:cNvSpPr txBox="1"/>
          <p:nvPr userDrawn="1"/>
        </p:nvSpPr>
        <p:spPr>
          <a:xfrm>
            <a:off x="2942086" y="5893676"/>
            <a:ext cx="2279186" cy="770362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89100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BDCA4D-F400-7A16-1B22-937F08AC6C88}"/>
              </a:ext>
            </a:extLst>
          </p:cNvPr>
          <p:cNvSpPr txBox="1"/>
          <p:nvPr userDrawn="1"/>
        </p:nvSpPr>
        <p:spPr>
          <a:xfrm>
            <a:off x="6988458" y="5893677"/>
            <a:ext cx="2273915" cy="770362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54175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AC8742-023C-85D5-31E4-1C0029F26F5A}"/>
              </a:ext>
            </a:extLst>
          </p:cNvPr>
          <p:cNvSpPr txBox="1"/>
          <p:nvPr userDrawn="1"/>
        </p:nvSpPr>
        <p:spPr>
          <a:xfrm>
            <a:off x="0" y="0"/>
            <a:ext cx="12192000" cy="1427442"/>
          </a:xfrm>
          <a:prstGeom prst="rect">
            <a:avLst/>
          </a:prstGeom>
          <a:noFill/>
        </p:spPr>
        <p:txBody>
          <a:bodyPr wrap="square" tIns="182880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5B9BD5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04B8E2-682A-60EA-AAB5-979330DA8B48}"/>
              </a:ext>
            </a:extLst>
          </p:cNvPr>
          <p:cNvSpPr txBox="1"/>
          <p:nvPr userDrawn="1"/>
        </p:nvSpPr>
        <p:spPr>
          <a:xfrm>
            <a:off x="2495170" y="4028882"/>
            <a:ext cx="1159488" cy="175938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54DFBE-78C6-7BD5-0C43-E90FDED0CDE7}"/>
              </a:ext>
            </a:extLst>
          </p:cNvPr>
          <p:cNvSpPr txBox="1"/>
          <p:nvPr userDrawn="1"/>
        </p:nvSpPr>
        <p:spPr>
          <a:xfrm>
            <a:off x="5004315" y="4028882"/>
            <a:ext cx="1164100" cy="1759389"/>
          </a:xfrm>
          <a:prstGeom prst="roundRect">
            <a:avLst/>
          </a:prstGeom>
          <a:solidFill>
            <a:srgbClr val="98BDE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741DC-9BC4-4974-A226-0508A8254D61}"/>
              </a:ext>
            </a:extLst>
          </p:cNvPr>
          <p:cNvSpPr txBox="1"/>
          <p:nvPr userDrawn="1"/>
        </p:nvSpPr>
        <p:spPr>
          <a:xfrm>
            <a:off x="9553117" y="4028882"/>
            <a:ext cx="1164100" cy="1759389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1917897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 with setup 0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35D041A-A34C-20BD-AC16-6396AC4E87E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97353035"/>
              </p:ext>
            </p:extLst>
          </p:nvPr>
        </p:nvGraphicFramePr>
        <p:xfrm>
          <a:off x="59258" y="1476873"/>
          <a:ext cx="12073484" cy="453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8C6D5C2-3344-12A8-558A-615FB4F2FB59}"/>
              </a:ext>
            </a:extLst>
          </p:cNvPr>
          <p:cNvSpPr txBox="1"/>
          <p:nvPr userDrawn="1"/>
        </p:nvSpPr>
        <p:spPr>
          <a:xfrm>
            <a:off x="2942086" y="5893676"/>
            <a:ext cx="2279186" cy="770362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89100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BDCA4D-F400-7A16-1B22-937F08AC6C88}"/>
              </a:ext>
            </a:extLst>
          </p:cNvPr>
          <p:cNvSpPr txBox="1"/>
          <p:nvPr userDrawn="1"/>
        </p:nvSpPr>
        <p:spPr>
          <a:xfrm>
            <a:off x="6988458" y="5893677"/>
            <a:ext cx="2273915" cy="770362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54175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AC8742-023C-85D5-31E4-1C0029F26F5A}"/>
              </a:ext>
            </a:extLst>
          </p:cNvPr>
          <p:cNvSpPr txBox="1"/>
          <p:nvPr userDrawn="1"/>
        </p:nvSpPr>
        <p:spPr>
          <a:xfrm>
            <a:off x="0" y="0"/>
            <a:ext cx="12192000" cy="1427442"/>
          </a:xfrm>
          <a:prstGeom prst="rect">
            <a:avLst/>
          </a:prstGeom>
          <a:noFill/>
        </p:spPr>
        <p:txBody>
          <a:bodyPr wrap="square" tIns="182880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5B9BD5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04B8E2-682A-60EA-AAB5-979330DA8B48}"/>
              </a:ext>
            </a:extLst>
          </p:cNvPr>
          <p:cNvSpPr txBox="1"/>
          <p:nvPr userDrawn="1"/>
        </p:nvSpPr>
        <p:spPr>
          <a:xfrm>
            <a:off x="2495170" y="4028882"/>
            <a:ext cx="1159488" cy="175938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54DFBE-78C6-7BD5-0C43-E90FDED0CDE7}"/>
              </a:ext>
            </a:extLst>
          </p:cNvPr>
          <p:cNvSpPr txBox="1"/>
          <p:nvPr userDrawn="1"/>
        </p:nvSpPr>
        <p:spPr>
          <a:xfrm>
            <a:off x="5004315" y="4028882"/>
            <a:ext cx="1164100" cy="1759389"/>
          </a:xfrm>
          <a:prstGeom prst="roundRect">
            <a:avLst/>
          </a:prstGeom>
          <a:solidFill>
            <a:srgbClr val="98BDE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741DC-9BC4-4974-A226-0508A8254D61}"/>
              </a:ext>
            </a:extLst>
          </p:cNvPr>
          <p:cNvSpPr txBox="1"/>
          <p:nvPr userDrawn="1"/>
        </p:nvSpPr>
        <p:spPr>
          <a:xfrm>
            <a:off x="9553117" y="4028882"/>
            <a:ext cx="1164100" cy="1759389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3699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 with setup 0-11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93D74FE-8426-FFC6-9D4C-3E4543FB64C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8381551"/>
              </p:ext>
            </p:extLst>
          </p:nvPr>
        </p:nvGraphicFramePr>
        <p:xfrm>
          <a:off x="59258" y="1476873"/>
          <a:ext cx="12073484" cy="453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84CFFC-9C86-0D14-7E12-A873D6F04D36}"/>
              </a:ext>
            </a:extLst>
          </p:cNvPr>
          <p:cNvSpPr txBox="1"/>
          <p:nvPr userDrawn="1"/>
        </p:nvSpPr>
        <p:spPr>
          <a:xfrm>
            <a:off x="2942086" y="5893676"/>
            <a:ext cx="2279186" cy="770362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89100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9CF93-A6C4-5C6A-1059-A56C493D5767}"/>
              </a:ext>
            </a:extLst>
          </p:cNvPr>
          <p:cNvSpPr txBox="1"/>
          <p:nvPr userDrawn="1"/>
        </p:nvSpPr>
        <p:spPr>
          <a:xfrm>
            <a:off x="6988458" y="5893677"/>
            <a:ext cx="2273915" cy="770362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54175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2B766-513E-6031-B300-1040FB06A9E3}"/>
              </a:ext>
            </a:extLst>
          </p:cNvPr>
          <p:cNvSpPr txBox="1"/>
          <p:nvPr userDrawn="1"/>
        </p:nvSpPr>
        <p:spPr>
          <a:xfrm>
            <a:off x="0" y="0"/>
            <a:ext cx="12192000" cy="1427442"/>
          </a:xfrm>
          <a:prstGeom prst="rect">
            <a:avLst/>
          </a:prstGeom>
          <a:noFill/>
        </p:spPr>
        <p:txBody>
          <a:bodyPr wrap="square" tIns="182880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5B9BD5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6330F-3A43-E6B5-4C7B-32977FAC1FD7}"/>
              </a:ext>
            </a:extLst>
          </p:cNvPr>
          <p:cNvSpPr txBox="1"/>
          <p:nvPr userDrawn="1"/>
        </p:nvSpPr>
        <p:spPr>
          <a:xfrm>
            <a:off x="2495170" y="4028882"/>
            <a:ext cx="1159488" cy="175938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74DAF-5B0F-BDA9-B4FE-545707ED10AA}"/>
              </a:ext>
            </a:extLst>
          </p:cNvPr>
          <p:cNvSpPr txBox="1"/>
          <p:nvPr userDrawn="1"/>
        </p:nvSpPr>
        <p:spPr>
          <a:xfrm>
            <a:off x="5004315" y="4028882"/>
            <a:ext cx="1164100" cy="1759389"/>
          </a:xfrm>
          <a:prstGeom prst="roundRect">
            <a:avLst/>
          </a:prstGeom>
          <a:solidFill>
            <a:srgbClr val="98BDE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E7121-DEC1-3410-A7AE-EFF88DB2CA53}"/>
              </a:ext>
            </a:extLst>
          </p:cNvPr>
          <p:cNvSpPr txBox="1"/>
          <p:nvPr userDrawn="1"/>
        </p:nvSpPr>
        <p:spPr>
          <a:xfrm>
            <a:off x="9553117" y="4028882"/>
            <a:ext cx="1164100" cy="1759389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B2F21-EE66-F95C-E243-72FDB4FBA722}"/>
              </a:ext>
            </a:extLst>
          </p:cNvPr>
          <p:cNvSpPr txBox="1"/>
          <p:nvPr userDrawn="1"/>
        </p:nvSpPr>
        <p:spPr>
          <a:xfrm>
            <a:off x="59258" y="1645919"/>
            <a:ext cx="12073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5288" algn="ctr"/>
                <a:tab pos="1360488" algn="ctr"/>
                <a:tab pos="2392363" algn="ctr"/>
                <a:tab pos="3424238" algn="ctr"/>
                <a:tab pos="4398963" algn="ctr"/>
                <a:tab pos="5419725" algn="ctr"/>
                <a:tab pos="6427788" algn="ctr"/>
                <a:tab pos="7448550" algn="ctr"/>
                <a:tab pos="8447088" algn="ctr"/>
                <a:tab pos="9478963" algn="ctr"/>
                <a:tab pos="10420350" algn="ctr"/>
                <a:tab pos="11441113" algn="ctr"/>
              </a:tabLst>
            </a:pPr>
            <a:r>
              <a:rPr lang="en-US"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0	1	2	3	4	5	6	7	8	9	</a:t>
            </a:r>
            <a:r>
              <a:rPr lang="en-US" sz="7200" b="1" spc="-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	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97653-E9DC-6A97-BB15-ED2A901A4DD5}"/>
              </a:ext>
            </a:extLst>
          </p:cNvPr>
          <p:cNvSpPr txBox="1"/>
          <p:nvPr userDrawn="1"/>
        </p:nvSpPr>
        <p:spPr>
          <a:xfrm>
            <a:off x="59258" y="1591172"/>
            <a:ext cx="11858422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cap="small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—— academic month ——</a:t>
            </a:r>
          </a:p>
        </p:txBody>
      </p:sp>
    </p:spTree>
    <p:extLst>
      <p:ext uri="{BB962C8B-B14F-4D97-AF65-F5344CB8AC3E}">
        <p14:creationId xmlns:p14="http://schemas.microsoft.com/office/powerpoint/2010/main" val="1571653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746BA5-7066-B44E-9780-A29906ADC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1CF6E-ED48-F047-BE2E-5A6E16931F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5A2BA-FAC4-DF41-A406-16E52AC04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7119" y="5197604"/>
            <a:ext cx="1374607" cy="84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07F82-2361-5A45-8598-829FF0CE95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F771A2-3CAB-7549-B6FD-1E3AB324CD27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63DC16-C711-744A-864D-06FA7372F7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A1261-931D-F346-8364-3D30AAE1CA41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96D7B-6390-9D4F-9160-F9F3FBF4A8BF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7AFA-6BC6-EA47-A3C1-58DFA4B6CA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89B67-CE6A-8345-810C-5A04DB9CB97B}"/>
              </a:ext>
            </a:extLst>
          </p:cNvPr>
          <p:cNvSpPr txBox="1"/>
          <p:nvPr userDrawn="1"/>
        </p:nvSpPr>
        <p:spPr>
          <a:xfrm>
            <a:off x="9468836" y="1617852"/>
            <a:ext cx="1371600" cy="2058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>
                <a:solidFill>
                  <a:srgbClr val="041A3A"/>
                </a:solidFill>
              </a:rPr>
              <a:t>Quasi-experimental Study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072A44-16D1-DE44-91AE-4F3E08C44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EB15E-169B-B547-BB3F-B637B8D7F5E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576" y="2831665"/>
            <a:ext cx="914400" cy="9144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C904ED4-1446-344C-8E21-08DA1C3786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276" y="4510056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9BB598-15D5-4D45-BF76-488DE45A79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82118-8608-1147-8897-FDAB3F72E14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21" name="Sun half left">
            <a:extLst>
              <a:ext uri="{FF2B5EF4-FFF2-40B4-BE49-F238E27FC236}">
                <a16:creationId xmlns:a16="http://schemas.microsoft.com/office/drawing/2014/main" id="{587FA922-9613-AB4F-BF33-8656569B598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612048" y="1682450"/>
            <a:ext cx="548640" cy="1084897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: Rounded Corners 109">
            <a:extLst>
              <a:ext uri="{FF2B5EF4-FFF2-40B4-BE49-F238E27FC236}">
                <a16:creationId xmlns:a16="http://schemas.microsoft.com/office/drawing/2014/main" id="{D23630C4-6A95-B543-83CF-081423A0670E}"/>
              </a:ext>
            </a:extLst>
          </p:cNvPr>
          <p:cNvSpPr/>
          <p:nvPr userDrawn="1"/>
        </p:nvSpPr>
        <p:spPr>
          <a:xfrm>
            <a:off x="2081352" y="2138133"/>
            <a:ext cx="4628859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  <a:cs typeface="Calibri"/>
              </a:rPr>
              <a:t>Advisory Board &amp; Expert Panel Feedback</a:t>
            </a:r>
          </a:p>
        </p:txBody>
      </p:sp>
      <p:sp>
        <p:nvSpPr>
          <p:cNvPr id="23" name="Freeform: Shape 132">
            <a:extLst>
              <a:ext uri="{FF2B5EF4-FFF2-40B4-BE49-F238E27FC236}">
                <a16:creationId xmlns:a16="http://schemas.microsoft.com/office/drawing/2014/main" id="{005A7CC2-F47F-3C44-B440-0699BC207555}"/>
              </a:ext>
            </a:extLst>
          </p:cNvPr>
          <p:cNvSpPr/>
          <p:nvPr userDrawn="1"/>
        </p:nvSpPr>
        <p:spPr>
          <a:xfrm>
            <a:off x="7138780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8" tIns="66308" rIns="66308" bIns="66308" numCol="1" spcCol="1270" anchor="t" anchorCtr="0">
            <a:noAutofit/>
          </a:bodyPr>
          <a:lstStyle/>
          <a:p>
            <a:pPr defTabSz="4533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5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B4454ACE-9C39-2C48-9531-9B5CC8910279}"/>
              </a:ext>
            </a:extLst>
          </p:cNvPr>
          <p:cNvSpPr/>
          <p:nvPr userDrawn="1"/>
        </p:nvSpPr>
        <p:spPr>
          <a:xfrm>
            <a:off x="2081352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1</a:t>
            </a:r>
            <a:endParaRPr lang="en-US" sz="1400" u="sng">
              <a:solidFill>
                <a:schemeClr val="tx1"/>
              </a:solidFill>
              <a:cs typeface="Calibri"/>
            </a:endParaRPr>
          </a:p>
          <a:p>
            <a:pPr marL="0" lvl="1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>
                <a:solidFill>
                  <a:schemeClr val="tx1"/>
                </a:solidFill>
              </a:rPr>
              <a:t>Welcome to Project ENHANCE!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Freeform: Shape 22">
            <a:extLst>
              <a:ext uri="{FF2B5EF4-FFF2-40B4-BE49-F238E27FC236}">
                <a16:creationId xmlns:a16="http://schemas.microsoft.com/office/drawing/2014/main" id="{36C69CD0-B30C-B941-A16E-C9177D6B258E}"/>
              </a:ext>
            </a:extLst>
          </p:cNvPr>
          <p:cNvSpPr/>
          <p:nvPr userDrawn="1"/>
        </p:nvSpPr>
        <p:spPr>
          <a:xfrm>
            <a:off x="3345709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2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Freeform: Shape 23">
            <a:extLst>
              <a:ext uri="{FF2B5EF4-FFF2-40B4-BE49-F238E27FC236}">
                <a16:creationId xmlns:a16="http://schemas.microsoft.com/office/drawing/2014/main" id="{316AA3EB-D64A-4242-B719-7A10F06E5F9B}"/>
              </a:ext>
            </a:extLst>
          </p:cNvPr>
          <p:cNvSpPr/>
          <p:nvPr userDrawn="1"/>
        </p:nvSpPr>
        <p:spPr>
          <a:xfrm>
            <a:off x="4610066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3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F1B1904F-1993-6E4A-A3F3-9FB9A39B4BB2}"/>
              </a:ext>
            </a:extLst>
          </p:cNvPr>
          <p:cNvSpPr/>
          <p:nvPr userDrawn="1"/>
        </p:nvSpPr>
        <p:spPr>
          <a:xfrm>
            <a:off x="5874423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4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8" name="Rectangle: Rounded Corners 121">
            <a:extLst>
              <a:ext uri="{FF2B5EF4-FFF2-40B4-BE49-F238E27FC236}">
                <a16:creationId xmlns:a16="http://schemas.microsoft.com/office/drawing/2014/main" id="{D1EA6C49-6B4B-144A-A641-36458845EE9C}"/>
              </a:ext>
            </a:extLst>
          </p:cNvPr>
          <p:cNvSpPr/>
          <p:nvPr userDrawn="1"/>
        </p:nvSpPr>
        <p:spPr>
          <a:xfrm>
            <a:off x="2081352" y="2499218"/>
            <a:ext cx="6291868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1: Ci3T Leadership Teams</a:t>
            </a:r>
          </a:p>
        </p:txBody>
      </p:sp>
      <p:sp>
        <p:nvSpPr>
          <p:cNvPr id="29" name="Freeform: Shape 134">
            <a:extLst>
              <a:ext uri="{FF2B5EF4-FFF2-40B4-BE49-F238E27FC236}">
                <a16:creationId xmlns:a16="http://schemas.microsoft.com/office/drawing/2014/main" id="{B2B366D0-D4BD-6B41-A53E-D2180910D487}"/>
              </a:ext>
            </a:extLst>
          </p:cNvPr>
          <p:cNvSpPr/>
          <p:nvPr userDrawn="1"/>
        </p:nvSpPr>
        <p:spPr>
          <a:xfrm>
            <a:off x="8411433" y="2853433"/>
            <a:ext cx="949871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Module v2 Review</a:t>
            </a: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0" name="Focus Group">
            <a:extLst>
              <a:ext uri="{FF2B5EF4-FFF2-40B4-BE49-F238E27FC236}">
                <a16:creationId xmlns:a16="http://schemas.microsoft.com/office/drawing/2014/main" id="{6705AD34-0846-E644-8C40-5F5D2C8D7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1992" y="3839135"/>
            <a:ext cx="468752" cy="391585"/>
          </a:xfrm>
          <a:prstGeom prst="rect">
            <a:avLst/>
          </a:prstGeom>
          <a:solidFill>
            <a:srgbClr val="80B28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: Rounded Corners 122">
            <a:extLst>
              <a:ext uri="{FF2B5EF4-FFF2-40B4-BE49-F238E27FC236}">
                <a16:creationId xmlns:a16="http://schemas.microsoft.com/office/drawing/2014/main" id="{34EDA6D7-2D92-664E-A2A5-893DCAFEC1D2}"/>
              </a:ext>
            </a:extLst>
          </p:cNvPr>
          <p:cNvSpPr/>
          <p:nvPr userDrawn="1"/>
        </p:nvSpPr>
        <p:spPr>
          <a:xfrm>
            <a:off x="8410880" y="2499218"/>
            <a:ext cx="950976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1EA08D-FF5F-EE45-B59B-DFF66803F8C3}"/>
              </a:ext>
            </a:extLst>
          </p:cNvPr>
          <p:cNvSpPr txBox="1"/>
          <p:nvPr userDrawn="1"/>
        </p:nvSpPr>
        <p:spPr>
          <a:xfrm>
            <a:off x="2836406" y="5307553"/>
            <a:ext cx="421607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Stakeholder Field Testing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Students	• Ci3T Leadership Teams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Families	• Principal Leaders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Faculty &amp; Staff	• District Administrators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135271-DEB4-EE4E-9E9C-320D82299298}"/>
              </a:ext>
            </a:extLst>
          </p:cNvPr>
          <p:cNvSpPr txBox="1"/>
          <p:nvPr userDrawn="1"/>
        </p:nvSpPr>
        <p:spPr>
          <a:xfrm>
            <a:off x="9432976" y="2882747"/>
            <a:ext cx="1371600" cy="1477328"/>
          </a:xfrm>
          <a:prstGeom prst="rect">
            <a:avLst/>
          </a:prstGeom>
          <a:noFill/>
          <a:effectLst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ln w="6350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  <a:p>
            <a:pPr algn="ctr"/>
            <a:endParaRPr lang="en-US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2000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1400" b="1">
              <a:ln w="6350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6350">
                  <a:solidFill>
                    <a:schemeClr val="bg1"/>
                  </a:solidFill>
                </a:ln>
              </a:rPr>
              <a:t>vs.</a:t>
            </a:r>
          </a:p>
        </p:txBody>
      </p:sp>
      <p:sp>
        <p:nvSpPr>
          <p:cNvPr id="34" name="Freeform: Shape 126">
            <a:extLst>
              <a:ext uri="{FF2B5EF4-FFF2-40B4-BE49-F238E27FC236}">
                <a16:creationId xmlns:a16="http://schemas.microsoft.com/office/drawing/2014/main" id="{BC8A2ECC-D591-8D4F-946D-AE9B0B3153F4}"/>
              </a:ext>
            </a:extLst>
          </p:cNvPr>
          <p:cNvSpPr/>
          <p:nvPr userDrawn="1"/>
        </p:nvSpPr>
        <p:spPr>
          <a:xfrm>
            <a:off x="2836406" y="4970507"/>
            <a:ext cx="6291868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bg1"/>
                </a:solidFill>
              </a:rPr>
              <a:t>Phase 2: Module Testing with Stakeholders</a:t>
            </a:r>
          </a:p>
        </p:txBody>
      </p: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8D667F29-D52F-5F4D-8172-944ED27B15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07" y="108426"/>
            <a:ext cx="219075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4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31633409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" name="Freeform: Shape 132">
            <a:extLst>
              <a:ext uri="{FF2B5EF4-FFF2-40B4-BE49-F238E27FC236}">
                <a16:creationId xmlns:a16="http://schemas.microsoft.com/office/drawing/2014/main" id="{7AA48F27-01CE-3D7D-DC65-D4755162AA8E}"/>
              </a:ext>
            </a:extLst>
          </p:cNvPr>
          <p:cNvSpPr/>
          <p:nvPr userDrawn="1"/>
        </p:nvSpPr>
        <p:spPr>
          <a:xfrm>
            <a:off x="971331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2A5BB247-3B6E-840F-2D2C-66C1C85053D9}"/>
              </a:ext>
            </a:extLst>
          </p:cNvPr>
          <p:cNvSpPr/>
          <p:nvPr userDrawn="1"/>
        </p:nvSpPr>
        <p:spPr>
          <a:xfrm>
            <a:off x="8708600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674DD76A-7E92-5E1D-EDD4-7EED31DEB014}"/>
              </a:ext>
            </a:extLst>
          </p:cNvPr>
          <p:cNvSpPr/>
          <p:nvPr userDrawn="1"/>
        </p:nvSpPr>
        <p:spPr>
          <a:xfrm>
            <a:off x="8959779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5BFC7987-7590-8A38-A47F-01F5A4D63482}"/>
              </a:ext>
            </a:extLst>
          </p:cNvPr>
          <p:cNvSpPr/>
          <p:nvPr userDrawn="1"/>
        </p:nvSpPr>
        <p:spPr>
          <a:xfrm>
            <a:off x="921095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5E5EEF8D-30DF-3DF2-D677-BD69E8CD1674}"/>
              </a:ext>
            </a:extLst>
          </p:cNvPr>
          <p:cNvSpPr/>
          <p:nvPr userDrawn="1"/>
        </p:nvSpPr>
        <p:spPr>
          <a:xfrm>
            <a:off x="9462137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BFDE5A55-B8A2-5EDD-C26E-34E6FAE58F5B}"/>
              </a:ext>
            </a:extLst>
          </p:cNvPr>
          <p:cNvSpPr/>
          <p:nvPr userDrawn="1"/>
        </p:nvSpPr>
        <p:spPr>
          <a:xfrm>
            <a:off x="8457421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132">
            <a:extLst>
              <a:ext uri="{FF2B5EF4-FFF2-40B4-BE49-F238E27FC236}">
                <a16:creationId xmlns:a16="http://schemas.microsoft.com/office/drawing/2014/main" id="{3CF80414-DA33-D845-98CD-DE5B2B0C3AFC}"/>
              </a:ext>
            </a:extLst>
          </p:cNvPr>
          <p:cNvSpPr/>
          <p:nvPr userDrawn="1"/>
        </p:nvSpPr>
        <p:spPr>
          <a:xfrm>
            <a:off x="782483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2B48398B-6A9B-2AA1-D419-D2B2BAA7B298}"/>
              </a:ext>
            </a:extLst>
          </p:cNvPr>
          <p:cNvSpPr/>
          <p:nvPr userDrawn="1"/>
        </p:nvSpPr>
        <p:spPr>
          <a:xfrm>
            <a:off x="6820112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BC52F9A7-E464-B8B0-BBF8-E0E9CF1EBD6C}"/>
              </a:ext>
            </a:extLst>
          </p:cNvPr>
          <p:cNvSpPr/>
          <p:nvPr userDrawn="1"/>
        </p:nvSpPr>
        <p:spPr>
          <a:xfrm>
            <a:off x="7071291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77A43D74-9A26-29A6-842C-EC59B7756849}"/>
              </a:ext>
            </a:extLst>
          </p:cNvPr>
          <p:cNvSpPr/>
          <p:nvPr userDrawn="1"/>
        </p:nvSpPr>
        <p:spPr>
          <a:xfrm>
            <a:off x="732247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EFAA8E69-341A-EB06-B901-C607A03EEF36}"/>
              </a:ext>
            </a:extLst>
          </p:cNvPr>
          <p:cNvSpPr/>
          <p:nvPr userDrawn="1"/>
        </p:nvSpPr>
        <p:spPr>
          <a:xfrm>
            <a:off x="7573649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id="{B09E1638-4334-E88B-E487-06223F09C231}"/>
              </a:ext>
            </a:extLst>
          </p:cNvPr>
          <p:cNvSpPr/>
          <p:nvPr userDrawn="1"/>
        </p:nvSpPr>
        <p:spPr>
          <a:xfrm>
            <a:off x="6568933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59CDCD-76B5-284F-B70D-35E799FC8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650" y="5312240"/>
            <a:ext cx="223925" cy="225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B67470-645D-7EF6-026F-E626E4B146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411" y="5979894"/>
            <a:ext cx="223925" cy="225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51268E-2363-0FE9-DA08-0F64939B0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589" y="5556714"/>
            <a:ext cx="223925" cy="2259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03AB52-64CE-68FA-4FAD-CB37168C7F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293" y="5541901"/>
            <a:ext cx="223925" cy="2259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5CDE59-C277-61EA-1DB7-869A0923569A}"/>
              </a:ext>
            </a:extLst>
          </p:cNvPr>
          <p:cNvSpPr txBox="1"/>
          <p:nvPr userDrawn="1"/>
        </p:nvSpPr>
        <p:spPr>
          <a:xfrm>
            <a:off x="4070105" y="5894306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22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47F22524-2F71-5535-C1DE-053E295B880B}"/>
              </a:ext>
            </a:extLst>
          </p:cNvPr>
          <p:cNvSpPr/>
          <p:nvPr userDrawn="1"/>
        </p:nvSpPr>
        <p:spPr>
          <a:xfrm rot="8100000">
            <a:off x="5890919" y="4372974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690D81-C3D7-629A-3EB7-2FB2B2E42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4873435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4464B5-E880-6287-90BC-BEAEEE68FF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068164"/>
            <a:ext cx="884341" cy="1144598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BE4ACC-F51E-2080-2131-22440E0A4F33}"/>
              </a:ext>
            </a:extLst>
          </p:cNvPr>
          <p:cNvSpPr txBox="1"/>
          <p:nvPr userDrawn="1"/>
        </p:nvSpPr>
        <p:spPr>
          <a:xfrm>
            <a:off x="10669844" y="2293925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FEA7F19-C592-51FC-970B-189A33B7C5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5011" y="3648240"/>
            <a:ext cx="917680" cy="6035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130955-3EEA-9F2C-A79F-807E686B9434}"/>
              </a:ext>
            </a:extLst>
          </p:cNvPr>
          <p:cNvSpPr txBox="1"/>
          <p:nvPr userDrawn="1"/>
        </p:nvSpPr>
        <p:spPr>
          <a:xfrm>
            <a:off x="10723192" y="3916823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F58A47-105C-63AD-563A-1A09082D0E24}"/>
              </a:ext>
            </a:extLst>
          </p:cNvPr>
          <p:cNvSpPr txBox="1"/>
          <p:nvPr userDrawn="1"/>
        </p:nvSpPr>
        <p:spPr>
          <a:xfrm rot="19463535">
            <a:off x="10120845" y="5264536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A4163E-7235-1A77-7E6A-F572F2E39E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902" y="3924158"/>
            <a:ext cx="223925" cy="2259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29A2FE-9BCA-02F0-3490-F5029D7D26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479" y="4598863"/>
            <a:ext cx="223925" cy="2259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A634DA-1485-D670-B3BC-490BACCE78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006" y="4633233"/>
            <a:ext cx="223925" cy="2259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544685-D9CF-9843-89CC-366968CA16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775" y="5417658"/>
            <a:ext cx="223925" cy="225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9865BB-4C18-D8FF-13BD-6C2721794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924" y="4442920"/>
            <a:ext cx="223925" cy="225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B72312-B546-5F1F-134E-2EB85E97DC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291" y="5002483"/>
            <a:ext cx="223925" cy="225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1CA2E4-1C0A-849D-FCCC-0836731FAB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726" y="4806247"/>
            <a:ext cx="223925" cy="225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95C389-3CA4-031E-CDAB-FA9F6E018DB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577" y="4831376"/>
            <a:ext cx="223925" cy="225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F3AD151-0833-7AFE-4F6D-62421DBA5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520" y="5571400"/>
            <a:ext cx="223925" cy="225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6BC1F8-CD77-907E-731A-648140C60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725" y="4091611"/>
            <a:ext cx="223925" cy="225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7CCBD9F-2789-C758-336C-E7FC5DCF34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9960" y="4988768"/>
            <a:ext cx="223925" cy="2259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F3A49A2-B816-5753-320E-F53698AC7C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911" y="3940747"/>
            <a:ext cx="223925" cy="2259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2F7C945-6D4A-F03E-1F78-74B220582A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253" y="4121084"/>
            <a:ext cx="223925" cy="2259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1C88B1D-8A5B-8396-02C8-6E5D9835B8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862" y="5360118"/>
            <a:ext cx="223925" cy="2259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0D75CEA-4185-07D3-0A91-1C184F3390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957" y="5486129"/>
            <a:ext cx="223925" cy="2259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FEE6D09-AF22-040C-87A5-F223B966DB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086" y="4409770"/>
            <a:ext cx="223925" cy="225992"/>
          </a:xfrm>
          <a:prstGeom prst="rect">
            <a:avLst/>
          </a:prstGeom>
        </p:spPr>
      </p:pic>
      <p:sp>
        <p:nvSpPr>
          <p:cNvPr id="49" name="Freeform: Shape 132">
            <a:extLst>
              <a:ext uri="{FF2B5EF4-FFF2-40B4-BE49-F238E27FC236}">
                <a16:creationId xmlns:a16="http://schemas.microsoft.com/office/drawing/2014/main" id="{4795ABD0-D76A-CD0F-E10B-88CC6F6494BD}"/>
              </a:ext>
            </a:extLst>
          </p:cNvPr>
          <p:cNvSpPr/>
          <p:nvPr userDrawn="1"/>
        </p:nvSpPr>
        <p:spPr>
          <a:xfrm>
            <a:off x="971331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CE16EE38-7F78-F633-ABE4-E9A442B373FF}"/>
              </a:ext>
            </a:extLst>
          </p:cNvPr>
          <p:cNvSpPr/>
          <p:nvPr userDrawn="1"/>
        </p:nvSpPr>
        <p:spPr>
          <a:xfrm>
            <a:off x="8708600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81FC5E3A-22F4-B7F3-76D2-C1F979F4A6C1}"/>
              </a:ext>
            </a:extLst>
          </p:cNvPr>
          <p:cNvSpPr/>
          <p:nvPr userDrawn="1"/>
        </p:nvSpPr>
        <p:spPr>
          <a:xfrm>
            <a:off x="8959779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51E181F2-19AE-1CD5-43BE-D7C0CF085E36}"/>
              </a:ext>
            </a:extLst>
          </p:cNvPr>
          <p:cNvSpPr/>
          <p:nvPr userDrawn="1"/>
        </p:nvSpPr>
        <p:spPr>
          <a:xfrm>
            <a:off x="921095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3" name="Freeform: Shape 24">
            <a:extLst>
              <a:ext uri="{FF2B5EF4-FFF2-40B4-BE49-F238E27FC236}">
                <a16:creationId xmlns:a16="http://schemas.microsoft.com/office/drawing/2014/main" id="{0B7BD078-D577-BDBC-8DB9-77BF05EA5F38}"/>
              </a:ext>
            </a:extLst>
          </p:cNvPr>
          <p:cNvSpPr/>
          <p:nvPr userDrawn="1"/>
        </p:nvSpPr>
        <p:spPr>
          <a:xfrm>
            <a:off x="9462137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FCD17E21-ABA6-2BFE-2735-BF8207E19A35}"/>
              </a:ext>
            </a:extLst>
          </p:cNvPr>
          <p:cNvSpPr/>
          <p:nvPr userDrawn="1"/>
        </p:nvSpPr>
        <p:spPr>
          <a:xfrm>
            <a:off x="8457421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EC18C82-C8C3-5795-46E7-961AC777E6B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725302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A88140E-84D5-9A25-729E-85088F494F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9049" y="2753765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5C40F68-1339-4A03-25D3-6144DB26DE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2186" y="2207645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F70EFB3-0399-2ADC-F5B4-3531399F42F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1656386"/>
            <a:ext cx="513458" cy="42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D84ADB5-334B-CC31-7D4A-7261E3195C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2705391"/>
            <a:ext cx="515192" cy="423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3A5D185-F163-2C25-1594-FDC88C7D09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1636205"/>
            <a:ext cx="273725" cy="398146"/>
          </a:xfrm>
          <a:prstGeom prst="rect">
            <a:avLst/>
          </a:prstGeom>
        </p:spPr>
      </p:pic>
      <p:sp>
        <p:nvSpPr>
          <p:cNvPr id="61" name="Freeform: Shape 132">
            <a:extLst>
              <a:ext uri="{FF2B5EF4-FFF2-40B4-BE49-F238E27FC236}">
                <a16:creationId xmlns:a16="http://schemas.microsoft.com/office/drawing/2014/main" id="{858872E0-9373-0254-7241-592D26501B08}"/>
              </a:ext>
            </a:extLst>
          </p:cNvPr>
          <p:cNvSpPr/>
          <p:nvPr userDrawn="1"/>
        </p:nvSpPr>
        <p:spPr>
          <a:xfrm>
            <a:off x="593538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2" name="Freeform: Shape 21">
            <a:extLst>
              <a:ext uri="{FF2B5EF4-FFF2-40B4-BE49-F238E27FC236}">
                <a16:creationId xmlns:a16="http://schemas.microsoft.com/office/drawing/2014/main" id="{6426154E-D906-D561-7710-DC3976FD92CD}"/>
              </a:ext>
            </a:extLst>
          </p:cNvPr>
          <p:cNvSpPr/>
          <p:nvPr userDrawn="1"/>
        </p:nvSpPr>
        <p:spPr>
          <a:xfrm>
            <a:off x="4952631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4532E28A-1885-E781-E74E-749062D56181}"/>
              </a:ext>
            </a:extLst>
          </p:cNvPr>
          <p:cNvSpPr/>
          <p:nvPr userDrawn="1"/>
        </p:nvSpPr>
        <p:spPr>
          <a:xfrm>
            <a:off x="5198320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3">
            <a:extLst>
              <a:ext uri="{FF2B5EF4-FFF2-40B4-BE49-F238E27FC236}">
                <a16:creationId xmlns:a16="http://schemas.microsoft.com/office/drawing/2014/main" id="{119F912B-9AEE-FDAF-C4EA-C3962BBD66C6}"/>
              </a:ext>
            </a:extLst>
          </p:cNvPr>
          <p:cNvSpPr/>
          <p:nvPr userDrawn="1"/>
        </p:nvSpPr>
        <p:spPr>
          <a:xfrm>
            <a:off x="5444009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4">
            <a:extLst>
              <a:ext uri="{FF2B5EF4-FFF2-40B4-BE49-F238E27FC236}">
                <a16:creationId xmlns:a16="http://schemas.microsoft.com/office/drawing/2014/main" id="{D1589264-36B5-CD2B-FCDD-A0764903C8A9}"/>
              </a:ext>
            </a:extLst>
          </p:cNvPr>
          <p:cNvSpPr/>
          <p:nvPr userDrawn="1"/>
        </p:nvSpPr>
        <p:spPr>
          <a:xfrm>
            <a:off x="568969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69AF1FA-81E4-700D-EA78-802949CAC9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2771468"/>
            <a:ext cx="522938" cy="37041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4D86135B-314E-3C18-423C-3D8C1606B9B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7160" y="2294795"/>
            <a:ext cx="341342" cy="3413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A8522F-EE6C-F3FA-1E48-1862270F82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1776520"/>
            <a:ext cx="273725" cy="398146"/>
          </a:xfrm>
          <a:prstGeom prst="rect">
            <a:avLst/>
          </a:prstGeom>
        </p:spPr>
      </p:pic>
      <p:sp>
        <p:nvSpPr>
          <p:cNvPr id="69" name="Freeform: Shape 132">
            <a:extLst>
              <a:ext uri="{FF2B5EF4-FFF2-40B4-BE49-F238E27FC236}">
                <a16:creationId xmlns:a16="http://schemas.microsoft.com/office/drawing/2014/main" id="{2FB0E4BF-DE9C-3E2A-74C9-3FAACB297FA9}"/>
              </a:ext>
            </a:extLst>
          </p:cNvPr>
          <p:cNvSpPr/>
          <p:nvPr userDrawn="1"/>
        </p:nvSpPr>
        <p:spPr>
          <a:xfrm>
            <a:off x="782483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1">
            <a:extLst>
              <a:ext uri="{FF2B5EF4-FFF2-40B4-BE49-F238E27FC236}">
                <a16:creationId xmlns:a16="http://schemas.microsoft.com/office/drawing/2014/main" id="{359643BA-F679-525E-4F86-0821B3BF37DF}"/>
              </a:ext>
            </a:extLst>
          </p:cNvPr>
          <p:cNvSpPr/>
          <p:nvPr userDrawn="1"/>
        </p:nvSpPr>
        <p:spPr>
          <a:xfrm>
            <a:off x="6820112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22FA4199-879D-3460-F165-31527A73A19C}"/>
              </a:ext>
            </a:extLst>
          </p:cNvPr>
          <p:cNvSpPr/>
          <p:nvPr userDrawn="1"/>
        </p:nvSpPr>
        <p:spPr>
          <a:xfrm>
            <a:off x="7071291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41165F87-0EBA-80D6-0371-CA87A5976F32}"/>
              </a:ext>
            </a:extLst>
          </p:cNvPr>
          <p:cNvSpPr/>
          <p:nvPr userDrawn="1"/>
        </p:nvSpPr>
        <p:spPr>
          <a:xfrm>
            <a:off x="732247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4">
            <a:extLst>
              <a:ext uri="{FF2B5EF4-FFF2-40B4-BE49-F238E27FC236}">
                <a16:creationId xmlns:a16="http://schemas.microsoft.com/office/drawing/2014/main" id="{E93307B5-7D5B-BA4E-4E0C-E793B19BEE5D}"/>
              </a:ext>
            </a:extLst>
          </p:cNvPr>
          <p:cNvSpPr/>
          <p:nvPr userDrawn="1"/>
        </p:nvSpPr>
        <p:spPr>
          <a:xfrm>
            <a:off x="7573649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D299FBEF-0C5E-A73A-7600-6F7D9AC63C28}"/>
              </a:ext>
            </a:extLst>
          </p:cNvPr>
          <p:cNvSpPr/>
          <p:nvPr userDrawn="1"/>
        </p:nvSpPr>
        <p:spPr>
          <a:xfrm>
            <a:off x="6568933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135E450-1631-0C91-CD6C-E2A30721AB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2771468"/>
            <a:ext cx="522938" cy="37041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9F37C863-21D7-55A3-A066-C4C9FFD561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8672" y="2303915"/>
            <a:ext cx="341342" cy="3413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49EA947-B77E-BE82-7381-5C97B41672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1785640"/>
            <a:ext cx="273725" cy="398146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57585EEB-ED88-1AE3-8F3C-D21582F6F9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65395" y="2294795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419B82-3047-55BC-3983-06C835F2CF0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1776520"/>
            <a:ext cx="273725" cy="398146"/>
          </a:xfrm>
          <a:prstGeom prst="rect">
            <a:avLst/>
          </a:prstGeom>
        </p:spPr>
      </p:pic>
      <p:sp>
        <p:nvSpPr>
          <p:cNvPr id="80" name="Freeform: Shape 132">
            <a:extLst>
              <a:ext uri="{FF2B5EF4-FFF2-40B4-BE49-F238E27FC236}">
                <a16:creationId xmlns:a16="http://schemas.microsoft.com/office/drawing/2014/main" id="{2DD331AF-60FF-28C8-C59F-AD64702B1D87}"/>
              </a:ext>
            </a:extLst>
          </p:cNvPr>
          <p:cNvSpPr/>
          <p:nvPr userDrawn="1"/>
        </p:nvSpPr>
        <p:spPr>
          <a:xfrm>
            <a:off x="405774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4B26BC5D-8213-86D0-D317-0834F6C1CEB6}"/>
              </a:ext>
            </a:extLst>
          </p:cNvPr>
          <p:cNvSpPr/>
          <p:nvPr userDrawn="1"/>
        </p:nvSpPr>
        <p:spPr>
          <a:xfrm>
            <a:off x="3074991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2">
            <a:extLst>
              <a:ext uri="{FF2B5EF4-FFF2-40B4-BE49-F238E27FC236}">
                <a16:creationId xmlns:a16="http://schemas.microsoft.com/office/drawing/2014/main" id="{1A173E31-3B07-AC38-B3A3-B8140EBA86C6}"/>
              </a:ext>
            </a:extLst>
          </p:cNvPr>
          <p:cNvSpPr/>
          <p:nvPr userDrawn="1"/>
        </p:nvSpPr>
        <p:spPr>
          <a:xfrm>
            <a:off x="3320680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A232DADA-F77D-6B79-2E5B-899A9210AB76}"/>
              </a:ext>
            </a:extLst>
          </p:cNvPr>
          <p:cNvSpPr/>
          <p:nvPr userDrawn="1"/>
        </p:nvSpPr>
        <p:spPr>
          <a:xfrm>
            <a:off x="3566369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4" name="Freeform: Shape 24">
            <a:extLst>
              <a:ext uri="{FF2B5EF4-FFF2-40B4-BE49-F238E27FC236}">
                <a16:creationId xmlns:a16="http://schemas.microsoft.com/office/drawing/2014/main" id="{023F775B-81DB-F665-14CE-3BAD1C65ED99}"/>
              </a:ext>
            </a:extLst>
          </p:cNvPr>
          <p:cNvSpPr/>
          <p:nvPr userDrawn="1"/>
        </p:nvSpPr>
        <p:spPr>
          <a:xfrm>
            <a:off x="381205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AD476BF8-F767-DF46-5531-40125831CF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96648" y="2288636"/>
            <a:ext cx="341342" cy="3413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29D80EB-8A64-472C-DA39-3A0A2F4BCD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1770361"/>
            <a:ext cx="273725" cy="39814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73390BD-0FA5-9BA5-4628-25BEC8F0FD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17555" y="4721145"/>
            <a:ext cx="274320" cy="274320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8E48184E-D421-0FDD-B906-035C7905FCDB}"/>
              </a:ext>
            </a:extLst>
          </p:cNvPr>
          <p:cNvGrpSpPr/>
          <p:nvPr userDrawn="1"/>
        </p:nvGrpSpPr>
        <p:grpSpPr>
          <a:xfrm>
            <a:off x="6148092" y="3323513"/>
            <a:ext cx="747764" cy="821495"/>
            <a:chOff x="5146723" y="1710684"/>
            <a:chExt cx="747764" cy="82149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446EB57-A2EA-7F6B-7DF8-0EC46327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924" y="1759026"/>
              <a:ext cx="223925" cy="2259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4E975F8-1F93-E887-7E84-B8EF94F1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7DEE1D6-E97A-3D3F-C7D2-87AD8560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A6D4BA6-3C42-0720-267F-F4A8E8FF0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2AEDAFB-CE20-E062-3E3D-655807EC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EA77ED4-DB9B-EA36-17A2-2A6A75D3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D1B90CB-C9AA-426C-C41B-ED5CDA2C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9E13B30-A8C3-0638-4B9E-742351B78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B061E61-0E6F-CA86-6FDE-3FB952B63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6F0D0D2-3D93-2BF3-3777-E6091ADE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967" y="2286912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756D5-5779-A37D-0014-360F5C1F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6723" y="2090877"/>
              <a:ext cx="223925" cy="225992"/>
            </a:xfrm>
            <a:prstGeom prst="rect">
              <a:avLst/>
            </a:prstGeom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591B7D38-30F4-CFC6-26E6-F31308C891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922" y="5710648"/>
            <a:ext cx="223925" cy="22599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C1B1851-1D93-CBC7-74C0-728B90377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006" y="5736856"/>
            <a:ext cx="223925" cy="22599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68C0945-9C33-EB74-22C6-B9CDD814A1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335" y="6065379"/>
            <a:ext cx="223925" cy="22599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6F4859D-A0B7-FDF6-E6AF-120B0FA988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539" y="5905661"/>
            <a:ext cx="223925" cy="22599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E8815A7-CECD-96A3-9896-AF0743F0C5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463" y="5929973"/>
            <a:ext cx="223925" cy="22599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F947F92B-4A5E-A3A3-3EC2-C2D6CB9B0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488" y="6096358"/>
            <a:ext cx="223925" cy="22599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DA8B204-735E-DE4A-8BBB-F360629DD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785" y="6111531"/>
            <a:ext cx="223925" cy="22599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FFFEC551-E310-5097-147B-25E42DC77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336" y="5877930"/>
            <a:ext cx="223925" cy="22599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4904DC8-71B1-FDD7-CCDE-4A05552CF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404" y="5047043"/>
            <a:ext cx="223925" cy="22599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53B7AA5-0ACD-A881-8B38-926126835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874" y="4430013"/>
            <a:ext cx="223925" cy="22599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26F9659-C733-AD87-AEEE-C408D80041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325" y="4598863"/>
            <a:ext cx="223925" cy="22599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E1210D4-C61A-44D1-9688-C35B64BC74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89" y="5609884"/>
            <a:ext cx="223925" cy="22599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07F2685-9F47-7223-2180-010E8DD905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559" y="5648344"/>
            <a:ext cx="223925" cy="225992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70EB2982-D8A1-0734-6F6A-EE279983B8BA}"/>
              </a:ext>
            </a:extLst>
          </p:cNvPr>
          <p:cNvSpPr txBox="1"/>
          <p:nvPr userDrawn="1"/>
        </p:nvSpPr>
        <p:spPr>
          <a:xfrm rot="18900000">
            <a:off x="5724469" y="4385055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C1BC0E7-DF2F-BC6E-5719-DF61188A3248}"/>
              </a:ext>
            </a:extLst>
          </p:cNvPr>
          <p:cNvSpPr txBox="1"/>
          <p:nvPr userDrawn="1"/>
        </p:nvSpPr>
        <p:spPr>
          <a:xfrm rot="2700000">
            <a:off x="5733762" y="494212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5110BA7-805B-201F-7287-D7F75AAF77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990" y="2771468"/>
            <a:ext cx="522938" cy="37041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E474E81C-C039-80E4-8E70-C63F1B00C80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810" y="3558367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273A5F1-5C5F-908D-6966-544CBB95B83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624" y="5746764"/>
            <a:ext cx="682296" cy="6822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B68FA7A-8BF1-2C02-0F8B-20EA5F0A7C6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161" y="5121690"/>
            <a:ext cx="365760" cy="25908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5BDD7644-D437-A193-F08F-27CF7DE8848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4393" y="4832768"/>
            <a:ext cx="274320" cy="27432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A3FEF21-0724-CCDD-F008-7B6A4C43362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741" y="4345245"/>
            <a:ext cx="228600" cy="33251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DB2FF740-EEA2-FD2B-940A-638DBB0574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19227" y="4724060"/>
            <a:ext cx="274320" cy="27432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F224C7E-77B3-4A6B-6084-AB99774AD44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833" y="5124605"/>
            <a:ext cx="365760" cy="2590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A5B4E07D-0F15-9625-F2F1-578E1D350F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6065" y="4835683"/>
            <a:ext cx="274320" cy="27432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E7E8E05-86E6-0AC2-C346-0C9645E367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413" y="4348160"/>
            <a:ext cx="228600" cy="33251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B80548F-4EF8-F0BD-0DE0-9203B37FF08D}"/>
              </a:ext>
            </a:extLst>
          </p:cNvPr>
          <p:cNvSpPr txBox="1"/>
          <p:nvPr userDrawn="1"/>
        </p:nvSpPr>
        <p:spPr>
          <a:xfrm>
            <a:off x="7596477" y="3119957"/>
            <a:ext cx="16385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  <a:endParaRPr lang="en-US" sz="2800">
              <a:ln w="6350">
                <a:noFill/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12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142172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4929" y="6267713"/>
            <a:ext cx="1216465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49" y="496979"/>
            <a:ext cx="4425699" cy="724355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05DD507-92A5-099C-B9BC-7B281C74DAB8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68DDFD6-1DB5-574C-6791-A973936D1479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8" name="Freeform: Shape 132">
                <a:extLst>
                  <a:ext uri="{FF2B5EF4-FFF2-40B4-BE49-F238E27FC236}">
                    <a16:creationId xmlns:a16="http://schemas.microsoft.com/office/drawing/2014/main" id="{7AA48F27-01CE-3D7D-DC65-D4755162AA8E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9" name="Freeform: Shape 21">
                <a:extLst>
                  <a:ext uri="{FF2B5EF4-FFF2-40B4-BE49-F238E27FC236}">
                    <a16:creationId xmlns:a16="http://schemas.microsoft.com/office/drawing/2014/main" id="{2A5BB247-3B6E-840F-2D2C-66C1C85053D9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0" name="Freeform: Shape 22">
                <a:extLst>
                  <a:ext uri="{FF2B5EF4-FFF2-40B4-BE49-F238E27FC236}">
                    <a16:creationId xmlns:a16="http://schemas.microsoft.com/office/drawing/2014/main" id="{674DD76A-7E92-5E1D-EDD4-7EED31DEB014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1" name="Freeform: Shape 23">
                <a:extLst>
                  <a:ext uri="{FF2B5EF4-FFF2-40B4-BE49-F238E27FC236}">
                    <a16:creationId xmlns:a16="http://schemas.microsoft.com/office/drawing/2014/main" id="{5BFC7987-7590-8A38-A47F-01F5A4D63482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2" name="Freeform: Shape 24">
                <a:extLst>
                  <a:ext uri="{FF2B5EF4-FFF2-40B4-BE49-F238E27FC236}">
                    <a16:creationId xmlns:a16="http://schemas.microsoft.com/office/drawing/2014/main" id="{5E5EEF8D-30DF-3DF2-D677-BD69E8CD1674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3" name="Freeform: Shape 21">
                <a:extLst>
                  <a:ext uri="{FF2B5EF4-FFF2-40B4-BE49-F238E27FC236}">
                    <a16:creationId xmlns:a16="http://schemas.microsoft.com/office/drawing/2014/main" id="{BFDE5A55-B8A2-5EDD-C26E-34E6FAE58F5B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6FC72322-5686-0FEE-E458-7F007BA2263B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14" name="Freeform: Shape 132">
                <a:extLst>
                  <a:ext uri="{FF2B5EF4-FFF2-40B4-BE49-F238E27FC236}">
                    <a16:creationId xmlns:a16="http://schemas.microsoft.com/office/drawing/2014/main" id="{3CF80414-DA33-D845-98CD-DE5B2B0C3AFC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5" name="Freeform: Shape 21">
                <a:extLst>
                  <a:ext uri="{FF2B5EF4-FFF2-40B4-BE49-F238E27FC236}">
                    <a16:creationId xmlns:a16="http://schemas.microsoft.com/office/drawing/2014/main" id="{2B48398B-6A9B-2AA1-D419-D2B2BAA7B29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6" name="Freeform: Shape 22">
                <a:extLst>
                  <a:ext uri="{FF2B5EF4-FFF2-40B4-BE49-F238E27FC236}">
                    <a16:creationId xmlns:a16="http://schemas.microsoft.com/office/drawing/2014/main" id="{BC52F9A7-E464-B8B0-BBF8-E0E9CF1EBD6C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7" name="Freeform: Shape 23">
                <a:extLst>
                  <a:ext uri="{FF2B5EF4-FFF2-40B4-BE49-F238E27FC236}">
                    <a16:creationId xmlns:a16="http://schemas.microsoft.com/office/drawing/2014/main" id="{77A43D74-9A26-29A6-842C-EC59B77568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8" name="Freeform: Shape 24">
                <a:extLst>
                  <a:ext uri="{FF2B5EF4-FFF2-40B4-BE49-F238E27FC236}">
                    <a16:creationId xmlns:a16="http://schemas.microsoft.com/office/drawing/2014/main" id="{EFAA8E69-341A-EB06-B901-C607A03EEF36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B09E1638-4334-E88B-E487-06223F09C231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05CDE59-C277-61EA-1DB7-869A0923569A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22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47F22524-2F71-5535-C1DE-053E295B880B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690D81-C3D7-629A-3EB7-2FB2B2E42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4464B5-E880-6287-90BC-BEAEEE68F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BE4ACC-F51E-2080-2131-22440E0A4F33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FEA7F19-C592-51FC-970B-189A33B7C5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130955-3EEA-9F2C-A79F-807E686B9434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F58A47-105C-63AD-563A-1A09082D0E24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ECE6B0-E222-A348-EEE5-985E18FBB559}"/>
              </a:ext>
            </a:extLst>
          </p:cNvPr>
          <p:cNvGrpSpPr/>
          <p:nvPr userDrawn="1"/>
        </p:nvGrpSpPr>
        <p:grpSpPr>
          <a:xfrm>
            <a:off x="4534282" y="3876670"/>
            <a:ext cx="517111" cy="422918"/>
            <a:chOff x="4644725" y="3375518"/>
            <a:chExt cx="517111" cy="4229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A4163E-7235-1A77-7E6A-F572F2E39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2902" y="3375518"/>
              <a:ext cx="223925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6BC1F8-CD77-907E-731A-648140C60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5" y="3542971"/>
              <a:ext cx="223925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F3A49A2-B816-5753-320E-F53698AC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7911" y="3392107"/>
              <a:ext cx="223925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2F7C945-6D4A-F03E-1F78-74B220582A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7253" y="3572444"/>
              <a:ext cx="223925" cy="225992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AEC18C82-C8C3-5795-46E7-961AC777E6B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A88140E-84D5-9A25-729E-85088F494F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5C40F68-1339-4A03-25D3-6144DB26DE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F70EFB3-0399-2ADC-F5B4-3531399F42F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D84ADB5-334B-CC31-7D4A-7261E3195C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3A5D185-F163-2C25-1594-FDC88C7D09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25ACA57-E218-728F-2C26-B0EDE4C301DA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61" name="Freeform: Shape 132">
              <a:extLst>
                <a:ext uri="{FF2B5EF4-FFF2-40B4-BE49-F238E27FC236}">
                  <a16:creationId xmlns:a16="http://schemas.microsoft.com/office/drawing/2014/main" id="{858872E0-9373-0254-7241-592D26501B08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2" name="Freeform: Shape 21">
              <a:extLst>
                <a:ext uri="{FF2B5EF4-FFF2-40B4-BE49-F238E27FC236}">
                  <a16:creationId xmlns:a16="http://schemas.microsoft.com/office/drawing/2014/main" id="{6426154E-D906-D561-7710-DC3976FD92CD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3" name="Freeform: Shape 22">
              <a:extLst>
                <a:ext uri="{FF2B5EF4-FFF2-40B4-BE49-F238E27FC236}">
                  <a16:creationId xmlns:a16="http://schemas.microsoft.com/office/drawing/2014/main" id="{4532E28A-1885-E781-E74E-749062D56181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4" name="Freeform: Shape 23">
              <a:extLst>
                <a:ext uri="{FF2B5EF4-FFF2-40B4-BE49-F238E27FC236}">
                  <a16:creationId xmlns:a16="http://schemas.microsoft.com/office/drawing/2014/main" id="{119F912B-9AEE-FDAF-C4EA-C3962BBD66C6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5" name="Freeform: Shape 24">
              <a:extLst>
                <a:ext uri="{FF2B5EF4-FFF2-40B4-BE49-F238E27FC236}">
                  <a16:creationId xmlns:a16="http://schemas.microsoft.com/office/drawing/2014/main" id="{D1589264-36B5-CD2B-FCDD-A0764903C8A9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4DD286B-305D-00D5-C889-1179C1D5007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49" name="Freeform: Shape 132">
              <a:extLst>
                <a:ext uri="{FF2B5EF4-FFF2-40B4-BE49-F238E27FC236}">
                  <a16:creationId xmlns:a16="http://schemas.microsoft.com/office/drawing/2014/main" id="{4795ABD0-D76A-CD0F-E10B-88CC6F6494BD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0" name="Freeform: Shape 21">
              <a:extLst>
                <a:ext uri="{FF2B5EF4-FFF2-40B4-BE49-F238E27FC236}">
                  <a16:creationId xmlns:a16="http://schemas.microsoft.com/office/drawing/2014/main" id="{CE16EE38-7F78-F633-ABE4-E9A442B373FF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1" name="Freeform: Shape 22">
              <a:extLst>
                <a:ext uri="{FF2B5EF4-FFF2-40B4-BE49-F238E27FC236}">
                  <a16:creationId xmlns:a16="http://schemas.microsoft.com/office/drawing/2014/main" id="{81FC5E3A-22F4-B7F3-76D2-C1F979F4A6C1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2" name="Freeform: Shape 23">
              <a:extLst>
                <a:ext uri="{FF2B5EF4-FFF2-40B4-BE49-F238E27FC236}">
                  <a16:creationId xmlns:a16="http://schemas.microsoft.com/office/drawing/2014/main" id="{51E181F2-19AE-1CD5-43BE-D7C0CF085E36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3" name="Freeform: Shape 24">
              <a:extLst>
                <a:ext uri="{FF2B5EF4-FFF2-40B4-BE49-F238E27FC236}">
                  <a16:creationId xmlns:a16="http://schemas.microsoft.com/office/drawing/2014/main" id="{0B7BD078-D577-BDBC-8DB9-77BF05EA5F38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4" name="Freeform: Shape 21">
              <a:extLst>
                <a:ext uri="{FF2B5EF4-FFF2-40B4-BE49-F238E27FC236}">
                  <a16:creationId xmlns:a16="http://schemas.microsoft.com/office/drawing/2014/main" id="{FCD17E21-ABA6-2BFE-2735-BF8207E19A35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05C58DE-6AA1-57AF-DBDB-746B3236B4F6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69" name="Freeform: Shape 132">
              <a:extLst>
                <a:ext uri="{FF2B5EF4-FFF2-40B4-BE49-F238E27FC236}">
                  <a16:creationId xmlns:a16="http://schemas.microsoft.com/office/drawing/2014/main" id="{2FB0E4BF-DE9C-3E2A-74C9-3FAACB297FA9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0" name="Freeform: Shape 21">
              <a:extLst>
                <a:ext uri="{FF2B5EF4-FFF2-40B4-BE49-F238E27FC236}">
                  <a16:creationId xmlns:a16="http://schemas.microsoft.com/office/drawing/2014/main" id="{359643BA-F679-525E-4F86-0821B3BF37DF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1" name="Freeform: Shape 22">
              <a:extLst>
                <a:ext uri="{FF2B5EF4-FFF2-40B4-BE49-F238E27FC236}">
                  <a16:creationId xmlns:a16="http://schemas.microsoft.com/office/drawing/2014/main" id="{22FA4199-879D-3460-F165-31527A73A19C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2" name="Freeform: Shape 23">
              <a:extLst>
                <a:ext uri="{FF2B5EF4-FFF2-40B4-BE49-F238E27FC236}">
                  <a16:creationId xmlns:a16="http://schemas.microsoft.com/office/drawing/2014/main" id="{41165F87-0EBA-80D6-0371-CA87A5976F32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3" name="Freeform: Shape 24">
              <a:extLst>
                <a:ext uri="{FF2B5EF4-FFF2-40B4-BE49-F238E27FC236}">
                  <a16:creationId xmlns:a16="http://schemas.microsoft.com/office/drawing/2014/main" id="{E93307B5-7D5B-BA4E-4E0C-E793B19BEE5D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4" name="Freeform: Shape 21">
              <a:extLst>
                <a:ext uri="{FF2B5EF4-FFF2-40B4-BE49-F238E27FC236}">
                  <a16:creationId xmlns:a16="http://schemas.microsoft.com/office/drawing/2014/main" id="{D299FBEF-0C5E-A73A-7600-6F7D9AC63C28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DFCF287-3A59-5607-0D8D-441850D44277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80" name="Freeform: Shape 132">
              <a:extLst>
                <a:ext uri="{FF2B5EF4-FFF2-40B4-BE49-F238E27FC236}">
                  <a16:creationId xmlns:a16="http://schemas.microsoft.com/office/drawing/2014/main" id="{2DD331AF-60FF-28C8-C59F-AD64702B1D87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1" name="Freeform: Shape 21">
              <a:extLst>
                <a:ext uri="{FF2B5EF4-FFF2-40B4-BE49-F238E27FC236}">
                  <a16:creationId xmlns:a16="http://schemas.microsoft.com/office/drawing/2014/main" id="{4B26BC5D-8213-86D0-D317-0834F6C1CEB6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2" name="Freeform: Shape 22">
              <a:extLst>
                <a:ext uri="{FF2B5EF4-FFF2-40B4-BE49-F238E27FC236}">
                  <a16:creationId xmlns:a16="http://schemas.microsoft.com/office/drawing/2014/main" id="{1A173E31-3B07-AC38-B3A3-B8140EBA86C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3" name="Freeform: Shape 23">
              <a:extLst>
                <a:ext uri="{FF2B5EF4-FFF2-40B4-BE49-F238E27FC236}">
                  <a16:creationId xmlns:a16="http://schemas.microsoft.com/office/drawing/2014/main" id="{A232DADA-F77D-6B79-2E5B-899A9210AB76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4" name="Freeform: Shape 24">
              <a:extLst>
                <a:ext uri="{FF2B5EF4-FFF2-40B4-BE49-F238E27FC236}">
                  <a16:creationId xmlns:a16="http://schemas.microsoft.com/office/drawing/2014/main" id="{023F775B-81DB-F665-14CE-3BAD1C65ED99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E48184E-D421-0FDD-B906-035C7905FCDB}"/>
              </a:ext>
            </a:extLst>
          </p:cNvPr>
          <p:cNvGrpSpPr/>
          <p:nvPr userDrawn="1"/>
        </p:nvGrpSpPr>
        <p:grpSpPr>
          <a:xfrm>
            <a:off x="6015360" y="3308032"/>
            <a:ext cx="747764" cy="821495"/>
            <a:chOff x="5146723" y="1710684"/>
            <a:chExt cx="747764" cy="82149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446EB57-A2EA-7F6B-7DF8-0EC46327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924" y="1759026"/>
              <a:ext cx="223925" cy="2259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4E975F8-1F93-E887-7E84-B8EF94F1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7DEE1D6-E97A-3D3F-C7D2-87AD8560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A6D4BA6-3C42-0720-267F-F4A8E8FF0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2AEDAFB-CE20-E062-3E3D-655807EC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EA77ED4-DB9B-EA36-17A2-2A6A75D3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D1B90CB-C9AA-426C-C41B-ED5CDA2C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9E13B30-A8C3-0638-4B9E-742351B78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B061E61-0E6F-CA86-6FDE-3FB952B63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6F0D0D2-3D93-2BF3-3777-E6091ADE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967" y="2286912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756D5-5779-A37D-0014-360F5C1F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6723" y="2090877"/>
              <a:ext cx="223925" cy="2259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426BCE-53B7-541C-81BB-C9A32EF7790F}"/>
              </a:ext>
            </a:extLst>
          </p:cNvPr>
          <p:cNvGrpSpPr/>
          <p:nvPr userDrawn="1"/>
        </p:nvGrpSpPr>
        <p:grpSpPr>
          <a:xfrm>
            <a:off x="5989742" y="5560865"/>
            <a:ext cx="799001" cy="795622"/>
            <a:chOff x="6183335" y="4993261"/>
            <a:chExt cx="799001" cy="7956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B67470-645D-7EF6-026F-E626E4B146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8411" y="5431254"/>
              <a:ext cx="223925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D51268E-2363-0FE9-DA08-0F64939B0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03AB52-64CE-68FA-4FAD-CB37168C7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91B7D38-30F4-CFC6-26E6-F31308C8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0C1B1851-1D93-CBC7-74C0-728B90377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68C0945-9C33-EB74-22C6-B9CDD814A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3335" y="5516739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6F4859D-A0B7-FDF6-E6AF-120B0FA988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E8815A7-CECD-96A3-9896-AF0743F0C5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463" y="5381333"/>
              <a:ext cx="223925" cy="225992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947F92B-4A5E-A3A3-3EC2-C2D6CB9B00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7488" y="5547718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DA8B204-735E-DE4A-8BBB-F360629DD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6785" y="5562891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FFEC551-E310-5097-147B-25E42DC77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3336" y="5329290"/>
              <a:ext cx="223925" cy="22599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BB4972-7FFF-FCA1-D88A-5688EDBCF5D9}"/>
              </a:ext>
            </a:extLst>
          </p:cNvPr>
          <p:cNvGrpSpPr/>
          <p:nvPr userDrawn="1"/>
        </p:nvGrpSpPr>
        <p:grpSpPr>
          <a:xfrm>
            <a:off x="4520036" y="4362282"/>
            <a:ext cx="643320" cy="863265"/>
            <a:chOff x="4630479" y="3861130"/>
            <a:chExt cx="643320" cy="8632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929A2FE-9BCA-02F0-3490-F5029D7D2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DA634DA-1485-D670-B3BC-490BACCE78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9865BB-4C18-D8FF-13BD-6C2721794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B72312-B546-5F1F-134E-2EB85E97D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3291" y="4453843"/>
              <a:ext cx="223925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1CA2E4-1C0A-849D-FCCC-0836731FAB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95C389-3CA4-031E-CDAB-FA9F6E018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CCBD9F-2789-C758-336C-E7FC5DCF3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9960" y="4440128"/>
              <a:ext cx="223925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FEE6D09-AF22-040C-87A5-F223B966DB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84904DC8-71B1-FDD7-CCDE-4A05552CF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4404" y="4498403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53B7AA5-0ACD-A881-8B38-926126835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9874" y="3881373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26F9659-C733-AD87-AEEE-C408D80041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85F50-0792-D1B3-70E0-2F9586CAD18B}"/>
              </a:ext>
            </a:extLst>
          </p:cNvPr>
          <p:cNvGrpSpPr/>
          <p:nvPr userDrawn="1"/>
        </p:nvGrpSpPr>
        <p:grpSpPr>
          <a:xfrm>
            <a:off x="4493446" y="5264752"/>
            <a:ext cx="647556" cy="562096"/>
            <a:chOff x="4603889" y="4763600"/>
            <a:chExt cx="647556" cy="5620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59CDCD-76B5-284F-B70D-35E799FC8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3544685-D9CF-9843-89CC-366968CA1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3AD151-0833-7AFE-4F6D-62421DBA5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1C88B1D-8A5B-8396-02C8-6E5D9835B8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0D75CEA-4185-07D3-0A91-1C184F3390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E1210D4-C61A-44D1-9688-C35B64BC7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07F2685-9F47-7223-2180-010E8DD905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70EB2982-D8A1-0734-6F6A-EE279983B8BA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C1BC0E7-DF2F-BC6E-5719-DF61188A3248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E474E81C-C039-80E4-8E70-C63F1B00C8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273A5F1-5C5F-908D-6966-544CBB95B8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5" name="enhance/trad ci3t text box">
            <a:extLst>
              <a:ext uri="{FF2B5EF4-FFF2-40B4-BE49-F238E27FC236}">
                <a16:creationId xmlns:a16="http://schemas.microsoft.com/office/drawing/2014/main" id="{7B80548F-4EF8-F0BD-0DE0-9203B37FF08D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6" name="enhance/trad ci3t text box">
            <a:extLst>
              <a:ext uri="{FF2B5EF4-FFF2-40B4-BE49-F238E27FC236}">
                <a16:creationId xmlns:a16="http://schemas.microsoft.com/office/drawing/2014/main" id="{FCC6659D-C064-43D3-5B3F-5453DC95CFAC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A62593A-283E-5F9D-D4D6-8CBAC22BD8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30" name="enhance/trad ci3t text box">
            <a:extLst>
              <a:ext uri="{FF2B5EF4-FFF2-40B4-BE49-F238E27FC236}">
                <a16:creationId xmlns:a16="http://schemas.microsoft.com/office/drawing/2014/main" id="{CD6857CC-F8C4-B419-C45D-40CDA53598FC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81351150-9FB7-8A2B-63FA-FF1131DE77D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4297B110-57FD-D252-DE09-563D7E30CD9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F2F9B1C-374B-0608-0715-02EDCA442A0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CCB1DEB-31FF-10B3-256A-882A316F6F0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99DA0564-1717-918A-5175-9B2A9F86A0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038153B5-CAB4-977F-C097-77C6F277A3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60A7D6D4-0FD2-915E-F865-9BE6AF3B7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DFF68B1-16E3-93CB-A1D3-A9645EF41DFE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9DF5284F-2244-A082-D551-4ABB4CEE68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2D7D6705-16C1-C030-511F-D35E4D19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1D0ECEE-34BC-9962-342D-7F2D04D7A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A066F34-395F-A280-6643-0E0240C0F1FD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B320608B-327B-1AA2-3506-1B48EE9BC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170BA927-199B-58A1-3573-CC5322898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899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36108490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A6732A17-CCF9-2E3F-50A8-A86F9F206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B9A97F3-E64E-2C04-7C5B-3FC7661902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2E7195E-A5FD-4DFE-59CF-CA2ED43AF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A8F2547-F303-D453-5AB3-40DD1323BB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7B34AB2-A498-2049-0164-A76626368236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Analyze</a:t>
            </a: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B093334A-16CF-389D-3D21-35449B3E091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7A40973-AE50-CF39-2B9F-A5F311054DD6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Finalize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68CBD3B-D9C4-8865-16D5-903849732E2A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Disseminate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3C1B655-136A-3C70-15E3-B8F4FD96AB0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5D1597D6-5D30-516F-4669-FCDBFAC004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0D2276A-E08F-F0D4-55AE-A1694CF0AC1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ADD047E-F2BD-8CC1-9346-82CF1C822A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91" name="Sun half left">
            <a:extLst>
              <a:ext uri="{FF2B5EF4-FFF2-40B4-BE49-F238E27FC236}">
                <a16:creationId xmlns:a16="http://schemas.microsoft.com/office/drawing/2014/main" id="{79E9D817-32BC-8C44-1138-D72C517F1DAB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: Rounded Corners 109">
            <a:extLst>
              <a:ext uri="{FF2B5EF4-FFF2-40B4-BE49-F238E27FC236}">
                <a16:creationId xmlns:a16="http://schemas.microsoft.com/office/drawing/2014/main" id="{79178A98-8482-103D-ECD6-6AEE4CE7A9C4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Expert panel feedback</a:t>
            </a:r>
          </a:p>
        </p:txBody>
      </p:sp>
      <p:sp>
        <p:nvSpPr>
          <p:cNvPr id="93" name="Freeform: Shape 132">
            <a:extLst>
              <a:ext uri="{FF2B5EF4-FFF2-40B4-BE49-F238E27FC236}">
                <a16:creationId xmlns:a16="http://schemas.microsoft.com/office/drawing/2014/main" id="{440ED20D-DB0D-8779-F6A7-AC7ABCF7FE76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4" name="Freeform: Shape 21">
            <a:extLst>
              <a:ext uri="{FF2B5EF4-FFF2-40B4-BE49-F238E27FC236}">
                <a16:creationId xmlns:a16="http://schemas.microsoft.com/office/drawing/2014/main" id="{CDF80AC6-EF72-CA71-F55B-6E27D18BC133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48578" marR="0" lvl="1" indent="-48578" algn="ctr" defTabSz="415608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5" name="Freeform: Shape 22">
            <a:extLst>
              <a:ext uri="{FF2B5EF4-FFF2-40B4-BE49-F238E27FC236}">
                <a16:creationId xmlns:a16="http://schemas.microsoft.com/office/drawing/2014/main" id="{49B23F9A-F6E3-6E75-C92C-3050C1D210DD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6" name="Freeform: Shape 23">
            <a:extLst>
              <a:ext uri="{FF2B5EF4-FFF2-40B4-BE49-F238E27FC236}">
                <a16:creationId xmlns:a16="http://schemas.microsoft.com/office/drawing/2014/main" id="{F5FC1739-12B0-A7B5-D88D-F78A7CEE7554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7" name="Freeform: Shape 24">
            <a:extLst>
              <a:ext uri="{FF2B5EF4-FFF2-40B4-BE49-F238E27FC236}">
                <a16:creationId xmlns:a16="http://schemas.microsoft.com/office/drawing/2014/main" id="{6DCC02AB-7EF5-8CF8-5C30-2CABA662C870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8" name="Rectangle: Rounded Corners 121">
            <a:extLst>
              <a:ext uri="{FF2B5EF4-FFF2-40B4-BE49-F238E27FC236}">
                <a16:creationId xmlns:a16="http://schemas.microsoft.com/office/drawing/2014/main" id="{55A0528F-A9D7-1676-6F9C-5E3DA1A89ED2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99" name="Freeform: Shape 134">
            <a:extLst>
              <a:ext uri="{FF2B5EF4-FFF2-40B4-BE49-F238E27FC236}">
                <a16:creationId xmlns:a16="http://schemas.microsoft.com/office/drawing/2014/main" id="{952927C7-7AAD-7D20-316E-54EB1FB3F809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100" name="Focus Group">
            <a:extLst>
              <a:ext uri="{FF2B5EF4-FFF2-40B4-BE49-F238E27FC236}">
                <a16:creationId xmlns:a16="http://schemas.microsoft.com/office/drawing/2014/main" id="{EF6FBEC0-6457-24C5-CA9D-67328D1D35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" name="Rectangle: Rounded Corners 122">
            <a:extLst>
              <a:ext uri="{FF2B5EF4-FFF2-40B4-BE49-F238E27FC236}">
                <a16:creationId xmlns:a16="http://schemas.microsoft.com/office/drawing/2014/main" id="{B47A6CAD-E41F-5019-C000-62B38C6D49F3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Phase 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A4E250-47D8-EB3F-2BC7-A06B1082AC5B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Stakeholder field testing</a:t>
            </a:r>
          </a:p>
          <a:p>
            <a:pPr marL="173038" marR="0" lvl="0" indent="-1127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Students	• Ci3T Leadership Teams</a:t>
            </a:r>
          </a:p>
          <a:p>
            <a:pPr marL="173038" marR="0" lvl="0" indent="-1127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Families	• Principal leaders</a:t>
            </a:r>
          </a:p>
          <a:p>
            <a:pPr marL="173038" marR="0" lvl="0" indent="-1127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Faculty &amp; staff	• District administrators</a:t>
            </a:r>
          </a:p>
        </p:txBody>
      </p:sp>
      <p:sp>
        <p:nvSpPr>
          <p:cNvPr id="103" name="Freeform: Shape 126">
            <a:extLst>
              <a:ext uri="{FF2B5EF4-FFF2-40B4-BE49-F238E27FC236}">
                <a16:creationId xmlns:a16="http://schemas.microsoft.com/office/drawing/2014/main" id="{AA71043B-52F5-F0D2-BE63-2E03F53CA67B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4472C4">
              <a:lumMod val="5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A3BF7AB3-6A52-8182-2099-6DE69D458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C2E91FC-8B0C-086D-73B7-04A7CA08153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106" name="Freeform: Shape 132">
            <a:extLst>
              <a:ext uri="{FF2B5EF4-FFF2-40B4-BE49-F238E27FC236}">
                <a16:creationId xmlns:a16="http://schemas.microsoft.com/office/drawing/2014/main" id="{46F54F98-043C-E405-1D17-8353CE3B7568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07" name="Freeform: Shape 21">
            <a:extLst>
              <a:ext uri="{FF2B5EF4-FFF2-40B4-BE49-F238E27FC236}">
                <a16:creationId xmlns:a16="http://schemas.microsoft.com/office/drawing/2014/main" id="{BFE15CBB-AF6F-4D9E-D27C-2C4D668C0351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48578" marR="0" lvl="1" indent="-48578" algn="ctr" defTabSz="415608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8" name="Freeform: Shape 22">
            <a:extLst>
              <a:ext uri="{FF2B5EF4-FFF2-40B4-BE49-F238E27FC236}">
                <a16:creationId xmlns:a16="http://schemas.microsoft.com/office/drawing/2014/main" id="{DEEB4464-3E79-CBC4-A236-2EE48DE0061E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09" name="Freeform: Shape 23">
            <a:extLst>
              <a:ext uri="{FF2B5EF4-FFF2-40B4-BE49-F238E27FC236}">
                <a16:creationId xmlns:a16="http://schemas.microsoft.com/office/drawing/2014/main" id="{EBED05ED-0BCE-7AB7-91A7-395373133D5D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10" name="Freeform: Shape 24">
            <a:extLst>
              <a:ext uri="{FF2B5EF4-FFF2-40B4-BE49-F238E27FC236}">
                <a16:creationId xmlns:a16="http://schemas.microsoft.com/office/drawing/2014/main" id="{049F6AB9-F8F0-4DDC-27EA-475AC9FAC553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11" name="Freeform: Shape 132">
            <a:extLst>
              <a:ext uri="{FF2B5EF4-FFF2-40B4-BE49-F238E27FC236}">
                <a16:creationId xmlns:a16="http://schemas.microsoft.com/office/drawing/2014/main" id="{1FAD16A4-4311-31EA-94D6-91C9F78EB508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 up for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E7F928EF-FF93-E25D-DF56-3648357E7C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2D574E4-AEF6-4C1C-2518-0DDD3B8DC5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114" name="Focus Group">
            <a:extLst>
              <a:ext uri="{FF2B5EF4-FFF2-40B4-BE49-F238E27FC236}">
                <a16:creationId xmlns:a16="http://schemas.microsoft.com/office/drawing/2014/main" id="{E5742F76-E361-2909-6C4D-B09A2E08A0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3685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9771437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  <a:endParaRPr lang="en-US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8AA112A-4FE2-C636-B0C1-348D4FE50D09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9600000" sx="104000" sy="104000" algn="tl" rotWithShape="0">
                    <a:srgbClr val="70AD47">
                      <a:lumMod val="50000"/>
                      <a:alpha val="50000"/>
                    </a:srgbClr>
                  </a:outerShdw>
                </a:effectLst>
                <a:latin typeface="Calibri" panose="020F0502020204030204"/>
              </a:rPr>
              <a:t>Enhanced</a:t>
            </a: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2800">
                <a:ln w="6350">
                  <a:noFill/>
                </a:ln>
                <a:solidFill>
                  <a:prstClr val="black"/>
                </a:solidFill>
                <a:latin typeface="Calibri" panose="020F0502020204030204"/>
              </a:rPr>
              <a:t>Traditional</a:t>
            </a:r>
            <a:endParaRPr lang="en-US" sz="2400">
              <a:ln w="6350">
                <a:noFill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02064C2-0F16-F3CF-F72B-69A74DE6D6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93D0683-3276-D4E2-FD3D-0C40F9A040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8DB35A1-5EE0-D91F-61C5-0D3BDB5D740A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22 Elementary Schools</a:t>
            </a:r>
          </a:p>
        </p:txBody>
      </p:sp>
      <p:sp>
        <p:nvSpPr>
          <p:cNvPr id="93" name="Left-Up Arrow 92">
            <a:extLst>
              <a:ext uri="{FF2B5EF4-FFF2-40B4-BE49-F238E27FC236}">
                <a16:creationId xmlns:a16="http://schemas.microsoft.com/office/drawing/2014/main" id="{E053F895-2792-5394-7404-5010A8BA72D8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E31D347-7B7F-AD95-B45F-65FABCC451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rgbClr val="70AD47">
                <a:lumMod val="50000"/>
                <a:alpha val="30000"/>
              </a:srgbClr>
            </a:glo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AC442FA-FD21-4B56-BFC9-A0420F9851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933" y="3191440"/>
            <a:ext cx="457200" cy="46142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B28F09B-2CBD-4F1F-A5BD-B6BC08E2B0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F37BE35-2B8C-221F-C674-C5D94DDBD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24A97D1-634E-E694-C1B6-F6F0A87574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79CF3E0-6257-9CC7-AC39-F0E544F2AF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B0F7E7-3891-F9BF-B0E5-FC98DBCDAA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76B6AC5-DA5D-BEBA-0D4A-D5A50ACDF4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083AC48-8D79-8647-1D0F-031C57D81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33CDAC7-A749-D2B1-B1C4-47A877B70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709" y="3567462"/>
            <a:ext cx="457200" cy="4614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4E636DC-9CC0-69EE-2CA6-E29B957DB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684" y="5083402"/>
            <a:ext cx="457200" cy="4614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300B745-E412-10A1-5E40-06BEF67D1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204" y="3354679"/>
            <a:ext cx="457200" cy="46142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7A8E780-1275-FDE4-B144-8632D5F47F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625" y="3628850"/>
            <a:ext cx="457200" cy="46142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FCC2C3A-57F5-5324-30E8-D54CDB1F27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4F2CDF0-ECF7-005A-3B0F-583B7BDEA8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E27CA34-1C0E-0E27-3BA1-796614D890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DFA416A-559D-D426-C99C-63A81A752F4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5A85EC5-3480-8E7A-3743-FC5B65CD117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A3DDE205-24F6-E176-2DF4-D65AA56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049D8A2-5D96-8A7C-03AB-2F77BC5011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ADF64C11-C9E8-D8BD-B5D5-A515F8906E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2083212-D500-26B0-BDFA-E112BAD0AC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173" y="1749680"/>
            <a:ext cx="457200" cy="46016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DEB4F518-7130-2E6B-4C6D-C893353815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5AAD521-9233-ECE6-B329-F8C1CCEBC3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DB5AB50-2E2C-B01B-583A-4C602B3139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872" y="2706027"/>
            <a:ext cx="457200" cy="46016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137939E-0BE1-9129-25D2-B7D34702E6D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83B58FD-5699-F3F9-E82C-829CA219F0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22A7FD1-1F54-D233-200E-085EB6FC82B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874" y="2257708"/>
            <a:ext cx="457200" cy="4601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B14B7-1221-5FFB-1780-47B8DD9FC0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DBF636C-9F27-4F36-C397-4BBA21C6F0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09163CE2-4112-36A0-07C5-722BB5C4A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529" y="5467724"/>
            <a:ext cx="457200" cy="46142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15907C4-FD1A-4E15-4969-F827713FF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0D5D47B-C0FF-7A43-F89C-0D7A4AD35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270" y="4918880"/>
            <a:ext cx="457200" cy="46142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94176AF-E25D-AD6D-0519-8B0778A2EC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E1BDF42-BC5D-56F4-22C8-C619FA1E3C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8A7A9DC-3666-2E27-071F-CBC352DBBE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F95ECB4-5865-FAE9-A63A-664879DC7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54377CC-B08B-0D2B-1687-C311052E6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B54D62E2-D17D-3837-F8F2-3A09B29F5F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51EF34D-0485-A4C7-D1DA-4DF7A60C4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973" y="5808920"/>
            <a:ext cx="457200" cy="46142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3141787-51D8-8877-419D-74A69B8F7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29C48FA-5EAE-6815-5A76-9233F5BC6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E550093D-2EBC-0B8A-8F4E-81E455AA5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649" y="4299046"/>
            <a:ext cx="457200" cy="46142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B8AF79F0-3574-45D8-3CA4-1642F52914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999" y="4767207"/>
            <a:ext cx="457200" cy="46142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5B02EFEF-27BF-9C24-8D97-BC617C94B6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E15CDF3A-5FF9-377A-9DB1-281BBA86CB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3C6F7ED5-40BD-3C5D-3641-BE68A84C107C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random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EFE118-6290-E5F2-EC47-6BE848D5A8FD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assignment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9D0EA3F1-25DD-DAB5-3572-7D9157FE2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C28164F-371E-3E38-4FC4-EF49B2041A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79FC043-0082-183A-D7EF-8830C9AA8A88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Analyze</a:t>
            </a: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15E55A9C-8C53-3D30-D3ED-2FD126D779A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454C463F-6FD0-408B-46A5-8E3542F34CFD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Finalize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A5B0BB4-EF49-5619-D109-1E36EF708218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Disseminate</a:t>
            </a:r>
          </a:p>
        </p:txBody>
      </p:sp>
      <p:sp>
        <p:nvSpPr>
          <p:cNvPr id="148" name="Freeform: Shape 132">
            <a:extLst>
              <a:ext uri="{FF2B5EF4-FFF2-40B4-BE49-F238E27FC236}">
                <a16:creationId xmlns:a16="http://schemas.microsoft.com/office/drawing/2014/main" id="{9C3D1967-B427-8C8C-4CA5-CA56E0034967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49" name="Freeform: Shape 21">
            <a:extLst>
              <a:ext uri="{FF2B5EF4-FFF2-40B4-BE49-F238E27FC236}">
                <a16:creationId xmlns:a16="http://schemas.microsoft.com/office/drawing/2014/main" id="{336CB580-A0DB-8A80-210C-6578FD17D06A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0" name="Freeform: Shape 22">
            <a:extLst>
              <a:ext uri="{FF2B5EF4-FFF2-40B4-BE49-F238E27FC236}">
                <a16:creationId xmlns:a16="http://schemas.microsoft.com/office/drawing/2014/main" id="{DA688BD3-578E-144A-DC98-82536D3AD4A1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1" name="Freeform: Shape 23">
            <a:extLst>
              <a:ext uri="{FF2B5EF4-FFF2-40B4-BE49-F238E27FC236}">
                <a16:creationId xmlns:a16="http://schemas.microsoft.com/office/drawing/2014/main" id="{EC5B1403-B98A-9FAA-085E-CF97982F8EF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2" name="Freeform: Shape 24">
            <a:extLst>
              <a:ext uri="{FF2B5EF4-FFF2-40B4-BE49-F238E27FC236}">
                <a16:creationId xmlns:a16="http://schemas.microsoft.com/office/drawing/2014/main" id="{D2C21C2D-ED2B-F2F2-8416-5F3D5BADB66E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3" name="Freeform: Shape 21">
            <a:extLst>
              <a:ext uri="{FF2B5EF4-FFF2-40B4-BE49-F238E27FC236}">
                <a16:creationId xmlns:a16="http://schemas.microsoft.com/office/drawing/2014/main" id="{FADCCE2D-B254-C6E0-E115-EE81BA1D9A10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 up for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792FD7FF-D69F-20D7-BE69-19100916C67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155" name="Freeform: Shape 132">
            <a:extLst>
              <a:ext uri="{FF2B5EF4-FFF2-40B4-BE49-F238E27FC236}">
                <a16:creationId xmlns:a16="http://schemas.microsoft.com/office/drawing/2014/main" id="{C218E98F-734B-9218-65CB-9F6F36DAF29E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6" name="Freeform: Shape 21">
            <a:extLst>
              <a:ext uri="{FF2B5EF4-FFF2-40B4-BE49-F238E27FC236}">
                <a16:creationId xmlns:a16="http://schemas.microsoft.com/office/drawing/2014/main" id="{9C4F28BC-9A24-F8BB-9866-6AAD59353544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7" name="Freeform: Shape 22">
            <a:extLst>
              <a:ext uri="{FF2B5EF4-FFF2-40B4-BE49-F238E27FC236}">
                <a16:creationId xmlns:a16="http://schemas.microsoft.com/office/drawing/2014/main" id="{70C53B88-2219-6507-E652-0AF3E5EB7254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8" name="Freeform: Shape 23">
            <a:extLst>
              <a:ext uri="{FF2B5EF4-FFF2-40B4-BE49-F238E27FC236}">
                <a16:creationId xmlns:a16="http://schemas.microsoft.com/office/drawing/2014/main" id="{E130038C-0699-5CAA-6C63-7FA0FC810E2B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9" name="Freeform: Shape 24">
            <a:extLst>
              <a:ext uri="{FF2B5EF4-FFF2-40B4-BE49-F238E27FC236}">
                <a16:creationId xmlns:a16="http://schemas.microsoft.com/office/drawing/2014/main" id="{8A26A82C-137E-25C2-0561-A4AF95707B12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60" name="Freeform: Shape 21">
            <a:extLst>
              <a:ext uri="{FF2B5EF4-FFF2-40B4-BE49-F238E27FC236}">
                <a16:creationId xmlns:a16="http://schemas.microsoft.com/office/drawing/2014/main" id="{B0A3449C-3FF2-D402-8F87-23F9F67839B1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 up for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61" name="Graphic 160">
            <a:extLst>
              <a:ext uri="{FF2B5EF4-FFF2-40B4-BE49-F238E27FC236}">
                <a16:creationId xmlns:a16="http://schemas.microsoft.com/office/drawing/2014/main" id="{CF3A2519-1308-370D-A519-D10EDB1320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A6F7A7EC-D574-0FC5-1C72-502B9312DCC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41F0BC43-3037-C4DD-2922-9453F27C20E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1F80C39-4955-CACD-1DD1-44C92B057F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742F79C-58D6-9918-BD30-12485E0B6E7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CD52DE1B-8308-623B-6712-D89CC5F0AFF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38C85FE5-B685-EC63-CF93-6950ECD54CF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68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5331485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1734EFE-B362-EBAA-AC8B-112B5DB1E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4C2CBA8-E1E0-C35D-56B7-848A65B46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802DC3-E144-0F44-98B8-B1B5611EA32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22 Elementary Schools</a:t>
            </a:r>
          </a:p>
        </p:txBody>
      </p:sp>
      <p:sp>
        <p:nvSpPr>
          <p:cNvPr id="93" name="Left-Up Arrow 92">
            <a:extLst>
              <a:ext uri="{FF2B5EF4-FFF2-40B4-BE49-F238E27FC236}">
                <a16:creationId xmlns:a16="http://schemas.microsoft.com/office/drawing/2014/main" id="{93D10580-7B72-67D0-6A5E-9E4020E7EBC6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5245D979-0BD4-D304-186F-BD6425058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rgbClr val="70AD47">
                <a:lumMod val="50000"/>
                <a:alpha val="30000"/>
              </a:srgbClr>
            </a:glow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024CFE3-D53B-C2AB-CDD5-29A960E784A0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9600000" sx="104000" sy="104000" algn="tl" rotWithShape="0">
                    <a:srgbClr val="70AD47">
                      <a:lumMod val="50000"/>
                      <a:alpha val="50000"/>
                    </a:srgbClr>
                  </a:outerShdw>
                </a:effectLst>
                <a:latin typeface="Calibri" panose="020F0502020204030204"/>
              </a:rPr>
              <a:t>Enhanced</a:t>
            </a: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2800">
                <a:ln w="6350">
                  <a:noFill/>
                </a:ln>
                <a:solidFill>
                  <a:prstClr val="black"/>
                </a:solidFill>
                <a:latin typeface="Calibri" panose="020F0502020204030204"/>
              </a:rPr>
              <a:t>Traditional</a:t>
            </a:r>
            <a:endParaRPr lang="en-US" sz="2400">
              <a:ln w="6350">
                <a:noFill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586BCA9-F652-C06D-24CC-D4D66F5076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933" y="3191440"/>
            <a:ext cx="457200" cy="46142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CBE912E-E219-7C31-6F9F-CB6FA1D935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A499AD6-0761-9DF1-2F37-9C661A3A1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DAB3B09-4EB0-1D22-A5E5-0F58EEEFC0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A9A1D7-0F82-B2F8-98D1-03DC4E3D9F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59781CC-7AEA-A829-F2F9-EC60B558E2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51E429B-A060-541B-898C-6C0DA3EB00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84785C8-0FB7-2191-376F-AD73AB83EB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E45205D-672F-C01F-9C26-2CA7E0620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709" y="3567462"/>
            <a:ext cx="457200" cy="4614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F549C3D8-808B-762A-F39B-716597111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684" y="5083402"/>
            <a:ext cx="457200" cy="46142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324F3DB-7770-415E-586D-4E622520D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204" y="3354679"/>
            <a:ext cx="457200" cy="46142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364BE4B-D23A-AF30-3D3A-84E9C3E1E1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625" y="3628850"/>
            <a:ext cx="457200" cy="46142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6A9150C-AADD-C9DD-4499-2C2FF371E8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C107B3-99F0-1BC2-6E00-B33611AA94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2F8A8B-CA26-C35D-1530-09749AFC5E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D5A8A37-EB6F-8096-107D-C4D7B96B80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79AE580-CB7F-BF6E-9415-CF7D4834F2AD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7B6B4D95-53C6-ACDB-3843-CDF1EA9C3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8E9B7B9-61D8-8294-7BB6-BDEA9155CF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CE6EE39-F279-9EFE-29F9-ADD30FCE12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36B15B1-BCD3-EA58-752C-61595E559B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173" y="1749680"/>
            <a:ext cx="457200" cy="46016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A5AB2D3-1915-E2FF-0C16-EDD91F3700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929040F-D6FF-105A-7739-78F38A4FB1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D1DB61C-AB58-C9DA-999F-90D014EDF7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872" y="2706027"/>
            <a:ext cx="457200" cy="46016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47CFE13-AF0C-3BD6-6140-183DE66A4E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878A7AE-1D23-DA45-51BC-01801B5809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970FE4CB-8860-2423-89C5-3E3F458A2E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874" y="2257708"/>
            <a:ext cx="457200" cy="46016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3DC2BE9-92E2-0528-B576-733C836694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3C218BD-F48D-616D-6481-0B620968F6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7574C5BC-7663-FFB3-904D-10F9C8F56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529" y="5467724"/>
            <a:ext cx="457200" cy="46142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62B23D7-4278-C5D2-6F56-161F90FA1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C8F3E3C-0ABA-76F2-0F53-3970957C8F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270" y="4918880"/>
            <a:ext cx="457200" cy="46142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9C9F477-7D0C-64D5-A76B-755F1AD2D1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D136794-D281-5790-9DBA-456D14952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31D4CCA-D089-55C7-68F9-06093D3D06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82F85A3-960E-FDBA-4678-826F9C1E6D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B6BCEB5-4798-1056-1826-0E8F5FCB6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F0A22B2-FDED-F6DC-8E89-0E828EB8D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B4D7B8C0-6033-7692-355C-F9013B0620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973" y="5808920"/>
            <a:ext cx="457200" cy="4614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EEB889F-02E4-B55D-1D0E-BF85CA9361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813EB71-CC43-01B9-4A1F-998B89F689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CBD4018-95FF-A415-B8EB-B87BA48365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649" y="4299046"/>
            <a:ext cx="457200" cy="46142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30B5C2B-133C-A40A-738A-DFF2BF10B5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999" y="4767207"/>
            <a:ext cx="457200" cy="46142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F7D876F-4F87-0E14-8E4A-E8B73B475F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27EDA53-2660-28DE-03CC-46E4997C17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4C6DD22-7102-05E0-0B4F-3B7A7CC48A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D6E70BFC-9BA9-D5D7-5DD9-9647BD13929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8FB667E8-B697-D637-E119-67B5B4A0A3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80994B4-3A02-22F5-086A-0214782E8C32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random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7B8237A-B3D4-00B4-EF4E-9FF6B3ED2ED0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assignment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B2AF805B-3C5A-192F-9996-D2E681575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147" name="Freeform: Shape 132">
            <a:extLst>
              <a:ext uri="{FF2B5EF4-FFF2-40B4-BE49-F238E27FC236}">
                <a16:creationId xmlns:a16="http://schemas.microsoft.com/office/drawing/2014/main" id="{E3400AB6-1FE9-E8FD-1E70-67EE66ABD9B3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48" name="Freeform: Shape 21">
            <a:extLst>
              <a:ext uri="{FF2B5EF4-FFF2-40B4-BE49-F238E27FC236}">
                <a16:creationId xmlns:a16="http://schemas.microsoft.com/office/drawing/2014/main" id="{320C9B64-3714-0A81-08A9-69D5B03A529E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49" name="Freeform: Shape 22">
            <a:extLst>
              <a:ext uri="{FF2B5EF4-FFF2-40B4-BE49-F238E27FC236}">
                <a16:creationId xmlns:a16="http://schemas.microsoft.com/office/drawing/2014/main" id="{084D65C3-774D-6E9F-2B7C-0DAE0A24E06F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0" name="Freeform: Shape 23">
            <a:extLst>
              <a:ext uri="{FF2B5EF4-FFF2-40B4-BE49-F238E27FC236}">
                <a16:creationId xmlns:a16="http://schemas.microsoft.com/office/drawing/2014/main" id="{059C981B-EC6F-EDF1-6694-F5E6E629237C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1" name="Freeform: Shape 24">
            <a:extLst>
              <a:ext uri="{FF2B5EF4-FFF2-40B4-BE49-F238E27FC236}">
                <a16:creationId xmlns:a16="http://schemas.microsoft.com/office/drawing/2014/main" id="{11FBDE30-0422-1528-286E-1209D880DB0B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2" name="Freeform: Shape 21">
            <a:extLst>
              <a:ext uri="{FF2B5EF4-FFF2-40B4-BE49-F238E27FC236}">
                <a16:creationId xmlns:a16="http://schemas.microsoft.com/office/drawing/2014/main" id="{1B4CB0AA-A6CD-5294-1D0A-7ECEBBB925D7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3" name="Freeform: Shape 132">
            <a:extLst>
              <a:ext uri="{FF2B5EF4-FFF2-40B4-BE49-F238E27FC236}">
                <a16:creationId xmlns:a16="http://schemas.microsoft.com/office/drawing/2014/main" id="{44919B1C-D2DE-78D9-0B78-FC619359C83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4" name="Freeform: Shape 21">
            <a:extLst>
              <a:ext uri="{FF2B5EF4-FFF2-40B4-BE49-F238E27FC236}">
                <a16:creationId xmlns:a16="http://schemas.microsoft.com/office/drawing/2014/main" id="{E8503777-41D6-AD05-1F10-C2EC0ED12A50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5" name="Freeform: Shape 22">
            <a:extLst>
              <a:ext uri="{FF2B5EF4-FFF2-40B4-BE49-F238E27FC236}">
                <a16:creationId xmlns:a16="http://schemas.microsoft.com/office/drawing/2014/main" id="{5AC10229-B078-6F02-2E97-84729E9C32CA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6" name="Freeform: Shape 23">
            <a:extLst>
              <a:ext uri="{FF2B5EF4-FFF2-40B4-BE49-F238E27FC236}">
                <a16:creationId xmlns:a16="http://schemas.microsoft.com/office/drawing/2014/main" id="{1A4C1197-40FA-605F-1377-4E56BF23EF1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7" name="Freeform: Shape 24">
            <a:extLst>
              <a:ext uri="{FF2B5EF4-FFF2-40B4-BE49-F238E27FC236}">
                <a16:creationId xmlns:a16="http://schemas.microsoft.com/office/drawing/2014/main" id="{12495508-E618-9725-7021-1D24F7203181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8" name="Freeform: Shape 21">
            <a:extLst>
              <a:ext uri="{FF2B5EF4-FFF2-40B4-BE49-F238E27FC236}">
                <a16:creationId xmlns:a16="http://schemas.microsoft.com/office/drawing/2014/main" id="{58B8EA7D-AC12-9468-3B5C-F8E70A1226B0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B86F554C-2BD3-45AE-4328-DD153E49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EF4F7CC4-11AE-D176-43AF-96A4B4537D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2183A092-71EF-DC88-58D9-32FAF6AA1C89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Analyze</a:t>
            </a:r>
          </a:p>
        </p:txBody>
      </p:sp>
      <p:pic>
        <p:nvPicPr>
          <p:cNvPr id="162" name="Graphic 161">
            <a:extLst>
              <a:ext uri="{FF2B5EF4-FFF2-40B4-BE49-F238E27FC236}">
                <a16:creationId xmlns:a16="http://schemas.microsoft.com/office/drawing/2014/main" id="{CBB5F0C8-ED87-0F81-22D7-61315DA58FA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281E9BAA-B3DD-07C1-020D-6B731B451107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Finalize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356A64D-F512-32F1-08C5-ED6107BC1C32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3789553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2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3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3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87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700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526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06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64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62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5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1793218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2D42D-5ED3-5042-B3E8-36CAAF96C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CF22-C7CA-7648-B8C8-06E425EE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F3293-15F8-5048-ACB2-E3E21BA3F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C6B95-49EE-114E-8186-CBFCCD5F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B053-9DEE-DD4F-B411-0373697A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2CC8-E9D2-7246-9B67-8E4E87A1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5771-C343-9E4A-B890-892F7DA9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61B-149C-AF4C-B423-BF9862C90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AF17-225E-554F-80F3-FE7EDC53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D62-49F0-CC4D-B93F-9C650D74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884B-F7E6-1647-B3D4-329910DC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87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6C1E-3750-A74D-B309-4E48E4A4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C4D8-F241-C446-9CB1-DACCAF32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F547-81E7-B740-98C2-C98DAE78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8AD26-69FB-9343-B619-F9725966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C51B-0128-9C41-8EBF-49D6C9F6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86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920-1138-3A4E-917F-ED3ADE38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57C0-22E1-D946-813C-7379B7248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C58C-D22D-3144-83DD-978A77F0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1BC8F-8666-4E41-B708-A0BD628D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3B16-6BFC-344F-9CAE-4C2B4875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45916-3AE2-264C-824F-BBEAFA7F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7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4FE-BC39-2845-A221-51D78D35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ECB7B-220D-9F44-8F74-57C6F4BD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9B8DA-FF78-FB4A-B9F8-E5E6E04F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3DF94-D658-C847-9497-09337AE73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DC7C9-2BD0-C843-8947-7D63B17EF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EE8C5-81C1-6C49-8291-96CBAB09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1A0F3-B933-CA44-8DD3-5E8425A9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936A7-BFC4-C448-B141-CEAF33CA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44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4E82-E196-FE4D-8DA0-644C9F7F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B922C-9F14-8A4A-9AE1-AD23EB9E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B4D9E-47AF-E24F-B367-CE89009B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305F3-B087-3A40-BD4E-E86C5CC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49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7E45B-EB97-1244-84A7-812AC3E8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94E7B-34AA-4841-AE7C-FA705362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6378-808E-E04E-87AB-21E954C8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60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852477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 </a:t>
                      </a:r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94AD9-D5F2-C355-F7C0-2BEC0B870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076" y="5097331"/>
            <a:ext cx="756654" cy="621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4C58E-6F8F-4183-152B-2DF64C5781ED}"/>
              </a:ext>
            </a:extLst>
          </p:cNvPr>
          <p:cNvSpPr txBox="1"/>
          <p:nvPr userDrawn="1"/>
        </p:nvSpPr>
        <p:spPr>
          <a:xfrm>
            <a:off x="2349795" y="212650"/>
            <a:ext cx="68048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/>
              <a:t>T-Ci3T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87645-7167-8126-2017-C133D3C4B432}"/>
              </a:ext>
            </a:extLst>
          </p:cNvPr>
          <p:cNvSpPr txBox="1"/>
          <p:nvPr userDrawn="1"/>
        </p:nvSpPr>
        <p:spPr>
          <a:xfrm>
            <a:off x="2200940" y="946227"/>
            <a:ext cx="829339" cy="541046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/>
              <a:t>Waitlist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1466E-770D-1C45-2ADD-14862811294C}"/>
              </a:ext>
            </a:extLst>
          </p:cNvPr>
          <p:cNvSpPr txBox="1"/>
          <p:nvPr userDrawn="1"/>
        </p:nvSpPr>
        <p:spPr>
          <a:xfrm>
            <a:off x="606055" y="1085319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21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4FD160E0-D1DC-DE2F-51E6-3EA68C0D811F}"/>
              </a:ext>
            </a:extLst>
          </p:cNvPr>
          <p:cNvSpPr/>
          <p:nvPr userDrawn="1"/>
        </p:nvSpPr>
        <p:spPr>
          <a:xfrm rot="8100000">
            <a:off x="1868807" y="443673"/>
            <a:ext cx="640080" cy="635683"/>
          </a:xfrm>
          <a:prstGeom prst="leftUpArrow">
            <a:avLst>
              <a:gd name="adj1" fmla="val 9090"/>
              <a:gd name="adj2" fmla="val 13068"/>
              <a:gd name="adj3" fmla="val 32071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24A976-074B-170D-DD73-2C5EC45F8BDB}"/>
              </a:ext>
            </a:extLst>
          </p:cNvPr>
          <p:cNvGrpSpPr/>
          <p:nvPr userDrawn="1"/>
        </p:nvGrpSpPr>
        <p:grpSpPr>
          <a:xfrm>
            <a:off x="673882" y="35126"/>
            <a:ext cx="1127878" cy="1119952"/>
            <a:chOff x="399144" y="-7136"/>
            <a:chExt cx="1127878" cy="11199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0D576D-52BE-81F7-952A-3AF6DB8B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-7136"/>
              <a:ext cx="225992" cy="225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D19CD4-B754-642B-CFE8-390B9F9E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803439-26B1-A545-6EC7-B801B6F3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691" y="238230"/>
              <a:ext cx="225992" cy="225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2C7D87-B6A9-9BF5-B984-83E1EC64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873" y="517466"/>
              <a:ext cx="225992" cy="2259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F56411-1BBD-2A48-C77D-3CF1F34B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71" y="697618"/>
              <a:ext cx="225992" cy="2259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65154-E463-A643-EF76-C4B34B86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07" y="200732"/>
              <a:ext cx="225992" cy="2259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05B5F-19D9-5AD0-BF7E-28798663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03" y="364444"/>
              <a:ext cx="225992" cy="225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BE094C-9F1B-DD51-FECA-66B97C19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943" y="411823"/>
              <a:ext cx="225992" cy="2259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0BE2AA-F519-F1BB-BFB4-D2898998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468" y="489468"/>
              <a:ext cx="225992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9801FC-2560-32DA-02E1-15718673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246" y="855634"/>
              <a:ext cx="225992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253B4B-1F96-92C5-3710-512339AD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80" y="10433"/>
              <a:ext cx="225992" cy="22599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7243D-49C7-CE52-A968-B56C50B3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840109"/>
              <a:ext cx="225992" cy="2259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D00CC2-8CA9-2D05-B785-315E2D20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030" y="253738"/>
              <a:ext cx="225992" cy="2259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067F2D-E17E-59CD-0FF9-90124D19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995" y="-2955"/>
              <a:ext cx="225992" cy="22599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CAF6DE-5B0F-3157-772A-6F73750C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287" y="34112"/>
              <a:ext cx="225992" cy="2259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D7F9BF-E733-5B80-007D-A5064579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426724"/>
              <a:ext cx="225992" cy="2259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C8807D-F0BA-1C39-F2BE-464D53E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513" y="574713"/>
              <a:ext cx="225992" cy="2259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6C1CB8-8A09-3AE9-8AE4-918FC95F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913" y="727113"/>
              <a:ext cx="225992" cy="2259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71BA3-21FC-4254-B6C0-1716192DE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622" y="886824"/>
              <a:ext cx="225992" cy="2259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244E2-BBF5-117A-7827-E03452212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176" y="610565"/>
              <a:ext cx="225992" cy="2259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0F9AE-41C2-45CC-CFC0-FEC6F245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59" y="799752"/>
              <a:ext cx="225992" cy="2259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C4C0B-7247-2A2A-5FC8-A0D2F63F716A}"/>
              </a:ext>
            </a:extLst>
          </p:cNvPr>
          <p:cNvGrpSpPr/>
          <p:nvPr userDrawn="1"/>
        </p:nvGrpSpPr>
        <p:grpSpPr>
          <a:xfrm>
            <a:off x="3048825" y="3897"/>
            <a:ext cx="764132" cy="796100"/>
            <a:chOff x="653646" y="-171674"/>
            <a:chExt cx="764132" cy="7961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BD328F-146C-BA79-E047-DB9A0A9E8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FA3356-FFE0-0B15-BF9B-EDC545D7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E5921D-E220-6D9E-E891-6986D50E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679532-FCDA-2383-AF90-8EFD6286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644" y="-171674"/>
              <a:ext cx="225992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722522-40C7-C20F-1EEA-77601D86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277" y="398434"/>
              <a:ext cx="225992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E44431-FD85-B18E-2576-551D77F82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646" y="246034"/>
              <a:ext cx="225992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E0989C-460D-D6F7-2397-9F45DA84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98866D-8A3D-1477-3C27-BAD38160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5028E7-62FC-6EA1-2AD7-3B1E0FC7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786" y="323406"/>
              <a:ext cx="225992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F74BA7-CF37-B25C-6E50-B6D851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884" y="-143067"/>
              <a:ext cx="225992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E6C2EB-D5EF-2FCC-C84C-244BA30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267" y="-20036"/>
              <a:ext cx="225992" cy="22599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ABD407-91D7-5018-210B-0E7C1B635C89}"/>
              </a:ext>
            </a:extLst>
          </p:cNvPr>
          <p:cNvGrpSpPr/>
          <p:nvPr userDrawn="1"/>
        </p:nvGrpSpPr>
        <p:grpSpPr>
          <a:xfrm>
            <a:off x="6718797" y="814165"/>
            <a:ext cx="642518" cy="785717"/>
            <a:chOff x="628381" y="-159315"/>
            <a:chExt cx="642518" cy="78571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63BBF66-C022-3CE1-01E9-E2C853A6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E40A331-156C-CD3B-80FF-A5F795D0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8815A5-99D2-7E10-C520-027ED9F9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170270-BB85-E291-5FE8-D786EE76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-159315"/>
              <a:ext cx="225992" cy="2259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B18EC2E-667D-339C-4F5C-CD847B2E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278" y="400410"/>
              <a:ext cx="225992" cy="2259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4C1FE8-1D62-2FF0-0636-9C1ECBE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58" y="249052"/>
              <a:ext cx="225992" cy="2259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616873E-290C-A021-1E09-A4EDD59F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B8C584-0B0B-6E85-BF2B-F7916386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58208-584A-D7F9-B8D5-CDD416B0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81" y="-134204"/>
              <a:ext cx="225992" cy="2259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8C5994-2501-588F-C4B3-46C6886E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907" y="-154490"/>
              <a:ext cx="225992" cy="225992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AAB3FFD4-5036-36AC-1933-4667E8A8C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0218" y="5202308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96C9FE7-65C7-92CF-1B22-5E88B9863A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945" y="3596797"/>
            <a:ext cx="914400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FCA5C1-3999-9ACA-D92B-722BC86661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19" y="2085546"/>
            <a:ext cx="1097280" cy="9009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F90992F-434F-BA80-228F-FAEB1D0F5C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085" y="5283727"/>
            <a:ext cx="1100985" cy="90396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295A1E-619B-C95D-9D51-F78D9B61F144}"/>
              </a:ext>
            </a:extLst>
          </p:cNvPr>
          <p:cNvGrpSpPr/>
          <p:nvPr userDrawn="1"/>
        </p:nvGrpSpPr>
        <p:grpSpPr>
          <a:xfrm>
            <a:off x="6754864" y="5207582"/>
            <a:ext cx="1716072" cy="1051605"/>
            <a:chOff x="4964479" y="2043403"/>
            <a:chExt cx="1716072" cy="105160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68562F-A42A-F30A-0D3F-57660F83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9358" y="2043403"/>
              <a:ext cx="685800" cy="685800"/>
            </a:xfrm>
            <a:prstGeom prst="ellipse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B1F0CAC-0822-AE1E-1628-B1CEEA34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9663" y="2268233"/>
              <a:ext cx="460888" cy="268851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620A31A-4A3E-90BD-FDF0-C6261584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4479" y="2260737"/>
              <a:ext cx="428534" cy="29218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2875234-0132-6017-25FC-BDC27026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0255" y="2806432"/>
              <a:ext cx="404007" cy="288576"/>
            </a:xfrm>
            <a:prstGeom prst="rect">
              <a:avLst/>
            </a:prstGeom>
          </p:spPr>
        </p:pic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6DCBEA05-9593-7131-6369-585544D68926}"/>
                </a:ext>
              </a:extLst>
            </p:cNvPr>
            <p:cNvCxnSpPr>
              <a:stCxn id="63" idx="2"/>
              <a:endCxn id="65" idx="3"/>
            </p:cNvCxnSpPr>
            <p:nvPr/>
          </p:nvCxnSpPr>
          <p:spPr>
            <a:xfrm rot="5400000">
              <a:off x="6020367" y="25209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>
              <a:extLst>
                <a:ext uri="{FF2B5EF4-FFF2-40B4-BE49-F238E27FC236}">
                  <a16:creationId xmlns:a16="http://schemas.microsoft.com/office/drawing/2014/main" id="{FDA7D04C-55CB-37B4-0B87-3960F28D46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62994" y="25062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CFEC76-8397-00ED-5BEC-9908FE87E36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21" y="5313575"/>
            <a:ext cx="685800" cy="685800"/>
          </a:xfrm>
          <a:prstGeom prst="ellipse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BE7B90-DA74-09B4-6995-7B3881BB52F7}"/>
              </a:ext>
            </a:extLst>
          </p:cNvPr>
          <p:cNvSpPr txBox="1"/>
          <p:nvPr userDrawn="1"/>
        </p:nvSpPr>
        <p:spPr>
          <a:xfrm>
            <a:off x="4900519" y="4782629"/>
            <a:ext cx="1787205" cy="350865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algn="ctr"/>
            <a:r>
              <a:rPr lang="en-US"/>
              <a:t>Build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3131C1-876D-5393-E390-67F0D4FBD7E5}"/>
              </a:ext>
            </a:extLst>
          </p:cNvPr>
          <p:cNvSpPr txBox="1"/>
          <p:nvPr userDrawn="1"/>
        </p:nvSpPr>
        <p:spPr>
          <a:xfrm>
            <a:off x="7297801" y="4762803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144DD725-CD0F-70B1-CA96-EF2DFE6CBA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676484" y="2309718"/>
            <a:ext cx="228600" cy="26692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8BEE12B-9D0D-1D66-4BF4-75F7938339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886100" y="3920535"/>
            <a:ext cx="228600" cy="26692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243C84-D191-998D-5804-E1AB3E49FBB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031" y="4067718"/>
            <a:ext cx="954617" cy="914400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55D3484-0259-AD7E-D94E-B876C0D07D4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48" y="2268567"/>
            <a:ext cx="914400" cy="9144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40CF693-4ECD-0D7D-88B1-FC10A40D4DA6}"/>
              </a:ext>
            </a:extLst>
          </p:cNvPr>
          <p:cNvSpPr txBox="1"/>
          <p:nvPr userDrawn="1"/>
        </p:nvSpPr>
        <p:spPr>
          <a:xfrm>
            <a:off x="8548934" y="2233403"/>
            <a:ext cx="17870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3175">
                  <a:solidFill>
                    <a:schemeClr val="bg1"/>
                  </a:solidFill>
                </a:ln>
              </a:rPr>
              <a:t>vs.</a:t>
            </a: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Enhanced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0E36FD8E-5625-2EFA-335D-381E5320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596" y="5068827"/>
            <a:ext cx="569401" cy="56940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1915786-9B2D-5998-66B0-5757DF61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28" y="5126767"/>
            <a:ext cx="1876684" cy="11592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4AAC0AB-FB12-43FF-FAA2-57E5A9160BE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788" y="1783488"/>
            <a:ext cx="884341" cy="114459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4334243-85F5-6F4F-A46A-B6B40905654F}"/>
              </a:ext>
            </a:extLst>
          </p:cNvPr>
          <p:cNvSpPr txBox="1"/>
          <p:nvPr userDrawn="1"/>
        </p:nvSpPr>
        <p:spPr>
          <a:xfrm>
            <a:off x="10452711" y="2209842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5FEF7A1E-0568-D5D8-A095-6ABC624ACB0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736443" y="3600348"/>
            <a:ext cx="1287353" cy="8466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338F3CB-FF47-4957-9AE4-6A1B13629B85}"/>
              </a:ext>
            </a:extLst>
          </p:cNvPr>
          <p:cNvSpPr txBox="1"/>
          <p:nvPr userDrawn="1"/>
        </p:nvSpPr>
        <p:spPr>
          <a:xfrm>
            <a:off x="10452711" y="3695419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82D0D5-BA49-C700-84F7-67BDB400A879}"/>
              </a:ext>
            </a:extLst>
          </p:cNvPr>
          <p:cNvSpPr txBox="1"/>
          <p:nvPr userDrawn="1"/>
        </p:nvSpPr>
        <p:spPr>
          <a:xfrm rot="20361813">
            <a:off x="10373250" y="5377092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FE56274-371A-2802-C2B1-71129CFE2E9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510" y="1894540"/>
            <a:ext cx="754379" cy="10972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883AA32-1FF6-8439-868F-0BEB76881E9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768" y="5080753"/>
            <a:ext cx="754379" cy="109728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AA9A35B0-09CD-072E-CB5D-EE3EB65FAA4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259648" y="5526046"/>
            <a:ext cx="228600" cy="26692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945A53F-045C-FAED-3C6C-5F41E024EA2E}"/>
              </a:ext>
            </a:extLst>
          </p:cNvPr>
          <p:cNvSpPr txBox="1"/>
          <p:nvPr userDrawn="1"/>
        </p:nvSpPr>
        <p:spPr>
          <a:xfrm rot="16200000">
            <a:off x="3962916" y="3794901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7DCE1F-B4CA-4684-16FC-9C9C53E70D24}"/>
              </a:ext>
            </a:extLst>
          </p:cNvPr>
          <p:cNvSpPr txBox="1"/>
          <p:nvPr userDrawn="1"/>
        </p:nvSpPr>
        <p:spPr>
          <a:xfrm rot="16200000">
            <a:off x="3962296" y="2198942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D735FE87-D857-2405-E1D9-C815F9C60B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095350" y="5526046"/>
            <a:ext cx="228600" cy="26692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2BA2833-E386-9746-C17D-5D38D1B6A9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385345" y="5526046"/>
            <a:ext cx="228600" cy="26692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37C4920-214E-8748-A140-69FA5065F040}"/>
              </a:ext>
            </a:extLst>
          </p:cNvPr>
          <p:cNvSpPr txBox="1"/>
          <p:nvPr userDrawn="1"/>
        </p:nvSpPr>
        <p:spPr>
          <a:xfrm>
            <a:off x="1264243" y="4789713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	Survey	Interviews	Focus Groups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2C150C-6543-DCBE-7118-E25BB476655D}"/>
              </a:ext>
            </a:extLst>
          </p:cNvPr>
          <p:cNvSpPr txBox="1"/>
          <p:nvPr userDrawn="1"/>
        </p:nvSpPr>
        <p:spPr>
          <a:xfrm>
            <a:off x="1297356" y="3198880"/>
            <a:ext cx="33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Professional Development Survey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83FE18-95F1-B6DE-3A09-6BABF827967F}"/>
              </a:ext>
            </a:extLst>
          </p:cNvPr>
          <p:cNvSpPr txBox="1"/>
          <p:nvPr userDrawn="1"/>
        </p:nvSpPr>
        <p:spPr>
          <a:xfrm>
            <a:off x="1264243" y="1599695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17538" algn="ctr"/>
                <a:tab pos="2398713" algn="ctr"/>
              </a:tabLst>
            </a:pPr>
            <a:r>
              <a:rPr lang="en-US" sz="1600"/>
              <a:t>	Interviews	Focus Groups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6F88AF-369E-541C-2A30-15E3F54190F1}"/>
              </a:ext>
            </a:extLst>
          </p:cNvPr>
          <p:cNvSpPr txBox="1"/>
          <p:nvPr userDrawn="1"/>
        </p:nvSpPr>
        <p:spPr>
          <a:xfrm rot="16200000">
            <a:off x="3953460" y="5341380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54F1D2-8EA4-6082-48E5-CC5123C2EDAB}"/>
              </a:ext>
            </a:extLst>
          </p:cNvPr>
          <p:cNvSpPr txBox="1"/>
          <p:nvPr userDrawn="1"/>
        </p:nvSpPr>
        <p:spPr>
          <a:xfrm>
            <a:off x="4884582" y="5018272"/>
            <a:ext cx="18190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technical assistance guide and associated modules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DF3DF08-D9F7-EC9D-2E09-492C644B1854}"/>
              </a:ext>
            </a:extLst>
          </p:cNvPr>
          <p:cNvGrpSpPr/>
          <p:nvPr userDrawn="1"/>
        </p:nvGrpSpPr>
        <p:grpSpPr>
          <a:xfrm>
            <a:off x="4884857" y="1598822"/>
            <a:ext cx="1810315" cy="1549351"/>
            <a:chOff x="4893345" y="1598822"/>
            <a:chExt cx="1810315" cy="154935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D3B5C7F-3DF5-1C06-3EAB-0B124592B10C}"/>
                </a:ext>
              </a:extLst>
            </p:cNvPr>
            <p:cNvGrpSpPr/>
            <p:nvPr/>
          </p:nvGrpSpPr>
          <p:grpSpPr>
            <a:xfrm>
              <a:off x="4964479" y="2111267"/>
              <a:ext cx="1716072" cy="1036906"/>
              <a:chOff x="4964479" y="2058102"/>
              <a:chExt cx="1716072" cy="1036906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60B23108-43E0-DA27-6406-0B97EEAF8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A23194BE-FE36-317F-57CD-00A129D7D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316A814-56EA-5A48-33BF-FE655B28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91773B1E-335A-1C83-C626-819E3B38A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03" name="Curved Connector 102">
                <a:extLst>
                  <a:ext uri="{FF2B5EF4-FFF2-40B4-BE49-F238E27FC236}">
                    <a16:creationId xmlns:a16="http://schemas.microsoft.com/office/drawing/2014/main" id="{03C8FF45-F0C5-9E6F-8916-D1316D19BDCB}"/>
                  </a:ext>
                </a:extLst>
              </p:cNvPr>
              <p:cNvCxnSpPr>
                <a:stCxn id="100" idx="2"/>
                <a:endCxn id="10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urved Connector 103">
                <a:extLst>
                  <a:ext uri="{FF2B5EF4-FFF2-40B4-BE49-F238E27FC236}">
                    <a16:creationId xmlns:a16="http://schemas.microsoft.com/office/drawing/2014/main" id="{39DC1DF1-CA92-7889-1E12-A04F372576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927AACA-A59E-DDBF-0AF9-0809A65E9142}"/>
                </a:ext>
              </a:extLst>
            </p:cNvPr>
            <p:cNvSpPr txBox="1"/>
            <p:nvPr/>
          </p:nvSpPr>
          <p:spPr>
            <a:xfrm>
              <a:off x="4893345" y="1598822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F35472-3840-6213-C598-4D0E42B32CC2}"/>
                </a:ext>
              </a:extLst>
            </p:cNvPr>
            <p:cNvSpPr txBox="1"/>
            <p:nvPr/>
          </p:nvSpPr>
          <p:spPr>
            <a:xfrm>
              <a:off x="4894759" y="1829154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874185-036A-AA48-ACEA-B5A3FD0A1C38}"/>
              </a:ext>
            </a:extLst>
          </p:cNvPr>
          <p:cNvGrpSpPr/>
          <p:nvPr userDrawn="1"/>
        </p:nvGrpSpPr>
        <p:grpSpPr>
          <a:xfrm>
            <a:off x="4884857" y="3175720"/>
            <a:ext cx="1810315" cy="1549351"/>
            <a:chOff x="4884857" y="3175720"/>
            <a:chExt cx="1810315" cy="154935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E4FF507-6BA5-252B-D674-E54DABB2311B}"/>
                </a:ext>
              </a:extLst>
            </p:cNvPr>
            <p:cNvGrpSpPr/>
            <p:nvPr/>
          </p:nvGrpSpPr>
          <p:grpSpPr>
            <a:xfrm>
              <a:off x="4955991" y="3688165"/>
              <a:ext cx="1716072" cy="1036906"/>
              <a:chOff x="4964479" y="2058102"/>
              <a:chExt cx="1716072" cy="1036906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C8E47598-0560-1155-9640-873F4906A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970E4583-EEE8-4F74-20E5-AD3E6AD8D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6BB6561F-B708-3499-2AEB-C6667CB08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E26BB2FE-450D-1890-F910-F86461AAA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13" name="Curved Connector 112">
                <a:extLst>
                  <a:ext uri="{FF2B5EF4-FFF2-40B4-BE49-F238E27FC236}">
                    <a16:creationId xmlns:a16="http://schemas.microsoft.com/office/drawing/2014/main" id="{7505A5E5-01EA-3BD4-7070-BD5C9BC033C1}"/>
                  </a:ext>
                </a:extLst>
              </p:cNvPr>
              <p:cNvCxnSpPr>
                <a:stCxn id="110" idx="2"/>
                <a:endCxn id="11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urved Connector 113">
                <a:extLst>
                  <a:ext uri="{FF2B5EF4-FFF2-40B4-BE49-F238E27FC236}">
                    <a16:creationId xmlns:a16="http://schemas.microsoft.com/office/drawing/2014/main" id="{35F47D93-7498-67B0-D781-7D43575832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B5F979-43D4-063D-81C5-04C67C9A8812}"/>
                </a:ext>
              </a:extLst>
            </p:cNvPr>
            <p:cNvSpPr txBox="1"/>
            <p:nvPr/>
          </p:nvSpPr>
          <p:spPr>
            <a:xfrm>
              <a:off x="4884857" y="3175720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A6872D1-5131-E61D-D49C-20538AFC4CC0}"/>
                </a:ext>
              </a:extLst>
            </p:cNvPr>
            <p:cNvSpPr txBox="1"/>
            <p:nvPr/>
          </p:nvSpPr>
          <p:spPr>
            <a:xfrm>
              <a:off x="4886271" y="3406052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4A5723-DBDA-11D8-A348-54692AD63A7D}"/>
              </a:ext>
            </a:extLst>
          </p:cNvPr>
          <p:cNvGrpSpPr/>
          <p:nvPr userDrawn="1"/>
        </p:nvGrpSpPr>
        <p:grpSpPr>
          <a:xfrm>
            <a:off x="6704308" y="1613675"/>
            <a:ext cx="1810315" cy="1534498"/>
            <a:chOff x="6704308" y="1598527"/>
            <a:chExt cx="1810315" cy="153449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E5F6B7B-15BD-1880-1B8A-1E7B3A4A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9416261-DF76-90EB-1CC7-7A6E2406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B10A5DE-8FBF-8C08-560E-84B52F7657F0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3CCC4D17-640C-C913-07FF-21B9951BD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1C62F7C2-7F5D-51AA-69FF-BAA1FA134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263E15D-92DD-F19B-0CD8-A54500DF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24" name="Curved Connector 123">
                <a:extLst>
                  <a:ext uri="{FF2B5EF4-FFF2-40B4-BE49-F238E27FC236}">
                    <a16:creationId xmlns:a16="http://schemas.microsoft.com/office/drawing/2014/main" id="{B8719216-A994-9193-D654-811BF2D10416}"/>
                  </a:ext>
                </a:extLst>
              </p:cNvPr>
              <p:cNvCxnSpPr>
                <a:stCxn id="121" idx="2"/>
                <a:endCxn id="123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urved Connector 124">
                <a:extLst>
                  <a:ext uri="{FF2B5EF4-FFF2-40B4-BE49-F238E27FC236}">
                    <a16:creationId xmlns:a16="http://schemas.microsoft.com/office/drawing/2014/main" id="{97FC8585-AA1E-D198-6FDC-C9DA3CECE12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A6F27F6-B938-90E0-5128-EF7109C602E5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6A02769-C499-AE1C-A934-0C08C833F4E1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8561066-408D-B6EE-FE76-08B4E3DE591A}"/>
              </a:ext>
            </a:extLst>
          </p:cNvPr>
          <p:cNvGrpSpPr/>
          <p:nvPr userDrawn="1"/>
        </p:nvGrpSpPr>
        <p:grpSpPr>
          <a:xfrm>
            <a:off x="6704308" y="3190573"/>
            <a:ext cx="1810315" cy="1534498"/>
            <a:chOff x="6704308" y="1598527"/>
            <a:chExt cx="1810315" cy="1534498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AF6EF7F-EF89-0FD4-98A6-529CC5AB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550B7BDA-30CA-C13F-7ABA-87D9A01C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5B8824-53DA-B564-AB18-A4ADECD3946F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E147FAE5-2C17-40ED-D209-2A9DCAAF9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06BDA21C-5FFE-FB30-70DA-29F7D6351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ABCDC34-AABB-8B1A-E072-CDC8FA515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35" name="Curved Connector 134">
                <a:extLst>
                  <a:ext uri="{FF2B5EF4-FFF2-40B4-BE49-F238E27FC236}">
                    <a16:creationId xmlns:a16="http://schemas.microsoft.com/office/drawing/2014/main" id="{1E4E1BBD-A774-E00D-BB03-B7223F646122}"/>
                  </a:ext>
                </a:extLst>
              </p:cNvPr>
              <p:cNvCxnSpPr>
                <a:stCxn id="132" idx="2"/>
                <a:endCxn id="134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urved Connector 135">
                <a:extLst>
                  <a:ext uri="{FF2B5EF4-FFF2-40B4-BE49-F238E27FC236}">
                    <a16:creationId xmlns:a16="http://schemas.microsoft.com/office/drawing/2014/main" id="{20AAAFCD-A4F0-A6DA-A54A-9E4025E7A02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FDDDCBD-9F95-68EE-5DAA-D4A55EA9B8F7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5DAABBD-A84E-2E0F-1819-FB8BDDF8D8AC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pic>
        <p:nvPicPr>
          <p:cNvPr id="137" name="Graphic 136">
            <a:extLst>
              <a:ext uri="{FF2B5EF4-FFF2-40B4-BE49-F238E27FC236}">
                <a16:creationId xmlns:a16="http://schemas.microsoft.com/office/drawing/2014/main" id="{55F9E081-51DC-DB03-C4A5-E254FD8E24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349236" y="2309718"/>
            <a:ext cx="228600" cy="26692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4C5D868-05D0-508F-6E70-F0AB3030344C}"/>
              </a:ext>
            </a:extLst>
          </p:cNvPr>
          <p:cNvSpPr txBox="1"/>
          <p:nvPr userDrawn="1"/>
        </p:nvSpPr>
        <p:spPr>
          <a:xfrm>
            <a:off x="8551235" y="1623957"/>
            <a:ext cx="1808901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quasi-experimental study</a:t>
            </a:r>
          </a:p>
        </p:txBody>
      </p:sp>
    </p:spTree>
    <p:extLst>
      <p:ext uri="{BB962C8B-B14F-4D97-AF65-F5344CB8AC3E}">
        <p14:creationId xmlns:p14="http://schemas.microsoft.com/office/powerpoint/2010/main" val="2402060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80761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12" name="Freeform: Shape 132">
            <a:extLst>
              <a:ext uri="{FF2B5EF4-FFF2-40B4-BE49-F238E27FC236}">
                <a16:creationId xmlns:a16="http://schemas.microsoft.com/office/drawing/2014/main" id="{06C66427-65BB-552D-E0DC-A0FC2C014C99}"/>
              </a:ext>
            </a:extLst>
          </p:cNvPr>
          <p:cNvSpPr/>
          <p:nvPr userDrawn="1"/>
        </p:nvSpPr>
        <p:spPr>
          <a:xfrm>
            <a:off x="971331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60D2F786-B27C-9365-66F0-487E5B2133E5}"/>
              </a:ext>
            </a:extLst>
          </p:cNvPr>
          <p:cNvSpPr/>
          <p:nvPr userDrawn="1"/>
        </p:nvSpPr>
        <p:spPr>
          <a:xfrm>
            <a:off x="8708600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F20E0BBC-07B6-B03B-EE95-5EE4FAF849BC}"/>
              </a:ext>
            </a:extLst>
          </p:cNvPr>
          <p:cNvSpPr/>
          <p:nvPr userDrawn="1"/>
        </p:nvSpPr>
        <p:spPr>
          <a:xfrm>
            <a:off x="8959779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414F22CF-AECB-7069-A66A-5D028F898FD1}"/>
              </a:ext>
            </a:extLst>
          </p:cNvPr>
          <p:cNvSpPr/>
          <p:nvPr userDrawn="1"/>
        </p:nvSpPr>
        <p:spPr>
          <a:xfrm>
            <a:off x="921095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id="{AB1CE968-6930-D0A4-6CFF-01F9A0F61DE2}"/>
              </a:ext>
            </a:extLst>
          </p:cNvPr>
          <p:cNvSpPr/>
          <p:nvPr userDrawn="1"/>
        </p:nvSpPr>
        <p:spPr>
          <a:xfrm>
            <a:off x="9462137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1">
            <a:extLst>
              <a:ext uri="{FF2B5EF4-FFF2-40B4-BE49-F238E27FC236}">
                <a16:creationId xmlns:a16="http://schemas.microsoft.com/office/drawing/2014/main" id="{9D5288C4-C3D5-2E95-B7A9-B156DBFFEB52}"/>
              </a:ext>
            </a:extLst>
          </p:cNvPr>
          <p:cNvSpPr/>
          <p:nvPr userDrawn="1"/>
        </p:nvSpPr>
        <p:spPr>
          <a:xfrm>
            <a:off x="8457421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1052D-D2A9-4337-CC14-A3E608224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5977474"/>
            <a:ext cx="273725" cy="398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0F285E-D6A4-0746-04B3-20A340ED59B8}"/>
              </a:ext>
            </a:extLst>
          </p:cNvPr>
          <p:cNvSpPr txBox="1"/>
          <p:nvPr userDrawn="1"/>
        </p:nvSpPr>
        <p:spPr>
          <a:xfrm>
            <a:off x="4153254" y="4337581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0" name="Left-Up Arrow 19">
            <a:extLst>
              <a:ext uri="{FF2B5EF4-FFF2-40B4-BE49-F238E27FC236}">
                <a16:creationId xmlns:a16="http://schemas.microsoft.com/office/drawing/2014/main" id="{E7C77557-BAAD-AC45-126B-28BFE8F4F789}"/>
              </a:ext>
            </a:extLst>
          </p:cNvPr>
          <p:cNvSpPr/>
          <p:nvPr userDrawn="1"/>
        </p:nvSpPr>
        <p:spPr>
          <a:xfrm rot="8100000">
            <a:off x="5890919" y="271854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EADF544-4F9E-BE7E-5BFA-F3A1F279B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6005937"/>
            <a:ext cx="331788" cy="3317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854D8AA-C1A2-2875-9B82-EC299A39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2186" y="5494047"/>
            <a:ext cx="331788" cy="331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7C0A-98D5-BB8A-3ED7-C7C1ECFCE8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4942788"/>
            <a:ext cx="513458" cy="421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3BE01E-CC46-6264-4724-51EA3A856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5957563"/>
            <a:ext cx="515192" cy="42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38D-9901-79EA-8CEF-6CAE1EBA91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882" y="4099458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0829D8-0346-5CDA-D1B3-6963494CB666}"/>
              </a:ext>
            </a:extLst>
          </p:cNvPr>
          <p:cNvSpPr txBox="1"/>
          <p:nvPr userDrawn="1"/>
        </p:nvSpPr>
        <p:spPr>
          <a:xfrm>
            <a:off x="7522258" y="1465532"/>
            <a:ext cx="178702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ADDF0F-FED4-F890-EF5D-A08C1A999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5031767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F2A0AE-A422-8CE0-91DD-FCC93CF398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238325"/>
            <a:ext cx="884341" cy="11445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13921B-5D08-9800-26C5-B7E2E902BE2A}"/>
              </a:ext>
            </a:extLst>
          </p:cNvPr>
          <p:cNvSpPr txBox="1"/>
          <p:nvPr userDrawn="1"/>
        </p:nvSpPr>
        <p:spPr>
          <a:xfrm>
            <a:off x="10978770" y="2377587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9738C8-D6D7-3BA0-7E04-7C00F42A7D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7659" y="3106594"/>
            <a:ext cx="1287353" cy="8466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68878D-0282-1AC7-DCE7-48AEEF0DF3A4}"/>
              </a:ext>
            </a:extLst>
          </p:cNvPr>
          <p:cNvSpPr txBox="1"/>
          <p:nvPr userDrawn="1"/>
        </p:nvSpPr>
        <p:spPr>
          <a:xfrm>
            <a:off x="10296903" y="3506507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2EFC02-9E09-F164-C850-F8AA3A2714D8}"/>
              </a:ext>
            </a:extLst>
          </p:cNvPr>
          <p:cNvSpPr txBox="1"/>
          <p:nvPr userDrawn="1"/>
        </p:nvSpPr>
        <p:spPr>
          <a:xfrm rot="20361813">
            <a:off x="10336674" y="5317717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1561D6-4DA4-3A6E-9BAB-CE0937AFB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4922607"/>
            <a:ext cx="273725" cy="39814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A2172B8-2495-1610-E173-726291B4F87A}"/>
              </a:ext>
            </a:extLst>
          </p:cNvPr>
          <p:cNvGrpSpPr/>
          <p:nvPr userDrawn="1"/>
        </p:nvGrpSpPr>
        <p:grpSpPr>
          <a:xfrm>
            <a:off x="8083725" y="1952968"/>
            <a:ext cx="682296" cy="682296"/>
            <a:chOff x="7369455" y="2721180"/>
            <a:chExt cx="682296" cy="68229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9715EA-178C-220E-13B9-9575BB5B88FF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6A424DA-7A22-A8A6-12B9-7DC0B3C1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sp>
        <p:nvSpPr>
          <p:cNvPr id="53" name="Freeform: Shape 132">
            <a:extLst>
              <a:ext uri="{FF2B5EF4-FFF2-40B4-BE49-F238E27FC236}">
                <a16:creationId xmlns:a16="http://schemas.microsoft.com/office/drawing/2014/main" id="{B8E6DA3E-6F32-F571-12B5-3016AFDC89F3}"/>
              </a:ext>
            </a:extLst>
          </p:cNvPr>
          <p:cNvSpPr/>
          <p:nvPr userDrawn="1"/>
        </p:nvSpPr>
        <p:spPr>
          <a:xfrm>
            <a:off x="593538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4463A9DA-A3FB-5329-6F3B-6785C7D7F01F}"/>
              </a:ext>
            </a:extLst>
          </p:cNvPr>
          <p:cNvSpPr/>
          <p:nvPr userDrawn="1"/>
        </p:nvSpPr>
        <p:spPr>
          <a:xfrm>
            <a:off x="4952631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5" name="Freeform: Shape 22">
            <a:extLst>
              <a:ext uri="{FF2B5EF4-FFF2-40B4-BE49-F238E27FC236}">
                <a16:creationId xmlns:a16="http://schemas.microsoft.com/office/drawing/2014/main" id="{674D4CCA-1927-CBE8-CD8D-E62F2383890A}"/>
              </a:ext>
            </a:extLst>
          </p:cNvPr>
          <p:cNvSpPr/>
          <p:nvPr userDrawn="1"/>
        </p:nvSpPr>
        <p:spPr>
          <a:xfrm>
            <a:off x="5198320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6" name="Freeform: Shape 23">
            <a:extLst>
              <a:ext uri="{FF2B5EF4-FFF2-40B4-BE49-F238E27FC236}">
                <a16:creationId xmlns:a16="http://schemas.microsoft.com/office/drawing/2014/main" id="{26677F47-B5D2-0C54-F997-5130BC58555F}"/>
              </a:ext>
            </a:extLst>
          </p:cNvPr>
          <p:cNvSpPr/>
          <p:nvPr userDrawn="1"/>
        </p:nvSpPr>
        <p:spPr>
          <a:xfrm>
            <a:off x="5444009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7" name="Freeform: Shape 24">
            <a:extLst>
              <a:ext uri="{FF2B5EF4-FFF2-40B4-BE49-F238E27FC236}">
                <a16:creationId xmlns:a16="http://schemas.microsoft.com/office/drawing/2014/main" id="{2542EEF8-A1A6-958C-CC1B-1EE10658EA1A}"/>
              </a:ext>
            </a:extLst>
          </p:cNvPr>
          <p:cNvSpPr/>
          <p:nvPr userDrawn="1"/>
        </p:nvSpPr>
        <p:spPr>
          <a:xfrm>
            <a:off x="568969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F921096-0A81-90A3-5FEE-4031019C4F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6005206"/>
            <a:ext cx="522938" cy="37041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257A531-45BB-E035-DE31-AA9D0B357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160" y="5537653"/>
            <a:ext cx="341342" cy="3413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C6D781-41F9-6994-FBD9-5F2E80F77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44" y="2987946"/>
            <a:ext cx="273725" cy="3981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4CEC12-E9F1-9733-9AF3-095ADF920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5019378"/>
            <a:ext cx="273725" cy="398146"/>
          </a:xfrm>
          <a:prstGeom prst="rect">
            <a:avLst/>
          </a:prstGeom>
        </p:spPr>
      </p:pic>
      <p:sp>
        <p:nvSpPr>
          <p:cNvPr id="62" name="Freeform: Shape 132">
            <a:extLst>
              <a:ext uri="{FF2B5EF4-FFF2-40B4-BE49-F238E27FC236}">
                <a16:creationId xmlns:a16="http://schemas.microsoft.com/office/drawing/2014/main" id="{3FC5B239-8798-4094-6E9A-9609F05522AD}"/>
              </a:ext>
            </a:extLst>
          </p:cNvPr>
          <p:cNvSpPr/>
          <p:nvPr userDrawn="1"/>
        </p:nvSpPr>
        <p:spPr>
          <a:xfrm>
            <a:off x="782483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1">
            <a:extLst>
              <a:ext uri="{FF2B5EF4-FFF2-40B4-BE49-F238E27FC236}">
                <a16:creationId xmlns:a16="http://schemas.microsoft.com/office/drawing/2014/main" id="{25C300A8-9F27-D97E-3009-CE66103D6289}"/>
              </a:ext>
            </a:extLst>
          </p:cNvPr>
          <p:cNvSpPr/>
          <p:nvPr userDrawn="1"/>
        </p:nvSpPr>
        <p:spPr>
          <a:xfrm>
            <a:off x="6820112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2">
            <a:extLst>
              <a:ext uri="{FF2B5EF4-FFF2-40B4-BE49-F238E27FC236}">
                <a16:creationId xmlns:a16="http://schemas.microsoft.com/office/drawing/2014/main" id="{BEA5A3BC-22FE-505D-9008-CFF55AA3286C}"/>
              </a:ext>
            </a:extLst>
          </p:cNvPr>
          <p:cNvSpPr/>
          <p:nvPr userDrawn="1"/>
        </p:nvSpPr>
        <p:spPr>
          <a:xfrm>
            <a:off x="7071291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3">
            <a:extLst>
              <a:ext uri="{FF2B5EF4-FFF2-40B4-BE49-F238E27FC236}">
                <a16:creationId xmlns:a16="http://schemas.microsoft.com/office/drawing/2014/main" id="{004EA300-50D2-0A52-460C-C7048094C5CB}"/>
              </a:ext>
            </a:extLst>
          </p:cNvPr>
          <p:cNvSpPr/>
          <p:nvPr userDrawn="1"/>
        </p:nvSpPr>
        <p:spPr>
          <a:xfrm>
            <a:off x="732247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4">
            <a:extLst>
              <a:ext uri="{FF2B5EF4-FFF2-40B4-BE49-F238E27FC236}">
                <a16:creationId xmlns:a16="http://schemas.microsoft.com/office/drawing/2014/main" id="{747678E5-2AE5-C462-C8D7-8C7941F837E2}"/>
              </a:ext>
            </a:extLst>
          </p:cNvPr>
          <p:cNvSpPr/>
          <p:nvPr userDrawn="1"/>
        </p:nvSpPr>
        <p:spPr>
          <a:xfrm>
            <a:off x="7573649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97FF543A-8CB7-5AD1-4190-60393339E225}"/>
              </a:ext>
            </a:extLst>
          </p:cNvPr>
          <p:cNvSpPr/>
          <p:nvPr userDrawn="1"/>
        </p:nvSpPr>
        <p:spPr>
          <a:xfrm>
            <a:off x="6568933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7D5B24-EAAD-E857-33E8-9D60BF5FCE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6014326"/>
            <a:ext cx="522938" cy="37041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B9EFE21-6C15-1D7D-A5E8-4FD81B897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8672" y="5546773"/>
            <a:ext cx="341342" cy="3413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8CB043F-211B-E7DE-D876-0049B8FF7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5028498"/>
            <a:ext cx="273725" cy="39814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587FDF4-49EC-44A8-1962-8FD6A17E25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395" y="5537653"/>
            <a:ext cx="341342" cy="3413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15303B1-D031-0C68-1960-67095D4FE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5019378"/>
            <a:ext cx="273725" cy="398146"/>
          </a:xfrm>
          <a:prstGeom prst="rect">
            <a:avLst/>
          </a:prstGeom>
        </p:spPr>
      </p:pic>
      <p:sp>
        <p:nvSpPr>
          <p:cNvPr id="73" name="Freeform: Shape 132">
            <a:extLst>
              <a:ext uri="{FF2B5EF4-FFF2-40B4-BE49-F238E27FC236}">
                <a16:creationId xmlns:a16="http://schemas.microsoft.com/office/drawing/2014/main" id="{4BF811B5-494D-C109-5EC7-248F5845BE5F}"/>
              </a:ext>
            </a:extLst>
          </p:cNvPr>
          <p:cNvSpPr/>
          <p:nvPr userDrawn="1"/>
        </p:nvSpPr>
        <p:spPr>
          <a:xfrm>
            <a:off x="405774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12736CFD-881A-E34A-D2D2-A2083825BEFD}"/>
              </a:ext>
            </a:extLst>
          </p:cNvPr>
          <p:cNvSpPr/>
          <p:nvPr userDrawn="1"/>
        </p:nvSpPr>
        <p:spPr>
          <a:xfrm>
            <a:off x="3074991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2">
            <a:extLst>
              <a:ext uri="{FF2B5EF4-FFF2-40B4-BE49-F238E27FC236}">
                <a16:creationId xmlns:a16="http://schemas.microsoft.com/office/drawing/2014/main" id="{AA253F9A-DF5C-0DDF-8469-877A252F40C2}"/>
              </a:ext>
            </a:extLst>
          </p:cNvPr>
          <p:cNvSpPr/>
          <p:nvPr userDrawn="1"/>
        </p:nvSpPr>
        <p:spPr>
          <a:xfrm>
            <a:off x="3320680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6" name="Freeform: Shape 23">
            <a:extLst>
              <a:ext uri="{FF2B5EF4-FFF2-40B4-BE49-F238E27FC236}">
                <a16:creationId xmlns:a16="http://schemas.microsoft.com/office/drawing/2014/main" id="{4AF3AEC9-B069-4024-C701-1619E344787D}"/>
              </a:ext>
            </a:extLst>
          </p:cNvPr>
          <p:cNvSpPr/>
          <p:nvPr userDrawn="1"/>
        </p:nvSpPr>
        <p:spPr>
          <a:xfrm>
            <a:off x="3566369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7" name="Freeform: Shape 24">
            <a:extLst>
              <a:ext uri="{FF2B5EF4-FFF2-40B4-BE49-F238E27FC236}">
                <a16:creationId xmlns:a16="http://schemas.microsoft.com/office/drawing/2014/main" id="{C23FBA91-5D9C-D635-30BA-4C8C9A4DA364}"/>
              </a:ext>
            </a:extLst>
          </p:cNvPr>
          <p:cNvSpPr/>
          <p:nvPr userDrawn="1"/>
        </p:nvSpPr>
        <p:spPr>
          <a:xfrm>
            <a:off x="381205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676934FD-9CD8-2FDC-1EF9-807724D571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6648" y="5531494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D435E6-B498-5BC2-CF76-7A46DF74C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5013219"/>
            <a:ext cx="273725" cy="39814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A2B7F33-2BEE-71F9-3C9D-D92E304B60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764" y="2927671"/>
            <a:ext cx="393524" cy="39352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2A99D64-DE81-A93D-0FB0-84ACF3C5A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6752" y="3063092"/>
            <a:ext cx="393524" cy="39352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6D88BF7-8464-A833-BB75-FE88853B78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771" y="3001812"/>
            <a:ext cx="522938" cy="37041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82AD22D-75FE-1836-4F3C-A017A29FEEC1}"/>
              </a:ext>
            </a:extLst>
          </p:cNvPr>
          <p:cNvSpPr txBox="1"/>
          <p:nvPr userDrawn="1"/>
        </p:nvSpPr>
        <p:spPr>
          <a:xfrm rot="18900000">
            <a:off x="5724469" y="273063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6A8752-F3E6-5F48-0512-4A890AA09DA6}"/>
              </a:ext>
            </a:extLst>
          </p:cNvPr>
          <p:cNvSpPr txBox="1"/>
          <p:nvPr userDrawn="1"/>
        </p:nvSpPr>
        <p:spPr>
          <a:xfrm rot="2700000">
            <a:off x="5733762" y="328770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B3E486-8A44-3D56-2176-D9FFA67C4889}"/>
              </a:ext>
            </a:extLst>
          </p:cNvPr>
          <p:cNvGrpSpPr/>
          <p:nvPr userDrawn="1"/>
        </p:nvGrpSpPr>
        <p:grpSpPr>
          <a:xfrm>
            <a:off x="6124473" y="1702020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1A3D90-78FA-0C24-13C3-8BCE50C3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AF784B-9993-9538-13EE-863CBD8A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6BA4A2-3342-015C-CE2C-2DAD9663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C7970A2-8AFA-3FE9-3944-20B63D36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A135C14-E5BE-223B-AAFE-108E5625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7B9E097-0319-D591-2116-78CA513C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FB8954-FA71-D558-2402-3D90CF64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75D051D-E138-BA23-3E49-46ACA21F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889A64-28AE-3F21-E592-118FEF8A5F83}"/>
              </a:ext>
            </a:extLst>
          </p:cNvPr>
          <p:cNvGrpSpPr/>
          <p:nvPr userDrawn="1"/>
        </p:nvGrpSpPr>
        <p:grpSpPr>
          <a:xfrm>
            <a:off x="6148743" y="3954853"/>
            <a:ext cx="592975" cy="770645"/>
            <a:chOff x="6206589" y="4993261"/>
            <a:chExt cx="592975" cy="77064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FE2960A-440A-D18E-6DEC-B05AE6142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814F138-3E4A-942D-E1F3-3DC63F534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B830A06-CDAB-FB32-0457-E99DD5A53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9FEF9C2-05B1-182E-39AF-4C22AA059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A3CB86B-E0E8-C7D1-B780-7164B1DE32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545DECF-C09B-76C9-022D-2006F6F20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CF53415-B096-4CA9-9ECD-FC119CDBB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8D8DA50A-D64D-762B-2C36-6B4ECF32C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35F762D-4431-D5F4-F0C3-51AB8A1ABF83}"/>
              </a:ext>
            </a:extLst>
          </p:cNvPr>
          <p:cNvGrpSpPr/>
          <p:nvPr userDrawn="1"/>
        </p:nvGrpSpPr>
        <p:grpSpPr>
          <a:xfrm>
            <a:off x="4527593" y="2482804"/>
            <a:ext cx="605771" cy="811562"/>
            <a:chOff x="4630479" y="3861130"/>
            <a:chExt cx="605771" cy="811562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1F47E0F-AF7E-94BA-CF62-49BBF7FFB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44D9485-23FA-21B8-DC6B-1B0F2A0F8F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301BF6D-1D3F-03E1-183D-64E8EDFCA0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863182A-2352-E6B7-EC1A-8D33B45C8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F005E6A-E60E-B937-09DA-8DFA9040B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91E6D00-F3DF-C45C-81C0-30F5B0741E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E89FC05-2F70-4312-7A12-C876030DE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6DE33B0D-DCC0-E50E-FCA7-F86A86447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F8CEF3A-A4DE-08E1-889E-73C4A762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8FEBF17-CC49-DC6D-E4B0-548458EBA5BB}"/>
              </a:ext>
            </a:extLst>
          </p:cNvPr>
          <p:cNvGrpSpPr/>
          <p:nvPr userDrawn="1"/>
        </p:nvGrpSpPr>
        <p:grpSpPr>
          <a:xfrm>
            <a:off x="4501003" y="3385274"/>
            <a:ext cx="647556" cy="562096"/>
            <a:chOff x="4603889" y="4763600"/>
            <a:chExt cx="647556" cy="562096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3F534CC-F707-56D5-9313-7A14BACAA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2F6D111-2744-E6AD-1A93-2CBFF9A7E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2514BE7-2EB0-8789-34F0-C6B6D2A8F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C4D449BF-B70D-2C45-0A0F-92A5936B9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E699AFA-3537-DB51-1797-0361FFFA2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903BEB1-6F2D-70C2-2E49-133478A54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AAA6D75-F007-85BD-55F4-C663E1544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013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286636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" name="Freeform: Shape 132">
            <a:extLst>
              <a:ext uri="{FF2B5EF4-FFF2-40B4-BE49-F238E27FC236}">
                <a16:creationId xmlns:a16="http://schemas.microsoft.com/office/drawing/2014/main" id="{8EF4817D-2430-1A00-02DF-B126DC61CDBC}"/>
              </a:ext>
            </a:extLst>
          </p:cNvPr>
          <p:cNvSpPr/>
          <p:nvPr userDrawn="1"/>
        </p:nvSpPr>
        <p:spPr>
          <a:xfrm>
            <a:off x="971331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47E48FC8-182B-5C86-5F8B-35B24FF4217F}"/>
              </a:ext>
            </a:extLst>
          </p:cNvPr>
          <p:cNvSpPr/>
          <p:nvPr userDrawn="1"/>
        </p:nvSpPr>
        <p:spPr>
          <a:xfrm>
            <a:off x="8708600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92E3EFBF-F27C-D508-0FE4-C07B3AF724A2}"/>
              </a:ext>
            </a:extLst>
          </p:cNvPr>
          <p:cNvSpPr/>
          <p:nvPr userDrawn="1"/>
        </p:nvSpPr>
        <p:spPr>
          <a:xfrm>
            <a:off x="8959779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9BDC31FB-5412-371A-871B-C08EE0550204}"/>
              </a:ext>
            </a:extLst>
          </p:cNvPr>
          <p:cNvSpPr/>
          <p:nvPr userDrawn="1"/>
        </p:nvSpPr>
        <p:spPr>
          <a:xfrm>
            <a:off x="921095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881A2F13-9C65-F0E5-2744-1096CB022F55}"/>
              </a:ext>
            </a:extLst>
          </p:cNvPr>
          <p:cNvSpPr/>
          <p:nvPr userDrawn="1"/>
        </p:nvSpPr>
        <p:spPr>
          <a:xfrm>
            <a:off x="9462137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EA1EB609-51B0-8A15-884E-9E3CB14AC2CB}"/>
              </a:ext>
            </a:extLst>
          </p:cNvPr>
          <p:cNvSpPr/>
          <p:nvPr userDrawn="1"/>
        </p:nvSpPr>
        <p:spPr>
          <a:xfrm>
            <a:off x="8457421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132">
            <a:extLst>
              <a:ext uri="{FF2B5EF4-FFF2-40B4-BE49-F238E27FC236}">
                <a16:creationId xmlns:a16="http://schemas.microsoft.com/office/drawing/2014/main" id="{48D5A575-638B-8795-7A84-5A3BB40F1906}"/>
              </a:ext>
            </a:extLst>
          </p:cNvPr>
          <p:cNvSpPr/>
          <p:nvPr userDrawn="1"/>
        </p:nvSpPr>
        <p:spPr>
          <a:xfrm>
            <a:off x="782483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A910A9AF-B820-F5CD-4658-0013F705F85F}"/>
              </a:ext>
            </a:extLst>
          </p:cNvPr>
          <p:cNvSpPr/>
          <p:nvPr userDrawn="1"/>
        </p:nvSpPr>
        <p:spPr>
          <a:xfrm>
            <a:off x="6820112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33C9062B-23B5-CF86-60D6-52AB0188A9ED}"/>
              </a:ext>
            </a:extLst>
          </p:cNvPr>
          <p:cNvSpPr/>
          <p:nvPr userDrawn="1"/>
        </p:nvSpPr>
        <p:spPr>
          <a:xfrm>
            <a:off x="7071291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13E1C5D5-6868-CC47-E12F-DC99D6FC5B3A}"/>
              </a:ext>
            </a:extLst>
          </p:cNvPr>
          <p:cNvSpPr/>
          <p:nvPr userDrawn="1"/>
        </p:nvSpPr>
        <p:spPr>
          <a:xfrm>
            <a:off x="732247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34406C7-BF19-4E9A-8BAE-5B9957132C0C}"/>
              </a:ext>
            </a:extLst>
          </p:cNvPr>
          <p:cNvSpPr/>
          <p:nvPr userDrawn="1"/>
        </p:nvSpPr>
        <p:spPr>
          <a:xfrm>
            <a:off x="7573649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id="{4A3DBCCE-31E1-7D43-E90F-3A86D70CE354}"/>
              </a:ext>
            </a:extLst>
          </p:cNvPr>
          <p:cNvSpPr/>
          <p:nvPr userDrawn="1"/>
        </p:nvSpPr>
        <p:spPr>
          <a:xfrm>
            <a:off x="6568933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907BB-0D9A-720E-344D-F1A3DC2C7A11}"/>
              </a:ext>
            </a:extLst>
          </p:cNvPr>
          <p:cNvSpPr txBox="1"/>
          <p:nvPr userDrawn="1"/>
        </p:nvSpPr>
        <p:spPr>
          <a:xfrm>
            <a:off x="4153254" y="5894306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01F16BD3-E3D6-4EAC-C600-98A2E2EB49E0}"/>
              </a:ext>
            </a:extLst>
          </p:cNvPr>
          <p:cNvSpPr/>
          <p:nvPr userDrawn="1"/>
        </p:nvSpPr>
        <p:spPr>
          <a:xfrm rot="8100000">
            <a:off x="5890919" y="4372974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E9116-AD3E-01BA-DCF2-8B49EF3E9EBE}"/>
              </a:ext>
            </a:extLst>
          </p:cNvPr>
          <p:cNvSpPr txBox="1"/>
          <p:nvPr userDrawn="1"/>
        </p:nvSpPr>
        <p:spPr>
          <a:xfrm>
            <a:off x="7596477" y="3119957"/>
            <a:ext cx="16385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Enhanced</a:t>
            </a: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400">
                <a:ln w="6350">
                  <a:noFill/>
                </a:ln>
              </a:rPr>
              <a:t>Traditional</a:t>
            </a:r>
            <a:endParaRPr lang="en-US" sz="2800">
              <a:ln w="6350">
                <a:noFill/>
              </a:ln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E1201B-E182-188C-7A10-AFF4915C3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4725152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CB0DD5-6360-AE33-9171-8B1AEDB123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129949"/>
            <a:ext cx="884341" cy="1144598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917765-7C93-42C1-48F3-1ACDCBD1B5A8}"/>
              </a:ext>
            </a:extLst>
          </p:cNvPr>
          <p:cNvSpPr txBox="1"/>
          <p:nvPr userDrawn="1"/>
        </p:nvSpPr>
        <p:spPr>
          <a:xfrm>
            <a:off x="10818129" y="2293925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78017C-6924-EAE3-83FA-58FB0831E4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5011" y="3784167"/>
            <a:ext cx="917680" cy="6035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619E41-865C-865C-0EAF-DC9E49FAB2D8}"/>
              </a:ext>
            </a:extLst>
          </p:cNvPr>
          <p:cNvSpPr txBox="1"/>
          <p:nvPr userDrawn="1"/>
        </p:nvSpPr>
        <p:spPr>
          <a:xfrm>
            <a:off x="10859119" y="405275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5978C5-977F-72B5-9DF2-E5A5909CC22E}"/>
              </a:ext>
            </a:extLst>
          </p:cNvPr>
          <p:cNvSpPr txBox="1"/>
          <p:nvPr userDrawn="1"/>
        </p:nvSpPr>
        <p:spPr>
          <a:xfrm rot="20361813">
            <a:off x="10232058" y="5005039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sp>
        <p:nvSpPr>
          <p:cNvPr id="49" name="Freeform: Shape 132">
            <a:extLst>
              <a:ext uri="{FF2B5EF4-FFF2-40B4-BE49-F238E27FC236}">
                <a16:creationId xmlns:a16="http://schemas.microsoft.com/office/drawing/2014/main" id="{DCB90095-BEAB-FD35-3DF5-CFCF31AE3873}"/>
              </a:ext>
            </a:extLst>
          </p:cNvPr>
          <p:cNvSpPr/>
          <p:nvPr userDrawn="1"/>
        </p:nvSpPr>
        <p:spPr>
          <a:xfrm>
            <a:off x="971331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ACA0C232-98A6-39AC-66C8-0AB5C28CB253}"/>
              </a:ext>
            </a:extLst>
          </p:cNvPr>
          <p:cNvSpPr/>
          <p:nvPr userDrawn="1"/>
        </p:nvSpPr>
        <p:spPr>
          <a:xfrm>
            <a:off x="8708600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1129DB3D-A1A4-2F85-0A4D-484FAD8B4C0E}"/>
              </a:ext>
            </a:extLst>
          </p:cNvPr>
          <p:cNvSpPr/>
          <p:nvPr userDrawn="1"/>
        </p:nvSpPr>
        <p:spPr>
          <a:xfrm>
            <a:off x="8959779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D6ECB9CE-78E4-270B-1881-AF9C68044FD4}"/>
              </a:ext>
            </a:extLst>
          </p:cNvPr>
          <p:cNvSpPr/>
          <p:nvPr userDrawn="1"/>
        </p:nvSpPr>
        <p:spPr>
          <a:xfrm>
            <a:off x="921095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3" name="Freeform: Shape 24">
            <a:extLst>
              <a:ext uri="{FF2B5EF4-FFF2-40B4-BE49-F238E27FC236}">
                <a16:creationId xmlns:a16="http://schemas.microsoft.com/office/drawing/2014/main" id="{D7332C08-2904-A46B-96C4-5DBC1C69CADB}"/>
              </a:ext>
            </a:extLst>
          </p:cNvPr>
          <p:cNvSpPr/>
          <p:nvPr userDrawn="1"/>
        </p:nvSpPr>
        <p:spPr>
          <a:xfrm>
            <a:off x="9462137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8A684885-908C-9BB8-5718-E6F70A6BB8AC}"/>
              </a:ext>
            </a:extLst>
          </p:cNvPr>
          <p:cNvSpPr/>
          <p:nvPr userDrawn="1"/>
        </p:nvSpPr>
        <p:spPr>
          <a:xfrm>
            <a:off x="8457421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FD1EA41-453C-051C-113D-B669B2786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725302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FDC4E7D-189F-EC3B-7F6D-476B56C595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9049" y="2753765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FD881CF-93A7-AEEA-18F4-3812D1190C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2186" y="2207645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7A366F-DB2D-FE6C-94CE-6D3EF780CD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1656386"/>
            <a:ext cx="513458" cy="42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6B9D1A-08F1-890F-1173-3C5729F77F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2705391"/>
            <a:ext cx="515192" cy="423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F87F1C-6E5E-9BBB-2A01-97D9DB6D8B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1636205"/>
            <a:ext cx="273725" cy="398146"/>
          </a:xfrm>
          <a:prstGeom prst="rect">
            <a:avLst/>
          </a:prstGeom>
        </p:spPr>
      </p:pic>
      <p:sp>
        <p:nvSpPr>
          <p:cNvPr id="61" name="Freeform: Shape 132">
            <a:extLst>
              <a:ext uri="{FF2B5EF4-FFF2-40B4-BE49-F238E27FC236}">
                <a16:creationId xmlns:a16="http://schemas.microsoft.com/office/drawing/2014/main" id="{1EC19981-4BB6-E000-BD86-B4C76CCD9957}"/>
              </a:ext>
            </a:extLst>
          </p:cNvPr>
          <p:cNvSpPr/>
          <p:nvPr userDrawn="1"/>
        </p:nvSpPr>
        <p:spPr>
          <a:xfrm>
            <a:off x="593538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2" name="Freeform: Shape 21">
            <a:extLst>
              <a:ext uri="{FF2B5EF4-FFF2-40B4-BE49-F238E27FC236}">
                <a16:creationId xmlns:a16="http://schemas.microsoft.com/office/drawing/2014/main" id="{1D3DF298-5751-E7A4-BA79-9EF836E93982}"/>
              </a:ext>
            </a:extLst>
          </p:cNvPr>
          <p:cNvSpPr/>
          <p:nvPr userDrawn="1"/>
        </p:nvSpPr>
        <p:spPr>
          <a:xfrm>
            <a:off x="4952631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DD11C264-BB2A-B8F3-8F96-8683C33B18BF}"/>
              </a:ext>
            </a:extLst>
          </p:cNvPr>
          <p:cNvSpPr/>
          <p:nvPr userDrawn="1"/>
        </p:nvSpPr>
        <p:spPr>
          <a:xfrm>
            <a:off x="5198320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3">
            <a:extLst>
              <a:ext uri="{FF2B5EF4-FFF2-40B4-BE49-F238E27FC236}">
                <a16:creationId xmlns:a16="http://schemas.microsoft.com/office/drawing/2014/main" id="{B142B6EF-2720-A256-674E-5EBD1F6D3FEC}"/>
              </a:ext>
            </a:extLst>
          </p:cNvPr>
          <p:cNvSpPr/>
          <p:nvPr userDrawn="1"/>
        </p:nvSpPr>
        <p:spPr>
          <a:xfrm>
            <a:off x="5444009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4">
            <a:extLst>
              <a:ext uri="{FF2B5EF4-FFF2-40B4-BE49-F238E27FC236}">
                <a16:creationId xmlns:a16="http://schemas.microsoft.com/office/drawing/2014/main" id="{0F5FE56E-274F-6191-FA98-6C5738C23A84}"/>
              </a:ext>
            </a:extLst>
          </p:cNvPr>
          <p:cNvSpPr/>
          <p:nvPr userDrawn="1"/>
        </p:nvSpPr>
        <p:spPr>
          <a:xfrm>
            <a:off x="568969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B9182B-8EBB-305B-FDFB-BABECAEA58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2771468"/>
            <a:ext cx="522938" cy="37041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C232DBF-C47F-3132-1914-92E671CFE5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7160" y="2294795"/>
            <a:ext cx="341342" cy="3413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161CD6-AFCC-D6C3-9F2E-9C6BCB781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1776520"/>
            <a:ext cx="273725" cy="398146"/>
          </a:xfrm>
          <a:prstGeom prst="rect">
            <a:avLst/>
          </a:prstGeom>
        </p:spPr>
      </p:pic>
      <p:sp>
        <p:nvSpPr>
          <p:cNvPr id="69" name="Freeform: Shape 132">
            <a:extLst>
              <a:ext uri="{FF2B5EF4-FFF2-40B4-BE49-F238E27FC236}">
                <a16:creationId xmlns:a16="http://schemas.microsoft.com/office/drawing/2014/main" id="{165A1F06-AA65-2928-C646-8425C222FDB9}"/>
              </a:ext>
            </a:extLst>
          </p:cNvPr>
          <p:cNvSpPr/>
          <p:nvPr userDrawn="1"/>
        </p:nvSpPr>
        <p:spPr>
          <a:xfrm>
            <a:off x="782483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1">
            <a:extLst>
              <a:ext uri="{FF2B5EF4-FFF2-40B4-BE49-F238E27FC236}">
                <a16:creationId xmlns:a16="http://schemas.microsoft.com/office/drawing/2014/main" id="{55097667-C381-8857-C18C-1C0C3A2521C1}"/>
              </a:ext>
            </a:extLst>
          </p:cNvPr>
          <p:cNvSpPr/>
          <p:nvPr userDrawn="1"/>
        </p:nvSpPr>
        <p:spPr>
          <a:xfrm>
            <a:off x="6820112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51C1135A-0BA4-6037-C0C3-C0A04E626D92}"/>
              </a:ext>
            </a:extLst>
          </p:cNvPr>
          <p:cNvSpPr/>
          <p:nvPr userDrawn="1"/>
        </p:nvSpPr>
        <p:spPr>
          <a:xfrm>
            <a:off x="7071291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617F2D33-E592-7536-D6C4-EEA38BC20BF8}"/>
              </a:ext>
            </a:extLst>
          </p:cNvPr>
          <p:cNvSpPr/>
          <p:nvPr userDrawn="1"/>
        </p:nvSpPr>
        <p:spPr>
          <a:xfrm>
            <a:off x="732247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4">
            <a:extLst>
              <a:ext uri="{FF2B5EF4-FFF2-40B4-BE49-F238E27FC236}">
                <a16:creationId xmlns:a16="http://schemas.microsoft.com/office/drawing/2014/main" id="{A76CA668-1BEB-369C-08C2-5315AC7B399D}"/>
              </a:ext>
            </a:extLst>
          </p:cNvPr>
          <p:cNvSpPr/>
          <p:nvPr userDrawn="1"/>
        </p:nvSpPr>
        <p:spPr>
          <a:xfrm>
            <a:off x="7573649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0CD61D6B-1538-34B5-F3B3-9F5886891CB5}"/>
              </a:ext>
            </a:extLst>
          </p:cNvPr>
          <p:cNvSpPr/>
          <p:nvPr userDrawn="1"/>
        </p:nvSpPr>
        <p:spPr>
          <a:xfrm>
            <a:off x="6568933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911A446-90FD-AF2A-36D6-D38875F88EF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2771468"/>
            <a:ext cx="522938" cy="37041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B8A1BBD-C4B7-379E-D044-7528B5D4FC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8672" y="2303915"/>
            <a:ext cx="341342" cy="3413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5A23C6A-97F0-A01F-8870-8B4CCE0F16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1785640"/>
            <a:ext cx="273725" cy="398146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E0C6D39-A49B-E488-3937-CF30743805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5395" y="2294795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40C8A07-27AB-C089-4C00-08AB0B7763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1776520"/>
            <a:ext cx="273725" cy="398146"/>
          </a:xfrm>
          <a:prstGeom prst="rect">
            <a:avLst/>
          </a:prstGeom>
        </p:spPr>
      </p:pic>
      <p:sp>
        <p:nvSpPr>
          <p:cNvPr id="80" name="Freeform: Shape 132">
            <a:extLst>
              <a:ext uri="{FF2B5EF4-FFF2-40B4-BE49-F238E27FC236}">
                <a16:creationId xmlns:a16="http://schemas.microsoft.com/office/drawing/2014/main" id="{A7BD4DB2-B946-CEE1-9467-FBB7261DECFB}"/>
              </a:ext>
            </a:extLst>
          </p:cNvPr>
          <p:cNvSpPr/>
          <p:nvPr userDrawn="1"/>
        </p:nvSpPr>
        <p:spPr>
          <a:xfrm>
            <a:off x="405774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72491F41-C20F-E52A-91A0-A69DCC9D1013}"/>
              </a:ext>
            </a:extLst>
          </p:cNvPr>
          <p:cNvSpPr/>
          <p:nvPr userDrawn="1"/>
        </p:nvSpPr>
        <p:spPr>
          <a:xfrm>
            <a:off x="3074991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2">
            <a:extLst>
              <a:ext uri="{FF2B5EF4-FFF2-40B4-BE49-F238E27FC236}">
                <a16:creationId xmlns:a16="http://schemas.microsoft.com/office/drawing/2014/main" id="{448BEC6F-23EE-566C-E632-26224A7009CE}"/>
              </a:ext>
            </a:extLst>
          </p:cNvPr>
          <p:cNvSpPr/>
          <p:nvPr userDrawn="1"/>
        </p:nvSpPr>
        <p:spPr>
          <a:xfrm>
            <a:off x="3320680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3B2FC2BA-3BAA-F5DF-C1BE-39FE282FE60E}"/>
              </a:ext>
            </a:extLst>
          </p:cNvPr>
          <p:cNvSpPr/>
          <p:nvPr userDrawn="1"/>
        </p:nvSpPr>
        <p:spPr>
          <a:xfrm>
            <a:off x="3566369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4" name="Freeform: Shape 24">
            <a:extLst>
              <a:ext uri="{FF2B5EF4-FFF2-40B4-BE49-F238E27FC236}">
                <a16:creationId xmlns:a16="http://schemas.microsoft.com/office/drawing/2014/main" id="{C9249AA0-34BB-34D7-B07B-5F0A29A6AF1B}"/>
              </a:ext>
            </a:extLst>
          </p:cNvPr>
          <p:cNvSpPr/>
          <p:nvPr userDrawn="1"/>
        </p:nvSpPr>
        <p:spPr>
          <a:xfrm>
            <a:off x="381205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2170AAFF-0879-872A-BC99-7F8083B408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648" y="2288636"/>
            <a:ext cx="341342" cy="3413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BE1BBD2-BA17-9BF0-6ED8-EA5E748839A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1770361"/>
            <a:ext cx="273725" cy="39814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E1725F7-EC3F-7684-6D2E-37F4930AC3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7555" y="4721145"/>
            <a:ext cx="274320" cy="27432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B7F0211-7B02-9E9C-9669-27946D1658BF}"/>
              </a:ext>
            </a:extLst>
          </p:cNvPr>
          <p:cNvSpPr txBox="1"/>
          <p:nvPr userDrawn="1"/>
        </p:nvSpPr>
        <p:spPr>
          <a:xfrm rot="18900000">
            <a:off x="5724469" y="4385055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FA1598-7FAC-9C31-B392-69F9CEE6E617}"/>
              </a:ext>
            </a:extLst>
          </p:cNvPr>
          <p:cNvSpPr txBox="1"/>
          <p:nvPr userDrawn="1"/>
        </p:nvSpPr>
        <p:spPr>
          <a:xfrm rot="2700000">
            <a:off x="5733762" y="494212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D919A16-B382-BC47-4E1D-3A4DD48566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990" y="2771468"/>
            <a:ext cx="522938" cy="37041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450BF-03FB-C615-56EB-D5F86D278E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810" y="3558367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A73EE3-40C5-A7C1-5DA6-C5192D99C08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624" y="5746764"/>
            <a:ext cx="682296" cy="6822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AE8C4B5-F02A-A721-804C-9CB592DC695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161" y="5121690"/>
            <a:ext cx="365760" cy="25908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073DAF72-2A7B-9091-6852-7552BB7248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4393" y="4832768"/>
            <a:ext cx="274320" cy="27432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F7EFA3D-7AB8-DF6E-99A6-FFE2EB6B09A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741" y="4345245"/>
            <a:ext cx="228600" cy="33251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968E7FE9-6E1A-9E3E-77F9-79AEF715E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9227" y="4724060"/>
            <a:ext cx="274320" cy="27432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BAC59F3-66D3-D2B8-5A35-AE2E9CD51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833" y="5124605"/>
            <a:ext cx="365760" cy="2590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22BB34B8-DD84-AC86-DF38-A93604081E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6065" y="4835683"/>
            <a:ext cx="274320" cy="27432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885FA41-ED28-BADB-E621-494853095D1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413" y="4348160"/>
            <a:ext cx="228600" cy="332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E9E429-DDD5-3B92-8770-D3A1EFDCB493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DE5387-A148-95CC-9C8A-F718E63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5BA2BD-BFC3-56AB-412A-C2DDA9FB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33DBEC6-5029-EA3F-7416-5382098E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DE7B319-444D-F155-C136-B43ED8CA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B748F97-6752-5B68-1240-4FEB1767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8DE5DA8-2B35-97AE-17A8-5FD96975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6AC1DEC-80DD-DAEC-D6CF-93BAB87A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C6777E0-7960-3210-B73C-01DA469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8A4E943-D58C-E8B7-A669-6DC3480D58BF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36E3924-70E6-346A-ED97-092CD1622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AEBB9D6-5D65-EB56-AC33-02E867E87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198163B-B4E7-9F27-9A7B-0FCE2FBDA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8471E8E-3B91-69D1-7F45-51DA52DF5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46552CF-D579-E564-A7E2-F92699915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090671A-427F-6357-373C-9407EFC2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6DD0286-6652-CAC5-009E-FECDA53E0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8C2BC3DA-6D99-CAFA-2F7E-0121E38C1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C37350-8A92-15CA-A894-39DB9510393D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DFB3B7B-295D-C0CA-8206-B05C083B7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8C61932-8F21-89C1-DC3B-1B9C3ADAB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525D0C-5400-2C1A-91AC-47CF701A7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D08C143-66E7-B9A3-FCE7-C1CF16A4C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8F13A7F1-B402-5F2E-613E-0112F18CEC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AB40FFA-8ACE-07AC-9CC4-EB95AA556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2F5A2F1-8E3E-DDDB-11D5-6259BFB59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7A1959C1-CA84-4C4C-1704-07BF1BECC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5CFB8F26-DBEF-ABCB-A806-BA07CCBE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A9D3E0-F54F-6E71-28D4-2FD457CF87AE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EEA00465-711D-0B30-8055-B930828C0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758BDDB-6E6B-624B-5028-EF302ADC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3DFE512-A965-8950-EA21-DCB1597B9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1FBFE2A-6788-EFF0-4087-6B84E0F7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8530081-405E-1EA7-35DF-ECA608EA0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8D9ABA0-39AC-38A6-CB62-AF0F3D6F1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EFE7B76-7FE2-EC4D-652D-8E482B643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9242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840146-AC87-04EF-1D79-EBCEA3FD8B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7428250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4425699" cy="7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3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D027D2-8F09-06EB-5D32-543D369CED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7393556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63446"/>
            <a:ext cx="12188952" cy="358588"/>
          </a:xfrm>
          <a:prstGeom prst="rightArrow">
            <a:avLst>
              <a:gd name="adj1" fmla="val 40000"/>
              <a:gd name="adj2" fmla="val 755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10" y="489966"/>
            <a:ext cx="4425699" cy="72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B2118-BC25-04AB-433A-6B935DD869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EFF82D-A1B9-ED1C-BF27-03EE7DB3D3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D9BA69-3E44-DF46-34D5-53104BDA0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32EA6-A316-B846-3FA4-0102DB5F4B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2B23D-95D4-BF60-8E40-C41BF49DC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60943-D183-6A55-0FA3-A6C209E8EF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AB53B-E02C-88CA-FE80-B8A4030F418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978445-F4FC-2DDF-1A95-FEF71EABEAC4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D5DC6-2577-3C15-2F8E-BAD451BC8A5E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17" name="Freeform: Shape 132">
              <a:extLst>
                <a:ext uri="{FF2B5EF4-FFF2-40B4-BE49-F238E27FC236}">
                  <a16:creationId xmlns:a16="http://schemas.microsoft.com/office/drawing/2014/main" id="{65F6367F-1BDA-C2F6-9053-29F100DE1FD6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B790988B-A094-9FCD-C7FD-74A1D5C68588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6913F0F3-372C-2AF5-B023-270805100516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3AC37AFC-C5F0-5F87-1517-4D97899A9A95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FE5CA783-A2EA-4815-0C98-6A2DEB11AA63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55453-B83D-3CC3-A848-9867983D2E6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F51C203A-10C6-F909-794B-EA6D7274F30E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D02D2BA6-28C2-A470-DE98-34E9D6B0DCE4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01A6E106-09D1-5A76-DD57-6980927F166E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:a16="http://schemas.microsoft.com/office/drawing/2014/main" id="{8D8D47B3-225A-EE97-B863-2CAE4FA961D5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:a16="http://schemas.microsoft.com/office/drawing/2014/main" id="{D0CB13BF-F2FD-C1B6-ACBE-9114494B7629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598625D6-97D2-01AE-A372-495C1207B9B4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39C66F-90BF-A660-EAC3-7F7725099120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30" name="Freeform: Shape 132">
              <a:extLst>
                <a:ext uri="{FF2B5EF4-FFF2-40B4-BE49-F238E27FC236}">
                  <a16:creationId xmlns:a16="http://schemas.microsoft.com/office/drawing/2014/main" id="{C3229EA3-43E6-0CA0-8BE7-953765C5DC13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8FB85D25-1F0A-204D-BB6B-A2CB43A55045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E880FB59-0685-A9D6-D782-4BA982CC3096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5F23DD3F-ACDA-4526-042F-1830DE26B99D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3842CD0F-CA22-2628-7698-AB0953972E48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DC93581-F5E2-34C3-5C83-33C23B1E99C6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0409AE-F17B-2330-BC2F-090DC1CB29BB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37" name="Freeform: Shape 132">
              <a:extLst>
                <a:ext uri="{FF2B5EF4-FFF2-40B4-BE49-F238E27FC236}">
                  <a16:creationId xmlns:a16="http://schemas.microsoft.com/office/drawing/2014/main" id="{F9E4CAB7-3AED-460B-7722-09EBA1E457C3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1F1A999F-1F30-3395-F899-750D7F9201E4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3F90E40C-1297-51F1-BE4F-5AD9AD72C31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2C984FA4-5C8B-70B2-3A65-F78E98F179CB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E8879292-B8F0-8B1B-DBB9-815FBEBA6585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sp>
        <p:nvSpPr>
          <p:cNvPr id="42" name="enhance/trad ci3t text box">
            <a:extLst>
              <a:ext uri="{FF2B5EF4-FFF2-40B4-BE49-F238E27FC236}">
                <a16:creationId xmlns:a16="http://schemas.microsoft.com/office/drawing/2014/main" id="{67145CFE-7B0A-B2BB-4415-7E4DDC2DF75D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E24510-4E4B-9601-8CE3-0700902B7E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C7A516F-8B68-4D9F-109F-9B6D230B5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50E38B-7D27-10B0-F5E9-6D3E839D3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F6167C-942B-837F-4681-283087DCF3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CB5CF0B-9671-8FEE-ED0C-532398D1C6EA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7EB210D5-5AFE-A2FC-D438-C1DC0BCB6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E79C39-69D8-8C5C-37CC-7BF311B0A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EB8B47-B287-91F6-185F-79938CCD5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97301A-6FB5-A15C-FBFC-232F935CA7E7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C6C600E-CDAA-A685-FDFA-4C07D0043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0052F5-8C4B-7A6A-25FE-8CD388088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8CA99D-9D05-A411-3396-E465585AAB3F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904C07-AFFC-3032-051A-E29AB6C9873F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29C20D2A-E0F4-6B2A-5B12-FC733A53A847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4" name="Freeform: Shape 21">
                <a:extLst>
                  <a:ext uri="{FF2B5EF4-FFF2-40B4-BE49-F238E27FC236}">
                    <a16:creationId xmlns:a16="http://schemas.microsoft.com/office/drawing/2014/main" id="{54D83F78-2B9C-B590-58B7-AC39B3152B62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5" name="Freeform: Shape 22">
                <a:extLst>
                  <a:ext uri="{FF2B5EF4-FFF2-40B4-BE49-F238E27FC236}">
                    <a16:creationId xmlns:a16="http://schemas.microsoft.com/office/drawing/2014/main" id="{60216132-E6DF-3BA4-F0B2-F81F26F6092E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id="{5DA858EB-1A51-F2C5-0362-BB5DA8AC98B5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7" name="Freeform: Shape 24">
                <a:extLst>
                  <a:ext uri="{FF2B5EF4-FFF2-40B4-BE49-F238E27FC236}">
                    <a16:creationId xmlns:a16="http://schemas.microsoft.com/office/drawing/2014/main" id="{AC8A1634-5CEB-39B7-3CF1-083EEBE49E90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8" name="Freeform: Shape 21">
                <a:extLst>
                  <a:ext uri="{FF2B5EF4-FFF2-40B4-BE49-F238E27FC236}">
                    <a16:creationId xmlns:a16="http://schemas.microsoft.com/office/drawing/2014/main" id="{5CB69A56-398C-62A7-67A0-254AEBE89346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904C03-1ABB-5767-F9EA-96EE94950A98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57" name="Freeform: Shape 132">
                <a:extLst>
                  <a:ext uri="{FF2B5EF4-FFF2-40B4-BE49-F238E27FC236}">
                    <a16:creationId xmlns:a16="http://schemas.microsoft.com/office/drawing/2014/main" id="{BB734C28-6668-2D68-03BB-2AEDB7C260B8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8" name="Freeform: Shape 21">
                <a:extLst>
                  <a:ext uri="{FF2B5EF4-FFF2-40B4-BE49-F238E27FC236}">
                    <a16:creationId xmlns:a16="http://schemas.microsoft.com/office/drawing/2014/main" id="{824B7AB7-CF2E-9691-C253-30AD2885AD2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9" name="Freeform: Shape 22">
                <a:extLst>
                  <a:ext uri="{FF2B5EF4-FFF2-40B4-BE49-F238E27FC236}">
                    <a16:creationId xmlns:a16="http://schemas.microsoft.com/office/drawing/2014/main" id="{3062E801-B9CC-6AB8-5D7D-DCF988F4C250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0" name="Freeform: Shape 23">
                <a:extLst>
                  <a:ext uri="{FF2B5EF4-FFF2-40B4-BE49-F238E27FC236}">
                    <a16:creationId xmlns:a16="http://schemas.microsoft.com/office/drawing/2014/main" id="{D4844060-A43E-6ABF-6B41-772B666A69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1" name="Freeform: Shape 24">
                <a:extLst>
                  <a:ext uri="{FF2B5EF4-FFF2-40B4-BE49-F238E27FC236}">
                    <a16:creationId xmlns:a16="http://schemas.microsoft.com/office/drawing/2014/main" id="{91CA769C-76D1-6A56-D495-E8F50D02CC4D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2" name="Freeform: Shape 21">
                <a:extLst>
                  <a:ext uri="{FF2B5EF4-FFF2-40B4-BE49-F238E27FC236}">
                    <a16:creationId xmlns:a16="http://schemas.microsoft.com/office/drawing/2014/main" id="{D77BEC9F-FAF3-CBB5-7026-F006372480C5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1AEE740-9EBF-4F76-095C-DEFFA263F3A4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16 Elementary Schools</a:t>
            </a:r>
          </a:p>
        </p:txBody>
      </p:sp>
      <p:sp>
        <p:nvSpPr>
          <p:cNvPr id="70" name="Left-Up Arrow 69">
            <a:extLst>
              <a:ext uri="{FF2B5EF4-FFF2-40B4-BE49-F238E27FC236}">
                <a16:creationId xmlns:a16="http://schemas.microsoft.com/office/drawing/2014/main" id="{4BF720F2-C0E9-72F3-DBD3-D708F66A8F93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2CF203D-EDA0-8EFC-AF86-C06766EA5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32C9DBF-C68E-8B1B-6F88-119ED13101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98F8575-2A08-1BB5-20E5-805C09E0AB8F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9FB453-7E07-16BD-301E-6FAAE3F30398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Disseminate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4BCAE3-9017-F1AD-9E6B-A8800359A89C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74E8B7F-376A-4958-C6E4-16952819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4E39A1A-DC10-1F41-C0AA-11B2E78B6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68C94A-2FCA-E324-E67F-DA04647E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87AD70-FA24-264A-EF54-51D15845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5C9E1C1-2015-DEA8-C62E-E8DBB190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1CE3734-5FF7-A5CF-59DC-A6618E21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7B550C1-1BDD-633A-4DAB-D7DCD825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5187474-0494-79E3-33A0-F2961303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9F2650-FF46-CC5C-8404-6D1951ED6094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4DD4DF5-9395-6A9B-D419-D8372DDE4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ECD9826-AEF3-11FA-F391-1B630ABB7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0902ADE-332B-A82A-7BE4-440DAD73D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5F04A11-7738-49FF-00E6-C92462B59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A210FFB-CD39-BCB1-74A8-3B9BA6FDA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B8B0FDF-5122-E6A9-DD24-B140B6262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200C1D2-9F71-C99F-BED4-8433CF9B5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14572E9-074F-BB70-08B8-8580DAEAE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DA4994-1EDD-30C0-7B46-7C8870108CCF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233BF4-EC0E-B708-D8C3-BD1BEEE7C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066393CD-5750-FD1C-9920-554320D67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8718654-70BE-2BCD-23FA-CB1104FBB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F001D2F-541A-B387-5E24-DD648ACA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9E55213-247D-3B83-5A1F-87FE7009A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57A8BE-763B-599E-CC26-A709C4AA1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AA85C4C-6914-82B0-201B-B0291AEA0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15D385B-61FB-F96B-7E55-676658E2E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C981B25-D95B-2DAE-8BF3-629041BBF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AFD5E3F-B227-603D-6E77-09C870FD02DA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226C00B-C2CA-984D-E0F0-DDB5F3196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DD6B943-3AB7-7824-28D4-244D7DE146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A965E724-9E04-DF70-41EB-F25DACD2E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09279A3-C100-68D1-FFB8-7F42FD13AF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D9D3270-5E15-53B9-AB55-159DC441D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16176DB-80C5-77CD-AECF-AC3B044695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22863758-EA5C-913B-7474-E87059413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37974CBE-2706-3893-AE52-6D98A0E7609B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E19559-8E7A-2313-DB79-4378087F288D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674C2CDE-4A11-B6B9-5C2A-C5FDF263D4D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16459DD-5F4F-D379-33CA-1C92F17BB95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8" name="enhance/trad ci3t text box">
            <a:extLst>
              <a:ext uri="{FF2B5EF4-FFF2-40B4-BE49-F238E27FC236}">
                <a16:creationId xmlns:a16="http://schemas.microsoft.com/office/drawing/2014/main" id="{6E5767FC-4458-1085-8A5D-6CAE1FF8376F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9" name="enhance/trad ci3t text box">
            <a:extLst>
              <a:ext uri="{FF2B5EF4-FFF2-40B4-BE49-F238E27FC236}">
                <a16:creationId xmlns:a16="http://schemas.microsoft.com/office/drawing/2014/main" id="{3BF87D4D-434E-227F-C975-5519EC007863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628A85-C8CE-71E5-FE98-A6C1787AA97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8093C2F9-35EF-7D0D-049D-930BB5F10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55CE25B-2CB3-C998-7AA0-4CCDF1AC5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49E26D5-8EF7-7F16-F4D0-2E19B2EE3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5494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415354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</a:t>
                      </a:r>
                    </a:p>
                    <a:p>
                      <a:pPr algn="ctr"/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01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94510621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08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5994809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2049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2049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17199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848469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281457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08828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5434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472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102947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05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6072352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9448E8-6934-DA67-3844-5DADF83DB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1403-C578-2FBA-3EDE-B6AE0C6AC4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89C2A-6926-D71A-5B64-892585F0F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99E13-0BCE-D7BD-D9E3-23DA842EC2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EE054-2185-60DF-DEE1-8F1AA1FFD0FC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Analyze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1AD6D31-E3C2-C283-681B-D10DB1C71A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213E03-2AA9-AB2C-40CF-0E710EEA903E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Finalize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3D213-61B6-2D02-2B17-BE2FB361E4A0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Disseminate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6383A-7215-48DF-D6DE-283907D5779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A9C564-525E-E0BF-07D9-AAAB0D48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8826B-1BA0-19D0-A34D-A6C4A3FD9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239194-9C58-E2E1-026C-2EDFEC11FA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19" name="Sun half left">
            <a:extLst>
              <a:ext uri="{FF2B5EF4-FFF2-40B4-BE49-F238E27FC236}">
                <a16:creationId xmlns:a16="http://schemas.microsoft.com/office/drawing/2014/main" id="{358526A3-6D18-CD83-B308-721112A41F0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09">
            <a:extLst>
              <a:ext uri="{FF2B5EF4-FFF2-40B4-BE49-F238E27FC236}">
                <a16:creationId xmlns:a16="http://schemas.microsoft.com/office/drawing/2014/main" id="{CAB2ACE1-4D75-F0B0-A3B7-2BF51B8C8F08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Expert panel </a:t>
            </a:r>
            <a:r>
              <a:rPr lang="en-US" sz="1400">
                <a:solidFill>
                  <a:prstClr val="black"/>
                </a:solidFill>
                <a:latin typeface="Arial" panose="020B0604020202020204"/>
                <a:cs typeface="Calibri"/>
              </a:rPr>
              <a:t>f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eedback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1" name="Freeform: Shape 132">
            <a:extLst>
              <a:ext uri="{FF2B5EF4-FFF2-40B4-BE49-F238E27FC236}">
                <a16:creationId xmlns:a16="http://schemas.microsoft.com/office/drawing/2014/main" id="{593055DC-121B-D16C-5EDD-6DCA007606AF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EB927F-9F95-BBEC-9053-F38984DFD3C2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CC2DC9F-75C1-7261-FAE4-3CA21AA003B6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71ECD5-4A97-2036-1997-B9BC648C2FF1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120EB3A-23E9-B1E2-E817-E0A8F4525D8A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6" name="Rectangle: Rounded Corners 121">
            <a:extLst>
              <a:ext uri="{FF2B5EF4-FFF2-40B4-BE49-F238E27FC236}">
                <a16:creationId xmlns:a16="http://schemas.microsoft.com/office/drawing/2014/main" id="{65E9E2A4-F783-67E0-F44D-E12EB990BE24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27" name="Freeform: Shape 134">
            <a:extLst>
              <a:ext uri="{FF2B5EF4-FFF2-40B4-BE49-F238E27FC236}">
                <a16:creationId xmlns:a16="http://schemas.microsoft.com/office/drawing/2014/main" id="{83A22D4A-44E7-83E0-4022-3FB38DEB8460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28" name="Focus Group">
            <a:extLst>
              <a:ext uri="{FF2B5EF4-FFF2-40B4-BE49-F238E27FC236}">
                <a16:creationId xmlns:a16="http://schemas.microsoft.com/office/drawing/2014/main" id="{4A59FB45-D656-CDC9-1975-3276F3AA6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: Rounded Corners 122">
            <a:extLst>
              <a:ext uri="{FF2B5EF4-FFF2-40B4-BE49-F238E27FC236}">
                <a16:creationId xmlns:a16="http://schemas.microsoft.com/office/drawing/2014/main" id="{402E8882-56F3-C77E-7F18-E19E7DC3F291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566EC-7675-86F6-D421-DD1B2B523AC5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Stakeholder field testing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	• Ci3T Leadership Teams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Families	• Principal leaders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Faculty &amp; staff	• District administrators</a:t>
            </a:r>
          </a:p>
        </p:txBody>
      </p:sp>
      <p:sp>
        <p:nvSpPr>
          <p:cNvPr id="31" name="Freeform: Shape 126">
            <a:extLst>
              <a:ext uri="{FF2B5EF4-FFF2-40B4-BE49-F238E27FC236}">
                <a16:creationId xmlns:a16="http://schemas.microsoft.com/office/drawing/2014/main" id="{45F60F25-9F77-79A0-06F6-D794E75C4A88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797EE6C-2621-85EC-6FE0-8CA603DC7B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A51088-843D-1084-5A49-B3A58C837D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34" name="Freeform: Shape 132">
            <a:extLst>
              <a:ext uri="{FF2B5EF4-FFF2-40B4-BE49-F238E27FC236}">
                <a16:creationId xmlns:a16="http://schemas.microsoft.com/office/drawing/2014/main" id="{5DA570D2-1572-6C7C-030E-B61B0FD9AA79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D9B40609-AE41-D612-6AE7-5A2B7A8135E0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BA6CB636-BF1A-3560-BAB7-D049429C56B4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7" name="Freeform: Shape 23">
            <a:extLst>
              <a:ext uri="{FF2B5EF4-FFF2-40B4-BE49-F238E27FC236}">
                <a16:creationId xmlns:a16="http://schemas.microsoft.com/office/drawing/2014/main" id="{53B631D2-898E-8357-99B3-E247772800EF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8" name="Freeform: Shape 24">
            <a:extLst>
              <a:ext uri="{FF2B5EF4-FFF2-40B4-BE49-F238E27FC236}">
                <a16:creationId xmlns:a16="http://schemas.microsoft.com/office/drawing/2014/main" id="{A614F817-1024-B22A-6899-6929DE45F63C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9" name="Freeform: Shape 132">
            <a:extLst>
              <a:ext uri="{FF2B5EF4-FFF2-40B4-BE49-F238E27FC236}">
                <a16:creationId xmlns:a16="http://schemas.microsoft.com/office/drawing/2014/main" id="{AFAF8E96-01D0-C87E-17AD-939C46A83E82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654E6933-FF71-64EC-FFD3-94811A594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E6F364-ECFA-C737-F57B-A6FD917178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42" name="Focus Group">
            <a:extLst>
              <a:ext uri="{FF2B5EF4-FFF2-40B4-BE49-F238E27FC236}">
                <a16:creationId xmlns:a16="http://schemas.microsoft.com/office/drawing/2014/main" id="{38B53C2D-E565-09D0-F249-53F02FBE9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4353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8880381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9C2ED-94F4-1BB6-65DD-B067937E1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7779D-E7F3-CFA8-5FD7-B81B3E55D7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2B276-A3D6-8F94-476F-B6BB90078A0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362AD7AA-F3D8-AC3D-D0A2-DF27930067C5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5524A-63BA-C650-E9BA-478FB665C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E5231-6E9B-8E81-754A-0C38143A3DAB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045823-D468-4E85-E5E5-EEF2FA39C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7B6DE-CB27-BD91-14F9-A9046CB83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77E3E-E146-EADC-F117-026B302E73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FA6E37-D09C-75E2-CF01-2A3498B649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6EF67B-8EC4-F535-3CF5-D75EB0C59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A281A-2C1D-7B92-ADBC-7441FFB277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84ED2-77FE-1467-A829-9EACB3DE3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A9B9C6-E2D4-48F6-2689-9EA3ADB9FF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003DF7-F037-2DF8-5F04-F13BA98568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E3D8DA-CA4F-188B-B963-057C4065C9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072C7-627D-F750-3DEA-41A9DDE47B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A4C08C-25FF-4B56-B5E4-C3AAC7E5C699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8D5D2E-8348-5614-2082-3D774B40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FED08C7-C45C-0E9A-CF4C-2E5FC0DE4B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08E749-0199-DA9C-EC5A-DD4408A6F6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1D9F62-BB9B-EBAA-28CF-DA18423251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51037C-74D5-E648-9CF6-C527F5978C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B67627-7D62-E66E-EAA9-1BD82AD27A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12B441-FC27-1B7A-2715-4067FCBAA1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EB71D3-3448-E1BF-A6A5-4461D0EF99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CD7E08-EC19-A184-5F22-6E3C2EC251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2FBD082-2D96-4B38-06B1-5F8D24433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CB0A7F-B963-C1F8-388A-087F24365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650348-30B3-86FB-36DB-3736496B1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91AD91-5232-495E-8251-F6491058D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7BD2C9-AB5D-8DD5-0FDB-402A28235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ADEF4AD-BB60-03A4-85C9-5F16A9C153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C667B8-04C1-B681-0A26-6AF7C5B35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FDC92A-32D0-4701-2D90-D5D557AE6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20DB05-920E-52E3-5C93-5D61372820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BD3BB9-2F98-5BE5-9E0D-45E9D407F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C77A7C3-682B-63DE-4C8C-F9EEAA034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53BC63-7071-4B47-54EA-2FD38E11BC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544D50-5319-0EF0-D16D-E979BA9C74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940DB72-3C3A-96B9-AE78-5D0CB60CE5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7012396-4A60-7544-1DBD-5D98EE3C0DF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D5B5BBC-7D64-2690-1639-55D58344AE2E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95A10C-DE13-309A-C058-84F5689572FE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799998-A468-5D64-5A14-2F3FB4F5BA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64" name="Freeform: Shape 132">
            <a:extLst>
              <a:ext uri="{FF2B5EF4-FFF2-40B4-BE49-F238E27FC236}">
                <a16:creationId xmlns:a16="http://schemas.microsoft.com/office/drawing/2014/main" id="{40150D6E-4036-0C17-B5ED-3AB76426F8D0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1">
            <a:extLst>
              <a:ext uri="{FF2B5EF4-FFF2-40B4-BE49-F238E27FC236}">
                <a16:creationId xmlns:a16="http://schemas.microsoft.com/office/drawing/2014/main" id="{9633B522-0837-71CF-B004-7CC245E4E4F5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2">
            <a:extLst>
              <a:ext uri="{FF2B5EF4-FFF2-40B4-BE49-F238E27FC236}">
                <a16:creationId xmlns:a16="http://schemas.microsoft.com/office/drawing/2014/main" id="{7CE8AD2B-C72E-72EC-C8B8-69DD53D4C3FC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3">
            <a:extLst>
              <a:ext uri="{FF2B5EF4-FFF2-40B4-BE49-F238E27FC236}">
                <a16:creationId xmlns:a16="http://schemas.microsoft.com/office/drawing/2014/main" id="{F489E57B-3783-8400-0AEE-C28AAACF4CDE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4">
            <a:extLst>
              <a:ext uri="{FF2B5EF4-FFF2-40B4-BE49-F238E27FC236}">
                <a16:creationId xmlns:a16="http://schemas.microsoft.com/office/drawing/2014/main" id="{6B4CBF95-AFE4-D998-F337-607B261F09D9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1">
            <a:extLst>
              <a:ext uri="{FF2B5EF4-FFF2-40B4-BE49-F238E27FC236}">
                <a16:creationId xmlns:a16="http://schemas.microsoft.com/office/drawing/2014/main" id="{76A93971-02B5-881B-A9BC-4B327372A199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132">
            <a:extLst>
              <a:ext uri="{FF2B5EF4-FFF2-40B4-BE49-F238E27FC236}">
                <a16:creationId xmlns:a16="http://schemas.microsoft.com/office/drawing/2014/main" id="{AC6DC209-37F3-CDD7-2162-427E00FF65B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ED34A431-E262-13BC-0C43-31CCFE2A3961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2">
            <a:extLst>
              <a:ext uri="{FF2B5EF4-FFF2-40B4-BE49-F238E27FC236}">
                <a16:creationId xmlns:a16="http://schemas.microsoft.com/office/drawing/2014/main" id="{40B16DC6-1207-1F95-1B1B-C7118264B9A1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3">
            <a:extLst>
              <a:ext uri="{FF2B5EF4-FFF2-40B4-BE49-F238E27FC236}">
                <a16:creationId xmlns:a16="http://schemas.microsoft.com/office/drawing/2014/main" id="{326D5D4F-AEE6-2D10-9399-BE1A8B0D65C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4">
            <a:extLst>
              <a:ext uri="{FF2B5EF4-FFF2-40B4-BE49-F238E27FC236}">
                <a16:creationId xmlns:a16="http://schemas.microsoft.com/office/drawing/2014/main" id="{93A3FA7D-B484-7173-22D8-8884CF3DA92F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1">
            <a:extLst>
              <a:ext uri="{FF2B5EF4-FFF2-40B4-BE49-F238E27FC236}">
                <a16:creationId xmlns:a16="http://schemas.microsoft.com/office/drawing/2014/main" id="{D3391CE6-3482-13F1-B387-49D8F1FF6638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EF7249D-FAFE-5379-FFF4-8114D33C9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CB53BF-325C-49B0-B629-B95743E9FA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0D3A125-A29B-A3F5-5360-94DB3300FFD2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1F26F00-EF93-2919-F8A9-D812947580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D0E7D6D-4B15-827E-C5E3-1C23187816B5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78556F-6CB9-70F1-53EF-D1204E088E1A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9807239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6209482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203D0-4FBC-2FC7-4960-2F8926FB74ED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9F967-7597-F145-B111-9C117B8AF3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3A997-CEF8-BDBA-0371-A04EB8289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5EC82-3B43-3C70-7785-46CED60D29E5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1A6E4E2C-E43C-BA64-33FF-83363947E31D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3C3D0-6911-F2CD-4D2B-00F8D704D2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CFAA06-CCBD-E01F-F3CC-F57E10E36F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4D9A8-C568-DF7A-B15F-6FB7C29A42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845AE-EA82-AD78-FB77-4B359180D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701DE0-C6A1-C84C-44AA-21A107982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DA8E8-9B59-4E01-AC46-29DA37AEA8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646A-93A2-DF47-8A2D-09B92847C5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9E4A9-596E-B9BE-2DA2-74C4EB7E2B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0A6B5-1240-79E0-C079-7ED2677F81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AEC606-DC0D-FF79-438F-CEACAEEA4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ED479-92D0-B0CC-DEBA-0209B265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2F6C86-5731-4090-4DE4-6E30CD47CF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4DD82D-20A8-E3CC-D7AA-1A9775483CA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150C90-2441-F817-4D61-9772A5D0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BB1AFF0-5519-EFFC-F9A0-5557C819D2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E7101C-1365-BE25-DC53-9CB5F7360A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5A4D47-DEE3-F0B0-08C8-E0F6484F00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33DF2C-8B27-003D-6782-35D197F5E3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01FE07-7164-AAF4-7D51-8D372B351E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1DFDC0-CAEE-DD88-F5E3-CC145F7BEF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66AB7B-6EDC-3ADE-AC58-78A9724354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A1212D-8C85-2DD3-E5EB-9517D43DF3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97A6B8-C1CE-1B84-8892-F290D8FDA6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BBEA51-9506-856A-F52D-B83A870C6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A8D40D-E37D-6EA9-15C8-A024BECDCB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EFE884-5135-D073-E139-278DF03F8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ACD042-D3E6-5BE0-4CB2-24DDD667E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09DD1E-FFAA-3E7F-4D29-A337D51DA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DCC4D23-A0C9-265E-30B7-0B99444AF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DBEE99-0D70-843E-82E5-85FF0F028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641A40-730B-6DCB-FBAB-601367743B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F236AF-B5F3-67FB-8CF6-5670D331E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2DE2397-239A-1E56-6A59-FBC6901914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7B25F8-9CCD-4782-57D9-0947BA15FCAB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4A0490-A0BC-84BA-71C9-64FA1FEA446C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6FA7D59-8F14-735B-3172-CF18FB7C9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EDBF43-7B6B-78C8-2901-D17DF6B349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AD6CC0-5818-7710-A2D4-F876C2122E90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3EE8A4E9-6B9B-D93F-1BA9-86E9E293DB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732F903-6F3D-9889-EF85-FD6DEAE8C01C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1F2A90-CA60-3191-830A-1858CB93FBDB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  <p:sp>
        <p:nvSpPr>
          <p:cNvPr id="66" name="Freeform: Shape 132">
            <a:extLst>
              <a:ext uri="{FF2B5EF4-FFF2-40B4-BE49-F238E27FC236}">
                <a16:creationId xmlns:a16="http://schemas.microsoft.com/office/drawing/2014/main" id="{F2829704-8721-8EFB-ED62-8443DD418425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CE9792EA-4CFC-2ADE-D90E-DBF453BBCE4C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2">
            <a:extLst>
              <a:ext uri="{FF2B5EF4-FFF2-40B4-BE49-F238E27FC236}">
                <a16:creationId xmlns:a16="http://schemas.microsoft.com/office/drawing/2014/main" id="{C3FFA10A-65B2-B56F-8676-F45C34F313E6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3">
            <a:extLst>
              <a:ext uri="{FF2B5EF4-FFF2-40B4-BE49-F238E27FC236}">
                <a16:creationId xmlns:a16="http://schemas.microsoft.com/office/drawing/2014/main" id="{E6D24B68-2C2D-49CE-2B4A-FEC4C9184E9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4">
            <a:extLst>
              <a:ext uri="{FF2B5EF4-FFF2-40B4-BE49-F238E27FC236}">
                <a16:creationId xmlns:a16="http://schemas.microsoft.com/office/drawing/2014/main" id="{AB39AA2F-4D82-CF6A-377A-C0C3C5569295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7E0B0B26-794D-BB06-44E6-BE9C2D596434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7C6545C-29CB-C659-174E-EFCFC0E21C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77" name="Freeform: Shape 132">
            <a:extLst>
              <a:ext uri="{FF2B5EF4-FFF2-40B4-BE49-F238E27FC236}">
                <a16:creationId xmlns:a16="http://schemas.microsoft.com/office/drawing/2014/main" id="{D33E81C7-158C-64A5-FE08-BDE694B5CD46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8" name="Freeform: Shape 21">
            <a:extLst>
              <a:ext uri="{FF2B5EF4-FFF2-40B4-BE49-F238E27FC236}">
                <a16:creationId xmlns:a16="http://schemas.microsoft.com/office/drawing/2014/main" id="{04D30218-DE26-45FE-5F7A-C767AA1DC2CB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9" name="Freeform: Shape 22">
            <a:extLst>
              <a:ext uri="{FF2B5EF4-FFF2-40B4-BE49-F238E27FC236}">
                <a16:creationId xmlns:a16="http://schemas.microsoft.com/office/drawing/2014/main" id="{79CFDD31-D18F-3498-A2FA-056766CBC741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0" name="Freeform: Shape 23">
            <a:extLst>
              <a:ext uri="{FF2B5EF4-FFF2-40B4-BE49-F238E27FC236}">
                <a16:creationId xmlns:a16="http://schemas.microsoft.com/office/drawing/2014/main" id="{CF9E81E4-57AF-7768-576C-7EBF4BFD75DC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4">
            <a:extLst>
              <a:ext uri="{FF2B5EF4-FFF2-40B4-BE49-F238E27FC236}">
                <a16:creationId xmlns:a16="http://schemas.microsoft.com/office/drawing/2014/main" id="{93276662-AA86-7A00-A304-1548152CC11F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1">
            <a:extLst>
              <a:ext uri="{FF2B5EF4-FFF2-40B4-BE49-F238E27FC236}">
                <a16:creationId xmlns:a16="http://schemas.microsoft.com/office/drawing/2014/main" id="{73D83A22-AB19-E7F5-AE39-82FFF8B4685D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9D6365E-C12B-1C92-0FE2-0FEF15285D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11FA59BE-A507-0189-57E3-76A60BDDBA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AF5EF3-E88A-6B2B-CF07-D2F8C3DD7F6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55107C-E306-F232-A64B-BEDE3B670F2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F1D2B6-6474-BD93-B241-7FECFE136D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E06A6E96-4D2A-5044-F781-60F02ABB2E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02F7480-40CD-D338-29E5-F174859366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801D-E025-750B-2882-B785AB58E0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0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DD8-7DEB-0141-8E02-04ED0BB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589F-03A6-8C4B-9E5E-B3308EA8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5D1B-7FAB-BC41-A644-B1207C0B2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77BB5-21C0-1642-B38B-ED16B4E5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5166D-C5B7-DD4B-8E8F-878C7D0A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D0BC-BFF3-F64A-9A04-3AE79129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1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9CC7-A0C5-A04B-938A-658C6F5D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E145E-766F-6446-8E75-37807904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4C34B-9AAF-4F4E-84E9-EF77BA2A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E0B2B-74AD-3342-B8B8-F448BFFE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B16A8-3D09-0E46-BD19-8060D1EE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9B72-472D-1A40-A01A-74C7BA88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2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412E-95D4-E940-9AC2-A8D6781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75BFD-D4A7-784A-BEF8-4A0961E11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E5ED9-B9F7-5941-83A7-D1EFD086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9EC0-B8D8-104D-A5D6-88DE893D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1E8A3-6369-A24F-BDA1-5C6BF2A5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57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0B385-501B-D449-9ACC-B676E0887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9380-41A5-D54D-BCBC-977D41C67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69-8EC6-1441-B307-71DBA581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78ABD-61C2-314B-AC18-2541DE6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BC83D-A47A-9646-A688-B567CE3B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68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73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4B085-3507-3445-9CAC-E99EB82D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F167-34AD-4748-A636-33ADAF9F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F6A50-431E-A248-AC1C-3430523DC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2BB9-4FC6-744C-8A52-6966F9E63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140F0-9903-404F-B2FB-F2F234C12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8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gif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pn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2.sv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77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1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3t.org/building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jpe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jpeg"/><Relationship Id="rId9" Type="http://schemas.openxmlformats.org/officeDocument/2006/relationships/image" Target="../media/image200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13" Type="http://schemas.openxmlformats.org/officeDocument/2006/relationships/image" Target="../media/image222.jpe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12" Type="http://schemas.openxmlformats.org/officeDocument/2006/relationships/image" Target="../media/image2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5.jpeg"/><Relationship Id="rId11" Type="http://schemas.openxmlformats.org/officeDocument/2006/relationships/image" Target="../media/image220.jpeg"/><Relationship Id="rId5" Type="http://schemas.openxmlformats.org/officeDocument/2006/relationships/image" Target="../media/image214.jpeg"/><Relationship Id="rId10" Type="http://schemas.openxmlformats.org/officeDocument/2006/relationships/image" Target="../media/image219.jpeg"/><Relationship Id="rId4" Type="http://schemas.openxmlformats.org/officeDocument/2006/relationships/image" Target="../media/image213.jpeg"/><Relationship Id="rId9" Type="http://schemas.openxmlformats.org/officeDocument/2006/relationships/image" Target="../media/image218.jpeg"/><Relationship Id="rId14" Type="http://schemas.openxmlformats.org/officeDocument/2006/relationships/image" Target="../media/image22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i3t.org/covi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6.jpe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251.svg"/><Relationship Id="rId7" Type="http://schemas.openxmlformats.org/officeDocument/2006/relationships/diagramLayout" Target="../diagrams/layout17.xml"/><Relationship Id="rId12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7.xml"/><Relationship Id="rId11" Type="http://schemas.openxmlformats.org/officeDocument/2006/relationships/image" Target="../media/image254.png"/><Relationship Id="rId5" Type="http://schemas.openxmlformats.org/officeDocument/2006/relationships/image" Target="../media/image253.svg"/><Relationship Id="rId10" Type="http://schemas.microsoft.com/office/2007/relationships/diagramDrawing" Target="../diagrams/drawing17.xml"/><Relationship Id="rId4" Type="http://schemas.openxmlformats.org/officeDocument/2006/relationships/image" Target="../media/image252.png"/><Relationship Id="rId9" Type="http://schemas.openxmlformats.org/officeDocument/2006/relationships/diagramColors" Target="../diagrams/colors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i3t.org/building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277.jpe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12" Type="http://schemas.openxmlformats.org/officeDocument/2006/relationships/image" Target="../media/image2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0.jpeg"/><Relationship Id="rId11" Type="http://schemas.openxmlformats.org/officeDocument/2006/relationships/image" Target="../media/image275.jpeg"/><Relationship Id="rId5" Type="http://schemas.openxmlformats.org/officeDocument/2006/relationships/image" Target="../media/image269.jpeg"/><Relationship Id="rId10" Type="http://schemas.openxmlformats.org/officeDocument/2006/relationships/image" Target="../media/image274.jpeg"/><Relationship Id="rId4" Type="http://schemas.openxmlformats.org/officeDocument/2006/relationships/image" Target="../media/image268.jpeg"/><Relationship Id="rId9" Type="http://schemas.openxmlformats.org/officeDocument/2006/relationships/image" Target="../media/image273.jpeg"/><Relationship Id="rId14" Type="http://schemas.openxmlformats.org/officeDocument/2006/relationships/image" Target="../media/image27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17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10" Type="http://schemas.openxmlformats.org/officeDocument/2006/relationships/image" Target="../media/image283.pn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28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0.png"/><Relationship Id="rId4" Type="http://schemas.openxmlformats.org/officeDocument/2006/relationships/image" Target="../media/image2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B212-66F0-4C3B-B653-2843DDCD3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Setting up for Success </a:t>
            </a:r>
            <a:br>
              <a:rPr lang="en-US"/>
            </a:br>
            <a:r>
              <a:rPr lang="en-US"/>
              <a:t>with Ci3T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3FA39B34-3641-6B0D-078F-5E37CEBDBA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31862"/>
              </p:ext>
            </p:extLst>
          </p:nvPr>
        </p:nvGraphicFramePr>
        <p:xfrm>
          <a:off x="3332499" y="3728621"/>
          <a:ext cx="5313938" cy="21620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56969">
                  <a:extLst>
                    <a:ext uri="{9D8B030D-6E8A-4147-A177-3AD203B41FA5}">
                      <a16:colId xmlns:a16="http://schemas.microsoft.com/office/drawing/2014/main" val="364340752"/>
                    </a:ext>
                  </a:extLst>
                </a:gridCol>
                <a:gridCol w="2656969">
                  <a:extLst>
                    <a:ext uri="{9D8B030D-6E8A-4147-A177-3AD203B41FA5}">
                      <a16:colId xmlns:a16="http://schemas.microsoft.com/office/drawing/2014/main" val="3530202880"/>
                    </a:ext>
                  </a:extLst>
                </a:gridCol>
              </a:tblGrid>
              <a:tr h="3083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Presenters and Contributors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Contributors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03472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Allison M. Bernard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Elise Sarasin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033340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Mark M. Buckman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Rebecca L. Sherod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309851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Kathleen Lynne 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Stacie Williams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822466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Wendy Peia Oakes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84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19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B7DD-57C1-E846-BF1F-0297F13B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2969" cy="1325563"/>
          </a:xfrm>
        </p:spPr>
        <p:txBody>
          <a:bodyPr anchor="t"/>
          <a:lstStyle/>
          <a:p>
            <a:r>
              <a:rPr lang="en-US" altLang="en-US" b="0"/>
              <a:t>The Journey of Ci3T: Respectful Partnerships</a:t>
            </a:r>
            <a:endParaRPr lang="en-US" b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0D19630-F2AE-A346-9DFC-1424913387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173" y="135255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0C4E37-7960-0D43-AD6C-34980339FC8A}"/>
              </a:ext>
            </a:extLst>
          </p:cNvPr>
          <p:cNvGrpSpPr>
            <a:grpSpLocks/>
          </p:cNvGrpSpPr>
          <p:nvPr/>
        </p:nvGrpSpPr>
        <p:grpSpPr bwMode="auto">
          <a:xfrm>
            <a:off x="2107144" y="3084817"/>
            <a:ext cx="990253" cy="1217306"/>
            <a:chOff x="428934" y="2999665"/>
            <a:chExt cx="990291" cy="1217305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698720C-BFEB-9A49-822B-253C4D95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34" y="2999665"/>
              <a:ext cx="737511" cy="73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F7FE8-95A9-8541-92D9-F76C17DA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24" y="3673683"/>
              <a:ext cx="380301" cy="54328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74CED2-89F8-AE45-B548-7576E21F2099}"/>
              </a:ext>
            </a:extLst>
          </p:cNvPr>
          <p:cNvGrpSpPr>
            <a:grpSpLocks/>
          </p:cNvGrpSpPr>
          <p:nvPr/>
        </p:nvGrpSpPr>
        <p:grpSpPr bwMode="auto">
          <a:xfrm>
            <a:off x="8015475" y="3711010"/>
            <a:ext cx="1536732" cy="578413"/>
            <a:chOff x="6350000" y="3617638"/>
            <a:chExt cx="1536699" cy="5788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1C8157-CB74-F645-B0B2-2D8FC2020FF5}"/>
                </a:ext>
              </a:extLst>
            </p:cNvPr>
            <p:cNvCxnSpPr/>
            <p:nvPr/>
          </p:nvCxnSpPr>
          <p:spPr>
            <a:xfrm flipH="1">
              <a:off x="6350000" y="4085310"/>
              <a:ext cx="1185838" cy="111216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4703B2-EB56-E142-9032-D06A8710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6398" y="3617638"/>
              <a:ext cx="380301" cy="54328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18AA3-C258-EA49-8C10-067CAEBCC835}"/>
              </a:ext>
            </a:extLst>
          </p:cNvPr>
          <p:cNvGrpSpPr>
            <a:grpSpLocks/>
          </p:cNvGrpSpPr>
          <p:nvPr/>
        </p:nvGrpSpPr>
        <p:grpSpPr bwMode="auto">
          <a:xfrm>
            <a:off x="3092636" y="3628251"/>
            <a:ext cx="1199096" cy="543696"/>
            <a:chOff x="1372936" y="3611952"/>
            <a:chExt cx="1199163" cy="5432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2E3098-C34B-8A4A-BF4C-56708AD9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798" y="3611952"/>
              <a:ext cx="380301" cy="54328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340CCC-1B69-1842-91C0-426CCEE3366F}"/>
                </a:ext>
              </a:extLst>
            </p:cNvPr>
            <p:cNvCxnSpPr/>
            <p:nvPr/>
          </p:nvCxnSpPr>
          <p:spPr>
            <a:xfrm>
              <a:off x="1372936" y="4102891"/>
              <a:ext cx="896987" cy="6345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EB1FC4-3CCD-184B-8524-BD405CC43758}"/>
              </a:ext>
            </a:extLst>
          </p:cNvPr>
          <p:cNvGrpSpPr>
            <a:grpSpLocks/>
          </p:cNvGrpSpPr>
          <p:nvPr/>
        </p:nvGrpSpPr>
        <p:grpSpPr bwMode="auto">
          <a:xfrm>
            <a:off x="6026336" y="3530600"/>
            <a:ext cx="2179637" cy="1382713"/>
            <a:chOff x="4347989" y="3446361"/>
            <a:chExt cx="2179479" cy="1382554"/>
          </a:xfrm>
        </p:grpSpPr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46B23FFD-4F74-0E4E-B029-B772BB6C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167" y="4285628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1">
              <a:extLst>
                <a:ext uri="{FF2B5EF4-FFF2-40B4-BE49-F238E27FC236}">
                  <a16:creationId xmlns:a16="http://schemas.microsoft.com/office/drawing/2014/main" id="{11F5F30B-69CA-6443-ADBF-63047413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705" y="3471284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2">
              <a:extLst>
                <a:ext uri="{FF2B5EF4-FFF2-40B4-BE49-F238E27FC236}">
                  <a16:creationId xmlns:a16="http://schemas.microsoft.com/office/drawing/2014/main" id="{0B57C1BC-E818-5446-ADA2-832CF1C02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989" y="3446361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7D4A4B8F-75C3-5647-B61B-5BC2DB3CEB5A}"/>
              </a:ext>
            </a:extLst>
          </p:cNvPr>
          <p:cNvSpPr txBox="1">
            <a:spLocks/>
          </p:cNvSpPr>
          <p:nvPr/>
        </p:nvSpPr>
        <p:spPr>
          <a:xfrm>
            <a:off x="2273486" y="563563"/>
            <a:ext cx="7886700" cy="132556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208FBE-87D6-C742-B129-E839A1D5F1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360" y="5497817"/>
            <a:ext cx="1354251" cy="9270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9BBB2D-A62D-CE4F-A2FD-03738ED0E5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405" y="1149030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829597-0310-F749-8F5E-B9C82509E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796" y="261768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20F1319-E544-A894-3318-638F7BE65107}"/>
              </a:ext>
            </a:extLst>
          </p:cNvPr>
          <p:cNvSpPr txBox="1"/>
          <p:nvPr/>
        </p:nvSpPr>
        <p:spPr>
          <a:xfrm>
            <a:off x="1410666" y="3718752"/>
            <a:ext cx="711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1997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A93125-0744-4659-63D3-40170A82D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587" y="1146821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697934-05C8-53AD-B740-85C04D8B528B}"/>
              </a:ext>
            </a:extLst>
          </p:cNvPr>
          <p:cNvGrpSpPr/>
          <p:nvPr/>
        </p:nvGrpSpPr>
        <p:grpSpPr>
          <a:xfrm>
            <a:off x="3586348" y="1800225"/>
            <a:ext cx="6494463" cy="2648243"/>
            <a:chOff x="3586348" y="1800225"/>
            <a:chExt cx="6494463" cy="26482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FAD1F3-9837-5142-84A0-EEDF563FF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700477" y="1800225"/>
              <a:ext cx="380334" cy="543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79E2C2-7D97-3123-4035-4B058CA2CB6A}"/>
                </a:ext>
              </a:extLst>
            </p:cNvPr>
            <p:cNvGrpSpPr/>
            <p:nvPr/>
          </p:nvGrpSpPr>
          <p:grpSpPr>
            <a:xfrm>
              <a:off x="3586348" y="3426119"/>
              <a:ext cx="5639698" cy="1022349"/>
              <a:chOff x="3586348" y="3426119"/>
              <a:chExt cx="5639698" cy="10223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A3AD0A2-597B-2148-B9E2-9EB3CDAFB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871919" y="34261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222AEE5-1B1D-5744-89C6-2DB232D9C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86348" y="36508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AB60297-A158-3040-8C6E-140878508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738062" y="351523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6C594B0-6746-BDAA-73C5-E9A1A5F30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845712" y="390511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56D3055-025A-C18F-7053-A87CAFA0B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720407" y="3540677"/>
                <a:ext cx="380334" cy="54335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1AD14-235B-55AA-E7B5-6097BA135977}"/>
              </a:ext>
            </a:extLst>
          </p:cNvPr>
          <p:cNvGrpSpPr/>
          <p:nvPr/>
        </p:nvGrpSpPr>
        <p:grpSpPr>
          <a:xfrm>
            <a:off x="3051361" y="3758625"/>
            <a:ext cx="5307769" cy="695897"/>
            <a:chOff x="3051361" y="3758625"/>
            <a:chExt cx="5307769" cy="6958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DF5712-254A-C744-B405-7BE5F8C59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1361" y="3758625"/>
              <a:ext cx="5155369" cy="543497"/>
              <a:chOff x="1318339" y="3697790"/>
              <a:chExt cx="5156224" cy="54328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90ED495-52F2-014E-B6B3-FBE896E2FBAC}"/>
                  </a:ext>
                </a:extLst>
              </p:cNvPr>
              <p:cNvCxnSpPr/>
              <p:nvPr/>
            </p:nvCxnSpPr>
            <p:spPr>
              <a:xfrm>
                <a:off x="1318339" y="4196644"/>
                <a:ext cx="4655322" cy="41259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AD9404B-184A-1347-AC9C-D0DCAF0B8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4262" y="3697790"/>
                <a:ext cx="380301" cy="54328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4AEBF7-DA73-35FE-B199-0576FE0EB6A6}"/>
                </a:ext>
              </a:extLst>
            </p:cNvPr>
            <p:cNvGrpSpPr/>
            <p:nvPr/>
          </p:nvGrpSpPr>
          <p:grpSpPr>
            <a:xfrm>
              <a:off x="7667466" y="3864642"/>
              <a:ext cx="691664" cy="589880"/>
              <a:chOff x="7667466" y="3864642"/>
              <a:chExt cx="691664" cy="5898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D0C88B8-3BB6-E0D3-E1C6-94B29DBD1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978892" y="3911025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C63199D-87BA-27B2-0691-BE6CA8620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667466" y="3864642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C39C9E1-4C75-FBDD-DA91-9FCC4EA69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22075" y="3897773"/>
                <a:ext cx="380238" cy="54349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BC088C-D958-9CA3-9988-32E6A9B3AC30}"/>
              </a:ext>
            </a:extLst>
          </p:cNvPr>
          <p:cNvGrpSpPr/>
          <p:nvPr/>
        </p:nvGrpSpPr>
        <p:grpSpPr>
          <a:xfrm>
            <a:off x="1722881" y="1190555"/>
            <a:ext cx="8304807" cy="3917020"/>
            <a:chOff x="1722881" y="1190555"/>
            <a:chExt cx="8304807" cy="3917020"/>
          </a:xfrm>
        </p:grpSpPr>
        <p:pic>
          <p:nvPicPr>
            <p:cNvPr id="38" name="Ci3T HI">
              <a:extLst>
                <a:ext uri="{FF2B5EF4-FFF2-40B4-BE49-F238E27FC236}">
                  <a16:creationId xmlns:a16="http://schemas.microsoft.com/office/drawing/2014/main" id="{746FBE2F-4909-F343-BF6E-989514EC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22881" y="1190555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C7DD03FF-5EEA-604B-8DC2-4AA13B05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34533" y="451442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B8608698-D998-51A6-1EF7-EA840E7C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99707" y="151404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9B2F7466-618B-DB0B-C2B7-99DB7E55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6500" y="2973446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BC8EF15-AFA8-8A4F-8CAA-85D6DEC07D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250" y="521923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12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AB3310-CCFF-1461-51AA-B04E5C55ABE8}"/>
              </a:ext>
            </a:extLst>
          </p:cNvPr>
          <p:cNvSpPr/>
          <p:nvPr/>
        </p:nvSpPr>
        <p:spPr>
          <a:xfrm>
            <a:off x="3863340" y="3120931"/>
            <a:ext cx="6406552" cy="33153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0E41E6-C38F-8EAD-A61E-0730AA2CE958}"/>
              </a:ext>
            </a:extLst>
          </p:cNvPr>
          <p:cNvSpPr/>
          <p:nvPr/>
        </p:nvSpPr>
        <p:spPr>
          <a:xfrm>
            <a:off x="5738326" y="5131837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Ci3T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1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6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Primary (Tier 1)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/>
              <a:t>All students are eligible for participation</a:t>
            </a:r>
            <a:br>
              <a:rPr lang="en-US" sz="2600"/>
            </a:br>
            <a:r>
              <a:rPr lang="en-US" sz="1800"/>
              <a:t>(Lane, Robertson et al., 2006)</a:t>
            </a:r>
          </a:p>
          <a:p>
            <a:r>
              <a:rPr lang="en-US" sz="2600"/>
              <a:t>About 80% of students respond to this level</a:t>
            </a:r>
            <a:br>
              <a:rPr lang="en-US" sz="2600"/>
            </a:br>
            <a:r>
              <a:rPr lang="en-US" sz="1900"/>
              <a:t>(Gresham, Sugai, Horner, Quinn, &amp; </a:t>
            </a:r>
            <a:r>
              <a:rPr lang="en-US" sz="1900" err="1"/>
              <a:t>McInerney</a:t>
            </a:r>
            <a:r>
              <a:rPr lang="en-US" sz="1900"/>
              <a:t>, 1998; Sugai &amp; Horner, 2006)</a:t>
            </a:r>
          </a:p>
          <a:p>
            <a:r>
              <a:rPr lang="en-US" sz="2600"/>
              <a:t>Examples of primary (Tier 1) prevention </a:t>
            </a:r>
          </a:p>
          <a:p>
            <a:pPr lvl="1"/>
            <a:r>
              <a:rPr lang="en-US"/>
              <a:t>Validated literacy curricula</a:t>
            </a:r>
          </a:p>
          <a:p>
            <a:pPr lvl="1"/>
            <a:r>
              <a:rPr lang="en-US"/>
              <a:t>Violence prevention</a:t>
            </a:r>
          </a:p>
          <a:p>
            <a:pPr lvl="1"/>
            <a:r>
              <a:rPr lang="en-US"/>
              <a:t>Conflict resolution programs</a:t>
            </a:r>
          </a:p>
          <a:p>
            <a:pPr lvl="1"/>
            <a:r>
              <a:rPr lang="en-US"/>
              <a:t>Anti-bullying programs</a:t>
            </a:r>
          </a:p>
          <a:p>
            <a:pPr lvl="1"/>
            <a:r>
              <a:rPr lang="en-US"/>
              <a:t>Schoolwide social skills instruction</a:t>
            </a:r>
          </a:p>
          <a:p>
            <a:pPr lvl="1"/>
            <a:r>
              <a:rPr lang="en-US"/>
              <a:t>Character education 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307630"/>
            <a:ext cx="108204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defRPr/>
            </a:pPr>
            <a:endParaRPr lang="en-US" sz="900">
              <a:solidFill>
                <a:prstClr val="white">
                  <a:lumMod val="50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4E0843-E86F-0445-94E2-3530C0186F19}"/>
              </a:ext>
            </a:extLst>
          </p:cNvPr>
          <p:cNvGrpSpPr/>
          <p:nvPr/>
        </p:nvGrpSpPr>
        <p:grpSpPr>
          <a:xfrm>
            <a:off x="7669763" y="3649657"/>
            <a:ext cx="3470642" cy="2390107"/>
            <a:chOff x="423333" y="1059255"/>
            <a:chExt cx="8297334" cy="5714079"/>
          </a:xfrm>
        </p:grpSpPr>
        <p:sp>
          <p:nvSpPr>
            <p:cNvPr id="7" name="Green Triangle">
              <a:extLst>
                <a:ext uri="{FF2B5EF4-FFF2-40B4-BE49-F238E27FC236}">
                  <a16:creationId xmlns:a16="http://schemas.microsoft.com/office/drawing/2014/main" id="{16795D9A-3A0C-564D-8778-F77D28545AC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Yellow Triangle">
              <a:extLst>
                <a:ext uri="{FF2B5EF4-FFF2-40B4-BE49-F238E27FC236}">
                  <a16:creationId xmlns:a16="http://schemas.microsoft.com/office/drawing/2014/main" id="{4A61817E-2CBB-D64C-B32F-7264F747EBE3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d Triangle">
              <a:extLst>
                <a:ext uri="{FF2B5EF4-FFF2-40B4-BE49-F238E27FC236}">
                  <a16:creationId xmlns:a16="http://schemas.microsoft.com/office/drawing/2014/main" id="{BF593E2F-25D4-5948-B80E-9D577666329C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45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Secondary (Tier 2)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Students who need more than the primary prevention plan, 10-15% of students </a:t>
            </a:r>
          </a:p>
          <a:p>
            <a:r>
              <a:rPr lang="en-US" sz="2400"/>
              <a:t>Focused intervention to address academic, behavior, and/or social concerns</a:t>
            </a:r>
          </a:p>
          <a:p>
            <a:pPr lvl="1"/>
            <a:r>
              <a:rPr lang="en-US"/>
              <a:t>Acquisition (can’t do)</a:t>
            </a:r>
          </a:p>
          <a:p>
            <a:pPr lvl="1"/>
            <a:r>
              <a:rPr lang="en-US"/>
              <a:t>Fluency (trouble doing)</a:t>
            </a:r>
          </a:p>
          <a:p>
            <a:pPr lvl="1"/>
            <a:r>
              <a:rPr lang="en-US"/>
              <a:t>Performance (won’t do) </a:t>
            </a:r>
          </a:p>
          <a:p>
            <a:r>
              <a:rPr lang="en-US" sz="2400"/>
              <a:t>Examples of secondary (Tier 2) prevention </a:t>
            </a:r>
          </a:p>
          <a:p>
            <a:pPr lvl="1"/>
            <a:r>
              <a:rPr lang="en-US"/>
              <a:t>Small group instruction in anger management</a:t>
            </a:r>
          </a:p>
          <a:p>
            <a:pPr lvl="1"/>
            <a:r>
              <a:rPr lang="en-US"/>
              <a:t>Reading comprehension strategies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167264"/>
            <a:ext cx="109728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lnSpc>
                <a:spcPct val="90000"/>
              </a:lnSpc>
              <a:spcBef>
                <a:spcPts val="576"/>
              </a:spcBef>
              <a:defRPr/>
            </a:pPr>
            <a:endParaRPr lang="en-US" sz="1000">
              <a:solidFill>
                <a:prstClr val="white">
                  <a:lumMod val="50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538C-425C-F54D-7D14-93B330F28C24}"/>
              </a:ext>
            </a:extLst>
          </p:cNvPr>
          <p:cNvGrpSpPr/>
          <p:nvPr/>
        </p:nvGrpSpPr>
        <p:grpSpPr>
          <a:xfrm>
            <a:off x="7748736" y="3649657"/>
            <a:ext cx="3402100" cy="2342905"/>
            <a:chOff x="423333" y="1059255"/>
            <a:chExt cx="8297334" cy="5714079"/>
          </a:xfrm>
        </p:grpSpPr>
        <p:sp>
          <p:nvSpPr>
            <p:cNvPr id="14" name="Green Triangle">
              <a:extLst>
                <a:ext uri="{FF2B5EF4-FFF2-40B4-BE49-F238E27FC236}">
                  <a16:creationId xmlns:a16="http://schemas.microsoft.com/office/drawing/2014/main" id="{5F06D93F-2738-65A8-5189-1E0038FD6AFF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Yellow Triangle">
              <a:extLst>
                <a:ext uri="{FF2B5EF4-FFF2-40B4-BE49-F238E27FC236}">
                  <a16:creationId xmlns:a16="http://schemas.microsoft.com/office/drawing/2014/main" id="{F710ED08-10BA-EE54-C867-D712E3A50AFF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d Triangle">
              <a:extLst>
                <a:ext uri="{FF2B5EF4-FFF2-40B4-BE49-F238E27FC236}">
                  <a16:creationId xmlns:a16="http://schemas.microsoft.com/office/drawing/2014/main" id="{D3865A91-A0B3-2FF3-C1AD-A7095344247F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79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Tertiary (Tier 3)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Students who need more than primary or secondary prevention, 5-7% of students</a:t>
            </a:r>
          </a:p>
          <a:p>
            <a:r>
              <a:rPr lang="en-US" sz="2400"/>
              <a:t>Intensive individualized interventions</a:t>
            </a:r>
          </a:p>
          <a:p>
            <a:r>
              <a:rPr lang="en-US" sz="2400"/>
              <a:t>Examples of tertiary (Tier 3) prevention </a:t>
            </a:r>
          </a:p>
          <a:p>
            <a:pPr lvl="1"/>
            <a:r>
              <a:rPr lang="en-US" sz="2200"/>
              <a:t>Functional assessment-based interventions </a:t>
            </a:r>
            <a:br>
              <a:rPr lang="en-US" sz="2200"/>
            </a:b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(Umbreit, Ferro, Liaupsin, &amp; Lane, 2007)</a:t>
            </a:r>
          </a:p>
          <a:p>
            <a:pPr lvl="1"/>
            <a:r>
              <a:rPr lang="en-US" sz="2200"/>
              <a:t>Multisystemic therapy program</a:t>
            </a:r>
            <a:br>
              <a:rPr lang="en-US" sz="2200"/>
            </a:b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800" err="1">
                <a:solidFill>
                  <a:schemeClr val="bg1">
                    <a:lumMod val="50000"/>
                  </a:schemeClr>
                </a:solidFill>
              </a:rPr>
              <a:t>Schoenwald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, Brown, &amp; </a:t>
            </a:r>
            <a:r>
              <a:rPr lang="en-US" sz="1800" err="1">
                <a:solidFill>
                  <a:schemeClr val="bg1">
                    <a:lumMod val="50000"/>
                  </a:schemeClr>
                </a:solidFill>
              </a:rPr>
              <a:t>Henggeler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, 2000)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6377869"/>
            <a:ext cx="91440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defRPr/>
            </a:pPr>
            <a:endParaRPr lang="en-US" sz="110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60BB27-03BB-97CA-064E-057B09D8F9F0}"/>
              </a:ext>
            </a:extLst>
          </p:cNvPr>
          <p:cNvGrpSpPr/>
          <p:nvPr/>
        </p:nvGrpSpPr>
        <p:grpSpPr>
          <a:xfrm>
            <a:off x="7814983" y="3630466"/>
            <a:ext cx="3335854" cy="2362096"/>
            <a:chOff x="423333" y="1059255"/>
            <a:chExt cx="8297334" cy="5714079"/>
          </a:xfrm>
        </p:grpSpPr>
        <p:sp>
          <p:nvSpPr>
            <p:cNvPr id="14" name="Green Triangle">
              <a:extLst>
                <a:ext uri="{FF2B5EF4-FFF2-40B4-BE49-F238E27FC236}">
                  <a16:creationId xmlns:a16="http://schemas.microsoft.com/office/drawing/2014/main" id="{40052421-229F-E74C-D0C4-5A4641CE6989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Yellow Triangle">
              <a:extLst>
                <a:ext uri="{FF2B5EF4-FFF2-40B4-BE49-F238E27FC236}">
                  <a16:creationId xmlns:a16="http://schemas.microsoft.com/office/drawing/2014/main" id="{38E43471-605B-EC77-4585-697D526ABD5E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d Triangle">
              <a:extLst>
                <a:ext uri="{FF2B5EF4-FFF2-40B4-BE49-F238E27FC236}">
                  <a16:creationId xmlns:a16="http://schemas.microsoft.com/office/drawing/2014/main" id="{F7266EDF-8605-F45F-D597-F9CF98B486AE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45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C9F1D4-22B6-2447-3248-F34A26A3ED25}"/>
              </a:ext>
            </a:extLst>
          </p:cNvPr>
          <p:cNvGrpSpPr/>
          <p:nvPr/>
        </p:nvGrpSpPr>
        <p:grpSpPr>
          <a:xfrm>
            <a:off x="2858373" y="1627632"/>
            <a:ext cx="6475255" cy="3602736"/>
            <a:chOff x="1048667" y="1920786"/>
            <a:chExt cx="6475255" cy="3602736"/>
          </a:xfrm>
        </p:grpSpPr>
        <p:pic>
          <p:nvPicPr>
            <p:cNvPr id="4" name="Picture 3" descr="The number 3, large in 3D brushed steel." title="Three">
              <a:extLst>
                <a:ext uri="{FF2B5EF4-FFF2-40B4-BE49-F238E27FC236}">
                  <a16:creationId xmlns:a16="http://schemas.microsoft.com/office/drawing/2014/main" id="{6B6AF0AD-8021-9B4C-B0FA-3405A5F6F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667" y="1920786"/>
              <a:ext cx="3198244" cy="360273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6C4C06-3B67-B0F4-7AE4-BAE1537A4138}"/>
                </a:ext>
              </a:extLst>
            </p:cNvPr>
            <p:cNvSpPr txBox="1"/>
            <p:nvPr/>
          </p:nvSpPr>
          <p:spPr>
            <a:xfrm>
              <a:off x="3458818" y="3250095"/>
              <a:ext cx="40651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/>
                <a:t>Core 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95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Three circles stacks as a triangle with arrow connecting in clockwise motion." title="Graphic showing interrelated academic, behavior, and social domains">
            <a:extLst>
              <a:ext uri="{FF2B5EF4-FFF2-40B4-BE49-F238E27FC236}">
                <a16:creationId xmlns:a16="http://schemas.microsoft.com/office/drawing/2014/main" id="{A5DC57F8-1977-7B46-9FAB-5C9098EEE9D9}"/>
              </a:ext>
            </a:extLst>
          </p:cNvPr>
          <p:cNvGrpSpPr/>
          <p:nvPr/>
        </p:nvGrpSpPr>
        <p:grpSpPr>
          <a:xfrm>
            <a:off x="3407703" y="1512224"/>
            <a:ext cx="5376594" cy="5239448"/>
            <a:chOff x="1419530" y="604955"/>
            <a:chExt cx="6075507" cy="60476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1577E2-3388-154B-BA69-6C62C8437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017" y="604955"/>
              <a:ext cx="2926080" cy="292608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5207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>
                  <a:solidFill>
                    <a:schemeClr val="tx1"/>
                  </a:solidFill>
                  <a:latin typeface="Calibri" panose="020F0502020204030204"/>
                </a:rPr>
                <a:t>Academic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1962DA3-9AF7-EF48-90FC-07CE9BE82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530" y="3327864"/>
              <a:ext cx="2926080" cy="2926080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5207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>
                  <a:solidFill>
                    <a:prstClr val="white"/>
                  </a:solidFill>
                  <a:latin typeface="Calibri" panose="020F0502020204030204"/>
                </a:rPr>
                <a:t>Behavior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AD7BAE-AEAE-8D49-AE89-0B8C85F43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8957" y="3327864"/>
              <a:ext cx="2926080" cy="29260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5207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>
                  <a:solidFill>
                    <a:schemeClr val="tx1"/>
                  </a:solidFill>
                  <a:latin typeface="Calibri" panose="020F0502020204030204"/>
                </a:rPr>
                <a:t>Social</a:t>
              </a:r>
            </a:p>
          </p:txBody>
        </p:sp>
        <p:sp>
          <p:nvSpPr>
            <p:cNvPr id="15" name="Circular Arrow 14">
              <a:extLst>
                <a:ext uri="{FF2B5EF4-FFF2-40B4-BE49-F238E27FC236}">
                  <a16:creationId xmlns:a16="http://schemas.microsoft.com/office/drawing/2014/main" id="{85D6B5C9-5448-FF41-B826-6A411F221BE5}"/>
                </a:ext>
              </a:extLst>
            </p:cNvPr>
            <p:cNvSpPr/>
            <p:nvPr/>
          </p:nvSpPr>
          <p:spPr>
            <a:xfrm rot="10800000">
              <a:off x="1801201" y="1307644"/>
              <a:ext cx="5138977" cy="5138977"/>
            </a:xfrm>
            <a:prstGeom prst="circularArrow">
              <a:avLst>
                <a:gd name="adj1" fmla="val 8253"/>
                <a:gd name="adj2" fmla="val 576535"/>
                <a:gd name="adj3" fmla="val 2961940"/>
                <a:gd name="adj4" fmla="val 53006"/>
                <a:gd name="adj5" fmla="val 9629"/>
              </a:avLst>
            </a:prstGeom>
            <a:solidFill>
              <a:schemeClr val="bg1">
                <a:alpha val="25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Circular Arrow 15">
              <a:extLst>
                <a:ext uri="{FF2B5EF4-FFF2-40B4-BE49-F238E27FC236}">
                  <a16:creationId xmlns:a16="http://schemas.microsoft.com/office/drawing/2014/main" id="{85C70D8D-7524-2C4C-8A7B-DBBB4814A521}"/>
                </a:ext>
              </a:extLst>
            </p:cNvPr>
            <p:cNvSpPr/>
            <p:nvPr/>
          </p:nvSpPr>
          <p:spPr>
            <a:xfrm rot="10800000">
              <a:off x="2057387" y="1307644"/>
              <a:ext cx="5138977" cy="5138977"/>
            </a:xfrm>
            <a:prstGeom prst="circularArrow">
              <a:avLst>
                <a:gd name="adj1" fmla="val 8253"/>
                <a:gd name="adj2" fmla="val 576535"/>
                <a:gd name="adj3" fmla="val 10170459"/>
                <a:gd name="adj4" fmla="val 7261524"/>
                <a:gd name="adj5" fmla="val 9629"/>
              </a:avLst>
            </a:prstGeom>
            <a:solidFill>
              <a:schemeClr val="bg1">
                <a:alpha val="25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Circular Arrow 16">
              <a:extLst>
                <a:ext uri="{FF2B5EF4-FFF2-40B4-BE49-F238E27FC236}">
                  <a16:creationId xmlns:a16="http://schemas.microsoft.com/office/drawing/2014/main" id="{59082C71-A70F-E041-B148-A56FBDE9A9BC}"/>
                </a:ext>
              </a:extLst>
            </p:cNvPr>
            <p:cNvSpPr/>
            <p:nvPr/>
          </p:nvSpPr>
          <p:spPr>
            <a:xfrm rot="11273190">
              <a:off x="1807952" y="1513638"/>
              <a:ext cx="5138977" cy="5138977"/>
            </a:xfrm>
            <a:prstGeom prst="circularArrow">
              <a:avLst>
                <a:gd name="adj1" fmla="val 8253"/>
                <a:gd name="adj2" fmla="val 576535"/>
                <a:gd name="adj3" fmla="val 16854933"/>
                <a:gd name="adj4" fmla="val 13847366"/>
                <a:gd name="adj5" fmla="val 9629"/>
              </a:avLst>
            </a:prstGeom>
            <a:solidFill>
              <a:schemeClr val="bg1">
                <a:alpha val="25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2EB9B0-6EC1-FF86-1250-53001101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cs typeface="Times New Roman" panose="02020603050405020304" pitchFamily="18" charset="0"/>
              </a:rPr>
              <a:t>Core features of the Ci3T model of prevention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90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C01D-7810-C31D-3925-AE39027F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4589-D411-982B-BD42-5F3151E1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Coordinated instruction within and across grade levels</a:t>
            </a:r>
          </a:p>
          <a:p>
            <a:r>
              <a:rPr lang="en-US" altLang="en-US"/>
              <a:t>Instruction linked to College and Career-Ready Standards, early learning standards, state, or district standards</a:t>
            </a:r>
          </a:p>
          <a:p>
            <a:r>
              <a:rPr lang="en-US" altLang="en-US"/>
              <a:t>Benchmarking student progress to inform instruction</a:t>
            </a:r>
          </a:p>
          <a:p>
            <a:r>
              <a:rPr lang="en-US" altLang="en-US"/>
              <a:t>Progress monitoring for students identified for secondary (Tier 2) and tertiary (Tier 3) supports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E48DEF-CA8D-7CF0-0510-0A64395CF307}"/>
              </a:ext>
            </a:extLst>
          </p:cNvPr>
          <p:cNvGrpSpPr/>
          <p:nvPr/>
        </p:nvGrpSpPr>
        <p:grpSpPr>
          <a:xfrm>
            <a:off x="3410897" y="5688802"/>
            <a:ext cx="5370206" cy="623098"/>
            <a:chOff x="2653453" y="5512456"/>
            <a:chExt cx="5370206" cy="623098"/>
          </a:xfrm>
        </p:grpSpPr>
        <p:pic>
          <p:nvPicPr>
            <p:cNvPr id="8" name="Picture 7" descr="Base of Ci3T triangle showing academic, behaviorl, and social domans." title="Ci3T Domains">
              <a:extLst>
                <a:ext uri="{FF2B5EF4-FFF2-40B4-BE49-F238E27FC236}">
                  <a16:creationId xmlns:a16="http://schemas.microsoft.com/office/drawing/2014/main" id="{AA01F98B-5A86-42E9-1F72-C9E7D34D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3453" y="5512456"/>
              <a:ext cx="5370206" cy="623098"/>
            </a:xfrm>
            <a:prstGeom prst="rect">
              <a:avLst/>
            </a:prstGeom>
          </p:spPr>
        </p:pic>
        <p:pic>
          <p:nvPicPr>
            <p:cNvPr id="9" name="Picture 8" title="Academic domain">
              <a:extLst>
                <a:ext uri="{FF2B5EF4-FFF2-40B4-BE49-F238E27FC236}">
                  <a16:creationId xmlns:a16="http://schemas.microsoft.com/office/drawing/2014/main" id="{6C439E3B-AD07-D571-FD86-23874215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3454" y="5512456"/>
              <a:ext cx="2041859" cy="623098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206040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2000-9D22-E4F6-7061-13258D5E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Renaming: </a:t>
            </a:r>
            <a:br>
              <a:rPr lang="en-US"/>
            </a:br>
            <a:r>
              <a:rPr lang="en-US"/>
              <a:t>School Initials + First and Last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B2AD3-3EC6-7D78-314D-F6747FF77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>
                <a:solidFill>
                  <a:srgbClr val="FF0000"/>
                </a:solidFill>
              </a:rPr>
              <a:t>To help us put you in breakout rooms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5ECEE-1C9F-E992-4E3C-F93E6218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07" y="4852765"/>
            <a:ext cx="3613166" cy="183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43584-C6A0-8B00-B4BB-D3110B71B7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94" y="3677755"/>
            <a:ext cx="3741065" cy="19741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56A30-B4B6-51A0-2528-2A0329D7FB5E}"/>
              </a:ext>
            </a:extLst>
          </p:cNvPr>
          <p:cNvSpPr txBox="1"/>
          <p:nvPr/>
        </p:nvSpPr>
        <p:spPr>
          <a:xfrm>
            <a:off x="5754951" y="3970644"/>
            <a:ext cx="5865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2. Rename yourself with your </a:t>
            </a:r>
          </a:p>
          <a:p>
            <a:pPr marL="0" indent="0">
              <a:buNone/>
            </a:pPr>
            <a:r>
              <a:rPr lang="en-US" sz="2400" b="1"/>
              <a:t>school initials </a:t>
            </a:r>
            <a:r>
              <a:rPr lang="en-US" sz="2400"/>
              <a:t>then</a:t>
            </a:r>
            <a:r>
              <a:rPr lang="en-US" sz="2400" b="1"/>
              <a:t> first and last name.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B68B9-92F9-AC34-28BD-D851AE549213}"/>
              </a:ext>
            </a:extLst>
          </p:cNvPr>
          <p:cNvSpPr txBox="1"/>
          <p:nvPr/>
        </p:nvSpPr>
        <p:spPr>
          <a:xfrm>
            <a:off x="629124" y="2711821"/>
            <a:ext cx="5724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1. Click the </a:t>
            </a:r>
            <a:r>
              <a:rPr lang="en-US" sz="2400" b="1"/>
              <a:t>three dots </a:t>
            </a:r>
            <a:r>
              <a:rPr lang="en-US" sz="2400"/>
              <a:t>at the top </a:t>
            </a:r>
          </a:p>
          <a:p>
            <a:r>
              <a:rPr lang="en-US" sz="2400"/>
              <a:t>right corner of your </a:t>
            </a:r>
            <a:r>
              <a:rPr lang="en-US" sz="2400" b="1"/>
              <a:t>video square.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BD662C-32D1-2A28-5C3F-ECE70035E826}"/>
              </a:ext>
            </a:extLst>
          </p:cNvPr>
          <p:cNvSpPr/>
          <p:nvPr/>
        </p:nvSpPr>
        <p:spPr>
          <a:xfrm>
            <a:off x="2895769" y="4000654"/>
            <a:ext cx="337352" cy="3284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C01D-7810-C31D-3925-AE39027F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Behavioral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4589-D411-982B-BD42-5F3151E1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Positive Behavioral Interventions and Supports (PBIS)</a:t>
            </a:r>
            <a:endParaRPr lang="en-US" altLang="en-US" sz="2800"/>
          </a:p>
          <a:p>
            <a:pPr lvl="1"/>
            <a:r>
              <a:rPr lang="en-US" altLang="en-US"/>
              <a:t>Establish, clarify, and define expectations</a:t>
            </a:r>
          </a:p>
          <a:p>
            <a:pPr lvl="1"/>
            <a:r>
              <a:rPr lang="en-US" altLang="en-US"/>
              <a:t>Teach all students the expectations, planned and implemented by all adults in the school </a:t>
            </a:r>
          </a:p>
          <a:p>
            <a:pPr lvl="1"/>
            <a:r>
              <a:rPr lang="en-US" altLang="en-US"/>
              <a:t>Give opportunities to practice</a:t>
            </a:r>
          </a:p>
          <a:p>
            <a:pPr lvl="1"/>
            <a:r>
              <a:rPr lang="en-US" altLang="en-US"/>
              <a:t>Reinforce students consistently, facilitate success</a:t>
            </a:r>
          </a:p>
          <a:p>
            <a:pPr lvl="1"/>
            <a:r>
              <a:rPr lang="en-US" altLang="en-US"/>
              <a:t>Consider rules, routines, and physical arrangements</a:t>
            </a:r>
          </a:p>
          <a:p>
            <a:pPr lvl="1"/>
            <a:r>
              <a:rPr lang="en-US" altLang="en-US"/>
              <a:t>Monitor the plan using school-wide data to identify students who need more support</a:t>
            </a:r>
          </a:p>
          <a:p>
            <a:pPr lvl="1"/>
            <a:r>
              <a:rPr lang="en-US" altLang="en-US"/>
              <a:t>Monitor student progress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802F3508-8B20-D2DE-24B0-2E4A5D3458DF}"/>
              </a:ext>
            </a:extLst>
          </p:cNvPr>
          <p:cNvSpPr/>
          <p:nvPr/>
        </p:nvSpPr>
        <p:spPr>
          <a:xfrm>
            <a:off x="8216348" y="342180"/>
            <a:ext cx="3137452" cy="13255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A Framework,</a:t>
            </a:r>
          </a:p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Not a Curriculum</a:t>
            </a:r>
          </a:p>
        </p:txBody>
      </p:sp>
      <p:pic>
        <p:nvPicPr>
          <p:cNvPr id="17" name="Picture 16" descr="Base of Ci3T triangle showing academic, behaviorl, and social domans." title="Ci3T Domains">
            <a:extLst>
              <a:ext uri="{FF2B5EF4-FFF2-40B4-BE49-F238E27FC236}">
                <a16:creationId xmlns:a16="http://schemas.microsoft.com/office/drawing/2014/main" id="{423426D9-FB8D-F6ED-7BF6-BA9833113A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96" y="5854662"/>
            <a:ext cx="5370206" cy="623098"/>
          </a:xfrm>
          <a:prstGeom prst="rect">
            <a:avLst/>
          </a:prstGeom>
        </p:spPr>
      </p:pic>
      <p:pic>
        <p:nvPicPr>
          <p:cNvPr id="18" name="Picture 17" title="Behavioral domain">
            <a:extLst>
              <a:ext uri="{FF2B5EF4-FFF2-40B4-BE49-F238E27FC236}">
                <a16:creationId xmlns:a16="http://schemas.microsoft.com/office/drawing/2014/main" id="{7522ABDB-84E5-67B3-2628-4D886B6D7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610" y="5854662"/>
            <a:ext cx="1758462" cy="6230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4770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of Ci3T triangle showing academic, behaviorl, and social domans." title="Ci3T Domains">
            <a:extLst>
              <a:ext uri="{FF2B5EF4-FFF2-40B4-BE49-F238E27FC236}">
                <a16:creationId xmlns:a16="http://schemas.microsoft.com/office/drawing/2014/main" id="{132F0B21-7D14-07CE-0D81-8BF3AB3C16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96" y="5688802"/>
            <a:ext cx="5370206" cy="623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8C01D-7810-C31D-3925-AE39027F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Component: </a:t>
            </a:r>
            <a:br>
              <a:rPr lang="en-US"/>
            </a:br>
            <a:r>
              <a:rPr lang="en-US"/>
              <a:t>Identifying a Validated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4589-D411-982B-BD42-5F3151E1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Violence Prevention</a:t>
            </a:r>
          </a:p>
          <a:p>
            <a:pPr lvl="1"/>
            <a:r>
              <a:rPr lang="en-US" altLang="en-US"/>
              <a:t>Second Step Violence Prevention (www.cfchildren.org)</a:t>
            </a:r>
          </a:p>
          <a:p>
            <a:r>
              <a:rPr lang="en-US" altLang="en-US" sz="2400"/>
              <a:t>Character Education</a:t>
            </a:r>
          </a:p>
          <a:p>
            <a:pPr lvl="1"/>
            <a:r>
              <a:rPr lang="en-US" altLang="en-US"/>
              <a:t>Positive Action (www.positiveaction.net)</a:t>
            </a:r>
          </a:p>
          <a:p>
            <a:pPr lvl="1"/>
            <a:r>
              <a:rPr lang="en-US" altLang="en-US"/>
              <a:t>Caring School Community (www.characterplus.org)</a:t>
            </a:r>
          </a:p>
          <a:p>
            <a:r>
              <a:rPr lang="en-US" altLang="en-US" sz="2400"/>
              <a:t>Social Skills</a:t>
            </a:r>
          </a:p>
          <a:p>
            <a:pPr lvl="1"/>
            <a:r>
              <a:rPr lang="en-US" altLang="en-US"/>
              <a:t>Social Skills Improvement System: Classwide Intervention Program (Elliott &amp; Gresham, 2007)</a:t>
            </a:r>
          </a:p>
        </p:txBody>
      </p:sp>
      <p:pic>
        <p:nvPicPr>
          <p:cNvPr id="12" name="Picture 11" title="Social domain">
            <a:extLst>
              <a:ext uri="{FF2B5EF4-FFF2-40B4-BE49-F238E27FC236}">
                <a16:creationId xmlns:a16="http://schemas.microsoft.com/office/drawing/2014/main" id="{06AC61D6-34BE-D0D4-D5B1-C480335D8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235" y="5665857"/>
            <a:ext cx="1837224" cy="6230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7968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AE6B-92B9-E5E8-BF47-94DBF77D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</a:t>
            </a:r>
          </a:p>
        </p:txBody>
      </p:sp>
      <p:pic>
        <p:nvPicPr>
          <p:cNvPr id="6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DFB1ACCB-641C-32E7-2B1A-6828496C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18641"/>
            <a:ext cx="3262546" cy="4222119"/>
          </a:xfrm>
          <a:ln>
            <a:solidFill>
              <a:schemeClr val="tx1"/>
            </a:solidFill>
          </a:ln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D7F5DF8F-0078-6ABD-B61A-8B79EF685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546B91-294E-3F7F-4484-16C86CFF9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39" y="1818641"/>
            <a:ext cx="3262547" cy="422211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69BBB-F8E1-20F3-D2BF-9E5E506C3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69" y="1818641"/>
            <a:ext cx="3262546" cy="422364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11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47" y="339692"/>
            <a:ext cx="8410815" cy="6426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549400" y="54805"/>
            <a:ext cx="7627851" cy="685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Ci3T Implementation Manual Primary (Tier 1) Plan</a:t>
            </a:r>
          </a:p>
        </p:txBody>
      </p:sp>
      <p:sp>
        <p:nvSpPr>
          <p:cNvPr id="9" name="Oval 8"/>
          <p:cNvSpPr/>
          <p:nvPr/>
        </p:nvSpPr>
        <p:spPr>
          <a:xfrm>
            <a:off x="1790046" y="1848465"/>
            <a:ext cx="8410815" cy="1905001"/>
          </a:xfrm>
          <a:prstGeom prst="ellips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3844" y="6119996"/>
            <a:ext cx="53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F4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ALL students accessing?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F4E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47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93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1277746" y="2397423"/>
            <a:ext cx="1671274" cy="250993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6F184B-D454-524E-8284-77849D660310}"/>
              </a:ext>
            </a:extLst>
          </p:cNvPr>
          <p:cNvSpPr/>
          <p:nvPr/>
        </p:nvSpPr>
        <p:spPr>
          <a:xfrm rot="5400000">
            <a:off x="3696791" y="3469121"/>
            <a:ext cx="1759748" cy="2416629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4254C8-AC84-0740-A97B-1673BD79874F}"/>
              </a:ext>
            </a:extLst>
          </p:cNvPr>
          <p:cNvSpPr/>
          <p:nvPr/>
        </p:nvSpPr>
        <p:spPr>
          <a:xfrm rot="5400000">
            <a:off x="6015058" y="941719"/>
            <a:ext cx="2077769" cy="253792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E41C484-EAF3-974A-A20B-B7E58713C8FC}"/>
              </a:ext>
            </a:extLst>
          </p:cNvPr>
          <p:cNvSpPr txBox="1">
            <a:spLocks/>
          </p:cNvSpPr>
          <p:nvPr/>
        </p:nvSpPr>
        <p:spPr bwMode="auto">
          <a:xfrm rot="-246943">
            <a:off x="552171" y="1118394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FF86DAD-3777-AC4F-8CD6-515CD3E47450}"/>
              </a:ext>
            </a:extLst>
          </p:cNvPr>
          <p:cNvSpPr txBox="1">
            <a:spLocks/>
          </p:cNvSpPr>
          <p:nvPr/>
        </p:nvSpPr>
        <p:spPr bwMode="auto">
          <a:xfrm rot="414631">
            <a:off x="720446" y="2983923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Reinforcing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864D72-2272-7245-9B53-9AD30E644BE1}"/>
              </a:ext>
            </a:extLst>
          </p:cNvPr>
          <p:cNvSpPr txBox="1">
            <a:spLocks/>
          </p:cNvSpPr>
          <p:nvPr/>
        </p:nvSpPr>
        <p:spPr bwMode="auto">
          <a:xfrm rot="-330507">
            <a:off x="552171" y="4853998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Monitoring</a:t>
            </a:r>
          </a:p>
        </p:txBody>
      </p:sp>
      <p:pic>
        <p:nvPicPr>
          <p:cNvPr id="3" name="Picture 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270C888-911D-4C66-B394-44EB4AC07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28" y="152400"/>
            <a:ext cx="2053042" cy="2656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6B919A-173E-4576-BC5A-B8FE9AA23A6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260943" y="3814831"/>
            <a:ext cx="2093774" cy="2093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DF23B-CBB9-F265-5D6D-EEC133BE96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717" y="3315151"/>
            <a:ext cx="1761756" cy="2294179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814784-96B3-C3E8-BD33-C61FD9BF24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132" y="4711429"/>
            <a:ext cx="1617865" cy="20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850" y="3961468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35A09957-B873-4686-A463-F5135D02C7D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67" y="3708400"/>
            <a:ext cx="1602327" cy="2073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5944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6BBA1614-051C-4866-ACE4-7FF4AB5AA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4214027" cy="54072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4ACE8F-1871-42C8-9FAB-75856BCD5BA8}"/>
              </a:ext>
            </a:extLst>
          </p:cNvPr>
          <p:cNvSpPr/>
          <p:nvPr/>
        </p:nvSpPr>
        <p:spPr>
          <a:xfrm>
            <a:off x="4137812" y="1947672"/>
            <a:ext cx="3963772" cy="172561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EFA3848-CF07-4EF7-9993-BC19340B5042}"/>
              </a:ext>
            </a:extLst>
          </p:cNvPr>
          <p:cNvSpPr/>
          <p:nvPr/>
        </p:nvSpPr>
        <p:spPr>
          <a:xfrm>
            <a:off x="4111061" y="1005840"/>
            <a:ext cx="3969877" cy="125633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D0D93B4-287C-4F4A-BC64-A4B5CA045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84" y="1919288"/>
            <a:ext cx="4836886" cy="40883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Your Ci3T Plan…</a:t>
            </a:r>
            <a:br>
              <a:rPr lang="en-US"/>
            </a:br>
            <a:r>
              <a:rPr lang="en-US"/>
              <a:t>Sharing Successes!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1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ysClr val="windowText" lastClr="000000"/>
                </a:solidFill>
              </a:rPr>
              <a:t>Rolling out the plan to Ci3T Stakeholders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555036"/>
          <a:ext cx="10515600" cy="466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370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08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B1F2-8E38-8B7E-E342-A36A58E7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Faculty and Staff Orientation</a:t>
            </a:r>
          </a:p>
        </p:txBody>
      </p:sp>
      <p:pic>
        <p:nvPicPr>
          <p:cNvPr id="7" name="Content Placeholder 6" title="Picture of classroom setting expectations poster, ticket, and implementation manual">
            <a:extLst>
              <a:ext uri="{FF2B5EF4-FFF2-40B4-BE49-F238E27FC236}">
                <a16:creationId xmlns:a16="http://schemas.microsoft.com/office/drawing/2014/main" id="{1CECAD36-5013-A60C-3C52-031C88783A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838428"/>
            <a:ext cx="5599357" cy="443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F0521DFB-2663-B747-5392-EE71A36BB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576" y="1727329"/>
            <a:ext cx="3597083" cy="46550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052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2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2790943" y="2397423"/>
            <a:ext cx="1671274" cy="250993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6F184B-D454-524E-8284-77849D660310}"/>
              </a:ext>
            </a:extLst>
          </p:cNvPr>
          <p:cNvSpPr/>
          <p:nvPr/>
        </p:nvSpPr>
        <p:spPr>
          <a:xfrm rot="5400000">
            <a:off x="5209988" y="3469121"/>
            <a:ext cx="1759748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4254C8-AC84-0740-A97B-1673BD79874F}"/>
              </a:ext>
            </a:extLst>
          </p:cNvPr>
          <p:cNvSpPr/>
          <p:nvPr/>
        </p:nvSpPr>
        <p:spPr>
          <a:xfrm rot="5400000">
            <a:off x="7528255" y="941719"/>
            <a:ext cx="2077769" cy="253792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33BA1-0CDC-3298-ABBF-8419898A19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13" y="173602"/>
            <a:ext cx="1479696" cy="19149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96756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3857-A054-A3DF-80EC-74820A9E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up!</a:t>
            </a:r>
            <a:br>
              <a:rPr lang="en-US"/>
            </a:br>
            <a:r>
              <a:rPr lang="en-US"/>
              <a:t>Ci3T Signage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4727A5-35BD-A89D-528D-1C75AB74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91" y="1690688"/>
            <a:ext cx="5801786" cy="4351338"/>
          </a:xfrm>
          <a:prstGeom prst="rect">
            <a:avLst/>
          </a:prstGeom>
        </p:spPr>
      </p:pic>
      <p:pic>
        <p:nvPicPr>
          <p:cNvPr id="13" name="Picture 1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11092E7-FF25-66A4-1795-30DEADED75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808" y="212640"/>
            <a:ext cx="4126992" cy="6190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6623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3857-A054-A3DF-80EC-74820A9E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the Year Off</a:t>
            </a:r>
            <a:br>
              <a:rPr lang="en-US"/>
            </a:br>
            <a:r>
              <a:rPr lang="en-US"/>
              <a:t>with Excitement!</a:t>
            </a:r>
          </a:p>
        </p:txBody>
      </p:sp>
      <p:pic>
        <p:nvPicPr>
          <p:cNvPr id="4" name="Content Placeholder 3" descr="Picture of microphone in foreground with blurred out background of auditorium assembly and large projection screen." title="Assembly">
            <a:extLst>
              <a:ext uri="{FF2B5EF4-FFF2-40B4-BE49-F238E27FC236}">
                <a16:creationId xmlns:a16="http://schemas.microsoft.com/office/drawing/2014/main" id="{FA7D7A33-BCA6-61A3-49D8-4165153D99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8200" y="2276166"/>
            <a:ext cx="5181600" cy="345025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C1472E-A8D1-3B94-51AF-F230EE1F3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532" y="1562599"/>
            <a:ext cx="3284477" cy="218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icture of high school students at a rally holding a sign that reads Lincoln Lioni P.R.I.D.E.!" title="Rally">
            <a:extLst>
              <a:ext uri="{FF2B5EF4-FFF2-40B4-BE49-F238E27FC236}">
                <a16:creationId xmlns:a16="http://schemas.microsoft.com/office/drawing/2014/main" id="{85E1F318-EAD4-9EDB-8826-88267C97DD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38" y="3817888"/>
            <a:ext cx="3559559" cy="237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266F8B6F-8C59-7920-B057-6175FEEA6746}"/>
              </a:ext>
            </a:extLst>
          </p:cNvPr>
          <p:cNvSpPr/>
          <p:nvPr/>
        </p:nvSpPr>
        <p:spPr>
          <a:xfrm>
            <a:off x="9310903" y="20640"/>
            <a:ext cx="2722070" cy="2372336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Kick-off Assemblies</a:t>
            </a:r>
          </a:p>
        </p:txBody>
      </p:sp>
    </p:spTree>
    <p:extLst>
      <p:ext uri="{BB962C8B-B14F-4D97-AF65-F5344CB8AC3E}">
        <p14:creationId xmlns:p14="http://schemas.microsoft.com/office/powerpoint/2010/main" val="3846892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8225-AC5F-81B7-BB5A-84311562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Sharing with Parents and Families</a:t>
            </a:r>
          </a:p>
        </p:txBody>
      </p:sp>
      <p:pic>
        <p:nvPicPr>
          <p:cNvPr id="4" name="Picture 3" title="Parent letter sample">
            <a:extLst>
              <a:ext uri="{FF2B5EF4-FFF2-40B4-BE49-F238E27FC236}">
                <a16:creationId xmlns:a16="http://schemas.microsoft.com/office/drawing/2014/main" id="{A1291D61-ED20-68D9-7804-DC16A92C6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06" y="1551539"/>
            <a:ext cx="7805118" cy="501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1424AC-2747-CC6F-3AE2-627904154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5232" y="1551539"/>
            <a:ext cx="2576100" cy="50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99E285-05C1-FACD-74C1-FA956557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941" y="1441148"/>
            <a:ext cx="6934720" cy="51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FAA96DD-BBEF-24E2-2B3A-D8E16DA8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Templates &amp; Resources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154A2AB-370B-15C6-FF94-45BA06769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821675" y="2174754"/>
            <a:ext cx="6134632" cy="4305673"/>
          </a:xfrm>
          <a:ln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1C20F6-D54B-05B9-56B5-7C159048C6FC}"/>
              </a:ext>
            </a:extLst>
          </p:cNvPr>
          <p:cNvSpPr/>
          <p:nvPr/>
        </p:nvSpPr>
        <p:spPr>
          <a:xfrm>
            <a:off x="1182808" y="4280446"/>
            <a:ext cx="3602666" cy="141581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https://www.ci3t.org/building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0D386C-A40A-50A7-50B2-0678F01731E1}"/>
              </a:ext>
            </a:extLst>
          </p:cNvPr>
          <p:cNvSpPr/>
          <p:nvPr/>
        </p:nvSpPr>
        <p:spPr>
          <a:xfrm>
            <a:off x="5984834" y="2817628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276DE-ED56-AC73-8644-F6EDBF2F95EB}"/>
              </a:ext>
            </a:extLst>
          </p:cNvPr>
          <p:cNvSpPr/>
          <p:nvPr/>
        </p:nvSpPr>
        <p:spPr>
          <a:xfrm>
            <a:off x="5984834" y="3193315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A324D5-51C5-53B8-2C7F-73D321D3A0C6}"/>
              </a:ext>
            </a:extLst>
          </p:cNvPr>
          <p:cNvSpPr/>
          <p:nvPr/>
        </p:nvSpPr>
        <p:spPr>
          <a:xfrm>
            <a:off x="5984834" y="3934886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D204B7-D3D6-842C-1BAD-985843D3C66E}"/>
              </a:ext>
            </a:extLst>
          </p:cNvPr>
          <p:cNvSpPr/>
          <p:nvPr/>
        </p:nvSpPr>
        <p:spPr>
          <a:xfrm>
            <a:off x="5984834" y="4099693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146F1F-4E66-470E-344C-E8D9D1699527}"/>
              </a:ext>
            </a:extLst>
          </p:cNvPr>
          <p:cNvSpPr/>
          <p:nvPr/>
        </p:nvSpPr>
        <p:spPr>
          <a:xfrm>
            <a:off x="5984834" y="3375845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A97C9-10BF-F741-D1B8-FF95D59551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96" y="2163747"/>
            <a:ext cx="5257800" cy="1771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97C4E7-B626-1CB1-5077-0FA96DDF8275}"/>
              </a:ext>
            </a:extLst>
          </p:cNvPr>
          <p:cNvSpPr/>
          <p:nvPr/>
        </p:nvSpPr>
        <p:spPr>
          <a:xfrm>
            <a:off x="1405908" y="2837980"/>
            <a:ext cx="1147721" cy="320801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Your Plan … Sharing Successes!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Do you know where your </a:t>
            </a:r>
            <a:r>
              <a:rPr lang="en-US" b="1">
                <a:solidFill>
                  <a:srgbClr val="FF0000"/>
                </a:solidFill>
              </a:rPr>
              <a:t>Ci3T Implementation Manual </a:t>
            </a:r>
            <a:r>
              <a:rPr lang="en-US"/>
              <a:t>is located?</a:t>
            </a:r>
          </a:p>
          <a:p>
            <a:r>
              <a:rPr lang="en-US"/>
              <a:t>What have you seen done well at your building?</a:t>
            </a:r>
          </a:p>
          <a:p>
            <a:r>
              <a:rPr lang="en-US"/>
              <a:t>What are you looking forward to in the coming year?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64" y="5175051"/>
            <a:ext cx="3651906" cy="1250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36" y="5175051"/>
            <a:ext cx="2387897" cy="1250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22B2444B-0D56-E65E-6CD6-AC8911DFC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391" y="1690688"/>
            <a:ext cx="3345666" cy="36050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4312EE-7C7C-94F8-C7D8-C749BE714600}"/>
              </a:ext>
            </a:extLst>
          </p:cNvPr>
          <p:cNvGrpSpPr/>
          <p:nvPr/>
        </p:nvGrpSpPr>
        <p:grpSpPr>
          <a:xfrm>
            <a:off x="10398315" y="3831566"/>
            <a:ext cx="1561171" cy="2129883"/>
            <a:chOff x="10326029" y="3813717"/>
            <a:chExt cx="1561171" cy="2129883"/>
          </a:xfrm>
        </p:grpSpPr>
        <p:pic>
          <p:nvPicPr>
            <p:cNvPr id="9" name="Graphic 8" descr="Keyboard outline">
              <a:extLst>
                <a:ext uri="{FF2B5EF4-FFF2-40B4-BE49-F238E27FC236}">
                  <a16:creationId xmlns:a16="http://schemas.microsoft.com/office/drawing/2014/main" id="{560F167C-7E25-EEE2-4997-92B857635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0" name="Graphic 9" descr="Computer outline">
              <a:extLst>
                <a:ext uri="{FF2B5EF4-FFF2-40B4-BE49-F238E27FC236}">
                  <a16:creationId xmlns:a16="http://schemas.microsoft.com/office/drawing/2014/main" id="{95D793C4-C548-A31C-A588-CDFE65D07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998B13-7796-1983-863C-18DBDCFFF547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82E089-8B77-1357-01C3-F8B713687E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647" y="1887593"/>
            <a:ext cx="2165886" cy="17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1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Tier 1…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Academics</a:t>
            </a:r>
          </a:p>
          <a:p>
            <a:r>
              <a:rPr lang="en-US"/>
              <a:t>Behavior: Positive Behavior Interventions and Supports (PBIS) </a:t>
            </a:r>
          </a:p>
          <a:p>
            <a:r>
              <a:rPr lang="en-US"/>
              <a:t>Social and Emotional Well-being: Your Validated Curricula and Resources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5745A-30BF-0667-7409-086F1CFC474E}"/>
              </a:ext>
            </a:extLst>
          </p:cNvPr>
          <p:cNvSpPr txBox="1">
            <a:spLocks/>
          </p:cNvSpPr>
          <p:nvPr/>
        </p:nvSpPr>
        <p:spPr>
          <a:xfrm>
            <a:off x="9374819" y="768350"/>
            <a:ext cx="2503503" cy="1628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22510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142E-BBE1-4963-90F8-7FDF66C0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Academic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F2BB-A088-4D6C-9319-C7F3016DF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381" y="4590301"/>
            <a:ext cx="6613004" cy="1500187"/>
          </a:xfrm>
        </p:spPr>
        <p:txBody>
          <a:bodyPr/>
          <a:lstStyle/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7361F-1368-4FF9-A0FE-690C4D9E12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43" y="3648988"/>
            <a:ext cx="3880474" cy="29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ACCDC07-54A3-4639-ACEC-FEC2BFAA5F78}"/>
              </a:ext>
            </a:extLst>
          </p:cNvPr>
          <p:cNvSpPr/>
          <p:nvPr/>
        </p:nvSpPr>
        <p:spPr>
          <a:xfrm rot="5400000">
            <a:off x="-249668" y="4460891"/>
            <a:ext cx="2681036" cy="128170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58281" y="3046721"/>
            <a:ext cx="3754159" cy="764558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CCFD2-BFBB-8EF6-605C-9A68632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Academics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B15B418-14FB-4DFD-9F83-746BE6C62697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BCDB-6ABC-2999-EE5B-0C0865C5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Connect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19" y="1825625"/>
            <a:ext cx="4201616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99EE9-3B28-9619-BB05-811F1A0389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</a:t>
            </a:r>
          </a:p>
          <a:p>
            <a:r>
              <a:rPr lang="en-US"/>
              <a:t>Follow us on Twitter or Instagram for updates and links to resources!</a:t>
            </a:r>
          </a:p>
          <a:p>
            <a:pPr lvl="1"/>
            <a:r>
              <a:rPr lang="en-US"/>
              <a:t>@Ci3TModel</a:t>
            </a:r>
          </a:p>
        </p:txBody>
      </p:sp>
    </p:spTree>
    <p:extLst>
      <p:ext uri="{BB962C8B-B14F-4D97-AF65-F5344CB8AC3E}">
        <p14:creationId xmlns:p14="http://schemas.microsoft.com/office/powerpoint/2010/main" val="603526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424B4646-57B0-366B-0446-B1BBB81A8384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CD29E9-E05E-4BCD-89DC-1B70542FE970}"/>
              </a:ext>
            </a:extLst>
          </p:cNvPr>
          <p:cNvGrpSpPr/>
          <p:nvPr/>
        </p:nvGrpSpPr>
        <p:grpSpPr>
          <a:xfrm>
            <a:off x="6955644" y="1745495"/>
            <a:ext cx="5029204" cy="4857068"/>
            <a:chOff x="6880999" y="1745495"/>
            <a:chExt cx="5029204" cy="4857068"/>
          </a:xfrm>
        </p:grpSpPr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2234A04E-C4D3-1E8F-9682-997C13068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497" r="-2172"/>
            <a:stretch/>
          </p:blipFill>
          <p:spPr>
            <a:xfrm>
              <a:off x="6880999" y="3350325"/>
              <a:ext cx="2286000" cy="3081290"/>
            </a:xfrm>
            <a:prstGeom prst="rect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</p:pic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295B0B34-10C8-9478-A9F8-3CAA164287B3}"/>
                </a:ext>
              </a:extLst>
            </p:cNvPr>
            <p:cNvSpPr/>
            <p:nvPr/>
          </p:nvSpPr>
          <p:spPr>
            <a:xfrm>
              <a:off x="9166999" y="1745495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Opportunities to Respond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C17D212E-41C6-DA85-E4E6-FA0CDE7D6032}"/>
                </a:ext>
              </a:extLst>
            </p:cNvPr>
            <p:cNvSpPr/>
            <p:nvPr/>
          </p:nvSpPr>
          <p:spPr>
            <a:xfrm>
              <a:off x="9166999" y="2441402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Behavior-Specific Praise</a:t>
              </a: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3BE27CC6-F0A5-593C-1EDC-56BD88650E4D}"/>
                </a:ext>
              </a:extLst>
            </p:cNvPr>
            <p:cNvSpPr/>
            <p:nvPr/>
          </p:nvSpPr>
          <p:spPr>
            <a:xfrm>
              <a:off x="9166999" y="3137309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Active Supervision</a:t>
              </a: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897E473E-B452-DB9E-99A1-9DBA89876AE4}"/>
                </a:ext>
              </a:extLst>
            </p:cNvPr>
            <p:cNvSpPr/>
            <p:nvPr/>
          </p:nvSpPr>
          <p:spPr>
            <a:xfrm>
              <a:off x="9166999" y="3833216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Instructional Feedback</a:t>
              </a:r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A97BC4AE-6BD5-C48D-BC77-C9298CA1E079}"/>
                </a:ext>
              </a:extLst>
            </p:cNvPr>
            <p:cNvSpPr/>
            <p:nvPr/>
          </p:nvSpPr>
          <p:spPr>
            <a:xfrm>
              <a:off x="9166999" y="4529123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High-</a:t>
              </a:r>
              <a:r>
                <a:rPr lang="en-US" sz="2000" i="1" kern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 Requests</a:t>
              </a:r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62B3741E-5F22-98AD-D4C4-3EB5AB7EF02B}"/>
                </a:ext>
              </a:extLst>
            </p:cNvPr>
            <p:cNvSpPr/>
            <p:nvPr/>
          </p:nvSpPr>
          <p:spPr>
            <a:xfrm>
              <a:off x="9166999" y="5225030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err="1">
                  <a:latin typeface="Arial" panose="020B0604020202020204" pitchFamily="34" charset="0"/>
                  <a:cs typeface="Arial" panose="020B0604020202020204" pitchFamily="34" charset="0"/>
                </a:rPr>
                <a:t>Precorrection</a:t>
              </a:r>
              <a:endParaRPr lang="en-US" sz="2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F267CAED-3C91-9BD1-A6EF-09C9D14E29E6}"/>
                </a:ext>
              </a:extLst>
            </p:cNvPr>
            <p:cNvSpPr/>
            <p:nvPr/>
          </p:nvSpPr>
          <p:spPr>
            <a:xfrm>
              <a:off x="9166999" y="5920937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Incorporating Choice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58281" y="3740953"/>
            <a:ext cx="3754159" cy="764558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CCFD2-BFBB-8EF6-605C-9A68632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Academics</a:t>
            </a:r>
          </a:p>
        </p:txBody>
      </p:sp>
    </p:spTree>
    <p:extLst>
      <p:ext uri="{BB962C8B-B14F-4D97-AF65-F5344CB8AC3E}">
        <p14:creationId xmlns:p14="http://schemas.microsoft.com/office/powerpoint/2010/main" val="21602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4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Callout 11"/>
          <p:cNvSpPr/>
          <p:nvPr/>
        </p:nvSpPr>
        <p:spPr>
          <a:xfrm rot="516946">
            <a:off x="7877802" y="5552615"/>
            <a:ext cx="2667000" cy="612775"/>
          </a:xfrm>
          <a:prstGeom prst="wedgeEllipseCallout">
            <a:avLst>
              <a:gd name="adj1" fmla="val -67005"/>
              <a:gd name="adj2" fmla="val 98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What do I need to know?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1227" y="6004455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Ci3T Exemplar - Elementary</a:t>
            </a:r>
          </a:p>
        </p:txBody>
      </p:sp>
      <p:sp>
        <p:nvSpPr>
          <p:cNvPr id="14" name="Rounded Rectangle 13"/>
          <p:cNvSpPr/>
          <p:nvPr/>
        </p:nvSpPr>
        <p:spPr>
          <a:xfrm rot="5400000">
            <a:off x="926839" y="1959429"/>
            <a:ext cx="5421086" cy="250993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Academics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Reviewing Roles &amp; Responsibilities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What do I need to know?</a:t>
            </a:r>
          </a:p>
          <a:p>
            <a:r>
              <a:rPr lang="en-US"/>
              <a:t>Procedures for Teaching</a:t>
            </a:r>
          </a:p>
          <a:p>
            <a:pPr lvl="1"/>
            <a:r>
              <a:rPr lang="en-US">
                <a:solidFill>
                  <a:srgbClr val="7030A0"/>
                </a:solidFill>
              </a:rPr>
              <a:t>How am I doing with using low-intensity supports?</a:t>
            </a:r>
          </a:p>
          <a:p>
            <a:r>
              <a:rPr lang="en-US"/>
              <a:t>Procedures for Reinforcing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have I been reinforcing students for meeting expectations?</a:t>
            </a:r>
          </a:p>
          <a:p>
            <a:r>
              <a:rPr lang="en-US"/>
              <a:t>Procedures for Monitoring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am I doing with implementation?</a:t>
            </a:r>
          </a:p>
          <a:p>
            <a:r>
              <a:rPr lang="en-US"/>
              <a:t>Questions &amp; Considerations?</a:t>
            </a:r>
          </a:p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 rot="880817">
            <a:off x="7537450" y="5062538"/>
            <a:ext cx="3130550" cy="14224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Successes! </a:t>
            </a:r>
          </a:p>
        </p:txBody>
      </p:sp>
    </p:spTree>
    <p:extLst>
      <p:ext uri="{BB962C8B-B14F-4D97-AF65-F5344CB8AC3E}">
        <p14:creationId xmlns:p14="http://schemas.microsoft.com/office/powerpoint/2010/main" val="37585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F968-FBE7-4E2C-8D0E-B7D733A5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Behavioral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50EF5-0D89-4AA6-863F-9AE0F4378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8662" y="4589463"/>
            <a:ext cx="6273338" cy="1500187"/>
          </a:xfrm>
        </p:spPr>
        <p:txBody>
          <a:bodyPr/>
          <a:lstStyle/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05660-0F8D-497D-88B3-4DD382527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29" y="3648988"/>
            <a:ext cx="3880474" cy="29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8ACB40D-04DD-411F-81E3-42254B1FF8E7}"/>
              </a:ext>
            </a:extLst>
          </p:cNvPr>
          <p:cNvSpPr/>
          <p:nvPr/>
        </p:nvSpPr>
        <p:spPr>
          <a:xfrm rot="5400000">
            <a:off x="833149" y="4499921"/>
            <a:ext cx="2681036" cy="120364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91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B5229DB-6E50-44E8-BB39-B9F071671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596142"/>
              </p:ext>
            </p:extLst>
          </p:nvPr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218919" y="2819400"/>
            <a:ext cx="3754159" cy="2927324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ECBADD-07DF-B794-6DB4-23246E810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600" y="3169201"/>
            <a:ext cx="4918400" cy="36887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48C2C2-FA1F-8350-D8A7-9ED200F5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</p:spTree>
    <p:extLst>
      <p:ext uri="{BB962C8B-B14F-4D97-AF65-F5344CB8AC3E}">
        <p14:creationId xmlns:p14="http://schemas.microsoft.com/office/powerpoint/2010/main" val="5177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CFEFB87-FF66-9342-945C-50D448C68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0800"/>
              </p:ext>
            </p:extLst>
          </p:nvPr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A245386-5ECC-A7CE-CFA4-D4B04E796809}"/>
              </a:ext>
            </a:extLst>
          </p:cNvPr>
          <p:cNvSpPr/>
          <p:nvPr/>
        </p:nvSpPr>
        <p:spPr>
          <a:xfrm>
            <a:off x="4218919" y="2819400"/>
            <a:ext cx="3754159" cy="2927324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599" y="1819356"/>
            <a:ext cx="3592446" cy="4649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D7F89-E964-7226-4AEA-8FE5F764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E59CD-58A2-7FBD-7043-1487387F5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EA0A12-4730-4AD1-D961-A9C7E2BF0ECD}"/>
              </a:ext>
            </a:extLst>
          </p:cNvPr>
          <p:cNvGrpSpPr/>
          <p:nvPr/>
        </p:nvGrpSpPr>
        <p:grpSpPr>
          <a:xfrm>
            <a:off x="6213904" y="292308"/>
            <a:ext cx="3954931" cy="6273383"/>
            <a:chOff x="6213904" y="292308"/>
            <a:chExt cx="3954931" cy="6273383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D0B0AFE3-62D2-4039-8185-4E2B21F6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904" y="292308"/>
              <a:ext cx="3952359" cy="30540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EF35E753-9B37-4C7E-920F-C63D59135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446" y="3510027"/>
              <a:ext cx="3954389" cy="3055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86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" y="-206375"/>
            <a:ext cx="11157637" cy="14439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1526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" y="-7407275"/>
            <a:ext cx="11157637" cy="14439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730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4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Callout 11"/>
          <p:cNvSpPr/>
          <p:nvPr/>
        </p:nvSpPr>
        <p:spPr>
          <a:xfrm rot="516946">
            <a:off x="7877802" y="5552615"/>
            <a:ext cx="2667000" cy="612775"/>
          </a:xfrm>
          <a:prstGeom prst="wedgeEllipseCallout">
            <a:avLst>
              <a:gd name="adj1" fmla="val -8842"/>
              <a:gd name="adj2" fmla="val -80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What do I need to know?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1227" y="6004455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Ci3T Exemplar - Elementary</a:t>
            </a:r>
          </a:p>
        </p:txBody>
      </p:sp>
      <p:sp>
        <p:nvSpPr>
          <p:cNvPr id="15" name="Rounded Rectangle 14"/>
          <p:cNvSpPr/>
          <p:nvPr/>
        </p:nvSpPr>
        <p:spPr>
          <a:xfrm rot="5400000">
            <a:off x="3399453" y="2015414"/>
            <a:ext cx="5402422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658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Behavior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Reviewing Roles &amp; Responsibilities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What do I need to know?</a:t>
            </a:r>
          </a:p>
          <a:p>
            <a:r>
              <a:rPr lang="en-US"/>
              <a:t>Procedures for Teaching</a:t>
            </a:r>
          </a:p>
          <a:p>
            <a:pPr lvl="1"/>
            <a:r>
              <a:rPr lang="en-US">
                <a:solidFill>
                  <a:srgbClr val="7030A0"/>
                </a:solidFill>
              </a:rPr>
              <a:t>How am I doing with teaching expectations for specific settings?</a:t>
            </a:r>
          </a:p>
          <a:p>
            <a:r>
              <a:rPr lang="en-US"/>
              <a:t>Procedures for Reinforcing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have I been reinforcing students for meeting expectations?</a:t>
            </a:r>
          </a:p>
          <a:p>
            <a:r>
              <a:rPr lang="en-US"/>
              <a:t>Procedures for Monitoring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am I doing with implementation?</a:t>
            </a:r>
          </a:p>
          <a:p>
            <a:r>
              <a:rPr lang="en-US"/>
              <a:t>Questions &amp; Considerations?</a:t>
            </a:r>
          </a:p>
          <a:p>
            <a:endParaRPr lang="en-US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233D7B59-114C-5D5A-E090-84F6C7890DC0}"/>
              </a:ext>
            </a:extLst>
          </p:cNvPr>
          <p:cNvSpPr txBox="1">
            <a:spLocks/>
          </p:cNvSpPr>
          <p:nvPr/>
        </p:nvSpPr>
        <p:spPr>
          <a:xfrm rot="880817">
            <a:off x="7537450" y="5062538"/>
            <a:ext cx="3130550" cy="14224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Successes! </a:t>
            </a:r>
          </a:p>
        </p:txBody>
      </p:sp>
    </p:spTree>
    <p:extLst>
      <p:ext uri="{BB962C8B-B14F-4D97-AF65-F5344CB8AC3E}">
        <p14:creationId xmlns:p14="http://schemas.microsoft.com/office/powerpoint/2010/main" val="125661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80146-2DC2-841D-BCE1-FAAFCB787294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212079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0C9349-1BDF-E078-B9D4-63D4DA12B75B}"/>
              </a:ext>
            </a:extLst>
          </p:cNvPr>
          <p:cNvSpPr/>
          <p:nvPr/>
        </p:nvSpPr>
        <p:spPr>
          <a:xfrm>
            <a:off x="2557902" y="386485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3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9FCD-3F36-4EA3-8ADA-2775F823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Social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D7B7-526B-4D02-A3D7-F00FA0180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8908" y="4589463"/>
            <a:ext cx="6373091" cy="1500187"/>
          </a:xfrm>
        </p:spPr>
        <p:txBody>
          <a:bodyPr/>
          <a:lstStyle/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F1514-5166-4FFF-8426-8A211BE94E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82" y="3648988"/>
            <a:ext cx="3880474" cy="29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15246A1E-3F9F-49EE-BFD6-DB43F1A20F4B}"/>
              </a:ext>
            </a:extLst>
          </p:cNvPr>
          <p:cNvSpPr/>
          <p:nvPr/>
        </p:nvSpPr>
        <p:spPr>
          <a:xfrm rot="5400000">
            <a:off x="2071242" y="4499921"/>
            <a:ext cx="2681036" cy="120364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2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8227B40A-5C57-2505-631A-713CB23AF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346206"/>
              </p:ext>
            </p:extLst>
          </p:nvPr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698EA-2E54-CBAC-6305-574F67B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4" y="1500809"/>
            <a:ext cx="4488013" cy="52335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D3C11-59EE-206B-6561-4C3E8CA0E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83" y="2198179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7DEE92-D604-A7B2-0ECD-96E1015D57C7}"/>
              </a:ext>
            </a:extLst>
          </p:cNvPr>
          <p:cNvSpPr/>
          <p:nvPr/>
        </p:nvSpPr>
        <p:spPr>
          <a:xfrm>
            <a:off x="7979559" y="2995904"/>
            <a:ext cx="3754159" cy="226314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2C7BF5-C6FF-55FE-23F0-8B6867E4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Social-Emotional Well-being</a:t>
            </a:r>
          </a:p>
        </p:txBody>
      </p:sp>
    </p:spTree>
    <p:extLst>
      <p:ext uri="{BB962C8B-B14F-4D97-AF65-F5344CB8AC3E}">
        <p14:creationId xmlns:p14="http://schemas.microsoft.com/office/powerpoint/2010/main" val="41491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4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Callout 11"/>
          <p:cNvSpPr/>
          <p:nvPr/>
        </p:nvSpPr>
        <p:spPr>
          <a:xfrm rot="516946">
            <a:off x="7877802" y="5552615"/>
            <a:ext cx="2667000" cy="612775"/>
          </a:xfrm>
          <a:prstGeom prst="wedgeEllipseCallout">
            <a:avLst>
              <a:gd name="adj1" fmla="val -8842"/>
              <a:gd name="adj2" fmla="val -80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What do I need to know?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1227" y="6004455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Ci3T Exemplar - Elementary</a:t>
            </a:r>
          </a:p>
        </p:txBody>
      </p:sp>
      <p:sp>
        <p:nvSpPr>
          <p:cNvPr id="15" name="Rounded Rectangle 14"/>
          <p:cNvSpPr/>
          <p:nvPr/>
        </p:nvSpPr>
        <p:spPr>
          <a:xfrm rot="5400000">
            <a:off x="5823058" y="2085201"/>
            <a:ext cx="5402422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1172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Social and Emotional Well-being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Reviewing Roles &amp; Responsibilities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What do I need to know?</a:t>
            </a:r>
          </a:p>
          <a:p>
            <a:r>
              <a:rPr lang="en-US"/>
              <a:t>Procedures for Teaching</a:t>
            </a:r>
          </a:p>
          <a:p>
            <a:pPr lvl="1"/>
            <a:r>
              <a:rPr lang="en-US">
                <a:solidFill>
                  <a:srgbClr val="7030A0"/>
                </a:solidFill>
              </a:rPr>
              <a:t>How am I doing with teaching social and emotional well-being lessons at Tier 1? Am I weaving them into daily instruction? </a:t>
            </a:r>
          </a:p>
          <a:p>
            <a:r>
              <a:rPr lang="en-US"/>
              <a:t>Procedures for Reinforcing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have I been acknowledging students who are using these skills throughout the day?</a:t>
            </a:r>
          </a:p>
          <a:p>
            <a:r>
              <a:rPr lang="en-US"/>
              <a:t>Procedures for Monitoring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am I doing with implementation?</a:t>
            </a:r>
          </a:p>
          <a:p>
            <a:r>
              <a:rPr lang="en-US"/>
              <a:t>Questions &amp; Considerations?</a:t>
            </a:r>
          </a:p>
          <a:p>
            <a:endParaRPr lang="en-US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233D7B59-114C-5D5A-E090-84F6C7890DC0}"/>
              </a:ext>
            </a:extLst>
          </p:cNvPr>
          <p:cNvSpPr txBox="1">
            <a:spLocks/>
          </p:cNvSpPr>
          <p:nvPr/>
        </p:nvSpPr>
        <p:spPr>
          <a:xfrm rot="880817">
            <a:off x="7537450" y="5062538"/>
            <a:ext cx="3130550" cy="14224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Successes! </a:t>
            </a:r>
          </a:p>
        </p:txBody>
      </p:sp>
    </p:spTree>
    <p:extLst>
      <p:ext uri="{BB962C8B-B14F-4D97-AF65-F5344CB8AC3E}">
        <p14:creationId xmlns:p14="http://schemas.microsoft.com/office/powerpoint/2010/main" val="944265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DE3EC160-B5C0-09C5-5A95-92C161D39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4" y="123432"/>
            <a:ext cx="8595392" cy="664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A9AE36-196C-2623-569C-AFD5FCD2AF13}"/>
              </a:ext>
            </a:extLst>
          </p:cNvPr>
          <p:cNvSpPr/>
          <p:nvPr/>
        </p:nvSpPr>
        <p:spPr>
          <a:xfrm>
            <a:off x="6346640" y="890567"/>
            <a:ext cx="2078903" cy="1503315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FBD9C9-FCC9-525E-1F57-78C2D715B383}"/>
              </a:ext>
            </a:extLst>
          </p:cNvPr>
          <p:cNvSpPr/>
          <p:nvPr/>
        </p:nvSpPr>
        <p:spPr>
          <a:xfrm>
            <a:off x="375074" y="2393882"/>
            <a:ext cx="1453726" cy="150631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7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719A9E-C107-4070-90D6-67EE0A02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80084"/>
              </p:ext>
            </p:extLst>
          </p:nvPr>
        </p:nvGraphicFramePr>
        <p:xfrm>
          <a:off x="645968" y="395254"/>
          <a:ext cx="10955482" cy="489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5482">
                  <a:extLst>
                    <a:ext uri="{9D8B030D-6E8A-4147-A177-3AD203B41FA5}">
                      <a16:colId xmlns:a16="http://schemas.microsoft.com/office/drawing/2014/main" val="1825065384"/>
                    </a:ext>
                  </a:extLst>
                </a:gridCol>
              </a:tblGrid>
              <a:tr h="54873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Talk Time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406655"/>
                  </a:ext>
                </a:extLst>
              </a:tr>
              <a:tr h="43506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Reviewing Roles &amp; Responsibilities: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Do I know what my roles and responsibilities are in teaching academic skills?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Do I know what my roles and responsibilities are in teaching expectations?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Do I know what my roles and responsibilities are in teaching social and emotional well being skills to my students?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Procedures for Teaching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How  often am I implementing low-intensity strategies? Do I receive support or offer support to others?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How comfortable do I feel incorporating social and emotional well-being lesson content into daily instruction?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Procedures for Reinforcing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How have I been reinforcing expectations when students meet them? 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20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4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1000"/>
    </mc:Choice>
    <mc:Fallback xmlns=""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Teaching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142303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800">
                <a:solidFill>
                  <a:sysClr val="windowText" lastClr="000000"/>
                </a:solidFill>
              </a:rPr>
              <a:t>Procedures for Teaching the Plan to: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304711"/>
              </p:ext>
            </p:extLst>
          </p:nvPr>
        </p:nvGraphicFramePr>
        <p:xfrm>
          <a:off x="838200" y="1555036"/>
          <a:ext cx="10515600" cy="466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5689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52839-2D62-E042-A811-9870CB07A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39" y="182880"/>
            <a:ext cx="8401722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97B57A-8346-9942-B8E9-727D83A0AC51}"/>
              </a:ext>
            </a:extLst>
          </p:cNvPr>
          <p:cNvSpPr/>
          <p:nvPr/>
        </p:nvSpPr>
        <p:spPr>
          <a:xfrm>
            <a:off x="2591602" y="615602"/>
            <a:ext cx="7250899" cy="187359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ight Arrow 5"/>
          <p:cNvSpPr/>
          <p:nvPr/>
        </p:nvSpPr>
        <p:spPr>
          <a:xfrm rot="9318962">
            <a:off x="8836812" y="686212"/>
            <a:ext cx="1752600" cy="759848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06E9AB-F9F3-8546-8813-FB2D2F1A59BA}"/>
              </a:ext>
            </a:extLst>
          </p:cNvPr>
          <p:cNvGrpSpPr/>
          <p:nvPr/>
        </p:nvGrpSpPr>
        <p:grpSpPr>
          <a:xfrm rot="20972135">
            <a:off x="7366004" y="2689899"/>
            <a:ext cx="3048317" cy="3072620"/>
            <a:chOff x="4532102" y="3785380"/>
            <a:chExt cx="3048317" cy="3072620"/>
          </a:xfrm>
        </p:grpSpPr>
        <p:pic>
          <p:nvPicPr>
            <p:cNvPr id="11" name="Picture 10" title="Sticky note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32102" y="4076411"/>
              <a:ext cx="3048317" cy="2781589"/>
            </a:xfrm>
            <a:prstGeom prst="rect">
              <a:avLst/>
            </a:prstGeom>
          </p:spPr>
        </p:pic>
        <p:pic>
          <p:nvPicPr>
            <p:cNvPr id="12" name="Picture 11" title="Push pin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3037" y="3785380"/>
              <a:ext cx="1378923" cy="1297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84573">
              <a:off x="4709214" y="4773807"/>
              <a:ext cx="26940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2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918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>
                <a:solidFill>
                  <a:sysClr val="windowText" lastClr="000000"/>
                </a:solidFill>
              </a:rPr>
              <a:t>How will primary prevention (Tier 1) efforts be taught to all stakeholders?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 marL="0" indent="-182880">
              <a:lnSpc>
                <a:spcPct val="80000"/>
              </a:lnSpc>
              <a:buNone/>
              <a:defRPr/>
            </a:pPr>
            <a:r>
              <a:rPr lang="en-US" u="sng"/>
              <a:t>Faculty and Staff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Implementation manual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Expectation matrix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Bookmarks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Collaborative teams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Posters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Ticket tip sheet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Professional learning</a:t>
            </a:r>
          </a:p>
          <a:p>
            <a:pPr marL="0" indent="-182880">
              <a:lnSpc>
                <a:spcPct val="80000"/>
              </a:lnSpc>
              <a:buNone/>
              <a:defRPr/>
            </a:pPr>
            <a:r>
              <a:rPr lang="en-US" u="sng"/>
              <a:t>Students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Lessons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Posters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Videos</a:t>
            </a:r>
          </a:p>
          <a:p>
            <a:pPr marL="0" indent="-182880">
              <a:lnSpc>
                <a:spcPct val="80000"/>
              </a:lnSpc>
              <a:buNone/>
              <a:defRPr/>
            </a:pPr>
            <a:r>
              <a:rPr lang="en-US" u="sng"/>
              <a:t>Parents and Community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Letters to parents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200">
                <a:solidFill>
                  <a:schemeClr val="tx1"/>
                </a:solidFill>
              </a:rPr>
              <a:t>Contacts with community businesses</a:t>
            </a:r>
          </a:p>
        </p:txBody>
      </p:sp>
      <p:pic>
        <p:nvPicPr>
          <p:cNvPr id="13" name="Picture 12" title="Classroom expectations poster">
            <a:extLst>
              <a:ext uri="{FF2B5EF4-FFF2-40B4-BE49-F238E27FC236}">
                <a16:creationId xmlns:a16="http://schemas.microsoft.com/office/drawing/2014/main" id="{77798891-BBA4-3E48-87B0-A117D200DB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051" y="3714468"/>
            <a:ext cx="1899521" cy="284928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 title="Bookmakr: Bus setting">
            <a:extLst>
              <a:ext uri="{FF2B5EF4-FFF2-40B4-BE49-F238E27FC236}">
                <a16:creationId xmlns:a16="http://schemas.microsoft.com/office/drawing/2014/main" id="{064B914F-666A-6E47-85CD-733971317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8802" y="152630"/>
            <a:ext cx="1329995" cy="335859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9" name="Picture 8" descr="Be responsible" title="Hallway banner">
            <a:extLst>
              <a:ext uri="{FF2B5EF4-FFF2-40B4-BE49-F238E27FC236}">
                <a16:creationId xmlns:a16="http://schemas.microsoft.com/office/drawing/2014/main" id="{49CAB8E8-1BDC-8444-9B4D-4A1D5E0FD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918" y="1926073"/>
            <a:ext cx="5778498" cy="1268059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9BE330-623D-41EB-971A-06E297CA4B3D}"/>
              </a:ext>
            </a:extLst>
          </p:cNvPr>
          <p:cNvSpPr/>
          <p:nvPr/>
        </p:nvSpPr>
        <p:spPr>
          <a:xfrm>
            <a:off x="93306" y="6494131"/>
            <a:ext cx="14897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Shared with permission.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7D02-6AF0-B5BF-A99E-D1125CFD20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918" y="3730213"/>
            <a:ext cx="3473780" cy="26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2202A6-8062-0D5A-F914-34868B1D9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93" y="2120356"/>
            <a:ext cx="5899615" cy="32551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F0272-D734-FD75-46C2-90E7EFE7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Project EMPOWER Professional Learning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256DEC-5E7C-5AF6-2F3B-518D1054D4FA}"/>
              </a:ext>
            </a:extLst>
          </p:cNvPr>
          <p:cNvSpPr/>
          <p:nvPr/>
        </p:nvSpPr>
        <p:spPr>
          <a:xfrm>
            <a:off x="3530170" y="2253519"/>
            <a:ext cx="1349406" cy="443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CD7535-7EDF-E8A9-2BC4-D4CEBE3785E1}"/>
              </a:ext>
            </a:extLst>
          </p:cNvPr>
          <p:cNvSpPr/>
          <p:nvPr/>
        </p:nvSpPr>
        <p:spPr>
          <a:xfrm>
            <a:off x="4651899" y="3302494"/>
            <a:ext cx="790113" cy="319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742D1-968F-FD9C-AC2D-9CB352D081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036" y="2031577"/>
            <a:ext cx="4076695" cy="4604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5183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90883-C3D7-4C61-A64C-45ADC8AB9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752" y="470815"/>
            <a:ext cx="7888496" cy="59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84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54DBA6F-2306-422D-AD01-754F0C9331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51788"/>
            <a:ext cx="4126992" cy="6190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E233149-0FFE-4D16-900E-FF64DD0EB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31" y="351788"/>
            <a:ext cx="4126992" cy="6190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4732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AF705F-D694-4B34-BF43-C5D6C2F1E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0" y="868680"/>
            <a:ext cx="3956862" cy="51206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C09851B-640C-404E-8E02-EC8D7CA77B60}"/>
              </a:ext>
            </a:extLst>
          </p:cNvPr>
          <p:cNvGraphicFramePr/>
          <p:nvPr/>
        </p:nvGraphicFramePr>
        <p:xfrm>
          <a:off x="5161934" y="1017693"/>
          <a:ext cx="6191866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3397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AF705F-D694-4B34-BF43-C5D6C2F1E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0" y="868680"/>
            <a:ext cx="3956862" cy="51206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C09851B-640C-404E-8E02-EC8D7CA77B60}"/>
              </a:ext>
            </a:extLst>
          </p:cNvPr>
          <p:cNvGraphicFramePr/>
          <p:nvPr/>
        </p:nvGraphicFramePr>
        <p:xfrm>
          <a:off x="5161934" y="1017693"/>
          <a:ext cx="6191866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8122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AF705F-D694-4B34-BF43-C5D6C2F1E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0" y="868680"/>
            <a:ext cx="3956862" cy="51206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C09851B-640C-404E-8E02-EC8D7CA77B60}"/>
              </a:ext>
            </a:extLst>
          </p:cNvPr>
          <p:cNvGraphicFramePr/>
          <p:nvPr/>
        </p:nvGraphicFramePr>
        <p:xfrm>
          <a:off x="5161934" y="1017693"/>
          <a:ext cx="6191866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230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AF705F-D694-4B34-BF43-C5D6C2F1E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0" y="868680"/>
            <a:ext cx="3956862" cy="51206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C09851B-640C-404E-8E02-EC8D7CA77B60}"/>
              </a:ext>
            </a:extLst>
          </p:cNvPr>
          <p:cNvGraphicFramePr/>
          <p:nvPr/>
        </p:nvGraphicFramePr>
        <p:xfrm>
          <a:off x="5161934" y="1017693"/>
          <a:ext cx="6191866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1960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AF705F-D694-4B34-BF43-C5D6C2F1EF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0" y="868680"/>
            <a:ext cx="3956862" cy="51206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C09851B-640C-404E-8E02-EC8D7CA77B60}"/>
              </a:ext>
            </a:extLst>
          </p:cNvPr>
          <p:cNvGraphicFramePr/>
          <p:nvPr/>
        </p:nvGraphicFramePr>
        <p:xfrm>
          <a:off x="5161934" y="1017693"/>
          <a:ext cx="6191866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45006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Setting expectations powerpoint lesson">
            <a:extLst>
              <a:ext uri="{FF2B5EF4-FFF2-40B4-BE49-F238E27FC236}">
                <a16:creationId xmlns:a16="http://schemas.microsoft.com/office/drawing/2014/main" id="{3051E0D9-9672-4F7E-B5D4-FB8273B7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10" y="3429000"/>
            <a:ext cx="3925824" cy="2944368"/>
          </a:xfrm>
          <a:prstGeom prst="rect">
            <a:avLst/>
          </a:prstGeom>
        </p:spPr>
      </p:pic>
      <p:pic>
        <p:nvPicPr>
          <p:cNvPr id="7" name="Picture 6" title="Setting expectations powerpoint lesson">
            <a:extLst>
              <a:ext uri="{FF2B5EF4-FFF2-40B4-BE49-F238E27FC236}">
                <a16:creationId xmlns:a16="http://schemas.microsoft.com/office/drawing/2014/main" id="{0309B97C-CD18-46BF-8CAA-DC249C903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698" y="264633"/>
            <a:ext cx="3925823" cy="2944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title="Setting expectations powerpoint lesson">
            <a:extLst>
              <a:ext uri="{FF2B5EF4-FFF2-40B4-BE49-F238E27FC236}">
                <a16:creationId xmlns:a16="http://schemas.microsoft.com/office/drawing/2014/main" id="{6A294ECE-DAEC-42F5-994B-074E5D0B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811" y="266932"/>
            <a:ext cx="3945596" cy="294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title="Setting expectations powerpoint lesson">
            <a:extLst>
              <a:ext uri="{FF2B5EF4-FFF2-40B4-BE49-F238E27FC236}">
                <a16:creationId xmlns:a16="http://schemas.microsoft.com/office/drawing/2014/main" id="{B2251FB7-4B3C-49E6-9ABD-D7F66B0FC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697" y="3429000"/>
            <a:ext cx="3925824" cy="2944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E053F-D836-447F-BAFB-50BDCBEC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812" y="365125"/>
            <a:ext cx="2877988" cy="1325563"/>
          </a:xfrm>
        </p:spPr>
        <p:txBody>
          <a:bodyPr/>
          <a:lstStyle/>
          <a:p>
            <a:r>
              <a:rPr lang="en-US"/>
              <a:t>Other ideas…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70BBC-3B4B-4B9F-B867-671F9C932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812" y="1825625"/>
            <a:ext cx="3070012" cy="4351338"/>
          </a:xfrm>
        </p:spPr>
        <p:txBody>
          <a:bodyPr>
            <a:normAutofit/>
          </a:bodyPr>
          <a:lstStyle/>
          <a:p>
            <a:r>
              <a:rPr lang="en-US"/>
              <a:t>Videos</a:t>
            </a:r>
          </a:p>
          <a:p>
            <a:r>
              <a:rPr lang="en-US"/>
              <a:t>Announcements</a:t>
            </a:r>
          </a:p>
          <a:p>
            <a:r>
              <a:rPr lang="en-US"/>
              <a:t>Virtual assemblies</a:t>
            </a:r>
          </a:p>
          <a:p>
            <a:r>
              <a:rPr lang="en-US"/>
              <a:t>Link teaching of classroom routines to school-wide expectations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23084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CDE9-570C-4C68-980E-B6969638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engaging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39249-B91A-488B-947C-41F181FA5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Explain the </a:t>
            </a:r>
            <a:r>
              <a:rPr lang="en-US" i="1"/>
              <a:t>why…</a:t>
            </a:r>
            <a:br>
              <a:rPr lang="en-US" i="1"/>
            </a:br>
            <a:r>
              <a:rPr lang="en-US" i="1"/>
              <a:t>…</a:t>
            </a:r>
            <a:r>
              <a:rPr lang="en-US"/>
              <a:t>and help students think about their </a:t>
            </a:r>
            <a:r>
              <a:rPr lang="en-US" i="1"/>
              <a:t>why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Pacing, pacing, pacing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Active student participation</a:t>
            </a:r>
          </a:p>
          <a:p>
            <a:pPr lvl="1"/>
            <a:r>
              <a:rPr lang="en-US"/>
              <a:t>Low-intensity strategies</a:t>
            </a:r>
          </a:p>
          <a:p>
            <a:pPr marL="457200" lvl="1" indent="0">
              <a:buNone/>
            </a:pPr>
            <a:r>
              <a:rPr lang="en-US"/>
              <a:t>…opportunities to respond</a:t>
            </a:r>
          </a:p>
          <a:p>
            <a:pPr marL="457200" lvl="1" indent="0">
              <a:buNone/>
            </a:pPr>
            <a:r>
              <a:rPr lang="en-US"/>
              <a:t>…instructional choice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Make it </a:t>
            </a:r>
            <a:r>
              <a:rPr lang="en-US" i="1"/>
              <a:t>fun!</a:t>
            </a:r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EF542-99F4-4C51-B3C1-4A4FFCD32DB3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209" y="1478932"/>
            <a:ext cx="1545336" cy="1545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B892E-2ED9-47EF-A216-4D8B0402BA8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615" y="3516751"/>
            <a:ext cx="1545336" cy="154533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5604C8C-7605-4A7B-B900-65DA027791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386" y="5062087"/>
            <a:ext cx="1545336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6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6F8A9-5D82-0235-D832-6630228A0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530" y="465887"/>
            <a:ext cx="8954940" cy="3453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571055-5741-0410-9274-B60AA00E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20" y="4000543"/>
            <a:ext cx="8972550" cy="2238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78542-9C70-9840-6C59-B36F8643BF15}"/>
              </a:ext>
            </a:extLst>
          </p:cNvPr>
          <p:cNvSpPr/>
          <p:nvPr/>
        </p:nvSpPr>
        <p:spPr>
          <a:xfrm>
            <a:off x="1504950" y="2400301"/>
            <a:ext cx="1771650" cy="1600242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DBB47-33F3-78C9-E98F-AA539BC04CCC}"/>
              </a:ext>
            </a:extLst>
          </p:cNvPr>
          <p:cNvSpPr/>
          <p:nvPr/>
        </p:nvSpPr>
        <p:spPr>
          <a:xfrm>
            <a:off x="8200306" y="592630"/>
            <a:ext cx="2373165" cy="1600242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E9106-849D-5B9D-4F68-19072FBC93F7}"/>
              </a:ext>
            </a:extLst>
          </p:cNvPr>
          <p:cNvSpPr/>
          <p:nvPr/>
        </p:nvSpPr>
        <p:spPr>
          <a:xfrm>
            <a:off x="4492101" y="4722920"/>
            <a:ext cx="5700114" cy="197045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Integrated lesson planning is a core feature of Ci3T. Please </a:t>
            </a:r>
            <a:r>
              <a:rPr lang="en-US" sz="2000">
                <a:solidFill>
                  <a:schemeClr val="bg1"/>
                </a:solidFill>
              </a:rPr>
              <a:t>visit </a:t>
            </a:r>
            <a:r>
              <a:rPr lang="en-US" sz="20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https://www.ci3t.org/covid</a:t>
            </a:r>
            <a:r>
              <a:rPr lang="en-US" sz="2000">
                <a:solidFill>
                  <a:schemeClr val="bg1"/>
                </a:solidFill>
              </a:rPr>
              <a:t> to learn </a:t>
            </a:r>
            <a:r>
              <a:rPr lang="en-US" sz="2000"/>
              <a:t>more!</a:t>
            </a:r>
          </a:p>
        </p:txBody>
      </p:sp>
    </p:spTree>
    <p:extLst>
      <p:ext uri="{BB962C8B-B14F-4D97-AF65-F5344CB8AC3E}">
        <p14:creationId xmlns:p14="http://schemas.microsoft.com/office/powerpoint/2010/main" val="154527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99E0D-07E9-E2A1-A37A-06D13982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1CB5-D141-686E-A4B3-8B2A3D578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Welcome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Overview of Ci3T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Rolling out your Ci3T Plan … Sharing Success!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Implementing Tier 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Academics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Behavior: Positive Behavior Interventions and Support (PBIS)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Social and Emotional Well-being: Your Validated Curricula and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Procedures for 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Teaching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Reinforcing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Monitoring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522117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4600" y="838201"/>
          <a:ext cx="7315200" cy="4191001"/>
        </p:xfrm>
        <a:graphic>
          <a:graphicData uri="http://schemas.openxmlformats.org/drawingml/2006/table">
            <a:tbl>
              <a:tblPr/>
              <a:tblGrid>
                <a:gridCol w="36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97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Procedures for Reinforcing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Faculty and Staff: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Students: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+mn-lt"/>
                          <a:ea typeface="Times New Roman"/>
                          <a:cs typeface="Times New Roman"/>
                        </a:rPr>
                        <a:t>ROAR</a:t>
                      </a:r>
                      <a:r>
                        <a:rPr lang="en-US" sz="1800" b="0" baseline="0">
                          <a:latin typeface="+mn-lt"/>
                          <a:ea typeface="Times New Roman"/>
                          <a:cs typeface="Times New Roman"/>
                        </a:rPr>
                        <a:t> zone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>
                          <a:latin typeface="+mn-lt"/>
                          <a:ea typeface="Times New Roman"/>
                          <a:cs typeface="Times New Roman"/>
                        </a:rPr>
                        <a:t>Parking spaces</a:t>
                      </a: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26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Parents/ Community: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518" y="4735705"/>
            <a:ext cx="2794857" cy="195942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A2EDC-10E1-2F9D-F787-59BC58C56A03}"/>
              </a:ext>
            </a:extLst>
          </p:cNvPr>
          <p:cNvGrpSpPr/>
          <p:nvPr/>
        </p:nvGrpSpPr>
        <p:grpSpPr>
          <a:xfrm>
            <a:off x="187413" y="1611305"/>
            <a:ext cx="3984712" cy="1817695"/>
            <a:chOff x="4080800" y="2487948"/>
            <a:chExt cx="3984712" cy="1817695"/>
          </a:xfrm>
        </p:grpSpPr>
        <p:sp>
          <p:nvSpPr>
            <p:cNvPr id="8" name="Rectangle 7"/>
            <p:cNvSpPr/>
            <p:nvPr/>
          </p:nvSpPr>
          <p:spPr>
            <a:xfrm rot="20593189">
              <a:off x="4080800" y="2487948"/>
              <a:ext cx="3984712" cy="1817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2800" b="1">
                  <a:solidFill>
                    <a:prstClr val="black"/>
                  </a:solidFill>
                  <a:latin typeface="Adobe Caslon Pro Bold" panose="0205070206050A020403" pitchFamily="18" charset="0"/>
                </a:rPr>
                <a:t>        </a:t>
              </a:r>
              <a:r>
                <a:rPr lang="en-US" sz="2400" b="1">
                  <a:solidFill>
                    <a:prstClr val="black"/>
                  </a:solidFill>
                  <a:latin typeface="Adobe Caslon Pro Bold" panose="0205070206050A020403" pitchFamily="18" charset="0"/>
                </a:rPr>
                <a:t>Donation Coupon: </a:t>
              </a:r>
            </a:p>
            <a:p>
              <a:pPr algn="ctr" defTabSz="457200">
                <a:defRPr/>
              </a:pPr>
              <a:endParaRPr lang="en-US" sz="80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457200">
                <a:defRPr/>
              </a:pPr>
              <a:endParaRPr lang="en-US" sz="80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457200">
                <a:defRPr/>
              </a:pPr>
              <a:r>
                <a:rPr lang="en-US" sz="2400">
                  <a:solidFill>
                    <a:prstClr val="black"/>
                  </a:solidFill>
                  <a:latin typeface="Calibri" panose="020F0502020204030204"/>
                </a:rPr>
                <a:t>1 box of Macaroni and Cheese to Community Food Drive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00427">
              <a:off x="4131732" y="2997509"/>
              <a:ext cx="786229" cy="7985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A7E83C-F305-44CE-BDCC-EEE01A632751}"/>
              </a:ext>
            </a:extLst>
          </p:cNvPr>
          <p:cNvGrpSpPr/>
          <p:nvPr/>
        </p:nvGrpSpPr>
        <p:grpSpPr>
          <a:xfrm rot="20972135">
            <a:off x="9597287" y="27710"/>
            <a:ext cx="2221948" cy="2203025"/>
            <a:chOff x="4540022" y="3814989"/>
            <a:chExt cx="2783775" cy="2760066"/>
          </a:xfrm>
        </p:grpSpPr>
        <p:pic>
          <p:nvPicPr>
            <p:cNvPr id="11" name="Picture 10" title="Sticky note">
              <a:extLst>
                <a:ext uri="{FF2B5EF4-FFF2-40B4-BE49-F238E27FC236}">
                  <a16:creationId xmlns:a16="http://schemas.microsoft.com/office/drawing/2014/main" id="{9FEDF8DD-C3A9-44FF-B5D7-50DDEF7A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40022" y="4069229"/>
              <a:ext cx="2783775" cy="2505826"/>
            </a:xfrm>
            <a:prstGeom prst="rect">
              <a:avLst/>
            </a:prstGeom>
          </p:spPr>
        </p:pic>
        <p:pic>
          <p:nvPicPr>
            <p:cNvPr id="12" name="Picture 11" title="Push pin">
              <a:extLst>
                <a:ext uri="{FF2B5EF4-FFF2-40B4-BE49-F238E27FC236}">
                  <a16:creationId xmlns:a16="http://schemas.microsoft.com/office/drawing/2014/main" id="{DC8B3267-59BD-424D-B5D6-4E991645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739" y="3814989"/>
              <a:ext cx="1378923" cy="12970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1B032-157E-4BD1-8FD0-162DCE70BD4A}"/>
                </a:ext>
              </a:extLst>
            </p:cNvPr>
            <p:cNvSpPr txBox="1"/>
            <p:nvPr/>
          </p:nvSpPr>
          <p:spPr>
            <a:xfrm rot="184573">
              <a:off x="4618831" y="4386301"/>
              <a:ext cx="2694093" cy="150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08060-5117-49DA-B9B0-A1601D983392}"/>
              </a:ext>
            </a:extLst>
          </p:cNvPr>
          <p:cNvGrpSpPr/>
          <p:nvPr/>
        </p:nvGrpSpPr>
        <p:grpSpPr>
          <a:xfrm>
            <a:off x="8965148" y="2414104"/>
            <a:ext cx="2557596" cy="1966797"/>
            <a:chOff x="5397378" y="2085315"/>
            <a:chExt cx="2320334" cy="18242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378" y="2085315"/>
              <a:ext cx="2320334" cy="1824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C2E6E-1EC3-41A4-8A60-A02A758B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1773">
              <a:off x="6850268" y="3391419"/>
              <a:ext cx="91440" cy="2078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932174-6D3B-702C-3178-11A374E2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859" y="4507497"/>
            <a:ext cx="3984711" cy="22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lastic containers on a table&#10;&#10;Description automatically generated with low confidence">
            <a:extLst>
              <a:ext uri="{FF2B5EF4-FFF2-40B4-BE49-F238E27FC236}">
                <a16:creationId xmlns:a16="http://schemas.microsoft.com/office/drawing/2014/main" id="{38E09E33-4ADC-CA29-21B7-49137177DD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6" y="4659209"/>
            <a:ext cx="2688700" cy="20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DC71-D1AA-4353-AFEE-1A6B47CB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reinforcement?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F7A1D3-197A-4AC6-B1FB-D554784A3C1D}"/>
              </a:ext>
            </a:extLst>
          </p:cNvPr>
          <p:cNvSpPr/>
          <p:nvPr/>
        </p:nvSpPr>
        <p:spPr>
          <a:xfrm>
            <a:off x="-363984" y="1798213"/>
            <a:ext cx="6736941" cy="4406285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F97F357-A38E-44C6-91BA-B7E6984E6B38}"/>
              </a:ext>
            </a:extLst>
          </p:cNvPr>
          <p:cNvSpPr/>
          <p:nvPr/>
        </p:nvSpPr>
        <p:spPr>
          <a:xfrm>
            <a:off x="2292800" y="1798213"/>
            <a:ext cx="2922477" cy="1321789"/>
          </a:xfrm>
          <a:custGeom>
            <a:avLst/>
            <a:gdLst>
              <a:gd name="connsiteX0" fmla="*/ 0 w 2922477"/>
              <a:gd name="connsiteY0" fmla="*/ 0 h 1321789"/>
              <a:gd name="connsiteX1" fmla="*/ 555271 w 2922477"/>
              <a:gd name="connsiteY1" fmla="*/ 0 h 1321789"/>
              <a:gd name="connsiteX2" fmla="*/ 1139766 w 2922477"/>
              <a:gd name="connsiteY2" fmla="*/ 0 h 1321789"/>
              <a:gd name="connsiteX3" fmla="*/ 1636587 w 2922477"/>
              <a:gd name="connsiteY3" fmla="*/ 0 h 1321789"/>
              <a:gd name="connsiteX4" fmla="*/ 2191858 w 2922477"/>
              <a:gd name="connsiteY4" fmla="*/ 0 h 1321789"/>
              <a:gd name="connsiteX5" fmla="*/ 2922477 w 2922477"/>
              <a:gd name="connsiteY5" fmla="*/ 0 h 1321789"/>
              <a:gd name="connsiteX6" fmla="*/ 2922477 w 2922477"/>
              <a:gd name="connsiteY6" fmla="*/ 634459 h 1321789"/>
              <a:gd name="connsiteX7" fmla="*/ 2922477 w 2922477"/>
              <a:gd name="connsiteY7" fmla="*/ 1321789 h 1321789"/>
              <a:gd name="connsiteX8" fmla="*/ 2337982 w 2922477"/>
              <a:gd name="connsiteY8" fmla="*/ 1321789 h 1321789"/>
              <a:gd name="connsiteX9" fmla="*/ 1695037 w 2922477"/>
              <a:gd name="connsiteY9" fmla="*/ 1321789 h 1321789"/>
              <a:gd name="connsiteX10" fmla="*/ 1168991 w 2922477"/>
              <a:gd name="connsiteY10" fmla="*/ 1321789 h 1321789"/>
              <a:gd name="connsiteX11" fmla="*/ 613720 w 2922477"/>
              <a:gd name="connsiteY11" fmla="*/ 1321789 h 1321789"/>
              <a:gd name="connsiteX12" fmla="*/ 0 w 2922477"/>
              <a:gd name="connsiteY12" fmla="*/ 1321789 h 1321789"/>
              <a:gd name="connsiteX13" fmla="*/ 0 w 2922477"/>
              <a:gd name="connsiteY13" fmla="*/ 660895 h 1321789"/>
              <a:gd name="connsiteX14" fmla="*/ 0 w 2922477"/>
              <a:gd name="connsiteY14" fmla="*/ 0 h 132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22477" h="1321789" fill="none" extrusionOk="0">
                <a:moveTo>
                  <a:pt x="0" y="0"/>
                </a:moveTo>
                <a:cubicBezTo>
                  <a:pt x="154199" y="3035"/>
                  <a:pt x="417236" y="25809"/>
                  <a:pt x="555271" y="0"/>
                </a:cubicBezTo>
                <a:cubicBezTo>
                  <a:pt x="693306" y="-25809"/>
                  <a:pt x="881282" y="11536"/>
                  <a:pt x="1139766" y="0"/>
                </a:cubicBezTo>
                <a:cubicBezTo>
                  <a:pt x="1398251" y="-11536"/>
                  <a:pt x="1410094" y="7922"/>
                  <a:pt x="1636587" y="0"/>
                </a:cubicBezTo>
                <a:cubicBezTo>
                  <a:pt x="1863080" y="-7922"/>
                  <a:pt x="2012787" y="11603"/>
                  <a:pt x="2191858" y="0"/>
                </a:cubicBezTo>
                <a:cubicBezTo>
                  <a:pt x="2370929" y="-11603"/>
                  <a:pt x="2703311" y="-5700"/>
                  <a:pt x="2922477" y="0"/>
                </a:cubicBezTo>
                <a:cubicBezTo>
                  <a:pt x="2933147" y="173819"/>
                  <a:pt x="2923169" y="396311"/>
                  <a:pt x="2922477" y="634459"/>
                </a:cubicBezTo>
                <a:cubicBezTo>
                  <a:pt x="2921785" y="872607"/>
                  <a:pt x="2955167" y="992548"/>
                  <a:pt x="2922477" y="1321789"/>
                </a:cubicBezTo>
                <a:cubicBezTo>
                  <a:pt x="2728733" y="1310766"/>
                  <a:pt x="2468806" y="1315198"/>
                  <a:pt x="2337982" y="1321789"/>
                </a:cubicBezTo>
                <a:cubicBezTo>
                  <a:pt x="2207159" y="1328380"/>
                  <a:pt x="1914622" y="1336692"/>
                  <a:pt x="1695037" y="1321789"/>
                </a:cubicBezTo>
                <a:cubicBezTo>
                  <a:pt x="1475453" y="1306886"/>
                  <a:pt x="1404610" y="1309938"/>
                  <a:pt x="1168991" y="1321789"/>
                </a:cubicBezTo>
                <a:cubicBezTo>
                  <a:pt x="933372" y="1333640"/>
                  <a:pt x="877211" y="1338064"/>
                  <a:pt x="613720" y="1321789"/>
                </a:cubicBezTo>
                <a:cubicBezTo>
                  <a:pt x="350229" y="1305514"/>
                  <a:pt x="279335" y="1300559"/>
                  <a:pt x="0" y="1321789"/>
                </a:cubicBezTo>
                <a:cubicBezTo>
                  <a:pt x="-911" y="1044867"/>
                  <a:pt x="-23491" y="942011"/>
                  <a:pt x="0" y="660895"/>
                </a:cubicBezTo>
                <a:cubicBezTo>
                  <a:pt x="23491" y="379779"/>
                  <a:pt x="-2108" y="222164"/>
                  <a:pt x="0" y="0"/>
                </a:cubicBezTo>
                <a:close/>
              </a:path>
              <a:path w="2922477" h="1321789" stroke="0" extrusionOk="0">
                <a:moveTo>
                  <a:pt x="0" y="0"/>
                </a:moveTo>
                <a:cubicBezTo>
                  <a:pt x="169619" y="17139"/>
                  <a:pt x="345426" y="11666"/>
                  <a:pt x="613720" y="0"/>
                </a:cubicBezTo>
                <a:cubicBezTo>
                  <a:pt x="882014" y="-11666"/>
                  <a:pt x="906869" y="11827"/>
                  <a:pt x="1110541" y="0"/>
                </a:cubicBezTo>
                <a:cubicBezTo>
                  <a:pt x="1314213" y="-11827"/>
                  <a:pt x="1423221" y="-7829"/>
                  <a:pt x="1636587" y="0"/>
                </a:cubicBezTo>
                <a:cubicBezTo>
                  <a:pt x="1849953" y="7829"/>
                  <a:pt x="1975103" y="-13248"/>
                  <a:pt x="2279532" y="0"/>
                </a:cubicBezTo>
                <a:cubicBezTo>
                  <a:pt x="2583961" y="13248"/>
                  <a:pt x="2664436" y="-28926"/>
                  <a:pt x="2922477" y="0"/>
                </a:cubicBezTo>
                <a:cubicBezTo>
                  <a:pt x="2889559" y="303938"/>
                  <a:pt x="2939503" y="345102"/>
                  <a:pt x="2922477" y="687330"/>
                </a:cubicBezTo>
                <a:cubicBezTo>
                  <a:pt x="2905452" y="1029558"/>
                  <a:pt x="2918366" y="1041231"/>
                  <a:pt x="2922477" y="1321789"/>
                </a:cubicBezTo>
                <a:cubicBezTo>
                  <a:pt x="2755377" y="1322218"/>
                  <a:pt x="2524484" y="1332917"/>
                  <a:pt x="2396431" y="1321789"/>
                </a:cubicBezTo>
                <a:cubicBezTo>
                  <a:pt x="2268378" y="1310661"/>
                  <a:pt x="2124212" y="1328843"/>
                  <a:pt x="1870385" y="1321789"/>
                </a:cubicBezTo>
                <a:cubicBezTo>
                  <a:pt x="1616558" y="1314735"/>
                  <a:pt x="1530590" y="1316542"/>
                  <a:pt x="1315115" y="1321789"/>
                </a:cubicBezTo>
                <a:cubicBezTo>
                  <a:pt x="1099640" y="1327037"/>
                  <a:pt x="940495" y="1347275"/>
                  <a:pt x="730619" y="1321789"/>
                </a:cubicBezTo>
                <a:cubicBezTo>
                  <a:pt x="520743" y="1296303"/>
                  <a:pt x="260537" y="1329869"/>
                  <a:pt x="0" y="1321789"/>
                </a:cubicBezTo>
                <a:cubicBezTo>
                  <a:pt x="-14649" y="1111293"/>
                  <a:pt x="4782" y="968910"/>
                  <a:pt x="0" y="700548"/>
                </a:cubicBezTo>
                <a:cubicBezTo>
                  <a:pt x="-4782" y="432186"/>
                  <a:pt x="25997" y="26551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99800160">
                  <a:custGeom>
                    <a:avLst/>
                    <a:gdLst>
                      <a:gd name="connsiteX0" fmla="*/ 0 w 2922477"/>
                      <a:gd name="connsiteY0" fmla="*/ 0 h 1321789"/>
                      <a:gd name="connsiteX1" fmla="*/ 2922477 w 2922477"/>
                      <a:gd name="connsiteY1" fmla="*/ 0 h 1321789"/>
                      <a:gd name="connsiteX2" fmla="*/ 2922477 w 2922477"/>
                      <a:gd name="connsiteY2" fmla="*/ 1321789 h 1321789"/>
                      <a:gd name="connsiteX3" fmla="*/ 0 w 2922477"/>
                      <a:gd name="connsiteY3" fmla="*/ 1321789 h 1321789"/>
                      <a:gd name="connsiteX4" fmla="*/ 0 w 2922477"/>
                      <a:gd name="connsiteY4" fmla="*/ 0 h 132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2477" h="1321789">
                        <a:moveTo>
                          <a:pt x="0" y="0"/>
                        </a:moveTo>
                        <a:lnTo>
                          <a:pt x="2922477" y="0"/>
                        </a:lnTo>
                        <a:lnTo>
                          <a:pt x="2922477" y="1321789"/>
                        </a:lnTo>
                        <a:lnTo>
                          <a:pt x="0" y="13217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/>
              <a:t>Consequence</a:t>
            </a:r>
          </a:p>
        </p:txBody>
      </p:sp>
      <p:sp>
        <p:nvSpPr>
          <p:cNvPr id="18" name="Rectangle 17" descr="Circles with arrows">
            <a:extLst>
              <a:ext uri="{FF2B5EF4-FFF2-40B4-BE49-F238E27FC236}">
                <a16:creationId xmlns:a16="http://schemas.microsoft.com/office/drawing/2014/main" id="{1E190791-F3F5-46FF-B303-E7D0777FC6A3}"/>
              </a:ext>
            </a:extLst>
          </p:cNvPr>
          <p:cNvSpPr/>
          <p:nvPr/>
        </p:nvSpPr>
        <p:spPr>
          <a:xfrm>
            <a:off x="850162" y="1798213"/>
            <a:ext cx="1308571" cy="13217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4BDF4A-3615-4706-8264-8BAB53AD58ED}"/>
              </a:ext>
            </a:extLst>
          </p:cNvPr>
          <p:cNvGrpSpPr/>
          <p:nvPr/>
        </p:nvGrpSpPr>
        <p:grpSpPr>
          <a:xfrm>
            <a:off x="823533" y="3340460"/>
            <a:ext cx="4391744" cy="1387389"/>
            <a:chOff x="823533" y="3340460"/>
            <a:chExt cx="4391744" cy="138738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94F68A8-68D8-47E5-8203-B7FA17B932EB}"/>
                </a:ext>
              </a:extLst>
            </p:cNvPr>
            <p:cNvSpPr/>
            <p:nvPr/>
          </p:nvSpPr>
          <p:spPr>
            <a:xfrm>
              <a:off x="823533" y="3340460"/>
              <a:ext cx="2922477" cy="1321789"/>
            </a:xfrm>
            <a:custGeom>
              <a:avLst/>
              <a:gdLst>
                <a:gd name="connsiteX0" fmla="*/ 0 w 2922477"/>
                <a:gd name="connsiteY0" fmla="*/ 0 h 1321789"/>
                <a:gd name="connsiteX1" fmla="*/ 642945 w 2922477"/>
                <a:gd name="connsiteY1" fmla="*/ 0 h 1321789"/>
                <a:gd name="connsiteX2" fmla="*/ 1285890 w 2922477"/>
                <a:gd name="connsiteY2" fmla="*/ 0 h 1321789"/>
                <a:gd name="connsiteX3" fmla="*/ 1811936 w 2922477"/>
                <a:gd name="connsiteY3" fmla="*/ 0 h 1321789"/>
                <a:gd name="connsiteX4" fmla="*/ 2367206 w 2922477"/>
                <a:gd name="connsiteY4" fmla="*/ 0 h 1321789"/>
                <a:gd name="connsiteX5" fmla="*/ 2922477 w 2922477"/>
                <a:gd name="connsiteY5" fmla="*/ 0 h 1321789"/>
                <a:gd name="connsiteX6" fmla="*/ 2922477 w 2922477"/>
                <a:gd name="connsiteY6" fmla="*/ 647677 h 1321789"/>
                <a:gd name="connsiteX7" fmla="*/ 2922477 w 2922477"/>
                <a:gd name="connsiteY7" fmla="*/ 1321789 h 1321789"/>
                <a:gd name="connsiteX8" fmla="*/ 2308757 w 2922477"/>
                <a:gd name="connsiteY8" fmla="*/ 1321789 h 1321789"/>
                <a:gd name="connsiteX9" fmla="*/ 1665812 w 2922477"/>
                <a:gd name="connsiteY9" fmla="*/ 1321789 h 1321789"/>
                <a:gd name="connsiteX10" fmla="*/ 1052092 w 2922477"/>
                <a:gd name="connsiteY10" fmla="*/ 1321789 h 1321789"/>
                <a:gd name="connsiteX11" fmla="*/ 526046 w 2922477"/>
                <a:gd name="connsiteY11" fmla="*/ 1321789 h 1321789"/>
                <a:gd name="connsiteX12" fmla="*/ 0 w 2922477"/>
                <a:gd name="connsiteY12" fmla="*/ 1321789 h 1321789"/>
                <a:gd name="connsiteX13" fmla="*/ 0 w 2922477"/>
                <a:gd name="connsiteY13" fmla="*/ 634459 h 1321789"/>
                <a:gd name="connsiteX14" fmla="*/ 0 w 2922477"/>
                <a:gd name="connsiteY14" fmla="*/ 0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477" h="1321789" fill="none" extrusionOk="0">
                  <a:moveTo>
                    <a:pt x="0" y="0"/>
                  </a:moveTo>
                  <a:cubicBezTo>
                    <a:pt x="267925" y="-17788"/>
                    <a:pt x="479775" y="13225"/>
                    <a:pt x="642945" y="0"/>
                  </a:cubicBezTo>
                  <a:cubicBezTo>
                    <a:pt x="806115" y="-13225"/>
                    <a:pt x="984280" y="24038"/>
                    <a:pt x="1285890" y="0"/>
                  </a:cubicBezTo>
                  <a:cubicBezTo>
                    <a:pt x="1587500" y="-24038"/>
                    <a:pt x="1672343" y="1209"/>
                    <a:pt x="1811936" y="0"/>
                  </a:cubicBezTo>
                  <a:cubicBezTo>
                    <a:pt x="1951529" y="-1209"/>
                    <a:pt x="2100527" y="-17896"/>
                    <a:pt x="2367206" y="0"/>
                  </a:cubicBezTo>
                  <a:cubicBezTo>
                    <a:pt x="2633885" y="17896"/>
                    <a:pt x="2806312" y="11858"/>
                    <a:pt x="2922477" y="0"/>
                  </a:cubicBezTo>
                  <a:cubicBezTo>
                    <a:pt x="2936341" y="255167"/>
                    <a:pt x="2894576" y="402514"/>
                    <a:pt x="2922477" y="647677"/>
                  </a:cubicBezTo>
                  <a:cubicBezTo>
                    <a:pt x="2950378" y="892840"/>
                    <a:pt x="2906023" y="1004426"/>
                    <a:pt x="2922477" y="1321789"/>
                  </a:cubicBezTo>
                  <a:cubicBezTo>
                    <a:pt x="2794822" y="1352375"/>
                    <a:pt x="2441699" y="1310924"/>
                    <a:pt x="2308757" y="1321789"/>
                  </a:cubicBezTo>
                  <a:cubicBezTo>
                    <a:pt x="2175815" y="1332654"/>
                    <a:pt x="1868815" y="1306531"/>
                    <a:pt x="1665812" y="1321789"/>
                  </a:cubicBezTo>
                  <a:cubicBezTo>
                    <a:pt x="1462809" y="1337047"/>
                    <a:pt x="1195362" y="1343930"/>
                    <a:pt x="1052092" y="1321789"/>
                  </a:cubicBezTo>
                  <a:cubicBezTo>
                    <a:pt x="908822" y="1299648"/>
                    <a:pt x="708797" y="1343794"/>
                    <a:pt x="526046" y="1321789"/>
                  </a:cubicBezTo>
                  <a:cubicBezTo>
                    <a:pt x="343295" y="1299784"/>
                    <a:pt x="206751" y="1305022"/>
                    <a:pt x="0" y="1321789"/>
                  </a:cubicBezTo>
                  <a:cubicBezTo>
                    <a:pt x="6565" y="1017985"/>
                    <a:pt x="24366" y="903867"/>
                    <a:pt x="0" y="634459"/>
                  </a:cubicBezTo>
                  <a:cubicBezTo>
                    <a:pt x="-24366" y="365051"/>
                    <a:pt x="-13766" y="265158"/>
                    <a:pt x="0" y="0"/>
                  </a:cubicBezTo>
                  <a:close/>
                </a:path>
                <a:path w="2922477" h="1321789" stroke="0" extrusionOk="0">
                  <a:moveTo>
                    <a:pt x="0" y="0"/>
                  </a:moveTo>
                  <a:cubicBezTo>
                    <a:pt x="244720" y="19664"/>
                    <a:pt x="315016" y="5839"/>
                    <a:pt x="526046" y="0"/>
                  </a:cubicBezTo>
                  <a:cubicBezTo>
                    <a:pt x="737076" y="-5839"/>
                    <a:pt x="789675" y="-23916"/>
                    <a:pt x="1052092" y="0"/>
                  </a:cubicBezTo>
                  <a:cubicBezTo>
                    <a:pt x="1314509" y="23916"/>
                    <a:pt x="1476167" y="15331"/>
                    <a:pt x="1665812" y="0"/>
                  </a:cubicBezTo>
                  <a:cubicBezTo>
                    <a:pt x="1855457" y="-15331"/>
                    <a:pt x="2083159" y="-9973"/>
                    <a:pt x="2250307" y="0"/>
                  </a:cubicBezTo>
                  <a:cubicBezTo>
                    <a:pt x="2417456" y="9973"/>
                    <a:pt x="2642262" y="16125"/>
                    <a:pt x="2922477" y="0"/>
                  </a:cubicBezTo>
                  <a:cubicBezTo>
                    <a:pt x="2937015" y="250138"/>
                    <a:pt x="2947691" y="414097"/>
                    <a:pt x="2922477" y="674112"/>
                  </a:cubicBezTo>
                  <a:cubicBezTo>
                    <a:pt x="2897263" y="934127"/>
                    <a:pt x="2903475" y="1081418"/>
                    <a:pt x="2922477" y="1321789"/>
                  </a:cubicBezTo>
                  <a:cubicBezTo>
                    <a:pt x="2795106" y="1345850"/>
                    <a:pt x="2553097" y="1309192"/>
                    <a:pt x="2308757" y="1321789"/>
                  </a:cubicBezTo>
                  <a:cubicBezTo>
                    <a:pt x="2064417" y="1334386"/>
                    <a:pt x="1920594" y="1341202"/>
                    <a:pt x="1782711" y="1321789"/>
                  </a:cubicBezTo>
                  <a:cubicBezTo>
                    <a:pt x="1644828" y="1302376"/>
                    <a:pt x="1292747" y="1328941"/>
                    <a:pt x="1139766" y="1321789"/>
                  </a:cubicBezTo>
                  <a:cubicBezTo>
                    <a:pt x="986786" y="1314637"/>
                    <a:pt x="726703" y="1344100"/>
                    <a:pt x="555271" y="1321789"/>
                  </a:cubicBezTo>
                  <a:cubicBezTo>
                    <a:pt x="383840" y="1299478"/>
                    <a:pt x="242284" y="1321584"/>
                    <a:pt x="0" y="1321789"/>
                  </a:cubicBezTo>
                  <a:cubicBezTo>
                    <a:pt x="-10599" y="1033428"/>
                    <a:pt x="22356" y="903927"/>
                    <a:pt x="0" y="634459"/>
                  </a:cubicBezTo>
                  <a:cubicBezTo>
                    <a:pt x="-22356" y="364991"/>
                    <a:pt x="22902" y="257403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8344447">
                    <a:custGeom>
                      <a:avLst/>
                      <a:gdLst>
                        <a:gd name="connsiteX0" fmla="*/ 0 w 2922477"/>
                        <a:gd name="connsiteY0" fmla="*/ 0 h 1321789"/>
                        <a:gd name="connsiteX1" fmla="*/ 2922477 w 2922477"/>
                        <a:gd name="connsiteY1" fmla="*/ 0 h 1321789"/>
                        <a:gd name="connsiteX2" fmla="*/ 2922477 w 2922477"/>
                        <a:gd name="connsiteY2" fmla="*/ 1321789 h 1321789"/>
                        <a:gd name="connsiteX3" fmla="*/ 0 w 2922477"/>
                        <a:gd name="connsiteY3" fmla="*/ 1321789 h 1321789"/>
                        <a:gd name="connsiteX4" fmla="*/ 0 w 2922477"/>
                        <a:gd name="connsiteY4" fmla="*/ 0 h 1321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22477" h="1321789">
                          <a:moveTo>
                            <a:pt x="0" y="0"/>
                          </a:moveTo>
                          <a:lnTo>
                            <a:pt x="2922477" y="0"/>
                          </a:lnTo>
                          <a:lnTo>
                            <a:pt x="2922477" y="1321789"/>
                          </a:lnTo>
                          <a:lnTo>
                            <a:pt x="0" y="13217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74896"/>
                <a:satOff val="-2586"/>
                <a:lumOff val="588"/>
                <a:alphaOff val="0"/>
              </a:schemeClr>
            </a:fillRef>
            <a:effectRef idx="0">
              <a:schemeClr val="accent5">
                <a:hueOff val="-2474896"/>
                <a:satOff val="-2586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/>
                <a:t>Increases likelihood of future occurrence</a:t>
              </a:r>
            </a:p>
          </p:txBody>
        </p:sp>
        <p:sp>
          <p:nvSpPr>
            <p:cNvPr id="22" name="Rectangle 21" descr="Linear Graph">
              <a:extLst>
                <a:ext uri="{FF2B5EF4-FFF2-40B4-BE49-F238E27FC236}">
                  <a16:creationId xmlns:a16="http://schemas.microsoft.com/office/drawing/2014/main" id="{FAB68C82-C91D-49AB-ACBD-7F5288F76C73}"/>
                </a:ext>
              </a:extLst>
            </p:cNvPr>
            <p:cNvSpPr/>
            <p:nvPr/>
          </p:nvSpPr>
          <p:spPr>
            <a:xfrm>
              <a:off x="3775848" y="3406060"/>
              <a:ext cx="1439429" cy="1321789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4949793"/>
                <a:satOff val="-5172"/>
                <a:lumOff val="117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FC9D5DC-F663-4B38-A43E-2FEA554F3C4E}"/>
              </a:ext>
            </a:extLst>
          </p:cNvPr>
          <p:cNvGraphicFramePr/>
          <p:nvPr/>
        </p:nvGraphicFramePr>
        <p:xfrm>
          <a:off x="5816499" y="1113620"/>
          <a:ext cx="5839882" cy="5198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C1A5DF9-6C95-463C-AA03-B47EA0281D29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52617">
            <a:off x="5290525" y="1791801"/>
            <a:ext cx="1227277" cy="122727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98EC1B-4EFE-4625-998D-33F56C94C0CC}"/>
              </a:ext>
            </a:extLst>
          </p:cNvPr>
          <p:cNvGrpSpPr/>
          <p:nvPr/>
        </p:nvGrpSpPr>
        <p:grpSpPr>
          <a:xfrm>
            <a:off x="801723" y="4882707"/>
            <a:ext cx="4327849" cy="1321789"/>
            <a:chOff x="801723" y="4882707"/>
            <a:chExt cx="4327849" cy="132178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E573-C6BF-4952-9FF9-4C45C3AAED06}"/>
                </a:ext>
              </a:extLst>
            </p:cNvPr>
            <p:cNvSpPr/>
            <p:nvPr/>
          </p:nvSpPr>
          <p:spPr>
            <a:xfrm>
              <a:off x="801723" y="4882707"/>
              <a:ext cx="2922477" cy="1321789"/>
            </a:xfrm>
            <a:custGeom>
              <a:avLst/>
              <a:gdLst>
                <a:gd name="connsiteX0" fmla="*/ 0 w 2922477"/>
                <a:gd name="connsiteY0" fmla="*/ 0 h 1321789"/>
                <a:gd name="connsiteX1" fmla="*/ 613720 w 2922477"/>
                <a:gd name="connsiteY1" fmla="*/ 0 h 1321789"/>
                <a:gd name="connsiteX2" fmla="*/ 1256665 w 2922477"/>
                <a:gd name="connsiteY2" fmla="*/ 0 h 1321789"/>
                <a:gd name="connsiteX3" fmla="*/ 1870385 w 2922477"/>
                <a:gd name="connsiteY3" fmla="*/ 0 h 1321789"/>
                <a:gd name="connsiteX4" fmla="*/ 2922477 w 2922477"/>
                <a:gd name="connsiteY4" fmla="*/ 0 h 1321789"/>
                <a:gd name="connsiteX5" fmla="*/ 2922477 w 2922477"/>
                <a:gd name="connsiteY5" fmla="*/ 660895 h 1321789"/>
                <a:gd name="connsiteX6" fmla="*/ 2922477 w 2922477"/>
                <a:gd name="connsiteY6" fmla="*/ 1321789 h 1321789"/>
                <a:gd name="connsiteX7" fmla="*/ 2308757 w 2922477"/>
                <a:gd name="connsiteY7" fmla="*/ 1321789 h 1321789"/>
                <a:gd name="connsiteX8" fmla="*/ 1782711 w 2922477"/>
                <a:gd name="connsiteY8" fmla="*/ 1321789 h 1321789"/>
                <a:gd name="connsiteX9" fmla="*/ 1168991 w 2922477"/>
                <a:gd name="connsiteY9" fmla="*/ 1321789 h 1321789"/>
                <a:gd name="connsiteX10" fmla="*/ 584495 w 2922477"/>
                <a:gd name="connsiteY10" fmla="*/ 1321789 h 1321789"/>
                <a:gd name="connsiteX11" fmla="*/ 0 w 2922477"/>
                <a:gd name="connsiteY11" fmla="*/ 1321789 h 1321789"/>
                <a:gd name="connsiteX12" fmla="*/ 0 w 2922477"/>
                <a:gd name="connsiteY12" fmla="*/ 700548 h 1321789"/>
                <a:gd name="connsiteX13" fmla="*/ 0 w 2922477"/>
                <a:gd name="connsiteY13" fmla="*/ 0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22477" h="1321789" fill="none" extrusionOk="0">
                  <a:moveTo>
                    <a:pt x="0" y="0"/>
                  </a:moveTo>
                  <a:cubicBezTo>
                    <a:pt x="141318" y="20299"/>
                    <a:pt x="453954" y="11365"/>
                    <a:pt x="613720" y="0"/>
                  </a:cubicBezTo>
                  <a:cubicBezTo>
                    <a:pt x="773486" y="-11365"/>
                    <a:pt x="1060301" y="-3632"/>
                    <a:pt x="1256665" y="0"/>
                  </a:cubicBezTo>
                  <a:cubicBezTo>
                    <a:pt x="1453029" y="3632"/>
                    <a:pt x="1640172" y="1761"/>
                    <a:pt x="1870385" y="0"/>
                  </a:cubicBezTo>
                  <a:cubicBezTo>
                    <a:pt x="2100598" y="-1761"/>
                    <a:pt x="2506128" y="19377"/>
                    <a:pt x="2922477" y="0"/>
                  </a:cubicBezTo>
                  <a:cubicBezTo>
                    <a:pt x="2921751" y="153973"/>
                    <a:pt x="2941661" y="381162"/>
                    <a:pt x="2922477" y="660895"/>
                  </a:cubicBezTo>
                  <a:cubicBezTo>
                    <a:pt x="2903293" y="940629"/>
                    <a:pt x="2928343" y="1175807"/>
                    <a:pt x="2922477" y="1321789"/>
                  </a:cubicBezTo>
                  <a:cubicBezTo>
                    <a:pt x="2704734" y="1350079"/>
                    <a:pt x="2525408" y="1303033"/>
                    <a:pt x="2308757" y="1321789"/>
                  </a:cubicBezTo>
                  <a:cubicBezTo>
                    <a:pt x="2092106" y="1340545"/>
                    <a:pt x="1932880" y="1305983"/>
                    <a:pt x="1782711" y="1321789"/>
                  </a:cubicBezTo>
                  <a:cubicBezTo>
                    <a:pt x="1632542" y="1337595"/>
                    <a:pt x="1356502" y="1295207"/>
                    <a:pt x="1168991" y="1321789"/>
                  </a:cubicBezTo>
                  <a:cubicBezTo>
                    <a:pt x="981480" y="1348371"/>
                    <a:pt x="723032" y="1304826"/>
                    <a:pt x="584495" y="1321789"/>
                  </a:cubicBezTo>
                  <a:cubicBezTo>
                    <a:pt x="445958" y="1338752"/>
                    <a:pt x="200749" y="1345107"/>
                    <a:pt x="0" y="1321789"/>
                  </a:cubicBezTo>
                  <a:cubicBezTo>
                    <a:pt x="-3485" y="1129574"/>
                    <a:pt x="-23141" y="858781"/>
                    <a:pt x="0" y="700548"/>
                  </a:cubicBezTo>
                  <a:cubicBezTo>
                    <a:pt x="23141" y="542315"/>
                    <a:pt x="-16212" y="295835"/>
                    <a:pt x="0" y="0"/>
                  </a:cubicBezTo>
                  <a:close/>
                </a:path>
                <a:path w="2922477" h="1321789" stroke="0" extrusionOk="0">
                  <a:moveTo>
                    <a:pt x="0" y="0"/>
                  </a:moveTo>
                  <a:cubicBezTo>
                    <a:pt x="247421" y="10891"/>
                    <a:pt x="405097" y="19029"/>
                    <a:pt x="642945" y="0"/>
                  </a:cubicBezTo>
                  <a:cubicBezTo>
                    <a:pt x="880794" y="-19029"/>
                    <a:pt x="1051849" y="-23452"/>
                    <a:pt x="1168991" y="0"/>
                  </a:cubicBezTo>
                  <a:cubicBezTo>
                    <a:pt x="1286133" y="23452"/>
                    <a:pt x="1505018" y="-10890"/>
                    <a:pt x="1753486" y="0"/>
                  </a:cubicBezTo>
                  <a:cubicBezTo>
                    <a:pt x="2001954" y="10890"/>
                    <a:pt x="2163456" y="6950"/>
                    <a:pt x="2337982" y="0"/>
                  </a:cubicBezTo>
                  <a:cubicBezTo>
                    <a:pt x="2512508" y="-6950"/>
                    <a:pt x="2731603" y="-24263"/>
                    <a:pt x="2922477" y="0"/>
                  </a:cubicBezTo>
                  <a:cubicBezTo>
                    <a:pt x="2941054" y="199862"/>
                    <a:pt x="2912044" y="475701"/>
                    <a:pt x="2922477" y="621241"/>
                  </a:cubicBezTo>
                  <a:cubicBezTo>
                    <a:pt x="2932910" y="766781"/>
                    <a:pt x="2942139" y="1157567"/>
                    <a:pt x="2922477" y="1321789"/>
                  </a:cubicBezTo>
                  <a:cubicBezTo>
                    <a:pt x="2772115" y="1319709"/>
                    <a:pt x="2608275" y="1303487"/>
                    <a:pt x="2396431" y="1321789"/>
                  </a:cubicBezTo>
                  <a:cubicBezTo>
                    <a:pt x="2184587" y="1340091"/>
                    <a:pt x="2047522" y="1341278"/>
                    <a:pt x="1753486" y="1321789"/>
                  </a:cubicBezTo>
                  <a:cubicBezTo>
                    <a:pt x="1459450" y="1302300"/>
                    <a:pt x="1397252" y="1317450"/>
                    <a:pt x="1198216" y="1321789"/>
                  </a:cubicBezTo>
                  <a:cubicBezTo>
                    <a:pt x="999180" y="1326129"/>
                    <a:pt x="802604" y="1338741"/>
                    <a:pt x="672170" y="1321789"/>
                  </a:cubicBezTo>
                  <a:cubicBezTo>
                    <a:pt x="541736" y="1304837"/>
                    <a:pt x="160375" y="1300391"/>
                    <a:pt x="0" y="1321789"/>
                  </a:cubicBezTo>
                  <a:cubicBezTo>
                    <a:pt x="-20383" y="1100177"/>
                    <a:pt x="-4963" y="953999"/>
                    <a:pt x="0" y="647677"/>
                  </a:cubicBezTo>
                  <a:cubicBezTo>
                    <a:pt x="4963" y="341355"/>
                    <a:pt x="-28411" y="209471"/>
                    <a:pt x="0" y="0"/>
                  </a:cubicBezTo>
                  <a:close/>
                </a:path>
              </a:pathLst>
            </a:custGeom>
            <a:ln>
              <a:solidFill>
                <a:srgbClr val="356D3C"/>
              </a:solidFill>
              <a:extLst>
                <a:ext uri="{C807C97D-BFC1-408E-A445-0C87EB9F89A2}">
                  <ask:lineSketchStyleProps xmlns:ask="http://schemas.microsoft.com/office/drawing/2018/sketchyshapes" sd="957148064">
                    <a:custGeom>
                      <a:avLst/>
                      <a:gdLst>
                        <a:gd name="connsiteX0" fmla="*/ 0 w 2922477"/>
                        <a:gd name="connsiteY0" fmla="*/ 0 h 1321789"/>
                        <a:gd name="connsiteX1" fmla="*/ 2922477 w 2922477"/>
                        <a:gd name="connsiteY1" fmla="*/ 0 h 1321789"/>
                        <a:gd name="connsiteX2" fmla="*/ 2922477 w 2922477"/>
                        <a:gd name="connsiteY2" fmla="*/ 1321789 h 1321789"/>
                        <a:gd name="connsiteX3" fmla="*/ 0 w 2922477"/>
                        <a:gd name="connsiteY3" fmla="*/ 1321789 h 1321789"/>
                        <a:gd name="connsiteX4" fmla="*/ 0 w 2922477"/>
                        <a:gd name="connsiteY4" fmla="*/ 0 h 1321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22477" h="1321789">
                          <a:moveTo>
                            <a:pt x="0" y="0"/>
                          </a:moveTo>
                          <a:lnTo>
                            <a:pt x="2922477" y="0"/>
                          </a:lnTo>
                          <a:lnTo>
                            <a:pt x="2922477" y="1321789"/>
                          </a:lnTo>
                          <a:lnTo>
                            <a:pt x="0" y="13217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49793"/>
                <a:satOff val="-5172"/>
                <a:lumOff val="1176"/>
                <a:alphaOff val="0"/>
              </a:schemeClr>
            </a:fillRef>
            <a:effectRef idx="0">
              <a:schemeClr val="accent5">
                <a:hueOff val="-4949793"/>
                <a:satOff val="-5172"/>
                <a:lumOff val="11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/>
                <a:t>Strengthens behavior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0210C2-8014-4BB0-9D86-E65DE72F36A3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1551" y="4909590"/>
              <a:ext cx="1268021" cy="1268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6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DC71-D1AA-4353-AFEE-1A6B47CB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reinforcement?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DCD34D0-C98C-4DEC-903D-01CB6C2E2F8D}"/>
              </a:ext>
            </a:extLst>
          </p:cNvPr>
          <p:cNvGraphicFramePr/>
          <p:nvPr/>
        </p:nvGraphicFramePr>
        <p:xfrm>
          <a:off x="2293424" y="1859825"/>
          <a:ext cx="6837808" cy="409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4ADA79E-145C-42F9-ABBF-6205D3BAC543}"/>
              </a:ext>
            </a:extLst>
          </p:cNvPr>
          <p:cNvSpPr/>
          <p:nvPr/>
        </p:nvSpPr>
        <p:spPr>
          <a:xfrm>
            <a:off x="8641628" y="2988092"/>
            <a:ext cx="3028908" cy="2171165"/>
          </a:xfrm>
          <a:prstGeom prst="wedgeEllipseCallout">
            <a:avLst>
              <a:gd name="adj1" fmla="val -60142"/>
              <a:gd name="adj2" fmla="val 353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3"/>
                </a:solidFill>
              </a:rPr>
              <a:t>ALERT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Negative reinforcement is not punishment</a:t>
            </a:r>
          </a:p>
        </p:txBody>
      </p:sp>
    </p:spTree>
    <p:extLst>
      <p:ext uri="{BB962C8B-B14F-4D97-AF65-F5344CB8AC3E}">
        <p14:creationId xmlns:p14="http://schemas.microsoft.com/office/powerpoint/2010/main" val="4782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BCC408-50CF-44E2-AD14-7FCEFA1FAEA0}"/>
              </a:ext>
            </a:extLst>
          </p:cNvPr>
          <p:cNvSpPr/>
          <p:nvPr/>
        </p:nvSpPr>
        <p:spPr>
          <a:xfrm>
            <a:off x="1689100" y="2602393"/>
            <a:ext cx="6057900" cy="482600"/>
          </a:xfrm>
          <a:prstGeom prst="rect">
            <a:avLst/>
          </a:prstGeom>
          <a:solidFill>
            <a:srgbClr val="FFF100">
              <a:alpha val="23922"/>
            </a:srgbClr>
          </a:solidFill>
          <a:ln>
            <a:solidFill>
              <a:srgbClr val="FFF100">
                <a:alpha val="2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39B9B-0CC8-4EFF-B7CC-0E4F3A32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ticket?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E583A-8A46-4C39-8F2F-CD8C39B47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35800" cy="1938993"/>
          </a:xfrm>
        </p:spPr>
        <p:txBody>
          <a:bodyPr/>
          <a:lstStyle/>
          <a:p>
            <a:r>
              <a:rPr lang="en-US"/>
              <a:t>“An object awarded contingent on appropriate behavior and that serves as the medium of exchange for…reinforcers”</a:t>
            </a:r>
          </a:p>
          <a:p>
            <a:pPr marL="0" indent="0" algn="r">
              <a:buNone/>
            </a:pPr>
            <a:r>
              <a:rPr lang="en-US" sz="2800"/>
              <a:t>-Cooper, Heron, &amp; </a:t>
            </a:r>
            <a:r>
              <a:rPr lang="en-US" sz="2800" err="1"/>
              <a:t>Heward</a:t>
            </a:r>
            <a:r>
              <a:rPr lang="en-US" sz="2800"/>
              <a:t> (2020)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title="Elementary ticket sample">
            <a:extLst>
              <a:ext uri="{FF2B5EF4-FFF2-40B4-BE49-F238E27FC236}">
                <a16:creationId xmlns:a16="http://schemas.microsoft.com/office/drawing/2014/main" id="{C21FF13F-3672-45F2-90FF-C8F33E78DE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257" y="1823980"/>
            <a:ext cx="3139543" cy="1662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DD8BE-52D0-4C3D-A1F0-9584F6A20915}"/>
              </a:ext>
            </a:extLst>
          </p:cNvPr>
          <p:cNvSpPr txBox="1"/>
          <p:nvPr/>
        </p:nvSpPr>
        <p:spPr>
          <a:xfrm>
            <a:off x="1468144" y="4202963"/>
            <a:ext cx="9255711" cy="1938992"/>
          </a:xfrm>
          <a:prstGeom prst="rect">
            <a:avLst/>
          </a:prstGeom>
          <a:solidFill>
            <a:schemeClr val="accent5">
              <a:alpha val="87843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Tickets are a tool for</a:t>
            </a:r>
          </a:p>
          <a:p>
            <a:pPr algn="ctr"/>
            <a:r>
              <a:rPr lang="en-US" sz="4000" b="1" u="sng">
                <a:solidFill>
                  <a:schemeClr val="bg1">
                    <a:lumMod val="95000"/>
                  </a:schemeClr>
                </a:solidFill>
              </a:rPr>
              <a:t>communicating</a:t>
            </a:r>
            <a:br>
              <a:rPr lang="en-US" sz="4000" b="1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successful use of a behavior</a:t>
            </a:r>
          </a:p>
        </p:txBody>
      </p:sp>
    </p:spTree>
    <p:extLst>
      <p:ext uri="{BB962C8B-B14F-4D97-AF65-F5344CB8AC3E}">
        <p14:creationId xmlns:p14="http://schemas.microsoft.com/office/powerpoint/2010/main" val="30223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BE537B-21D9-4CC6-B6CA-EADCBF1CC32D}"/>
              </a:ext>
            </a:extLst>
          </p:cNvPr>
          <p:cNvSpPr/>
          <p:nvPr/>
        </p:nvSpPr>
        <p:spPr>
          <a:xfrm>
            <a:off x="1749729" y="1859339"/>
            <a:ext cx="8692572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  <a:t>Tips for using tickets</a:t>
            </a:r>
            <a:b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  <a:t>to communicate</a:t>
            </a:r>
            <a:b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  <a:t>effectively</a:t>
            </a:r>
            <a:endParaRPr lang="en-US" sz="66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631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9B9B-0CC8-4EFF-B7CC-0E4F3A32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Ticket tips…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DDF7C2-D33E-48DC-BA09-D8B51A2D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2800" cy="4003674"/>
          </a:xfrm>
        </p:spPr>
        <p:txBody>
          <a:bodyPr anchor="t">
            <a:normAutofit/>
          </a:bodyPr>
          <a:lstStyle/>
          <a:p>
            <a:r>
              <a:rPr lang="en-US" sz="3600"/>
              <a:t>Teach expectations</a:t>
            </a:r>
          </a:p>
          <a:p>
            <a:r>
              <a:rPr lang="en-US" sz="3600"/>
              <a:t>Reinforce behaviors when students meet expectations</a:t>
            </a:r>
          </a:p>
          <a:p>
            <a:r>
              <a:rPr lang="en-US" sz="3600"/>
              <a:t>Pair tickets with behavior specific praise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D2099-18F0-44DD-9468-B991B0934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285" y="1436914"/>
            <a:ext cx="5856515" cy="4392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7317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9B9B-0CC8-4EFF-B7CC-0E4F3A32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Ticket tips…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DDF7C2-D33E-48DC-BA09-D8B51A2D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4800" cy="4351338"/>
          </a:xfrm>
        </p:spPr>
        <p:txBody>
          <a:bodyPr/>
          <a:lstStyle/>
          <a:p>
            <a:r>
              <a:rPr lang="en-US"/>
              <a:t>Offer a variety of opportunities for students to exchange tickets</a:t>
            </a:r>
          </a:p>
          <a:p>
            <a:r>
              <a:rPr lang="en-US"/>
              <a:t>Consider mapping opportunities onto a function matrix to ensure all possible functions are considered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9438FAD-C6C7-4734-9D91-1F3DA4F87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555" y="193932"/>
            <a:ext cx="5444889" cy="64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5C76B-81A5-46FB-BE4D-B89CB5C45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865" y="47558"/>
            <a:ext cx="9782581" cy="681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292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Ticket tips…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A73FE-A982-4F5C-ADF5-683B00091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/>
              <a:t>How often should I be giving tickets?</a:t>
            </a:r>
          </a:p>
          <a:p>
            <a:r>
              <a:rPr lang="en-US"/>
              <a:t>4:1 positive to negative feedback ratio</a:t>
            </a:r>
          </a:p>
          <a:p>
            <a:r>
              <a:rPr lang="en-US"/>
              <a:t>Tickets should be given sporadically so students do not “expect” to get a ticket for meeting expectations</a:t>
            </a:r>
          </a:p>
          <a:p>
            <a:endParaRPr lang="en-US" sz="2400"/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r>
              <a:rPr lang="en-US"/>
              <a:t>Feedback can be verbal or nonverbal responses contingent on behavior. Feedback is more than a reinforcer or punisher; it is a powerful tool to guide future behavior and learning.</a:t>
            </a:r>
          </a:p>
          <a:p>
            <a:pPr marL="0" indent="0" algn="r"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Malott, 2008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A09BE-B1A5-492D-95FE-14E756808E2E}"/>
              </a:ext>
            </a:extLst>
          </p:cNvPr>
          <p:cNvGrpSpPr/>
          <p:nvPr/>
        </p:nvGrpSpPr>
        <p:grpSpPr>
          <a:xfrm>
            <a:off x="1235826" y="3429000"/>
            <a:ext cx="8535323" cy="1225296"/>
            <a:chOff x="-346825" y="3429000"/>
            <a:chExt cx="8535323" cy="1225296"/>
          </a:xfrm>
        </p:grpSpPr>
        <p:pic>
          <p:nvPicPr>
            <p:cNvPr id="10" name="Picture 9" title="Middle school ticket sample">
              <a:extLst>
                <a:ext uri="{FF2B5EF4-FFF2-40B4-BE49-F238E27FC236}">
                  <a16:creationId xmlns:a16="http://schemas.microsoft.com/office/drawing/2014/main" id="{740746E4-92E2-4F37-9F39-C0459DCE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6825" y="3429000"/>
              <a:ext cx="2377440" cy="1225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7B7DAE-56D6-4A33-946F-80FCAAE21EA4}"/>
                </a:ext>
              </a:extLst>
            </p:cNvPr>
            <p:cNvGrpSpPr/>
            <p:nvPr/>
          </p:nvGrpSpPr>
          <p:grpSpPr>
            <a:xfrm>
              <a:off x="2176828" y="3579983"/>
              <a:ext cx="6011670" cy="923330"/>
              <a:chOff x="2891203" y="3364208"/>
              <a:chExt cx="6011670" cy="92333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275504" y="3364208"/>
                <a:ext cx="162736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5400" b="1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63500">
                        <a:schemeClr val="accent1">
                          <a:alpha val="65000"/>
                        </a:schemeClr>
                      </a:glow>
                    </a:effectLst>
                  </a:rPr>
                  <a:t>BSP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E9AFBB-8A1A-4C41-9376-03574941FC6F}"/>
                  </a:ext>
                </a:extLst>
              </p:cNvPr>
              <p:cNvSpPr txBox="1"/>
              <p:nvPr/>
            </p:nvSpPr>
            <p:spPr>
              <a:xfrm>
                <a:off x="2891203" y="3364208"/>
                <a:ext cx="226601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63500">
                        <a:schemeClr val="accent1">
                          <a:alpha val="65000"/>
                        </a:schemeClr>
                      </a:glow>
                    </a:effectLst>
                  </a:rPr>
                  <a:t>+ BSP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C2E75D-34A1-4333-A503-BEE225367842}"/>
                  </a:ext>
                </a:extLst>
              </p:cNvPr>
              <p:cNvSpPr txBox="1"/>
              <p:nvPr/>
            </p:nvSpPr>
            <p:spPr>
              <a:xfrm>
                <a:off x="5827857" y="3533485"/>
                <a:ext cx="7874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63500">
                        <a:schemeClr val="accent1">
                          <a:alpha val="65000"/>
                        </a:schemeClr>
                      </a:glow>
                    </a:effectLst>
                  </a:rPr>
                  <a:t>or </a:t>
                </a:r>
                <a:endParaRPr lang="en-US" sz="3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3413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9B9B-0CC8-4EFF-B7CC-0E4F3A32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Ticket tips…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DDF7C2-D33E-48DC-BA09-D8B51A2D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03543" cy="578530"/>
          </a:xfrm>
        </p:spPr>
        <p:txBody>
          <a:bodyPr>
            <a:noAutofit/>
          </a:bodyPr>
          <a:lstStyle/>
          <a:p>
            <a:r>
              <a:rPr lang="en-US"/>
              <a:t>The goal is to fade and transition to natural reinforcers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9C0FC7C-1F2F-45F6-AAD8-A6DB96E7EA07}"/>
              </a:ext>
            </a:extLst>
          </p:cNvPr>
          <p:cNvSpPr txBox="1">
            <a:spLocks/>
          </p:cNvSpPr>
          <p:nvPr/>
        </p:nvSpPr>
        <p:spPr>
          <a:xfrm>
            <a:off x="838200" y="5094513"/>
            <a:ext cx="10515600" cy="1343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Faded but not forgotten…even as the rate of reinforcement goes down be sure to keep a functioning system. It’s likely some students will still need high rates!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B06328-79EC-4B32-A119-EEC176DC0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257" y="2836044"/>
            <a:ext cx="2745014" cy="1830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4B5BEA9-9EBF-4679-89BF-C80B5AA03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3493" y="2836044"/>
            <a:ext cx="2745014" cy="183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13B2132-A58D-421C-AAD5-68AA993466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6729" y="2832613"/>
            <a:ext cx="2745014" cy="18265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5148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4F4F24-834B-5F01-EDE0-77630CC9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8B5DD-90F5-72BE-C795-62D39DC4B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53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7AFA-6C26-426A-BA82-F0DF837F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Ticket tips…some dos and don’ts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9C2F5-0E0D-4EE8-AA6A-1E6AC848E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D721-62C1-4B74-B64B-BBB392F8E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Instead, try..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03266-71FE-42DC-B368-01EFB4ACB0C2}"/>
              </a:ext>
            </a:extLst>
          </p:cNvPr>
          <p:cNvSpPr txBox="1"/>
          <p:nvPr/>
        </p:nvSpPr>
        <p:spPr>
          <a:xfrm>
            <a:off x="839787" y="2652028"/>
            <a:ext cx="5157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“If you follow directions, I’ll give you a ticket”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95B99-78F4-496F-A294-F3209D4A2FBF}"/>
              </a:ext>
            </a:extLst>
          </p:cNvPr>
          <p:cNvSpPr txBox="1"/>
          <p:nvPr/>
        </p:nvSpPr>
        <p:spPr>
          <a:xfrm>
            <a:off x="6184900" y="2655145"/>
            <a:ext cx="5157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“Remember, the expectation is to…”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5BEC8-0589-4162-B6BE-60C74ABB1BE5}"/>
              </a:ext>
            </a:extLst>
          </p:cNvPr>
          <p:cNvSpPr txBox="1"/>
          <p:nvPr/>
        </p:nvSpPr>
        <p:spPr>
          <a:xfrm>
            <a:off x="836610" y="3604514"/>
            <a:ext cx="5157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“You got the correct answer, you get two tickets!”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FF3A4-A6CC-495B-8ABF-F1238858E1C4}"/>
              </a:ext>
            </a:extLst>
          </p:cNvPr>
          <p:cNvSpPr txBox="1"/>
          <p:nvPr/>
        </p:nvSpPr>
        <p:spPr>
          <a:xfrm>
            <a:off x="6197601" y="3604514"/>
            <a:ext cx="5157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“I love that participation – and I can tell you’ve been paying attention. Awesome job!”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AD4230-D567-4006-B918-0825601B3076}"/>
              </a:ext>
            </a:extLst>
          </p:cNvPr>
          <p:cNvSpPr txBox="1"/>
          <p:nvPr/>
        </p:nvSpPr>
        <p:spPr>
          <a:xfrm>
            <a:off x="836609" y="5292456"/>
            <a:ext cx="5157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“You can’t earn tickets behaving that way”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7CC668-9249-4BC7-A0EC-92325E3B85CF}"/>
              </a:ext>
            </a:extLst>
          </p:cNvPr>
          <p:cNvSpPr txBox="1"/>
          <p:nvPr/>
        </p:nvSpPr>
        <p:spPr>
          <a:xfrm>
            <a:off x="6172200" y="5292546"/>
            <a:ext cx="5157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Find a different student who is following expectations. Acknowledge their behavior!</a:t>
            </a:r>
          </a:p>
        </p:txBody>
      </p:sp>
    </p:spTree>
    <p:extLst>
      <p:ext uri="{BB962C8B-B14F-4D97-AF65-F5344CB8AC3E}">
        <p14:creationId xmlns:p14="http://schemas.microsoft.com/office/powerpoint/2010/main" val="42421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DF8A50-C1FA-DCAB-DDB3-3E6F749B3B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073434"/>
            <a:ext cx="5257800" cy="177113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FAA96DD-BBEF-24E2-2B3A-D8E16DA8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Templates &amp; Resources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154A2AB-370B-15C6-FF94-45BA06769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6402373" y="2073434"/>
            <a:ext cx="5516653" cy="3871936"/>
          </a:xfr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C276DE-ED56-AC73-8644-F6EDBF2F95EB}"/>
              </a:ext>
            </a:extLst>
          </p:cNvPr>
          <p:cNvSpPr/>
          <p:nvPr/>
        </p:nvSpPr>
        <p:spPr>
          <a:xfrm>
            <a:off x="6497789" y="4441415"/>
            <a:ext cx="2823710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A324D5-51C5-53B8-2C7F-73D321D3A0C6}"/>
              </a:ext>
            </a:extLst>
          </p:cNvPr>
          <p:cNvSpPr/>
          <p:nvPr/>
        </p:nvSpPr>
        <p:spPr>
          <a:xfrm>
            <a:off x="6497789" y="4793223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D204B7-D3D6-842C-1BAD-985843D3C66E}"/>
              </a:ext>
            </a:extLst>
          </p:cNvPr>
          <p:cNvSpPr/>
          <p:nvPr/>
        </p:nvSpPr>
        <p:spPr>
          <a:xfrm>
            <a:off x="6497789" y="4973976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146F1F-4E66-470E-344C-E8D9D1699527}"/>
              </a:ext>
            </a:extLst>
          </p:cNvPr>
          <p:cNvSpPr/>
          <p:nvPr/>
        </p:nvSpPr>
        <p:spPr>
          <a:xfrm>
            <a:off x="6497789" y="4612470"/>
            <a:ext cx="2823709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FD2147-540D-A176-EFB1-BE3F1DBBAA94}"/>
              </a:ext>
            </a:extLst>
          </p:cNvPr>
          <p:cNvSpPr/>
          <p:nvPr/>
        </p:nvSpPr>
        <p:spPr>
          <a:xfrm>
            <a:off x="6497789" y="3460323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8388C-2E5C-A9E8-D3F8-CF30400C5EF4}"/>
              </a:ext>
            </a:extLst>
          </p:cNvPr>
          <p:cNvSpPr/>
          <p:nvPr/>
        </p:nvSpPr>
        <p:spPr>
          <a:xfrm>
            <a:off x="1773898" y="2756935"/>
            <a:ext cx="1147721" cy="320801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1C20F6-D54B-05B9-56B5-7C159048C6FC}"/>
              </a:ext>
            </a:extLst>
          </p:cNvPr>
          <p:cNvSpPr/>
          <p:nvPr/>
        </p:nvSpPr>
        <p:spPr>
          <a:xfrm>
            <a:off x="838200" y="4353818"/>
            <a:ext cx="4281129" cy="124031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https://www.ci3t.org/building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B5F08E-F62A-BA63-B0C0-3A831CCCD59D}"/>
              </a:ext>
            </a:extLst>
          </p:cNvPr>
          <p:cNvSpPr/>
          <p:nvPr/>
        </p:nvSpPr>
        <p:spPr>
          <a:xfrm>
            <a:off x="6497789" y="5126376"/>
            <a:ext cx="2360428" cy="18075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 animBg="1"/>
      <p:bldP spid="9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719A9E-C107-4070-90D6-67EE0A02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59956"/>
              </p:ext>
            </p:extLst>
          </p:nvPr>
        </p:nvGraphicFramePr>
        <p:xfrm>
          <a:off x="599209" y="243281"/>
          <a:ext cx="1099358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6791">
                  <a:extLst>
                    <a:ext uri="{9D8B030D-6E8A-4147-A177-3AD203B41FA5}">
                      <a16:colId xmlns:a16="http://schemas.microsoft.com/office/drawing/2014/main" val="1825065384"/>
                    </a:ext>
                  </a:extLst>
                </a:gridCol>
                <a:gridCol w="5496791">
                  <a:extLst>
                    <a:ext uri="{9D8B030D-6E8A-4147-A177-3AD203B41FA5}">
                      <a16:colId xmlns:a16="http://schemas.microsoft.com/office/drawing/2014/main" val="471061263"/>
                    </a:ext>
                  </a:extLst>
                </a:gridCol>
              </a:tblGrid>
              <a:tr h="3562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Talk Time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/>
                        <a:t>Talk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406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spc="-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Teaching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/>
                        <a:t>Reinforcing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580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teaching expectations to your students?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teaching lessons to support social and emotional well-being?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utilizing integrated lesson planning?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support do you need from your Ci3T Leadership Team? </a:t>
                      </a:r>
                    </a:p>
                    <a:p>
                      <a:pPr marL="1485900" lvl="2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Signage?</a:t>
                      </a:r>
                    </a:p>
                    <a:p>
                      <a:pPr marL="1485900" lvl="2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Lesson plans?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reinforcing students?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Consider the types of reinforcement (social/attention, tangible/activity, sensory)…which ones do you need to do some brainstorming on to provide?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How would you support a colleague who requested assistance with procedures for reinforcing? 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20247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F8AD2FDC-B73C-4FC4-B57D-CA168DA96F2D}"/>
              </a:ext>
            </a:extLst>
          </p:cNvPr>
          <p:cNvSpPr/>
          <p:nvPr/>
        </p:nvSpPr>
        <p:spPr>
          <a:xfrm>
            <a:off x="1872825" y="5378544"/>
            <a:ext cx="2095130" cy="1358284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Consider sharing ideas with colleagues in your buildings!</a:t>
            </a:r>
          </a:p>
        </p:txBody>
      </p:sp>
    </p:spTree>
    <p:extLst>
      <p:ext uri="{BB962C8B-B14F-4D97-AF65-F5344CB8AC3E}">
        <p14:creationId xmlns:p14="http://schemas.microsoft.com/office/powerpoint/2010/main" val="20526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1000"/>
    </mc:Choice>
    <mc:Fallback xmlns=""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Ci3T Exemplar Elementary Proceedures for Monitoring">
            <a:extLst>
              <a:ext uri="{FF2B5EF4-FFF2-40B4-BE49-F238E27FC236}">
                <a16:creationId xmlns:a16="http://schemas.microsoft.com/office/drawing/2014/main" id="{A931DA2D-6931-1D4C-A6D8-C9DE96DD0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13" y="112571"/>
            <a:ext cx="8401722" cy="64922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 rot="1478124">
            <a:off x="4872011" y="1635064"/>
            <a:ext cx="3237286" cy="20574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In future years, consider alternative program goals.</a:t>
            </a:r>
          </a:p>
        </p:txBody>
      </p:sp>
      <p:sp>
        <p:nvSpPr>
          <p:cNvPr id="6" name="Right Arrow 5"/>
          <p:cNvSpPr/>
          <p:nvPr/>
        </p:nvSpPr>
        <p:spPr>
          <a:xfrm rot="20995636">
            <a:off x="4503979" y="4000241"/>
            <a:ext cx="3476045" cy="20574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80% of students meeting reading and math targets on assessments</a:t>
            </a:r>
          </a:p>
        </p:txBody>
      </p:sp>
      <p:grpSp>
        <p:nvGrpSpPr>
          <p:cNvPr id="2" name="Group 1"/>
          <p:cNvGrpSpPr/>
          <p:nvPr/>
        </p:nvGrpSpPr>
        <p:grpSpPr>
          <a:xfrm rot="21216813">
            <a:off x="1573489" y="4083360"/>
            <a:ext cx="2847931" cy="2480336"/>
            <a:chOff x="2336800" y="-477078"/>
            <a:chExt cx="7515616" cy="7335078"/>
          </a:xfrm>
        </p:grpSpPr>
        <p:pic>
          <p:nvPicPr>
            <p:cNvPr id="11" name="Picture 10" title="Sticky note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6800" y="0"/>
              <a:ext cx="7515616" cy="6858000"/>
            </a:xfrm>
            <a:prstGeom prst="rect">
              <a:avLst/>
            </a:prstGeom>
          </p:spPr>
        </p:pic>
        <p:pic>
          <p:nvPicPr>
            <p:cNvPr id="12" name="Picture 11" title="Push pin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930" y="-477078"/>
              <a:ext cx="3142967" cy="295635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 rot="21245219">
            <a:off x="1612892" y="4970819"/>
            <a:ext cx="2787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in your Ci3T Implementation Manual</a:t>
            </a:r>
            <a:endParaRPr lang="en-US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346" y="4032539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title="Ci3T Implementation Report cover">
            <a:extLst>
              <a:ext uri="{FF2B5EF4-FFF2-40B4-BE49-F238E27FC236}">
                <a16:creationId xmlns:a16="http://schemas.microsoft.com/office/drawing/2014/main" id="{B3E7FC90-954B-8244-8BDA-2DAA49D649E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450049"/>
            <a:ext cx="1733365" cy="2241210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96EBC6-8959-EF85-B38E-9DB09EA754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940" y="1380557"/>
            <a:ext cx="1472828" cy="22073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68857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3D3DE1-9D02-A1F3-AF4C-8ACBFFEE8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669" y="415527"/>
            <a:ext cx="8166661" cy="122393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727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3D3DE1-9D02-A1F3-AF4C-8ACBFFEE8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669" y="-5102787"/>
            <a:ext cx="8166661" cy="122393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3885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46F7-69B8-436A-922F-C57D4C7C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Validity</a:t>
            </a:r>
            <a:br>
              <a:rPr lang="en-US"/>
            </a:br>
            <a:r>
              <a:rPr lang="en-US" sz="3600" b="0"/>
              <a:t>How do stakeholders view the plan?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1C927-B951-4BCA-A472-0ED48151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validity refers to the level of: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Social significance of intervention </a:t>
            </a:r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Social acceptability of intervention </a:t>
            </a:r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Social importance of intervention </a:t>
            </a:r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(Wolf, 1978)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using the Primary Intervention Rating Scale (PIRS)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3820A1-E177-4AC3-A92B-A90ECDF74B2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5125768"/>
          <a:ext cx="10515600" cy="12443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1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Year</a:t>
                      </a:r>
                    </a:p>
                  </a:txBody>
                  <a:tcPr marT="45715" marB="45715"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/>
                        <a:t>Fall</a:t>
                      </a:r>
                    </a:p>
                  </a:txBody>
                  <a:tcPr marT="45715" marB="45715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T="45724" marB="45724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Spring</a:t>
                      </a:r>
                    </a:p>
                  </a:txBody>
                  <a:tcPr marT="45715" marB="45715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913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/>
                        <a:t>n</a:t>
                      </a:r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%</a:t>
                      </a:r>
                      <a:r>
                        <a:rPr lang="en-US" sz="2000" baseline="0"/>
                        <a:t> (</a:t>
                      </a:r>
                      <a:r>
                        <a:rPr lang="en-US" sz="2000" i="1" baseline="0"/>
                        <a:t>SD</a:t>
                      </a:r>
                      <a:r>
                        <a:rPr lang="en-US" sz="2000" baseline="0"/>
                        <a:t>)</a:t>
                      </a:r>
                      <a:endParaRPr lang="en-US" sz="2000"/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/>
                        <a:t>n</a:t>
                      </a:r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%</a:t>
                      </a:r>
                      <a:r>
                        <a:rPr lang="en-US" sz="2000" baseline="0"/>
                        <a:t> (</a:t>
                      </a:r>
                      <a:r>
                        <a:rPr lang="en-US" sz="2000" i="1" baseline="0"/>
                        <a:t>SD</a:t>
                      </a:r>
                      <a:r>
                        <a:rPr lang="en-US" sz="2000" baseline="0"/>
                        <a:t>)</a:t>
                      </a:r>
                      <a:endParaRPr lang="en-US" sz="2000"/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000"/>
                        <a:t>2020-2021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85.39 (8.89)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TBD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39887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E887626D-D50D-497F-BF38-C64119CCEF2D}"/>
              </a:ext>
            </a:extLst>
          </p:cNvPr>
          <p:cNvSpPr txBox="1">
            <a:spLocks/>
          </p:cNvSpPr>
          <p:nvPr/>
        </p:nvSpPr>
        <p:spPr>
          <a:xfrm>
            <a:off x="838200" y="4658628"/>
            <a:ext cx="10515600" cy="46714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Social Validity: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PIRS</a:t>
            </a:r>
            <a:r>
              <a:rPr lang="en-US" sz="200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1524340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AC0B-E685-E245-8122-2131CF15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Integrity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D53CD-0B43-44CA-B0FA-A15C611138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6548667" cy="41357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87779F2-8F76-4EC3-B758-CCE07D2D5A1B}"/>
              </a:ext>
            </a:extLst>
          </p:cNvPr>
          <p:cNvSpPr/>
          <p:nvPr/>
        </p:nvSpPr>
        <p:spPr>
          <a:xfrm>
            <a:off x="2819400" y="2885846"/>
            <a:ext cx="1390650" cy="27622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214976-0F79-4394-A185-FBCE04EC6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027906"/>
            <a:ext cx="4083050" cy="38817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CB32D8-A105-4F62-846A-4BF93596654C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4210050" y="3023959"/>
            <a:ext cx="6223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095" y="97971"/>
            <a:ext cx="8610649" cy="665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66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81A74DAB-AC04-CD13-E6CB-B78A24440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185" y="1027906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43905-1B9D-DF4C-9185-644C1217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Thank you for your commitment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AA8256-17A3-F945-8BB3-459FD0C3E7F6}"/>
              </a:ext>
            </a:extLst>
          </p:cNvPr>
          <p:cNvSpPr/>
          <p:nvPr/>
        </p:nvSpPr>
        <p:spPr>
          <a:xfrm>
            <a:off x="3219094" y="1328621"/>
            <a:ext cx="4525137" cy="4525136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wrap="none" lIns="0" tIns="0" rIns="0" bIns="0" anchor="ctr" anchorCtr="0"/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900" kern="0">
                <a:solidFill>
                  <a:prstClr val="black"/>
                </a:solidFill>
              </a:rPr>
              <a:t>Internalizing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B75186-7538-F34C-B7FE-A564D30C8DA3}"/>
              </a:ext>
            </a:extLst>
          </p:cNvPr>
          <p:cNvSpPr/>
          <p:nvPr/>
        </p:nvSpPr>
        <p:spPr>
          <a:xfrm>
            <a:off x="6811567" y="1359286"/>
            <a:ext cx="4525137" cy="4525136"/>
          </a:xfrm>
          <a:prstGeom prst="ellipse">
            <a:avLst/>
          </a:prstGeom>
          <a:solidFill>
            <a:srgbClr val="4472C4">
              <a:alpha val="50000"/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wrap="none" lIns="0" tIns="0" rIns="0" bIns="0" anchor="ctr" anchorCtr="0"/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900" kern="0">
                <a:solidFill>
                  <a:prstClr val="black"/>
                </a:solidFill>
              </a:rPr>
              <a:t>Externalizing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BF9DD2-2F2B-864D-A7DB-BEA91F6208D8}"/>
              </a:ext>
            </a:extLst>
          </p:cNvPr>
          <p:cNvSpPr/>
          <p:nvPr/>
        </p:nvSpPr>
        <p:spPr>
          <a:xfrm>
            <a:off x="0" y="6393375"/>
            <a:ext cx="9346766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lnSpc>
                <a:spcPct val="90000"/>
              </a:lnSpc>
              <a:spcBef>
                <a:spcPts val="576"/>
              </a:spcBef>
            </a:pPr>
            <a:r>
              <a:rPr lang="en-US" sz="1200">
                <a:solidFill>
                  <a:schemeClr val="bg2"/>
                </a:solidFill>
                <a:ea typeface="ＭＳ Ｐゴシック" pitchFamily="34" charset="-128"/>
              </a:rPr>
              <a:t>Source: Forness, S.R., Freeman, S.F., </a:t>
            </a:r>
            <a:r>
              <a:rPr lang="en-US" sz="1200" err="1">
                <a:solidFill>
                  <a:schemeClr val="bg2"/>
                </a:solidFill>
                <a:ea typeface="ＭＳ Ｐゴシック" pitchFamily="34" charset="-128"/>
              </a:rPr>
              <a:t>Paparella</a:t>
            </a:r>
            <a:r>
              <a:rPr lang="en-US" sz="1200">
                <a:solidFill>
                  <a:schemeClr val="bg2"/>
                </a:solidFill>
                <a:ea typeface="ＭＳ Ｐゴシック" pitchFamily="34" charset="-128"/>
              </a:rPr>
              <a:t>, T., Kauffman, J.M., &amp; Walker, H.M. (2012). Special education implications of point and cumulative prevalence for children with emotional or behavioral disorders. </a:t>
            </a:r>
            <a:r>
              <a:rPr lang="en-US" sz="1200" i="1">
                <a:solidFill>
                  <a:schemeClr val="bg2"/>
                </a:solidFill>
                <a:ea typeface="ＭＳ Ｐゴシック" pitchFamily="34" charset="-128"/>
              </a:rPr>
              <a:t>Journal of Emotional and Behavioral Disorders, 20</a:t>
            </a:r>
            <a:r>
              <a:rPr lang="en-US" sz="1200">
                <a:solidFill>
                  <a:schemeClr val="bg2"/>
                </a:solidFill>
                <a:ea typeface="ＭＳ Ｐゴシック" pitchFamily="34" charset="-128"/>
              </a:rPr>
              <a:t>, 4-18.</a:t>
            </a:r>
          </a:p>
        </p:txBody>
      </p:sp>
      <p:graphicFrame>
        <p:nvGraphicFramePr>
          <p:cNvPr id="22" name="Content Placeholder 4">
            <a:extLst>
              <a:ext uri="{FF2B5EF4-FFF2-40B4-BE49-F238E27FC236}">
                <a16:creationId xmlns:a16="http://schemas.microsoft.com/office/drawing/2014/main" id="{0C0E5280-E153-374F-A92C-1CE578E062C3}"/>
              </a:ext>
            </a:extLst>
          </p:cNvPr>
          <p:cNvGraphicFramePr>
            <a:graphicFrameLocks/>
          </p:cNvGraphicFramePr>
          <p:nvPr/>
        </p:nvGraphicFramePr>
        <p:xfrm>
          <a:off x="-305661" y="4396973"/>
          <a:ext cx="4038600" cy="206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A0CBF1B7-09CE-7942-83EE-E5EE824D335A}"/>
              </a:ext>
            </a:extLst>
          </p:cNvPr>
          <p:cNvSpPr/>
          <p:nvPr/>
        </p:nvSpPr>
        <p:spPr>
          <a:xfrm>
            <a:off x="278815" y="1204272"/>
            <a:ext cx="3903482" cy="2849418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to a systems level perspective</a:t>
            </a:r>
          </a:p>
        </p:txBody>
      </p:sp>
    </p:spTree>
    <p:extLst>
      <p:ext uri="{BB962C8B-B14F-4D97-AF65-F5344CB8AC3E}">
        <p14:creationId xmlns:p14="http://schemas.microsoft.com/office/powerpoint/2010/main" val="5760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EB0A-EB4D-F547-660E-495C00A5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 - Traditional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F1D309C-0061-64E5-3BAB-504335350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39768"/>
              </p:ext>
            </p:extLst>
          </p:nvPr>
        </p:nvGraphicFramePr>
        <p:xfrm>
          <a:off x="1066800" y="2132755"/>
          <a:ext cx="10058400" cy="362102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26087">
                  <a:extLst>
                    <a:ext uri="{9D8B030D-6E8A-4147-A177-3AD203B41FA5}">
                      <a16:colId xmlns:a16="http://schemas.microsoft.com/office/drawing/2014/main" val="4040830928"/>
                    </a:ext>
                  </a:extLst>
                </a:gridCol>
                <a:gridCol w="2518623">
                  <a:extLst>
                    <a:ext uri="{9D8B030D-6E8A-4147-A177-3AD203B41FA5}">
                      <a16:colId xmlns:a16="http://schemas.microsoft.com/office/drawing/2014/main" val="2515200049"/>
                    </a:ext>
                  </a:extLst>
                </a:gridCol>
                <a:gridCol w="1947306">
                  <a:extLst>
                    <a:ext uri="{9D8B030D-6E8A-4147-A177-3AD203B41FA5}">
                      <a16:colId xmlns:a16="http://schemas.microsoft.com/office/drawing/2014/main" val="1977069751"/>
                    </a:ext>
                  </a:extLst>
                </a:gridCol>
                <a:gridCol w="1553017">
                  <a:extLst>
                    <a:ext uri="{9D8B030D-6E8A-4147-A177-3AD203B41FA5}">
                      <a16:colId xmlns:a16="http://schemas.microsoft.com/office/drawing/2014/main" val="618684455"/>
                    </a:ext>
                  </a:extLst>
                </a:gridCol>
                <a:gridCol w="1613367">
                  <a:extLst>
                    <a:ext uri="{9D8B030D-6E8A-4147-A177-3AD203B41FA5}">
                      <a16:colId xmlns:a16="http://schemas.microsoft.com/office/drawing/2014/main" val="918375928"/>
                    </a:ext>
                  </a:extLst>
                </a:gridCol>
              </a:tblGrid>
              <a:tr h="141159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Ci3T EMPOWER Sessions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Location: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Remote via Zoom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Attended by: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School Ci3T Leadership Teams, Ci3T District Trainers and Coaches, Faculty and Staff, Families (adults only). Community Members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(Pacific)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(Central)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(Eastern)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00519"/>
                  </a:ext>
                </a:extLst>
              </a:tr>
              <a:tr h="3682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Getting Started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Sep. 19, 2023 (Tu)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753790"/>
                  </a:ext>
                </a:extLst>
              </a:tr>
              <a:tr h="3682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Screening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Oct. 19, 2023 (Th)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648772"/>
                  </a:ext>
                </a:extLst>
              </a:tr>
              <a:tr h="3682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Low Intensity Supports (3)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Nov. 30, 2023 (Th)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063388"/>
                  </a:ext>
                </a:extLst>
              </a:tr>
              <a:tr h="3682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Tier 2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Jan. 9, 2024  (Tu)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248466"/>
                  </a:ext>
                </a:extLst>
              </a:tr>
              <a:tr h="3682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Tier 3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Mar. 28, 2024 (Th)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054720"/>
                  </a:ext>
                </a:extLst>
              </a:tr>
              <a:tr h="368238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Moving Forward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Apr. 23, 2024 (Wed)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60" marR="637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432342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6F133A-F0FB-9FFA-9B92-E3BF75C26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27" y="365125"/>
            <a:ext cx="733369" cy="733369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F83BF7AE-75E3-EA43-6592-723AFD1CD930}"/>
              </a:ext>
            </a:extLst>
          </p:cNvPr>
          <p:cNvSpPr/>
          <p:nvPr/>
        </p:nvSpPr>
        <p:spPr>
          <a:xfrm>
            <a:off x="382588" y="361188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0375 L 0.01888 -0.01597 C 0.01732 -0.01157 0.01706 -0.00555 0.01797 0.00162 C 0.01875 0.00764 0.02057 0.01274 0.02318 0.01598 L 0.03438 0.03241 " pathEditMode="relative" rAng="46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133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4815841" y="768986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7077076" y="1489076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1" y="174262"/>
            <a:ext cx="4514549" cy="775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Ci3T 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Comprehensive Professional Learning Plan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717280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52272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83405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676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Additional Professional Development on Specific Topics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2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02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Instructional Techniques to Improve Students’ Motivation; Classroom Management Practices; </a:t>
            </a:r>
          </a:p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Low-Intensity Behavior Supports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9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2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7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Interventions, Strategies, &amp; Practices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77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9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0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Ci3T Leadership Team Training Sequence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FBBD93-7D0B-8844-A021-C43327D1F174}"/>
              </a:ext>
            </a:extLst>
          </p:cNvPr>
          <p:cNvSpPr/>
          <p:nvPr/>
        </p:nvSpPr>
        <p:spPr>
          <a:xfrm rot="20838025">
            <a:off x="8854859" y="950084"/>
            <a:ext cx="2236175" cy="1084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Implementation Stages of Tier 2 and 3 within Ci3T</a:t>
            </a:r>
          </a:p>
        </p:txBody>
      </p:sp>
    </p:spTree>
    <p:extLst>
      <p:ext uri="{BB962C8B-B14F-4D97-AF65-F5344CB8AC3E}">
        <p14:creationId xmlns:p14="http://schemas.microsoft.com/office/powerpoint/2010/main" val="2678547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15E8-D26F-6244-A0E3-3C2AC643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Examining your screening data…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9CF2-EA72-6748-F8FA-4B06FB9A5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…Inform Instruction at Tier 1</a:t>
            </a:r>
          </a:p>
          <a:p>
            <a:r>
              <a:rPr lang="en-US" sz="2800"/>
              <a:t>…Empower Teachers with Low-intensity Supports</a:t>
            </a:r>
          </a:p>
          <a:p>
            <a:r>
              <a:rPr lang="en-US" sz="2800"/>
              <a:t>…Connect Students to Tier 2 and Tier 3 Interventions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5FFA64-9753-72FD-413A-0172D179B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24" y="3778899"/>
            <a:ext cx="3793584" cy="2126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5B9A5-F50A-F1DE-5014-58E9B95DA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052" y="3634664"/>
            <a:ext cx="6920204" cy="227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D3CEB6BE-021B-9B1E-57C4-CE88D549A2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699" y="381999"/>
            <a:ext cx="2232446" cy="288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29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9199-170B-FFD4-4BFA-20813E86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Trainer and Coaches Calls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0C2ABA-D65E-2750-33B7-8139F6F21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956241" y="1307258"/>
            <a:ext cx="4180883" cy="5335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489B9-89B9-BF21-09BD-0BD85CD06E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27" y="1801435"/>
            <a:ext cx="5899615" cy="32551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F90F0-16EC-F3D8-E307-A22F70D423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91820" y="4817107"/>
            <a:ext cx="5264421" cy="175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B4E4F89-5899-807B-6826-0538CBBA749D}"/>
              </a:ext>
            </a:extLst>
          </p:cNvPr>
          <p:cNvSpPr/>
          <p:nvPr/>
        </p:nvSpPr>
        <p:spPr>
          <a:xfrm>
            <a:off x="3278243" y="1898581"/>
            <a:ext cx="1349406" cy="443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EC4675-2560-0309-7252-7484C93FBDFF}"/>
              </a:ext>
            </a:extLst>
          </p:cNvPr>
          <p:cNvSpPr/>
          <p:nvPr/>
        </p:nvSpPr>
        <p:spPr>
          <a:xfrm>
            <a:off x="4290916" y="3128766"/>
            <a:ext cx="1431660" cy="319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2276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98F730D-1F76-D3F4-B9D6-E52F56F5D2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416" y="3894347"/>
            <a:ext cx="11722031" cy="1228259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7FC5AA5-95B2-EE31-19A2-C66520639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86" y="1216437"/>
            <a:ext cx="11361175" cy="2826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80146-2DC2-841D-BCE1-FAAFCB787294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212079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0C9349-1BDF-E078-B9D4-63D4DA12B75B}"/>
              </a:ext>
            </a:extLst>
          </p:cNvPr>
          <p:cNvSpPr/>
          <p:nvPr/>
        </p:nvSpPr>
        <p:spPr>
          <a:xfrm>
            <a:off x="2557902" y="386485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2083 0.04005 C 0.02526 0.04907 0.03177 0.05394 0.03867 0.05394 C 0.04635 0.05394 0.0526 0.04907 0.05703 0.04005 L 0.07799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B5A661C-1F26-4AF6-9066-47F02AC0ADAC}"/>
              </a:ext>
            </a:extLst>
          </p:cNvPr>
          <p:cNvCxnSpPr>
            <a:cxnSpLocks/>
          </p:cNvCxnSpPr>
          <p:nvPr/>
        </p:nvCxnSpPr>
        <p:spPr>
          <a:xfrm>
            <a:off x="7065036" y="338703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Sustaining and Disseminating Professional Learning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149624" y="5054474"/>
            <a:ext cx="1557521" cy="1704538"/>
            <a:chOff x="1510709" y="4907904"/>
            <a:chExt cx="1557521" cy="1704538"/>
          </a:xfrm>
        </p:grpSpPr>
        <p:pic>
          <p:nvPicPr>
            <p:cNvPr id="10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724967" y="5083908"/>
              <a:ext cx="1120870" cy="22313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85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71482" y="5054474"/>
            <a:ext cx="1557521" cy="1704538"/>
            <a:chOff x="1510709" y="4907904"/>
            <a:chExt cx="1557521" cy="1704538"/>
          </a:xfrm>
        </p:grpSpPr>
        <p:pic>
          <p:nvPicPr>
            <p:cNvPr id="35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703233" y="5076214"/>
              <a:ext cx="1127303" cy="2308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33186" y="5054474"/>
            <a:ext cx="1557521" cy="1704538"/>
            <a:chOff x="1510709" y="4907904"/>
            <a:chExt cx="1557521" cy="1704538"/>
          </a:xfrm>
        </p:grpSpPr>
        <p:pic>
          <p:nvPicPr>
            <p:cNvPr id="38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33128" y="5172695"/>
              <a:ext cx="1133333" cy="153233"/>
            </a:xfrm>
            <a:prstGeom prst="round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3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003783" y="5054474"/>
            <a:ext cx="1557521" cy="1704538"/>
            <a:chOff x="1510709" y="4907904"/>
            <a:chExt cx="1557521" cy="1704538"/>
          </a:xfrm>
        </p:grpSpPr>
        <p:pic>
          <p:nvPicPr>
            <p:cNvPr id="41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1937648" y="5040661"/>
              <a:ext cx="722723" cy="253916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Tier 3</a:t>
              </a: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37107" y="4603130"/>
            <a:ext cx="1798992" cy="1700971"/>
          </a:xfrm>
          <a:prstGeom prst="rightArrow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10 min @ next Faculty and Staff meeting</a:t>
            </a:r>
          </a:p>
        </p:txBody>
      </p:sp>
      <p:cxnSp>
        <p:nvCxnSpPr>
          <p:cNvPr id="45" name="Straight Arrow Connector 44"/>
          <p:cNvCxnSpPr>
            <a:cxnSpLocks/>
            <a:endCxn id="54" idx="0"/>
          </p:cNvCxnSpPr>
          <p:nvPr/>
        </p:nvCxnSpPr>
        <p:spPr>
          <a:xfrm flipH="1">
            <a:off x="2473912" y="3383891"/>
            <a:ext cx="1035946" cy="1600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7" name="Straight Arrow Connector 46"/>
          <p:cNvCxnSpPr>
            <a:cxnSpLocks/>
            <a:endCxn id="44" idx="0"/>
          </p:cNvCxnSpPr>
          <p:nvPr/>
        </p:nvCxnSpPr>
        <p:spPr>
          <a:xfrm flipH="1">
            <a:off x="3944651" y="3214468"/>
            <a:ext cx="278188" cy="1808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401077" y="338389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1" name="Straight Arrow Connector 50"/>
          <p:cNvCxnSpPr>
            <a:cxnSpLocks/>
            <a:endCxn id="41" idx="0"/>
          </p:cNvCxnSpPr>
          <p:nvPr/>
        </p:nvCxnSpPr>
        <p:spPr>
          <a:xfrm>
            <a:off x="8539948" y="3444780"/>
            <a:ext cx="242596" cy="1609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3" name="Rounded Rectangle 42"/>
          <p:cNvSpPr/>
          <p:nvPr/>
        </p:nvSpPr>
        <p:spPr>
          <a:xfrm>
            <a:off x="3623388" y="3955983"/>
            <a:ext cx="5187820" cy="616018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Designate two staff to attend trainings to become on-site coaches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5605" y="5067623"/>
            <a:ext cx="972056" cy="513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kern="100">
                <a:solidFill>
                  <a:schemeClr val="bg1"/>
                </a:solidFill>
              </a:rPr>
              <a:t>Tier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15936" y="5054474"/>
            <a:ext cx="1075373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Low-Intensity Supports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70121" y="5023409"/>
            <a:ext cx="949059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/>
                </a:solidFill>
              </a:rPr>
              <a:t>Systematic Screening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BB5FFA-2DF4-4C4B-BC7E-31319E1C7A36}"/>
              </a:ext>
            </a:extLst>
          </p:cNvPr>
          <p:cNvGrpSpPr/>
          <p:nvPr/>
        </p:nvGrpSpPr>
        <p:grpSpPr>
          <a:xfrm>
            <a:off x="9723505" y="5054474"/>
            <a:ext cx="1557521" cy="1704538"/>
            <a:chOff x="1510709" y="4907904"/>
            <a:chExt cx="1557521" cy="1704538"/>
          </a:xfrm>
        </p:grpSpPr>
        <p:pic>
          <p:nvPicPr>
            <p:cNvPr id="46" name="Picture 2" descr="people near a blackboard by jetxee">
              <a:extLst>
                <a:ext uri="{FF2B5EF4-FFF2-40B4-BE49-F238E27FC236}">
                  <a16:creationId xmlns:a16="http://schemas.microsoft.com/office/drawing/2014/main" id="{E32C92C9-67B8-363F-EAD0-5F96B156D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6BB5C8E-9B06-8450-C21A-755F5CACFA81}"/>
                </a:ext>
              </a:extLst>
            </p:cNvPr>
            <p:cNvSpPr txBox="1"/>
            <p:nvPr/>
          </p:nvSpPr>
          <p:spPr>
            <a:xfrm>
              <a:off x="1775447" y="4961405"/>
              <a:ext cx="757525" cy="41549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Planning Ahead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85175B-6F6B-E82E-70A5-F5F56D72DD79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9347373" y="3429000"/>
            <a:ext cx="1154893" cy="1625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pic>
        <p:nvPicPr>
          <p:cNvPr id="52" name="Picture 51" descr="Table&#10;&#10;Description automatically generated">
            <a:extLst>
              <a:ext uri="{FF2B5EF4-FFF2-40B4-BE49-F238E27FC236}">
                <a16:creationId xmlns:a16="http://schemas.microsoft.com/office/drawing/2014/main" id="{00963594-871B-9873-8B7B-AC723BE51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70" y="2066025"/>
            <a:ext cx="10421027" cy="259217"/>
          </a:xfrm>
          <a:prstGeom prst="rect">
            <a:avLst/>
          </a:prstGeom>
        </p:spPr>
      </p:pic>
      <p:pic>
        <p:nvPicPr>
          <p:cNvPr id="53" name="Picture 52" descr="Table&#10;&#10;Description automatically generated">
            <a:extLst>
              <a:ext uri="{FF2B5EF4-FFF2-40B4-BE49-F238E27FC236}">
                <a16:creationId xmlns:a16="http://schemas.microsoft.com/office/drawing/2014/main" id="{E3E98422-3C3A-B312-5FBA-51A1377BD3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821" y="2311186"/>
            <a:ext cx="10517398" cy="110203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F498E-8A01-A8CA-5184-1DB592FAD29A}"/>
              </a:ext>
            </a:extLst>
          </p:cNvPr>
          <p:cNvGrpSpPr/>
          <p:nvPr/>
        </p:nvGrpSpPr>
        <p:grpSpPr>
          <a:xfrm>
            <a:off x="1695151" y="4984301"/>
            <a:ext cx="1557521" cy="1704538"/>
            <a:chOff x="1510709" y="4907904"/>
            <a:chExt cx="1557521" cy="1704538"/>
          </a:xfrm>
        </p:grpSpPr>
        <p:pic>
          <p:nvPicPr>
            <p:cNvPr id="54" name="Picture 2" descr="people near a blackboard by jetxee">
              <a:extLst>
                <a:ext uri="{FF2B5EF4-FFF2-40B4-BE49-F238E27FC236}">
                  <a16:creationId xmlns:a16="http://schemas.microsoft.com/office/drawing/2014/main" id="{249AB8DB-FD95-6D38-7CB8-38C7B4B05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C7127B9-BF46-4A3C-1ECB-95F50DB7521C}"/>
                </a:ext>
              </a:extLst>
            </p:cNvPr>
            <p:cNvSpPr txBox="1"/>
            <p:nvPr/>
          </p:nvSpPr>
          <p:spPr>
            <a:xfrm>
              <a:off x="1782952" y="4950152"/>
              <a:ext cx="1127303" cy="3693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Setting Up for Success with Ci3T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352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F0C50-32DE-475C-BD48-1B850B72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&amp; Previewing Next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408CE-14C0-4054-22C2-2CFB26282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9A4B3-D057-1378-6086-23F6163F8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Overview of Ci3T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Rolling out your Ci3T Plan … Sharing Success!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Implementing Tier 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Academics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Behavior: Positive Behavior Interventions and Support (PBIS)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Social and Emotional Well-being: Your Validated Curricula and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Procedures for 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Teaching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Reinforcing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Monitoring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581D5-9A64-0B2D-6021-DAA602758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3669E-62E7-7210-F937-A1AC0662B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Overview of Systematic Screening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Using Systematic Screening to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Inform Instruction at Tier 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Empower Teachers with Low-Intensity Supports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Connect Students to Tier 2 and Tier 3 Interventions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Exploring Resources to Support Systematic Screening Efforts</a:t>
            </a:r>
          </a:p>
        </p:txBody>
      </p:sp>
    </p:spTree>
    <p:extLst>
      <p:ext uri="{BB962C8B-B14F-4D97-AF65-F5344CB8AC3E}">
        <p14:creationId xmlns:p14="http://schemas.microsoft.com/office/powerpoint/2010/main" val="36538301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44" y="2199577"/>
            <a:ext cx="3363617" cy="34818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5583-3A3C-B458-E051-67623C5144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91184" y="154781"/>
            <a:ext cx="105156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/>
              <a:t>Comprehensive, Integrated, Three-Tiered Model of Prevention</a:t>
            </a:r>
          </a:p>
          <a:p>
            <a:pPr marL="0" indent="0" algn="ctr">
              <a:buNone/>
            </a:pPr>
            <a:r>
              <a:rPr lang="en-US"/>
              <a:t>(Lane, Kalberg, &amp; Menzies, 2009)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EE3DD-D0FD-D7F0-CF98-334C448A8B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09905" y="3604641"/>
            <a:ext cx="3671597" cy="2098390"/>
          </a:xfrm>
          <a:prstGeom prst="roundRect">
            <a:avLst>
              <a:gd name="adj" fmla="val 35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FC7AB-45E2-6AA9-8CCE-8BFF6E1B3C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338" y="2221215"/>
            <a:ext cx="4023535" cy="3481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D4C6A-66A3-9B37-56E5-3142617D3D13}"/>
              </a:ext>
            </a:extLst>
          </p:cNvPr>
          <p:cNvSpPr txBox="1"/>
          <p:nvPr/>
        </p:nvSpPr>
        <p:spPr>
          <a:xfrm>
            <a:off x="4009904" y="2221215"/>
            <a:ext cx="3671597" cy="919401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4800" dirty="0">
                <a:solidFill>
                  <a:schemeClr val="bg1"/>
                </a:solidFill>
              </a:rPr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3842188350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83677B5B0B0743AE3E22A6626261DC" ma:contentTypeVersion="19" ma:contentTypeDescription="Create a new document." ma:contentTypeScope="" ma:versionID="74dd1e29fcc88b8863a38f7f23b52c86">
  <xsd:schema xmlns:xsd="http://www.w3.org/2001/XMLSchema" xmlns:xs="http://www.w3.org/2001/XMLSchema" xmlns:p="http://schemas.microsoft.com/office/2006/metadata/properties" xmlns:ns2="f117d89c-0b9e-4b5f-a216-a1782ae2e190" xmlns:ns3="b2af0b1c-cec5-42ee-8e19-5b6536638d6b" targetNamespace="http://schemas.microsoft.com/office/2006/metadata/properties" ma:root="true" ma:fieldsID="1e16ee147143ba3c7c22ee3c37f745d2" ns2:_="" ns3:_="">
    <xsd:import namespace="f117d89c-0b9e-4b5f-a216-a1782ae2e190"/>
    <xsd:import namespace="b2af0b1c-cec5-42ee-8e19-5b6536638d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7d89c-0b9e-4b5f-a216-a1782ae2e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f0b1c-cec5-42ee-8e19-5b6536638d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351a59-a0b1-4782-9b21-00e9abcd0980}" ma:internalName="TaxCatchAll" ma:showField="CatchAllData" ma:web="b2af0b1c-cec5-42ee-8e19-5b6536638d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af0b1c-cec5-42ee-8e19-5b6536638d6b" xsi:nil="true"/>
    <lcf76f155ced4ddcb4097134ff3c332f xmlns="f117d89c-0b9e-4b5f-a216-a1782ae2e19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54923B-B9AE-4D8E-8900-9E3F7308520F}">
  <ds:schemaRefs>
    <ds:schemaRef ds:uri="b2af0b1c-cec5-42ee-8e19-5b6536638d6b"/>
    <ds:schemaRef ds:uri="f117d89c-0b9e-4b5f-a216-a1782ae2e1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F777F3-6079-4545-82A1-8899C1BF4B17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f117d89c-0b9e-4b5f-a216-a1782ae2e190"/>
    <ds:schemaRef ds:uri="http://www.w3.org/XML/1998/namespace"/>
    <ds:schemaRef ds:uri="b2af0b1c-cec5-42ee-8e19-5b6536638d6b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0</TotalTime>
  <Words>4565</Words>
  <Application>Microsoft Office PowerPoint</Application>
  <PresentationFormat>Widescreen</PresentationFormat>
  <Paragraphs>868</Paragraphs>
  <Slides>98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Adobe Caslon Pro Bold</vt:lpstr>
      <vt:lpstr>Arial</vt:lpstr>
      <vt:lpstr>Calibri</vt:lpstr>
      <vt:lpstr>Calibri Light</vt:lpstr>
      <vt:lpstr>Century Gothic</vt:lpstr>
      <vt:lpstr>Courier New</vt:lpstr>
      <vt:lpstr>Franklin Gothic Demi</vt:lpstr>
      <vt:lpstr>Symbol</vt:lpstr>
      <vt:lpstr>System Font Regular</vt:lpstr>
      <vt:lpstr>Times New Roman</vt:lpstr>
      <vt:lpstr>Wingdings</vt:lpstr>
      <vt:lpstr>Ci3T</vt:lpstr>
      <vt:lpstr>1_Ci3T</vt:lpstr>
      <vt:lpstr>Office Theme</vt:lpstr>
      <vt:lpstr>Setting up for Success  with Ci3T</vt:lpstr>
      <vt:lpstr>Renaming:  School Initials + First and Last Name</vt:lpstr>
      <vt:lpstr>PowerPoint Presentation</vt:lpstr>
      <vt:lpstr>Let’s Connect on Social Media!</vt:lpstr>
      <vt:lpstr>Ci3T Professional Learning Calendar</vt:lpstr>
      <vt:lpstr>Accessing Project EMPOWER Professional Learning</vt:lpstr>
      <vt:lpstr>Agenda</vt:lpstr>
      <vt:lpstr>Welcome</vt:lpstr>
      <vt:lpstr>Thank you for your commitment</vt:lpstr>
      <vt:lpstr>The Journey of Ci3T: Respectful Partnerships</vt:lpstr>
      <vt:lpstr>PowerPoint Presentation</vt:lpstr>
      <vt:lpstr>Overview of Ci3T</vt:lpstr>
      <vt:lpstr>PowerPoint Presentation</vt:lpstr>
      <vt:lpstr>Primary (Tier 1) Prevention </vt:lpstr>
      <vt:lpstr>Secondary (Tier 2) Prevention </vt:lpstr>
      <vt:lpstr>Tertiary (Tier 3) Prevention </vt:lpstr>
      <vt:lpstr>PowerPoint Presentation</vt:lpstr>
      <vt:lpstr>Core features of the Ci3T model of prevention</vt:lpstr>
      <vt:lpstr>Academic Component</vt:lpstr>
      <vt:lpstr>Behavioral Component</vt:lpstr>
      <vt:lpstr>Social Component:  Identifying a Validated Curriculum</vt:lpstr>
      <vt:lpstr>Ci3T Implementation Manual</vt:lpstr>
      <vt:lpstr>PowerPoint Presentation</vt:lpstr>
      <vt:lpstr>PowerPoint Presentation</vt:lpstr>
      <vt:lpstr>Essential Components of  Primary Prevention Efforts</vt:lpstr>
      <vt:lpstr>PowerPoint Presentation</vt:lpstr>
      <vt:lpstr>PowerPoint Presentation</vt:lpstr>
      <vt:lpstr>Rolling out Your Ci3T Plan… Sharing Successes!</vt:lpstr>
      <vt:lpstr>Rolling out the plan to Ci3T Stakeholders</vt:lpstr>
      <vt:lpstr>Ci3T Faculty and Staff Orientation</vt:lpstr>
      <vt:lpstr>PowerPoint Presentation</vt:lpstr>
      <vt:lpstr>Post up! Ci3T Signage</vt:lpstr>
      <vt:lpstr>Start the Year Off with Excitement!</vt:lpstr>
      <vt:lpstr>Ci3T Sharing with Parents and Families</vt:lpstr>
      <vt:lpstr>Templates &amp; Resources</vt:lpstr>
      <vt:lpstr>Rolling out Your Plan … Sharing Successes!</vt:lpstr>
      <vt:lpstr>Implementing Tier 1…</vt:lpstr>
      <vt:lpstr>Rolling out at Tier 1: Academic Domain</vt:lpstr>
      <vt:lpstr>Academics</vt:lpstr>
      <vt:lpstr>Academics</vt:lpstr>
      <vt:lpstr>PowerPoint Presentation</vt:lpstr>
      <vt:lpstr>Rolling out at Tier 1: Academics</vt:lpstr>
      <vt:lpstr>Rolling out at Tier 1: Behavioral Domain</vt:lpstr>
      <vt:lpstr>Behavioral</vt:lpstr>
      <vt:lpstr>Behavioral</vt:lpstr>
      <vt:lpstr>PowerPoint Presentation</vt:lpstr>
      <vt:lpstr>PowerPoint Presentation</vt:lpstr>
      <vt:lpstr>PowerPoint Presentation</vt:lpstr>
      <vt:lpstr>Rolling out at Tier 1: Behavior</vt:lpstr>
      <vt:lpstr>Rolling out at Tier 1: Social Domain</vt:lpstr>
      <vt:lpstr>Social-Emotional Well-being</vt:lpstr>
      <vt:lpstr>PowerPoint Presentation</vt:lpstr>
      <vt:lpstr>Rolling out at Tier 1: Social and Emotional Well-being</vt:lpstr>
      <vt:lpstr>PowerPoint Presentation</vt:lpstr>
      <vt:lpstr>PowerPoint Presentation</vt:lpstr>
      <vt:lpstr>Procedures for …</vt:lpstr>
      <vt:lpstr>Procedures for Teaching the Plan to:</vt:lpstr>
      <vt:lpstr>PowerPoint Presentation</vt:lpstr>
      <vt:lpstr>How will primary prevention (Tier 1) efforts be taught to all stakeholders?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ideas…</vt:lpstr>
      <vt:lpstr>Tips for engaging instruction</vt:lpstr>
      <vt:lpstr>PowerPoint Presentation</vt:lpstr>
      <vt:lpstr>PowerPoint Presentation</vt:lpstr>
      <vt:lpstr>What is reinforcement?</vt:lpstr>
      <vt:lpstr>What is reinforcement?</vt:lpstr>
      <vt:lpstr>What’s in a ticket?</vt:lpstr>
      <vt:lpstr>PowerPoint Presentation</vt:lpstr>
      <vt:lpstr>Ticket tips…</vt:lpstr>
      <vt:lpstr>Ticket tips…</vt:lpstr>
      <vt:lpstr>PowerPoint Presentation</vt:lpstr>
      <vt:lpstr>Ticket tips…</vt:lpstr>
      <vt:lpstr>Ticket tips…</vt:lpstr>
      <vt:lpstr>Ticket tips…some dos and don’ts</vt:lpstr>
      <vt:lpstr>Templates &amp; Resources</vt:lpstr>
      <vt:lpstr>PowerPoint Presentation</vt:lpstr>
      <vt:lpstr>PowerPoint Presentation</vt:lpstr>
      <vt:lpstr>Essential Components of  Primary Prevention Efforts</vt:lpstr>
      <vt:lpstr>PowerPoint Presentation</vt:lpstr>
      <vt:lpstr>PowerPoint Presentation</vt:lpstr>
      <vt:lpstr>Social Validity How do stakeholders view the plan?</vt:lpstr>
      <vt:lpstr>Treatment Integrity</vt:lpstr>
      <vt:lpstr>PowerPoint Presentation</vt:lpstr>
      <vt:lpstr>Wrapping Up and Moving Forward</vt:lpstr>
      <vt:lpstr>Project EMPOWER - Traditional</vt:lpstr>
      <vt:lpstr>PowerPoint Presentation</vt:lpstr>
      <vt:lpstr>Examining your screening data…</vt:lpstr>
      <vt:lpstr>Ci3T Trainer and Coaches Calls</vt:lpstr>
      <vt:lpstr>Ci3T Professional Learning Calendar</vt:lpstr>
      <vt:lpstr>Sustaining and Disseminating Professional Learning</vt:lpstr>
      <vt:lpstr>Wrapping Up &amp; Previewing Next Session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1</cp:revision>
  <dcterms:created xsi:type="dcterms:W3CDTF">2020-08-09T02:04:37Z</dcterms:created>
  <dcterms:modified xsi:type="dcterms:W3CDTF">2023-08-24T20:24:54Z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0x010100AA83677B5B0B0743AE3E22A6626261DC</vt:lpwstr>
  </property>
  <property fmtid="{D5CDD505-2E9C-101B-9397-08002B2CF9AE}" pid="3" name="MediaServiceImageTags">
    <vt:lpwstr/>
  </property>
</Properties>
</file>