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3.xml" ContentType="application/vnd.openxmlformats-officedocument.drawingml.chart+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1" r:id="rId5"/>
  </p:sldMasterIdLst>
  <p:notesMasterIdLst>
    <p:notesMasterId r:id="rId84"/>
  </p:notesMasterIdLst>
  <p:handoutMasterIdLst>
    <p:handoutMasterId r:id="rId85"/>
  </p:handoutMasterIdLst>
  <p:sldIdLst>
    <p:sldId id="257" r:id="rId6"/>
    <p:sldId id="1869" r:id="rId7"/>
    <p:sldId id="1395" r:id="rId8"/>
    <p:sldId id="1868" r:id="rId9"/>
    <p:sldId id="1455" r:id="rId10"/>
    <p:sldId id="1456" r:id="rId11"/>
    <p:sldId id="1479" r:id="rId12"/>
    <p:sldId id="1457" r:id="rId13"/>
    <p:sldId id="1481" r:id="rId14"/>
    <p:sldId id="1399" r:id="rId15"/>
    <p:sldId id="747" r:id="rId16"/>
    <p:sldId id="1401" r:id="rId17"/>
    <p:sldId id="749" r:id="rId18"/>
    <p:sldId id="1610" r:id="rId19"/>
    <p:sldId id="1409" r:id="rId20"/>
    <p:sldId id="1820" r:id="rId21"/>
    <p:sldId id="1824" r:id="rId22"/>
    <p:sldId id="1825" r:id="rId23"/>
    <p:sldId id="1556" r:id="rId24"/>
    <p:sldId id="1829" r:id="rId25"/>
    <p:sldId id="274" r:id="rId26"/>
    <p:sldId id="1051" r:id="rId27"/>
    <p:sldId id="291" r:id="rId28"/>
    <p:sldId id="1305" r:id="rId29"/>
    <p:sldId id="329" r:id="rId30"/>
    <p:sldId id="270" r:id="rId31"/>
    <p:sldId id="1873" r:id="rId32"/>
    <p:sldId id="1874" r:id="rId33"/>
    <p:sldId id="1558" r:id="rId34"/>
    <p:sldId id="1559" r:id="rId35"/>
    <p:sldId id="1427" r:id="rId36"/>
    <p:sldId id="1428" r:id="rId37"/>
    <p:sldId id="1429" r:id="rId38"/>
    <p:sldId id="1562" r:id="rId39"/>
    <p:sldId id="1563" r:id="rId40"/>
    <p:sldId id="1469" r:id="rId41"/>
    <p:sldId id="1838" r:id="rId42"/>
    <p:sldId id="1857" r:id="rId43"/>
    <p:sldId id="1826" r:id="rId44"/>
    <p:sldId id="1870" r:id="rId45"/>
    <p:sldId id="1433" r:id="rId46"/>
    <p:sldId id="1434" r:id="rId47"/>
    <p:sldId id="1875" r:id="rId48"/>
    <p:sldId id="1879" r:id="rId49"/>
    <p:sldId id="618" r:id="rId50"/>
    <p:sldId id="1552" r:id="rId51"/>
    <p:sldId id="1439" r:id="rId52"/>
    <p:sldId id="1546" r:id="rId53"/>
    <p:sldId id="1881" r:id="rId54"/>
    <p:sldId id="986" r:id="rId55"/>
    <p:sldId id="1488" r:id="rId56"/>
    <p:sldId id="1876" r:id="rId57"/>
    <p:sldId id="1441" r:id="rId58"/>
    <p:sldId id="1442" r:id="rId59"/>
    <p:sldId id="317" r:id="rId60"/>
    <p:sldId id="1623" r:id="rId61"/>
    <p:sldId id="320" r:id="rId62"/>
    <p:sldId id="327" r:id="rId63"/>
    <p:sldId id="992" r:id="rId64"/>
    <p:sldId id="994" r:id="rId65"/>
    <p:sldId id="1465" r:id="rId66"/>
    <p:sldId id="835" r:id="rId67"/>
    <p:sldId id="1006" r:id="rId68"/>
    <p:sldId id="1444" r:id="rId69"/>
    <p:sldId id="1877" r:id="rId70"/>
    <p:sldId id="261" r:id="rId71"/>
    <p:sldId id="277" r:id="rId72"/>
    <p:sldId id="1858" r:id="rId73"/>
    <p:sldId id="279" r:id="rId74"/>
    <p:sldId id="1859" r:id="rId75"/>
    <p:sldId id="1878" r:id="rId76"/>
    <p:sldId id="1871" r:id="rId77"/>
    <p:sldId id="1861" r:id="rId78"/>
    <p:sldId id="1882" r:id="rId79"/>
    <p:sldId id="1883" r:id="rId80"/>
    <p:sldId id="1592" r:id="rId81"/>
    <p:sldId id="282" r:id="rId82"/>
    <p:sldId id="1867"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mp; Agenda" id="{13C3DF47-C0DB-4896-AED9-209F322193E8}">
          <p14:sldIdLst>
            <p14:sldId id="257"/>
            <p14:sldId id="1869"/>
            <p14:sldId id="1395"/>
          </p14:sldIdLst>
        </p14:section>
        <p14:section name="Systematic Screening Tiered Systems" id="{DE95904B-125E-4A20-B38F-09A84B9BC123}">
          <p14:sldIdLst>
            <p14:sldId id="1868"/>
            <p14:sldId id="1455"/>
            <p14:sldId id="1456"/>
            <p14:sldId id="1479"/>
            <p14:sldId id="1457"/>
            <p14:sldId id="1481"/>
            <p14:sldId id="1399"/>
            <p14:sldId id="747"/>
            <p14:sldId id="1401"/>
            <p14:sldId id="749"/>
            <p14:sldId id="1610"/>
            <p14:sldId id="1409"/>
            <p14:sldId id="1820"/>
            <p14:sldId id="1824"/>
            <p14:sldId id="1825"/>
            <p14:sldId id="1556"/>
            <p14:sldId id="1829"/>
            <p14:sldId id="274"/>
            <p14:sldId id="1051"/>
            <p14:sldId id="291"/>
            <p14:sldId id="1305"/>
            <p14:sldId id="329"/>
            <p14:sldId id="270"/>
            <p14:sldId id="1873"/>
            <p14:sldId id="1874"/>
            <p14:sldId id="1558"/>
            <p14:sldId id="1559"/>
            <p14:sldId id="1427"/>
            <p14:sldId id="1428"/>
            <p14:sldId id="1429"/>
            <p14:sldId id="1562"/>
            <p14:sldId id="1563"/>
            <p14:sldId id="1469"/>
            <p14:sldId id="1838"/>
            <p14:sldId id="1857"/>
            <p14:sldId id="1826"/>
          </p14:sldIdLst>
        </p14:section>
        <p14:section name="Using Screening Data to Inform Instruction" id="{E00F3A06-7C8F-4B4D-A7F2-60D142CBC89F}">
          <p14:sldIdLst>
            <p14:sldId id="1870"/>
            <p14:sldId id="1433"/>
            <p14:sldId id="1434"/>
            <p14:sldId id="1875"/>
            <p14:sldId id="1879"/>
            <p14:sldId id="618"/>
            <p14:sldId id="1552"/>
            <p14:sldId id="1439"/>
            <p14:sldId id="1546"/>
            <p14:sldId id="1881"/>
            <p14:sldId id="986"/>
            <p14:sldId id="1488"/>
            <p14:sldId id="1876"/>
            <p14:sldId id="1441"/>
            <p14:sldId id="1442"/>
            <p14:sldId id="317"/>
            <p14:sldId id="1623"/>
            <p14:sldId id="320"/>
            <p14:sldId id="327"/>
            <p14:sldId id="992"/>
            <p14:sldId id="994"/>
            <p14:sldId id="1465"/>
            <p14:sldId id="835"/>
            <p14:sldId id="1006"/>
            <p14:sldId id="1444"/>
          </p14:sldIdLst>
        </p14:section>
        <p14:section name="Resources" id="{6AA45640-B09E-4E39-B343-5D33719866A0}">
          <p14:sldIdLst>
            <p14:sldId id="1877"/>
            <p14:sldId id="261"/>
            <p14:sldId id="277"/>
            <p14:sldId id="1858"/>
            <p14:sldId id="279"/>
            <p14:sldId id="1859"/>
            <p14:sldId id="1878"/>
            <p14:sldId id="1871"/>
            <p14:sldId id="1861"/>
            <p14:sldId id="1882"/>
            <p14:sldId id="1883"/>
            <p14:sldId id="1592"/>
            <p14:sldId id="282"/>
            <p14:sldId id="18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09D"/>
    <a:srgbClr val="FFD580"/>
    <a:srgbClr val="8DA2D8"/>
    <a:srgbClr val="C8C8C8"/>
    <a:srgbClr val="F7AB8B"/>
    <a:srgbClr val="4472C4"/>
    <a:srgbClr val="E5E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43DEB9-6CED-411F-B147-D601A8D13476}" v="19" dt="2023-06-03T20:16:15.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213" autoAdjust="0"/>
  </p:normalViewPr>
  <p:slideViewPr>
    <p:cSldViewPr snapToGrid="0">
      <p:cViewPr varScale="1">
        <p:scale>
          <a:sx n="41" d="100"/>
          <a:sy n="41" d="100"/>
        </p:scale>
        <p:origin x="1604" y="2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od, Rebecca Lee" userId="4a5e3857-22b8-48bf-84ca-3e6efb53098b" providerId="ADAL" clId="{425B2A27-C022-47D0-A006-CADE0E99E491}"/>
    <pc:docChg chg="undo custSel modMainMaster">
      <pc:chgData name="Sherod, Rebecca Lee" userId="4a5e3857-22b8-48bf-84ca-3e6efb53098b" providerId="ADAL" clId="{425B2A27-C022-47D0-A006-CADE0E99E491}" dt="2023-04-10T16:17:32.043" v="18" actId="478"/>
      <pc:docMkLst>
        <pc:docMk/>
      </pc:docMkLst>
      <pc:sldMasterChg chg="modSldLayout">
        <pc:chgData name="Sherod, Rebecca Lee" userId="4a5e3857-22b8-48bf-84ca-3e6efb53098b" providerId="ADAL" clId="{425B2A27-C022-47D0-A006-CADE0E99E491}" dt="2023-04-10T16:16:52.870" v="7" actId="478"/>
        <pc:sldMasterMkLst>
          <pc:docMk/>
          <pc:sldMasterMk cId="3300153613" sldId="2147483660"/>
        </pc:sldMasterMkLst>
        <pc:sldLayoutChg chg="addSp delSp modSp mod">
          <pc:chgData name="Sherod, Rebecca Lee" userId="4a5e3857-22b8-48bf-84ca-3e6efb53098b" providerId="ADAL" clId="{425B2A27-C022-47D0-A006-CADE0E99E491}" dt="2023-04-10T16:16:22.251" v="1" actId="478"/>
          <pc:sldLayoutMkLst>
            <pc:docMk/>
            <pc:sldMasterMk cId="3300153613" sldId="2147483660"/>
            <pc:sldLayoutMk cId="776070852" sldId="2147483678"/>
          </pc:sldLayoutMkLst>
          <pc:picChg chg="del">
            <ac:chgData name="Sherod, Rebecca Lee" userId="4a5e3857-22b8-48bf-84ca-3e6efb53098b" providerId="ADAL" clId="{425B2A27-C022-47D0-A006-CADE0E99E491}" dt="2023-04-10T16:16:22.251" v="1" actId="478"/>
            <ac:picMkLst>
              <pc:docMk/>
              <pc:sldMasterMk cId="3300153613" sldId="2147483660"/>
              <pc:sldLayoutMk cId="776070852" sldId="2147483678"/>
              <ac:picMk id="8" creationId="{DF9C7F70-8E07-491C-8FB4-56C244DCF68D}"/>
            </ac:picMkLst>
          </pc:picChg>
          <pc:picChg chg="add mod">
            <ac:chgData name="Sherod, Rebecca Lee" userId="4a5e3857-22b8-48bf-84ca-3e6efb53098b" providerId="ADAL" clId="{425B2A27-C022-47D0-A006-CADE0E99E491}" dt="2023-04-10T16:16:19.806" v="0"/>
            <ac:picMkLst>
              <pc:docMk/>
              <pc:sldMasterMk cId="3300153613" sldId="2147483660"/>
              <pc:sldLayoutMk cId="776070852" sldId="2147483678"/>
              <ac:picMk id="9" creationId="{95306039-CD9A-A0BC-AC3C-572C3291C29F}"/>
            </ac:picMkLst>
          </pc:picChg>
        </pc:sldLayoutChg>
        <pc:sldLayoutChg chg="addSp delSp modSp mod">
          <pc:chgData name="Sherod, Rebecca Lee" userId="4a5e3857-22b8-48bf-84ca-3e6efb53098b" providerId="ADAL" clId="{425B2A27-C022-47D0-A006-CADE0E99E491}" dt="2023-04-10T16:16:45.563" v="5" actId="478"/>
          <pc:sldLayoutMkLst>
            <pc:docMk/>
            <pc:sldMasterMk cId="3300153613" sldId="2147483660"/>
            <pc:sldLayoutMk cId="3100412814" sldId="2147483679"/>
          </pc:sldLayoutMkLst>
          <pc:picChg chg="add del">
            <ac:chgData name="Sherod, Rebecca Lee" userId="4a5e3857-22b8-48bf-84ca-3e6efb53098b" providerId="ADAL" clId="{425B2A27-C022-47D0-A006-CADE0E99E491}" dt="2023-04-10T16:16:45.563" v="5" actId="478"/>
            <ac:picMkLst>
              <pc:docMk/>
              <pc:sldMasterMk cId="3300153613" sldId="2147483660"/>
              <pc:sldLayoutMk cId="3100412814" sldId="2147483679"/>
              <ac:picMk id="10" creationId="{6E41AF39-B989-4AC1-9F44-450C413D5D32}"/>
            </ac:picMkLst>
          </pc:picChg>
          <pc:picChg chg="add mod">
            <ac:chgData name="Sherod, Rebecca Lee" userId="4a5e3857-22b8-48bf-84ca-3e6efb53098b" providerId="ADAL" clId="{425B2A27-C022-47D0-A006-CADE0E99E491}" dt="2023-04-10T16:16:25.520" v="2"/>
            <ac:picMkLst>
              <pc:docMk/>
              <pc:sldMasterMk cId="3300153613" sldId="2147483660"/>
              <pc:sldLayoutMk cId="3100412814" sldId="2147483679"/>
              <ac:picMk id="11" creationId="{0B9AFC5A-7EDB-D207-B329-F1F3D11192C3}"/>
            </ac:picMkLst>
          </pc:picChg>
        </pc:sldLayoutChg>
        <pc:sldLayoutChg chg="addSp delSp modSp mod">
          <pc:chgData name="Sherod, Rebecca Lee" userId="4a5e3857-22b8-48bf-84ca-3e6efb53098b" providerId="ADAL" clId="{425B2A27-C022-47D0-A006-CADE0E99E491}" dt="2023-04-10T16:16:52.870" v="7" actId="478"/>
          <pc:sldLayoutMkLst>
            <pc:docMk/>
            <pc:sldMasterMk cId="3300153613" sldId="2147483660"/>
            <pc:sldLayoutMk cId="800903708" sldId="2147483680"/>
          </pc:sldLayoutMkLst>
          <pc:picChg chg="add mod">
            <ac:chgData name="Sherod, Rebecca Lee" userId="4a5e3857-22b8-48bf-84ca-3e6efb53098b" providerId="ADAL" clId="{425B2A27-C022-47D0-A006-CADE0E99E491}" dt="2023-04-10T16:16:51.200" v="6"/>
            <ac:picMkLst>
              <pc:docMk/>
              <pc:sldMasterMk cId="3300153613" sldId="2147483660"/>
              <pc:sldLayoutMk cId="800903708" sldId="2147483680"/>
              <ac:picMk id="5" creationId="{DA78571F-E55C-8E69-28EE-0367A10AFB9A}"/>
            </ac:picMkLst>
          </pc:picChg>
          <pc:picChg chg="del">
            <ac:chgData name="Sherod, Rebecca Lee" userId="4a5e3857-22b8-48bf-84ca-3e6efb53098b" providerId="ADAL" clId="{425B2A27-C022-47D0-A006-CADE0E99E491}" dt="2023-04-10T16:16:52.870" v="7" actId="478"/>
            <ac:picMkLst>
              <pc:docMk/>
              <pc:sldMasterMk cId="3300153613" sldId="2147483660"/>
              <pc:sldLayoutMk cId="800903708" sldId="2147483680"/>
              <ac:picMk id="7" creationId="{11ECA4DC-5562-4C24-92C8-380B37362AC9}"/>
            </ac:picMkLst>
          </pc:picChg>
        </pc:sldLayoutChg>
      </pc:sldMasterChg>
      <pc:sldMasterChg chg="modSldLayout">
        <pc:chgData name="Sherod, Rebecca Lee" userId="4a5e3857-22b8-48bf-84ca-3e6efb53098b" providerId="ADAL" clId="{425B2A27-C022-47D0-A006-CADE0E99E491}" dt="2023-04-10T16:17:32.043" v="18" actId="478"/>
        <pc:sldMasterMkLst>
          <pc:docMk/>
          <pc:sldMasterMk cId="2798257151" sldId="2147483701"/>
        </pc:sldMasterMkLst>
        <pc:sldLayoutChg chg="addSp delSp modSp mod">
          <pc:chgData name="Sherod, Rebecca Lee" userId="4a5e3857-22b8-48bf-84ca-3e6efb53098b" providerId="ADAL" clId="{425B2A27-C022-47D0-A006-CADE0E99E491}" dt="2023-04-10T16:17:08.549" v="10" actId="478"/>
          <pc:sldLayoutMkLst>
            <pc:docMk/>
            <pc:sldMasterMk cId="2798257151" sldId="2147483701"/>
            <pc:sldLayoutMk cId="2189155763" sldId="2147483702"/>
          </pc:sldLayoutMkLst>
          <pc:picChg chg="add mod">
            <ac:chgData name="Sherod, Rebecca Lee" userId="4a5e3857-22b8-48bf-84ca-3e6efb53098b" providerId="ADAL" clId="{425B2A27-C022-47D0-A006-CADE0E99E491}" dt="2023-04-10T16:17:07.209" v="9" actId="1076"/>
            <ac:picMkLst>
              <pc:docMk/>
              <pc:sldMasterMk cId="2798257151" sldId="2147483701"/>
              <pc:sldLayoutMk cId="2189155763" sldId="2147483702"/>
              <ac:picMk id="4" creationId="{AC82E3D7-26A2-0804-AA97-6D2509218EEA}"/>
            </ac:picMkLst>
          </pc:picChg>
          <pc:picChg chg="del">
            <ac:chgData name="Sherod, Rebecca Lee" userId="4a5e3857-22b8-48bf-84ca-3e6efb53098b" providerId="ADAL" clId="{425B2A27-C022-47D0-A006-CADE0E99E491}" dt="2023-04-10T16:17:08.549" v="10" actId="478"/>
            <ac:picMkLst>
              <pc:docMk/>
              <pc:sldMasterMk cId="2798257151" sldId="2147483701"/>
              <pc:sldLayoutMk cId="2189155763" sldId="2147483702"/>
              <ac:picMk id="7" creationId="{E43D232E-8082-3540-9359-00E264FDD8D5}"/>
            </ac:picMkLst>
          </pc:picChg>
        </pc:sldLayoutChg>
        <pc:sldLayoutChg chg="addSp delSp modSp mod">
          <pc:chgData name="Sherod, Rebecca Lee" userId="4a5e3857-22b8-48bf-84ca-3e6efb53098b" providerId="ADAL" clId="{425B2A27-C022-47D0-A006-CADE0E99E491}" dt="2023-04-10T16:17:12.575" v="12" actId="478"/>
          <pc:sldLayoutMkLst>
            <pc:docMk/>
            <pc:sldMasterMk cId="2798257151" sldId="2147483701"/>
            <pc:sldLayoutMk cId="2194191760" sldId="2147483703"/>
          </pc:sldLayoutMkLst>
          <pc:picChg chg="del">
            <ac:chgData name="Sherod, Rebecca Lee" userId="4a5e3857-22b8-48bf-84ca-3e6efb53098b" providerId="ADAL" clId="{425B2A27-C022-47D0-A006-CADE0E99E491}" dt="2023-04-10T16:17:12.575" v="12" actId="478"/>
            <ac:picMkLst>
              <pc:docMk/>
              <pc:sldMasterMk cId="2798257151" sldId="2147483701"/>
              <pc:sldLayoutMk cId="2194191760" sldId="2147483703"/>
              <ac:picMk id="7" creationId="{A213AC10-A39E-D04F-B9C8-0350CDA52BD9}"/>
            </ac:picMkLst>
          </pc:picChg>
          <pc:picChg chg="add mod">
            <ac:chgData name="Sherod, Rebecca Lee" userId="4a5e3857-22b8-48bf-84ca-3e6efb53098b" providerId="ADAL" clId="{425B2A27-C022-47D0-A006-CADE0E99E491}" dt="2023-04-10T16:17:10.806" v="11"/>
            <ac:picMkLst>
              <pc:docMk/>
              <pc:sldMasterMk cId="2798257151" sldId="2147483701"/>
              <pc:sldLayoutMk cId="2194191760" sldId="2147483703"/>
              <ac:picMk id="8" creationId="{706371C8-7FC9-E1D8-4FD1-FADC17C98EEF}"/>
            </ac:picMkLst>
          </pc:picChg>
        </pc:sldLayoutChg>
        <pc:sldLayoutChg chg="addSp delSp modSp mod">
          <pc:chgData name="Sherod, Rebecca Lee" userId="4a5e3857-22b8-48bf-84ca-3e6efb53098b" providerId="ADAL" clId="{425B2A27-C022-47D0-A006-CADE0E99E491}" dt="2023-04-10T16:17:19.466" v="14" actId="478"/>
          <pc:sldLayoutMkLst>
            <pc:docMk/>
            <pc:sldMasterMk cId="2798257151" sldId="2147483701"/>
            <pc:sldLayoutMk cId="4126273407" sldId="2147483707"/>
          </pc:sldLayoutMkLst>
          <pc:picChg chg="del">
            <ac:chgData name="Sherod, Rebecca Lee" userId="4a5e3857-22b8-48bf-84ca-3e6efb53098b" providerId="ADAL" clId="{425B2A27-C022-47D0-A006-CADE0E99E491}" dt="2023-04-10T16:17:19.466" v="14" actId="478"/>
            <ac:picMkLst>
              <pc:docMk/>
              <pc:sldMasterMk cId="2798257151" sldId="2147483701"/>
              <pc:sldLayoutMk cId="4126273407" sldId="2147483707"/>
              <ac:picMk id="8" creationId="{DF9C7F70-8E07-491C-8FB4-56C244DCF68D}"/>
            </ac:picMkLst>
          </pc:picChg>
          <pc:picChg chg="add mod">
            <ac:chgData name="Sherod, Rebecca Lee" userId="4a5e3857-22b8-48bf-84ca-3e6efb53098b" providerId="ADAL" clId="{425B2A27-C022-47D0-A006-CADE0E99E491}" dt="2023-04-10T16:17:17.879" v="13"/>
            <ac:picMkLst>
              <pc:docMk/>
              <pc:sldMasterMk cId="2798257151" sldId="2147483701"/>
              <pc:sldLayoutMk cId="4126273407" sldId="2147483707"/>
              <ac:picMk id="9" creationId="{6753C1D6-B06D-564C-7B26-74623AD36A8B}"/>
            </ac:picMkLst>
          </pc:picChg>
        </pc:sldLayoutChg>
        <pc:sldLayoutChg chg="addSp delSp modSp mod">
          <pc:chgData name="Sherod, Rebecca Lee" userId="4a5e3857-22b8-48bf-84ca-3e6efb53098b" providerId="ADAL" clId="{425B2A27-C022-47D0-A006-CADE0E99E491}" dt="2023-04-10T16:17:23.854" v="16" actId="478"/>
          <pc:sldLayoutMkLst>
            <pc:docMk/>
            <pc:sldMasterMk cId="2798257151" sldId="2147483701"/>
            <pc:sldLayoutMk cId="2535559482" sldId="2147483708"/>
          </pc:sldLayoutMkLst>
          <pc:picChg chg="del">
            <ac:chgData name="Sherod, Rebecca Lee" userId="4a5e3857-22b8-48bf-84ca-3e6efb53098b" providerId="ADAL" clId="{425B2A27-C022-47D0-A006-CADE0E99E491}" dt="2023-04-10T16:17:23.854" v="16" actId="478"/>
            <ac:picMkLst>
              <pc:docMk/>
              <pc:sldMasterMk cId="2798257151" sldId="2147483701"/>
              <pc:sldLayoutMk cId="2535559482" sldId="2147483708"/>
              <ac:picMk id="10" creationId="{6E41AF39-B989-4AC1-9F44-450C413D5D32}"/>
            </ac:picMkLst>
          </pc:picChg>
          <pc:picChg chg="add mod">
            <ac:chgData name="Sherod, Rebecca Lee" userId="4a5e3857-22b8-48bf-84ca-3e6efb53098b" providerId="ADAL" clId="{425B2A27-C022-47D0-A006-CADE0E99E491}" dt="2023-04-10T16:17:22.160" v="15"/>
            <ac:picMkLst>
              <pc:docMk/>
              <pc:sldMasterMk cId="2798257151" sldId="2147483701"/>
              <pc:sldLayoutMk cId="2535559482" sldId="2147483708"/>
              <ac:picMk id="11" creationId="{59EE3F2C-60C8-F756-829E-FC1F582A8A79}"/>
            </ac:picMkLst>
          </pc:picChg>
        </pc:sldLayoutChg>
        <pc:sldLayoutChg chg="addSp delSp modSp mod">
          <pc:chgData name="Sherod, Rebecca Lee" userId="4a5e3857-22b8-48bf-84ca-3e6efb53098b" providerId="ADAL" clId="{425B2A27-C022-47D0-A006-CADE0E99E491}" dt="2023-04-10T16:17:32.043" v="18" actId="478"/>
          <pc:sldLayoutMkLst>
            <pc:docMk/>
            <pc:sldMasterMk cId="2798257151" sldId="2147483701"/>
            <pc:sldLayoutMk cId="3600944670" sldId="2147483711"/>
          </pc:sldLayoutMkLst>
          <pc:picChg chg="add mod">
            <ac:chgData name="Sherod, Rebecca Lee" userId="4a5e3857-22b8-48bf-84ca-3e6efb53098b" providerId="ADAL" clId="{425B2A27-C022-47D0-A006-CADE0E99E491}" dt="2023-04-10T16:17:29.355" v="17"/>
            <ac:picMkLst>
              <pc:docMk/>
              <pc:sldMasterMk cId="2798257151" sldId="2147483701"/>
              <pc:sldLayoutMk cId="3600944670" sldId="2147483711"/>
              <ac:picMk id="5" creationId="{D2B5BCE0-8ADF-13EA-D79F-AA6F124508F6}"/>
            </ac:picMkLst>
          </pc:picChg>
          <pc:picChg chg="del">
            <ac:chgData name="Sherod, Rebecca Lee" userId="4a5e3857-22b8-48bf-84ca-3e6efb53098b" providerId="ADAL" clId="{425B2A27-C022-47D0-A006-CADE0E99E491}" dt="2023-04-10T16:17:32.043" v="18" actId="478"/>
            <ac:picMkLst>
              <pc:docMk/>
              <pc:sldMasterMk cId="2798257151" sldId="2147483701"/>
              <pc:sldLayoutMk cId="3600944670" sldId="2147483711"/>
              <ac:picMk id="7" creationId="{11ECA4DC-5562-4C24-92C8-380B37362AC9}"/>
            </ac:picMkLst>
          </pc:picChg>
        </pc:sldLayoutChg>
      </pc:sldMasterChg>
    </pc:docChg>
  </pc:docChgLst>
  <pc:docChgLst>
    <pc:chgData name="Wendy Oakes" userId="S::wendy.oakes_asu.edu#ext#@kansas.onmicrosoft.com::2e8a6244-b545-461d-a2d5-8205ea4c66f5" providerId="AD" clId="Web-{F11769BB-6697-819D-0BF6-B0C1D27F718D}"/>
    <pc:docChg chg="modSld">
      <pc:chgData name="Wendy Oakes" userId="S::wendy.oakes_asu.edu#ext#@kansas.onmicrosoft.com::2e8a6244-b545-461d-a2d5-8205ea4c66f5" providerId="AD" clId="Web-{F11769BB-6697-819D-0BF6-B0C1D27F718D}" dt="2023-02-15T01:53:36.663" v="91" actId="14100"/>
      <pc:docMkLst>
        <pc:docMk/>
      </pc:docMkLst>
      <pc:sldChg chg="modSp">
        <pc:chgData name="Wendy Oakes" userId="S::wendy.oakes_asu.edu#ext#@kansas.onmicrosoft.com::2e8a6244-b545-461d-a2d5-8205ea4c66f5" providerId="AD" clId="Web-{F11769BB-6697-819D-0BF6-B0C1D27F718D}" dt="2023-02-15T01:53:16.209" v="85" actId="20577"/>
        <pc:sldMkLst>
          <pc:docMk/>
          <pc:sldMk cId="2126113433" sldId="1833"/>
        </pc:sldMkLst>
        <pc:spChg chg="mod">
          <ac:chgData name="Wendy Oakes" userId="S::wendy.oakes_asu.edu#ext#@kansas.onmicrosoft.com::2e8a6244-b545-461d-a2d5-8205ea4c66f5" providerId="AD" clId="Web-{F11769BB-6697-819D-0BF6-B0C1D27F718D}" dt="2023-02-15T01:53:16.209" v="85" actId="20577"/>
          <ac:spMkLst>
            <pc:docMk/>
            <pc:sldMk cId="2126113433" sldId="1833"/>
            <ac:spMk id="3" creationId="{B3EE4FC1-3A3B-F810-D57E-D093B9D345E0}"/>
          </ac:spMkLst>
        </pc:spChg>
      </pc:sldChg>
      <pc:sldChg chg="delSp modSp">
        <pc:chgData name="Wendy Oakes" userId="S::wendy.oakes_asu.edu#ext#@kansas.onmicrosoft.com::2e8a6244-b545-461d-a2d5-8205ea4c66f5" providerId="AD" clId="Web-{F11769BB-6697-819D-0BF6-B0C1D27F718D}" dt="2023-02-15T01:53:36.663" v="91" actId="14100"/>
        <pc:sldMkLst>
          <pc:docMk/>
          <pc:sldMk cId="2929877506" sldId="1842"/>
        </pc:sldMkLst>
        <pc:spChg chg="mod">
          <ac:chgData name="Wendy Oakes" userId="S::wendy.oakes_asu.edu#ext#@kansas.onmicrosoft.com::2e8a6244-b545-461d-a2d5-8205ea4c66f5" providerId="AD" clId="Web-{F11769BB-6697-819D-0BF6-B0C1D27F718D}" dt="2023-02-15T01:53:36.663" v="91" actId="14100"/>
          <ac:spMkLst>
            <pc:docMk/>
            <pc:sldMk cId="2929877506" sldId="1842"/>
            <ac:spMk id="3" creationId="{03C8B78C-56D7-BF62-4B91-06B512853C33}"/>
          </ac:spMkLst>
        </pc:spChg>
        <pc:spChg chg="del">
          <ac:chgData name="Wendy Oakes" userId="S::wendy.oakes_asu.edu#ext#@kansas.onmicrosoft.com::2e8a6244-b545-461d-a2d5-8205ea4c66f5" providerId="AD" clId="Web-{F11769BB-6697-819D-0BF6-B0C1D27F718D}" dt="2023-02-15T01:53:26.522" v="86"/>
          <ac:spMkLst>
            <pc:docMk/>
            <pc:sldMk cId="2929877506" sldId="1842"/>
            <ac:spMk id="4" creationId="{497FFB56-477A-490D-A707-E60586C9183E}"/>
          </ac:spMkLst>
        </pc:spChg>
      </pc:sldChg>
      <pc:sldChg chg="modSp">
        <pc:chgData name="Wendy Oakes" userId="S::wendy.oakes_asu.edu#ext#@kansas.onmicrosoft.com::2e8a6244-b545-461d-a2d5-8205ea4c66f5" providerId="AD" clId="Web-{F11769BB-6697-819D-0BF6-B0C1D27F718D}" dt="2023-02-15T01:52:57.817" v="68" actId="20577"/>
        <pc:sldMkLst>
          <pc:docMk/>
          <pc:sldMk cId="3945449203" sldId="1854"/>
        </pc:sldMkLst>
        <pc:spChg chg="mod">
          <ac:chgData name="Wendy Oakes" userId="S::wendy.oakes_asu.edu#ext#@kansas.onmicrosoft.com::2e8a6244-b545-461d-a2d5-8205ea4c66f5" providerId="AD" clId="Web-{F11769BB-6697-819D-0BF6-B0C1D27F718D}" dt="2023-02-15T01:52:57.817" v="68" actId="20577"/>
          <ac:spMkLst>
            <pc:docMk/>
            <pc:sldMk cId="3945449203" sldId="1854"/>
            <ac:spMk id="3" creationId="{D7B0C978-6C66-BFD2-7C05-47072584D289}"/>
          </ac:spMkLst>
        </pc:spChg>
      </pc:sldChg>
    </pc:docChg>
  </pc:docChgLst>
  <pc:docChgLst>
    <pc:chgData name="Sherod, Rebecca Lee" userId="4a5e3857-22b8-48bf-84ca-3e6efb53098b" providerId="ADAL" clId="{1688CC14-5FD0-4B77-9A30-CC24B3C9B9D4}"/>
    <pc:docChg chg="undo custSel modSld">
      <pc:chgData name="Sherod, Rebecca Lee" userId="4a5e3857-22b8-48bf-84ca-3e6efb53098b" providerId="ADAL" clId="{1688CC14-5FD0-4B77-9A30-CC24B3C9B9D4}" dt="2023-03-14T19:32:05.606" v="186" actId="164"/>
      <pc:docMkLst>
        <pc:docMk/>
      </pc:docMkLst>
      <pc:sldChg chg="modNotesTx">
        <pc:chgData name="Sherod, Rebecca Lee" userId="4a5e3857-22b8-48bf-84ca-3e6efb53098b" providerId="ADAL" clId="{1688CC14-5FD0-4B77-9A30-CC24B3C9B9D4}" dt="2023-03-13T19:27:41.375" v="15" actId="5793"/>
        <pc:sldMkLst>
          <pc:docMk/>
          <pc:sldMk cId="25972479" sldId="257"/>
        </pc:sldMkLst>
      </pc:sldChg>
      <pc:sldChg chg="addSp modSp mod">
        <pc:chgData name="Sherod, Rebecca Lee" userId="4a5e3857-22b8-48bf-84ca-3e6efb53098b" providerId="ADAL" clId="{1688CC14-5FD0-4B77-9A30-CC24B3C9B9D4}" dt="2023-03-13T19:43:28.078" v="158" actId="166"/>
        <pc:sldMkLst>
          <pc:docMk/>
          <pc:sldMk cId="4205997055" sldId="830"/>
        </pc:sldMkLst>
        <pc:spChg chg="add mod">
          <ac:chgData name="Sherod, Rebecca Lee" userId="4a5e3857-22b8-48bf-84ca-3e6efb53098b" providerId="ADAL" clId="{1688CC14-5FD0-4B77-9A30-CC24B3C9B9D4}" dt="2023-03-13T19:36:36.970" v="91" actId="164"/>
          <ac:spMkLst>
            <pc:docMk/>
            <pc:sldMk cId="4205997055" sldId="830"/>
            <ac:spMk id="2" creationId="{F65EA862-8650-250D-71A7-4EDFF96C05DB}"/>
          </ac:spMkLst>
        </pc:spChg>
        <pc:spChg chg="ord">
          <ac:chgData name="Sherod, Rebecca Lee" userId="4a5e3857-22b8-48bf-84ca-3e6efb53098b" providerId="ADAL" clId="{1688CC14-5FD0-4B77-9A30-CC24B3C9B9D4}" dt="2023-03-13T19:40:53.146" v="138" actId="166"/>
          <ac:spMkLst>
            <pc:docMk/>
            <pc:sldMk cId="4205997055" sldId="830"/>
            <ac:spMk id="8" creationId="{4758C8F0-E783-DC4B-970E-B745CCD1A3F1}"/>
          </ac:spMkLst>
        </pc:spChg>
        <pc:spChg chg="add mod">
          <ac:chgData name="Sherod, Rebecca Lee" userId="4a5e3857-22b8-48bf-84ca-3e6efb53098b" providerId="ADAL" clId="{1688CC14-5FD0-4B77-9A30-CC24B3C9B9D4}" dt="2023-03-13T19:37:34.499" v="102" actId="164"/>
          <ac:spMkLst>
            <pc:docMk/>
            <pc:sldMk cId="4205997055" sldId="830"/>
            <ac:spMk id="10" creationId="{2917E22A-3BE8-137B-20FD-11E571360CDD}"/>
          </ac:spMkLst>
        </pc:spChg>
        <pc:spChg chg="add mod">
          <ac:chgData name="Sherod, Rebecca Lee" userId="4a5e3857-22b8-48bf-84ca-3e6efb53098b" providerId="ADAL" clId="{1688CC14-5FD0-4B77-9A30-CC24B3C9B9D4}" dt="2023-03-13T19:38:17.738" v="111" actId="164"/>
          <ac:spMkLst>
            <pc:docMk/>
            <pc:sldMk cId="4205997055" sldId="830"/>
            <ac:spMk id="15" creationId="{D830BD24-B39F-B89C-9400-0AE1326867B1}"/>
          </ac:spMkLst>
        </pc:spChg>
        <pc:spChg chg="add mod">
          <ac:chgData name="Sherod, Rebecca Lee" userId="4a5e3857-22b8-48bf-84ca-3e6efb53098b" providerId="ADAL" clId="{1688CC14-5FD0-4B77-9A30-CC24B3C9B9D4}" dt="2023-03-13T19:39:09.864" v="120" actId="164"/>
          <ac:spMkLst>
            <pc:docMk/>
            <pc:sldMk cId="4205997055" sldId="830"/>
            <ac:spMk id="17" creationId="{70FBDF9F-75B4-2B84-9A80-8A3B464336B9}"/>
          </ac:spMkLst>
        </pc:spChg>
        <pc:spChg chg="add mod">
          <ac:chgData name="Sherod, Rebecca Lee" userId="4a5e3857-22b8-48bf-84ca-3e6efb53098b" providerId="ADAL" clId="{1688CC14-5FD0-4B77-9A30-CC24B3C9B9D4}" dt="2023-03-13T19:39:42.895" v="129" actId="164"/>
          <ac:spMkLst>
            <pc:docMk/>
            <pc:sldMk cId="4205997055" sldId="830"/>
            <ac:spMk id="19" creationId="{40614F6C-0B63-8B0E-13F6-E3A53CC20101}"/>
          </ac:spMkLst>
        </pc:spChg>
        <pc:spChg chg="add mod">
          <ac:chgData name="Sherod, Rebecca Lee" userId="4a5e3857-22b8-48bf-84ca-3e6efb53098b" providerId="ADAL" clId="{1688CC14-5FD0-4B77-9A30-CC24B3C9B9D4}" dt="2023-03-13T19:40:09.287" v="136" actId="164"/>
          <ac:spMkLst>
            <pc:docMk/>
            <pc:sldMk cId="4205997055" sldId="830"/>
            <ac:spMk id="21" creationId="{01F1AE04-EB2B-501F-E335-919B79DF74F4}"/>
          </ac:spMkLst>
        </pc:spChg>
        <pc:spChg chg="add mod">
          <ac:chgData name="Sherod, Rebecca Lee" userId="4a5e3857-22b8-48bf-84ca-3e6efb53098b" providerId="ADAL" clId="{1688CC14-5FD0-4B77-9A30-CC24B3C9B9D4}" dt="2023-03-13T19:42:25.541" v="144" actId="164"/>
          <ac:spMkLst>
            <pc:docMk/>
            <pc:sldMk cId="4205997055" sldId="830"/>
            <ac:spMk id="23" creationId="{ADA3E99E-AE12-62FA-4983-0996C61259CE}"/>
          </ac:spMkLst>
        </pc:spChg>
        <pc:spChg chg="add mod">
          <ac:chgData name="Sherod, Rebecca Lee" userId="4a5e3857-22b8-48bf-84ca-3e6efb53098b" providerId="ADAL" clId="{1688CC14-5FD0-4B77-9A30-CC24B3C9B9D4}" dt="2023-03-13T19:43:05.591" v="154" actId="164"/>
          <ac:spMkLst>
            <pc:docMk/>
            <pc:sldMk cId="4205997055" sldId="830"/>
            <ac:spMk id="25" creationId="{70294D1E-5F35-AD17-32A4-48387F1DE489}"/>
          </ac:spMkLst>
        </pc:spChg>
        <pc:grpChg chg="add mod ord">
          <ac:chgData name="Sherod, Rebecca Lee" userId="4a5e3857-22b8-48bf-84ca-3e6efb53098b" providerId="ADAL" clId="{1688CC14-5FD0-4B77-9A30-CC24B3C9B9D4}" dt="2023-03-13T19:36:59.128" v="97"/>
          <ac:grpSpMkLst>
            <pc:docMk/>
            <pc:sldMk cId="4205997055" sldId="830"/>
            <ac:grpSpMk id="9" creationId="{D7A716A6-F280-2B7F-7DCB-32E3F59CA0BB}"/>
          </ac:grpSpMkLst>
        </pc:grpChg>
        <pc:grpChg chg="add mod ord">
          <ac:chgData name="Sherod, Rebecca Lee" userId="4a5e3857-22b8-48bf-84ca-3e6efb53098b" providerId="ADAL" clId="{1688CC14-5FD0-4B77-9A30-CC24B3C9B9D4}" dt="2023-03-13T19:37:44.798" v="104" actId="1076"/>
          <ac:grpSpMkLst>
            <pc:docMk/>
            <pc:sldMk cId="4205997055" sldId="830"/>
            <ac:grpSpMk id="14" creationId="{5C132C4D-65EF-698B-FB60-5F969E61E96B}"/>
          </ac:grpSpMkLst>
        </pc:grpChg>
        <pc:grpChg chg="add mod ord">
          <ac:chgData name="Sherod, Rebecca Lee" userId="4a5e3857-22b8-48bf-84ca-3e6efb53098b" providerId="ADAL" clId="{1688CC14-5FD0-4B77-9A30-CC24B3C9B9D4}" dt="2023-03-13T19:38:47.946" v="116" actId="1076"/>
          <ac:grpSpMkLst>
            <pc:docMk/>
            <pc:sldMk cId="4205997055" sldId="830"/>
            <ac:grpSpMk id="16" creationId="{C15A0FF3-4BA1-F099-3123-B727AC9C4C14}"/>
          </ac:grpSpMkLst>
        </pc:grpChg>
        <pc:grpChg chg="add mod">
          <ac:chgData name="Sherod, Rebecca Lee" userId="4a5e3857-22b8-48bf-84ca-3e6efb53098b" providerId="ADAL" clId="{1688CC14-5FD0-4B77-9A30-CC24B3C9B9D4}" dt="2023-03-13T19:39:09.864" v="120" actId="164"/>
          <ac:grpSpMkLst>
            <pc:docMk/>
            <pc:sldMk cId="4205997055" sldId="830"/>
            <ac:grpSpMk id="18" creationId="{42330E4D-D901-AED8-A352-FA50403FE01C}"/>
          </ac:grpSpMkLst>
        </pc:grpChg>
        <pc:grpChg chg="add mod ord">
          <ac:chgData name="Sherod, Rebecca Lee" userId="4a5e3857-22b8-48bf-84ca-3e6efb53098b" providerId="ADAL" clId="{1688CC14-5FD0-4B77-9A30-CC24B3C9B9D4}" dt="2023-03-13T19:40:17.917" v="137" actId="166"/>
          <ac:grpSpMkLst>
            <pc:docMk/>
            <pc:sldMk cId="4205997055" sldId="830"/>
            <ac:grpSpMk id="20" creationId="{BB846982-36FD-6870-AB1F-9EE701050E6A}"/>
          </ac:grpSpMkLst>
        </pc:grpChg>
        <pc:grpChg chg="add mod">
          <ac:chgData name="Sherod, Rebecca Lee" userId="4a5e3857-22b8-48bf-84ca-3e6efb53098b" providerId="ADAL" clId="{1688CC14-5FD0-4B77-9A30-CC24B3C9B9D4}" dt="2023-03-13T19:40:09.287" v="136" actId="164"/>
          <ac:grpSpMkLst>
            <pc:docMk/>
            <pc:sldMk cId="4205997055" sldId="830"/>
            <ac:grpSpMk id="22" creationId="{FC66471D-3D76-252D-E6E3-3BA325F86A33}"/>
          </ac:grpSpMkLst>
        </pc:grpChg>
        <pc:grpChg chg="add mod ord">
          <ac:chgData name="Sherod, Rebecca Lee" userId="4a5e3857-22b8-48bf-84ca-3e6efb53098b" providerId="ADAL" clId="{1688CC14-5FD0-4B77-9A30-CC24B3C9B9D4}" dt="2023-03-13T19:43:28.078" v="158" actId="166"/>
          <ac:grpSpMkLst>
            <pc:docMk/>
            <pc:sldMk cId="4205997055" sldId="830"/>
            <ac:grpSpMk id="24" creationId="{BF6D8BDB-7060-CC47-CC50-4C0F744EA11F}"/>
          </ac:grpSpMkLst>
        </pc:grpChg>
        <pc:grpChg chg="add mod ord">
          <ac:chgData name="Sherod, Rebecca Lee" userId="4a5e3857-22b8-48bf-84ca-3e6efb53098b" providerId="ADAL" clId="{1688CC14-5FD0-4B77-9A30-CC24B3C9B9D4}" dt="2023-03-13T19:43:17.677" v="157"/>
          <ac:grpSpMkLst>
            <pc:docMk/>
            <pc:sldMk cId="4205997055" sldId="830"/>
            <ac:grpSpMk id="26" creationId="{F015A41A-235C-D032-3D20-54018FA9CFE9}"/>
          </ac:grpSpMkLst>
        </pc:grpChg>
        <pc:picChg chg="mod">
          <ac:chgData name="Sherod, Rebecca Lee" userId="4a5e3857-22b8-48bf-84ca-3e6efb53098b" providerId="ADAL" clId="{1688CC14-5FD0-4B77-9A30-CC24B3C9B9D4}" dt="2023-03-13T19:39:09.864" v="120" actId="164"/>
          <ac:picMkLst>
            <pc:docMk/>
            <pc:sldMk cId="4205997055" sldId="830"/>
            <ac:picMk id="3" creationId="{00000000-0000-0000-0000-000000000000}"/>
          </ac:picMkLst>
        </pc:picChg>
        <pc:picChg chg="mod">
          <ac:chgData name="Sherod, Rebecca Lee" userId="4a5e3857-22b8-48bf-84ca-3e6efb53098b" providerId="ADAL" clId="{1688CC14-5FD0-4B77-9A30-CC24B3C9B9D4}" dt="2023-03-13T19:38:17.738" v="111" actId="164"/>
          <ac:picMkLst>
            <pc:docMk/>
            <pc:sldMk cId="4205997055" sldId="830"/>
            <ac:picMk id="4" creationId="{00000000-0000-0000-0000-000000000000}"/>
          </ac:picMkLst>
        </pc:picChg>
        <pc:picChg chg="mod">
          <ac:chgData name="Sherod, Rebecca Lee" userId="4a5e3857-22b8-48bf-84ca-3e6efb53098b" providerId="ADAL" clId="{1688CC14-5FD0-4B77-9A30-CC24B3C9B9D4}" dt="2023-03-13T19:36:36.970" v="91" actId="164"/>
          <ac:picMkLst>
            <pc:docMk/>
            <pc:sldMk cId="4205997055" sldId="830"/>
            <ac:picMk id="5" creationId="{00000000-0000-0000-0000-000000000000}"/>
          </ac:picMkLst>
        </pc:picChg>
        <pc:picChg chg="mod">
          <ac:chgData name="Sherod, Rebecca Lee" userId="4a5e3857-22b8-48bf-84ca-3e6efb53098b" providerId="ADAL" clId="{1688CC14-5FD0-4B77-9A30-CC24B3C9B9D4}" dt="2023-03-13T19:39:42.895" v="129" actId="164"/>
          <ac:picMkLst>
            <pc:docMk/>
            <pc:sldMk cId="4205997055" sldId="830"/>
            <ac:picMk id="6" creationId="{00000000-0000-0000-0000-000000000000}"/>
          </ac:picMkLst>
        </pc:picChg>
        <pc:picChg chg="mod">
          <ac:chgData name="Sherod, Rebecca Lee" userId="4a5e3857-22b8-48bf-84ca-3e6efb53098b" providerId="ADAL" clId="{1688CC14-5FD0-4B77-9A30-CC24B3C9B9D4}" dt="2023-03-13T19:37:34.499" v="102" actId="164"/>
          <ac:picMkLst>
            <pc:docMk/>
            <pc:sldMk cId="4205997055" sldId="830"/>
            <ac:picMk id="7" creationId="{00000000-0000-0000-0000-000000000000}"/>
          </ac:picMkLst>
        </pc:picChg>
        <pc:picChg chg="mod">
          <ac:chgData name="Sherod, Rebecca Lee" userId="4a5e3857-22b8-48bf-84ca-3e6efb53098b" providerId="ADAL" clId="{1688CC14-5FD0-4B77-9A30-CC24B3C9B9D4}" dt="2023-03-13T19:43:05.591" v="154" actId="164"/>
          <ac:picMkLst>
            <pc:docMk/>
            <pc:sldMk cId="4205997055" sldId="830"/>
            <ac:picMk id="11" creationId="{FD726811-D266-2406-42EA-29C85B443813}"/>
          </ac:picMkLst>
        </pc:picChg>
        <pc:picChg chg="mod">
          <ac:chgData name="Sherod, Rebecca Lee" userId="4a5e3857-22b8-48bf-84ca-3e6efb53098b" providerId="ADAL" clId="{1688CC14-5FD0-4B77-9A30-CC24B3C9B9D4}" dt="2023-03-13T19:42:25.541" v="144" actId="164"/>
          <ac:picMkLst>
            <pc:docMk/>
            <pc:sldMk cId="4205997055" sldId="830"/>
            <ac:picMk id="12" creationId="{30EE9741-A241-1417-33E6-2A29FB340385}"/>
          </ac:picMkLst>
        </pc:picChg>
        <pc:picChg chg="mod">
          <ac:chgData name="Sherod, Rebecca Lee" userId="4a5e3857-22b8-48bf-84ca-3e6efb53098b" providerId="ADAL" clId="{1688CC14-5FD0-4B77-9A30-CC24B3C9B9D4}" dt="2023-03-13T19:40:09.287" v="136" actId="164"/>
          <ac:picMkLst>
            <pc:docMk/>
            <pc:sldMk cId="4205997055" sldId="830"/>
            <ac:picMk id="13" creationId="{00000000-0000-0000-0000-000000000000}"/>
          </ac:picMkLst>
        </pc:picChg>
      </pc:sldChg>
      <pc:sldChg chg="addSp delSp modSp mod">
        <pc:chgData name="Sherod, Rebecca Lee" userId="4a5e3857-22b8-48bf-84ca-3e6efb53098b" providerId="ADAL" clId="{1688CC14-5FD0-4B77-9A30-CC24B3C9B9D4}" dt="2023-03-14T19:32:05.606" v="186" actId="164"/>
        <pc:sldMkLst>
          <pc:docMk/>
          <pc:sldMk cId="3444829168" sldId="1469"/>
        </pc:sldMkLst>
        <pc:spChg chg="del mod topLvl modCrop">
          <ac:chgData name="Sherod, Rebecca Lee" userId="4a5e3857-22b8-48bf-84ca-3e6efb53098b" providerId="ADAL" clId="{1688CC14-5FD0-4B77-9A30-CC24B3C9B9D4}" dt="2023-03-13T19:31:15.415" v="39" actId="478"/>
          <ac:spMkLst>
            <pc:docMk/>
            <pc:sldMk cId="3444829168" sldId="1469"/>
            <ac:spMk id="19" creationId="{85B90919-44F3-49EA-BE71-36B578D547D0}"/>
          </ac:spMkLst>
        </pc:spChg>
        <pc:grpChg chg="del">
          <ac:chgData name="Sherod, Rebecca Lee" userId="4a5e3857-22b8-48bf-84ca-3e6efb53098b" providerId="ADAL" clId="{1688CC14-5FD0-4B77-9A30-CC24B3C9B9D4}" dt="2023-03-13T19:31:13.085" v="38" actId="165"/>
          <ac:grpSpMkLst>
            <pc:docMk/>
            <pc:sldMk cId="3444829168" sldId="1469"/>
            <ac:grpSpMk id="6" creationId="{9345E28A-1DD7-4CDD-8184-FDAF245B1520}"/>
          </ac:grpSpMkLst>
        </pc:grpChg>
        <pc:grpChg chg="add del mod">
          <ac:chgData name="Sherod, Rebecca Lee" userId="4a5e3857-22b8-48bf-84ca-3e6efb53098b" providerId="ADAL" clId="{1688CC14-5FD0-4B77-9A30-CC24B3C9B9D4}" dt="2023-03-14T19:31:53.902" v="183" actId="165"/>
          <ac:grpSpMkLst>
            <pc:docMk/>
            <pc:sldMk cId="3444829168" sldId="1469"/>
            <ac:grpSpMk id="11" creationId="{477A6924-ED02-4BC1-3869-45E1A35D5E53}"/>
          </ac:grpSpMkLst>
        </pc:grpChg>
        <pc:grpChg chg="add mod">
          <ac:chgData name="Sherod, Rebecca Lee" userId="4a5e3857-22b8-48bf-84ca-3e6efb53098b" providerId="ADAL" clId="{1688CC14-5FD0-4B77-9A30-CC24B3C9B9D4}" dt="2023-03-14T19:32:05.606" v="186" actId="164"/>
          <ac:grpSpMkLst>
            <pc:docMk/>
            <pc:sldMk cId="3444829168" sldId="1469"/>
            <ac:grpSpMk id="16" creationId="{82CCF643-834B-0E47-7718-1CD4A3B6381F}"/>
          </ac:grpSpMkLst>
        </pc:grpChg>
        <pc:picChg chg="add mod">
          <ac:chgData name="Sherod, Rebecca Lee" userId="4a5e3857-22b8-48bf-84ca-3e6efb53098b" providerId="ADAL" clId="{1688CC14-5FD0-4B77-9A30-CC24B3C9B9D4}" dt="2023-03-14T19:28:12.678" v="171" actId="1036"/>
          <ac:picMkLst>
            <pc:docMk/>
            <pc:sldMk cId="3444829168" sldId="1469"/>
            <ac:picMk id="6" creationId="{81E09BD9-0D75-E234-E701-A5BFC3A312D9}"/>
          </ac:picMkLst>
        </pc:picChg>
        <pc:picChg chg="del">
          <ac:chgData name="Sherod, Rebecca Lee" userId="4a5e3857-22b8-48bf-84ca-3e6efb53098b" providerId="ADAL" clId="{1688CC14-5FD0-4B77-9A30-CC24B3C9B9D4}" dt="2023-03-14T19:28:00.203" v="167" actId="478"/>
          <ac:picMkLst>
            <pc:docMk/>
            <pc:sldMk cId="3444829168" sldId="1469"/>
            <ac:picMk id="8" creationId="{AE67B9E1-5B5E-8209-2378-1039EA680542}"/>
          </ac:picMkLst>
        </pc:picChg>
        <pc:picChg chg="add del mod topLvl modCrop">
          <ac:chgData name="Sherod, Rebecca Lee" userId="4a5e3857-22b8-48bf-84ca-3e6efb53098b" providerId="ADAL" clId="{1688CC14-5FD0-4B77-9A30-CC24B3C9B9D4}" dt="2023-03-14T19:31:57.602" v="184" actId="478"/>
          <ac:picMkLst>
            <pc:docMk/>
            <pc:sldMk cId="3444829168" sldId="1469"/>
            <ac:picMk id="9" creationId="{10436E9D-F810-8077-E0B0-DA513B676B3F}"/>
          </ac:picMkLst>
        </pc:picChg>
        <pc:picChg chg="add mod modCrop">
          <ac:chgData name="Sherod, Rebecca Lee" userId="4a5e3857-22b8-48bf-84ca-3e6efb53098b" providerId="ADAL" clId="{1688CC14-5FD0-4B77-9A30-CC24B3C9B9D4}" dt="2023-03-14T19:32:05.606" v="186" actId="164"/>
          <ac:picMkLst>
            <pc:docMk/>
            <pc:sldMk cId="3444829168" sldId="1469"/>
            <ac:picMk id="14" creationId="{36B5EAAE-2AB9-1F7B-D6C6-38FE3C18CC5D}"/>
          </ac:picMkLst>
        </pc:picChg>
        <pc:picChg chg="mod topLvl">
          <ac:chgData name="Sherod, Rebecca Lee" userId="4a5e3857-22b8-48bf-84ca-3e6efb53098b" providerId="ADAL" clId="{1688CC14-5FD0-4B77-9A30-CC24B3C9B9D4}" dt="2023-03-14T19:32:05.606" v="186" actId="164"/>
          <ac:picMkLst>
            <pc:docMk/>
            <pc:sldMk cId="3444829168" sldId="1469"/>
            <ac:picMk id="20" creationId="{03007EB3-ADC8-4648-94C3-0E33CE43AC03}"/>
          </ac:picMkLst>
        </pc:picChg>
      </pc:sldChg>
    </pc:docChg>
  </pc:docChgLst>
  <pc:docChgLst>
    <pc:chgData name="Lane, Kathleen" userId="d8586a00-d571-4eeb-bfc3-f42bf250439e" providerId="ADAL" clId="{E408F96A-4870-4D58-A0B2-F47AA1780205}"/>
    <pc:docChg chg="undo custSel addSld delSld modSld delMainMaster modSection">
      <pc:chgData name="Lane, Kathleen" userId="d8586a00-d571-4eeb-bfc3-f42bf250439e" providerId="ADAL" clId="{E408F96A-4870-4D58-A0B2-F47AA1780205}" dt="2023-03-11T21:51:58.911" v="838"/>
      <pc:docMkLst>
        <pc:docMk/>
      </pc:docMkLst>
      <pc:sldChg chg="modSp mod">
        <pc:chgData name="Lane, Kathleen" userId="d8586a00-d571-4eeb-bfc3-f42bf250439e" providerId="ADAL" clId="{E408F96A-4870-4D58-A0B2-F47AA1780205}" dt="2023-03-11T21:48:51.596" v="830" actId="6549"/>
        <pc:sldMkLst>
          <pc:docMk/>
          <pc:sldMk cId="25972479" sldId="257"/>
        </pc:sldMkLst>
        <pc:spChg chg="mod">
          <ac:chgData name="Lane, Kathleen" userId="d8586a00-d571-4eeb-bfc3-f42bf250439e" providerId="ADAL" clId="{E408F96A-4870-4D58-A0B2-F47AA1780205}" dt="2023-03-11T21:29:54.635" v="277" actId="6549"/>
          <ac:spMkLst>
            <pc:docMk/>
            <pc:sldMk cId="25972479" sldId="257"/>
            <ac:spMk id="10" creationId="{3523A8A5-F12F-4CC3-B23E-BA7DC4BE23F1}"/>
          </ac:spMkLst>
        </pc:spChg>
        <pc:spChg chg="mod">
          <ac:chgData name="Lane, Kathleen" userId="d8586a00-d571-4eeb-bfc3-f42bf250439e" providerId="ADAL" clId="{E408F96A-4870-4D58-A0B2-F47AA1780205}" dt="2023-03-11T21:48:51.596" v="830" actId="6549"/>
          <ac:spMkLst>
            <pc:docMk/>
            <pc:sldMk cId="25972479" sldId="257"/>
            <ac:spMk id="11" creationId="{0F080860-3FD6-4FFE-AFEC-E496CB445F30}"/>
          </ac:spMkLst>
        </pc:spChg>
      </pc:sldChg>
      <pc:sldChg chg="del">
        <pc:chgData name="Lane, Kathleen" userId="d8586a00-d571-4eeb-bfc3-f42bf250439e" providerId="ADAL" clId="{E408F96A-4870-4D58-A0B2-F47AA1780205}" dt="2023-03-11T21:40:00.540" v="815" actId="47"/>
        <pc:sldMkLst>
          <pc:docMk/>
          <pc:sldMk cId="812369024" sldId="260"/>
        </pc:sldMkLst>
      </pc:sldChg>
      <pc:sldChg chg="modSp mod">
        <pc:chgData name="Lane, Kathleen" userId="d8586a00-d571-4eeb-bfc3-f42bf250439e" providerId="ADAL" clId="{E408F96A-4870-4D58-A0B2-F47AA1780205}" dt="2023-03-11T21:36:20.858" v="729" actId="20577"/>
        <pc:sldMkLst>
          <pc:docMk/>
          <pc:sldMk cId="3467168920" sldId="261"/>
        </pc:sldMkLst>
        <pc:spChg chg="mod">
          <ac:chgData name="Lane, Kathleen" userId="d8586a00-d571-4eeb-bfc3-f42bf250439e" providerId="ADAL" clId="{E408F96A-4870-4D58-A0B2-F47AA1780205}" dt="2023-03-11T21:36:12.688" v="704" actId="20577"/>
          <ac:spMkLst>
            <pc:docMk/>
            <pc:sldMk cId="3467168920" sldId="261"/>
            <ac:spMk id="2" creationId="{CDB19102-EEF2-46B9-80D6-D99B3039FB2B}"/>
          </ac:spMkLst>
        </pc:spChg>
        <pc:spChg chg="mod">
          <ac:chgData name="Lane, Kathleen" userId="d8586a00-d571-4eeb-bfc3-f42bf250439e" providerId="ADAL" clId="{E408F96A-4870-4D58-A0B2-F47AA1780205}" dt="2023-03-11T21:36:20.858" v="729" actId="20577"/>
          <ac:spMkLst>
            <pc:docMk/>
            <pc:sldMk cId="3467168920" sldId="261"/>
            <ac:spMk id="5" creationId="{B76F1889-4C67-494C-88F7-9288856ACBAA}"/>
          </ac:spMkLst>
        </pc:spChg>
      </pc:sldChg>
      <pc:sldChg chg="addSp modSp">
        <pc:chgData name="Lane, Kathleen" userId="d8586a00-d571-4eeb-bfc3-f42bf250439e" providerId="ADAL" clId="{E408F96A-4870-4D58-A0B2-F47AA1780205}" dt="2023-03-11T21:40:30.086" v="816"/>
        <pc:sldMkLst>
          <pc:docMk/>
          <pc:sldMk cId="2893072461" sldId="264"/>
        </pc:sldMkLst>
        <pc:spChg chg="add mod">
          <ac:chgData name="Lane, Kathleen" userId="d8586a00-d571-4eeb-bfc3-f42bf250439e" providerId="ADAL" clId="{E408F96A-4870-4D58-A0B2-F47AA1780205}" dt="2023-03-11T21:40:30.086" v="816"/>
          <ac:spMkLst>
            <pc:docMk/>
            <pc:sldMk cId="2893072461" sldId="264"/>
            <ac:spMk id="4" creationId="{62104908-7DC3-EF05-293F-BA67B48F7100}"/>
          </ac:spMkLst>
        </pc:spChg>
      </pc:sldChg>
      <pc:sldChg chg="modSp mod">
        <pc:chgData name="Lane, Kathleen" userId="d8586a00-d571-4eeb-bfc3-f42bf250439e" providerId="ADAL" clId="{E408F96A-4870-4D58-A0B2-F47AA1780205}" dt="2023-03-11T21:35:54.297" v="703" actId="255"/>
        <pc:sldMkLst>
          <pc:docMk/>
          <pc:sldMk cId="550001644" sldId="265"/>
        </pc:sldMkLst>
        <pc:spChg chg="mod">
          <ac:chgData name="Lane, Kathleen" userId="d8586a00-d571-4eeb-bfc3-f42bf250439e" providerId="ADAL" clId="{E408F96A-4870-4D58-A0B2-F47AA1780205}" dt="2023-03-11T21:35:54.297" v="703" actId="255"/>
          <ac:spMkLst>
            <pc:docMk/>
            <pc:sldMk cId="550001644" sldId="265"/>
            <ac:spMk id="3" creationId="{13BA6802-FF16-4AFC-AA53-A0A84159A3AE}"/>
          </ac:spMkLst>
        </pc:spChg>
      </pc:sldChg>
      <pc:sldChg chg="modAnim">
        <pc:chgData name="Lane, Kathleen" userId="d8586a00-d571-4eeb-bfc3-f42bf250439e" providerId="ADAL" clId="{E408F96A-4870-4D58-A0B2-F47AA1780205}" dt="2023-03-11T21:51:58.911" v="838"/>
        <pc:sldMkLst>
          <pc:docMk/>
          <pc:sldMk cId="3444829168" sldId="1469"/>
        </pc:sldMkLst>
      </pc:sldChg>
      <pc:sldChg chg="modSp mod">
        <pc:chgData name="Lane, Kathleen" userId="d8586a00-d571-4eeb-bfc3-f42bf250439e" providerId="ADAL" clId="{E408F96A-4870-4D58-A0B2-F47AA1780205}" dt="2023-03-11T21:51:40.432" v="837" actId="1076"/>
        <pc:sldMkLst>
          <pc:docMk/>
          <pc:sldMk cId="19694064" sldId="1477"/>
        </pc:sldMkLst>
        <pc:picChg chg="mod">
          <ac:chgData name="Lane, Kathleen" userId="d8586a00-d571-4eeb-bfc3-f42bf250439e" providerId="ADAL" clId="{E408F96A-4870-4D58-A0B2-F47AA1780205}" dt="2023-03-11T21:51:24.518" v="833" actId="1076"/>
          <ac:picMkLst>
            <pc:docMk/>
            <pc:sldMk cId="19694064" sldId="1477"/>
            <ac:picMk id="3" creationId="{BFD43A98-C59E-485A-A0F6-191AE9350A01}"/>
          </ac:picMkLst>
        </pc:picChg>
        <pc:picChg chg="mod">
          <ac:chgData name="Lane, Kathleen" userId="d8586a00-d571-4eeb-bfc3-f42bf250439e" providerId="ADAL" clId="{E408F96A-4870-4D58-A0B2-F47AA1780205}" dt="2023-03-11T21:51:40.432" v="837" actId="1076"/>
          <ac:picMkLst>
            <pc:docMk/>
            <pc:sldMk cId="19694064" sldId="1477"/>
            <ac:picMk id="4" creationId="{F04F3B0C-9EE2-4D18-A653-522E87D2F95C}"/>
          </ac:picMkLst>
        </pc:picChg>
        <pc:picChg chg="mod">
          <ac:chgData name="Lane, Kathleen" userId="d8586a00-d571-4eeb-bfc3-f42bf250439e" providerId="ADAL" clId="{E408F96A-4870-4D58-A0B2-F47AA1780205}" dt="2023-03-11T21:51:36.648" v="836" actId="1076"/>
          <ac:picMkLst>
            <pc:docMk/>
            <pc:sldMk cId="19694064" sldId="1477"/>
            <ac:picMk id="5" creationId="{D09B954C-3E12-47E8-993B-BD22ADE8B754}"/>
          </ac:picMkLst>
        </pc:picChg>
      </pc:sldChg>
      <pc:sldChg chg="modSp mod">
        <pc:chgData name="Lane, Kathleen" userId="d8586a00-d571-4eeb-bfc3-f42bf250439e" providerId="ADAL" clId="{E408F96A-4870-4D58-A0B2-F47AA1780205}" dt="2023-03-11T21:38:16.100" v="758" actId="1076"/>
        <pc:sldMkLst>
          <pc:docMk/>
          <pc:sldMk cId="2795791426" sldId="1863"/>
        </pc:sldMkLst>
        <pc:spChg chg="mod">
          <ac:chgData name="Lane, Kathleen" userId="d8586a00-d571-4eeb-bfc3-f42bf250439e" providerId="ADAL" clId="{E408F96A-4870-4D58-A0B2-F47AA1780205}" dt="2023-03-11T21:38:01.564" v="754" actId="1076"/>
          <ac:spMkLst>
            <pc:docMk/>
            <pc:sldMk cId="2795791426" sldId="1863"/>
            <ac:spMk id="9" creationId="{12667EB5-4C18-3591-78FD-7DA68C6B4820}"/>
          </ac:spMkLst>
        </pc:spChg>
        <pc:spChg chg="mod">
          <ac:chgData name="Lane, Kathleen" userId="d8586a00-d571-4eeb-bfc3-f42bf250439e" providerId="ADAL" clId="{E408F96A-4870-4D58-A0B2-F47AA1780205}" dt="2023-03-11T21:38:04.136" v="755" actId="1076"/>
          <ac:spMkLst>
            <pc:docMk/>
            <pc:sldMk cId="2795791426" sldId="1863"/>
            <ac:spMk id="12" creationId="{B5A95ABB-9B95-9F68-46DF-D15DD0C64521}"/>
          </ac:spMkLst>
        </pc:spChg>
        <pc:spChg chg="mod">
          <ac:chgData name="Lane, Kathleen" userId="d8586a00-d571-4eeb-bfc3-f42bf250439e" providerId="ADAL" clId="{E408F96A-4870-4D58-A0B2-F47AA1780205}" dt="2023-03-11T21:38:08.518" v="756" actId="6549"/>
          <ac:spMkLst>
            <pc:docMk/>
            <pc:sldMk cId="2795791426" sldId="1863"/>
            <ac:spMk id="14" creationId="{89D00065-8B40-6038-8D71-21D4CB417165}"/>
          </ac:spMkLst>
        </pc:spChg>
        <pc:picChg chg="mod">
          <ac:chgData name="Lane, Kathleen" userId="d8586a00-d571-4eeb-bfc3-f42bf250439e" providerId="ADAL" clId="{E408F96A-4870-4D58-A0B2-F47AA1780205}" dt="2023-03-11T21:38:13.257" v="757" actId="1076"/>
          <ac:picMkLst>
            <pc:docMk/>
            <pc:sldMk cId="2795791426" sldId="1863"/>
            <ac:picMk id="4" creationId="{B0381A1A-2980-DE1B-3E45-76EF9CBE1321}"/>
          </ac:picMkLst>
        </pc:picChg>
        <pc:picChg chg="mod">
          <ac:chgData name="Lane, Kathleen" userId="d8586a00-d571-4eeb-bfc3-f42bf250439e" providerId="ADAL" clId="{E408F96A-4870-4D58-A0B2-F47AA1780205}" dt="2023-03-11T21:38:16.100" v="758" actId="1076"/>
          <ac:picMkLst>
            <pc:docMk/>
            <pc:sldMk cId="2795791426" sldId="1863"/>
            <ac:picMk id="5" creationId="{760258B0-2B39-9BA5-AA8E-351065A43A81}"/>
          </ac:picMkLst>
        </pc:picChg>
        <pc:picChg chg="mod">
          <ac:chgData name="Lane, Kathleen" userId="d8586a00-d571-4eeb-bfc3-f42bf250439e" providerId="ADAL" clId="{E408F96A-4870-4D58-A0B2-F47AA1780205}" dt="2023-03-11T21:37:58.801" v="753" actId="1076"/>
          <ac:picMkLst>
            <pc:docMk/>
            <pc:sldMk cId="2795791426" sldId="1863"/>
            <ac:picMk id="6" creationId="{9852BE7B-19F8-E413-C926-8799BFC2494D}"/>
          </ac:picMkLst>
        </pc:picChg>
      </pc:sldChg>
      <pc:sldChg chg="modSp mod">
        <pc:chgData name="Lane, Kathleen" userId="d8586a00-d571-4eeb-bfc3-f42bf250439e" providerId="ADAL" clId="{E408F96A-4870-4D58-A0B2-F47AA1780205}" dt="2023-03-11T21:33:54.942" v="650"/>
        <pc:sldMkLst>
          <pc:docMk/>
          <pc:sldMk cId="3248538783" sldId="1865"/>
        </pc:sldMkLst>
        <pc:spChg chg="mod">
          <ac:chgData name="Lane, Kathleen" userId="d8586a00-d571-4eeb-bfc3-f42bf250439e" providerId="ADAL" clId="{E408F96A-4870-4D58-A0B2-F47AA1780205}" dt="2023-03-11T21:33:54.942" v="650"/>
          <ac:spMkLst>
            <pc:docMk/>
            <pc:sldMk cId="3248538783" sldId="1865"/>
            <ac:spMk id="2" creationId="{4F7E6A47-D566-4DBF-A9A3-B8AEB060B33F}"/>
          </ac:spMkLst>
        </pc:spChg>
      </pc:sldChg>
      <pc:sldChg chg="modSp mod">
        <pc:chgData name="Lane, Kathleen" userId="d8586a00-d571-4eeb-bfc3-f42bf250439e" providerId="ADAL" clId="{E408F96A-4870-4D58-A0B2-F47AA1780205}" dt="2023-03-11T21:33:37.564" v="647" actId="20577"/>
        <pc:sldMkLst>
          <pc:docMk/>
          <pc:sldMk cId="3765846797" sldId="1866"/>
        </pc:sldMkLst>
        <pc:spChg chg="mod">
          <ac:chgData name="Lane, Kathleen" userId="d8586a00-d571-4eeb-bfc3-f42bf250439e" providerId="ADAL" clId="{E408F96A-4870-4D58-A0B2-F47AA1780205}" dt="2023-03-11T21:33:37.564" v="647" actId="20577"/>
          <ac:spMkLst>
            <pc:docMk/>
            <pc:sldMk cId="3765846797" sldId="1866"/>
            <ac:spMk id="2" creationId="{405B2073-7DB3-4743-B876-639F0C696804}"/>
          </ac:spMkLst>
        </pc:spChg>
      </pc:sldChg>
      <pc:sldChg chg="addSp delSp modSp new mod">
        <pc:chgData name="Lane, Kathleen" userId="d8586a00-d571-4eeb-bfc3-f42bf250439e" providerId="ADAL" clId="{E408F96A-4870-4D58-A0B2-F47AA1780205}" dt="2023-03-11T21:41:08.405" v="824" actId="1076"/>
        <pc:sldMkLst>
          <pc:docMk/>
          <pc:sldMk cId="2472591702" sldId="1867"/>
        </pc:sldMkLst>
        <pc:spChg chg="mod">
          <ac:chgData name="Lane, Kathleen" userId="d8586a00-d571-4eeb-bfc3-f42bf250439e" providerId="ADAL" clId="{E408F96A-4870-4D58-A0B2-F47AA1780205}" dt="2023-03-11T21:38:44.526" v="771" actId="20577"/>
          <ac:spMkLst>
            <pc:docMk/>
            <pc:sldMk cId="2472591702" sldId="1867"/>
            <ac:spMk id="2" creationId="{DBEBB153-83C9-FA98-CAC7-A5DCD9899373}"/>
          </ac:spMkLst>
        </pc:spChg>
        <pc:spChg chg="del">
          <ac:chgData name="Lane, Kathleen" userId="d8586a00-d571-4eeb-bfc3-f42bf250439e" providerId="ADAL" clId="{E408F96A-4870-4D58-A0B2-F47AA1780205}" dt="2023-03-11T21:38:56.623" v="774"/>
          <ac:spMkLst>
            <pc:docMk/>
            <pc:sldMk cId="2472591702" sldId="1867"/>
            <ac:spMk id="3" creationId="{7DD8CD05-007F-A28C-6D50-8D188912E382}"/>
          </ac:spMkLst>
        </pc:spChg>
        <pc:spChg chg="add mod">
          <ac:chgData name="Lane, Kathleen" userId="d8586a00-d571-4eeb-bfc3-f42bf250439e" providerId="ADAL" clId="{E408F96A-4870-4D58-A0B2-F47AA1780205}" dt="2023-03-11T21:38:41.200" v="761" actId="21"/>
          <ac:spMkLst>
            <pc:docMk/>
            <pc:sldMk cId="2472591702" sldId="1867"/>
            <ac:spMk id="4" creationId="{7E6F5850-8752-2A17-2892-383B0E2A4665}"/>
          </ac:spMkLst>
        </pc:spChg>
        <pc:spChg chg="mod">
          <ac:chgData name="Lane, Kathleen" userId="d8586a00-d571-4eeb-bfc3-f42bf250439e" providerId="ADAL" clId="{E408F96A-4870-4D58-A0B2-F47AA1780205}" dt="2023-03-11T21:39:57.302" v="814" actId="1076"/>
          <ac:spMkLst>
            <pc:docMk/>
            <pc:sldMk cId="2472591702" sldId="1867"/>
            <ac:spMk id="7" creationId="{0282FAE0-E879-E126-393F-4FFACEA9AF53}"/>
          </ac:spMkLst>
        </pc:spChg>
        <pc:spChg chg="add mod">
          <ac:chgData name="Lane, Kathleen" userId="d8586a00-d571-4eeb-bfc3-f42bf250439e" providerId="ADAL" clId="{E408F96A-4870-4D58-A0B2-F47AA1780205}" dt="2023-03-11T21:41:08.405" v="824" actId="1076"/>
          <ac:spMkLst>
            <pc:docMk/>
            <pc:sldMk cId="2472591702" sldId="1867"/>
            <ac:spMk id="9" creationId="{30485C80-8E02-0222-0864-64082C2A2FAF}"/>
          </ac:spMkLst>
        </pc:spChg>
        <pc:spChg chg="add mod">
          <ac:chgData name="Lane, Kathleen" userId="d8586a00-d571-4eeb-bfc3-f42bf250439e" providerId="ADAL" clId="{E408F96A-4870-4D58-A0B2-F47AA1780205}" dt="2023-03-11T21:40:59.903" v="823" actId="20577"/>
          <ac:spMkLst>
            <pc:docMk/>
            <pc:sldMk cId="2472591702" sldId="1867"/>
            <ac:spMk id="10" creationId="{72A25BC7-9506-054A-1D60-044BDCDFABC9}"/>
          </ac:spMkLst>
        </pc:spChg>
        <pc:grpChg chg="add mod">
          <ac:chgData name="Lane, Kathleen" userId="d8586a00-d571-4eeb-bfc3-f42bf250439e" providerId="ADAL" clId="{E408F96A-4870-4D58-A0B2-F47AA1780205}" dt="2023-03-11T21:38:51.614" v="773" actId="1076"/>
          <ac:grpSpMkLst>
            <pc:docMk/>
            <pc:sldMk cId="2472591702" sldId="1867"/>
            <ac:grpSpMk id="5" creationId="{EE5D740E-A2F2-80C3-01F9-FF58DCF351A2}"/>
          </ac:grpSpMkLst>
        </pc:grpChg>
        <pc:picChg chg="mod">
          <ac:chgData name="Lane, Kathleen" userId="d8586a00-d571-4eeb-bfc3-f42bf250439e" providerId="ADAL" clId="{E408F96A-4870-4D58-A0B2-F47AA1780205}" dt="2023-03-11T21:38:49.603" v="772"/>
          <ac:picMkLst>
            <pc:docMk/>
            <pc:sldMk cId="2472591702" sldId="1867"/>
            <ac:picMk id="6" creationId="{57735AB5-E91B-BF34-1593-98BDFA14F8DB}"/>
          </ac:picMkLst>
        </pc:picChg>
        <pc:picChg chg="add mod">
          <ac:chgData name="Lane, Kathleen" userId="d8586a00-d571-4eeb-bfc3-f42bf250439e" providerId="ADAL" clId="{E408F96A-4870-4D58-A0B2-F47AA1780205}" dt="2023-03-11T21:39:02.878" v="775" actId="1076"/>
          <ac:picMkLst>
            <pc:docMk/>
            <pc:sldMk cId="2472591702" sldId="1867"/>
            <ac:picMk id="8" creationId="{5FB083FE-9FF6-5F95-8ED9-210B6AC7625D}"/>
          </ac:picMkLst>
        </pc:picChg>
      </pc:sldChg>
      <pc:sldMasterChg chg="del delSldLayout">
        <pc:chgData name="Lane, Kathleen" userId="d8586a00-d571-4eeb-bfc3-f42bf250439e" providerId="ADAL" clId="{E408F96A-4870-4D58-A0B2-F47AA1780205}" dt="2023-03-11T21:40:00.540" v="815" actId="47"/>
        <pc:sldMasterMkLst>
          <pc:docMk/>
          <pc:sldMasterMk cId="3551988150" sldId="2147483728"/>
        </pc:sldMasterMkLst>
        <pc:sldLayoutChg chg="del">
          <pc:chgData name="Lane, Kathleen" userId="d8586a00-d571-4eeb-bfc3-f42bf250439e" providerId="ADAL" clId="{E408F96A-4870-4D58-A0B2-F47AA1780205}" dt="2023-03-11T21:40:00.540" v="815" actId="47"/>
          <pc:sldLayoutMkLst>
            <pc:docMk/>
            <pc:sldMasterMk cId="3551988150" sldId="2147483728"/>
            <pc:sldLayoutMk cId="291333724" sldId="2147483729"/>
          </pc:sldLayoutMkLst>
        </pc:sldLayoutChg>
        <pc:sldLayoutChg chg="del">
          <pc:chgData name="Lane, Kathleen" userId="d8586a00-d571-4eeb-bfc3-f42bf250439e" providerId="ADAL" clId="{E408F96A-4870-4D58-A0B2-F47AA1780205}" dt="2023-03-11T21:40:00.540" v="815" actId="47"/>
          <pc:sldLayoutMkLst>
            <pc:docMk/>
            <pc:sldMasterMk cId="3551988150" sldId="2147483728"/>
            <pc:sldLayoutMk cId="3862414820" sldId="2147483730"/>
          </pc:sldLayoutMkLst>
        </pc:sldLayoutChg>
        <pc:sldLayoutChg chg="del">
          <pc:chgData name="Lane, Kathleen" userId="d8586a00-d571-4eeb-bfc3-f42bf250439e" providerId="ADAL" clId="{E408F96A-4870-4D58-A0B2-F47AA1780205}" dt="2023-03-11T21:40:00.540" v="815" actId="47"/>
          <pc:sldLayoutMkLst>
            <pc:docMk/>
            <pc:sldMasterMk cId="3551988150" sldId="2147483728"/>
            <pc:sldLayoutMk cId="3101216397" sldId="2147483731"/>
          </pc:sldLayoutMkLst>
        </pc:sldLayoutChg>
        <pc:sldLayoutChg chg="del">
          <pc:chgData name="Lane, Kathleen" userId="d8586a00-d571-4eeb-bfc3-f42bf250439e" providerId="ADAL" clId="{E408F96A-4870-4D58-A0B2-F47AA1780205}" dt="2023-03-11T21:40:00.540" v="815" actId="47"/>
          <pc:sldLayoutMkLst>
            <pc:docMk/>
            <pc:sldMasterMk cId="3551988150" sldId="2147483728"/>
            <pc:sldLayoutMk cId="3909724317" sldId="2147483732"/>
          </pc:sldLayoutMkLst>
        </pc:sldLayoutChg>
        <pc:sldLayoutChg chg="del">
          <pc:chgData name="Lane, Kathleen" userId="d8586a00-d571-4eeb-bfc3-f42bf250439e" providerId="ADAL" clId="{E408F96A-4870-4D58-A0B2-F47AA1780205}" dt="2023-03-11T21:40:00.540" v="815" actId="47"/>
          <pc:sldLayoutMkLst>
            <pc:docMk/>
            <pc:sldMasterMk cId="3551988150" sldId="2147483728"/>
            <pc:sldLayoutMk cId="2059221177" sldId="2147483733"/>
          </pc:sldLayoutMkLst>
        </pc:sldLayoutChg>
        <pc:sldLayoutChg chg="del">
          <pc:chgData name="Lane, Kathleen" userId="d8586a00-d571-4eeb-bfc3-f42bf250439e" providerId="ADAL" clId="{E408F96A-4870-4D58-A0B2-F47AA1780205}" dt="2023-03-11T21:40:00.540" v="815" actId="47"/>
          <pc:sldLayoutMkLst>
            <pc:docMk/>
            <pc:sldMasterMk cId="3551988150" sldId="2147483728"/>
            <pc:sldLayoutMk cId="3977970500" sldId="2147483734"/>
          </pc:sldLayoutMkLst>
        </pc:sldLayoutChg>
        <pc:sldLayoutChg chg="del">
          <pc:chgData name="Lane, Kathleen" userId="d8586a00-d571-4eeb-bfc3-f42bf250439e" providerId="ADAL" clId="{E408F96A-4870-4D58-A0B2-F47AA1780205}" dt="2023-03-11T21:40:00.540" v="815" actId="47"/>
          <pc:sldLayoutMkLst>
            <pc:docMk/>
            <pc:sldMasterMk cId="3551988150" sldId="2147483728"/>
            <pc:sldLayoutMk cId="3235520029" sldId="2147483735"/>
          </pc:sldLayoutMkLst>
        </pc:sldLayoutChg>
        <pc:sldLayoutChg chg="del">
          <pc:chgData name="Lane, Kathleen" userId="d8586a00-d571-4eeb-bfc3-f42bf250439e" providerId="ADAL" clId="{E408F96A-4870-4D58-A0B2-F47AA1780205}" dt="2023-03-11T21:40:00.540" v="815" actId="47"/>
          <pc:sldLayoutMkLst>
            <pc:docMk/>
            <pc:sldMasterMk cId="3551988150" sldId="2147483728"/>
            <pc:sldLayoutMk cId="2691582427" sldId="2147483736"/>
          </pc:sldLayoutMkLst>
        </pc:sldLayoutChg>
        <pc:sldLayoutChg chg="del">
          <pc:chgData name="Lane, Kathleen" userId="d8586a00-d571-4eeb-bfc3-f42bf250439e" providerId="ADAL" clId="{E408F96A-4870-4D58-A0B2-F47AA1780205}" dt="2023-03-11T21:40:00.540" v="815" actId="47"/>
          <pc:sldLayoutMkLst>
            <pc:docMk/>
            <pc:sldMasterMk cId="3551988150" sldId="2147483728"/>
            <pc:sldLayoutMk cId="278479780" sldId="2147483737"/>
          </pc:sldLayoutMkLst>
        </pc:sldLayoutChg>
      </pc:sldMasterChg>
    </pc:docChg>
  </pc:docChgLst>
  <pc:docChgLst>
    <pc:chgData name="Lane, Kathleen" userId="d8586a00-d571-4eeb-bfc3-f42bf250439e" providerId="ADAL" clId="{A0C36C77-BDF7-4D85-9667-427D1EF90F7E}"/>
    <pc:docChg chg="custSel addSld delSld modSld sldOrd delSection modSection">
      <pc:chgData name="Lane, Kathleen" userId="d8586a00-d571-4eeb-bfc3-f42bf250439e" providerId="ADAL" clId="{A0C36C77-BDF7-4D85-9667-427D1EF90F7E}" dt="2023-04-10T14:29:09.664" v="516" actId="113"/>
      <pc:docMkLst>
        <pc:docMk/>
      </pc:docMkLst>
      <pc:sldChg chg="delSp modSp mod modNotesTx">
        <pc:chgData name="Lane, Kathleen" userId="d8586a00-d571-4eeb-bfc3-f42bf250439e" providerId="ADAL" clId="{A0C36C77-BDF7-4D85-9667-427D1EF90F7E}" dt="2023-04-10T14:19:32.626" v="434" actId="478"/>
        <pc:sldMkLst>
          <pc:docMk/>
          <pc:sldMk cId="25972479" sldId="257"/>
        </pc:sldMkLst>
        <pc:spChg chg="del">
          <ac:chgData name="Lane, Kathleen" userId="d8586a00-d571-4eeb-bfc3-f42bf250439e" providerId="ADAL" clId="{A0C36C77-BDF7-4D85-9667-427D1EF90F7E}" dt="2023-04-10T14:19:32.626" v="434" actId="478"/>
          <ac:spMkLst>
            <pc:docMk/>
            <pc:sldMk cId="25972479" sldId="257"/>
            <ac:spMk id="2" creationId="{750C6459-BA7F-22E0-F1DF-804A1C229178}"/>
          </ac:spMkLst>
        </pc:spChg>
        <pc:spChg chg="del">
          <ac:chgData name="Lane, Kathleen" userId="d8586a00-d571-4eeb-bfc3-f42bf250439e" providerId="ADAL" clId="{A0C36C77-BDF7-4D85-9667-427D1EF90F7E}" dt="2023-03-27T18:50:25.610" v="421" actId="478"/>
          <ac:spMkLst>
            <pc:docMk/>
            <pc:sldMk cId="25972479" sldId="257"/>
            <ac:spMk id="3" creationId="{24E37F21-8AF9-4213-80BF-C14CEF9D3B54}"/>
          </ac:spMkLst>
        </pc:spChg>
        <pc:spChg chg="mod">
          <ac:chgData name="Lane, Kathleen" userId="d8586a00-d571-4eeb-bfc3-f42bf250439e" providerId="ADAL" clId="{A0C36C77-BDF7-4D85-9667-427D1EF90F7E}" dt="2023-03-27T18:20:36.302" v="126" actId="20577"/>
          <ac:spMkLst>
            <pc:docMk/>
            <pc:sldMk cId="25972479" sldId="257"/>
            <ac:spMk id="10" creationId="{3523A8A5-F12F-4CC3-B23E-BA7DC4BE23F1}"/>
          </ac:spMkLst>
        </pc:spChg>
        <pc:spChg chg="mod">
          <ac:chgData name="Lane, Kathleen" userId="d8586a00-d571-4eeb-bfc3-f42bf250439e" providerId="ADAL" clId="{A0C36C77-BDF7-4D85-9667-427D1EF90F7E}" dt="2023-03-27T18:50:19.560" v="420" actId="6549"/>
          <ac:spMkLst>
            <pc:docMk/>
            <pc:sldMk cId="25972479" sldId="257"/>
            <ac:spMk id="11" creationId="{0F080860-3FD6-4FFE-AFEC-E496CB445F30}"/>
          </ac:spMkLst>
        </pc:spChg>
      </pc:sldChg>
      <pc:sldChg chg="delSp add mod">
        <pc:chgData name="Lane, Kathleen" userId="d8586a00-d571-4eeb-bfc3-f42bf250439e" providerId="ADAL" clId="{A0C36C77-BDF7-4D85-9667-427D1EF90F7E}" dt="2023-04-10T14:20:27.090" v="436" actId="478"/>
        <pc:sldMkLst>
          <pc:docMk/>
          <pc:sldMk cId="820922242" sldId="261"/>
        </pc:sldMkLst>
        <pc:spChg chg="del">
          <ac:chgData name="Lane, Kathleen" userId="d8586a00-d571-4eeb-bfc3-f42bf250439e" providerId="ADAL" clId="{A0C36C77-BDF7-4D85-9667-427D1EF90F7E}" dt="2023-04-10T14:20:27.090" v="436" actId="478"/>
          <ac:spMkLst>
            <pc:docMk/>
            <pc:sldMk cId="820922242" sldId="261"/>
            <ac:spMk id="3" creationId="{577AFA4F-E3F1-9C44-5C6B-1ED65305D099}"/>
          </ac:spMkLst>
        </pc:spChg>
      </pc:sldChg>
      <pc:sldChg chg="del">
        <pc:chgData name="Lane, Kathleen" userId="d8586a00-d571-4eeb-bfc3-f42bf250439e" providerId="ADAL" clId="{A0C36C77-BDF7-4D85-9667-427D1EF90F7E}" dt="2023-03-27T18:35:32.923" v="265" actId="2696"/>
        <pc:sldMkLst>
          <pc:docMk/>
          <pc:sldMk cId="3467168920" sldId="261"/>
        </pc:sldMkLst>
      </pc:sldChg>
      <pc:sldChg chg="del">
        <pc:chgData name="Lane, Kathleen" userId="d8586a00-d571-4eeb-bfc3-f42bf250439e" providerId="ADAL" clId="{A0C36C77-BDF7-4D85-9667-427D1EF90F7E}" dt="2023-03-27T18:31:28.503" v="246" actId="47"/>
        <pc:sldMkLst>
          <pc:docMk/>
          <pc:sldMk cId="2893072461" sldId="264"/>
        </pc:sldMkLst>
      </pc:sldChg>
      <pc:sldChg chg="modSp del mod">
        <pc:chgData name="Lane, Kathleen" userId="d8586a00-d571-4eeb-bfc3-f42bf250439e" providerId="ADAL" clId="{A0C36C77-BDF7-4D85-9667-427D1EF90F7E}" dt="2023-03-27T18:27:54.087" v="239" actId="47"/>
        <pc:sldMkLst>
          <pc:docMk/>
          <pc:sldMk cId="550001644" sldId="265"/>
        </pc:sldMkLst>
        <pc:spChg chg="mod">
          <ac:chgData name="Lane, Kathleen" userId="d8586a00-d571-4eeb-bfc3-f42bf250439e" providerId="ADAL" clId="{A0C36C77-BDF7-4D85-9667-427D1EF90F7E}" dt="2023-03-27T18:20:11.874" v="111" actId="27636"/>
          <ac:spMkLst>
            <pc:docMk/>
            <pc:sldMk cId="550001644" sldId="265"/>
            <ac:spMk id="3" creationId="{13BA6802-FF16-4AFC-AA53-A0A84159A3AE}"/>
          </ac:spMkLst>
        </pc:spChg>
      </pc:sldChg>
      <pc:sldChg chg="del">
        <pc:chgData name="Lane, Kathleen" userId="d8586a00-d571-4eeb-bfc3-f42bf250439e" providerId="ADAL" clId="{A0C36C77-BDF7-4D85-9667-427D1EF90F7E}" dt="2023-03-27T18:39:37.639" v="285" actId="47"/>
        <pc:sldMkLst>
          <pc:docMk/>
          <pc:sldMk cId="4198248265" sldId="267"/>
        </pc:sldMkLst>
      </pc:sldChg>
      <pc:sldChg chg="add">
        <pc:chgData name="Lane, Kathleen" userId="d8586a00-d571-4eeb-bfc3-f42bf250439e" providerId="ADAL" clId="{A0C36C77-BDF7-4D85-9667-427D1EF90F7E}" dt="2023-03-27T18:33:55.859" v="254"/>
        <pc:sldMkLst>
          <pc:docMk/>
          <pc:sldMk cId="4276775244" sldId="270"/>
        </pc:sldMkLst>
      </pc:sldChg>
      <pc:sldChg chg="del ord">
        <pc:chgData name="Lane, Kathleen" userId="d8586a00-d571-4eeb-bfc3-f42bf250439e" providerId="ADAL" clId="{A0C36C77-BDF7-4D85-9667-427D1EF90F7E}" dt="2023-03-27T18:42:04.223" v="302" actId="47"/>
        <pc:sldMkLst>
          <pc:docMk/>
          <pc:sldMk cId="2969210843" sldId="273"/>
        </pc:sldMkLst>
      </pc:sldChg>
      <pc:sldChg chg="del">
        <pc:chgData name="Lane, Kathleen" userId="d8586a00-d571-4eeb-bfc3-f42bf250439e" providerId="ADAL" clId="{A0C36C77-BDF7-4D85-9667-427D1EF90F7E}" dt="2023-03-27T18:31:28.503" v="246" actId="47"/>
        <pc:sldMkLst>
          <pc:docMk/>
          <pc:sldMk cId="4018441206" sldId="275"/>
        </pc:sldMkLst>
      </pc:sldChg>
      <pc:sldChg chg="addSp delSp modSp mod ord delAnim">
        <pc:chgData name="Lane, Kathleen" userId="d8586a00-d571-4eeb-bfc3-f42bf250439e" providerId="ADAL" clId="{A0C36C77-BDF7-4D85-9667-427D1EF90F7E}" dt="2023-03-27T18:53:19.123" v="425" actId="1076"/>
        <pc:sldMkLst>
          <pc:docMk/>
          <pc:sldMk cId="1869320522" sldId="277"/>
        </pc:sldMkLst>
        <pc:spChg chg="add del mod">
          <ac:chgData name="Lane, Kathleen" userId="d8586a00-d571-4eeb-bfc3-f42bf250439e" providerId="ADAL" clId="{A0C36C77-BDF7-4D85-9667-427D1EF90F7E}" dt="2023-03-27T18:53:09.300" v="423" actId="478"/>
          <ac:spMkLst>
            <pc:docMk/>
            <pc:sldMk cId="1869320522" sldId="277"/>
            <ac:spMk id="5" creationId="{607DC271-59A9-B79A-83D9-254009D7D498}"/>
          </ac:spMkLst>
        </pc:spChg>
        <pc:spChg chg="del">
          <ac:chgData name="Lane, Kathleen" userId="d8586a00-d571-4eeb-bfc3-f42bf250439e" providerId="ADAL" clId="{A0C36C77-BDF7-4D85-9667-427D1EF90F7E}" dt="2023-03-27T18:53:13.655" v="424" actId="478"/>
          <ac:spMkLst>
            <pc:docMk/>
            <pc:sldMk cId="1869320522" sldId="277"/>
            <ac:spMk id="27" creationId="{2031DA32-43B4-4348-B106-73EE48BEAD41}"/>
          </ac:spMkLst>
        </pc:spChg>
        <pc:picChg chg="del">
          <ac:chgData name="Lane, Kathleen" userId="d8586a00-d571-4eeb-bfc3-f42bf250439e" providerId="ADAL" clId="{A0C36C77-BDF7-4D85-9667-427D1EF90F7E}" dt="2023-03-27T18:52:57.466" v="422" actId="478"/>
          <ac:picMkLst>
            <pc:docMk/>
            <pc:sldMk cId="1869320522" sldId="277"/>
            <ac:picMk id="36" creationId="{DA7EC99C-ED46-4F8A-B4F5-30A8677DE2E6}"/>
          </ac:picMkLst>
        </pc:picChg>
        <pc:picChg chg="mod">
          <ac:chgData name="Lane, Kathleen" userId="d8586a00-d571-4eeb-bfc3-f42bf250439e" providerId="ADAL" clId="{A0C36C77-BDF7-4D85-9667-427D1EF90F7E}" dt="2023-03-27T18:53:19.123" v="425" actId="1076"/>
          <ac:picMkLst>
            <pc:docMk/>
            <pc:sldMk cId="1869320522" sldId="277"/>
            <ac:picMk id="37" creationId="{E4D3127A-214A-4B80-8585-6E9349CDAC5F}"/>
          </ac:picMkLst>
        </pc:picChg>
      </pc:sldChg>
      <pc:sldChg chg="ord">
        <pc:chgData name="Lane, Kathleen" userId="d8586a00-d571-4eeb-bfc3-f42bf250439e" providerId="ADAL" clId="{A0C36C77-BDF7-4D85-9667-427D1EF90F7E}" dt="2023-03-27T18:46:54.959" v="324"/>
        <pc:sldMkLst>
          <pc:docMk/>
          <pc:sldMk cId="3819064335" sldId="279"/>
        </pc:sldMkLst>
      </pc:sldChg>
      <pc:sldChg chg="del">
        <pc:chgData name="Lane, Kathleen" userId="d8586a00-d571-4eeb-bfc3-f42bf250439e" providerId="ADAL" clId="{A0C36C77-BDF7-4D85-9667-427D1EF90F7E}" dt="2023-03-27T18:36:36.795" v="274" actId="47"/>
        <pc:sldMkLst>
          <pc:docMk/>
          <pc:sldMk cId="1229054510" sldId="281"/>
        </pc:sldMkLst>
      </pc:sldChg>
      <pc:sldChg chg="ord">
        <pc:chgData name="Lane, Kathleen" userId="d8586a00-d571-4eeb-bfc3-f42bf250439e" providerId="ADAL" clId="{A0C36C77-BDF7-4D85-9667-427D1EF90F7E}" dt="2023-03-27T18:39:59.986" v="289"/>
        <pc:sldMkLst>
          <pc:docMk/>
          <pc:sldMk cId="3648834283" sldId="291"/>
        </pc:sldMkLst>
      </pc:sldChg>
      <pc:sldChg chg="add">
        <pc:chgData name="Lane, Kathleen" userId="d8586a00-d571-4eeb-bfc3-f42bf250439e" providerId="ADAL" clId="{A0C36C77-BDF7-4D85-9667-427D1EF90F7E}" dt="2023-03-27T18:42:55.241" v="304"/>
        <pc:sldMkLst>
          <pc:docMk/>
          <pc:sldMk cId="3548822507" sldId="317"/>
        </pc:sldMkLst>
      </pc:sldChg>
      <pc:sldChg chg="add">
        <pc:chgData name="Lane, Kathleen" userId="d8586a00-d571-4eeb-bfc3-f42bf250439e" providerId="ADAL" clId="{A0C36C77-BDF7-4D85-9667-427D1EF90F7E}" dt="2023-03-27T18:42:55.241" v="304"/>
        <pc:sldMkLst>
          <pc:docMk/>
          <pc:sldMk cId="3828452791" sldId="320"/>
        </pc:sldMkLst>
      </pc:sldChg>
      <pc:sldChg chg="add">
        <pc:chgData name="Lane, Kathleen" userId="d8586a00-d571-4eeb-bfc3-f42bf250439e" providerId="ADAL" clId="{A0C36C77-BDF7-4D85-9667-427D1EF90F7E}" dt="2023-03-27T18:42:55.241" v="304"/>
        <pc:sldMkLst>
          <pc:docMk/>
          <pc:sldMk cId="2447900760" sldId="327"/>
        </pc:sldMkLst>
      </pc:sldChg>
      <pc:sldChg chg="del">
        <pc:chgData name="Lane, Kathleen" userId="d8586a00-d571-4eeb-bfc3-f42bf250439e" providerId="ADAL" clId="{A0C36C77-BDF7-4D85-9667-427D1EF90F7E}" dt="2023-03-27T18:38:42.699" v="280" actId="2696"/>
        <pc:sldMkLst>
          <pc:docMk/>
          <pc:sldMk cId="1408390845" sldId="329"/>
        </pc:sldMkLst>
      </pc:sldChg>
      <pc:sldChg chg="add">
        <pc:chgData name="Lane, Kathleen" userId="d8586a00-d571-4eeb-bfc3-f42bf250439e" providerId="ADAL" clId="{A0C36C77-BDF7-4D85-9667-427D1EF90F7E}" dt="2023-03-27T18:38:54.538" v="281"/>
        <pc:sldMkLst>
          <pc:docMk/>
          <pc:sldMk cId="3269296903" sldId="329"/>
        </pc:sldMkLst>
      </pc:sldChg>
      <pc:sldChg chg="add">
        <pc:chgData name="Lane, Kathleen" userId="d8586a00-d571-4eeb-bfc3-f42bf250439e" providerId="ADAL" clId="{A0C36C77-BDF7-4D85-9667-427D1EF90F7E}" dt="2023-03-27T18:41:12.638" v="297"/>
        <pc:sldMkLst>
          <pc:docMk/>
          <pc:sldMk cId="84214431" sldId="618"/>
        </pc:sldMkLst>
      </pc:sldChg>
      <pc:sldChg chg="add del">
        <pc:chgData name="Lane, Kathleen" userId="d8586a00-d571-4eeb-bfc3-f42bf250439e" providerId="ADAL" clId="{A0C36C77-BDF7-4D85-9667-427D1EF90F7E}" dt="2023-03-27T18:23:29.683" v="199"/>
        <pc:sldMkLst>
          <pc:docMk/>
          <pc:sldMk cId="0" sldId="747"/>
        </pc:sldMkLst>
      </pc:sldChg>
      <pc:sldChg chg="del">
        <pc:chgData name="Lane, Kathleen" userId="d8586a00-d571-4eeb-bfc3-f42bf250439e" providerId="ADAL" clId="{A0C36C77-BDF7-4D85-9667-427D1EF90F7E}" dt="2023-03-27T18:24:09.716" v="205" actId="47"/>
        <pc:sldMkLst>
          <pc:docMk/>
          <pc:sldMk cId="4205997055" sldId="830"/>
        </pc:sldMkLst>
      </pc:sldChg>
      <pc:sldChg chg="add">
        <pc:chgData name="Lane, Kathleen" userId="d8586a00-d571-4eeb-bfc3-f42bf250439e" providerId="ADAL" clId="{A0C36C77-BDF7-4D85-9667-427D1EF90F7E}" dt="2023-03-27T18:43:53.320" v="307"/>
        <pc:sldMkLst>
          <pc:docMk/>
          <pc:sldMk cId="0" sldId="835"/>
        </pc:sldMkLst>
      </pc:sldChg>
      <pc:sldChg chg="add">
        <pc:chgData name="Lane, Kathleen" userId="d8586a00-d571-4eeb-bfc3-f42bf250439e" providerId="ADAL" clId="{A0C36C77-BDF7-4D85-9667-427D1EF90F7E}" dt="2023-03-27T18:42:02.124" v="301"/>
        <pc:sldMkLst>
          <pc:docMk/>
          <pc:sldMk cId="2436855566" sldId="986"/>
        </pc:sldMkLst>
      </pc:sldChg>
      <pc:sldChg chg="add">
        <pc:chgData name="Lane, Kathleen" userId="d8586a00-d571-4eeb-bfc3-f42bf250439e" providerId="ADAL" clId="{A0C36C77-BDF7-4D85-9667-427D1EF90F7E}" dt="2023-03-27T18:43:53.320" v="307"/>
        <pc:sldMkLst>
          <pc:docMk/>
          <pc:sldMk cId="3534703674" sldId="992"/>
        </pc:sldMkLst>
      </pc:sldChg>
      <pc:sldChg chg="add">
        <pc:chgData name="Lane, Kathleen" userId="d8586a00-d571-4eeb-bfc3-f42bf250439e" providerId="ADAL" clId="{A0C36C77-BDF7-4D85-9667-427D1EF90F7E}" dt="2023-03-27T18:43:53.320" v="307"/>
        <pc:sldMkLst>
          <pc:docMk/>
          <pc:sldMk cId="2321959216" sldId="994"/>
        </pc:sldMkLst>
      </pc:sldChg>
      <pc:sldChg chg="add">
        <pc:chgData name="Lane, Kathleen" userId="d8586a00-d571-4eeb-bfc3-f42bf250439e" providerId="ADAL" clId="{A0C36C77-BDF7-4D85-9667-427D1EF90F7E}" dt="2023-03-27T18:43:53.320" v="307"/>
        <pc:sldMkLst>
          <pc:docMk/>
          <pc:sldMk cId="3040176877" sldId="1006"/>
        </pc:sldMkLst>
      </pc:sldChg>
      <pc:sldChg chg="del">
        <pc:chgData name="Lane, Kathleen" userId="d8586a00-d571-4eeb-bfc3-f42bf250439e" providerId="ADAL" clId="{A0C36C77-BDF7-4D85-9667-427D1EF90F7E}" dt="2023-03-27T18:38:42.699" v="280" actId="2696"/>
        <pc:sldMkLst>
          <pc:docMk/>
          <pc:sldMk cId="704874430" sldId="1305"/>
        </pc:sldMkLst>
      </pc:sldChg>
      <pc:sldChg chg="add">
        <pc:chgData name="Lane, Kathleen" userId="d8586a00-d571-4eeb-bfc3-f42bf250439e" providerId="ADAL" clId="{A0C36C77-BDF7-4D85-9667-427D1EF90F7E}" dt="2023-03-27T18:38:54.538" v="281"/>
        <pc:sldMkLst>
          <pc:docMk/>
          <pc:sldMk cId="2092448983" sldId="1305"/>
        </pc:sldMkLst>
      </pc:sldChg>
      <pc:sldChg chg="del">
        <pc:chgData name="Lane, Kathleen" userId="d8586a00-d571-4eeb-bfc3-f42bf250439e" providerId="ADAL" clId="{A0C36C77-BDF7-4D85-9667-427D1EF90F7E}" dt="2023-03-27T18:39:37.639" v="285" actId="47"/>
        <pc:sldMkLst>
          <pc:docMk/>
          <pc:sldMk cId="2150643316" sldId="1306"/>
        </pc:sldMkLst>
      </pc:sldChg>
      <pc:sldChg chg="del">
        <pc:chgData name="Lane, Kathleen" userId="d8586a00-d571-4eeb-bfc3-f42bf250439e" providerId="ADAL" clId="{A0C36C77-BDF7-4D85-9667-427D1EF90F7E}" dt="2023-03-27T18:43:25.460" v="306" actId="47"/>
        <pc:sldMkLst>
          <pc:docMk/>
          <pc:sldMk cId="1239901931" sldId="1318"/>
        </pc:sldMkLst>
      </pc:sldChg>
      <pc:sldChg chg="modSp add mod">
        <pc:chgData name="Lane, Kathleen" userId="d8586a00-d571-4eeb-bfc3-f42bf250439e" providerId="ADAL" clId="{A0C36C77-BDF7-4D85-9667-427D1EF90F7E}" dt="2023-03-27T18:22:15.449" v="196" actId="14100"/>
        <pc:sldMkLst>
          <pc:docMk/>
          <pc:sldMk cId="967635949" sldId="1395"/>
        </pc:sldMkLst>
        <pc:spChg chg="mod">
          <ac:chgData name="Lane, Kathleen" userId="d8586a00-d571-4eeb-bfc3-f42bf250439e" providerId="ADAL" clId="{A0C36C77-BDF7-4D85-9667-427D1EF90F7E}" dt="2023-03-27T18:22:15.449" v="196" actId="14100"/>
          <ac:spMkLst>
            <pc:docMk/>
            <pc:sldMk cId="967635949" sldId="1395"/>
            <ac:spMk id="19" creationId="{00000000-0000-0000-0000-000000000000}"/>
          </ac:spMkLst>
        </pc:spChg>
      </pc:sldChg>
      <pc:sldChg chg="add del">
        <pc:chgData name="Lane, Kathleen" userId="d8586a00-d571-4eeb-bfc3-f42bf250439e" providerId="ADAL" clId="{A0C36C77-BDF7-4D85-9667-427D1EF90F7E}" dt="2023-04-10T14:19:49.462" v="435" actId="47"/>
        <pc:sldMkLst>
          <pc:docMk/>
          <pc:sldMk cId="172971010" sldId="1397"/>
        </pc:sldMkLst>
      </pc:sldChg>
      <pc:sldChg chg="add del">
        <pc:chgData name="Lane, Kathleen" userId="d8586a00-d571-4eeb-bfc3-f42bf250439e" providerId="ADAL" clId="{A0C36C77-BDF7-4D85-9667-427D1EF90F7E}" dt="2023-03-27T18:23:29.683" v="199"/>
        <pc:sldMkLst>
          <pc:docMk/>
          <pc:sldMk cId="1166085262" sldId="1399"/>
        </pc:sldMkLst>
      </pc:sldChg>
      <pc:sldChg chg="addSp modSp add">
        <pc:chgData name="Lane, Kathleen" userId="d8586a00-d571-4eeb-bfc3-f42bf250439e" providerId="ADAL" clId="{A0C36C77-BDF7-4D85-9667-427D1EF90F7E}" dt="2023-03-27T18:24:06.292" v="204"/>
        <pc:sldMkLst>
          <pc:docMk/>
          <pc:sldMk cId="835041314" sldId="1401"/>
        </pc:sldMkLst>
        <pc:spChg chg="add mod">
          <ac:chgData name="Lane, Kathleen" userId="d8586a00-d571-4eeb-bfc3-f42bf250439e" providerId="ADAL" clId="{A0C36C77-BDF7-4D85-9667-427D1EF90F7E}" dt="2023-03-27T18:24:06.292" v="204"/>
          <ac:spMkLst>
            <pc:docMk/>
            <pc:sldMk cId="835041314" sldId="1401"/>
            <ac:spMk id="2" creationId="{11009560-9036-FC91-C6A5-196ED03F662B}"/>
          </ac:spMkLst>
        </pc:spChg>
      </pc:sldChg>
      <pc:sldChg chg="add">
        <pc:chgData name="Lane, Kathleen" userId="d8586a00-d571-4eeb-bfc3-f42bf250439e" providerId="ADAL" clId="{A0C36C77-BDF7-4D85-9667-427D1EF90F7E}" dt="2023-03-27T18:24:57.903" v="206"/>
        <pc:sldMkLst>
          <pc:docMk/>
          <pc:sldMk cId="3662099484" sldId="1409"/>
        </pc:sldMkLst>
      </pc:sldChg>
      <pc:sldChg chg="add">
        <pc:chgData name="Lane, Kathleen" userId="d8586a00-d571-4eeb-bfc3-f42bf250439e" providerId="ADAL" clId="{A0C36C77-BDF7-4D85-9667-427D1EF90F7E}" dt="2023-03-27T18:33:55.859" v="254"/>
        <pc:sldMkLst>
          <pc:docMk/>
          <pc:sldMk cId="1910891803" sldId="1427"/>
        </pc:sldMkLst>
      </pc:sldChg>
      <pc:sldChg chg="add">
        <pc:chgData name="Lane, Kathleen" userId="d8586a00-d571-4eeb-bfc3-f42bf250439e" providerId="ADAL" clId="{A0C36C77-BDF7-4D85-9667-427D1EF90F7E}" dt="2023-03-27T18:33:55.859" v="254"/>
        <pc:sldMkLst>
          <pc:docMk/>
          <pc:sldMk cId="3501217599" sldId="1428"/>
        </pc:sldMkLst>
      </pc:sldChg>
      <pc:sldChg chg="add">
        <pc:chgData name="Lane, Kathleen" userId="d8586a00-d571-4eeb-bfc3-f42bf250439e" providerId="ADAL" clId="{A0C36C77-BDF7-4D85-9667-427D1EF90F7E}" dt="2023-03-27T18:33:55.859" v="254"/>
        <pc:sldMkLst>
          <pc:docMk/>
          <pc:sldMk cId="3428357250" sldId="1429"/>
        </pc:sldMkLst>
      </pc:sldChg>
      <pc:sldChg chg="add">
        <pc:chgData name="Lane, Kathleen" userId="d8586a00-d571-4eeb-bfc3-f42bf250439e" providerId="ADAL" clId="{A0C36C77-BDF7-4D85-9667-427D1EF90F7E}" dt="2023-03-27T18:39:12.529" v="282"/>
        <pc:sldMkLst>
          <pc:docMk/>
          <pc:sldMk cId="3871816467" sldId="1433"/>
        </pc:sldMkLst>
      </pc:sldChg>
      <pc:sldChg chg="add">
        <pc:chgData name="Lane, Kathleen" userId="d8586a00-d571-4eeb-bfc3-f42bf250439e" providerId="ADAL" clId="{A0C36C77-BDF7-4D85-9667-427D1EF90F7E}" dt="2023-03-27T18:39:12.529" v="282"/>
        <pc:sldMkLst>
          <pc:docMk/>
          <pc:sldMk cId="1726117715" sldId="1434"/>
        </pc:sldMkLst>
      </pc:sldChg>
      <pc:sldChg chg="add">
        <pc:chgData name="Lane, Kathleen" userId="d8586a00-d571-4eeb-bfc3-f42bf250439e" providerId="ADAL" clId="{A0C36C77-BDF7-4D85-9667-427D1EF90F7E}" dt="2023-03-27T18:41:12.638" v="297"/>
        <pc:sldMkLst>
          <pc:docMk/>
          <pc:sldMk cId="931664867" sldId="1439"/>
        </pc:sldMkLst>
      </pc:sldChg>
      <pc:sldChg chg="add">
        <pc:chgData name="Lane, Kathleen" userId="d8586a00-d571-4eeb-bfc3-f42bf250439e" providerId="ADAL" clId="{A0C36C77-BDF7-4D85-9667-427D1EF90F7E}" dt="2023-03-27T18:42:55.241" v="304"/>
        <pc:sldMkLst>
          <pc:docMk/>
          <pc:sldMk cId="4060148716" sldId="1441"/>
        </pc:sldMkLst>
      </pc:sldChg>
      <pc:sldChg chg="add">
        <pc:chgData name="Lane, Kathleen" userId="d8586a00-d571-4eeb-bfc3-f42bf250439e" providerId="ADAL" clId="{A0C36C77-BDF7-4D85-9667-427D1EF90F7E}" dt="2023-03-27T18:42:55.241" v="304"/>
        <pc:sldMkLst>
          <pc:docMk/>
          <pc:sldMk cId="1410271926" sldId="1442"/>
        </pc:sldMkLst>
      </pc:sldChg>
      <pc:sldChg chg="add">
        <pc:chgData name="Lane, Kathleen" userId="d8586a00-d571-4eeb-bfc3-f42bf250439e" providerId="ADAL" clId="{A0C36C77-BDF7-4D85-9667-427D1EF90F7E}" dt="2023-03-27T18:43:53.320" v="307"/>
        <pc:sldMkLst>
          <pc:docMk/>
          <pc:sldMk cId="2533186945" sldId="1444"/>
        </pc:sldMkLst>
      </pc:sldChg>
      <pc:sldChg chg="add del">
        <pc:chgData name="Lane, Kathleen" userId="d8586a00-d571-4eeb-bfc3-f42bf250439e" providerId="ADAL" clId="{A0C36C77-BDF7-4D85-9667-427D1EF90F7E}" dt="2023-03-27T18:23:29.683" v="199"/>
        <pc:sldMkLst>
          <pc:docMk/>
          <pc:sldMk cId="1444708367" sldId="1455"/>
        </pc:sldMkLst>
      </pc:sldChg>
      <pc:sldChg chg="add del">
        <pc:chgData name="Lane, Kathleen" userId="d8586a00-d571-4eeb-bfc3-f42bf250439e" providerId="ADAL" clId="{A0C36C77-BDF7-4D85-9667-427D1EF90F7E}" dt="2023-03-27T18:23:29.683" v="199"/>
        <pc:sldMkLst>
          <pc:docMk/>
          <pc:sldMk cId="2216128794" sldId="1456"/>
        </pc:sldMkLst>
      </pc:sldChg>
      <pc:sldChg chg="add del">
        <pc:chgData name="Lane, Kathleen" userId="d8586a00-d571-4eeb-bfc3-f42bf250439e" providerId="ADAL" clId="{A0C36C77-BDF7-4D85-9667-427D1EF90F7E}" dt="2023-03-27T18:23:29.683" v="199"/>
        <pc:sldMkLst>
          <pc:docMk/>
          <pc:sldMk cId="399885830" sldId="1457"/>
        </pc:sldMkLst>
      </pc:sldChg>
      <pc:sldChg chg="add">
        <pc:chgData name="Lane, Kathleen" userId="d8586a00-d571-4eeb-bfc3-f42bf250439e" providerId="ADAL" clId="{A0C36C77-BDF7-4D85-9667-427D1EF90F7E}" dt="2023-03-27T18:43:53.320" v="307"/>
        <pc:sldMkLst>
          <pc:docMk/>
          <pc:sldMk cId="857395647" sldId="1465"/>
        </pc:sldMkLst>
      </pc:sldChg>
      <pc:sldChg chg="del">
        <pc:chgData name="Lane, Kathleen" userId="d8586a00-d571-4eeb-bfc3-f42bf250439e" providerId="ADAL" clId="{A0C36C77-BDF7-4D85-9667-427D1EF90F7E}" dt="2023-03-27T18:31:28.503" v="246" actId="47"/>
        <pc:sldMkLst>
          <pc:docMk/>
          <pc:sldMk cId="3444829168" sldId="1469"/>
        </pc:sldMkLst>
      </pc:sldChg>
      <pc:sldChg chg="delSp del mod">
        <pc:chgData name="Lane, Kathleen" userId="d8586a00-d571-4eeb-bfc3-f42bf250439e" providerId="ADAL" clId="{A0C36C77-BDF7-4D85-9667-427D1EF90F7E}" dt="2023-03-27T18:45:34.216" v="318" actId="47"/>
        <pc:sldMkLst>
          <pc:docMk/>
          <pc:sldMk cId="19694064" sldId="1477"/>
        </pc:sldMkLst>
        <pc:picChg chg="del">
          <ac:chgData name="Lane, Kathleen" userId="d8586a00-d571-4eeb-bfc3-f42bf250439e" providerId="ADAL" clId="{A0C36C77-BDF7-4D85-9667-427D1EF90F7E}" dt="2023-03-27T18:44:07.313" v="308" actId="21"/>
          <ac:picMkLst>
            <pc:docMk/>
            <pc:sldMk cId="19694064" sldId="1477"/>
            <ac:picMk id="3" creationId="{BFD43A98-C59E-485A-A0F6-191AE9350A01}"/>
          </ac:picMkLst>
        </pc:picChg>
        <pc:picChg chg="del">
          <ac:chgData name="Lane, Kathleen" userId="d8586a00-d571-4eeb-bfc3-f42bf250439e" providerId="ADAL" clId="{A0C36C77-BDF7-4D85-9667-427D1EF90F7E}" dt="2023-03-27T18:44:43.812" v="313" actId="21"/>
          <ac:picMkLst>
            <pc:docMk/>
            <pc:sldMk cId="19694064" sldId="1477"/>
            <ac:picMk id="5" creationId="{D09B954C-3E12-47E8-993B-BD22ADE8B754}"/>
          </ac:picMkLst>
        </pc:picChg>
      </pc:sldChg>
      <pc:sldChg chg="add del">
        <pc:chgData name="Lane, Kathleen" userId="d8586a00-d571-4eeb-bfc3-f42bf250439e" providerId="ADAL" clId="{A0C36C77-BDF7-4D85-9667-427D1EF90F7E}" dt="2023-03-27T18:23:29.683" v="199"/>
        <pc:sldMkLst>
          <pc:docMk/>
          <pc:sldMk cId="103988070" sldId="1479"/>
        </pc:sldMkLst>
      </pc:sldChg>
      <pc:sldChg chg="add del">
        <pc:chgData name="Lane, Kathleen" userId="d8586a00-d571-4eeb-bfc3-f42bf250439e" providerId="ADAL" clId="{A0C36C77-BDF7-4D85-9667-427D1EF90F7E}" dt="2023-03-27T18:23:29.683" v="199"/>
        <pc:sldMkLst>
          <pc:docMk/>
          <pc:sldMk cId="2677067428" sldId="1481"/>
        </pc:sldMkLst>
      </pc:sldChg>
      <pc:sldChg chg="add">
        <pc:chgData name="Lane, Kathleen" userId="d8586a00-d571-4eeb-bfc3-f42bf250439e" providerId="ADAL" clId="{A0C36C77-BDF7-4D85-9667-427D1EF90F7E}" dt="2023-03-27T18:42:15.370" v="303"/>
        <pc:sldMkLst>
          <pc:docMk/>
          <pc:sldMk cId="1371207314" sldId="1488"/>
        </pc:sldMkLst>
      </pc:sldChg>
      <pc:sldChg chg="del">
        <pc:chgData name="Lane, Kathleen" userId="d8586a00-d571-4eeb-bfc3-f42bf250439e" providerId="ADAL" clId="{A0C36C77-BDF7-4D85-9667-427D1EF90F7E}" dt="2023-03-27T18:23:36.019" v="200" actId="47"/>
        <pc:sldMkLst>
          <pc:docMk/>
          <pc:sldMk cId="2424679647" sldId="1529"/>
        </pc:sldMkLst>
      </pc:sldChg>
      <pc:sldChg chg="add">
        <pc:chgData name="Lane, Kathleen" userId="d8586a00-d571-4eeb-bfc3-f42bf250439e" providerId="ADAL" clId="{A0C36C77-BDF7-4D85-9667-427D1EF90F7E}" dt="2023-03-27T18:41:29.064" v="298"/>
        <pc:sldMkLst>
          <pc:docMk/>
          <pc:sldMk cId="3265982216" sldId="1546"/>
        </pc:sldMkLst>
      </pc:sldChg>
      <pc:sldChg chg="add">
        <pc:chgData name="Lane, Kathleen" userId="d8586a00-d571-4eeb-bfc3-f42bf250439e" providerId="ADAL" clId="{A0C36C77-BDF7-4D85-9667-427D1EF90F7E}" dt="2023-03-27T18:41:12.638" v="297"/>
        <pc:sldMkLst>
          <pc:docMk/>
          <pc:sldMk cId="2107840058" sldId="1552"/>
        </pc:sldMkLst>
      </pc:sldChg>
      <pc:sldChg chg="addSp modSp add mod modAnim">
        <pc:chgData name="Lane, Kathleen" userId="d8586a00-d571-4eeb-bfc3-f42bf250439e" providerId="ADAL" clId="{A0C36C77-BDF7-4D85-9667-427D1EF90F7E}" dt="2023-03-27T18:44:31.257" v="312"/>
        <pc:sldMkLst>
          <pc:docMk/>
          <pc:sldMk cId="2158989114" sldId="1558"/>
        </pc:sldMkLst>
        <pc:picChg chg="add mod">
          <ac:chgData name="Lane, Kathleen" userId="d8586a00-d571-4eeb-bfc3-f42bf250439e" providerId="ADAL" clId="{A0C36C77-BDF7-4D85-9667-427D1EF90F7E}" dt="2023-03-27T18:44:19.139" v="310" actId="1076"/>
          <ac:picMkLst>
            <pc:docMk/>
            <pc:sldMk cId="2158989114" sldId="1558"/>
            <ac:picMk id="2" creationId="{C70906AB-C2E4-0E1C-132B-7307175FC762}"/>
          </ac:picMkLst>
        </pc:picChg>
      </pc:sldChg>
      <pc:sldChg chg="add">
        <pc:chgData name="Lane, Kathleen" userId="d8586a00-d571-4eeb-bfc3-f42bf250439e" providerId="ADAL" clId="{A0C36C77-BDF7-4D85-9667-427D1EF90F7E}" dt="2023-03-27T18:33:55.859" v="254"/>
        <pc:sldMkLst>
          <pc:docMk/>
          <pc:sldMk cId="1116175537" sldId="1559"/>
        </pc:sldMkLst>
      </pc:sldChg>
      <pc:sldChg chg="addSp modSp add mod modAnim">
        <pc:chgData name="Lane, Kathleen" userId="d8586a00-d571-4eeb-bfc3-f42bf250439e" providerId="ADAL" clId="{A0C36C77-BDF7-4D85-9667-427D1EF90F7E}" dt="2023-03-27T18:45:09.856" v="317"/>
        <pc:sldMkLst>
          <pc:docMk/>
          <pc:sldMk cId="2913802418" sldId="1562"/>
        </pc:sldMkLst>
        <pc:picChg chg="add mod">
          <ac:chgData name="Lane, Kathleen" userId="d8586a00-d571-4eeb-bfc3-f42bf250439e" providerId="ADAL" clId="{A0C36C77-BDF7-4D85-9667-427D1EF90F7E}" dt="2023-03-27T18:45:02.548" v="315" actId="1076"/>
          <ac:picMkLst>
            <pc:docMk/>
            <pc:sldMk cId="2913802418" sldId="1562"/>
            <ac:picMk id="5" creationId="{29C6F8E3-AFAC-5D7E-DC00-A0987E87E476}"/>
          </ac:picMkLst>
        </pc:picChg>
      </pc:sldChg>
      <pc:sldChg chg="add">
        <pc:chgData name="Lane, Kathleen" userId="d8586a00-d571-4eeb-bfc3-f42bf250439e" providerId="ADAL" clId="{A0C36C77-BDF7-4D85-9667-427D1EF90F7E}" dt="2023-03-27T18:33:55.859" v="254"/>
        <pc:sldMkLst>
          <pc:docMk/>
          <pc:sldMk cId="1904441106" sldId="1563"/>
        </pc:sldMkLst>
      </pc:sldChg>
      <pc:sldChg chg="add del">
        <pc:chgData name="Lane, Kathleen" userId="d8586a00-d571-4eeb-bfc3-f42bf250439e" providerId="ADAL" clId="{A0C36C77-BDF7-4D85-9667-427D1EF90F7E}" dt="2023-03-27T18:36:27.887" v="272" actId="2696"/>
        <pc:sldMkLst>
          <pc:docMk/>
          <pc:sldMk cId="2356868148" sldId="1592"/>
        </pc:sldMkLst>
      </pc:sldChg>
      <pc:sldChg chg="modSp add mod">
        <pc:chgData name="Lane, Kathleen" userId="d8586a00-d571-4eeb-bfc3-f42bf250439e" providerId="ADAL" clId="{A0C36C77-BDF7-4D85-9667-427D1EF90F7E}" dt="2023-03-27T18:54:31.377" v="432" actId="1076"/>
        <pc:sldMkLst>
          <pc:docMk/>
          <pc:sldMk cId="3751919703" sldId="1592"/>
        </pc:sldMkLst>
        <pc:spChg chg="mod">
          <ac:chgData name="Lane, Kathleen" userId="d8586a00-d571-4eeb-bfc3-f42bf250439e" providerId="ADAL" clId="{A0C36C77-BDF7-4D85-9667-427D1EF90F7E}" dt="2023-03-27T18:54:13.895" v="428" actId="1076"/>
          <ac:spMkLst>
            <pc:docMk/>
            <pc:sldMk cId="3751919703" sldId="1592"/>
            <ac:spMk id="6" creationId="{011A6E6C-CFBE-4C3F-9737-40AF4355C400}"/>
          </ac:spMkLst>
        </pc:spChg>
        <pc:picChg chg="mod">
          <ac:chgData name="Lane, Kathleen" userId="d8586a00-d571-4eeb-bfc3-f42bf250439e" providerId="ADAL" clId="{A0C36C77-BDF7-4D85-9667-427D1EF90F7E}" dt="2023-03-27T18:54:31.377" v="432" actId="1076"/>
          <ac:picMkLst>
            <pc:docMk/>
            <pc:sldMk cId="3751919703" sldId="1592"/>
            <ac:picMk id="9" creationId="{F9B72D84-7890-018B-383F-15F72D3A6537}"/>
          </ac:picMkLst>
        </pc:picChg>
        <pc:cxnChg chg="mod">
          <ac:chgData name="Lane, Kathleen" userId="d8586a00-d571-4eeb-bfc3-f42bf250439e" providerId="ADAL" clId="{A0C36C77-BDF7-4D85-9667-427D1EF90F7E}" dt="2023-03-27T18:54:16.236" v="429" actId="1076"/>
          <ac:cxnSpMkLst>
            <pc:docMk/>
            <pc:sldMk cId="3751919703" sldId="1592"/>
            <ac:cxnSpMk id="3" creationId="{75746B98-7FC5-A1C0-4303-C89AAB98715B}"/>
          </ac:cxnSpMkLst>
        </pc:cxnChg>
      </pc:sldChg>
      <pc:sldChg chg="add">
        <pc:chgData name="Lane, Kathleen" userId="d8586a00-d571-4eeb-bfc3-f42bf250439e" providerId="ADAL" clId="{A0C36C77-BDF7-4D85-9667-427D1EF90F7E}" dt="2023-03-27T18:42:55.241" v="304"/>
        <pc:sldMkLst>
          <pc:docMk/>
          <pc:sldMk cId="1744367933" sldId="1623"/>
        </pc:sldMkLst>
      </pc:sldChg>
      <pc:sldChg chg="addSp modSp modAnim modNotesTx">
        <pc:chgData name="Lane, Kathleen" userId="d8586a00-d571-4eeb-bfc3-f42bf250439e" providerId="ADAL" clId="{A0C36C77-BDF7-4D85-9667-427D1EF90F7E}" dt="2023-03-27T18:25:49.587" v="209"/>
        <pc:sldMkLst>
          <pc:docMk/>
          <pc:sldMk cId="684989101" sldId="1820"/>
        </pc:sldMkLst>
        <pc:spChg chg="add mod">
          <ac:chgData name="Lane, Kathleen" userId="d8586a00-d571-4eeb-bfc3-f42bf250439e" providerId="ADAL" clId="{A0C36C77-BDF7-4D85-9667-427D1EF90F7E}" dt="2023-03-27T18:25:35.276" v="207"/>
          <ac:spMkLst>
            <pc:docMk/>
            <pc:sldMk cId="684989101" sldId="1820"/>
            <ac:spMk id="3" creationId="{59A80A5F-DA68-A872-8717-8CE7D34CE793}"/>
          </ac:spMkLst>
        </pc:spChg>
        <pc:spChg chg="add mod">
          <ac:chgData name="Lane, Kathleen" userId="d8586a00-d571-4eeb-bfc3-f42bf250439e" providerId="ADAL" clId="{A0C36C77-BDF7-4D85-9667-427D1EF90F7E}" dt="2023-03-27T18:25:49.587" v="209"/>
          <ac:spMkLst>
            <pc:docMk/>
            <pc:sldMk cId="684989101" sldId="1820"/>
            <ac:spMk id="4" creationId="{60FEA821-F2C5-E99E-6AC6-D5FD111A76BE}"/>
          </ac:spMkLst>
        </pc:spChg>
      </pc:sldChg>
      <pc:sldChg chg="del">
        <pc:chgData name="Lane, Kathleen" userId="d8586a00-d571-4eeb-bfc3-f42bf250439e" providerId="ADAL" clId="{A0C36C77-BDF7-4D85-9667-427D1EF90F7E}" dt="2023-03-27T18:31:28.503" v="246" actId="47"/>
        <pc:sldMkLst>
          <pc:docMk/>
          <pc:sldMk cId="3550752238" sldId="1831"/>
        </pc:sldMkLst>
      </pc:sldChg>
      <pc:sldChg chg="del">
        <pc:chgData name="Lane, Kathleen" userId="d8586a00-d571-4eeb-bfc3-f42bf250439e" providerId="ADAL" clId="{A0C36C77-BDF7-4D85-9667-427D1EF90F7E}" dt="2023-03-27T18:31:28.503" v="246" actId="47"/>
        <pc:sldMkLst>
          <pc:docMk/>
          <pc:sldMk cId="2126113433" sldId="1833"/>
        </pc:sldMkLst>
      </pc:sldChg>
      <pc:sldChg chg="del">
        <pc:chgData name="Lane, Kathleen" userId="d8586a00-d571-4eeb-bfc3-f42bf250439e" providerId="ADAL" clId="{A0C36C77-BDF7-4D85-9667-427D1EF90F7E}" dt="2023-03-27T18:31:28.503" v="246" actId="47"/>
        <pc:sldMkLst>
          <pc:docMk/>
          <pc:sldMk cId="919392637" sldId="1838"/>
        </pc:sldMkLst>
      </pc:sldChg>
      <pc:sldChg chg="del">
        <pc:chgData name="Lane, Kathleen" userId="d8586a00-d571-4eeb-bfc3-f42bf250439e" providerId="ADAL" clId="{A0C36C77-BDF7-4D85-9667-427D1EF90F7E}" dt="2023-03-27T18:31:36.281" v="247" actId="47"/>
        <pc:sldMkLst>
          <pc:docMk/>
          <pc:sldMk cId="2929877506" sldId="1842"/>
        </pc:sldMkLst>
      </pc:sldChg>
      <pc:sldChg chg="delSp modSp del mod delAnim">
        <pc:chgData name="Lane, Kathleen" userId="d8586a00-d571-4eeb-bfc3-f42bf250439e" providerId="ADAL" clId="{A0C36C77-BDF7-4D85-9667-427D1EF90F7E}" dt="2023-03-27T18:32:34.836" v="252" actId="2696"/>
        <pc:sldMkLst>
          <pc:docMk/>
          <pc:sldMk cId="4010671163" sldId="1843"/>
        </pc:sldMkLst>
        <pc:spChg chg="mod">
          <ac:chgData name="Lane, Kathleen" userId="d8586a00-d571-4eeb-bfc3-f42bf250439e" providerId="ADAL" clId="{A0C36C77-BDF7-4D85-9667-427D1EF90F7E}" dt="2023-03-27T18:31:56.418" v="248" actId="6549"/>
          <ac:spMkLst>
            <pc:docMk/>
            <pc:sldMk cId="4010671163" sldId="1843"/>
            <ac:spMk id="3" creationId="{03C8B78C-56D7-BF62-4B91-06B512853C33}"/>
          </ac:spMkLst>
        </pc:spChg>
        <pc:picChg chg="del">
          <ac:chgData name="Lane, Kathleen" userId="d8586a00-d571-4eeb-bfc3-f42bf250439e" providerId="ADAL" clId="{A0C36C77-BDF7-4D85-9667-427D1EF90F7E}" dt="2023-03-27T18:32:19.321" v="250" actId="21"/>
          <ac:picMkLst>
            <pc:docMk/>
            <pc:sldMk cId="4010671163" sldId="1843"/>
            <ac:picMk id="5" creationId="{A16031B5-092F-79E8-7A13-202816896C2F}"/>
          </ac:picMkLst>
        </pc:picChg>
      </pc:sldChg>
      <pc:sldChg chg="del">
        <pc:chgData name="Lane, Kathleen" userId="d8586a00-d571-4eeb-bfc3-f42bf250439e" providerId="ADAL" clId="{A0C36C77-BDF7-4D85-9667-427D1EF90F7E}" dt="2023-03-27T18:31:36.281" v="247" actId="47"/>
        <pc:sldMkLst>
          <pc:docMk/>
          <pc:sldMk cId="739390503" sldId="1849"/>
        </pc:sldMkLst>
      </pc:sldChg>
      <pc:sldChg chg="del">
        <pc:chgData name="Lane, Kathleen" userId="d8586a00-d571-4eeb-bfc3-f42bf250439e" providerId="ADAL" clId="{A0C36C77-BDF7-4D85-9667-427D1EF90F7E}" dt="2023-03-27T18:31:36.281" v="247" actId="47"/>
        <pc:sldMkLst>
          <pc:docMk/>
          <pc:sldMk cId="1622913298" sldId="1850"/>
        </pc:sldMkLst>
      </pc:sldChg>
      <pc:sldChg chg="del">
        <pc:chgData name="Lane, Kathleen" userId="d8586a00-d571-4eeb-bfc3-f42bf250439e" providerId="ADAL" clId="{A0C36C77-BDF7-4D85-9667-427D1EF90F7E}" dt="2023-03-27T18:31:36.281" v="247" actId="47"/>
        <pc:sldMkLst>
          <pc:docMk/>
          <pc:sldMk cId="3446836803" sldId="1851"/>
        </pc:sldMkLst>
      </pc:sldChg>
      <pc:sldChg chg="del">
        <pc:chgData name="Lane, Kathleen" userId="d8586a00-d571-4eeb-bfc3-f42bf250439e" providerId="ADAL" clId="{A0C36C77-BDF7-4D85-9667-427D1EF90F7E}" dt="2023-03-27T18:31:36.281" v="247" actId="47"/>
        <pc:sldMkLst>
          <pc:docMk/>
          <pc:sldMk cId="2200292559" sldId="1852"/>
        </pc:sldMkLst>
      </pc:sldChg>
      <pc:sldChg chg="del">
        <pc:chgData name="Lane, Kathleen" userId="d8586a00-d571-4eeb-bfc3-f42bf250439e" providerId="ADAL" clId="{A0C36C77-BDF7-4D85-9667-427D1EF90F7E}" dt="2023-03-27T18:31:28.503" v="246" actId="47"/>
        <pc:sldMkLst>
          <pc:docMk/>
          <pc:sldMk cId="3945449203" sldId="1854"/>
        </pc:sldMkLst>
      </pc:sldChg>
      <pc:sldChg chg="del">
        <pc:chgData name="Lane, Kathleen" userId="d8586a00-d571-4eeb-bfc3-f42bf250439e" providerId="ADAL" clId="{A0C36C77-BDF7-4D85-9667-427D1EF90F7E}" dt="2023-03-27T18:31:28.503" v="246" actId="47"/>
        <pc:sldMkLst>
          <pc:docMk/>
          <pc:sldMk cId="3087237145" sldId="1855"/>
        </pc:sldMkLst>
      </pc:sldChg>
      <pc:sldChg chg="del">
        <pc:chgData name="Lane, Kathleen" userId="d8586a00-d571-4eeb-bfc3-f42bf250439e" providerId="ADAL" clId="{A0C36C77-BDF7-4D85-9667-427D1EF90F7E}" dt="2023-03-27T18:31:28.503" v="246" actId="47"/>
        <pc:sldMkLst>
          <pc:docMk/>
          <pc:sldMk cId="3037792187" sldId="1856"/>
        </pc:sldMkLst>
      </pc:sldChg>
      <pc:sldChg chg="del">
        <pc:chgData name="Lane, Kathleen" userId="d8586a00-d571-4eeb-bfc3-f42bf250439e" providerId="ADAL" clId="{A0C36C77-BDF7-4D85-9667-427D1EF90F7E}" dt="2023-03-27T18:31:28.503" v="246" actId="47"/>
        <pc:sldMkLst>
          <pc:docMk/>
          <pc:sldMk cId="1260511484" sldId="1857"/>
        </pc:sldMkLst>
      </pc:sldChg>
      <pc:sldChg chg="ord">
        <pc:chgData name="Lane, Kathleen" userId="d8586a00-d571-4eeb-bfc3-f42bf250439e" providerId="ADAL" clId="{A0C36C77-BDF7-4D85-9667-427D1EF90F7E}" dt="2023-03-27T18:46:52.114" v="322"/>
        <pc:sldMkLst>
          <pc:docMk/>
          <pc:sldMk cId="586276345" sldId="1858"/>
        </pc:sldMkLst>
      </pc:sldChg>
      <pc:sldChg chg="del">
        <pc:chgData name="Lane, Kathleen" userId="d8586a00-d571-4eeb-bfc3-f42bf250439e" providerId="ADAL" clId="{A0C36C77-BDF7-4D85-9667-427D1EF90F7E}" dt="2023-03-27T18:36:41.443" v="275" actId="47"/>
        <pc:sldMkLst>
          <pc:docMk/>
          <pc:sldMk cId="2795791426" sldId="1863"/>
        </pc:sldMkLst>
      </pc:sldChg>
      <pc:sldChg chg="del">
        <pc:chgData name="Lane, Kathleen" userId="d8586a00-d571-4eeb-bfc3-f42bf250439e" providerId="ADAL" clId="{A0C36C77-BDF7-4D85-9667-427D1EF90F7E}" dt="2023-03-27T18:39:37.639" v="285" actId="47"/>
        <pc:sldMkLst>
          <pc:docMk/>
          <pc:sldMk cId="960504852" sldId="1864"/>
        </pc:sldMkLst>
      </pc:sldChg>
      <pc:sldChg chg="del">
        <pc:chgData name="Lane, Kathleen" userId="d8586a00-d571-4eeb-bfc3-f42bf250439e" providerId="ADAL" clId="{A0C36C77-BDF7-4D85-9667-427D1EF90F7E}" dt="2023-03-27T18:28:38.300" v="243" actId="47"/>
        <pc:sldMkLst>
          <pc:docMk/>
          <pc:sldMk cId="3248538783" sldId="1865"/>
        </pc:sldMkLst>
      </pc:sldChg>
      <pc:sldChg chg="del">
        <pc:chgData name="Lane, Kathleen" userId="d8586a00-d571-4eeb-bfc3-f42bf250439e" providerId="ADAL" clId="{A0C36C77-BDF7-4D85-9667-427D1EF90F7E}" dt="2023-03-27T18:28:11.030" v="241" actId="47"/>
        <pc:sldMkLst>
          <pc:docMk/>
          <pc:sldMk cId="3765846797" sldId="1866"/>
        </pc:sldMkLst>
      </pc:sldChg>
      <pc:sldChg chg="addSp delSp modSp mod modAnim">
        <pc:chgData name="Lane, Kathleen" userId="d8586a00-d571-4eeb-bfc3-f42bf250439e" providerId="ADAL" clId="{A0C36C77-BDF7-4D85-9667-427D1EF90F7E}" dt="2023-04-10T14:29:09.664" v="516" actId="113"/>
        <pc:sldMkLst>
          <pc:docMk/>
          <pc:sldMk cId="2472591702" sldId="1867"/>
        </pc:sldMkLst>
        <pc:spChg chg="mod">
          <ac:chgData name="Lane, Kathleen" userId="d8586a00-d571-4eeb-bfc3-f42bf250439e" providerId="ADAL" clId="{A0C36C77-BDF7-4D85-9667-427D1EF90F7E}" dt="2023-04-10T14:29:09.664" v="516" actId="113"/>
          <ac:spMkLst>
            <pc:docMk/>
            <pc:sldMk cId="2472591702" sldId="1867"/>
            <ac:spMk id="7" creationId="{0282FAE0-E879-E126-393F-4FFACEA9AF53}"/>
          </ac:spMkLst>
        </pc:spChg>
        <pc:spChg chg="mod">
          <ac:chgData name="Lane, Kathleen" userId="d8586a00-d571-4eeb-bfc3-f42bf250439e" providerId="ADAL" clId="{A0C36C77-BDF7-4D85-9667-427D1EF90F7E}" dt="2023-04-10T14:22:23.170" v="515" actId="20577"/>
          <ac:spMkLst>
            <pc:docMk/>
            <pc:sldMk cId="2472591702" sldId="1867"/>
            <ac:spMk id="9" creationId="{30485C80-8E02-0222-0864-64082C2A2FAF}"/>
          </ac:spMkLst>
        </pc:spChg>
        <pc:spChg chg="del">
          <ac:chgData name="Lane, Kathleen" userId="d8586a00-d571-4eeb-bfc3-f42bf250439e" providerId="ADAL" clId="{A0C36C77-BDF7-4D85-9667-427D1EF90F7E}" dt="2023-03-27T18:36:52.315" v="277" actId="478"/>
          <ac:spMkLst>
            <pc:docMk/>
            <pc:sldMk cId="2472591702" sldId="1867"/>
            <ac:spMk id="10" creationId="{72A25BC7-9506-054A-1D60-044BDCDFABC9}"/>
          </ac:spMkLst>
        </pc:spChg>
        <pc:spChg chg="add mod">
          <ac:chgData name="Lane, Kathleen" userId="d8586a00-d571-4eeb-bfc3-f42bf250439e" providerId="ADAL" clId="{A0C36C77-BDF7-4D85-9667-427D1EF90F7E}" dt="2023-04-10T14:20:45.665" v="437" actId="20577"/>
          <ac:spMkLst>
            <pc:docMk/>
            <pc:sldMk cId="2472591702" sldId="1867"/>
            <ac:spMk id="11" creationId="{DF415B43-B163-0313-B947-9E11736E7BCF}"/>
          </ac:spMkLst>
        </pc:spChg>
        <pc:picChg chg="del">
          <ac:chgData name="Lane, Kathleen" userId="d8586a00-d571-4eeb-bfc3-f42bf250439e" providerId="ADAL" clId="{A0C36C77-BDF7-4D85-9667-427D1EF90F7E}" dt="2023-03-27T18:37:01.078" v="278" actId="478"/>
          <ac:picMkLst>
            <pc:docMk/>
            <pc:sldMk cId="2472591702" sldId="1867"/>
            <ac:picMk id="8" creationId="{5FB083FE-9FF6-5F95-8ED9-210B6AC7625D}"/>
          </ac:picMkLst>
        </pc:picChg>
        <pc:picChg chg="add mod">
          <ac:chgData name="Lane, Kathleen" userId="d8586a00-d571-4eeb-bfc3-f42bf250439e" providerId="ADAL" clId="{A0C36C77-BDF7-4D85-9667-427D1EF90F7E}" dt="2023-03-27T18:54:43.297" v="433" actId="1076"/>
          <ac:picMkLst>
            <pc:docMk/>
            <pc:sldMk cId="2472591702" sldId="1867"/>
            <ac:picMk id="12" creationId="{DC3CD147-B24F-E7C9-AFFC-84EF66EE3E19}"/>
          </ac:picMkLst>
        </pc:picChg>
      </pc:sldChg>
      <pc:sldChg chg="modSp add mod modNotesTx">
        <pc:chgData name="Lane, Kathleen" userId="d8586a00-d571-4eeb-bfc3-f42bf250439e" providerId="ADAL" clId="{A0C36C77-BDF7-4D85-9667-427D1EF90F7E}" dt="2023-03-27T18:36:12.357" v="271" actId="6549"/>
        <pc:sldMkLst>
          <pc:docMk/>
          <pc:sldMk cId="414665007" sldId="1868"/>
        </pc:sldMkLst>
        <pc:spChg chg="mod">
          <ac:chgData name="Lane, Kathleen" userId="d8586a00-d571-4eeb-bfc3-f42bf250439e" providerId="ADAL" clId="{A0C36C77-BDF7-4D85-9667-427D1EF90F7E}" dt="2023-03-27T18:28:02.304" v="240" actId="113"/>
          <ac:spMkLst>
            <pc:docMk/>
            <pc:sldMk cId="414665007" sldId="1868"/>
            <ac:spMk id="3" creationId="{13BA6802-FF16-4AFC-AA53-A0A84159A3AE}"/>
          </ac:spMkLst>
        </pc:spChg>
      </pc:sldChg>
      <pc:sldChg chg="add del">
        <pc:chgData name="Lane, Kathleen" userId="d8586a00-d571-4eeb-bfc3-f42bf250439e" providerId="ADAL" clId="{A0C36C77-BDF7-4D85-9667-427D1EF90F7E}" dt="2023-03-27T18:23:50.990" v="202"/>
        <pc:sldMkLst>
          <pc:docMk/>
          <pc:sldMk cId="3740615863" sldId="1868"/>
        </pc:sldMkLst>
      </pc:sldChg>
      <pc:sldChg chg="add modNotesTx">
        <pc:chgData name="Lane, Kathleen" userId="d8586a00-d571-4eeb-bfc3-f42bf250439e" providerId="ADAL" clId="{A0C36C77-BDF7-4D85-9667-427D1EF90F7E}" dt="2023-03-27T18:36:08.356" v="270" actId="6549"/>
        <pc:sldMkLst>
          <pc:docMk/>
          <pc:sldMk cId="432723400" sldId="1869"/>
        </pc:sldMkLst>
      </pc:sldChg>
      <pc:sldChg chg="add del">
        <pc:chgData name="Lane, Kathleen" userId="d8586a00-d571-4eeb-bfc3-f42bf250439e" providerId="ADAL" clId="{A0C36C77-BDF7-4D85-9667-427D1EF90F7E}" dt="2023-03-27T18:23:50.990" v="202"/>
        <pc:sldMkLst>
          <pc:docMk/>
          <pc:sldMk cId="3190242066" sldId="1869"/>
        </pc:sldMkLst>
      </pc:sldChg>
      <pc:sldChg chg="add del">
        <pc:chgData name="Lane, Kathleen" userId="d8586a00-d571-4eeb-bfc3-f42bf250439e" providerId="ADAL" clId="{A0C36C77-BDF7-4D85-9667-427D1EF90F7E}" dt="2023-03-27T18:23:50.990" v="202"/>
        <pc:sldMkLst>
          <pc:docMk/>
          <pc:sldMk cId="933272765" sldId="1870"/>
        </pc:sldMkLst>
      </pc:sldChg>
      <pc:sldChg chg="modSp add mod">
        <pc:chgData name="Lane, Kathleen" userId="d8586a00-d571-4eeb-bfc3-f42bf250439e" providerId="ADAL" clId="{A0C36C77-BDF7-4D85-9667-427D1EF90F7E}" dt="2023-03-27T18:34:33.091" v="255" actId="113"/>
        <pc:sldMkLst>
          <pc:docMk/>
          <pc:sldMk cId="947878125" sldId="1870"/>
        </pc:sldMkLst>
        <pc:spChg chg="mod">
          <ac:chgData name="Lane, Kathleen" userId="d8586a00-d571-4eeb-bfc3-f42bf250439e" providerId="ADAL" clId="{A0C36C77-BDF7-4D85-9667-427D1EF90F7E}" dt="2023-03-27T18:34:33.091" v="255" actId="113"/>
          <ac:spMkLst>
            <pc:docMk/>
            <pc:sldMk cId="947878125" sldId="1870"/>
            <ac:spMk id="3" creationId="{13BA6802-FF16-4AFC-AA53-A0A84159A3AE}"/>
          </ac:spMkLst>
        </pc:spChg>
      </pc:sldChg>
      <pc:sldChg chg="add del">
        <pc:chgData name="Lane, Kathleen" userId="d8586a00-d571-4eeb-bfc3-f42bf250439e" providerId="ADAL" clId="{A0C36C77-BDF7-4D85-9667-427D1EF90F7E}" dt="2023-03-27T18:23:50.990" v="202"/>
        <pc:sldMkLst>
          <pc:docMk/>
          <pc:sldMk cId="2589871524" sldId="1871"/>
        </pc:sldMkLst>
      </pc:sldChg>
      <pc:sldChg chg="add del">
        <pc:chgData name="Lane, Kathleen" userId="d8586a00-d571-4eeb-bfc3-f42bf250439e" providerId="ADAL" clId="{A0C36C77-BDF7-4D85-9667-427D1EF90F7E}" dt="2023-03-27T18:23:50.990" v="202"/>
        <pc:sldMkLst>
          <pc:docMk/>
          <pc:sldMk cId="1846638049" sldId="1872"/>
        </pc:sldMkLst>
      </pc:sldChg>
      <pc:sldChg chg="delSp add del mod delAnim">
        <pc:chgData name="Lane, Kathleen" userId="d8586a00-d571-4eeb-bfc3-f42bf250439e" providerId="ADAL" clId="{A0C36C77-BDF7-4D85-9667-427D1EF90F7E}" dt="2023-03-27T18:47:22.536" v="328" actId="47"/>
        <pc:sldMkLst>
          <pc:docMk/>
          <pc:sldMk cId="2887872962" sldId="1872"/>
        </pc:sldMkLst>
        <pc:picChg chg="del">
          <ac:chgData name="Lane, Kathleen" userId="d8586a00-d571-4eeb-bfc3-f42bf250439e" providerId="ADAL" clId="{A0C36C77-BDF7-4D85-9667-427D1EF90F7E}" dt="2023-03-27T18:47:04.295" v="325" actId="21"/>
          <ac:picMkLst>
            <pc:docMk/>
            <pc:sldMk cId="2887872962" sldId="1872"/>
            <ac:picMk id="4" creationId="{B778CEC0-94CC-6D27-C4FD-4E62E206CC79}"/>
          </ac:picMkLst>
        </pc:picChg>
      </pc:sldChg>
      <pc:sldChg chg="addSp modSp new del modAnim">
        <pc:chgData name="Lane, Kathleen" userId="d8586a00-d571-4eeb-bfc3-f42bf250439e" providerId="ADAL" clId="{A0C36C77-BDF7-4D85-9667-427D1EF90F7E}" dt="2023-03-27T18:35:41.170" v="267" actId="2696"/>
        <pc:sldMkLst>
          <pc:docMk/>
          <pc:sldMk cId="4038035473" sldId="1872"/>
        </pc:sldMkLst>
        <pc:picChg chg="add mod">
          <ac:chgData name="Lane, Kathleen" userId="d8586a00-d571-4eeb-bfc3-f42bf250439e" providerId="ADAL" clId="{A0C36C77-BDF7-4D85-9667-427D1EF90F7E}" dt="2023-03-27T18:32:22.618" v="251"/>
          <ac:picMkLst>
            <pc:docMk/>
            <pc:sldMk cId="4038035473" sldId="1872"/>
            <ac:picMk id="4" creationId="{B778CEC0-94CC-6D27-C4FD-4E62E206CC79}"/>
          </ac:picMkLst>
        </pc:picChg>
      </pc:sldChg>
      <pc:sldChg chg="add">
        <pc:chgData name="Lane, Kathleen" userId="d8586a00-d571-4eeb-bfc3-f42bf250439e" providerId="ADAL" clId="{A0C36C77-BDF7-4D85-9667-427D1EF90F7E}" dt="2023-03-27T18:33:55.859" v="254"/>
        <pc:sldMkLst>
          <pc:docMk/>
          <pc:sldMk cId="251755131" sldId="1873"/>
        </pc:sldMkLst>
      </pc:sldChg>
      <pc:sldChg chg="add del">
        <pc:chgData name="Lane, Kathleen" userId="d8586a00-d571-4eeb-bfc3-f42bf250439e" providerId="ADAL" clId="{A0C36C77-BDF7-4D85-9667-427D1EF90F7E}" dt="2023-03-27T18:23:50.990" v="202"/>
        <pc:sldMkLst>
          <pc:docMk/>
          <pc:sldMk cId="864988245" sldId="1873"/>
        </pc:sldMkLst>
      </pc:sldChg>
      <pc:sldChg chg="add del">
        <pc:chgData name="Lane, Kathleen" userId="d8586a00-d571-4eeb-bfc3-f42bf250439e" providerId="ADAL" clId="{A0C36C77-BDF7-4D85-9667-427D1EF90F7E}" dt="2023-03-27T18:23:50.990" v="202"/>
        <pc:sldMkLst>
          <pc:docMk/>
          <pc:sldMk cId="2034378264" sldId="1874"/>
        </pc:sldMkLst>
      </pc:sldChg>
      <pc:sldChg chg="add">
        <pc:chgData name="Lane, Kathleen" userId="d8586a00-d571-4eeb-bfc3-f42bf250439e" providerId="ADAL" clId="{A0C36C77-BDF7-4D85-9667-427D1EF90F7E}" dt="2023-03-27T18:33:55.859" v="254"/>
        <pc:sldMkLst>
          <pc:docMk/>
          <pc:sldMk cId="3471279517" sldId="1874"/>
        </pc:sldMkLst>
      </pc:sldChg>
      <pc:sldChg chg="modSp add mod">
        <pc:chgData name="Lane, Kathleen" userId="d8586a00-d571-4eeb-bfc3-f42bf250439e" providerId="ADAL" clId="{A0C36C77-BDF7-4D85-9667-427D1EF90F7E}" dt="2023-03-27T18:34:46.623" v="258" actId="113"/>
        <pc:sldMkLst>
          <pc:docMk/>
          <pc:sldMk cId="1891121757" sldId="1875"/>
        </pc:sldMkLst>
        <pc:spChg chg="mod">
          <ac:chgData name="Lane, Kathleen" userId="d8586a00-d571-4eeb-bfc3-f42bf250439e" providerId="ADAL" clId="{A0C36C77-BDF7-4D85-9667-427D1EF90F7E}" dt="2023-03-27T18:34:46.623" v="258" actId="113"/>
          <ac:spMkLst>
            <pc:docMk/>
            <pc:sldMk cId="1891121757" sldId="1875"/>
            <ac:spMk id="3" creationId="{13BA6802-FF16-4AFC-AA53-A0A84159A3AE}"/>
          </ac:spMkLst>
        </pc:spChg>
      </pc:sldChg>
      <pc:sldChg chg="modSp add mod">
        <pc:chgData name="Lane, Kathleen" userId="d8586a00-d571-4eeb-bfc3-f42bf250439e" providerId="ADAL" clId="{A0C36C77-BDF7-4D85-9667-427D1EF90F7E}" dt="2023-03-27T18:35:05.218" v="261" actId="113"/>
        <pc:sldMkLst>
          <pc:docMk/>
          <pc:sldMk cId="1424586791" sldId="1876"/>
        </pc:sldMkLst>
        <pc:spChg chg="mod">
          <ac:chgData name="Lane, Kathleen" userId="d8586a00-d571-4eeb-bfc3-f42bf250439e" providerId="ADAL" clId="{A0C36C77-BDF7-4D85-9667-427D1EF90F7E}" dt="2023-03-27T18:35:05.218" v="261" actId="113"/>
          <ac:spMkLst>
            <pc:docMk/>
            <pc:sldMk cId="1424586791" sldId="1876"/>
            <ac:spMk id="3" creationId="{13BA6802-FF16-4AFC-AA53-A0A84159A3AE}"/>
          </ac:spMkLst>
        </pc:spChg>
      </pc:sldChg>
      <pc:sldChg chg="modSp add mod">
        <pc:chgData name="Lane, Kathleen" userId="d8586a00-d571-4eeb-bfc3-f42bf250439e" providerId="ADAL" clId="{A0C36C77-BDF7-4D85-9667-427D1EF90F7E}" dt="2023-03-27T18:35:26.691" v="264" actId="113"/>
        <pc:sldMkLst>
          <pc:docMk/>
          <pc:sldMk cId="3938182759" sldId="1877"/>
        </pc:sldMkLst>
        <pc:spChg chg="mod">
          <ac:chgData name="Lane, Kathleen" userId="d8586a00-d571-4eeb-bfc3-f42bf250439e" providerId="ADAL" clId="{A0C36C77-BDF7-4D85-9667-427D1EF90F7E}" dt="2023-03-27T18:35:26.691" v="264" actId="113"/>
          <ac:spMkLst>
            <pc:docMk/>
            <pc:sldMk cId="3938182759" sldId="1877"/>
            <ac:spMk id="3" creationId="{13BA6802-FF16-4AFC-AA53-A0A84159A3AE}"/>
          </ac:spMkLst>
        </pc:spChg>
      </pc:sldChg>
      <pc:sldChg chg="delSp modSp add mod delAnim">
        <pc:chgData name="Lane, Kathleen" userId="d8586a00-d571-4eeb-bfc3-f42bf250439e" providerId="ADAL" clId="{A0C36C77-BDF7-4D85-9667-427D1EF90F7E}" dt="2023-03-27T18:40:45.435" v="296" actId="14100"/>
        <pc:sldMkLst>
          <pc:docMk/>
          <pc:sldMk cId="3633053024" sldId="1879"/>
        </pc:sldMkLst>
        <pc:spChg chg="del">
          <ac:chgData name="Lane, Kathleen" userId="d8586a00-d571-4eeb-bfc3-f42bf250439e" providerId="ADAL" clId="{A0C36C77-BDF7-4D85-9667-427D1EF90F7E}" dt="2023-03-27T18:40:27.511" v="291" actId="478"/>
          <ac:spMkLst>
            <pc:docMk/>
            <pc:sldMk cId="3633053024" sldId="1879"/>
            <ac:spMk id="9" creationId="{C396A03D-D8BC-D547-A5A1-C71C19F6C2ED}"/>
          </ac:spMkLst>
        </pc:spChg>
        <pc:spChg chg="del">
          <ac:chgData name="Lane, Kathleen" userId="d8586a00-d571-4eeb-bfc3-f42bf250439e" providerId="ADAL" clId="{A0C36C77-BDF7-4D85-9667-427D1EF90F7E}" dt="2023-03-27T18:40:33.328" v="293" actId="478"/>
          <ac:spMkLst>
            <pc:docMk/>
            <pc:sldMk cId="3633053024" sldId="1879"/>
            <ac:spMk id="10" creationId="{B2236DC3-F6CB-1D4A-B418-260803E489F0}"/>
          </ac:spMkLst>
        </pc:spChg>
        <pc:picChg chg="mod">
          <ac:chgData name="Lane, Kathleen" userId="d8586a00-d571-4eeb-bfc3-f42bf250439e" providerId="ADAL" clId="{A0C36C77-BDF7-4D85-9667-427D1EF90F7E}" dt="2023-03-27T18:40:45.435" v="296" actId="14100"/>
          <ac:picMkLst>
            <pc:docMk/>
            <pc:sldMk cId="3633053024" sldId="1879"/>
            <ac:picMk id="3" creationId="{A3D54E48-DFF6-6241-B6CB-1843EA0CF4DA}"/>
          </ac:picMkLst>
        </pc:picChg>
        <pc:picChg chg="del">
          <ac:chgData name="Lane, Kathleen" userId="d8586a00-d571-4eeb-bfc3-f42bf250439e" providerId="ADAL" clId="{A0C36C77-BDF7-4D85-9667-427D1EF90F7E}" dt="2023-03-27T18:40:23.093" v="290" actId="478"/>
          <ac:picMkLst>
            <pc:docMk/>
            <pc:sldMk cId="3633053024" sldId="1879"/>
            <ac:picMk id="8" creationId="{4F6123E5-E0BE-D145-83E6-86D78323C65C}"/>
          </ac:picMkLst>
        </pc:picChg>
        <pc:cxnChg chg="del">
          <ac:chgData name="Lane, Kathleen" userId="d8586a00-d571-4eeb-bfc3-f42bf250439e" providerId="ADAL" clId="{A0C36C77-BDF7-4D85-9667-427D1EF90F7E}" dt="2023-03-27T18:40:36.032" v="294" actId="478"/>
          <ac:cxnSpMkLst>
            <pc:docMk/>
            <pc:sldMk cId="3633053024" sldId="1879"/>
            <ac:cxnSpMk id="11" creationId="{2E5E87AD-59F6-5646-B767-B0ABD1E31E9D}"/>
          </ac:cxnSpMkLst>
        </pc:cxnChg>
        <pc:cxnChg chg="del">
          <ac:chgData name="Lane, Kathleen" userId="d8586a00-d571-4eeb-bfc3-f42bf250439e" providerId="ADAL" clId="{A0C36C77-BDF7-4D85-9667-427D1EF90F7E}" dt="2023-03-27T18:40:30.663" v="292" actId="478"/>
          <ac:cxnSpMkLst>
            <pc:docMk/>
            <pc:sldMk cId="3633053024" sldId="1879"/>
            <ac:cxnSpMk id="12" creationId="{ABBF141E-E022-124E-B0D6-9158EC9DB55D}"/>
          </ac:cxnSpMkLst>
        </pc:cxnChg>
      </pc:sldChg>
      <pc:sldChg chg="add del">
        <pc:chgData name="Lane, Kathleen" userId="d8586a00-d571-4eeb-bfc3-f42bf250439e" providerId="ADAL" clId="{A0C36C77-BDF7-4D85-9667-427D1EF90F7E}" dt="2023-03-27T18:43:24.490" v="305" actId="47"/>
        <pc:sldMkLst>
          <pc:docMk/>
          <pc:sldMk cId="842600147" sldId="1880"/>
        </pc:sldMkLst>
      </pc:sldChg>
      <pc:sldChg chg="delSp add mod delAnim">
        <pc:chgData name="Lane, Kathleen" userId="d8586a00-d571-4eeb-bfc3-f42bf250439e" providerId="ADAL" clId="{A0C36C77-BDF7-4D85-9667-427D1EF90F7E}" dt="2023-03-27T18:41:48.936" v="300" actId="478"/>
        <pc:sldMkLst>
          <pc:docMk/>
          <pc:sldMk cId="1233075863" sldId="1881"/>
        </pc:sldMkLst>
        <pc:spChg chg="del">
          <ac:chgData name="Lane, Kathleen" userId="d8586a00-d571-4eeb-bfc3-f42bf250439e" providerId="ADAL" clId="{A0C36C77-BDF7-4D85-9667-427D1EF90F7E}" dt="2023-03-27T18:41:48.936" v="300" actId="478"/>
          <ac:spMkLst>
            <pc:docMk/>
            <pc:sldMk cId="1233075863" sldId="1881"/>
            <ac:spMk id="3" creationId="{CCA156BB-FB1E-4234-91D0-A0FC0C4F43ED}"/>
          </ac:spMkLst>
        </pc:spChg>
      </pc:sldChg>
      <pc:sldChg chg="addSp delSp modSp add mod">
        <pc:chgData name="Lane, Kathleen" userId="d8586a00-d571-4eeb-bfc3-f42bf250439e" providerId="ADAL" clId="{A0C36C77-BDF7-4D85-9667-427D1EF90F7E}" dt="2023-03-27T18:50:09.114" v="419" actId="20577"/>
        <pc:sldMkLst>
          <pc:docMk/>
          <pc:sldMk cId="1802814496" sldId="1883"/>
        </pc:sldMkLst>
        <pc:spChg chg="mod ord">
          <ac:chgData name="Lane, Kathleen" userId="d8586a00-d571-4eeb-bfc3-f42bf250439e" providerId="ADAL" clId="{A0C36C77-BDF7-4D85-9667-427D1EF90F7E}" dt="2023-03-27T18:48:30.705" v="348" actId="1076"/>
          <ac:spMkLst>
            <pc:docMk/>
            <pc:sldMk cId="1802814496" sldId="1883"/>
            <ac:spMk id="22" creationId="{8BAAC526-86CD-4505-B978-CC077B84E511}"/>
          </ac:spMkLst>
        </pc:spChg>
        <pc:spChg chg="mod">
          <ac:chgData name="Lane, Kathleen" userId="d8586a00-d571-4eeb-bfc3-f42bf250439e" providerId="ADAL" clId="{A0C36C77-BDF7-4D85-9667-427D1EF90F7E}" dt="2023-03-27T18:50:09.114" v="419" actId="20577"/>
          <ac:spMkLst>
            <pc:docMk/>
            <pc:sldMk cId="1802814496" sldId="1883"/>
            <ac:spMk id="23" creationId="{0AE1255B-B75D-479F-B8EA-059449C32393}"/>
          </ac:spMkLst>
        </pc:spChg>
        <pc:picChg chg="add mod">
          <ac:chgData name="Lane, Kathleen" userId="d8586a00-d571-4eeb-bfc3-f42bf250439e" providerId="ADAL" clId="{A0C36C77-BDF7-4D85-9667-427D1EF90F7E}" dt="2023-03-27T18:48:17.494" v="345" actId="1076"/>
          <ac:picMkLst>
            <pc:docMk/>
            <pc:sldMk cId="1802814496" sldId="1883"/>
            <ac:picMk id="2" creationId="{ED305CB1-8978-DDF1-806F-F4233EAFB323}"/>
          </ac:picMkLst>
        </pc:picChg>
        <pc:picChg chg="del">
          <ac:chgData name="Lane, Kathleen" userId="d8586a00-d571-4eeb-bfc3-f42bf250439e" providerId="ADAL" clId="{A0C36C77-BDF7-4D85-9667-427D1EF90F7E}" dt="2023-03-27T18:47:54.937" v="340" actId="478"/>
          <ac:picMkLst>
            <pc:docMk/>
            <pc:sldMk cId="1802814496" sldId="1883"/>
            <ac:picMk id="20" creationId="{CEB8F6A1-A193-4C25-AA98-4E4AF2A9B3AD}"/>
          </ac:picMkLst>
        </pc:picChg>
        <pc:picChg chg="del">
          <ac:chgData name="Lane, Kathleen" userId="d8586a00-d571-4eeb-bfc3-f42bf250439e" providerId="ADAL" clId="{A0C36C77-BDF7-4D85-9667-427D1EF90F7E}" dt="2023-03-27T18:47:57.170" v="341" actId="478"/>
          <ac:picMkLst>
            <pc:docMk/>
            <pc:sldMk cId="1802814496" sldId="1883"/>
            <ac:picMk id="21" creationId="{2B14D75E-6CC8-4158-8B04-FFDECCE4B347}"/>
          </ac:picMkLst>
        </pc:picChg>
      </pc:sldChg>
    </pc:docChg>
  </pc:docChgLst>
  <pc:docChgLst>
    <pc:chgData name="Lane, Kathleen" userId="d8586a00-d571-4eeb-bfc3-f42bf250439e" providerId="ADAL" clId="{6B43DEB9-6CED-411F-B147-D601A8D13476}"/>
    <pc:docChg chg="undo custSel addSld delSld modSld sldOrd modSection">
      <pc:chgData name="Lane, Kathleen" userId="d8586a00-d571-4eeb-bfc3-f42bf250439e" providerId="ADAL" clId="{6B43DEB9-6CED-411F-B147-D601A8D13476}" dt="2023-06-03T20:25:46.197" v="316" actId="20577"/>
      <pc:docMkLst>
        <pc:docMk/>
      </pc:docMkLst>
      <pc:sldChg chg="addSp modSp mod modNotesTx">
        <pc:chgData name="Lane, Kathleen" userId="d8586a00-d571-4eeb-bfc3-f42bf250439e" providerId="ADAL" clId="{6B43DEB9-6CED-411F-B147-D601A8D13476}" dt="2023-06-03T20:25:46.197" v="316" actId="20577"/>
        <pc:sldMkLst>
          <pc:docMk/>
          <pc:sldMk cId="25972479" sldId="257"/>
        </pc:sldMkLst>
        <pc:spChg chg="add mod">
          <ac:chgData name="Lane, Kathleen" userId="d8586a00-d571-4eeb-bfc3-f42bf250439e" providerId="ADAL" clId="{6B43DEB9-6CED-411F-B147-D601A8D13476}" dt="2023-06-03T20:13:31.090" v="169" actId="1076"/>
          <ac:spMkLst>
            <pc:docMk/>
            <pc:sldMk cId="25972479" sldId="257"/>
            <ac:spMk id="2" creationId="{959F9A0E-A13F-B3C7-CD22-D961A7792BE8}"/>
          </ac:spMkLst>
        </pc:spChg>
        <pc:spChg chg="mod">
          <ac:chgData name="Lane, Kathleen" userId="d8586a00-d571-4eeb-bfc3-f42bf250439e" providerId="ADAL" clId="{6B43DEB9-6CED-411F-B147-D601A8D13476}" dt="2023-06-03T19:54:47.531" v="32"/>
          <ac:spMkLst>
            <pc:docMk/>
            <pc:sldMk cId="25972479" sldId="257"/>
            <ac:spMk id="10" creationId="{3523A8A5-F12F-4CC3-B23E-BA7DC4BE23F1}"/>
          </ac:spMkLst>
        </pc:spChg>
        <pc:spChg chg="mod">
          <ac:chgData name="Lane, Kathleen" userId="d8586a00-d571-4eeb-bfc3-f42bf250439e" providerId="ADAL" clId="{6B43DEB9-6CED-411F-B147-D601A8D13476}" dt="2023-06-03T20:25:46.197" v="316" actId="20577"/>
          <ac:spMkLst>
            <pc:docMk/>
            <pc:sldMk cId="25972479" sldId="257"/>
            <ac:spMk id="11" creationId="{0F080860-3FD6-4FFE-AFEC-E496CB445F30}"/>
          </ac:spMkLst>
        </pc:spChg>
      </pc:sldChg>
      <pc:sldChg chg="add del">
        <pc:chgData name="Lane, Kathleen" userId="d8586a00-d571-4eeb-bfc3-f42bf250439e" providerId="ADAL" clId="{6B43DEB9-6CED-411F-B147-D601A8D13476}" dt="2023-06-03T20:11:37.500" v="160" actId="47"/>
        <pc:sldMkLst>
          <pc:docMk/>
          <pc:sldMk cId="2893072461" sldId="264"/>
        </pc:sldMkLst>
      </pc:sldChg>
      <pc:sldChg chg="add del">
        <pc:chgData name="Lane, Kathleen" userId="d8586a00-d571-4eeb-bfc3-f42bf250439e" providerId="ADAL" clId="{6B43DEB9-6CED-411F-B147-D601A8D13476}" dt="2023-06-03T19:58:27.089" v="38" actId="47"/>
        <pc:sldMkLst>
          <pc:docMk/>
          <pc:sldMk cId="4018441206" sldId="275"/>
        </pc:sldMkLst>
      </pc:sldChg>
      <pc:sldChg chg="addSp delSp modSp mod delAnim">
        <pc:chgData name="Lane, Kathleen" userId="d8586a00-d571-4eeb-bfc3-f42bf250439e" providerId="ADAL" clId="{6B43DEB9-6CED-411F-B147-D601A8D13476}" dt="2023-06-03T20:08:27.256" v="126" actId="1076"/>
        <pc:sldMkLst>
          <pc:docMk/>
          <pc:sldMk cId="1312083061" sldId="282"/>
        </pc:sldMkLst>
        <pc:spChg chg="add mod">
          <ac:chgData name="Lane, Kathleen" userId="d8586a00-d571-4eeb-bfc3-f42bf250439e" providerId="ADAL" clId="{6B43DEB9-6CED-411F-B147-D601A8D13476}" dt="2023-06-03T20:08:19.505" v="124" actId="478"/>
          <ac:spMkLst>
            <pc:docMk/>
            <pc:sldMk cId="1312083061" sldId="282"/>
            <ac:spMk id="4" creationId="{6C319A36-7B7E-5871-7825-E9A213FF13C6}"/>
          </ac:spMkLst>
        </pc:spChg>
        <pc:picChg chg="del">
          <ac:chgData name="Lane, Kathleen" userId="d8586a00-d571-4eeb-bfc3-f42bf250439e" providerId="ADAL" clId="{6B43DEB9-6CED-411F-B147-D601A8D13476}" dt="2023-06-03T20:08:19.505" v="124" actId="478"/>
          <ac:picMkLst>
            <pc:docMk/>
            <pc:sldMk cId="1312083061" sldId="282"/>
            <ac:picMk id="5" creationId="{B7171133-8ABE-46A7-9051-8EA5478D01A6}"/>
          </ac:picMkLst>
        </pc:picChg>
        <pc:picChg chg="add mod">
          <ac:chgData name="Lane, Kathleen" userId="d8586a00-d571-4eeb-bfc3-f42bf250439e" providerId="ADAL" clId="{6B43DEB9-6CED-411F-B147-D601A8D13476}" dt="2023-06-03T20:08:27.256" v="126" actId="1076"/>
          <ac:picMkLst>
            <pc:docMk/>
            <pc:sldMk cId="1312083061" sldId="282"/>
            <ac:picMk id="6" creationId="{06339AA8-E83D-5B75-186C-02664141391A}"/>
          </ac:picMkLst>
        </pc:picChg>
      </pc:sldChg>
      <pc:sldChg chg="modAnim">
        <pc:chgData name="Lane, Kathleen" userId="d8586a00-d571-4eeb-bfc3-f42bf250439e" providerId="ADAL" clId="{6B43DEB9-6CED-411F-B147-D601A8D13476}" dt="2023-06-03T20:14:23.240" v="173"/>
        <pc:sldMkLst>
          <pc:docMk/>
          <pc:sldMk cId="835041314" sldId="1401"/>
        </pc:sldMkLst>
      </pc:sldChg>
      <pc:sldChg chg="addSp delSp modSp add del mod ord">
        <pc:chgData name="Lane, Kathleen" userId="d8586a00-d571-4eeb-bfc3-f42bf250439e" providerId="ADAL" clId="{6B43DEB9-6CED-411F-B147-D601A8D13476}" dt="2023-06-03T20:16:15.525" v="180" actId="1076"/>
        <pc:sldMkLst>
          <pc:docMk/>
          <pc:sldMk cId="3444829168" sldId="1469"/>
        </pc:sldMkLst>
        <pc:spChg chg="mod">
          <ac:chgData name="Lane, Kathleen" userId="d8586a00-d571-4eeb-bfc3-f42bf250439e" providerId="ADAL" clId="{6B43DEB9-6CED-411F-B147-D601A8D13476}" dt="2023-06-03T20:11:10.804" v="156" actId="20577"/>
          <ac:spMkLst>
            <pc:docMk/>
            <pc:sldMk cId="3444829168" sldId="1469"/>
            <ac:spMk id="2" creationId="{6E4EAF47-C7D0-42E3-9C47-91CEC59D69FF}"/>
          </ac:spMkLst>
        </pc:spChg>
        <pc:spChg chg="add mod">
          <ac:chgData name="Lane, Kathleen" userId="d8586a00-d571-4eeb-bfc3-f42bf250439e" providerId="ADAL" clId="{6B43DEB9-6CED-411F-B147-D601A8D13476}" dt="2023-06-03T20:11:31.599" v="159"/>
          <ac:spMkLst>
            <pc:docMk/>
            <pc:sldMk cId="3444829168" sldId="1469"/>
            <ac:spMk id="9" creationId="{8113081A-6592-171C-F01B-5DCF84AEFCDF}"/>
          </ac:spMkLst>
        </pc:spChg>
        <pc:picChg chg="add del">
          <ac:chgData name="Lane, Kathleen" userId="d8586a00-d571-4eeb-bfc3-f42bf250439e" providerId="ADAL" clId="{6B43DEB9-6CED-411F-B147-D601A8D13476}" dt="2023-06-03T20:11:24.818" v="158" actId="478"/>
          <ac:picMkLst>
            <pc:docMk/>
            <pc:sldMk cId="3444829168" sldId="1469"/>
            <ac:picMk id="8" creationId="{CB9B3566-6FAB-D39E-6CA5-2FA436B2EA6C}"/>
          </ac:picMkLst>
        </pc:picChg>
        <pc:picChg chg="mod">
          <ac:chgData name="Lane, Kathleen" userId="d8586a00-d571-4eeb-bfc3-f42bf250439e" providerId="ADAL" clId="{6B43DEB9-6CED-411F-B147-D601A8D13476}" dt="2023-06-03T20:16:15.525" v="180" actId="1076"/>
          <ac:picMkLst>
            <pc:docMk/>
            <pc:sldMk cId="3444829168" sldId="1469"/>
            <ac:picMk id="12" creationId="{62F8E2E4-DAFD-4C75-9203-AF0C9D0BF04A}"/>
          </ac:picMkLst>
        </pc:picChg>
      </pc:sldChg>
      <pc:sldChg chg="addSp delSp modSp mod delAnim">
        <pc:chgData name="Lane, Kathleen" userId="d8586a00-d571-4eeb-bfc3-f42bf250439e" providerId="ADAL" clId="{6B43DEB9-6CED-411F-B147-D601A8D13476}" dt="2023-06-03T20:09:46.801" v="134" actId="1076"/>
        <pc:sldMkLst>
          <pc:docMk/>
          <pc:sldMk cId="3751919703" sldId="1592"/>
        </pc:sldMkLst>
        <pc:picChg chg="add mod modCrop">
          <ac:chgData name="Lane, Kathleen" userId="d8586a00-d571-4eeb-bfc3-f42bf250439e" providerId="ADAL" clId="{6B43DEB9-6CED-411F-B147-D601A8D13476}" dt="2023-06-03T20:09:46.801" v="134" actId="1076"/>
          <ac:picMkLst>
            <pc:docMk/>
            <pc:sldMk cId="3751919703" sldId="1592"/>
            <ac:picMk id="8" creationId="{F428E552-331C-BDBF-48C3-D6D721F9FC53}"/>
          </ac:picMkLst>
        </pc:picChg>
        <pc:picChg chg="del">
          <ac:chgData name="Lane, Kathleen" userId="d8586a00-d571-4eeb-bfc3-f42bf250439e" providerId="ADAL" clId="{6B43DEB9-6CED-411F-B147-D601A8D13476}" dt="2023-06-03T20:09:05.823" v="127" actId="478"/>
          <ac:picMkLst>
            <pc:docMk/>
            <pc:sldMk cId="3751919703" sldId="1592"/>
            <ac:picMk id="9" creationId="{F9B72D84-7890-018B-383F-15F72D3A6537}"/>
          </ac:picMkLst>
        </pc:picChg>
      </pc:sldChg>
      <pc:sldChg chg="add del">
        <pc:chgData name="Lane, Kathleen" userId="d8586a00-d571-4eeb-bfc3-f42bf250439e" providerId="ADAL" clId="{6B43DEB9-6CED-411F-B147-D601A8D13476}" dt="2023-06-03T19:58:27.089" v="38" actId="47"/>
        <pc:sldMkLst>
          <pc:docMk/>
          <pc:sldMk cId="3550752238" sldId="1831"/>
        </pc:sldMkLst>
      </pc:sldChg>
      <pc:sldChg chg="add del">
        <pc:chgData name="Lane, Kathleen" userId="d8586a00-d571-4eeb-bfc3-f42bf250439e" providerId="ADAL" clId="{6B43DEB9-6CED-411F-B147-D601A8D13476}" dt="2023-06-03T19:59:14.319" v="39" actId="47"/>
        <pc:sldMkLst>
          <pc:docMk/>
          <pc:sldMk cId="2126113433" sldId="1833"/>
        </pc:sldMkLst>
      </pc:sldChg>
      <pc:sldChg chg="add del ord">
        <pc:chgData name="Lane, Kathleen" userId="d8586a00-d571-4eeb-bfc3-f42bf250439e" providerId="ADAL" clId="{6B43DEB9-6CED-411F-B147-D601A8D13476}" dt="2023-06-03T20:11:55.200" v="167"/>
        <pc:sldMkLst>
          <pc:docMk/>
          <pc:sldMk cId="919392637" sldId="1838"/>
        </pc:sldMkLst>
      </pc:sldChg>
      <pc:sldChg chg="add del modNotesTx">
        <pc:chgData name="Lane, Kathleen" userId="d8586a00-d571-4eeb-bfc3-f42bf250439e" providerId="ADAL" clId="{6B43DEB9-6CED-411F-B147-D601A8D13476}" dt="2023-06-03T20:01:35.314" v="46" actId="47"/>
        <pc:sldMkLst>
          <pc:docMk/>
          <pc:sldMk cId="2929877506" sldId="1842"/>
        </pc:sldMkLst>
      </pc:sldChg>
      <pc:sldChg chg="addSp delSp modSp add del mod delAnim modAnim modNotesTx">
        <pc:chgData name="Lane, Kathleen" userId="d8586a00-d571-4eeb-bfc3-f42bf250439e" providerId="ADAL" clId="{6B43DEB9-6CED-411F-B147-D601A8D13476}" dt="2023-06-03T20:02:21.246" v="55" actId="47"/>
        <pc:sldMkLst>
          <pc:docMk/>
          <pc:sldMk cId="4010671163" sldId="1843"/>
        </pc:sldMkLst>
        <pc:picChg chg="add del mod">
          <ac:chgData name="Lane, Kathleen" userId="d8586a00-d571-4eeb-bfc3-f42bf250439e" providerId="ADAL" clId="{6B43DEB9-6CED-411F-B147-D601A8D13476}" dt="2023-06-03T20:01:42.774" v="49" actId="21"/>
          <ac:picMkLst>
            <pc:docMk/>
            <pc:sldMk cId="4010671163" sldId="1843"/>
            <ac:picMk id="4" creationId="{ABE11C00-D44E-4D03-0A62-48DB86865986}"/>
          </ac:picMkLst>
        </pc:picChg>
        <pc:picChg chg="del mod">
          <ac:chgData name="Lane, Kathleen" userId="d8586a00-d571-4eeb-bfc3-f42bf250439e" providerId="ADAL" clId="{6B43DEB9-6CED-411F-B147-D601A8D13476}" dt="2023-06-03T20:01:46.871" v="51" actId="21"/>
          <ac:picMkLst>
            <pc:docMk/>
            <pc:sldMk cId="4010671163" sldId="1843"/>
            <ac:picMk id="5" creationId="{A16031B5-092F-79E8-7A13-202816896C2F}"/>
          </ac:picMkLst>
        </pc:picChg>
      </pc:sldChg>
      <pc:sldChg chg="add del">
        <pc:chgData name="Lane, Kathleen" userId="d8586a00-d571-4eeb-bfc3-f42bf250439e" providerId="ADAL" clId="{6B43DEB9-6CED-411F-B147-D601A8D13476}" dt="2023-06-03T19:59:18.393" v="40" actId="47"/>
        <pc:sldMkLst>
          <pc:docMk/>
          <pc:sldMk cId="739390503" sldId="1849"/>
        </pc:sldMkLst>
      </pc:sldChg>
      <pc:sldChg chg="add del">
        <pc:chgData name="Lane, Kathleen" userId="d8586a00-d571-4eeb-bfc3-f42bf250439e" providerId="ADAL" clId="{6B43DEB9-6CED-411F-B147-D601A8D13476}" dt="2023-06-03T19:59:18.393" v="40" actId="47"/>
        <pc:sldMkLst>
          <pc:docMk/>
          <pc:sldMk cId="1622913298" sldId="1850"/>
        </pc:sldMkLst>
      </pc:sldChg>
      <pc:sldChg chg="add del">
        <pc:chgData name="Lane, Kathleen" userId="d8586a00-d571-4eeb-bfc3-f42bf250439e" providerId="ADAL" clId="{6B43DEB9-6CED-411F-B147-D601A8D13476}" dt="2023-06-03T20:02:48.239" v="58" actId="47"/>
        <pc:sldMkLst>
          <pc:docMk/>
          <pc:sldMk cId="3446836803" sldId="1851"/>
        </pc:sldMkLst>
      </pc:sldChg>
      <pc:sldChg chg="addSp delSp modSp add del mod delAnim modAnim">
        <pc:chgData name="Lane, Kathleen" userId="d8586a00-d571-4eeb-bfc3-f42bf250439e" providerId="ADAL" clId="{6B43DEB9-6CED-411F-B147-D601A8D13476}" dt="2023-06-03T20:02:48.239" v="58" actId="47"/>
        <pc:sldMkLst>
          <pc:docMk/>
          <pc:sldMk cId="2200292559" sldId="1852"/>
        </pc:sldMkLst>
        <pc:spChg chg="del">
          <ac:chgData name="Lane, Kathleen" userId="d8586a00-d571-4eeb-bfc3-f42bf250439e" providerId="ADAL" clId="{6B43DEB9-6CED-411F-B147-D601A8D13476}" dt="2023-06-03T20:02:36.244" v="57" actId="478"/>
          <ac:spMkLst>
            <pc:docMk/>
            <pc:sldMk cId="2200292559" sldId="1852"/>
            <ac:spMk id="5" creationId="{BBD4A285-8CF4-C9C3-6B41-382562555D73}"/>
          </ac:spMkLst>
        </pc:spChg>
        <pc:picChg chg="add del mod">
          <ac:chgData name="Lane, Kathleen" userId="d8586a00-d571-4eeb-bfc3-f42bf250439e" providerId="ADAL" clId="{6B43DEB9-6CED-411F-B147-D601A8D13476}" dt="2023-06-03T20:02:26.805" v="56" actId="478"/>
          <ac:picMkLst>
            <pc:docMk/>
            <pc:sldMk cId="2200292559" sldId="1852"/>
            <ac:picMk id="3" creationId="{8A267BDE-C71C-3A11-8760-624059261AC4}"/>
          </ac:picMkLst>
        </pc:picChg>
      </pc:sldChg>
      <pc:sldChg chg="add del">
        <pc:chgData name="Lane, Kathleen" userId="d8586a00-d571-4eeb-bfc3-f42bf250439e" providerId="ADAL" clId="{6B43DEB9-6CED-411F-B147-D601A8D13476}" dt="2023-06-03T20:02:48.239" v="58" actId="47"/>
        <pc:sldMkLst>
          <pc:docMk/>
          <pc:sldMk cId="3945449203" sldId="1854"/>
        </pc:sldMkLst>
      </pc:sldChg>
      <pc:sldChg chg="add del">
        <pc:chgData name="Lane, Kathleen" userId="d8586a00-d571-4eeb-bfc3-f42bf250439e" providerId="ADAL" clId="{6B43DEB9-6CED-411F-B147-D601A8D13476}" dt="2023-06-03T19:59:14.319" v="39" actId="47"/>
        <pc:sldMkLst>
          <pc:docMk/>
          <pc:sldMk cId="3087237145" sldId="1855"/>
        </pc:sldMkLst>
      </pc:sldChg>
      <pc:sldChg chg="add del">
        <pc:chgData name="Lane, Kathleen" userId="d8586a00-d571-4eeb-bfc3-f42bf250439e" providerId="ADAL" clId="{6B43DEB9-6CED-411F-B147-D601A8D13476}" dt="2023-06-03T19:59:14.319" v="39" actId="47"/>
        <pc:sldMkLst>
          <pc:docMk/>
          <pc:sldMk cId="3037792187" sldId="1856"/>
        </pc:sldMkLst>
      </pc:sldChg>
      <pc:sldChg chg="modSp add del mod ord modNotesTx">
        <pc:chgData name="Lane, Kathleen" userId="d8586a00-d571-4eeb-bfc3-f42bf250439e" providerId="ADAL" clId="{6B43DEB9-6CED-411F-B147-D601A8D13476}" dt="2023-06-03T20:11:49.788" v="165"/>
        <pc:sldMkLst>
          <pc:docMk/>
          <pc:sldMk cId="1260511484" sldId="1857"/>
        </pc:sldMkLst>
        <pc:spChg chg="mod">
          <ac:chgData name="Lane, Kathleen" userId="d8586a00-d571-4eeb-bfc3-f42bf250439e" providerId="ADAL" clId="{6B43DEB9-6CED-411F-B147-D601A8D13476}" dt="2023-06-03T20:04:31.408" v="64" actId="6549"/>
          <ac:spMkLst>
            <pc:docMk/>
            <pc:sldMk cId="1260511484" sldId="1857"/>
            <ac:spMk id="2" creationId="{1B5CB1D6-DF2C-5B7E-8D8F-5B8402806E12}"/>
          </ac:spMkLst>
        </pc:spChg>
        <pc:spChg chg="mod">
          <ac:chgData name="Lane, Kathleen" userId="d8586a00-d571-4eeb-bfc3-f42bf250439e" providerId="ADAL" clId="{6B43DEB9-6CED-411F-B147-D601A8D13476}" dt="2023-06-03T20:05:10.305" v="122" actId="5793"/>
          <ac:spMkLst>
            <pc:docMk/>
            <pc:sldMk cId="1260511484" sldId="1857"/>
            <ac:spMk id="9" creationId="{BFC17277-CB50-4D88-B781-EC58CB3B7DDD}"/>
          </ac:spMkLst>
        </pc:spChg>
      </pc:sldChg>
      <pc:sldChg chg="modSp mod">
        <pc:chgData name="Lane, Kathleen" userId="d8586a00-d571-4eeb-bfc3-f42bf250439e" providerId="ADAL" clId="{6B43DEB9-6CED-411F-B147-D601A8D13476}" dt="2023-06-03T20:18:26.133" v="214" actId="6549"/>
        <pc:sldMkLst>
          <pc:docMk/>
          <pc:sldMk cId="2472591702" sldId="1867"/>
        </pc:sldMkLst>
        <pc:spChg chg="mod">
          <ac:chgData name="Lane, Kathleen" userId="d8586a00-d571-4eeb-bfc3-f42bf250439e" providerId="ADAL" clId="{6B43DEB9-6CED-411F-B147-D601A8D13476}" dt="2023-06-03T20:18:26.133" v="214" actId="6549"/>
          <ac:spMkLst>
            <pc:docMk/>
            <pc:sldMk cId="2472591702" sldId="1867"/>
            <ac:spMk id="9" creationId="{30485C80-8E02-0222-0864-64082C2A2FAF}"/>
          </ac:spMkLst>
        </pc:spChg>
      </pc:sldChg>
      <pc:sldChg chg="modNotesTx">
        <pc:chgData name="Lane, Kathleen" userId="d8586a00-d571-4eeb-bfc3-f42bf250439e" providerId="ADAL" clId="{6B43DEB9-6CED-411F-B147-D601A8D13476}" dt="2023-06-03T20:04:03.082" v="59" actId="20577"/>
        <pc:sldMkLst>
          <pc:docMk/>
          <pc:sldMk cId="947878125" sldId="1870"/>
        </pc:sldMkLst>
      </pc:sldChg>
      <pc:sldChg chg="new del">
        <pc:chgData name="Lane, Kathleen" userId="d8586a00-d571-4eeb-bfc3-f42bf250439e" providerId="ADAL" clId="{6B43DEB9-6CED-411F-B147-D601A8D13476}" dt="2023-06-03T20:11:41.401" v="161" actId="47"/>
        <pc:sldMkLst>
          <pc:docMk/>
          <pc:sldMk cId="2907210330" sldId="1884"/>
        </pc:sldMkLst>
      </pc:sldChg>
    </pc:docChg>
  </pc:docChgLst>
  <pc:docChgLst>
    <pc:chgData name="Wendy Oakes" userId="S::wendy.oakes_asu.edu#ext#@kansas.onmicrosoft.com::2e8a6244-b545-461d-a2d5-8205ea4c66f5" providerId="AD" clId="Web-{2EB78597-562E-2228-4B38-04936C35D310}"/>
    <pc:docChg chg="modSld">
      <pc:chgData name="Wendy Oakes" userId="S::wendy.oakes_asu.edu#ext#@kansas.onmicrosoft.com::2e8a6244-b545-461d-a2d5-8205ea4c66f5" providerId="AD" clId="Web-{2EB78597-562E-2228-4B38-04936C35D310}" dt="2023-02-23T17:47:12.596" v="4" actId="1076"/>
      <pc:docMkLst>
        <pc:docMk/>
      </pc:docMkLst>
      <pc:sldChg chg="modSp">
        <pc:chgData name="Wendy Oakes" userId="S::wendy.oakes_asu.edu#ext#@kansas.onmicrosoft.com::2e8a6244-b545-461d-a2d5-8205ea4c66f5" providerId="AD" clId="Web-{2EB78597-562E-2228-4B38-04936C35D310}" dt="2023-02-23T17:47:12.596" v="4" actId="1076"/>
        <pc:sldMkLst>
          <pc:docMk/>
          <pc:sldMk cId="25972479" sldId="257"/>
        </pc:sldMkLst>
        <pc:spChg chg="mod">
          <ac:chgData name="Wendy Oakes" userId="S::wendy.oakes_asu.edu#ext#@kansas.onmicrosoft.com::2e8a6244-b545-461d-a2d5-8205ea4c66f5" providerId="AD" clId="Web-{2EB78597-562E-2228-4B38-04936C35D310}" dt="2023-02-23T17:47:12.596" v="4" actId="1076"/>
          <ac:spMkLst>
            <pc:docMk/>
            <pc:sldMk cId="25972479" sldId="257"/>
            <ac:spMk id="3" creationId="{24E37F21-8AF9-4213-80BF-C14CEF9D3B54}"/>
          </ac:spMkLst>
        </pc:spChg>
        <pc:spChg chg="mod">
          <ac:chgData name="Wendy Oakes" userId="S::wendy.oakes_asu.edu#ext#@kansas.onmicrosoft.com::2e8a6244-b545-461d-a2d5-8205ea4c66f5" providerId="AD" clId="Web-{2EB78597-562E-2228-4B38-04936C35D310}" dt="2023-02-23T17:47:09.549" v="3" actId="20577"/>
          <ac:spMkLst>
            <pc:docMk/>
            <pc:sldMk cId="25972479" sldId="257"/>
            <ac:spMk id="11" creationId="{0F080860-3FD6-4FFE-AFEC-E496CB445F30}"/>
          </ac:spMkLst>
        </pc:spChg>
      </pc:sldChg>
    </pc:docChg>
  </pc:docChgLst>
  <pc:docChgLst>
    <pc:chgData name="Lane, Kathleen" userId="d8586a00-d571-4eeb-bfc3-f42bf250439e" providerId="ADAL" clId="{3B37ACF6-4007-4AB3-83F0-F3F7864A7833}"/>
    <pc:docChg chg="custSel modSld">
      <pc:chgData name="Lane, Kathleen" userId="d8586a00-d571-4eeb-bfc3-f42bf250439e" providerId="ADAL" clId="{3B37ACF6-4007-4AB3-83F0-F3F7864A7833}" dt="2023-02-15T01:46:33" v="182" actId="20577"/>
      <pc:docMkLst>
        <pc:docMk/>
      </pc:docMkLst>
      <pc:sldChg chg="addSp modSp">
        <pc:chgData name="Lane, Kathleen" userId="d8586a00-d571-4eeb-bfc3-f42bf250439e" providerId="ADAL" clId="{3B37ACF6-4007-4AB3-83F0-F3F7864A7833}" dt="2023-02-15T01:45:45.494" v="89"/>
        <pc:sldMkLst>
          <pc:docMk/>
          <pc:sldMk cId="2126113433" sldId="1833"/>
        </pc:sldMkLst>
        <pc:spChg chg="add mod">
          <ac:chgData name="Lane, Kathleen" userId="d8586a00-d571-4eeb-bfc3-f42bf250439e" providerId="ADAL" clId="{3B37ACF6-4007-4AB3-83F0-F3F7864A7833}" dt="2023-02-15T01:45:45.494" v="89"/>
          <ac:spMkLst>
            <pc:docMk/>
            <pc:sldMk cId="2126113433" sldId="1833"/>
            <ac:spMk id="3" creationId="{B3EE4FC1-3A3B-F810-D57E-D093B9D345E0}"/>
          </ac:spMkLst>
        </pc:spChg>
      </pc:sldChg>
      <pc:sldChg chg="modSp mod">
        <pc:chgData name="Lane, Kathleen" userId="d8586a00-d571-4eeb-bfc3-f42bf250439e" providerId="ADAL" clId="{3B37ACF6-4007-4AB3-83F0-F3F7864A7833}" dt="2023-02-15T01:46:04.020" v="109" actId="5793"/>
        <pc:sldMkLst>
          <pc:docMk/>
          <pc:sldMk cId="2929877506" sldId="1842"/>
        </pc:sldMkLst>
        <pc:spChg chg="mod">
          <ac:chgData name="Lane, Kathleen" userId="d8586a00-d571-4eeb-bfc3-f42bf250439e" providerId="ADAL" clId="{3B37ACF6-4007-4AB3-83F0-F3F7864A7833}" dt="2023-02-15T01:46:04.020" v="109" actId="5793"/>
          <ac:spMkLst>
            <pc:docMk/>
            <pc:sldMk cId="2929877506" sldId="1842"/>
            <ac:spMk id="4" creationId="{497FFB56-477A-490D-A707-E60586C9183E}"/>
          </ac:spMkLst>
        </pc:spChg>
      </pc:sldChg>
      <pc:sldChg chg="addSp modSp">
        <pc:chgData name="Lane, Kathleen" userId="d8586a00-d571-4eeb-bfc3-f42bf250439e" providerId="ADAL" clId="{3B37ACF6-4007-4AB3-83F0-F3F7864A7833}" dt="2023-02-15T01:45:47.568" v="90"/>
        <pc:sldMkLst>
          <pc:docMk/>
          <pc:sldMk cId="739390503" sldId="1849"/>
        </pc:sldMkLst>
        <pc:spChg chg="add mod">
          <ac:chgData name="Lane, Kathleen" userId="d8586a00-d571-4eeb-bfc3-f42bf250439e" providerId="ADAL" clId="{3B37ACF6-4007-4AB3-83F0-F3F7864A7833}" dt="2023-02-15T01:45:47.568" v="90"/>
          <ac:spMkLst>
            <pc:docMk/>
            <pc:sldMk cId="739390503" sldId="1849"/>
            <ac:spMk id="7" creationId="{08669B24-6B8A-8D85-1FFB-91332EB9E1B9}"/>
          </ac:spMkLst>
        </pc:spChg>
      </pc:sldChg>
      <pc:sldChg chg="addSp modSp">
        <pc:chgData name="Lane, Kathleen" userId="d8586a00-d571-4eeb-bfc3-f42bf250439e" providerId="ADAL" clId="{3B37ACF6-4007-4AB3-83F0-F3F7864A7833}" dt="2023-02-15T01:45:49.814" v="91"/>
        <pc:sldMkLst>
          <pc:docMk/>
          <pc:sldMk cId="1622913298" sldId="1850"/>
        </pc:sldMkLst>
        <pc:spChg chg="add mod">
          <ac:chgData name="Lane, Kathleen" userId="d8586a00-d571-4eeb-bfc3-f42bf250439e" providerId="ADAL" clId="{3B37ACF6-4007-4AB3-83F0-F3F7864A7833}" dt="2023-02-15T01:45:49.814" v="91"/>
          <ac:spMkLst>
            <pc:docMk/>
            <pc:sldMk cId="1622913298" sldId="1850"/>
            <ac:spMk id="7" creationId="{92D5BFF7-2C2C-839B-3B7D-CD5A00BA56E6}"/>
          </ac:spMkLst>
        </pc:spChg>
      </pc:sldChg>
      <pc:sldChg chg="addSp modSp mod">
        <pc:chgData name="Lane, Kathleen" userId="d8586a00-d571-4eeb-bfc3-f42bf250439e" providerId="ADAL" clId="{3B37ACF6-4007-4AB3-83F0-F3F7864A7833}" dt="2023-02-15T01:45:11.827" v="88" actId="207"/>
        <pc:sldMkLst>
          <pc:docMk/>
          <pc:sldMk cId="3945449203" sldId="1854"/>
        </pc:sldMkLst>
        <pc:spChg chg="add mod">
          <ac:chgData name="Lane, Kathleen" userId="d8586a00-d571-4eeb-bfc3-f42bf250439e" providerId="ADAL" clId="{3B37ACF6-4007-4AB3-83F0-F3F7864A7833}" dt="2023-02-15T01:45:11.827" v="88" actId="207"/>
          <ac:spMkLst>
            <pc:docMk/>
            <pc:sldMk cId="3945449203" sldId="1854"/>
            <ac:spMk id="3" creationId="{D7B0C978-6C66-BFD2-7C05-47072584D289}"/>
          </ac:spMkLst>
        </pc:spChg>
      </pc:sldChg>
      <pc:sldChg chg="addSp modSp mod">
        <pc:chgData name="Lane, Kathleen" userId="d8586a00-d571-4eeb-bfc3-f42bf250439e" providerId="ADAL" clId="{3B37ACF6-4007-4AB3-83F0-F3F7864A7833}" dt="2023-02-15T01:46:33" v="182" actId="20577"/>
        <pc:sldMkLst>
          <pc:docMk/>
          <pc:sldMk cId="3538506476" sldId="1859"/>
        </pc:sldMkLst>
        <pc:spChg chg="add mod">
          <ac:chgData name="Lane, Kathleen" userId="d8586a00-d571-4eeb-bfc3-f42bf250439e" providerId="ADAL" clId="{3B37ACF6-4007-4AB3-83F0-F3F7864A7833}" dt="2023-02-15T01:46:33" v="182" actId="20577"/>
          <ac:spMkLst>
            <pc:docMk/>
            <pc:sldMk cId="3538506476" sldId="1859"/>
            <ac:spMk id="2" creationId="{588C6D46-B590-6495-939F-217E1C027FB5}"/>
          </ac:spMkLst>
        </pc:spChg>
      </pc:sldChg>
    </pc:docChg>
  </pc:docChgLst>
  <pc:docChgLst>
    <pc:chgData name="Common, Eric Alan" userId="S::e126c864@home.ku.edu::0f45fb79-a3c1-469c-9686-1fe2a5c7d05b" providerId="AD" clId="Web-{D5BAA06B-9248-480C-79AB-654846B034E5}"/>
    <pc:docChg chg="modSld">
      <pc:chgData name="Common, Eric Alan" userId="S::e126c864@home.ku.edu::0f45fb79-a3c1-469c-9686-1fe2a5c7d05b" providerId="AD" clId="Web-{D5BAA06B-9248-480C-79AB-654846B034E5}" dt="2023-02-27T15:08:59.669" v="139" actId="14100"/>
      <pc:docMkLst>
        <pc:docMk/>
      </pc:docMkLst>
      <pc:sldChg chg="addSp delSp modSp addAnim delAnim">
        <pc:chgData name="Common, Eric Alan" userId="S::e126c864@home.ku.edu::0f45fb79-a3c1-469c-9686-1fe2a5c7d05b" providerId="AD" clId="Web-{D5BAA06B-9248-480C-79AB-654846B034E5}" dt="2023-02-27T15:07:49.355" v="128" actId="1076"/>
        <pc:sldMkLst>
          <pc:docMk/>
          <pc:sldMk cId="3467168920" sldId="261"/>
        </pc:sldMkLst>
        <pc:spChg chg="mod">
          <ac:chgData name="Common, Eric Alan" userId="S::e126c864@home.ku.edu::0f45fb79-a3c1-469c-9686-1fe2a5c7d05b" providerId="AD" clId="Web-{D5BAA06B-9248-480C-79AB-654846B034E5}" dt="2023-02-27T15:07:30.230" v="122" actId="1076"/>
          <ac:spMkLst>
            <pc:docMk/>
            <pc:sldMk cId="3467168920" sldId="261"/>
            <ac:spMk id="2" creationId="{CDB19102-EEF2-46B9-80D6-D99B3039FB2B}"/>
          </ac:spMkLst>
        </pc:spChg>
        <pc:spChg chg="mod">
          <ac:chgData name="Common, Eric Alan" userId="S::e126c864@home.ku.edu::0f45fb79-a3c1-469c-9686-1fe2a5c7d05b" providerId="AD" clId="Web-{D5BAA06B-9248-480C-79AB-654846B034E5}" dt="2023-02-27T15:07:28.433" v="121" actId="1076"/>
          <ac:spMkLst>
            <pc:docMk/>
            <pc:sldMk cId="3467168920" sldId="261"/>
            <ac:spMk id="5" creationId="{B76F1889-4C67-494C-88F7-9288856ACBAA}"/>
          </ac:spMkLst>
        </pc:spChg>
        <pc:spChg chg="add mod">
          <ac:chgData name="Common, Eric Alan" userId="S::e126c864@home.ku.edu::0f45fb79-a3c1-469c-9686-1fe2a5c7d05b" providerId="AD" clId="Web-{D5BAA06B-9248-480C-79AB-654846B034E5}" dt="2023-02-27T15:06:46.244" v="96" actId="20577"/>
          <ac:spMkLst>
            <pc:docMk/>
            <pc:sldMk cId="3467168920" sldId="261"/>
            <ac:spMk id="29" creationId="{37183499-C166-DE44-99E9-A3E726BCF720}"/>
          </ac:spMkLst>
        </pc:spChg>
        <pc:picChg chg="add mod">
          <ac:chgData name="Common, Eric Alan" userId="S::e126c864@home.ku.edu::0f45fb79-a3c1-469c-9686-1fe2a5c7d05b" providerId="AD" clId="Web-{D5BAA06B-9248-480C-79AB-654846B034E5}" dt="2023-02-27T15:07:49.199" v="123" actId="1076"/>
          <ac:picMkLst>
            <pc:docMk/>
            <pc:sldMk cId="3467168920" sldId="261"/>
            <ac:picMk id="4" creationId="{BB3D9A95-FD81-032C-B5BA-F8853C7E506B}"/>
          </ac:picMkLst>
        </pc:picChg>
        <pc:picChg chg="add del mod">
          <ac:chgData name="Common, Eric Alan" userId="S::e126c864@home.ku.edu::0f45fb79-a3c1-469c-9686-1fe2a5c7d05b" providerId="AD" clId="Web-{D5BAA06B-9248-480C-79AB-654846B034E5}" dt="2023-02-27T15:01:59.409" v="14"/>
          <ac:picMkLst>
            <pc:docMk/>
            <pc:sldMk cId="3467168920" sldId="261"/>
            <ac:picMk id="7" creationId="{35AC10C4-48A7-AE9E-0BE8-2943E225F776}"/>
          </ac:picMkLst>
        </pc:picChg>
        <pc:picChg chg="add del mod">
          <ac:chgData name="Common, Eric Alan" userId="S::e126c864@home.ku.edu::0f45fb79-a3c1-469c-9686-1fe2a5c7d05b" providerId="AD" clId="Web-{D5BAA06B-9248-480C-79AB-654846B034E5}" dt="2023-02-27T15:02:00.237" v="15"/>
          <ac:picMkLst>
            <pc:docMk/>
            <pc:sldMk cId="3467168920" sldId="261"/>
            <ac:picMk id="9" creationId="{9BE7DC6F-A426-2516-E5F0-1EB68FD70432}"/>
          </ac:picMkLst>
        </pc:picChg>
        <pc:picChg chg="add del mod">
          <ac:chgData name="Common, Eric Alan" userId="S::e126c864@home.ku.edu::0f45fb79-a3c1-469c-9686-1fe2a5c7d05b" providerId="AD" clId="Web-{D5BAA06B-9248-480C-79AB-654846B034E5}" dt="2023-02-27T15:02:02.768" v="16"/>
          <ac:picMkLst>
            <pc:docMk/>
            <pc:sldMk cId="3467168920" sldId="261"/>
            <ac:picMk id="11" creationId="{29C3C9CD-BC46-D71A-1287-D34DA1C67FF4}"/>
          </ac:picMkLst>
        </pc:picChg>
        <pc:picChg chg="add del mod">
          <ac:chgData name="Common, Eric Alan" userId="S::e126c864@home.ku.edu::0f45fb79-a3c1-469c-9686-1fe2a5c7d05b" providerId="AD" clId="Web-{D5BAA06B-9248-480C-79AB-654846B034E5}" dt="2023-02-27T15:02:03.596" v="17"/>
          <ac:picMkLst>
            <pc:docMk/>
            <pc:sldMk cId="3467168920" sldId="261"/>
            <ac:picMk id="13" creationId="{7D26CD20-0C4D-4926-77EC-6163A3431200}"/>
          </ac:picMkLst>
        </pc:picChg>
        <pc:picChg chg="add mod">
          <ac:chgData name="Common, Eric Alan" userId="S::e126c864@home.ku.edu::0f45fb79-a3c1-469c-9686-1fe2a5c7d05b" providerId="AD" clId="Web-{D5BAA06B-9248-480C-79AB-654846B034E5}" dt="2023-02-27T15:07:49.230" v="124" actId="1076"/>
          <ac:picMkLst>
            <pc:docMk/>
            <pc:sldMk cId="3467168920" sldId="261"/>
            <ac:picMk id="15" creationId="{8EECC368-BE60-10F5-1367-090C125AE1A0}"/>
          </ac:picMkLst>
        </pc:picChg>
        <pc:picChg chg="add del mod">
          <ac:chgData name="Common, Eric Alan" userId="S::e126c864@home.ku.edu::0f45fb79-a3c1-469c-9686-1fe2a5c7d05b" providerId="AD" clId="Web-{D5BAA06B-9248-480C-79AB-654846B034E5}" dt="2023-02-27T15:02:19.269" v="23"/>
          <ac:picMkLst>
            <pc:docMk/>
            <pc:sldMk cId="3467168920" sldId="261"/>
            <ac:picMk id="17" creationId="{0F187FA8-A3EE-6180-B908-858DA53D1263}"/>
          </ac:picMkLst>
        </pc:picChg>
        <pc:picChg chg="add del mod">
          <ac:chgData name="Common, Eric Alan" userId="S::e126c864@home.ku.edu::0f45fb79-a3c1-469c-9686-1fe2a5c7d05b" providerId="AD" clId="Web-{D5BAA06B-9248-480C-79AB-654846B034E5}" dt="2023-02-27T15:02:26.800" v="30"/>
          <ac:picMkLst>
            <pc:docMk/>
            <pc:sldMk cId="3467168920" sldId="261"/>
            <ac:picMk id="18" creationId="{5AB91DDF-D496-2D3C-9009-9998F813D1AD}"/>
          </ac:picMkLst>
        </pc:picChg>
        <pc:picChg chg="add del mod">
          <ac:chgData name="Common, Eric Alan" userId="S::e126c864@home.ku.edu::0f45fb79-a3c1-469c-9686-1fe2a5c7d05b" providerId="AD" clId="Web-{D5BAA06B-9248-480C-79AB-654846B034E5}" dt="2023-02-27T15:02:26.112" v="29"/>
          <ac:picMkLst>
            <pc:docMk/>
            <pc:sldMk cId="3467168920" sldId="261"/>
            <ac:picMk id="19" creationId="{2E88C8C4-76C3-3056-DCEA-60CF60B41123}"/>
          </ac:picMkLst>
        </pc:picChg>
        <pc:picChg chg="add del mod">
          <ac:chgData name="Common, Eric Alan" userId="S::e126c864@home.ku.edu::0f45fb79-a3c1-469c-9686-1fe2a5c7d05b" providerId="AD" clId="Web-{D5BAA06B-9248-480C-79AB-654846B034E5}" dt="2023-02-27T15:02:24.456" v="28"/>
          <ac:picMkLst>
            <pc:docMk/>
            <pc:sldMk cId="3467168920" sldId="261"/>
            <ac:picMk id="20" creationId="{D5C71F8B-4C5F-73E6-922A-8778EF0457F3}"/>
          </ac:picMkLst>
        </pc:picChg>
        <pc:picChg chg="add mod">
          <ac:chgData name="Common, Eric Alan" userId="S::e126c864@home.ku.edu::0f45fb79-a3c1-469c-9686-1fe2a5c7d05b" providerId="AD" clId="Web-{D5BAA06B-9248-480C-79AB-654846B034E5}" dt="2023-02-27T15:07:49.261" v="125" actId="1076"/>
          <ac:picMkLst>
            <pc:docMk/>
            <pc:sldMk cId="3467168920" sldId="261"/>
            <ac:picMk id="22" creationId="{B6FB9132-D6C2-FE9B-CDB2-A04FE899F328}"/>
          </ac:picMkLst>
        </pc:picChg>
        <pc:picChg chg="add mod">
          <ac:chgData name="Common, Eric Alan" userId="S::e126c864@home.ku.edu::0f45fb79-a3c1-469c-9686-1fe2a5c7d05b" providerId="AD" clId="Web-{D5BAA06B-9248-480C-79AB-654846B034E5}" dt="2023-02-27T15:07:49.293" v="126" actId="1076"/>
          <ac:picMkLst>
            <pc:docMk/>
            <pc:sldMk cId="3467168920" sldId="261"/>
            <ac:picMk id="24" creationId="{0C347BC5-59A8-30A3-2268-6F5E58316785}"/>
          </ac:picMkLst>
        </pc:picChg>
        <pc:picChg chg="add mod">
          <ac:chgData name="Common, Eric Alan" userId="S::e126c864@home.ku.edu::0f45fb79-a3c1-469c-9686-1fe2a5c7d05b" providerId="AD" clId="Web-{D5BAA06B-9248-480C-79AB-654846B034E5}" dt="2023-02-27T15:07:49.324" v="127" actId="1076"/>
          <ac:picMkLst>
            <pc:docMk/>
            <pc:sldMk cId="3467168920" sldId="261"/>
            <ac:picMk id="26" creationId="{2CA63565-CCD5-8D76-12DD-81B6412E01D4}"/>
          </ac:picMkLst>
        </pc:picChg>
        <pc:picChg chg="add mod">
          <ac:chgData name="Common, Eric Alan" userId="S::e126c864@home.ku.edu::0f45fb79-a3c1-469c-9686-1fe2a5c7d05b" providerId="AD" clId="Web-{D5BAA06B-9248-480C-79AB-654846B034E5}" dt="2023-02-27T15:07:49.355" v="128" actId="1076"/>
          <ac:picMkLst>
            <pc:docMk/>
            <pc:sldMk cId="3467168920" sldId="261"/>
            <ac:picMk id="28" creationId="{A2D366CB-816E-F4FE-BBF8-FC75518FBCE4}"/>
          </ac:picMkLst>
        </pc:picChg>
      </pc:sldChg>
      <pc:sldChg chg="addSp modSp addAnim">
        <pc:chgData name="Common, Eric Alan" userId="S::e126c864@home.ku.edu::0f45fb79-a3c1-469c-9686-1fe2a5c7d05b" providerId="AD" clId="Web-{D5BAA06B-9248-480C-79AB-654846B034E5}" dt="2023-02-27T15:08:59.669" v="139" actId="14100"/>
        <pc:sldMkLst>
          <pc:docMk/>
          <pc:sldMk cId="4010671163" sldId="1843"/>
        </pc:sldMkLst>
        <pc:spChg chg="mod">
          <ac:chgData name="Common, Eric Alan" userId="S::e126c864@home.ku.edu::0f45fb79-a3c1-469c-9686-1fe2a5c7d05b" providerId="AD" clId="Web-{D5BAA06B-9248-480C-79AB-654846B034E5}" dt="2023-02-27T15:08:09.028" v="130" actId="20577"/>
          <ac:spMkLst>
            <pc:docMk/>
            <pc:sldMk cId="4010671163" sldId="1843"/>
            <ac:spMk id="3" creationId="{03C8B78C-56D7-BF62-4B91-06B512853C33}"/>
          </ac:spMkLst>
        </pc:spChg>
        <pc:picChg chg="add mod">
          <ac:chgData name="Common, Eric Alan" userId="S::e126c864@home.ku.edu::0f45fb79-a3c1-469c-9686-1fe2a5c7d05b" providerId="AD" clId="Web-{D5BAA06B-9248-480C-79AB-654846B034E5}" dt="2023-02-27T15:08:59.669" v="139" actId="14100"/>
          <ac:picMkLst>
            <pc:docMk/>
            <pc:sldMk cId="4010671163" sldId="1843"/>
            <ac:picMk id="5" creationId="{A16031B5-092F-79E8-7A13-202816896C2F}"/>
          </ac:picMkLst>
        </pc:picChg>
      </pc:sldChg>
    </pc:docChg>
  </pc:docChgLst>
  <pc:docChgLst>
    <pc:chgData name="Sherod, Rebecca Lee" userId="4a5e3857-22b8-48bf-84ca-3e6efb53098b" providerId="ADAL" clId="{F95D54FD-79CB-4801-83A8-1998A8808881}"/>
    <pc:docChg chg="custSel modSld">
      <pc:chgData name="Sherod, Rebecca Lee" userId="4a5e3857-22b8-48bf-84ca-3e6efb53098b" providerId="ADAL" clId="{F95D54FD-79CB-4801-83A8-1998A8808881}" dt="2023-02-23T18:01:59.484" v="46" actId="1076"/>
      <pc:docMkLst>
        <pc:docMk/>
      </pc:docMkLst>
      <pc:sldChg chg="addSp modSp mod modAnim">
        <pc:chgData name="Sherod, Rebecca Lee" userId="4a5e3857-22b8-48bf-84ca-3e6efb53098b" providerId="ADAL" clId="{F95D54FD-79CB-4801-83A8-1998A8808881}" dt="2023-02-23T18:01:59.484" v="46" actId="1076"/>
        <pc:sldMkLst>
          <pc:docMk/>
          <pc:sldMk cId="1229054510" sldId="281"/>
        </pc:sldMkLst>
        <pc:spChg chg="add mod">
          <ac:chgData name="Sherod, Rebecca Lee" userId="4a5e3857-22b8-48bf-84ca-3e6efb53098b" providerId="ADAL" clId="{F95D54FD-79CB-4801-83A8-1998A8808881}" dt="2023-02-23T17:54:11.580" v="30" actId="1582"/>
          <ac:spMkLst>
            <pc:docMk/>
            <pc:sldMk cId="1229054510" sldId="281"/>
            <ac:spMk id="5" creationId="{2FD5439B-9D11-5049-01A4-056E9A69FBD4}"/>
          </ac:spMkLst>
        </pc:spChg>
        <pc:picChg chg="mod ord">
          <ac:chgData name="Sherod, Rebecca Lee" userId="4a5e3857-22b8-48bf-84ca-3e6efb53098b" providerId="ADAL" clId="{F95D54FD-79CB-4801-83A8-1998A8808881}" dt="2023-02-23T18:01:59.484" v="46" actId="1076"/>
          <ac:picMkLst>
            <pc:docMk/>
            <pc:sldMk cId="1229054510" sldId="281"/>
            <ac:picMk id="10" creationId="{B9548B8F-7E55-B173-CB57-8FF7F7EA5DC8}"/>
          </ac:picMkLst>
        </pc:picChg>
      </pc:sldChg>
      <pc:sldChg chg="delSp mod">
        <pc:chgData name="Sherod, Rebecca Lee" userId="4a5e3857-22b8-48bf-84ca-3e6efb53098b" providerId="ADAL" clId="{F95D54FD-79CB-4801-83A8-1998A8808881}" dt="2023-02-23T14:35:46.298" v="1" actId="478"/>
        <pc:sldMkLst>
          <pc:docMk/>
          <pc:sldMk cId="2126113433" sldId="1833"/>
        </pc:sldMkLst>
        <pc:spChg chg="del">
          <ac:chgData name="Sherod, Rebecca Lee" userId="4a5e3857-22b8-48bf-84ca-3e6efb53098b" providerId="ADAL" clId="{F95D54FD-79CB-4801-83A8-1998A8808881}" dt="2023-02-23T14:35:46.298" v="1" actId="478"/>
          <ac:spMkLst>
            <pc:docMk/>
            <pc:sldMk cId="2126113433" sldId="1833"/>
            <ac:spMk id="3" creationId="{B3EE4FC1-3A3B-F810-D57E-D093B9D345E0}"/>
          </ac:spMkLst>
        </pc:spChg>
      </pc:sldChg>
      <pc:sldChg chg="delSp mod">
        <pc:chgData name="Sherod, Rebecca Lee" userId="4a5e3857-22b8-48bf-84ca-3e6efb53098b" providerId="ADAL" clId="{F95D54FD-79CB-4801-83A8-1998A8808881}" dt="2023-02-23T14:35:49.804" v="2" actId="478"/>
        <pc:sldMkLst>
          <pc:docMk/>
          <pc:sldMk cId="739390503" sldId="1849"/>
        </pc:sldMkLst>
        <pc:spChg chg="del">
          <ac:chgData name="Sherod, Rebecca Lee" userId="4a5e3857-22b8-48bf-84ca-3e6efb53098b" providerId="ADAL" clId="{F95D54FD-79CB-4801-83A8-1998A8808881}" dt="2023-02-23T14:35:49.804" v="2" actId="478"/>
          <ac:spMkLst>
            <pc:docMk/>
            <pc:sldMk cId="739390503" sldId="1849"/>
            <ac:spMk id="7" creationId="{08669B24-6B8A-8D85-1FFB-91332EB9E1B9}"/>
          </ac:spMkLst>
        </pc:spChg>
      </pc:sldChg>
      <pc:sldChg chg="delSp mod">
        <pc:chgData name="Sherod, Rebecca Lee" userId="4a5e3857-22b8-48bf-84ca-3e6efb53098b" providerId="ADAL" clId="{F95D54FD-79CB-4801-83A8-1998A8808881}" dt="2023-02-23T14:35:53.544" v="3" actId="478"/>
        <pc:sldMkLst>
          <pc:docMk/>
          <pc:sldMk cId="1622913298" sldId="1850"/>
        </pc:sldMkLst>
        <pc:spChg chg="del">
          <ac:chgData name="Sherod, Rebecca Lee" userId="4a5e3857-22b8-48bf-84ca-3e6efb53098b" providerId="ADAL" clId="{F95D54FD-79CB-4801-83A8-1998A8808881}" dt="2023-02-23T14:35:53.544" v="3" actId="478"/>
          <ac:spMkLst>
            <pc:docMk/>
            <pc:sldMk cId="1622913298" sldId="1850"/>
            <ac:spMk id="7" creationId="{92D5BFF7-2C2C-839B-3B7D-CD5A00BA56E6}"/>
          </ac:spMkLst>
        </pc:spChg>
      </pc:sldChg>
      <pc:sldChg chg="delSp mod">
        <pc:chgData name="Sherod, Rebecca Lee" userId="4a5e3857-22b8-48bf-84ca-3e6efb53098b" providerId="ADAL" clId="{F95D54FD-79CB-4801-83A8-1998A8808881}" dt="2023-02-23T14:35:42.310" v="0" actId="478"/>
        <pc:sldMkLst>
          <pc:docMk/>
          <pc:sldMk cId="3945449203" sldId="1854"/>
        </pc:sldMkLst>
        <pc:spChg chg="del">
          <ac:chgData name="Sherod, Rebecca Lee" userId="4a5e3857-22b8-48bf-84ca-3e6efb53098b" providerId="ADAL" clId="{F95D54FD-79CB-4801-83A8-1998A8808881}" dt="2023-02-23T14:35:42.310" v="0" actId="478"/>
          <ac:spMkLst>
            <pc:docMk/>
            <pc:sldMk cId="3945449203" sldId="1854"/>
            <ac:spMk id="3" creationId="{D7B0C978-6C66-BFD2-7C05-47072584D289}"/>
          </ac:spMkLst>
        </pc:spChg>
      </pc:sldChg>
      <pc:sldChg chg="addSp delSp modSp mod modAnim">
        <pc:chgData name="Sherod, Rebecca Lee" userId="4a5e3857-22b8-48bf-84ca-3e6efb53098b" providerId="ADAL" clId="{F95D54FD-79CB-4801-83A8-1998A8808881}" dt="2023-02-23T17:58:41.624" v="45" actId="1037"/>
        <pc:sldMkLst>
          <pc:docMk/>
          <pc:sldMk cId="3538506476" sldId="1859"/>
        </pc:sldMkLst>
        <pc:spChg chg="del">
          <ac:chgData name="Sherod, Rebecca Lee" userId="4a5e3857-22b8-48bf-84ca-3e6efb53098b" providerId="ADAL" clId="{F95D54FD-79CB-4801-83A8-1998A8808881}" dt="2023-02-23T17:47:06.634" v="4" actId="478"/>
          <ac:spMkLst>
            <pc:docMk/>
            <pc:sldMk cId="3538506476" sldId="1859"/>
            <ac:spMk id="2" creationId="{588C6D46-B590-6495-939F-217E1C027FB5}"/>
          </ac:spMkLst>
        </pc:spChg>
        <pc:picChg chg="mod ord">
          <ac:chgData name="Sherod, Rebecca Lee" userId="4a5e3857-22b8-48bf-84ca-3e6efb53098b" providerId="ADAL" clId="{F95D54FD-79CB-4801-83A8-1998A8808881}" dt="2023-02-23T17:58:23.022" v="40" actId="1076"/>
          <ac:picMkLst>
            <pc:docMk/>
            <pc:sldMk cId="3538506476" sldId="1859"/>
            <ac:picMk id="5" creationId="{EDEC054C-A3AD-48FC-845A-255A2FCA3756}"/>
          </ac:picMkLst>
        </pc:picChg>
        <pc:picChg chg="mod">
          <ac:chgData name="Sherod, Rebecca Lee" userId="4a5e3857-22b8-48bf-84ca-3e6efb53098b" providerId="ADAL" clId="{F95D54FD-79CB-4801-83A8-1998A8808881}" dt="2023-02-23T17:58:23.022" v="40" actId="1076"/>
          <ac:picMkLst>
            <pc:docMk/>
            <pc:sldMk cId="3538506476" sldId="1859"/>
            <ac:picMk id="6" creationId="{4471A8D3-F85C-4092-9E99-5B4B6FA0F1F8}"/>
          </ac:picMkLst>
        </pc:picChg>
        <pc:picChg chg="add mod">
          <ac:chgData name="Sherod, Rebecca Lee" userId="4a5e3857-22b8-48bf-84ca-3e6efb53098b" providerId="ADAL" clId="{F95D54FD-79CB-4801-83A8-1998A8808881}" dt="2023-02-23T17:58:41.624" v="45" actId="1037"/>
          <ac:picMkLst>
            <pc:docMk/>
            <pc:sldMk cId="3538506476" sldId="1859"/>
            <ac:picMk id="8" creationId="{CFB93153-CFB4-D340-65ED-4BFFE5C90CD2}"/>
          </ac:picMkLst>
        </pc:picChg>
      </pc:sldChg>
    </pc:docChg>
  </pc:docChgLst>
  <pc:docChgLst>
    <pc:chgData name="Sherod, Rebecca Lee" userId="4a5e3857-22b8-48bf-84ca-3e6efb53098b" providerId="ADAL" clId="{5C6835F0-7927-4658-86DE-A4AEA87ADFF7}"/>
    <pc:docChg chg="undo custSel addSld delSld modSld sldOrd modMainMaster modSection">
      <pc:chgData name="Sherod, Rebecca Lee" userId="4a5e3857-22b8-48bf-84ca-3e6efb53098b" providerId="ADAL" clId="{5C6835F0-7927-4658-86DE-A4AEA87ADFF7}" dt="2023-03-31T19:07:52.096" v="1030" actId="1076"/>
      <pc:docMkLst>
        <pc:docMk/>
      </pc:docMkLst>
      <pc:sldChg chg="addSp delSp modSp mod">
        <pc:chgData name="Sherod, Rebecca Lee" userId="4a5e3857-22b8-48bf-84ca-3e6efb53098b" providerId="ADAL" clId="{5C6835F0-7927-4658-86DE-A4AEA87ADFF7}" dt="2023-03-31T19:07:52.096" v="1030" actId="1076"/>
        <pc:sldMkLst>
          <pc:docMk/>
          <pc:sldMk cId="25972479" sldId="257"/>
        </pc:sldMkLst>
        <pc:spChg chg="add mod">
          <ac:chgData name="Sherod, Rebecca Lee" userId="4a5e3857-22b8-48bf-84ca-3e6efb53098b" providerId="ADAL" clId="{5C6835F0-7927-4658-86DE-A4AEA87ADFF7}" dt="2023-03-31T19:07:52.096" v="1030" actId="1076"/>
          <ac:spMkLst>
            <pc:docMk/>
            <pc:sldMk cId="25972479" sldId="257"/>
            <ac:spMk id="2" creationId="{750C6459-BA7F-22E0-F1DF-804A1C229178}"/>
          </ac:spMkLst>
        </pc:spChg>
        <pc:spChg chg="del mod topLvl">
          <ac:chgData name="Sherod, Rebecca Lee" userId="4a5e3857-22b8-48bf-84ca-3e6efb53098b" providerId="ADAL" clId="{5C6835F0-7927-4658-86DE-A4AEA87ADFF7}" dt="2023-03-31T18:55:07.694" v="706" actId="478"/>
          <ac:spMkLst>
            <pc:docMk/>
            <pc:sldMk cId="25972479" sldId="257"/>
            <ac:spMk id="5" creationId="{F1E6210F-0217-0746-40A7-44719FA71375}"/>
          </ac:spMkLst>
        </pc:spChg>
        <pc:spChg chg="mod">
          <ac:chgData name="Sherod, Rebecca Lee" userId="4a5e3857-22b8-48bf-84ca-3e6efb53098b" providerId="ADAL" clId="{5C6835F0-7927-4658-86DE-A4AEA87ADFF7}" dt="2023-03-31T18:53:11.299" v="573" actId="20577"/>
          <ac:spMkLst>
            <pc:docMk/>
            <pc:sldMk cId="25972479" sldId="257"/>
            <ac:spMk id="11" creationId="{0F080860-3FD6-4FFE-AFEC-E496CB445F30}"/>
          </ac:spMkLst>
        </pc:spChg>
        <pc:grpChg chg="add del mod">
          <ac:chgData name="Sherod, Rebecca Lee" userId="4a5e3857-22b8-48bf-84ca-3e6efb53098b" providerId="ADAL" clId="{5C6835F0-7927-4658-86DE-A4AEA87ADFF7}" dt="2023-03-31T18:55:04.273" v="705" actId="165"/>
          <ac:grpSpMkLst>
            <pc:docMk/>
            <pc:sldMk cId="25972479" sldId="257"/>
            <ac:grpSpMk id="3" creationId="{81389A47-4D96-DAFD-0C9E-D754B48D97E3}"/>
          </ac:grpSpMkLst>
        </pc:grpChg>
        <pc:picChg chg="mod topLvl">
          <ac:chgData name="Sherod, Rebecca Lee" userId="4a5e3857-22b8-48bf-84ca-3e6efb53098b" providerId="ADAL" clId="{5C6835F0-7927-4658-86DE-A4AEA87ADFF7}" dt="2023-03-31T18:55:21.361" v="711" actId="1035"/>
          <ac:picMkLst>
            <pc:docMk/>
            <pc:sldMk cId="25972479" sldId="257"/>
            <ac:picMk id="4" creationId="{647AFFF2-A1A0-4ADF-50AC-B0D99C61695A}"/>
          </ac:picMkLst>
        </pc:picChg>
      </pc:sldChg>
      <pc:sldChg chg="addSp modSp mod">
        <pc:chgData name="Sherod, Rebecca Lee" userId="4a5e3857-22b8-48bf-84ca-3e6efb53098b" providerId="ADAL" clId="{5C6835F0-7927-4658-86DE-A4AEA87ADFF7}" dt="2023-03-31T19:04:00.769" v="1029" actId="20577"/>
        <pc:sldMkLst>
          <pc:docMk/>
          <pc:sldMk cId="820922242" sldId="261"/>
        </pc:sldMkLst>
        <pc:spChg chg="add mod">
          <ac:chgData name="Sherod, Rebecca Lee" userId="4a5e3857-22b8-48bf-84ca-3e6efb53098b" providerId="ADAL" clId="{5C6835F0-7927-4658-86DE-A4AEA87ADFF7}" dt="2023-03-31T19:04:00.769" v="1029" actId="20577"/>
          <ac:spMkLst>
            <pc:docMk/>
            <pc:sldMk cId="820922242" sldId="261"/>
            <ac:spMk id="3" creationId="{577AFA4F-E3F1-9C44-5C6B-1ED65305D099}"/>
          </ac:spMkLst>
        </pc:spChg>
      </pc:sldChg>
      <pc:sldChg chg="modSp mod">
        <pc:chgData name="Sherod, Rebecca Lee" userId="4a5e3857-22b8-48bf-84ca-3e6efb53098b" providerId="ADAL" clId="{5C6835F0-7927-4658-86DE-A4AEA87ADFF7}" dt="2023-03-31T18:59:17.788" v="866" actId="12788"/>
        <pc:sldMkLst>
          <pc:docMk/>
          <pc:sldMk cId="1008470295" sldId="749"/>
        </pc:sldMkLst>
        <pc:spChg chg="mod">
          <ac:chgData name="Sherod, Rebecca Lee" userId="4a5e3857-22b8-48bf-84ca-3e6efb53098b" providerId="ADAL" clId="{5C6835F0-7927-4658-86DE-A4AEA87ADFF7}" dt="2023-03-31T18:59:03.292" v="864" actId="12788"/>
          <ac:spMkLst>
            <pc:docMk/>
            <pc:sldMk cId="1008470295" sldId="749"/>
            <ac:spMk id="8" creationId="{00000000-0000-0000-0000-000000000000}"/>
          </ac:spMkLst>
        </pc:spChg>
        <pc:spChg chg="mod">
          <ac:chgData name="Sherod, Rebecca Lee" userId="4a5e3857-22b8-48bf-84ca-3e6efb53098b" providerId="ADAL" clId="{5C6835F0-7927-4658-86DE-A4AEA87ADFF7}" dt="2023-03-31T18:59:17.788" v="866" actId="12788"/>
          <ac:spMkLst>
            <pc:docMk/>
            <pc:sldMk cId="1008470295" sldId="749"/>
            <ac:spMk id="9" creationId="{00000000-0000-0000-0000-000000000000}"/>
          </ac:spMkLst>
        </pc:spChg>
        <pc:picChg chg="mod">
          <ac:chgData name="Sherod, Rebecca Lee" userId="4a5e3857-22b8-48bf-84ca-3e6efb53098b" providerId="ADAL" clId="{5C6835F0-7927-4658-86DE-A4AEA87ADFF7}" dt="2023-03-31T18:59:11.539" v="865" actId="12788"/>
          <ac:picMkLst>
            <pc:docMk/>
            <pc:sldMk cId="1008470295" sldId="749"/>
            <ac:picMk id="7" creationId="{00000000-0000-0000-0000-000000000000}"/>
          </ac:picMkLst>
        </pc:picChg>
      </pc:sldChg>
      <pc:sldChg chg="addSp modSp mod">
        <pc:chgData name="Sherod, Rebecca Lee" userId="4a5e3857-22b8-48bf-84ca-3e6efb53098b" providerId="ADAL" clId="{5C6835F0-7927-4658-86DE-A4AEA87ADFF7}" dt="2023-03-31T18:57:05.753" v="863" actId="20577"/>
        <pc:sldMkLst>
          <pc:docMk/>
          <pc:sldMk cId="172971010" sldId="1397"/>
        </pc:sldMkLst>
        <pc:spChg chg="add mod">
          <ac:chgData name="Sherod, Rebecca Lee" userId="4a5e3857-22b8-48bf-84ca-3e6efb53098b" providerId="ADAL" clId="{5C6835F0-7927-4658-86DE-A4AEA87ADFF7}" dt="2023-03-31T18:57:05.753" v="863" actId="20577"/>
          <ac:spMkLst>
            <pc:docMk/>
            <pc:sldMk cId="172971010" sldId="1397"/>
            <ac:spMk id="2" creationId="{5354D5EF-9CE4-24D5-CB24-1254131EFA63}"/>
          </ac:spMkLst>
        </pc:spChg>
      </pc:sldChg>
      <pc:sldChg chg="addSp delSp modSp mod ord delAnim modAnim">
        <pc:chgData name="Sherod, Rebecca Lee" userId="4a5e3857-22b8-48bf-84ca-3e6efb53098b" providerId="ADAL" clId="{5C6835F0-7927-4658-86DE-A4AEA87ADFF7}" dt="2023-03-27T18:53:29.942" v="481" actId="1076"/>
        <pc:sldMkLst>
          <pc:docMk/>
          <pc:sldMk cId="3538506476" sldId="1859"/>
        </pc:sldMkLst>
        <pc:spChg chg="add mod">
          <ac:chgData name="Sherod, Rebecca Lee" userId="4a5e3857-22b8-48bf-84ca-3e6efb53098b" providerId="ADAL" clId="{5C6835F0-7927-4658-86DE-A4AEA87ADFF7}" dt="2023-03-27T18:37:18.722" v="106" actId="1076"/>
          <ac:spMkLst>
            <pc:docMk/>
            <pc:sldMk cId="3538506476" sldId="1859"/>
            <ac:spMk id="2" creationId="{EC25C750-B6A5-77E0-6F39-51ED6E9AA61E}"/>
          </ac:spMkLst>
        </pc:spChg>
        <pc:grpChg chg="add mod">
          <ac:chgData name="Sherod, Rebecca Lee" userId="4a5e3857-22b8-48bf-84ca-3e6efb53098b" providerId="ADAL" clId="{5C6835F0-7927-4658-86DE-A4AEA87ADFF7}" dt="2023-03-27T18:34:01.701" v="73" actId="164"/>
          <ac:grpSpMkLst>
            <pc:docMk/>
            <pc:sldMk cId="3538506476" sldId="1859"/>
            <ac:grpSpMk id="3" creationId="{15C8B262-64FF-41D0-047D-AF28574E2389}"/>
          </ac:grpSpMkLst>
        </pc:grpChg>
        <pc:picChg chg="del">
          <ac:chgData name="Sherod, Rebecca Lee" userId="4a5e3857-22b8-48bf-84ca-3e6efb53098b" providerId="ADAL" clId="{5C6835F0-7927-4658-86DE-A4AEA87ADFF7}" dt="2023-03-27T18:31:14.978" v="3" actId="21"/>
          <ac:picMkLst>
            <pc:docMk/>
            <pc:sldMk cId="3538506476" sldId="1859"/>
            <ac:picMk id="5" creationId="{EDEC054C-A3AD-48FC-845A-255A2FCA3756}"/>
          </ac:picMkLst>
        </pc:picChg>
        <pc:picChg chg="del">
          <ac:chgData name="Sherod, Rebecca Lee" userId="4a5e3857-22b8-48bf-84ca-3e6efb53098b" providerId="ADAL" clId="{5C6835F0-7927-4658-86DE-A4AEA87ADFF7}" dt="2023-03-27T18:31:14.978" v="3" actId="21"/>
          <ac:picMkLst>
            <pc:docMk/>
            <pc:sldMk cId="3538506476" sldId="1859"/>
            <ac:picMk id="6" creationId="{4471A8D3-F85C-4092-9E99-5B4B6FA0F1F8}"/>
          </ac:picMkLst>
        </pc:picChg>
        <pc:picChg chg="mod">
          <ac:chgData name="Sherod, Rebecca Lee" userId="4a5e3857-22b8-48bf-84ca-3e6efb53098b" providerId="ADAL" clId="{5C6835F0-7927-4658-86DE-A4AEA87ADFF7}" dt="2023-03-27T18:53:29.942" v="481" actId="1076"/>
          <ac:picMkLst>
            <pc:docMk/>
            <pc:sldMk cId="3538506476" sldId="1859"/>
            <ac:picMk id="7" creationId="{BC791F54-D5A3-19D6-4904-B5514EBA52B7}"/>
          </ac:picMkLst>
        </pc:picChg>
        <pc:picChg chg="mod">
          <ac:chgData name="Sherod, Rebecca Lee" userId="4a5e3857-22b8-48bf-84ca-3e6efb53098b" providerId="ADAL" clId="{5C6835F0-7927-4658-86DE-A4AEA87ADFF7}" dt="2023-03-27T18:37:16.206" v="105" actId="1076"/>
          <ac:picMkLst>
            <pc:docMk/>
            <pc:sldMk cId="3538506476" sldId="1859"/>
            <ac:picMk id="8" creationId="{CFB93153-CFB4-D340-65ED-4BFFE5C90CD2}"/>
          </ac:picMkLst>
        </pc:picChg>
      </pc:sldChg>
      <pc:sldChg chg="addSp delSp modSp del mod ord delAnim modAnim">
        <pc:chgData name="Sherod, Rebecca Lee" userId="4a5e3857-22b8-48bf-84ca-3e6efb53098b" providerId="ADAL" clId="{5C6835F0-7927-4658-86DE-A4AEA87ADFF7}" dt="2023-03-27T18:39:54.375" v="207" actId="2696"/>
        <pc:sldMkLst>
          <pc:docMk/>
          <pc:sldMk cId="360176830" sldId="1860"/>
        </pc:sldMkLst>
        <pc:spChg chg="del">
          <ac:chgData name="Sherod, Rebecca Lee" userId="4a5e3857-22b8-48bf-84ca-3e6efb53098b" providerId="ADAL" clId="{5C6835F0-7927-4658-86DE-A4AEA87ADFF7}" dt="2023-03-27T18:37:43.059" v="110" actId="478"/>
          <ac:spMkLst>
            <pc:docMk/>
            <pc:sldMk cId="360176830" sldId="1860"/>
            <ac:spMk id="7" creationId="{C191E7C2-49CC-6245-BCDC-780C5BFD26A9}"/>
          </ac:spMkLst>
        </pc:spChg>
        <pc:picChg chg="add del mod">
          <ac:chgData name="Sherod, Rebecca Lee" userId="4a5e3857-22b8-48bf-84ca-3e6efb53098b" providerId="ADAL" clId="{5C6835F0-7927-4658-86DE-A4AEA87ADFF7}" dt="2023-03-27T18:39:49.133" v="205" actId="21"/>
          <ac:picMkLst>
            <pc:docMk/>
            <pc:sldMk cId="360176830" sldId="1860"/>
            <ac:picMk id="2" creationId="{2D42A511-62E4-DE6E-7EA8-B7445EF99BF4}"/>
          </ac:picMkLst>
        </pc:picChg>
        <pc:picChg chg="add del mod">
          <ac:chgData name="Sherod, Rebecca Lee" userId="4a5e3857-22b8-48bf-84ca-3e6efb53098b" providerId="ADAL" clId="{5C6835F0-7927-4658-86DE-A4AEA87ADFF7}" dt="2023-03-27T18:37:40.991" v="109" actId="478"/>
          <ac:picMkLst>
            <pc:docMk/>
            <pc:sldMk cId="360176830" sldId="1860"/>
            <ac:picMk id="3" creationId="{6225E371-9021-6982-98CA-839E701938A1}"/>
          </ac:picMkLst>
        </pc:picChg>
        <pc:picChg chg="del">
          <ac:chgData name="Sherod, Rebecca Lee" userId="4a5e3857-22b8-48bf-84ca-3e6efb53098b" providerId="ADAL" clId="{5C6835F0-7927-4658-86DE-A4AEA87ADFF7}" dt="2023-03-27T18:37:37.949" v="108" actId="478"/>
          <ac:picMkLst>
            <pc:docMk/>
            <pc:sldMk cId="360176830" sldId="1860"/>
            <ac:picMk id="5" creationId="{19EB1182-BEE4-B844-9CD9-61DBFF2B0479}"/>
          </ac:picMkLst>
        </pc:picChg>
        <pc:picChg chg="del">
          <ac:chgData name="Sherod, Rebecca Lee" userId="4a5e3857-22b8-48bf-84ca-3e6efb53098b" providerId="ADAL" clId="{5C6835F0-7927-4658-86DE-A4AEA87ADFF7}" dt="2023-03-27T18:37:34.833" v="107" actId="478"/>
          <ac:picMkLst>
            <pc:docMk/>
            <pc:sldMk cId="360176830" sldId="1860"/>
            <ac:picMk id="6" creationId="{FABC64AC-C31F-E54C-80A1-4F1DBAD63A35}"/>
          </ac:picMkLst>
        </pc:picChg>
      </pc:sldChg>
      <pc:sldChg chg="ord">
        <pc:chgData name="Sherod, Rebecca Lee" userId="4a5e3857-22b8-48bf-84ca-3e6efb53098b" providerId="ADAL" clId="{5C6835F0-7927-4658-86DE-A4AEA87ADFF7}" dt="2023-03-27T18:31:01.124" v="1"/>
        <pc:sldMkLst>
          <pc:docMk/>
          <pc:sldMk cId="3145615242" sldId="1861"/>
        </pc:sldMkLst>
      </pc:sldChg>
      <pc:sldChg chg="add">
        <pc:chgData name="Sherod, Rebecca Lee" userId="4a5e3857-22b8-48bf-84ca-3e6efb53098b" providerId="ADAL" clId="{5C6835F0-7927-4658-86DE-A4AEA87ADFF7}" dt="2023-03-27T18:31:11.028" v="2" actId="2890"/>
        <pc:sldMkLst>
          <pc:docMk/>
          <pc:sldMk cId="3041923427" sldId="1871"/>
        </pc:sldMkLst>
      </pc:sldChg>
      <pc:sldChg chg="ord">
        <pc:chgData name="Sherod, Rebecca Lee" userId="4a5e3857-22b8-48bf-84ca-3e6efb53098b" providerId="ADAL" clId="{5C6835F0-7927-4658-86DE-A4AEA87ADFF7}" dt="2023-03-27T18:36:53.820" v="98"/>
        <pc:sldMkLst>
          <pc:docMk/>
          <pc:sldMk cId="2887872962" sldId="1872"/>
        </pc:sldMkLst>
      </pc:sldChg>
      <pc:sldChg chg="addSp delSp modSp new mod modAnim">
        <pc:chgData name="Sherod, Rebecca Lee" userId="4a5e3857-22b8-48bf-84ca-3e6efb53098b" providerId="ADAL" clId="{5C6835F0-7927-4658-86DE-A4AEA87ADFF7}" dt="2023-03-27T18:45:27.512" v="420" actId="1036"/>
        <pc:sldMkLst>
          <pc:docMk/>
          <pc:sldMk cId="1084508643" sldId="1878"/>
        </pc:sldMkLst>
        <pc:spChg chg="mod">
          <ac:chgData name="Sherod, Rebecca Lee" userId="4a5e3857-22b8-48bf-84ca-3e6efb53098b" providerId="ADAL" clId="{5C6835F0-7927-4658-86DE-A4AEA87ADFF7}" dt="2023-03-27T18:45:27.512" v="420" actId="1036"/>
          <ac:spMkLst>
            <pc:docMk/>
            <pc:sldMk cId="1084508643" sldId="1878"/>
            <ac:spMk id="2" creationId="{0071DE30-C9EF-CCA7-9944-E0373F7DB618}"/>
          </ac:spMkLst>
        </pc:spChg>
        <pc:spChg chg="mod">
          <ac:chgData name="Sherod, Rebecca Lee" userId="4a5e3857-22b8-48bf-84ca-3e6efb53098b" providerId="ADAL" clId="{5C6835F0-7927-4658-86DE-A4AEA87ADFF7}" dt="2023-03-27T18:45:09.724" v="406" actId="1076"/>
          <ac:spMkLst>
            <pc:docMk/>
            <pc:sldMk cId="1084508643" sldId="1878"/>
            <ac:spMk id="3" creationId="{CCD24140-4278-2BF4-E28A-7A98733655F7}"/>
          </ac:spMkLst>
        </pc:spChg>
        <pc:spChg chg="del mod">
          <ac:chgData name="Sherod, Rebecca Lee" userId="4a5e3857-22b8-48bf-84ca-3e6efb53098b" providerId="ADAL" clId="{5C6835F0-7927-4658-86DE-A4AEA87ADFF7}" dt="2023-03-27T18:40:06.167" v="225" actId="478"/>
          <ac:spMkLst>
            <pc:docMk/>
            <pc:sldMk cId="1084508643" sldId="1878"/>
            <ac:spMk id="4" creationId="{13DDEAE9-F6A4-CA06-1CAF-B49DC353D567}"/>
          </ac:spMkLst>
        </pc:spChg>
        <pc:spChg chg="mod">
          <ac:chgData name="Sherod, Rebecca Lee" userId="4a5e3857-22b8-48bf-84ca-3e6efb53098b" providerId="ADAL" clId="{5C6835F0-7927-4658-86DE-A4AEA87ADFF7}" dt="2023-03-27T18:45:13.701" v="407" actId="1076"/>
          <ac:spMkLst>
            <pc:docMk/>
            <pc:sldMk cId="1084508643" sldId="1878"/>
            <ac:spMk id="5" creationId="{2924FC4D-18EE-1137-0727-1E5E93263980}"/>
          </ac:spMkLst>
        </pc:spChg>
        <pc:spChg chg="del mod">
          <ac:chgData name="Sherod, Rebecca Lee" userId="4a5e3857-22b8-48bf-84ca-3e6efb53098b" providerId="ADAL" clId="{5C6835F0-7927-4658-86DE-A4AEA87ADFF7}" dt="2023-03-27T18:41:51.378" v="377" actId="478"/>
          <ac:spMkLst>
            <pc:docMk/>
            <pc:sldMk cId="1084508643" sldId="1878"/>
            <ac:spMk id="6" creationId="{773F5576-C084-7161-256B-26400F1674FF}"/>
          </ac:spMkLst>
        </pc:spChg>
        <pc:spChg chg="add del mod">
          <ac:chgData name="Sherod, Rebecca Lee" userId="4a5e3857-22b8-48bf-84ca-3e6efb53098b" providerId="ADAL" clId="{5C6835F0-7927-4658-86DE-A4AEA87ADFF7}" dt="2023-03-27T18:39:01.093" v="186"/>
          <ac:spMkLst>
            <pc:docMk/>
            <pc:sldMk cId="1084508643" sldId="1878"/>
            <ac:spMk id="7" creationId="{7A8C6D11-A4C7-09AF-9F75-5BB222EA4341}"/>
          </ac:spMkLst>
        </pc:spChg>
        <pc:spChg chg="add mod">
          <ac:chgData name="Sherod, Rebecca Lee" userId="4a5e3857-22b8-48bf-84ca-3e6efb53098b" providerId="ADAL" clId="{5C6835F0-7927-4658-86DE-A4AEA87ADFF7}" dt="2023-03-27T18:45:17.144" v="408" actId="1076"/>
          <ac:spMkLst>
            <pc:docMk/>
            <pc:sldMk cId="1084508643" sldId="1878"/>
            <ac:spMk id="8" creationId="{1CD2F3AE-A338-4A16-0242-BC8E71E3813D}"/>
          </ac:spMkLst>
        </pc:spChg>
        <pc:picChg chg="add mod">
          <ac:chgData name="Sherod, Rebecca Lee" userId="4a5e3857-22b8-48bf-84ca-3e6efb53098b" providerId="ADAL" clId="{5C6835F0-7927-4658-86DE-A4AEA87ADFF7}" dt="2023-03-27T18:44:50.377" v="404" actId="1076"/>
          <ac:picMkLst>
            <pc:docMk/>
            <pc:sldMk cId="1084508643" sldId="1878"/>
            <ac:picMk id="9" creationId="{0214A9B7-214A-12A9-6DC2-C69C8FC7A440}"/>
          </ac:picMkLst>
        </pc:picChg>
        <pc:picChg chg="add mod">
          <ac:chgData name="Sherod, Rebecca Lee" userId="4a5e3857-22b8-48bf-84ca-3e6efb53098b" providerId="ADAL" clId="{5C6835F0-7927-4658-86DE-A4AEA87ADFF7}" dt="2023-03-27T18:44:58.616" v="405" actId="408"/>
          <ac:picMkLst>
            <pc:docMk/>
            <pc:sldMk cId="1084508643" sldId="1878"/>
            <ac:picMk id="10" creationId="{31DD4040-99CF-8516-1244-AEAC5DE0C664}"/>
          </ac:picMkLst>
        </pc:picChg>
        <pc:picChg chg="add mod">
          <ac:chgData name="Sherod, Rebecca Lee" userId="4a5e3857-22b8-48bf-84ca-3e6efb53098b" providerId="ADAL" clId="{5C6835F0-7927-4658-86DE-A4AEA87ADFF7}" dt="2023-03-27T18:44:41.350" v="403" actId="14100"/>
          <ac:picMkLst>
            <pc:docMk/>
            <pc:sldMk cId="1084508643" sldId="1878"/>
            <ac:picMk id="11" creationId="{5DB71C4D-1B67-8129-12B0-DA3A2C5C71B3}"/>
          </ac:picMkLst>
        </pc:picChg>
      </pc:sldChg>
      <pc:sldChg chg="addSp delSp modSp add mod ord delAnim modAnim">
        <pc:chgData name="Sherod, Rebecca Lee" userId="4a5e3857-22b8-48bf-84ca-3e6efb53098b" providerId="ADAL" clId="{5C6835F0-7927-4658-86DE-A4AEA87ADFF7}" dt="2023-03-27T19:00:32.142" v="570"/>
        <pc:sldMkLst>
          <pc:docMk/>
          <pc:sldMk cId="408184597" sldId="1882"/>
        </pc:sldMkLst>
        <pc:spChg chg="mod">
          <ac:chgData name="Sherod, Rebecca Lee" userId="4a5e3857-22b8-48bf-84ca-3e6efb53098b" providerId="ADAL" clId="{5C6835F0-7927-4658-86DE-A4AEA87ADFF7}" dt="2023-03-27T18:56:34.481" v="521" actId="1076"/>
          <ac:spMkLst>
            <pc:docMk/>
            <pc:sldMk cId="408184597" sldId="1882"/>
            <ac:spMk id="4" creationId="{2C4B1C2D-A0C4-C14D-B1E0-E54B1F530E35}"/>
          </ac:spMkLst>
        </pc:spChg>
        <pc:spChg chg="del mod ord">
          <ac:chgData name="Sherod, Rebecca Lee" userId="4a5e3857-22b8-48bf-84ca-3e6efb53098b" providerId="ADAL" clId="{5C6835F0-7927-4658-86DE-A4AEA87ADFF7}" dt="2023-03-27T18:55:34.684" v="502" actId="478"/>
          <ac:spMkLst>
            <pc:docMk/>
            <pc:sldMk cId="408184597" sldId="1882"/>
            <ac:spMk id="7" creationId="{C191E7C2-49CC-6245-BCDC-780C5BFD26A9}"/>
          </ac:spMkLst>
        </pc:spChg>
        <pc:picChg chg="del mod">
          <ac:chgData name="Sherod, Rebecca Lee" userId="4a5e3857-22b8-48bf-84ca-3e6efb53098b" providerId="ADAL" clId="{5C6835F0-7927-4658-86DE-A4AEA87ADFF7}" dt="2023-03-27T18:51:17.645" v="447" actId="478"/>
          <ac:picMkLst>
            <pc:docMk/>
            <pc:sldMk cId="408184597" sldId="1882"/>
            <ac:picMk id="3" creationId="{69C0F70E-5D91-2B0B-EA2A-896A044584EA}"/>
          </ac:picMkLst>
        </pc:picChg>
        <pc:picChg chg="add mod modCrop">
          <ac:chgData name="Sherod, Rebecca Lee" userId="4a5e3857-22b8-48bf-84ca-3e6efb53098b" providerId="ADAL" clId="{5C6835F0-7927-4658-86DE-A4AEA87ADFF7}" dt="2023-03-27T18:53:52.578" v="488" actId="1076"/>
          <ac:picMkLst>
            <pc:docMk/>
            <pc:sldMk cId="408184597" sldId="1882"/>
            <ac:picMk id="5" creationId="{154DC7FD-7A06-161E-E3CB-6453FB2D4155}"/>
          </ac:picMkLst>
        </pc:picChg>
        <pc:picChg chg="add mod">
          <ac:chgData name="Sherod, Rebecca Lee" userId="4a5e3857-22b8-48bf-84ca-3e6efb53098b" providerId="ADAL" clId="{5C6835F0-7927-4658-86DE-A4AEA87ADFF7}" dt="2023-03-27T18:56:40.313" v="523" actId="1076"/>
          <ac:picMkLst>
            <pc:docMk/>
            <pc:sldMk cId="408184597" sldId="1882"/>
            <ac:picMk id="6" creationId="{2BFB0B61-FDBD-C621-9C3C-B1B8A6FBE7C1}"/>
          </ac:picMkLst>
        </pc:picChg>
        <pc:picChg chg="del mod">
          <ac:chgData name="Sherod, Rebecca Lee" userId="4a5e3857-22b8-48bf-84ca-3e6efb53098b" providerId="ADAL" clId="{5C6835F0-7927-4658-86DE-A4AEA87ADFF7}" dt="2023-03-27T18:53:42.778" v="486" actId="478"/>
          <ac:picMkLst>
            <pc:docMk/>
            <pc:sldMk cId="408184597" sldId="1882"/>
            <ac:picMk id="9" creationId="{3993A594-138C-E036-A2CB-E289BAAC53AD}"/>
          </ac:picMkLst>
        </pc:picChg>
        <pc:picChg chg="add mod">
          <ac:chgData name="Sherod, Rebecca Lee" userId="4a5e3857-22b8-48bf-84ca-3e6efb53098b" providerId="ADAL" clId="{5C6835F0-7927-4658-86DE-A4AEA87ADFF7}" dt="2023-03-27T18:59:53.719" v="566" actId="1076"/>
          <ac:picMkLst>
            <pc:docMk/>
            <pc:sldMk cId="408184597" sldId="1882"/>
            <ac:picMk id="10" creationId="{619F1898-61BE-2431-0BC5-69941A4F485F}"/>
          </ac:picMkLst>
        </pc:picChg>
        <pc:picChg chg="add mod">
          <ac:chgData name="Sherod, Rebecca Lee" userId="4a5e3857-22b8-48bf-84ca-3e6efb53098b" providerId="ADAL" clId="{5C6835F0-7927-4658-86DE-A4AEA87ADFF7}" dt="2023-03-27T18:59:50.182" v="565" actId="1076"/>
          <ac:picMkLst>
            <pc:docMk/>
            <pc:sldMk cId="408184597" sldId="1882"/>
            <ac:picMk id="12" creationId="{5F6C6441-B037-2AB3-BBB4-6BD9FF9EF0E2}"/>
          </ac:picMkLst>
        </pc:picChg>
        <pc:picChg chg="add mod">
          <ac:chgData name="Sherod, Rebecca Lee" userId="4a5e3857-22b8-48bf-84ca-3e6efb53098b" providerId="ADAL" clId="{5C6835F0-7927-4658-86DE-A4AEA87ADFF7}" dt="2023-03-27T18:59:47.200" v="564" actId="1076"/>
          <ac:picMkLst>
            <pc:docMk/>
            <pc:sldMk cId="408184597" sldId="1882"/>
            <ac:picMk id="14" creationId="{18C77C92-8CCB-9E67-127C-7BDA8A134D42}"/>
          </ac:picMkLst>
        </pc:picChg>
        <pc:picChg chg="add del mod">
          <ac:chgData name="Sherod, Rebecca Lee" userId="4a5e3857-22b8-48bf-84ca-3e6efb53098b" providerId="ADAL" clId="{5C6835F0-7927-4658-86DE-A4AEA87ADFF7}" dt="2023-03-27T18:59:37.625" v="559" actId="478"/>
          <ac:picMkLst>
            <pc:docMk/>
            <pc:sldMk cId="408184597" sldId="1882"/>
            <ac:picMk id="16" creationId="{157BDE68-6009-2376-4DFD-3B5F4E09FF37}"/>
          </ac:picMkLst>
        </pc:picChg>
      </pc:sldChg>
      <pc:sldMasterChg chg="modSldLayout">
        <pc:chgData name="Sherod, Rebecca Lee" userId="4a5e3857-22b8-48bf-84ca-3e6efb53098b" providerId="ADAL" clId="{5C6835F0-7927-4658-86DE-A4AEA87ADFF7}" dt="2023-03-27T18:36:19.402" v="94" actId="29295"/>
        <pc:sldMasterMkLst>
          <pc:docMk/>
          <pc:sldMasterMk cId="3300153613" sldId="2147483660"/>
        </pc:sldMasterMkLst>
        <pc:sldLayoutChg chg="modSp mod">
          <pc:chgData name="Sherod, Rebecca Lee" userId="4a5e3857-22b8-48bf-84ca-3e6efb53098b" providerId="ADAL" clId="{5C6835F0-7927-4658-86DE-A4AEA87ADFF7}" dt="2023-03-27T18:36:19.402" v="94" actId="29295"/>
          <pc:sldLayoutMkLst>
            <pc:docMk/>
            <pc:sldMasterMk cId="3300153613" sldId="2147483660"/>
            <pc:sldLayoutMk cId="3636721164" sldId="2147483676"/>
          </pc:sldLayoutMkLst>
          <pc:picChg chg="mod">
            <ac:chgData name="Sherod, Rebecca Lee" userId="4a5e3857-22b8-48bf-84ca-3e6efb53098b" providerId="ADAL" clId="{5C6835F0-7927-4658-86DE-A4AEA87ADFF7}" dt="2023-03-27T18:36:19.402" v="94" actId="29295"/>
            <ac:picMkLst>
              <pc:docMk/>
              <pc:sldMasterMk cId="3300153613" sldId="2147483660"/>
              <pc:sldLayoutMk cId="3636721164" sldId="2147483676"/>
              <ac:picMk id="7" creationId="{A213AC10-A39E-D04F-B9C8-0350CDA52BD9}"/>
            </ac:picMkLst>
          </pc:picChg>
        </pc:sldLayoutChg>
      </pc:sldMasterChg>
    </pc:docChg>
  </pc:docChgLst>
  <pc:docChgLst>
    <pc:chgData name="Sherod, Rebecca Lee" userId="4a5e3857-22b8-48bf-84ca-3e6efb53098b" providerId="ADAL" clId="{7D06ED42-7B30-445B-B4D2-03FC618CF8D1}"/>
    <pc:docChg chg="modSld">
      <pc:chgData name="Sherod, Rebecca Lee" userId="4a5e3857-22b8-48bf-84ca-3e6efb53098b" providerId="ADAL" clId="{7D06ED42-7B30-445B-B4D2-03FC618CF8D1}" dt="2023-03-02T12:48:01.406" v="9"/>
      <pc:docMkLst>
        <pc:docMk/>
      </pc:docMkLst>
      <pc:sldChg chg="modAnim">
        <pc:chgData name="Sherod, Rebecca Lee" userId="4a5e3857-22b8-48bf-84ca-3e6efb53098b" providerId="ADAL" clId="{7D06ED42-7B30-445B-B4D2-03FC618CF8D1}" dt="2023-03-02T12:48:01.406" v="9"/>
        <pc:sldMkLst>
          <pc:docMk/>
          <pc:sldMk cId="3467168920" sldId="26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0.55610000000000004</c:v>
                </c:pt>
                <c:pt idx="1">
                  <c:v>0.5141</c:v>
                </c:pt>
                <c:pt idx="2">
                  <c:v>0.58441558441558439</c:v>
                </c:pt>
                <c:pt idx="3">
                  <c:v>0.67105263157894735</c:v>
                </c:pt>
                <c:pt idx="4">
                  <c:v>0.59471365638766516</c:v>
                </c:pt>
                <c:pt idx="5">
                  <c:v>0.62871287128712872</c:v>
                </c:pt>
                <c:pt idx="6">
                  <c:v>0.80220000000000002</c:v>
                </c:pt>
                <c:pt idx="7">
                  <c:v>0.71730000000000005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0.26529999999999998</c:v>
                </c:pt>
                <c:pt idx="1">
                  <c:v>0.29380000000000001</c:v>
                </c:pt>
                <c:pt idx="2">
                  <c:v>0.26406926406926406</c:v>
                </c:pt>
                <c:pt idx="3">
                  <c:v>0.17982456140350878</c:v>
                </c:pt>
                <c:pt idx="4">
                  <c:v>0.22907488986784141</c:v>
                </c:pt>
                <c:pt idx="5">
                  <c:v>0.20792079207920791</c:v>
                </c:pt>
                <c:pt idx="6">
                  <c:v>0.1429</c:v>
                </c:pt>
                <c:pt idx="7">
                  <c:v>0.1832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0.17860000000000001</c:v>
                </c:pt>
                <c:pt idx="1">
                  <c:v>0.19209999999999999</c:v>
                </c:pt>
                <c:pt idx="2">
                  <c:v>0.15151515151515152</c:v>
                </c:pt>
                <c:pt idx="3">
                  <c:v>0.14912280701754385</c:v>
                </c:pt>
                <c:pt idx="4">
                  <c:v>0.1762114537444934</c:v>
                </c:pt>
                <c:pt idx="5">
                  <c:v>0.16336633663366337</c:v>
                </c:pt>
                <c:pt idx="6">
                  <c:v>5.4899999999999997E-2</c:v>
                </c:pt>
                <c:pt idx="7">
                  <c:v>9.9500000000000005E-2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0.49489795918367346</c:v>
                </c:pt>
                <c:pt idx="1">
                  <c:v>0.57062146892655363</c:v>
                </c:pt>
                <c:pt idx="2">
                  <c:v>0.58874458874458879</c:v>
                </c:pt>
                <c:pt idx="3">
                  <c:v>0.67105263157894735</c:v>
                </c:pt>
                <c:pt idx="4">
                  <c:v>0.65198237885462551</c:v>
                </c:pt>
                <c:pt idx="5">
                  <c:v>0.63366336633663367</c:v>
                </c:pt>
                <c:pt idx="6">
                  <c:v>0.75270000000000004</c:v>
                </c:pt>
                <c:pt idx="7">
                  <c:v>0.7016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0.19387755102040816</c:v>
                </c:pt>
                <c:pt idx="1">
                  <c:v>0.16949152542372881</c:v>
                </c:pt>
                <c:pt idx="2">
                  <c:v>0.19913419913419914</c:v>
                </c:pt>
                <c:pt idx="3">
                  <c:v>0.19298245614035087</c:v>
                </c:pt>
                <c:pt idx="4">
                  <c:v>0.16299559471365638</c:v>
                </c:pt>
                <c:pt idx="5">
                  <c:v>0.17326732673267325</c:v>
                </c:pt>
                <c:pt idx="6">
                  <c:v>0.1484</c:v>
                </c:pt>
                <c:pt idx="7">
                  <c:v>0.1623</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0.31122448979591838</c:v>
                </c:pt>
                <c:pt idx="1">
                  <c:v>0.25988700564971751</c:v>
                </c:pt>
                <c:pt idx="2">
                  <c:v>0.21212121212121213</c:v>
                </c:pt>
                <c:pt idx="3">
                  <c:v>0.13596491228070176</c:v>
                </c:pt>
                <c:pt idx="4">
                  <c:v>0.18502202643171806</c:v>
                </c:pt>
                <c:pt idx="5">
                  <c:v>0.19306930693069307</c:v>
                </c:pt>
                <c:pt idx="6">
                  <c:v>9.8900000000000002E-2</c:v>
                </c:pt>
                <c:pt idx="7">
                  <c:v>0.1361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diagrams/_rels/data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ata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183C1B73-E93D-4AFA-812D-C8EF3B11E471}">
      <dgm:prSet phldrT="[Text]" custT="1"/>
      <dgm: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522F6D46-D52A-4BEE-8FEA-A3FFD210D3C8}">
      <dgm:prSet phldrT="[Text]" custT="1"/>
      <dgm: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Spring</a:t>
          </a:r>
        </a:p>
        <a:p>
          <a:pPr>
            <a:buNone/>
          </a:pPr>
          <a:r>
            <a:rPr lang="en-US" sz="1800">
              <a:solidFill>
                <a:sysClr val="window" lastClr="FFFFFF"/>
              </a:solidFill>
              <a:latin typeface="Calibri" panose="020F0502020204030204"/>
              <a:ea typeface="+mn-ea"/>
              <a:cs typeface="+mn-cs"/>
            </a:rPr>
            <a:t>ORF </a:t>
          </a:r>
        </a:p>
        <a:p>
          <a:pPr>
            <a:buNone/>
          </a:pPr>
          <a:r>
            <a:rPr lang="en-US" sz="1800">
              <a:solidFill>
                <a:sysClr val="window" lastClr="FFFFFF"/>
              </a:solidFill>
              <a:latin typeface="Calibri" panose="020F0502020204030204"/>
              <a:ea typeface="+mn-ea"/>
              <a:cs typeface="+mn-cs"/>
            </a:rPr>
            <a:t>MAP Reading</a:t>
          </a:r>
        </a:p>
        <a:p>
          <a:pPr>
            <a:buNone/>
          </a:pPr>
          <a:r>
            <a:rPr lang="en-US" sz="1800">
              <a:solidFill>
                <a:sysClr val="window" lastClr="FFFFFF"/>
              </a:solidFill>
              <a:latin typeface="Calibri" panose="020F0502020204030204"/>
              <a:ea typeface="+mn-ea"/>
              <a:cs typeface="+mn-cs"/>
            </a:rPr>
            <a:t>Nurse Visit</a:t>
          </a:r>
        </a:p>
        <a:p>
          <a:pPr>
            <a:buNone/>
          </a:pPr>
          <a:r>
            <a:rPr lang="en-US" sz="1800">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panose="020F0502020204030204"/>
              <a:ea typeface="+mn-ea"/>
              <a:cs typeface="+mn-cs"/>
            </a:rPr>
            <a:t>Fall</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Spring</a:t>
          </a:r>
        </a:p>
        <a:p>
          <a:pPr>
            <a:buNone/>
          </a:pPr>
          <a:r>
            <a:rPr lang="en-US">
              <a:solidFill>
                <a:sysClr val="window" lastClr="FFFFFF"/>
              </a:solidFill>
              <a:latin typeface="Calibri" panose="020F0502020204030204"/>
              <a:ea typeface="+mn-ea"/>
              <a:cs typeface="+mn-cs"/>
            </a:rPr>
            <a:t>GPA</a:t>
          </a:r>
        </a:p>
        <a:p>
          <a:pPr>
            <a:buNone/>
          </a:pPr>
          <a:r>
            <a:rPr lang="en-US">
              <a:solidFill>
                <a:sysClr val="window" lastClr="FFFFFF"/>
              </a:solidFill>
              <a:latin typeface="Calibri" panose="020F0502020204030204"/>
              <a:ea typeface="+mn-ea"/>
              <a:cs typeface="+mn-cs"/>
            </a:rPr>
            <a:t>Course Failures</a:t>
          </a:r>
        </a:p>
        <a:p>
          <a:pPr>
            <a:buNone/>
          </a:pPr>
          <a:r>
            <a:rPr lang="en-US">
              <a:solidFill>
                <a:sysClr val="window" lastClr="FFFFFF"/>
              </a:solidFill>
              <a:latin typeface="Calibri" panose="020F0502020204030204"/>
              <a:ea typeface="+mn-ea"/>
              <a:cs typeface="+mn-cs"/>
            </a:rPr>
            <a:t>Nurse Visit</a:t>
          </a:r>
        </a:p>
        <a:p>
          <a:pPr>
            <a:buNone/>
          </a:pPr>
          <a:r>
            <a:rPr lang="en-US">
              <a:solidFill>
                <a:sysClr val="window" lastClr="FFFFFF"/>
              </a:solidFill>
              <a:latin typeface="Calibri" panose="020F0502020204030204"/>
              <a:ea typeface="+mn-ea"/>
              <a:cs typeface="+mn-cs"/>
            </a:rPr>
            <a:t>ODR</a:t>
          </a:r>
        </a:p>
        <a:p>
          <a:pPr>
            <a:buNone/>
          </a:pPr>
          <a:r>
            <a:rPr lang="en-US">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000" b="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000" b="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a:solidFill>
                <a:schemeClr val="tx1"/>
              </a:solidFill>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a:solidFill>
                <a:schemeClr val="tx1"/>
              </a:solidFill>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custLinFactNeighborX="-3937" custLinFactNeighborY="-114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pPr algn="r"/>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318598" custLinFactNeighborX="85201" custLinFactNeighborY="-14023">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3005DC-F914-4376-948B-99EBA0A24E46}" type="doc">
      <dgm:prSet loTypeId="urn:microsoft.com/office/officeart/2005/8/layout/hProcess9" loCatId="process" qsTypeId="urn:microsoft.com/office/officeart/2005/8/quickstyle/simple1" qsCatId="simple" csTypeId="urn:microsoft.com/office/officeart/2005/8/colors/colorful4" csCatId="colorful" phldr="1"/>
      <dgm:spPr/>
    </dgm:pt>
    <dgm:pt modelId="{91B946DC-FD4F-4933-A8BD-E881087AC2F9}">
      <dgm:prSet phldrT="[Text]" custT="1">
        <dgm:style>
          <a:lnRef idx="1">
            <a:schemeClr val="accent1"/>
          </a:lnRef>
          <a:fillRef idx="2">
            <a:schemeClr val="accent1"/>
          </a:fillRef>
          <a:effectRef idx="1">
            <a:schemeClr val="accent1"/>
          </a:effectRef>
          <a:fontRef idx="minor">
            <a:schemeClr val="dk1"/>
          </a:fontRef>
        </dgm:style>
      </dgm:prSet>
      <dgm: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Explicit social-emotional learning (SEL) skills instruction</a:t>
          </a:r>
        </a:p>
      </dgm:t>
    </dgm:pt>
    <dgm:pt modelId="{19A776AE-E830-4342-8068-AD0147CE8142}" type="parTrans" cxnId="{21406456-1DD4-49EB-9784-55B200B33202}">
      <dgm:prSet/>
      <dgm:spPr/>
      <dgm:t>
        <a:bodyPr/>
        <a:lstStyle/>
        <a:p>
          <a:endParaRPr lang="en-US" sz="1600"/>
        </a:p>
      </dgm:t>
    </dgm:pt>
    <dgm:pt modelId="{8AEF2422-91EB-4AEC-A6B9-0C7568E13B54}" type="sibTrans" cxnId="{21406456-1DD4-49EB-9784-55B200B33202}">
      <dgm:prSet/>
      <dgm:spPr/>
      <dgm:t>
        <a:bodyPr/>
        <a:lstStyle/>
        <a:p>
          <a:endParaRPr lang="en-US" sz="1600"/>
        </a:p>
      </dgm:t>
    </dgm:pt>
    <dgm:pt modelId="{94B5F326-A2C1-4C7D-A0C6-CC3CDC7991C5}">
      <dgm:prSet phldrT="[Text]" custT="1">
        <dgm:style>
          <a:lnRef idx="1">
            <a:schemeClr val="accent2"/>
          </a:lnRef>
          <a:fillRef idx="2">
            <a:schemeClr val="accent2"/>
          </a:fillRef>
          <a:effectRef idx="1">
            <a:schemeClr val="accent2"/>
          </a:effectRef>
          <a:fontRef idx="minor">
            <a:schemeClr val="dk1"/>
          </a:fontRef>
        </dgm:style>
      </dgm:prSet>
      <dgm: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SEL skills acquisition</a:t>
          </a:r>
        </a:p>
        <a:p>
          <a:pPr>
            <a:buNone/>
          </a:pPr>
          <a:endParaRPr lang="en-US" sz="2000" b="1">
            <a:solidFill>
              <a:sysClr val="windowText" lastClr="000000"/>
            </a:solidFill>
            <a:latin typeface="Calibri" panose="020F0502020204030204"/>
            <a:ea typeface="+mn-ea"/>
            <a:cs typeface="+mn-cs"/>
          </a:endParaRPr>
        </a:p>
        <a:p>
          <a:pPr>
            <a:buNone/>
          </a:pPr>
          <a:r>
            <a:rPr lang="en-US" sz="2000" b="1">
              <a:solidFill>
                <a:sysClr val="windowText" lastClr="000000"/>
              </a:solidFill>
              <a:latin typeface="Calibri" panose="020F0502020204030204"/>
              <a:ea typeface="+mn-ea"/>
              <a:cs typeface="+mn-cs"/>
            </a:rPr>
            <a:t>Improved attitudes about self, others, and school</a:t>
          </a:r>
        </a:p>
      </dgm:t>
    </dgm:pt>
    <dgm:pt modelId="{E797CBC9-E695-4353-A585-28444674D49E}" type="parTrans" cxnId="{6934C33E-1716-4B79-AF01-4CB3AB1A1808}">
      <dgm:prSet/>
      <dgm:spPr/>
      <dgm:t>
        <a:bodyPr/>
        <a:lstStyle/>
        <a:p>
          <a:endParaRPr lang="en-US" sz="1600"/>
        </a:p>
      </dgm:t>
    </dgm:pt>
    <dgm:pt modelId="{2EC16876-7138-4886-9C34-415DC84BDF14}" type="sibTrans" cxnId="{6934C33E-1716-4B79-AF01-4CB3AB1A1808}">
      <dgm:prSet/>
      <dgm:spPr/>
      <dgm:t>
        <a:bodyPr/>
        <a:lstStyle/>
        <a:p>
          <a:endParaRPr lang="en-US" sz="1600"/>
        </a:p>
      </dgm:t>
    </dgm:pt>
    <dgm:pt modelId="{41A9EB20-E38A-41CC-96F2-D4B72D4B6CC8}">
      <dgm:prSet phldrT="[Text]" custT="1">
        <dgm:style>
          <a:lnRef idx="1">
            <a:schemeClr val="accent3"/>
          </a:lnRef>
          <a:fillRef idx="2">
            <a:schemeClr val="accent3"/>
          </a:fillRef>
          <a:effectRef idx="1">
            <a:schemeClr val="accent3"/>
          </a:effectRef>
          <a:fontRef idx="minor">
            <a:schemeClr val="dk1"/>
          </a:fontRef>
        </dgm:style>
      </dgm:prSet>
      <dgm: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Positive social behavior</a:t>
          </a:r>
        </a:p>
        <a:p>
          <a:pPr>
            <a:buNone/>
          </a:pPr>
          <a:r>
            <a:rPr lang="en-US" sz="2000" b="1">
              <a:solidFill>
                <a:sysClr val="windowText" lastClr="000000"/>
              </a:solidFill>
              <a:latin typeface="Calibri" panose="020F0502020204030204"/>
              <a:ea typeface="+mn-ea"/>
              <a:cs typeface="+mn-cs"/>
            </a:rPr>
            <a:t>Fewer conduct problems</a:t>
          </a:r>
        </a:p>
        <a:p>
          <a:pPr>
            <a:buNone/>
          </a:pPr>
          <a:r>
            <a:rPr lang="en-US" sz="2000" b="1">
              <a:solidFill>
                <a:sysClr val="windowText" lastClr="000000"/>
              </a:solidFill>
              <a:latin typeface="Calibri" panose="020F0502020204030204"/>
              <a:ea typeface="+mn-ea"/>
              <a:cs typeface="+mn-cs"/>
            </a:rPr>
            <a:t>Less emotional distress</a:t>
          </a:r>
        </a:p>
        <a:p>
          <a:pPr>
            <a:buNone/>
          </a:pPr>
          <a:r>
            <a:rPr lang="en-US" sz="2000" b="1">
              <a:solidFill>
                <a:sysClr val="windowText" lastClr="000000"/>
              </a:solidFill>
              <a:latin typeface="Calibri" panose="020F0502020204030204"/>
              <a:ea typeface="+mn-ea"/>
              <a:cs typeface="+mn-cs"/>
            </a:rPr>
            <a:t>Academic success</a:t>
          </a:r>
        </a:p>
      </dgm:t>
    </dgm:pt>
    <dgm:pt modelId="{30C06690-59BD-41C3-B49B-2A1BE4642934}" type="parTrans" cxnId="{58CB76F3-77CB-4604-B7B5-0FFCA3D27C97}">
      <dgm:prSet/>
      <dgm:spPr/>
      <dgm:t>
        <a:bodyPr/>
        <a:lstStyle/>
        <a:p>
          <a:endParaRPr lang="en-US" sz="1600"/>
        </a:p>
      </dgm:t>
    </dgm:pt>
    <dgm:pt modelId="{A12DD7B8-1FEA-4390-A897-03299C38A0F4}" type="sibTrans" cxnId="{58CB76F3-77CB-4604-B7B5-0FFCA3D27C97}">
      <dgm:prSet/>
      <dgm:spPr/>
      <dgm:t>
        <a:bodyPr/>
        <a:lstStyle/>
        <a:p>
          <a:endParaRPr lang="en-US" sz="1600"/>
        </a:p>
      </dgm:t>
    </dgm:pt>
    <dgm:pt modelId="{37D5FE2A-7B10-45A6-887A-45CA5B8F080F}" type="pres">
      <dgm:prSet presAssocID="{4B3005DC-F914-4376-948B-99EBA0A24E46}" presName="CompostProcess" presStyleCnt="0">
        <dgm:presLayoutVars>
          <dgm:dir/>
          <dgm:resizeHandles val="exact"/>
        </dgm:presLayoutVars>
      </dgm:prSet>
      <dgm:spPr/>
    </dgm:pt>
    <dgm:pt modelId="{A1DC3C43-B458-4020-A8AF-332C5B166087}" type="pres">
      <dgm:prSet presAssocID="{4B3005DC-F914-4376-948B-99EBA0A24E46}" presName="arrow" presStyleLbl="bgShp" presStyleIdx="0" presStyleCnt="1"/>
      <dgm:spPr>
        <a:xfrm>
          <a:off x="671898" y="0"/>
          <a:ext cx="7614851" cy="6790821"/>
        </a:xfrm>
        <a:prstGeom prst="rightArrow">
          <a:avLst/>
        </a:prstGeom>
        <a:solidFill>
          <a:srgbClr val="FFC000">
            <a:tint val="40000"/>
            <a:hueOff val="0"/>
            <a:satOff val="0"/>
            <a:lumOff val="0"/>
            <a:alphaOff val="0"/>
          </a:srgbClr>
        </a:solidFill>
        <a:ln>
          <a:noFill/>
        </a:ln>
        <a:effectLst/>
      </dgm:spPr>
    </dgm:pt>
    <dgm:pt modelId="{D35979E9-8DB5-484F-B8A1-3A40E35541A2}" type="pres">
      <dgm:prSet presAssocID="{4B3005DC-F914-4376-948B-99EBA0A24E46}" presName="linearProcess" presStyleCnt="0"/>
      <dgm:spPr/>
    </dgm:pt>
    <dgm:pt modelId="{59AFFE60-E2EB-48BE-A796-05545A8D8C77}" type="pres">
      <dgm:prSet presAssocID="{91B946DC-FD4F-4933-A8BD-E881087AC2F9}" presName="textNode" presStyleLbl="node1" presStyleIdx="0" presStyleCnt="3">
        <dgm:presLayoutVars>
          <dgm:bulletEnabled val="1"/>
        </dgm:presLayoutVars>
      </dgm:prSet>
      <dgm:spPr/>
    </dgm:pt>
    <dgm:pt modelId="{031EFD1A-DF59-4DDA-BE3B-1A48B35A5C6A}" type="pres">
      <dgm:prSet presAssocID="{8AEF2422-91EB-4AEC-A6B9-0C7568E13B54}" presName="sibTrans" presStyleCnt="0"/>
      <dgm:spPr/>
    </dgm:pt>
    <dgm:pt modelId="{8797D522-5606-4A94-9F5F-76461384A041}" type="pres">
      <dgm:prSet presAssocID="{94B5F326-A2C1-4C7D-A0C6-CC3CDC7991C5}" presName="textNode" presStyleLbl="node1" presStyleIdx="1" presStyleCnt="3">
        <dgm:presLayoutVars>
          <dgm:bulletEnabled val="1"/>
        </dgm:presLayoutVars>
      </dgm:prSet>
      <dgm:spPr/>
    </dgm:pt>
    <dgm:pt modelId="{5347D547-D609-4BF5-9264-B6B4EC36C3E8}" type="pres">
      <dgm:prSet presAssocID="{2EC16876-7138-4886-9C34-415DC84BDF14}" presName="sibTrans" presStyleCnt="0"/>
      <dgm:spPr/>
    </dgm:pt>
    <dgm:pt modelId="{30F7BA36-94EE-43B3-90B9-D7FF39AFB59D}" type="pres">
      <dgm:prSet presAssocID="{41A9EB20-E38A-41CC-96F2-D4B72D4B6CC8}" presName="textNode" presStyleLbl="node1" presStyleIdx="2" presStyleCnt="3">
        <dgm:presLayoutVars>
          <dgm:bulletEnabled val="1"/>
        </dgm:presLayoutVars>
      </dgm:prSet>
      <dgm:spPr/>
    </dgm:pt>
  </dgm:ptLst>
  <dgm:cxnLst>
    <dgm:cxn modelId="{0153E410-C07F-44E9-9176-7A57FD013EA0}" type="presOf" srcId="{41A9EB20-E38A-41CC-96F2-D4B72D4B6CC8}" destId="{30F7BA36-94EE-43B3-90B9-D7FF39AFB59D}" srcOrd="0" destOrd="0" presId="urn:microsoft.com/office/officeart/2005/8/layout/hProcess9"/>
    <dgm:cxn modelId="{BD75C716-0801-4218-9AD8-B6AF60B6AB42}" type="presOf" srcId="{4B3005DC-F914-4376-948B-99EBA0A24E46}" destId="{37D5FE2A-7B10-45A6-887A-45CA5B8F080F}" srcOrd="0" destOrd="0" presId="urn:microsoft.com/office/officeart/2005/8/layout/hProcess9"/>
    <dgm:cxn modelId="{6934C33E-1716-4B79-AF01-4CB3AB1A1808}" srcId="{4B3005DC-F914-4376-948B-99EBA0A24E46}" destId="{94B5F326-A2C1-4C7D-A0C6-CC3CDC7991C5}" srcOrd="1" destOrd="0" parTransId="{E797CBC9-E695-4353-A585-28444674D49E}" sibTransId="{2EC16876-7138-4886-9C34-415DC84BDF14}"/>
    <dgm:cxn modelId="{21406456-1DD4-49EB-9784-55B200B33202}" srcId="{4B3005DC-F914-4376-948B-99EBA0A24E46}" destId="{91B946DC-FD4F-4933-A8BD-E881087AC2F9}" srcOrd="0" destOrd="0" parTransId="{19A776AE-E830-4342-8068-AD0147CE8142}" sibTransId="{8AEF2422-91EB-4AEC-A6B9-0C7568E13B54}"/>
    <dgm:cxn modelId="{3F3CC0D1-3FE5-4C2A-88B5-5DAB6E74DCBE}" type="presOf" srcId="{94B5F326-A2C1-4C7D-A0C6-CC3CDC7991C5}" destId="{8797D522-5606-4A94-9F5F-76461384A041}" srcOrd="0" destOrd="0" presId="urn:microsoft.com/office/officeart/2005/8/layout/hProcess9"/>
    <dgm:cxn modelId="{58CB76F3-77CB-4604-B7B5-0FFCA3D27C97}" srcId="{4B3005DC-F914-4376-948B-99EBA0A24E46}" destId="{41A9EB20-E38A-41CC-96F2-D4B72D4B6CC8}" srcOrd="2" destOrd="0" parTransId="{30C06690-59BD-41C3-B49B-2A1BE4642934}" sibTransId="{A12DD7B8-1FEA-4390-A897-03299C38A0F4}"/>
    <dgm:cxn modelId="{4BC19BF6-9385-4856-B2E0-7A6C3BE9CE0A}" type="presOf" srcId="{91B946DC-FD4F-4933-A8BD-E881087AC2F9}" destId="{59AFFE60-E2EB-48BE-A796-05545A8D8C77}" srcOrd="0" destOrd="0" presId="urn:microsoft.com/office/officeart/2005/8/layout/hProcess9"/>
    <dgm:cxn modelId="{DA83C1DF-3073-443E-A764-5D697F812A4F}" type="presParOf" srcId="{37D5FE2A-7B10-45A6-887A-45CA5B8F080F}" destId="{A1DC3C43-B458-4020-A8AF-332C5B166087}" srcOrd="0" destOrd="0" presId="urn:microsoft.com/office/officeart/2005/8/layout/hProcess9"/>
    <dgm:cxn modelId="{A244E24C-6DAA-47A0-901E-F44CE5633AD8}" type="presParOf" srcId="{37D5FE2A-7B10-45A6-887A-45CA5B8F080F}" destId="{D35979E9-8DB5-484F-B8A1-3A40E35541A2}" srcOrd="1" destOrd="0" presId="urn:microsoft.com/office/officeart/2005/8/layout/hProcess9"/>
    <dgm:cxn modelId="{7E89C056-4E32-4C0B-A6C9-05142D5C3D7F}" type="presParOf" srcId="{D35979E9-8DB5-484F-B8A1-3A40E35541A2}" destId="{59AFFE60-E2EB-48BE-A796-05545A8D8C77}" srcOrd="0" destOrd="0" presId="urn:microsoft.com/office/officeart/2005/8/layout/hProcess9"/>
    <dgm:cxn modelId="{3A262F6E-E055-43BD-84F6-12499BA7E450}" type="presParOf" srcId="{D35979E9-8DB5-484F-B8A1-3A40E35541A2}" destId="{031EFD1A-DF59-4DDA-BE3B-1A48B35A5C6A}" srcOrd="1" destOrd="0" presId="urn:microsoft.com/office/officeart/2005/8/layout/hProcess9"/>
    <dgm:cxn modelId="{673B6D95-1278-4C56-9D22-FF215E3A817E}" type="presParOf" srcId="{D35979E9-8DB5-484F-B8A1-3A40E35541A2}" destId="{8797D522-5606-4A94-9F5F-76461384A041}" srcOrd="2" destOrd="0" presId="urn:microsoft.com/office/officeart/2005/8/layout/hProcess9"/>
    <dgm:cxn modelId="{3CA05D88-413F-4813-B35C-3197396DAF99}" type="presParOf" srcId="{D35979E9-8DB5-484F-B8A1-3A40E35541A2}" destId="{5347D547-D609-4BF5-9264-B6B4EC36C3E8}" srcOrd="3" destOrd="0" presId="urn:microsoft.com/office/officeart/2005/8/layout/hProcess9"/>
    <dgm:cxn modelId="{E443431D-9AC4-409F-A8F8-54A7FA0E8C11}" type="presParOf" srcId="{D35979E9-8DB5-484F-B8A1-3A40E35541A2}" destId="{30F7BA36-94EE-43B3-90B9-D7FF39AFB59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pt>
    <dgm:pt modelId="{5E068FFF-E290-4441-AC94-C6DFD8189264}">
      <dgm:prSet phldrT="[Text]"/>
      <dgm:spPr/>
      <dgm:t>
        <a:bodyPr/>
        <a:lstStyle/>
        <a:p>
          <a:r>
            <a:rPr lang="en-US"/>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dgm:spPr/>
      <dgm:t>
        <a:bodyPr/>
        <a:lstStyle/>
        <a:p>
          <a:r>
            <a:rPr lang="en-US"/>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dgm:spPr/>
      <dgm:t>
        <a:bodyPr/>
        <a:lstStyle/>
        <a:p>
          <a:r>
            <a:rPr lang="en-US"/>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Fall Externalizing</a:t>
          </a:r>
        </a:p>
      </dsp:txBody>
      <dsp:txXfrm>
        <a:off x="63552" y="1732674"/>
        <a:ext cx="2067163" cy="1808326"/>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15109" y="1732674"/>
        <a:ext cx="2067163" cy="1808326"/>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ORF </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MAP Reading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66666" y="1732674"/>
        <a:ext cx="2067163" cy="18083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Fall</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GPA</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Course Failures</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ODR</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74247" y="1556344"/>
        <a:ext cx="2052001" cy="21609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9083"/>
          <a:ext cx="8244916" cy="95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We think we know what we need so we are planning to move forward (evidence-based)</a:t>
          </a:r>
        </a:p>
      </dsp:txBody>
      <dsp:txXfrm>
        <a:off x="0" y="319083"/>
        <a:ext cx="8244916" cy="957600"/>
      </dsp:txXfrm>
    </dsp:sp>
    <dsp:sp modelId="{1C83B8A7-E55A-4A95-9C9B-A2BC7606356D}">
      <dsp:nvSpPr>
        <dsp:cNvPr id="0" name=""/>
        <dsp:cNvSpPr/>
      </dsp:nvSpPr>
      <dsp:spPr>
        <a:xfrm>
          <a:off x="412245" y="829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Exploration &amp; Adoption</a:t>
          </a:r>
        </a:p>
      </dsp:txBody>
      <dsp:txXfrm>
        <a:off x="435302" y="105980"/>
        <a:ext cx="4099223" cy="426206"/>
      </dsp:txXfrm>
    </dsp:sp>
    <dsp:sp modelId="{C3D4A2DB-AD52-4904-A56F-39717FFF0012}">
      <dsp:nvSpPr>
        <dsp:cNvPr id="0" name=""/>
        <dsp:cNvSpPr/>
      </dsp:nvSpPr>
      <dsp:spPr>
        <a:xfrm>
          <a:off x="0" y="159924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make sure we’re ready to implement (capacity infrastructure)</a:t>
          </a:r>
        </a:p>
      </dsp:txBody>
      <dsp:txXfrm>
        <a:off x="0" y="1599243"/>
        <a:ext cx="8244916" cy="705600"/>
      </dsp:txXfrm>
    </dsp:sp>
    <dsp:sp modelId="{63DF7D70-FA28-4CB5-87C3-68C2218D59D9}">
      <dsp:nvSpPr>
        <dsp:cNvPr id="0" name=""/>
        <dsp:cNvSpPr/>
      </dsp:nvSpPr>
      <dsp:spPr>
        <a:xfrm>
          <a:off x="412245" y="13630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Installation</a:t>
          </a:r>
        </a:p>
      </dsp:txBody>
      <dsp:txXfrm>
        <a:off x="435302" y="1386140"/>
        <a:ext cx="4403782" cy="426206"/>
      </dsp:txXfrm>
    </dsp:sp>
    <dsp:sp modelId="{34868D5B-AE8B-4E00-8715-EF98D4DDE889}">
      <dsp:nvSpPr>
        <dsp:cNvPr id="0" name=""/>
        <dsp:cNvSpPr/>
      </dsp:nvSpPr>
      <dsp:spPr>
        <a:xfrm>
          <a:off x="0" y="262740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give it a try &amp; evaluate (demonstration)</a:t>
          </a:r>
        </a:p>
      </dsp:txBody>
      <dsp:txXfrm>
        <a:off x="0" y="2627403"/>
        <a:ext cx="8244916" cy="7056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Initial Implementation</a:t>
          </a:r>
        </a:p>
      </dsp:txBody>
      <dsp:txXfrm>
        <a:off x="435302" y="2414300"/>
        <a:ext cx="4861227" cy="426206"/>
      </dsp:txXfrm>
    </dsp:sp>
    <dsp:sp modelId="{DDF6E055-97DD-47A5-B52B-4D4E9E2EADD0}">
      <dsp:nvSpPr>
        <dsp:cNvPr id="0" name=""/>
        <dsp:cNvSpPr/>
      </dsp:nvSpPr>
      <dsp:spPr>
        <a:xfrm>
          <a:off x="0" y="365556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That worked, let’s do it for real (investment)</a:t>
          </a:r>
        </a:p>
      </dsp:txBody>
      <dsp:txXfrm>
        <a:off x="0" y="3655564"/>
        <a:ext cx="8244916" cy="705600"/>
      </dsp:txXfrm>
    </dsp:sp>
    <dsp:sp modelId="{6D914A54-B7F6-4A24-9F6E-4AB6A8A63DE4}">
      <dsp:nvSpPr>
        <dsp:cNvPr id="0" name=""/>
        <dsp:cNvSpPr/>
      </dsp:nvSpPr>
      <dsp:spPr>
        <a:xfrm>
          <a:off x="396015" y="3413995"/>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mj-lt"/>
            </a:rPr>
            <a:t>Full Implementation</a:t>
          </a:r>
        </a:p>
      </dsp:txBody>
      <dsp:txXfrm>
        <a:off x="419072" y="3437052"/>
        <a:ext cx="5470518" cy="426206"/>
      </dsp:txXfrm>
    </dsp:sp>
    <dsp:sp modelId="{200C7944-57E3-44A0-ACC4-32F750BA3DB6}">
      <dsp:nvSpPr>
        <dsp:cNvPr id="0" name=""/>
        <dsp:cNvSpPr/>
      </dsp:nvSpPr>
      <dsp:spPr>
        <a:xfrm>
          <a:off x="0" y="468372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make it our way of doing business (institutionalized use)</a:t>
          </a:r>
        </a:p>
      </dsp:txBody>
      <dsp:txXfrm>
        <a:off x="0" y="4683724"/>
        <a:ext cx="8244916" cy="705600"/>
      </dsp:txXfrm>
    </dsp:sp>
    <dsp:sp modelId="{37644250-2239-41EF-88FE-BDEC6CDC8369}">
      <dsp:nvSpPr>
        <dsp:cNvPr id="0" name=""/>
        <dsp:cNvSpPr/>
      </dsp:nvSpPr>
      <dsp:spPr>
        <a:xfrm>
          <a:off x="412245" y="44475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mj-lt"/>
            </a:rPr>
            <a:t>Sustainability &amp; Continuous Regeneration</a:t>
          </a:r>
        </a:p>
      </dsp:txBody>
      <dsp:txXfrm>
        <a:off x="435302" y="4470621"/>
        <a:ext cx="5928020"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326304"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861461"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837445"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837445" y="37657"/>
        <a:ext cx="1637277" cy="418451"/>
      </dsp:txXfrm>
    </dsp:sp>
    <dsp:sp modelId="{F85020AF-8515-406B-B6E1-03CC05B4F8F1}">
      <dsp:nvSpPr>
        <dsp:cNvPr id="0" name=""/>
        <dsp:cNvSpPr/>
      </dsp:nvSpPr>
      <dsp:spPr>
        <a:xfrm>
          <a:off x="1779872"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991994"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1574846" y="497564"/>
          <a:ext cx="2463753"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r" defTabSz="1066800">
            <a:lnSpc>
              <a:spcPct val="90000"/>
            </a:lnSpc>
            <a:spcBef>
              <a:spcPct val="0"/>
            </a:spcBef>
            <a:spcAft>
              <a:spcPct val="35000"/>
            </a:spcAft>
            <a:buNone/>
          </a:pPr>
          <a:r>
            <a:rPr lang="en-US" sz="2400" kern="1200"/>
            <a:t>EBD 12-20%</a:t>
          </a:r>
        </a:p>
      </dsp:txBody>
      <dsp:txXfrm>
        <a:off x="1574846" y="497564"/>
        <a:ext cx="2463753" cy="644425"/>
      </dsp:txXfrm>
    </dsp:sp>
    <dsp:sp modelId="{1E4DC311-4D49-4A44-8224-A248A07C0CCA}">
      <dsp:nvSpPr>
        <dsp:cNvPr id="0" name=""/>
        <dsp:cNvSpPr/>
      </dsp:nvSpPr>
      <dsp:spPr>
        <a:xfrm>
          <a:off x="1918902"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345827"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3C43-B458-4020-A8AF-332C5B166087}">
      <dsp:nvSpPr>
        <dsp:cNvPr id="0" name=""/>
        <dsp:cNvSpPr/>
      </dsp:nvSpPr>
      <dsp:spPr>
        <a:xfrm>
          <a:off x="597670" y="0"/>
          <a:ext cx="6773599" cy="5847594"/>
        </a:xfrm>
        <a:prstGeom prst="rightArrow">
          <a:avLst/>
        </a:prstGeom>
        <a:solidFill>
          <a:srgbClr val="FFC0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9AFFE60-E2EB-48BE-A796-05545A8D8C77}">
      <dsp:nvSpPr>
        <dsp:cNvPr id="0" name=""/>
        <dsp:cNvSpPr/>
      </dsp:nvSpPr>
      <dsp:spPr>
        <a:xfrm>
          <a:off x="2336" y="1754278"/>
          <a:ext cx="2432185" cy="2339037"/>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Explicit social-emotional learning (SEL) skills instruction</a:t>
          </a:r>
        </a:p>
      </dsp:txBody>
      <dsp:txXfrm>
        <a:off x="116518" y="1868460"/>
        <a:ext cx="2203821" cy="2110673"/>
      </dsp:txXfrm>
    </dsp:sp>
    <dsp:sp modelId="{8797D522-5606-4A94-9F5F-76461384A041}">
      <dsp:nvSpPr>
        <dsp:cNvPr id="0" name=""/>
        <dsp:cNvSpPr/>
      </dsp:nvSpPr>
      <dsp:spPr>
        <a:xfrm>
          <a:off x="2768377" y="1754278"/>
          <a:ext cx="2432185" cy="2339037"/>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SEL skills acquisition</a:t>
          </a:r>
        </a:p>
        <a:p>
          <a:pPr marL="0" lvl="0" indent="0" algn="ctr" defTabSz="889000">
            <a:lnSpc>
              <a:spcPct val="90000"/>
            </a:lnSpc>
            <a:spcBef>
              <a:spcPct val="0"/>
            </a:spcBef>
            <a:spcAft>
              <a:spcPct val="35000"/>
            </a:spcAft>
            <a:buNone/>
          </a:pPr>
          <a:endParaRPr lang="en-US" sz="2000" b="1" kern="1200">
            <a:solidFill>
              <a:sysClr val="windowText" lastClr="000000"/>
            </a:solidFill>
            <a:latin typeface="Calibri" panose="020F0502020204030204"/>
            <a:ea typeface="+mn-ea"/>
            <a:cs typeface="+mn-cs"/>
          </a:endParaRP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Improved attitudes about self, others, and school</a:t>
          </a:r>
        </a:p>
      </dsp:txBody>
      <dsp:txXfrm>
        <a:off x="2882559" y="1868460"/>
        <a:ext cx="2203821" cy="2110673"/>
      </dsp:txXfrm>
    </dsp:sp>
    <dsp:sp modelId="{30F7BA36-94EE-43B3-90B9-D7FF39AFB59D}">
      <dsp:nvSpPr>
        <dsp:cNvPr id="0" name=""/>
        <dsp:cNvSpPr/>
      </dsp:nvSpPr>
      <dsp:spPr>
        <a:xfrm>
          <a:off x="5534417" y="1754278"/>
          <a:ext cx="2432185" cy="2339037"/>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Positive social behavior</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Fewer conduct problems</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Less emotional distress</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Academic success</a:t>
          </a:r>
        </a:p>
      </dsp:txBody>
      <dsp:txXfrm>
        <a:off x="5648599" y="1868460"/>
        <a:ext cx="2203821" cy="21106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380307" y="0"/>
          <a:ext cx="4310149" cy="3408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433"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Selecting</a:t>
          </a:r>
        </a:p>
      </dsp:txBody>
      <dsp:txXfrm>
        <a:off x="66994" y="1089194"/>
        <a:ext cx="1489497" cy="1230389"/>
      </dsp:txXfrm>
    </dsp:sp>
    <dsp:sp modelId="{C8277305-BFA5-4CB7-AEE4-ABFC7D057AD9}">
      <dsp:nvSpPr>
        <dsp:cNvPr id="0" name=""/>
        <dsp:cNvSpPr/>
      </dsp:nvSpPr>
      <dsp:spPr>
        <a:xfrm>
          <a:off x="1724072"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Installing</a:t>
          </a:r>
        </a:p>
      </dsp:txBody>
      <dsp:txXfrm>
        <a:off x="1790633" y="1089194"/>
        <a:ext cx="1489497" cy="1230389"/>
      </dsp:txXfrm>
    </dsp:sp>
    <dsp:sp modelId="{318AAECD-848F-414E-BECE-3515CC3B39FC}">
      <dsp:nvSpPr>
        <dsp:cNvPr id="0" name=""/>
        <dsp:cNvSpPr/>
      </dsp:nvSpPr>
      <dsp:spPr>
        <a:xfrm>
          <a:off x="3447710"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Analyzing</a:t>
          </a:r>
        </a:p>
      </dsp:txBody>
      <dsp:txXfrm>
        <a:off x="3514271" y="1089194"/>
        <a:ext cx="1489497" cy="123038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6/3/2023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E20EA-904F-41A9-AAD9-153671E942A0}" type="datetimeFigureOut">
              <a:rPr lang="en-US"/>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C60E6-90B1-46FB-858E-564E6D0F225F}" type="slidenum">
              <a:rPr lang="en-US"/>
              <a:t>‹#›</a:t>
            </a:fld>
            <a:endParaRPr lang="en-US"/>
          </a:p>
        </p:txBody>
      </p:sp>
    </p:spTree>
    <p:extLst>
      <p:ext uri="{BB962C8B-B14F-4D97-AF65-F5344CB8AC3E}">
        <p14:creationId xmlns:p14="http://schemas.microsoft.com/office/powerpoint/2010/main" val="352650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Title:</a:t>
            </a:r>
            <a:r>
              <a:rPr lang="en-US" sz="1200" dirty="0">
                <a:effectLst/>
                <a:latin typeface="Calibri" panose="020F0502020204030204" pitchFamily="34" charset="0"/>
                <a:ea typeface="Calibri" panose="020F0502020204030204" pitchFamily="34" charset="0"/>
                <a:cs typeface="Times New Roman" panose="02020603050405020304" pitchFamily="18" charset="0"/>
              </a:rPr>
              <a:t> Systematic Screening in Tiered Systems: What do I need to know?</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Abstract:</a:t>
            </a:r>
            <a:r>
              <a:rPr lang="en-US" sz="1200" dirty="0">
                <a:effectLst/>
                <a:latin typeface="Calibri" panose="020F0502020204030204" pitchFamily="34" charset="0"/>
                <a:ea typeface="Calibri" panose="020F0502020204030204" pitchFamily="34" charset="0"/>
                <a:cs typeface="Times New Roman" panose="02020603050405020304" pitchFamily="18" charset="0"/>
              </a:rPr>
              <a:t>  In this session, we explain how to use systematic screening tools in tiered systems such as Comprehensive, Integrated, Three-Tiered (Ci3T) models of prevention to meet students’ multiple needs. We will explain how to use screening data to inform (a) Tier 1 efforts, (b) empower teachers with low-intensity supports to maximize engagement and limit disruption, and (c) connect students to Tier 2 and Tier 3 supports. </a:t>
            </a:r>
          </a:p>
          <a:p>
            <a:endParaRPr lang="en-US" dirty="0"/>
          </a:p>
        </p:txBody>
      </p:sp>
      <p:sp>
        <p:nvSpPr>
          <p:cNvPr id="4" name="Slide Number Placeholder 3"/>
          <p:cNvSpPr>
            <a:spLocks noGrp="1"/>
          </p:cNvSpPr>
          <p:nvPr>
            <p:ph type="sldNum" sz="quarter" idx="5"/>
          </p:nvPr>
        </p:nvSpPr>
        <p:spPr/>
        <p:txBody>
          <a:bodyPr/>
          <a:lstStyle/>
          <a:p>
            <a:fld id="{DCAC60E6-90B1-46FB-858E-564E6D0F225F}" type="slidenum">
              <a:rPr lang="en-US"/>
              <a:t>1</a:t>
            </a:fld>
            <a:endParaRPr lang="en-US"/>
          </a:p>
        </p:txBody>
      </p:sp>
    </p:spTree>
    <p:extLst>
      <p:ext uri="{BB962C8B-B14F-4D97-AF65-F5344CB8AC3E}">
        <p14:creationId xmlns:p14="http://schemas.microsoft.com/office/powerpoint/2010/main" val="3539363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laceholder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701884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26</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27</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57181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C60E6-90B1-46FB-858E-564E6D0F2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761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300740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A0D22-0D6D-4D31-95E5-E9BA94632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796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kern="1200">
                <a:solidFill>
                  <a:schemeClr val="tx1"/>
                </a:solidFill>
                <a:effectLst/>
                <a:latin typeface="+mn-lt"/>
                <a:ea typeface="+mn-ea"/>
                <a:cs typeface="+mn-cs"/>
              </a:rPr>
              <a:t>Participants will be able to: 1. Discuss the benefits of systematic screening as part of regular school assessment practices. 2. Explain the utility of the SRSS-IE, including bias, with others at their school, district or state. 3. Locate and access resources for adopting and conducting systematic behavior screening in their schools.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A0D22-0D6D-4D31-95E5-E9BA94632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88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A0D22-0D6D-4D31-95E5-E9BA94632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397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190861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50</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51</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kern="1200">
                <a:solidFill>
                  <a:schemeClr val="tx1"/>
                </a:solidFill>
                <a:effectLst/>
                <a:latin typeface="+mn-lt"/>
                <a:ea typeface="+mn-ea"/>
                <a:cs typeface="+mn-cs"/>
              </a:rPr>
              <a:t>Participants will be able to: 1. Discuss the benefits of systematic screening as part of regular school assessment practices. 2. Explain the utility of the SRSS-IE, including bias, with others at their school, district or state. 3. Locate and access resources for adopting and conducting systematic behavior screening in their schools.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A0D22-0D6D-4D31-95E5-E9BA94632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917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55</a:t>
            </a:fld>
            <a:endParaRPr lang="en-US"/>
          </a:p>
        </p:txBody>
      </p:sp>
    </p:spTree>
    <p:extLst>
      <p:ext uri="{BB962C8B-B14F-4D97-AF65-F5344CB8AC3E}">
        <p14:creationId xmlns:p14="http://schemas.microsoft.com/office/powerpoint/2010/main" val="2497464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56</a:t>
            </a:fld>
            <a:endParaRPr lang="en-US"/>
          </a:p>
        </p:txBody>
      </p:sp>
    </p:spTree>
    <p:extLst>
      <p:ext uri="{BB962C8B-B14F-4D97-AF65-F5344CB8AC3E}">
        <p14:creationId xmlns:p14="http://schemas.microsoft.com/office/powerpoint/2010/main" val="1582897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57</a:t>
            </a:fld>
            <a:endParaRPr lang="en-US"/>
          </a:p>
        </p:txBody>
      </p:sp>
    </p:spTree>
    <p:extLst>
      <p:ext uri="{BB962C8B-B14F-4D97-AF65-F5344CB8AC3E}">
        <p14:creationId xmlns:p14="http://schemas.microsoft.com/office/powerpoint/2010/main" val="560009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58</a:t>
            </a:fld>
            <a:endParaRPr lang="en-US"/>
          </a:p>
        </p:txBody>
      </p:sp>
    </p:spTree>
    <p:extLst>
      <p:ext uri="{BB962C8B-B14F-4D97-AF65-F5344CB8AC3E}">
        <p14:creationId xmlns:p14="http://schemas.microsoft.com/office/powerpoint/2010/main" val="2890001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59</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60</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A0D22-0D6D-4D31-95E5-E9BA94632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645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63</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kern="1200">
                <a:solidFill>
                  <a:schemeClr val="tx1"/>
                </a:solidFill>
                <a:effectLst/>
                <a:latin typeface="+mn-lt"/>
                <a:ea typeface="+mn-ea"/>
                <a:cs typeface="+mn-cs"/>
              </a:rPr>
              <a:t>Participants will be able to: 1. Discuss the benefits of systematic screening as part of regular school assessment practices. 2. Explain the utility of the SRSS-IE, including bias, with others at their school, district or state. 3. Locate and access resources for adopting and conducting systematic behavior screening in their schools.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A0D22-0D6D-4D31-95E5-E9BA94632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938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AC60E6-90B1-46FB-858E-564E6D0F225F}" type="slidenum">
              <a:rPr lang="en-US" smtClean="0"/>
              <a:t>71</a:t>
            </a:fld>
            <a:endParaRPr lang="en-US"/>
          </a:p>
        </p:txBody>
      </p:sp>
    </p:spTree>
    <p:extLst>
      <p:ext uri="{BB962C8B-B14F-4D97-AF65-F5344CB8AC3E}">
        <p14:creationId xmlns:p14="http://schemas.microsoft.com/office/powerpoint/2010/main" val="1457334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75</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9D5D3-2E19-48D7-A2AA-A8BA04DCF754}" type="slidenum">
              <a:rPr lang="en-US" smtClean="0"/>
              <a:t>76</a:t>
            </a:fld>
            <a:endParaRPr lang="en-US"/>
          </a:p>
        </p:txBody>
      </p:sp>
    </p:spTree>
    <p:extLst>
      <p:ext uri="{BB962C8B-B14F-4D97-AF65-F5344CB8AC3E}">
        <p14:creationId xmlns:p14="http://schemas.microsoft.com/office/powerpoint/2010/main" val="3998333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C60E6-90B1-46FB-858E-564E6D0F225F}" type="slidenum">
              <a:rPr lang="en-US" smtClean="0"/>
              <a:t>78</a:t>
            </a:fld>
            <a:endParaRPr lang="en-US"/>
          </a:p>
        </p:txBody>
      </p:sp>
    </p:spTree>
    <p:extLst>
      <p:ext uri="{BB962C8B-B14F-4D97-AF65-F5344CB8AC3E}">
        <p14:creationId xmlns:p14="http://schemas.microsoft.com/office/powerpoint/2010/main" val="3587590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055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13</a:t>
            </a:fld>
            <a:endParaRPr lang="en-US"/>
          </a:p>
        </p:txBody>
      </p:sp>
    </p:spTree>
    <p:extLst>
      <p:ext uri="{BB962C8B-B14F-4D97-AF65-F5344CB8AC3E}">
        <p14:creationId xmlns:p14="http://schemas.microsoft.com/office/powerpoint/2010/main" val="2365322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14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21</a:t>
            </a:fld>
            <a:endParaRPr lang="en-US"/>
          </a:p>
        </p:txBody>
      </p:sp>
    </p:spTree>
    <p:extLst>
      <p:ext uri="{BB962C8B-B14F-4D97-AF65-F5344CB8AC3E}">
        <p14:creationId xmlns:p14="http://schemas.microsoft.com/office/powerpoint/2010/main" val="3672668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410200" y="224073"/>
            <a:ext cx="1371600" cy="938784"/>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1A8B95B-1A47-4136-8D05-707FD95FFA1B}"/>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E5ECF3"/>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42482F08-9082-40BA-A93C-FEC777F2CC93}"/>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4472C4"/>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4472C4"/>
          </a:solidFill>
        </p:spPr>
        <p:txBody>
          <a:bodyPr lIns="1371600" anchor="ctr" anchorCtr="0"/>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95306039-CD9A-A0BC-AC3C-572C3291C29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0B9AFC5A-7EDB-D207-B329-F1F3D11192C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DA78571F-E55C-8E69-28EE-0367A10AFB9A}"/>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922908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464128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close up of a sign&#10;&#10;Description automatically generated">
            <a:extLst>
              <a:ext uri="{FF2B5EF4-FFF2-40B4-BE49-F238E27FC236}">
                <a16:creationId xmlns:a16="http://schemas.microsoft.com/office/drawing/2014/main" id="{AC82E3D7-26A2-0804-AA97-6D2509218EEA}"/>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41711" y="5642809"/>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89155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706371C8-7FC9-E1D8-4FD1-FADC17C98EE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94191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410200" y="224073"/>
            <a:ext cx="1371600" cy="938784"/>
          </a:xfrm>
          <a:prstGeom prst="rect">
            <a:avLst/>
          </a:prstGeom>
        </p:spPr>
      </p:pic>
    </p:spTree>
    <p:extLst>
      <p:ext uri="{BB962C8B-B14F-4D97-AF65-F5344CB8AC3E}">
        <p14:creationId xmlns:p14="http://schemas.microsoft.com/office/powerpoint/2010/main" val="337485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1A8B95B-1A47-4136-8D05-707FD95FFA1B}"/>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E5ECF3"/>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020339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42482F08-9082-40BA-A93C-FEC777F2CC93}"/>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4472C4"/>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4472C4"/>
          </a:solidFill>
        </p:spPr>
        <p:txBody>
          <a:bodyPr lIns="1371600" anchor="ctr" anchorCtr="0"/>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18567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6753C1D6-B06D-564C-7B26-74623AD36A8B}"/>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26273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59EE3F2C-60C8-F756-829E-FC1F582A8A7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35559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56563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66868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D2B5BCE0-8ADF-13EA-D79F-AA6F124508F6}"/>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00944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8987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850280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52404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812535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48450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4670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9660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6983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713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420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512872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765264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9121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328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396552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538889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rcRect/>
          <a:stretch/>
        </p:blipFill>
        <p:spPr>
          <a:xfrm>
            <a:off x="23257" y="5735637"/>
            <a:ext cx="1371719" cy="938865"/>
          </a:xfrm>
          <a:prstGeom prst="rect">
            <a:avLst/>
          </a:prstGeom>
        </p:spPr>
      </p:pic>
      <p:pic>
        <p:nvPicPr>
          <p:cNvPr id="5" name="Picture 4" descr="Logo&#10;&#10;Description automatically generated">
            <a:extLst>
              <a:ext uri="{FF2B5EF4-FFF2-40B4-BE49-F238E27FC236}">
                <a16:creationId xmlns:a16="http://schemas.microsoft.com/office/drawing/2014/main" id="{52AF92F8-108A-4153-8DA7-FF7DD5E86924}"/>
              </a:ext>
            </a:extLst>
          </p:cNvPr>
          <p:cNvPicPr>
            <a:picLocks noChangeAspect="1"/>
          </p:cNvPicPr>
          <p:nvPr userDrawn="1"/>
        </p:nvPicPr>
        <p:blipFill>
          <a:blip r:embed="rId3"/>
          <a:stretch>
            <a:fillRect/>
          </a:stretch>
        </p:blipFill>
        <p:spPr>
          <a:xfrm>
            <a:off x="1394976" y="5601307"/>
            <a:ext cx="1371718" cy="1371718"/>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213AC10-A39E-D04F-B9C8-0350CDA52BD9}"/>
              </a:ext>
            </a:extLst>
          </p:cNvPr>
          <p:cNvPicPr>
            <a:picLocks noChangeAspect="1"/>
          </p:cNvPicPr>
          <p:nvPr userDrawn="1"/>
        </p:nvPicPr>
        <p:blipFill>
          <a:blip r:embed="rId2">
            <a:alphaModFix amt="50000"/>
          </a:blip>
          <a:srcRect/>
          <a:stretch/>
        </p:blipFill>
        <p:spPr>
          <a:xfrm>
            <a:off x="11136009" y="5866181"/>
            <a:ext cx="776713"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675" r:id="rId8"/>
    <p:sldLayoutId id="2147483676" r:id="rId9"/>
    <p:sldLayoutId id="2147483663" r:id="rId10"/>
    <p:sldLayoutId id="2147483681" r:id="rId11"/>
    <p:sldLayoutId id="2147483682" r:id="rId12"/>
    <p:sldLayoutId id="2147483678" r:id="rId13"/>
    <p:sldLayoutId id="2147483679" r:id="rId14"/>
    <p:sldLayoutId id="2147483666" r:id="rId15"/>
    <p:sldLayoutId id="2147483667" r:id="rId16"/>
    <p:sldLayoutId id="2147483700" r:id="rId17"/>
    <p:sldLayoutId id="2147483680"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68" r:id="rId29"/>
    <p:sldLayoutId id="2147483669" r:id="rId30"/>
    <p:sldLayoutId id="2147483670" r:id="rId31"/>
    <p:sldLayoutId id="2147483671" r:id="rId32"/>
    <p:sldLayoutId id="2147483672" r:id="rId33"/>
    <p:sldLayoutId id="2147483673" r:id="rId34"/>
    <p:sldLayoutId id="2147483728" r:id="rId35"/>
    <p:sldLayoutId id="2147483729" r:id="rId3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79825715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40.png"/><Relationship Id="rId4" Type="http://schemas.openxmlformats.org/officeDocument/2006/relationships/diagramLayout" Target="../diagrams/layout7.xml"/><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7.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54.jpe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1.sv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63.png"/><Relationship Id="rId2" Type="http://schemas.openxmlformats.org/officeDocument/2006/relationships/diagramData" Target="../diagrams/data10.xml"/><Relationship Id="rId1" Type="http://schemas.openxmlformats.org/officeDocument/2006/relationships/slideLayout" Target="../slideLayouts/slideLayout1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5.png"/><Relationship Id="rId1" Type="http://schemas.openxmlformats.org/officeDocument/2006/relationships/slideLayout" Target="../slideLayouts/slideLayout4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64.png"/><Relationship Id="rId2" Type="http://schemas.openxmlformats.org/officeDocument/2006/relationships/diagramData" Target="../diagrams/data11.xml"/><Relationship Id="rId1" Type="http://schemas.openxmlformats.org/officeDocument/2006/relationships/slideLayout" Target="../slideLayouts/slideLayout1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3" Type="http://schemas.openxmlformats.org/officeDocument/2006/relationships/image" Target="../media/image66.emf"/><Relationship Id="rId7" Type="http://schemas.openxmlformats.org/officeDocument/2006/relationships/image" Target="../media/image70.jpeg"/><Relationship Id="rId12" Type="http://schemas.openxmlformats.org/officeDocument/2006/relationships/image" Target="../media/image75.jpg"/><Relationship Id="rId2" Type="http://schemas.openxmlformats.org/officeDocument/2006/relationships/image" Target="../media/image65.png"/><Relationship Id="rId1" Type="http://schemas.openxmlformats.org/officeDocument/2006/relationships/slideLayout" Target="../slideLayouts/slideLayout44.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jpeg"/><Relationship Id="rId14"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79.png"/><Relationship Id="rId5" Type="http://schemas.openxmlformats.org/officeDocument/2006/relationships/image" Target="../media/image66.emf"/><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7.xml"/><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ww.ci3t.org/covid" TargetMode="External"/><Relationship Id="rId1" Type="http://schemas.openxmlformats.org/officeDocument/2006/relationships/slideLayout" Target="../slideLayouts/slideLayout1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18" Type="http://schemas.openxmlformats.org/officeDocument/2006/relationships/image" Target="../media/image109.jpeg"/><Relationship Id="rId3" Type="http://schemas.openxmlformats.org/officeDocument/2006/relationships/image" Target="../media/image94.jpeg"/><Relationship Id="rId21" Type="http://schemas.openxmlformats.org/officeDocument/2006/relationships/image" Target="../media/image112.png"/><Relationship Id="rId7" Type="http://schemas.openxmlformats.org/officeDocument/2006/relationships/image" Target="../media/image98.jpeg"/><Relationship Id="rId12" Type="http://schemas.openxmlformats.org/officeDocument/2006/relationships/image" Target="../media/image103.jpeg"/><Relationship Id="rId17" Type="http://schemas.openxmlformats.org/officeDocument/2006/relationships/image" Target="../media/image108.jpeg"/><Relationship Id="rId2" Type="http://schemas.openxmlformats.org/officeDocument/2006/relationships/notesSlide" Target="../notesSlides/notesSlide22.xml"/><Relationship Id="rId16" Type="http://schemas.openxmlformats.org/officeDocument/2006/relationships/image" Target="../media/image107.jpeg"/><Relationship Id="rId20" Type="http://schemas.openxmlformats.org/officeDocument/2006/relationships/image" Target="../media/image111.png"/><Relationship Id="rId1" Type="http://schemas.openxmlformats.org/officeDocument/2006/relationships/slideLayout" Target="../slideLayouts/slideLayout17.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19" Type="http://schemas.openxmlformats.org/officeDocument/2006/relationships/image" Target="../media/image110.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119.jpeg"/></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png"/><Relationship Id="rId1" Type="http://schemas.openxmlformats.org/officeDocument/2006/relationships/slideLayout" Target="../slideLayouts/slideLayout9.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69.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image" Target="../media/image136.png"/><Relationship Id="rId1" Type="http://schemas.openxmlformats.org/officeDocument/2006/relationships/slideLayout" Target="../slideLayouts/slideLayout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hyperlink" Target="https://www.ci3t.org/ispring/screening_manua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9.xml"/><Relationship Id="rId4" Type="http://schemas.openxmlformats.org/officeDocument/2006/relationships/image" Target="../media/image147.png"/></Relationships>
</file>

<file path=ppt/slides/_rels/slide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9.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5.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18" Type="http://schemas.openxmlformats.org/officeDocument/2006/relationships/image" Target="../media/image109.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17" Type="http://schemas.openxmlformats.org/officeDocument/2006/relationships/image" Target="../media/image108.jpeg"/><Relationship Id="rId2" Type="http://schemas.openxmlformats.org/officeDocument/2006/relationships/notesSlide" Target="../notesSlides/notesSlide34.xml"/><Relationship Id="rId16" Type="http://schemas.openxmlformats.org/officeDocument/2006/relationships/image" Target="../media/image107.jpeg"/><Relationship Id="rId20" Type="http://schemas.openxmlformats.org/officeDocument/2006/relationships/image" Target="../media/image141.png"/><Relationship Id="rId1" Type="http://schemas.openxmlformats.org/officeDocument/2006/relationships/slideLayout" Target="../slideLayouts/slideLayout17.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19" Type="http://schemas.openxmlformats.org/officeDocument/2006/relationships/image" Target="../media/image110.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155.png"/></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hyperlink" Target="mailto:Kathleen.Lane@ku.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523A8A5-F12F-4CC3-B23E-BA7DC4BE23F1}"/>
              </a:ext>
            </a:extLst>
          </p:cNvPr>
          <p:cNvSpPr>
            <a:spLocks noGrp="1"/>
          </p:cNvSpPr>
          <p:nvPr>
            <p:ph type="ctrTitle"/>
          </p:nvPr>
        </p:nvSpPr>
        <p:spPr/>
        <p:txBody>
          <a:bodyPr>
            <a:normAutofit/>
          </a:bodyPr>
          <a:lstStyle/>
          <a:p>
            <a:r>
              <a:rPr lang="en-US" sz="4800" dirty="0"/>
              <a:t>Systematic Screening in Tiered Systems: What do I need to know?</a:t>
            </a:r>
          </a:p>
        </p:txBody>
      </p:sp>
      <p:sp>
        <p:nvSpPr>
          <p:cNvPr id="11" name="Subtitle 10">
            <a:extLst>
              <a:ext uri="{FF2B5EF4-FFF2-40B4-BE49-F238E27FC236}">
                <a16:creationId xmlns:a16="http://schemas.microsoft.com/office/drawing/2014/main" id="{0F080860-3FD6-4FFE-AFEC-E496CB445F30}"/>
              </a:ext>
            </a:extLst>
          </p:cNvPr>
          <p:cNvSpPr>
            <a:spLocks noGrp="1"/>
          </p:cNvSpPr>
          <p:nvPr>
            <p:ph type="subTitle" idx="1"/>
          </p:nvPr>
        </p:nvSpPr>
        <p:spPr>
          <a:xfrm>
            <a:off x="838200" y="3795546"/>
            <a:ext cx="10515600" cy="1898284"/>
          </a:xfrm>
        </p:spPr>
        <p:txBody>
          <a:bodyPr vert="horz" lIns="91440" tIns="45720" rIns="91440" bIns="45720" rtlCol="0" anchor="t">
            <a:normAutofit/>
          </a:bodyPr>
          <a:lstStyle/>
          <a:p>
            <a:r>
              <a:rPr lang="en-US" dirty="0"/>
              <a:t>Lincoln Public Schools: Supporting Positive Behavior Conference</a:t>
            </a:r>
          </a:p>
          <a:p>
            <a:r>
              <a:rPr lang="en-US" dirty="0"/>
              <a:t>Lincoln, Nebraska </a:t>
            </a:r>
          </a:p>
          <a:p>
            <a:r>
              <a:rPr lang="en-US" dirty="0"/>
              <a:t>Kathleen Lynne Lane, Ph.D., BCBA-D, CF-L2  </a:t>
            </a:r>
            <a:endParaRPr lang="en-US" dirty="0">
              <a:cs typeface="Arial"/>
            </a:endParaRPr>
          </a:p>
        </p:txBody>
      </p:sp>
      <p:pic>
        <p:nvPicPr>
          <p:cNvPr id="4" name="Picture 3" descr="Logo for the Center on PBIS">
            <a:extLst>
              <a:ext uri="{FF2B5EF4-FFF2-40B4-BE49-F238E27FC236}">
                <a16:creationId xmlns:a16="http://schemas.microsoft.com/office/drawing/2014/main" id="{647AFFF2-A1A0-4ADF-50AC-B0D99C61695A}"/>
              </a:ext>
            </a:extLst>
          </p:cNvPr>
          <p:cNvPicPr>
            <a:picLocks noChangeAspect="1"/>
          </p:cNvPicPr>
          <p:nvPr/>
        </p:nvPicPr>
        <p:blipFill rotWithShape="1">
          <a:blip r:embed="rId3">
            <a:extLst>
              <a:ext uri="{28A0092B-C50C-407E-A947-70E740481C1C}">
                <a14:useLocalDpi xmlns:a14="http://schemas.microsoft.com/office/drawing/2010/main" val="0"/>
              </a:ext>
            </a:extLst>
          </a:blip>
          <a:srcRect r="50588"/>
          <a:stretch/>
        </p:blipFill>
        <p:spPr>
          <a:xfrm>
            <a:off x="2803313" y="5981171"/>
            <a:ext cx="3169244" cy="733743"/>
          </a:xfrm>
          <a:prstGeom prst="rect">
            <a:avLst/>
          </a:prstGeom>
        </p:spPr>
      </p:pic>
      <p:sp>
        <p:nvSpPr>
          <p:cNvPr id="2" name="Rectangle 1">
            <a:extLst>
              <a:ext uri="{FF2B5EF4-FFF2-40B4-BE49-F238E27FC236}">
                <a16:creationId xmlns:a16="http://schemas.microsoft.com/office/drawing/2014/main" id="{959F9A0E-A13F-B3C7-CD22-D961A7792BE8}"/>
              </a:ext>
            </a:extLst>
          </p:cNvPr>
          <p:cNvSpPr/>
          <p:nvPr/>
        </p:nvSpPr>
        <p:spPr>
          <a:xfrm>
            <a:off x="5185333" y="5535492"/>
            <a:ext cx="6955691" cy="10355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rPr>
              <a:t>Institute of Education Sciences, U.S. Department of 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rPr>
              <a:t>R324A190013 University of Kansas</a:t>
            </a: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1524000" y="9525"/>
            <a:ext cx="9113838" cy="501650"/>
          </a:xfrm>
          <a:noFill/>
        </p:spPr>
        <p:txBody>
          <a:bodyPr/>
          <a:lstStyle/>
          <a:p>
            <a:pPr algn="ctr" eaLnBrk="1" hangingPunct="1"/>
            <a:r>
              <a:rPr lang="en-US" altLang="en-US" sz="2700"/>
              <a:t>The Journey… Ci3T Training &amp; Implementation</a:t>
            </a:r>
          </a:p>
        </p:txBody>
      </p:sp>
      <p:graphicFrame>
        <p:nvGraphicFramePr>
          <p:cNvPr id="8" name="Content Placeholder 7"/>
          <p:cNvGraphicFramePr>
            <a:graphicFrameLocks noGrp="1"/>
          </p:cNvGraphicFramePr>
          <p:nvPr>
            <p:ph idx="4294967295"/>
          </p:nvPr>
        </p:nvGraphicFramePr>
        <p:xfrm>
          <a:off x="152400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
        <p:nvSpPr>
          <p:cNvPr id="2" name="Title 7">
            <a:extLst>
              <a:ext uri="{FF2B5EF4-FFF2-40B4-BE49-F238E27FC236}">
                <a16:creationId xmlns:a16="http://schemas.microsoft.com/office/drawing/2014/main" id="{11009560-9036-FC91-C6A5-196ED03F662B}"/>
              </a:ext>
            </a:extLst>
          </p:cNvPr>
          <p:cNvSpPr txBox="1">
            <a:spLocks/>
          </p:cNvSpPr>
          <p:nvPr/>
        </p:nvSpPr>
        <p:spPr>
          <a:xfrm>
            <a:off x="3785936" y="6283435"/>
            <a:ext cx="5117432" cy="3900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1" kern="1200" spc="-15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a:t>Ci3T Implementation Manuals</a:t>
            </a:r>
          </a:p>
        </p:txBody>
      </p:sp>
    </p:spTree>
    <p:extLst>
      <p:ext uri="{BB962C8B-B14F-4D97-AF65-F5344CB8AC3E}">
        <p14:creationId xmlns:p14="http://schemas.microsoft.com/office/powerpoint/2010/main" val="835041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890593" y="339692"/>
            <a:ext cx="8410815" cy="6426635"/>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2282075" y="54805"/>
            <a:ext cx="7627851" cy="6858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Ci3T Implementation Manual Primary (Tier 1) Plan</a:t>
            </a:r>
          </a:p>
        </p:txBody>
      </p:sp>
      <p:sp>
        <p:nvSpPr>
          <p:cNvPr id="9" name="Oval 8"/>
          <p:cNvSpPr/>
          <p:nvPr/>
        </p:nvSpPr>
        <p:spPr>
          <a:xfrm>
            <a:off x="1890593" y="1848465"/>
            <a:ext cx="8410815" cy="1905001"/>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2093844" y="6119996"/>
            <a:ext cx="5327522" cy="461665"/>
          </a:xfrm>
          <a:prstGeom prst="rect">
            <a:avLst/>
          </a:prstGeom>
          <a:noFill/>
        </p:spPr>
        <p:txBody>
          <a:bodyPr wrap="square" rtlCol="0">
            <a:spAutoFit/>
          </a:bodyPr>
          <a:lstStyle/>
          <a:p>
            <a:r>
              <a:rPr lang="en-US" sz="2400" b="1">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ALL students accessing?</a:t>
            </a:r>
            <a:endParaRPr lang="en-US" sz="2400" b="1">
              <a:solidFill>
                <a:schemeClr val="accent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8470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a:stretch>
            <a:fillRect/>
          </a:stretch>
        </p:blipFill>
        <p:spPr>
          <a:xfrm>
            <a:off x="9390020" y="152400"/>
            <a:ext cx="2543950" cy="3291880"/>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rot="5400000">
            <a:off x="8260943" y="3814831"/>
            <a:ext cx="2093774" cy="2093774"/>
          </a:xfrm>
          <a:prstGeom prst="rect">
            <a:avLst/>
          </a:prstGeom>
        </p:spPr>
      </p:pic>
    </p:spTree>
    <p:extLst>
      <p:ext uri="{BB962C8B-B14F-4D97-AF65-F5344CB8AC3E}">
        <p14:creationId xmlns:p14="http://schemas.microsoft.com/office/powerpoint/2010/main" val="255500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Precorrection</a:t>
            </a:r>
          </a:p>
        </p:txBody>
      </p:sp>
      <p:sp>
        <p:nvSpPr>
          <p:cNvPr id="16" name="Title 3">
            <a:extLst>
              <a:ext uri="{FF2B5EF4-FFF2-40B4-BE49-F238E27FC236}">
                <a16:creationId xmlns:a16="http://schemas.microsoft.com/office/drawing/2014/main" id="{056F7C28-A75B-4922-904F-A9F91A91CC31}"/>
              </a:ext>
            </a:extLst>
          </p:cNvPr>
          <p:cNvSpPr txBox="1">
            <a:spLocks/>
          </p:cNvSpPr>
          <p:nvPr/>
        </p:nvSpPr>
        <p:spPr bwMode="auto">
          <a:xfrm rot="-246943">
            <a:off x="-20380" y="663489"/>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36620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6850" y="3961468"/>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a:stretch>
            <a:fillRect/>
          </a:stretch>
        </p:blipFill>
        <p:spPr>
          <a:xfrm>
            <a:off x="604167" y="3708400"/>
            <a:ext cx="1602327" cy="2073416"/>
          </a:xfrm>
          <a:prstGeom prst="rect">
            <a:avLst/>
          </a:prstGeom>
          <a:ln>
            <a:solidFill>
              <a:schemeClr val="tx1"/>
            </a:solidFill>
          </a:ln>
        </p:spPr>
      </p:pic>
      <p:sp>
        <p:nvSpPr>
          <p:cNvPr id="3" name="Oval 2">
            <a:extLst>
              <a:ext uri="{FF2B5EF4-FFF2-40B4-BE49-F238E27FC236}">
                <a16:creationId xmlns:a16="http://schemas.microsoft.com/office/drawing/2014/main" id="{59A80A5F-DA68-A872-8717-8CE7D34CE793}"/>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60FEA821-F2C5-E99E-6AC6-D5FD111A76BE}"/>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98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70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7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3090039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EAB4C-8A22-4D37-BB9E-824237AFC202}"/>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13BA6802-FF16-4AFC-AA53-A0A84159A3AE}"/>
              </a:ext>
            </a:extLst>
          </p:cNvPr>
          <p:cNvSpPr>
            <a:spLocks noGrp="1"/>
          </p:cNvSpPr>
          <p:nvPr>
            <p:ph idx="1"/>
          </p:nvPr>
        </p:nvSpPr>
        <p:spPr/>
        <p:txBody>
          <a:bodyPr>
            <a:normAutofit/>
          </a:bodyPr>
          <a:lstStyle/>
          <a:p>
            <a:pPr marL="0" indent="0">
              <a:buNone/>
            </a:pPr>
            <a:r>
              <a:rPr lang="en-US"/>
              <a:t>Systematic Screening in Tiered Systems </a:t>
            </a:r>
          </a:p>
          <a:p>
            <a:pPr marL="0" indent="0">
              <a:buNone/>
            </a:pPr>
            <a:r>
              <a:rPr lang="en-US"/>
              <a:t>Using Screening Data to Inform Instruction</a:t>
            </a:r>
          </a:p>
          <a:p>
            <a:pPr lvl="1"/>
            <a:r>
              <a:rPr lang="en-US"/>
              <a:t>At Tier 1: Primary Preventions Efforts </a:t>
            </a:r>
          </a:p>
          <a:p>
            <a:pPr lvl="1"/>
            <a:r>
              <a:rPr lang="en-US"/>
              <a:t>At all Tiers: Teacher-delivered Strategies  </a:t>
            </a:r>
          </a:p>
          <a:p>
            <a:pPr lvl="1"/>
            <a:r>
              <a:rPr lang="en-US"/>
              <a:t>At Tiers 2 &amp; 3: Secondary &amp; Tertiary Prevention Efforts  </a:t>
            </a:r>
          </a:p>
          <a:p>
            <a:pPr marL="0" indent="0">
              <a:buNone/>
            </a:pPr>
            <a:r>
              <a:rPr lang="en-US"/>
              <a:t>Resources for Getting Started </a:t>
            </a:r>
          </a:p>
        </p:txBody>
      </p:sp>
    </p:spTree>
    <p:extLst>
      <p:ext uri="{BB962C8B-B14F-4D97-AF65-F5344CB8AC3E}">
        <p14:creationId xmlns:p14="http://schemas.microsoft.com/office/powerpoint/2010/main" val="432723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encils and lines">
            <a:extLst>
              <a:ext uri="{FF2B5EF4-FFF2-40B4-BE49-F238E27FC236}">
                <a16:creationId xmlns:a16="http://schemas.microsoft.com/office/drawing/2014/main" id="{E4599AD1-6DBA-B110-9C75-45347F62C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21711"/>
            <a:ext cx="5070764" cy="3344108"/>
          </a:xfrm>
          <a:prstGeom prst="rect">
            <a:avLst/>
          </a:prstGeom>
        </p:spPr>
      </p:pic>
      <p:sp>
        <p:nvSpPr>
          <p:cNvPr id="2" name="Title 1">
            <a:extLst>
              <a:ext uri="{FF2B5EF4-FFF2-40B4-BE49-F238E27FC236}">
                <a16:creationId xmlns:a16="http://schemas.microsoft.com/office/drawing/2014/main" id="{3CE2D380-DA5E-EE83-B60C-BFA188177A25}"/>
              </a:ext>
            </a:extLst>
          </p:cNvPr>
          <p:cNvSpPr>
            <a:spLocks noGrp="1"/>
          </p:cNvSpPr>
          <p:nvPr>
            <p:ph type="title"/>
          </p:nvPr>
        </p:nvSpPr>
        <p:spPr/>
        <p:txBody>
          <a:bodyPr/>
          <a:lstStyle/>
          <a:p>
            <a:r>
              <a:rPr lang="en-US"/>
              <a:t>Systematic Screening … Logistics</a:t>
            </a:r>
          </a:p>
        </p:txBody>
      </p:sp>
      <p:graphicFrame>
        <p:nvGraphicFramePr>
          <p:cNvPr id="4" name="Content Placeholder 3">
            <a:extLst>
              <a:ext uri="{FF2B5EF4-FFF2-40B4-BE49-F238E27FC236}">
                <a16:creationId xmlns:a16="http://schemas.microsoft.com/office/drawing/2014/main" id="{CE8CC4A8-3BB8-7144-4537-A18BD33D4787}"/>
              </a:ext>
            </a:extLst>
          </p:cNvPr>
          <p:cNvGraphicFramePr>
            <a:graphicFrameLocks noGrp="1"/>
          </p:cNvGraphicFramePr>
          <p:nvPr>
            <p:ph idx="1"/>
          </p:nvPr>
        </p:nvGraphicFramePr>
        <p:xfrm>
          <a:off x="846310" y="667994"/>
          <a:ext cx="10515600" cy="4076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8E09CF52-1CC7-E6CF-A16B-2AB035AA12A5}"/>
              </a:ext>
            </a:extLst>
          </p:cNvPr>
          <p:cNvGraphicFramePr/>
          <p:nvPr/>
        </p:nvGraphicFramePr>
        <p:xfrm>
          <a:off x="5680955" y="3415367"/>
          <a:ext cx="5070764" cy="3408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303639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9388-91A2-B54B-912F-D2D010B4B44A}"/>
              </a:ext>
            </a:extLst>
          </p:cNvPr>
          <p:cNvSpPr>
            <a:spLocks noGrp="1"/>
          </p:cNvSpPr>
          <p:nvPr>
            <p:ph type="title"/>
          </p:nvPr>
        </p:nvSpPr>
        <p:spPr/>
        <p:txBody>
          <a:bodyPr>
            <a:normAutofit/>
          </a:bodyPr>
          <a:lstStyle/>
          <a:p>
            <a:r>
              <a:rPr lang="en-US" sz="4000"/>
              <a:t>Data Sharing</a:t>
            </a:r>
          </a:p>
        </p:txBody>
      </p:sp>
      <p:sp>
        <p:nvSpPr>
          <p:cNvPr id="3" name="Content Placeholder 2">
            <a:extLst>
              <a:ext uri="{FF2B5EF4-FFF2-40B4-BE49-F238E27FC236}">
                <a16:creationId xmlns:a16="http://schemas.microsoft.com/office/drawing/2014/main" id="{D8CD37B9-D93C-7E40-88D7-5C4879688E77}"/>
              </a:ext>
            </a:extLst>
          </p:cNvPr>
          <p:cNvSpPr>
            <a:spLocks noGrp="1"/>
          </p:cNvSpPr>
          <p:nvPr>
            <p:ph sz="half" idx="1"/>
          </p:nvPr>
        </p:nvSpPr>
        <p:spPr/>
        <p:txBody>
          <a:bodyPr>
            <a:noAutofit/>
          </a:bodyPr>
          <a:lstStyle/>
          <a:p>
            <a:r>
              <a:rPr lang="en-US"/>
              <a:t>Schoolwide data</a:t>
            </a:r>
          </a:p>
          <a:p>
            <a:pPr marL="457200" lvl="1" indent="0">
              <a:buNone/>
            </a:pPr>
            <a:r>
              <a:rPr lang="en-US"/>
              <a:t>decisions related to primary prevention efforts</a:t>
            </a:r>
          </a:p>
          <a:p>
            <a:r>
              <a:rPr lang="en-US"/>
              <a:t>Grade / department / class</a:t>
            </a:r>
          </a:p>
          <a:p>
            <a:pPr marL="457200" lvl="1" indent="0">
              <a:buNone/>
            </a:pPr>
            <a:r>
              <a:rPr lang="en-US"/>
              <a:t>implications for teachers’ </a:t>
            </a:r>
            <a:br>
              <a:rPr lang="en-US"/>
            </a:br>
            <a:r>
              <a:rPr lang="en-US"/>
              <a:t>practice</a:t>
            </a:r>
          </a:p>
          <a:p>
            <a:r>
              <a:rPr lang="en-US"/>
              <a:t>Individual student </a:t>
            </a:r>
          </a:p>
          <a:p>
            <a:pPr marL="457200" lvl="1" indent="0">
              <a:buNone/>
            </a:pPr>
            <a:r>
              <a:rPr lang="en-US"/>
              <a:t>decisions about student-</a:t>
            </a:r>
            <a:br>
              <a:rPr lang="en-US"/>
            </a:br>
            <a:r>
              <a:rPr lang="en-US"/>
              <a:t>based interventions</a:t>
            </a:r>
          </a:p>
          <a:p>
            <a:endParaRPr lang="en-US"/>
          </a:p>
        </p:txBody>
      </p:sp>
      <p:pic>
        <p:nvPicPr>
          <p:cNvPr id="8" name="Picture 7">
            <a:extLst>
              <a:ext uri="{FF2B5EF4-FFF2-40B4-BE49-F238E27FC236}">
                <a16:creationId xmlns:a16="http://schemas.microsoft.com/office/drawing/2014/main" id="{2EB448B7-BCE9-B54A-B1AA-863583B323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0047" y="4114800"/>
            <a:ext cx="4272031" cy="2743200"/>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a:extLst>
              <a:ext uri="{FF2B5EF4-FFF2-40B4-BE49-F238E27FC236}">
                <a16:creationId xmlns:a16="http://schemas.microsoft.com/office/drawing/2014/main" id="{167BCBBC-9EA6-364C-BBF7-856F6337705D}"/>
              </a:ext>
            </a:extLst>
          </p:cNvPr>
          <p:cNvPicPr>
            <a:picLocks noChangeAspect="1"/>
          </p:cNvPicPr>
          <p:nvPr/>
        </p:nvPicPr>
        <p:blipFill>
          <a:blip r:embed="rId4"/>
          <a:stretch>
            <a:fillRect/>
          </a:stretch>
        </p:blipFill>
        <p:spPr>
          <a:xfrm>
            <a:off x="5520047" y="150721"/>
            <a:ext cx="3511297" cy="2743200"/>
          </a:xfrm>
          <a:prstGeom prst="rect">
            <a:avLst/>
          </a:prstGeom>
          <a:ln w="3175">
            <a:solidFill>
              <a:srgbClr val="FFC000"/>
            </a:solidFill>
          </a:ln>
        </p:spPr>
      </p:pic>
      <p:pic>
        <p:nvPicPr>
          <p:cNvPr id="10" name="Picture 9">
            <a:extLst>
              <a:ext uri="{FF2B5EF4-FFF2-40B4-BE49-F238E27FC236}">
                <a16:creationId xmlns:a16="http://schemas.microsoft.com/office/drawing/2014/main" id="{3840E5A0-501B-C449-94FE-94F0E1E9ACD7}"/>
              </a:ext>
            </a:extLst>
          </p:cNvPr>
          <p:cNvPicPr>
            <a:picLocks noChangeAspect="1"/>
          </p:cNvPicPr>
          <p:nvPr/>
        </p:nvPicPr>
        <p:blipFill>
          <a:blip r:embed="rId5"/>
          <a:stretch>
            <a:fillRect/>
          </a:stretch>
        </p:blipFill>
        <p:spPr>
          <a:xfrm>
            <a:off x="8284769" y="1690688"/>
            <a:ext cx="3795778" cy="2743200"/>
          </a:xfrm>
          <a:prstGeom prst="rect">
            <a:avLst/>
          </a:prstGeom>
          <a:ln w="3175">
            <a:solidFill>
              <a:srgbClr val="FFC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0924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2987" t="10056" r="38396" b="18605"/>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3266342" y="261599"/>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Using multiple data sources</a:t>
            </a:r>
          </a:p>
        </p:txBody>
      </p: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a:xfrm>
            <a:off x="722376" y="173313"/>
            <a:ext cx="8229600" cy="990600"/>
          </a:xfrm>
          <a:noFill/>
          <a:ln>
            <a:noFill/>
          </a:ln>
        </p:spPr>
        <p:txBody>
          <a:bodyPr vert="horz" lIns="91440" tIns="45720" rIns="91440" bIns="45720" rtlCol="0" anchor="ctr">
            <a:normAutofit/>
          </a:bodyPr>
          <a:lstStyle/>
          <a:p>
            <a:r>
              <a:rPr lang="en-US">
                <a:solidFill>
                  <a:sysClr val="windowText" lastClr="000000"/>
                </a:solidFill>
              </a:rPr>
              <a:t>Considerations</a:t>
            </a:r>
          </a:p>
        </p:txBody>
      </p:sp>
      <p:sp>
        <p:nvSpPr>
          <p:cNvPr id="8" name="Rounded Rectangle 7"/>
          <p:cNvSpPr/>
          <p:nvPr/>
        </p:nvSpPr>
        <p:spPr>
          <a:xfrm>
            <a:off x="813816" y="5239513"/>
            <a:ext cx="9838944" cy="138988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400"/>
              <a:t>If social validity is lacking, even psychometrically strong tools are likely to remain unused by educators.</a:t>
            </a:r>
          </a:p>
        </p:txBody>
      </p:sp>
      <p:pic>
        <p:nvPicPr>
          <p:cNvPr id="3" name="Graphic 2">
            <a:extLst>
              <a:ext uri="{FF2B5EF4-FFF2-40B4-BE49-F238E27FC236}">
                <a16:creationId xmlns:a16="http://schemas.microsoft.com/office/drawing/2014/main" id="{C00DCFC3-D60C-614F-B30E-50DF812BC9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4472" y="1551466"/>
            <a:ext cx="5736336" cy="1430394"/>
          </a:xfrm>
          <a:prstGeom prst="rect">
            <a:avLst/>
          </a:prstGeom>
        </p:spPr>
      </p:pic>
      <p:pic>
        <p:nvPicPr>
          <p:cNvPr id="10" name="Graphic 9">
            <a:extLst>
              <a:ext uri="{FF2B5EF4-FFF2-40B4-BE49-F238E27FC236}">
                <a16:creationId xmlns:a16="http://schemas.microsoft.com/office/drawing/2014/main" id="{21098682-1222-814D-967A-BE47B2545A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4472" y="3491576"/>
            <a:ext cx="5736336" cy="1430394"/>
          </a:xfrm>
          <a:prstGeom prst="rect">
            <a:avLst/>
          </a:prstGeom>
        </p:spPr>
      </p:pic>
      <p:sp>
        <p:nvSpPr>
          <p:cNvPr id="75779" name="Content Placeholder 4"/>
          <p:cNvSpPr>
            <a:spLocks noGrp="1"/>
          </p:cNvSpPr>
          <p:nvPr>
            <p:ph sz="half" idx="1"/>
          </p:nvPr>
        </p:nvSpPr>
        <p:spPr>
          <a:xfrm>
            <a:off x="2505456" y="2019251"/>
            <a:ext cx="6486144" cy="589472"/>
          </a:xfrm>
          <a:prstGeom prst="rect">
            <a:avLst/>
          </a:prstGeom>
        </p:spPr>
        <p:txBody>
          <a:bodyPr/>
          <a:lstStyle/>
          <a:p>
            <a:pPr marL="0" indent="0" algn="ctr">
              <a:buNone/>
            </a:pPr>
            <a:r>
              <a:rPr lang="en-US"/>
              <a:t>Psychometrically Sound</a:t>
            </a:r>
          </a:p>
        </p:txBody>
      </p:sp>
      <p:sp>
        <p:nvSpPr>
          <p:cNvPr id="75780" name="Content Placeholder 5"/>
          <p:cNvSpPr>
            <a:spLocks noGrp="1"/>
          </p:cNvSpPr>
          <p:nvPr>
            <p:ph sz="half" idx="2"/>
          </p:nvPr>
        </p:nvSpPr>
        <p:spPr>
          <a:xfrm>
            <a:off x="4242816" y="4001134"/>
            <a:ext cx="3377184" cy="552932"/>
          </a:xfrm>
          <a:prstGeom prst="rect">
            <a:avLst/>
          </a:prstGeom>
        </p:spPr>
        <p:txBody>
          <a:bodyPr/>
          <a:lstStyle/>
          <a:p>
            <a:pPr marL="0" indent="0" algn="ctr">
              <a:buNone/>
            </a:pPr>
            <a:r>
              <a:rPr lang="en-US"/>
              <a:t>Socially Valid</a:t>
            </a:r>
          </a:p>
        </p:txBody>
      </p:sp>
    </p:spTree>
    <p:extLst>
      <p:ext uri="{BB962C8B-B14F-4D97-AF65-F5344CB8AC3E}">
        <p14:creationId xmlns:p14="http://schemas.microsoft.com/office/powerpoint/2010/main" val="3648834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6" name="Content Placeholder 5">
            <a:extLst>
              <a:ext uri="{FF2B5EF4-FFF2-40B4-BE49-F238E27FC236}">
                <a16:creationId xmlns:a16="http://schemas.microsoft.com/office/drawing/2014/main" id="{C74A0A58-1176-3442-9E6D-62EC2E57808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9920"/>
          <a:stretch/>
        </p:blipFill>
        <p:spPr>
          <a:xfrm>
            <a:off x="838199" y="1906647"/>
            <a:ext cx="10123025" cy="4893480"/>
          </a:xfrm>
          <a:prstGeom prst="rect">
            <a:avLst/>
          </a:prstGeom>
        </p:spPr>
      </p:pic>
    </p:spTree>
    <p:extLst>
      <p:ext uri="{BB962C8B-B14F-4D97-AF65-F5344CB8AC3E}">
        <p14:creationId xmlns:p14="http://schemas.microsoft.com/office/powerpoint/2010/main" val="2092448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FF24-FC7B-4542-85C2-E11E0A35C032}"/>
              </a:ext>
            </a:extLst>
          </p:cNvPr>
          <p:cNvSpPr>
            <a:spLocks noGrp="1"/>
          </p:cNvSpPr>
          <p:nvPr>
            <p:ph type="title"/>
          </p:nvPr>
        </p:nvSpPr>
        <p:spPr/>
        <p:txBody>
          <a:bodyPr/>
          <a:lstStyle/>
          <a:p>
            <a:r>
              <a:rPr lang="en-US" altLang="en-US"/>
              <a:t>SRSS-IE: Cut Scores</a:t>
            </a:r>
            <a:endParaRPr lang="en-US"/>
          </a:p>
        </p:txBody>
      </p:sp>
      <p:sp>
        <p:nvSpPr>
          <p:cNvPr id="8" name="TextBox 9">
            <a:extLst>
              <a:ext uri="{FF2B5EF4-FFF2-40B4-BE49-F238E27FC236}">
                <a16:creationId xmlns:a16="http://schemas.microsoft.com/office/drawing/2014/main" id="{EA556C7D-E246-1345-8D25-CEFC14078C6F}"/>
              </a:ext>
            </a:extLst>
          </p:cNvPr>
          <p:cNvSpPr txBox="1">
            <a:spLocks noChangeArrowheads="1"/>
          </p:cNvSpPr>
          <p:nvPr/>
        </p:nvSpPr>
        <p:spPr bwMode="auto">
          <a:xfrm>
            <a:off x="0" y="5473005"/>
            <a:ext cx="1110012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200" b="1">
                <a:solidFill>
                  <a:srgbClr val="A6A6A6"/>
                </a:solidFill>
                <a:latin typeface="Times New Roman"/>
                <a:ea typeface="MS PGothic"/>
                <a:cs typeface="Times New Roman"/>
              </a:rPr>
              <a:t>Elementary School Level:</a:t>
            </a:r>
          </a:p>
          <a:p>
            <a:pPr>
              <a:lnSpc>
                <a:spcPct val="100000"/>
              </a:lnSpc>
              <a:spcBef>
                <a:spcPct val="0"/>
              </a:spcBef>
              <a:buFont typeface="Arial" panose="020B0604020202020204" pitchFamily="34" charset="0"/>
              <a:buNone/>
              <a:defRPr/>
            </a:pPr>
            <a:r>
              <a:rPr lang="en-US" altLang="en-US" sz="1200">
                <a:solidFill>
                  <a:srgbClr val="A6A6A6"/>
                </a:solidFill>
                <a:latin typeface="Times New Roman"/>
                <a:ea typeface="MS PGothic"/>
                <a:cs typeface="Times New Roman"/>
              </a:rPr>
              <a:t>Lane, K. L., Oakes, W. P., Swogger, E. D., Schatschneider, C., Menzies, H., M., &amp; Sanchez, J. (2015). Student risk screening scale for internalizing and externalizing behaviors: Preliminary cut scores to support data-informed decision making. </a:t>
            </a:r>
            <a:r>
              <a:rPr lang="en-US" altLang="en-US" sz="1200" i="1">
                <a:solidFill>
                  <a:srgbClr val="A6A6A6"/>
                </a:solidFill>
                <a:latin typeface="Times New Roman"/>
                <a:ea typeface="MS PGothic"/>
                <a:cs typeface="Times New Roman"/>
              </a:rPr>
              <a:t>Behavioral Disorders, 40,</a:t>
            </a:r>
            <a:r>
              <a:rPr lang="en-US" altLang="en-US" sz="1200">
                <a:solidFill>
                  <a:srgbClr val="A6A6A6"/>
                </a:solidFill>
                <a:latin typeface="Times New Roman"/>
                <a:ea typeface="MS PGothic"/>
                <a:cs typeface="Times New Roman"/>
              </a:rPr>
              <a:t> 159-170.</a:t>
            </a:r>
          </a:p>
          <a:p>
            <a:pPr>
              <a:lnSpc>
                <a:spcPct val="100000"/>
              </a:lnSpc>
              <a:spcBef>
                <a:spcPct val="0"/>
              </a:spcBef>
              <a:buFont typeface="Arial" panose="020B0604020202020204" pitchFamily="34" charset="0"/>
              <a:buNone/>
              <a:defRPr/>
            </a:pPr>
            <a:endParaRPr lang="en-US" altLang="en-US" sz="1200">
              <a:solidFill>
                <a:srgbClr val="A6A6A6"/>
              </a:solidFill>
              <a:latin typeface="Times New Roman" panose="02020603050405020304" pitchFamily="18" charset="0"/>
              <a:ea typeface="MS PGothic" panose="020B0600070205080204" pitchFamily="34" charset="-128"/>
              <a:cs typeface="Times New Roman" panose="02020603050405020304" pitchFamily="18" charset="0"/>
            </a:endParaRPr>
          </a:p>
          <a:p>
            <a:pPr>
              <a:lnSpc>
                <a:spcPct val="100000"/>
              </a:lnSpc>
              <a:spcBef>
                <a:spcPct val="0"/>
              </a:spcBef>
              <a:buFont typeface="Arial" panose="020B0604020202020204" pitchFamily="34" charset="0"/>
              <a:buNone/>
              <a:defRPr/>
            </a:pPr>
            <a:r>
              <a:rPr lang="en-US" altLang="en-US" sz="1200" b="1">
                <a:solidFill>
                  <a:srgbClr val="A6A6A6"/>
                </a:solidFill>
                <a:latin typeface="Times New Roman"/>
                <a:ea typeface="MS PGothic"/>
                <a:cs typeface="Times New Roman"/>
              </a:rPr>
              <a:t>Middle and High School Levels:</a:t>
            </a:r>
          </a:p>
          <a:p>
            <a:pPr>
              <a:lnSpc>
                <a:spcPct val="100000"/>
              </a:lnSpc>
              <a:spcBef>
                <a:spcPct val="0"/>
              </a:spcBef>
              <a:buNone/>
              <a:defRPr/>
            </a:pPr>
            <a:r>
              <a:rPr lang="en-US" altLang="en-US" sz="1200">
                <a:solidFill>
                  <a:srgbClr val="A6A6A6"/>
                </a:solidFill>
                <a:latin typeface="Times New Roman"/>
                <a:ea typeface="MS PGothic"/>
                <a:cs typeface="Times New Roman"/>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200" i="1">
                <a:solidFill>
                  <a:srgbClr val="A6A6A6"/>
                </a:solidFill>
                <a:latin typeface="Times New Roman"/>
                <a:ea typeface="MS PGothic"/>
                <a:cs typeface="Times New Roman"/>
              </a:rPr>
              <a:t>Behavioral Disorders, 42</a:t>
            </a:r>
            <a:r>
              <a:rPr lang="en-US" altLang="en-US" sz="1200">
                <a:solidFill>
                  <a:srgbClr val="A6A6A6"/>
                </a:solidFill>
                <a:latin typeface="Times New Roman"/>
                <a:ea typeface="MS PGothic"/>
                <a:cs typeface="Times New Roman"/>
              </a:rPr>
              <a:t>(1), 271-284</a:t>
            </a:r>
          </a:p>
        </p:txBody>
      </p:sp>
      <p:graphicFrame>
        <p:nvGraphicFramePr>
          <p:cNvPr id="19" name="Content Placeholder 18">
            <a:extLst>
              <a:ext uri="{FF2B5EF4-FFF2-40B4-BE49-F238E27FC236}">
                <a16:creationId xmlns:a16="http://schemas.microsoft.com/office/drawing/2014/main" id="{AF913AAE-9952-CD43-AEF3-E248CBE5559A}"/>
              </a:ext>
            </a:extLst>
          </p:cNvPr>
          <p:cNvGraphicFramePr>
            <a:graphicFrameLocks noGrp="1"/>
          </p:cNvGraphicFramePr>
          <p:nvPr>
            <p:ph idx="1"/>
          </p:nvPr>
        </p:nvGraphicFramePr>
        <p:xfrm>
          <a:off x="838200" y="1825624"/>
          <a:ext cx="10515599" cy="2850547"/>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38492">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Elementary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Middle and High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38492">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5808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547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4053C4ED-BA7D-8E45-9317-F9E962913D11}"/>
              </a:ext>
            </a:extLst>
          </p:cNvPr>
          <p:cNvSpPr/>
          <p:nvPr/>
        </p:nvSpPr>
        <p:spPr>
          <a:xfrm>
            <a:off x="6095999" y="1818310"/>
            <a:ext cx="5257800"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F2D7C2-E28F-8B49-8E90-5F9E2BA7D7B8}"/>
              </a:ext>
            </a:extLst>
          </p:cNvPr>
          <p:cNvSpPr/>
          <p:nvPr/>
        </p:nvSpPr>
        <p:spPr>
          <a:xfrm>
            <a:off x="838200" y="1818310"/>
            <a:ext cx="5257799"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29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Externalizing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3075447" y="1966896"/>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109</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0193" y="1957472"/>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11472" y="1957472"/>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49925" y="1785546"/>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2077" y="1892216"/>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412225" y="1879568"/>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3942" y="1801664"/>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146</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717887" y="1805072"/>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grpSp>
    </p:spTree>
    <p:extLst>
      <p:ext uri="{BB962C8B-B14F-4D97-AF65-F5344CB8AC3E}">
        <p14:creationId xmlns:p14="http://schemas.microsoft.com/office/powerpoint/2010/main" val="4276775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Internalizing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52315" y="2248423"/>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61</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97</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51013" y="2137911"/>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101</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141595" y="2064374"/>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136</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33795" y="1842665"/>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44</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50035" y="1835199"/>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148</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395362" y="1855079"/>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404440" y="2024496"/>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726421" y="1977223"/>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134</a:t>
              </a:r>
            </a:p>
          </p:txBody>
        </p:sp>
      </p:grpSp>
    </p:spTree>
    <p:extLst>
      <p:ext uri="{BB962C8B-B14F-4D97-AF65-F5344CB8AC3E}">
        <p14:creationId xmlns:p14="http://schemas.microsoft.com/office/powerpoint/2010/main" val="251755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Elementary</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65</a:t>
                      </a:r>
                    </a:p>
                    <a:p>
                      <a:pPr algn="ctr"/>
                      <a:r>
                        <a:rPr lang="en-US" sz="2400">
                          <a:solidFill>
                            <a:schemeClr val="tx1"/>
                          </a:solidFill>
                        </a:rPr>
                        <a:t>(94.20%)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(93.62%)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p>
                      <a:pPr algn="ctr"/>
                      <a:r>
                        <a:rPr lang="en-US" sz="2400">
                          <a:solidFill>
                            <a:schemeClr val="tx1"/>
                          </a:solidFill>
                        </a:rPr>
                        <a:t>(82.35%)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71279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8">
            <a:extLst>
              <a:ext uri="{FF2B5EF4-FFF2-40B4-BE49-F238E27FC236}">
                <a16:creationId xmlns:a16="http://schemas.microsoft.com/office/drawing/2014/main" id="{71969AD7-5DC7-4BAA-BD9D-06460F8DCB25}"/>
              </a:ext>
            </a:extLst>
          </p:cNvPr>
          <p:cNvGraphicFramePr>
            <a:graphicFrameLocks/>
          </p:cNvGraphicFramePr>
          <p:nvPr/>
        </p:nvGraphicFramePr>
        <p:xfrm>
          <a:off x="1905001" y="1538886"/>
          <a:ext cx="8534399" cy="4557115"/>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163.23 (39.66)</a:t>
                      </a:r>
                    </a:p>
                    <a:p>
                      <a:pPr algn="ctr"/>
                      <a:r>
                        <a:rPr lang="en-US" sz="1800" b="0" i="0" u="none" strike="noStrike" kern="1200" baseline="0">
                          <a:solidFill>
                            <a:schemeClr val="dk1"/>
                          </a:solidFill>
                          <a:latin typeface="+mn-lt"/>
                          <a:ea typeface="+mn-ea"/>
                          <a:cs typeface="+mn-cs"/>
                        </a:rPr>
                        <a:t>468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138.62 (42.70)</a:t>
                      </a:r>
                    </a:p>
                    <a:p>
                      <a:pPr algn="ctr"/>
                      <a:r>
                        <a:rPr lang="en-US" sz="1800" b="0" i="0" u="none" strike="noStrike" kern="1200" baseline="0">
                          <a:solidFill>
                            <a:schemeClr val="dk1"/>
                          </a:solidFill>
                          <a:latin typeface="+mn-lt"/>
                          <a:ea typeface="+mn-ea"/>
                          <a:cs typeface="+mn-cs"/>
                        </a:rPr>
                        <a:t>107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115.82 (46.21)</a:t>
                      </a:r>
                    </a:p>
                    <a:p>
                      <a:pPr algn="ctr"/>
                      <a:r>
                        <a:rPr lang="en-US" sz="1800" b="0" i="0" u="none" strike="noStrike" kern="1200" baseline="0">
                          <a:solidFill>
                            <a:schemeClr val="dk1"/>
                          </a:solidFill>
                          <a:latin typeface="+mn-lt"/>
                          <a:ea typeface="+mn-ea"/>
                          <a:cs typeface="+mn-cs"/>
                        </a:rPr>
                        <a:t>46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66.54 (26.48)</a:t>
                      </a:r>
                    </a:p>
                    <a:p>
                      <a:pPr algn="ctr"/>
                      <a:r>
                        <a:rPr lang="en-US" sz="1800" b="0" i="0" u="none" strike="noStrike" kern="1200" baseline="0">
                          <a:solidFill>
                            <a:schemeClr val="dk1"/>
                          </a:solidFill>
                          <a:latin typeface="+mn-lt"/>
                          <a:ea typeface="+mn-ea"/>
                          <a:cs typeface="+mn-cs"/>
                        </a:rPr>
                        <a:t>2,047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42.91 (30.37)</a:t>
                      </a:r>
                    </a:p>
                    <a:p>
                      <a:pPr algn="ctr"/>
                      <a:r>
                        <a:rPr lang="en-US" sz="1800" b="0" i="0" u="none" strike="noStrike" kern="1200" baseline="0">
                          <a:solidFill>
                            <a:schemeClr val="dk1"/>
                          </a:solidFill>
                          <a:latin typeface="+mn-lt"/>
                          <a:ea typeface="+mn-ea"/>
                          <a:cs typeface="+mn-cs"/>
                        </a:rPr>
                        <a:t>443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33.32 (29.82)</a:t>
                      </a:r>
                    </a:p>
                    <a:p>
                      <a:pPr algn="ctr"/>
                      <a:r>
                        <a:rPr lang="en-US" sz="1800" b="0" i="0" u="none" strike="noStrike" kern="1200" baseline="0">
                          <a:solidFill>
                            <a:schemeClr val="dk1"/>
                          </a:solidFill>
                          <a:latin typeface="+mn-lt"/>
                          <a:ea typeface="+mn-ea"/>
                          <a:cs typeface="+mn-cs"/>
                        </a:rPr>
                        <a:t>199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6.14 (6.81)</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9.18 (9.59)</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11.83 (9.89)</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0.0052 (0.08)</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0.0427 (0.30)</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0.1080 (0.46)</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6" name="Title 1">
            <a:extLst>
              <a:ext uri="{FF2B5EF4-FFF2-40B4-BE49-F238E27FC236}">
                <a16:creationId xmlns:a16="http://schemas.microsoft.com/office/drawing/2014/main" id="{D674B0AD-0ED9-4FBF-8DB9-C4CAA9DD667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Externalizing</a:t>
            </a:r>
            <a:r>
              <a:rPr lang="en-US" sz="3200" kern="0" cap="small">
                <a:solidFill>
                  <a:prstClr val="black"/>
                </a:solidFill>
                <a:latin typeface="Calibri Light" panose="020F0302020204030204"/>
                <a:ea typeface="MS PGothic" panose="020B0600070205080204" pitchFamily="34" charset="-128"/>
              </a:rPr>
              <a:t> Subscale Elementary</a:t>
            </a:r>
            <a:endParaRPr lang="en-US" sz="2800" i="1" kern="0" cap="small">
              <a:solidFill>
                <a:prstClr val="black"/>
              </a:solidFill>
              <a:latin typeface="Calibri Light" panose="020F0302020204030204"/>
              <a:ea typeface="MS PGothic" panose="020B0600070205080204" pitchFamily="34" charset="-128"/>
            </a:endParaRPr>
          </a:p>
        </p:txBody>
      </p:sp>
      <p:graphicFrame>
        <p:nvGraphicFramePr>
          <p:cNvPr id="7" name="Diagram 6">
            <a:extLst>
              <a:ext uri="{FF2B5EF4-FFF2-40B4-BE49-F238E27FC236}">
                <a16:creationId xmlns:a16="http://schemas.microsoft.com/office/drawing/2014/main" id="{B5130002-2B56-4921-8B21-C3993560BE20}"/>
              </a:ext>
            </a:extLst>
          </p:cNvPr>
          <p:cNvGraphicFramePr/>
          <p:nvPr/>
        </p:nvGraphicFramePr>
        <p:xfrm>
          <a:off x="2023508" y="1180605"/>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C70906AB-C2E4-0E1C-132B-7307175FC762}"/>
              </a:ext>
            </a:extLst>
          </p:cNvPr>
          <p:cNvPicPr>
            <a:picLocks noChangeAspect="1"/>
          </p:cNvPicPr>
          <p:nvPr/>
        </p:nvPicPr>
        <p:blipFill>
          <a:blip r:embed="rId7"/>
          <a:stretch>
            <a:fillRect/>
          </a:stretch>
        </p:blipFill>
        <p:spPr>
          <a:xfrm>
            <a:off x="16397" y="1289638"/>
            <a:ext cx="4105656" cy="5471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89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nvGraphicFramePr>
        <p:xfrm>
          <a:off x="-254561"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972273" y="38185"/>
            <a:ext cx="10889127" cy="1325563"/>
          </a:xfrm>
        </p:spPr>
        <p:txBody>
          <a:bodyPr>
            <a:normAutofit/>
          </a:bodyPr>
          <a:lstStyle/>
          <a:p>
            <a:r>
              <a:rPr lang="en-US"/>
              <a:t>Creating Positive, Productive Systems</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48">
            <a:extLst>
              <a:ext uri="{FF2B5EF4-FFF2-40B4-BE49-F238E27FC236}">
                <a16:creationId xmlns:a16="http://schemas.microsoft.com/office/drawing/2014/main" id="{0B50688E-FA73-4BCD-8B5C-A64EE067187F}"/>
              </a:ext>
            </a:extLst>
          </p:cNvPr>
          <p:cNvGraphicFramePr>
            <a:graphicFrameLocks/>
          </p:cNvGraphicFramePr>
          <p:nvPr/>
        </p:nvGraphicFramePr>
        <p:xfrm>
          <a:off x="1905001" y="1615086"/>
          <a:ext cx="8534399" cy="490288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159.04 (41.45)</a:t>
                      </a:r>
                    </a:p>
                    <a:p>
                      <a:pPr algn="ctr"/>
                      <a:r>
                        <a:rPr lang="en-US" sz="1800" b="0" i="0" u="none" strike="noStrike" kern="1200" baseline="0">
                          <a:solidFill>
                            <a:schemeClr val="dk1"/>
                          </a:solidFill>
                          <a:latin typeface="+mn-lt"/>
                          <a:ea typeface="+mn-ea"/>
                          <a:cs typeface="+mn-cs"/>
                        </a:rPr>
                        <a:t>459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150.59 (45.76)</a:t>
                      </a:r>
                    </a:p>
                    <a:p>
                      <a:pPr algn="ctr"/>
                      <a:r>
                        <a:rPr lang="en-US" sz="1800" b="0" i="0" u="none" strike="noStrike" kern="1200" baseline="0">
                          <a:solidFill>
                            <a:schemeClr val="dk1"/>
                          </a:solidFill>
                          <a:latin typeface="+mn-lt"/>
                          <a:ea typeface="+mn-ea"/>
                          <a:cs typeface="+mn-cs"/>
                        </a:rPr>
                        <a:t>88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139.18 (46.53)</a:t>
                      </a:r>
                    </a:p>
                    <a:p>
                      <a:pPr algn="ctr"/>
                      <a:r>
                        <a:rPr lang="en-US" sz="1800" b="0" i="0" u="none" strike="noStrike" kern="1200" baseline="0">
                          <a:solidFill>
                            <a:schemeClr val="dk1"/>
                          </a:solidFill>
                          <a:latin typeface="+mn-lt"/>
                          <a:ea typeface="+mn-ea"/>
                          <a:cs typeface="+mn-cs"/>
                        </a:rPr>
                        <a:t>74</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&gt; H</a:t>
                      </a:r>
                    </a:p>
                    <a:p>
                      <a:pPr algn="ctr"/>
                      <a:r>
                        <a:rPr lang="en-US" sz="1800" b="0" i="0" u="none" strike="noStrike" kern="1200" baseline="0">
                          <a:solidFill>
                            <a:schemeClr val="dk1"/>
                          </a:solidFill>
                          <a:latin typeface="+mn-lt"/>
                          <a:ea typeface="+mn-ea"/>
                          <a:cs typeface="+mn-cs"/>
                        </a:rPr>
                        <a:t>L = M; M =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63.38 (28.32)</a:t>
                      </a:r>
                    </a:p>
                    <a:p>
                      <a:pPr algn="ctr"/>
                      <a:r>
                        <a:rPr lang="en-US" sz="1800" b="0" i="0" u="none" strike="noStrike" kern="1200" baseline="0">
                          <a:solidFill>
                            <a:schemeClr val="dk1"/>
                          </a:solidFill>
                          <a:latin typeface="+mn-lt"/>
                          <a:ea typeface="+mn-ea"/>
                          <a:cs typeface="+mn-cs"/>
                        </a:rPr>
                        <a:t>2,070</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53.93 (32.15)</a:t>
                      </a:r>
                    </a:p>
                    <a:p>
                      <a:pPr algn="ctr"/>
                      <a:r>
                        <a:rPr lang="en-US" sz="1800" b="0" i="0" u="none" strike="noStrike" kern="1200" baseline="0">
                          <a:solidFill>
                            <a:schemeClr val="dk1"/>
                          </a:solidFill>
                          <a:latin typeface="+mn-lt"/>
                          <a:ea typeface="+mn-ea"/>
                          <a:cs typeface="+mn-cs"/>
                        </a:rPr>
                        <a:t>356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43.57 (30.47)</a:t>
                      </a:r>
                    </a:p>
                    <a:p>
                      <a:pPr algn="ctr"/>
                      <a:r>
                        <a:rPr lang="en-US" sz="1800" b="0" i="0" u="none" strike="noStrike" kern="1200" baseline="0">
                          <a:solidFill>
                            <a:schemeClr val="dk1"/>
                          </a:solidFill>
                          <a:latin typeface="+mn-lt"/>
                          <a:ea typeface="+mn-ea"/>
                          <a:cs typeface="+mn-cs"/>
                        </a:rPr>
                        <a:t>263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6.84 (7.37)</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7.59 (8.05)</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9.33 (10.81)</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0.0142 (0.15)</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0.0510 (0.36)</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0.0311 (0.20)</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&lt; M, H</a:t>
                      </a:r>
                    </a:p>
                    <a:p>
                      <a:pPr algn="ctr"/>
                      <a:r>
                        <a:rPr lang="en-US" sz="18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21" name="Title 1">
            <a:extLst>
              <a:ext uri="{FF2B5EF4-FFF2-40B4-BE49-F238E27FC236}">
                <a16:creationId xmlns:a16="http://schemas.microsoft.com/office/drawing/2014/main" id="{336D57AB-EE83-4998-9449-1E58F1F1989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Elementary</a:t>
            </a:r>
            <a:endParaRPr lang="en-US" sz="2800" i="1" kern="0" cap="small">
              <a:solidFill>
                <a:prstClr val="black"/>
              </a:solidFill>
              <a:latin typeface="Calibri Light" panose="020F0302020204030204"/>
              <a:ea typeface="MS PGothic" panose="020B0600070205080204" pitchFamily="34" charset="-128"/>
            </a:endParaRPr>
          </a:p>
        </p:txBody>
      </p:sp>
      <p:grpSp>
        <p:nvGrpSpPr>
          <p:cNvPr id="22" name="Group 21">
            <a:extLst>
              <a:ext uri="{FF2B5EF4-FFF2-40B4-BE49-F238E27FC236}">
                <a16:creationId xmlns:a16="http://schemas.microsoft.com/office/drawing/2014/main" id="{805492E1-A5CD-4EB2-BCAB-590AFCA8A43D}"/>
              </a:ext>
            </a:extLst>
          </p:cNvPr>
          <p:cNvGrpSpPr/>
          <p:nvPr/>
        </p:nvGrpSpPr>
        <p:grpSpPr>
          <a:xfrm>
            <a:off x="2081531" y="2917135"/>
            <a:ext cx="8028939" cy="1953014"/>
            <a:chOff x="475344" y="3092032"/>
            <a:chExt cx="8028939" cy="1953014"/>
          </a:xfrm>
        </p:grpSpPr>
        <p:grpSp>
          <p:nvGrpSpPr>
            <p:cNvPr id="23" name="Group 22">
              <a:extLst>
                <a:ext uri="{FF2B5EF4-FFF2-40B4-BE49-F238E27FC236}">
                  <a16:creationId xmlns:a16="http://schemas.microsoft.com/office/drawing/2014/main" id="{D4F8ED6C-6745-493C-B731-343819B0736B}"/>
                </a:ext>
              </a:extLst>
            </p:cNvPr>
            <p:cNvGrpSpPr/>
            <p:nvPr/>
          </p:nvGrpSpPr>
          <p:grpSpPr>
            <a:xfrm>
              <a:off x="475344" y="3124200"/>
              <a:ext cx="2179683" cy="1920846"/>
              <a:chOff x="7292" y="1676414"/>
              <a:chExt cx="2179683" cy="1920846"/>
            </a:xfrm>
          </p:grpSpPr>
          <p:sp>
            <p:nvSpPr>
              <p:cNvPr id="36" name="Rounded Rectangle 5">
                <a:extLst>
                  <a:ext uri="{FF2B5EF4-FFF2-40B4-BE49-F238E27FC236}">
                    <a16:creationId xmlns:a16="http://schemas.microsoft.com/office/drawing/2014/main" id="{E492FA54-CF37-45F9-B6BE-8EA415A3F230}"/>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7" name="Rounded Rectangle 4">
                <a:extLst>
                  <a:ext uri="{FF2B5EF4-FFF2-40B4-BE49-F238E27FC236}">
                    <a16:creationId xmlns:a16="http://schemas.microsoft.com/office/drawing/2014/main" id="{3E765112-6F90-4832-B30C-56F1BB61AF03}"/>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24" name="Group 23">
              <a:extLst>
                <a:ext uri="{FF2B5EF4-FFF2-40B4-BE49-F238E27FC236}">
                  <a16:creationId xmlns:a16="http://schemas.microsoft.com/office/drawing/2014/main" id="{5FB7B29A-AE5A-45A7-A3D8-47B414D05CBD}"/>
                </a:ext>
              </a:extLst>
            </p:cNvPr>
            <p:cNvGrpSpPr/>
            <p:nvPr/>
          </p:nvGrpSpPr>
          <p:grpSpPr>
            <a:xfrm>
              <a:off x="6324600" y="3109441"/>
              <a:ext cx="2179683" cy="1920846"/>
              <a:chOff x="7292" y="1676414"/>
              <a:chExt cx="2179683" cy="1920846"/>
            </a:xfrm>
          </p:grpSpPr>
          <p:sp>
            <p:nvSpPr>
              <p:cNvPr id="34" name="Rounded Rectangle 9">
                <a:extLst>
                  <a:ext uri="{FF2B5EF4-FFF2-40B4-BE49-F238E27FC236}">
                    <a16:creationId xmlns:a16="http://schemas.microsoft.com/office/drawing/2014/main" id="{CE1FD8A8-C7F5-4B3F-8F12-B0E6E1C48627}"/>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5" name="Rounded Rectangle 4">
                <a:extLst>
                  <a:ext uri="{FF2B5EF4-FFF2-40B4-BE49-F238E27FC236}">
                    <a16:creationId xmlns:a16="http://schemas.microsoft.com/office/drawing/2014/main" id="{7C21DEE7-1FB5-4E7D-992E-113696B967DC}"/>
                  </a:ext>
                </a:extLst>
              </p:cNvPr>
              <p:cNvSpPr txBox="1"/>
              <p:nvPr/>
            </p:nvSpPr>
            <p:spPr>
              <a:xfrm>
                <a:off x="7292" y="1771525"/>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ORF*</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 MAP Reading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grpSp>
          <p:nvGrpSpPr>
            <p:cNvPr id="25" name="Group 24">
              <a:extLst>
                <a:ext uri="{FF2B5EF4-FFF2-40B4-BE49-F238E27FC236}">
                  <a16:creationId xmlns:a16="http://schemas.microsoft.com/office/drawing/2014/main" id="{F2E8EAE8-B9F4-41B3-957A-3B863A6408F2}"/>
                </a:ext>
              </a:extLst>
            </p:cNvPr>
            <p:cNvGrpSpPr/>
            <p:nvPr/>
          </p:nvGrpSpPr>
          <p:grpSpPr>
            <a:xfrm>
              <a:off x="3482158" y="3092032"/>
              <a:ext cx="2179683" cy="1920846"/>
              <a:chOff x="7292" y="1676414"/>
              <a:chExt cx="2179683" cy="1920846"/>
            </a:xfrm>
          </p:grpSpPr>
          <p:sp>
            <p:nvSpPr>
              <p:cNvPr id="32" name="Rounded Rectangle 12">
                <a:extLst>
                  <a:ext uri="{FF2B5EF4-FFF2-40B4-BE49-F238E27FC236}">
                    <a16:creationId xmlns:a16="http://schemas.microsoft.com/office/drawing/2014/main" id="{EC5B0772-EE03-4A8B-A2DB-1E2D3F07E1D5}"/>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3" name="Rounded Rectangle 4">
                <a:extLst>
                  <a:ext uri="{FF2B5EF4-FFF2-40B4-BE49-F238E27FC236}">
                    <a16:creationId xmlns:a16="http://schemas.microsoft.com/office/drawing/2014/main" id="{C5AC5C41-E714-4FBB-BE6E-BF31E8334F6B}"/>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26" name="Group 25">
              <a:extLst>
                <a:ext uri="{FF2B5EF4-FFF2-40B4-BE49-F238E27FC236}">
                  <a16:creationId xmlns:a16="http://schemas.microsoft.com/office/drawing/2014/main" id="{BF0818AD-A820-4A69-839D-6F25EC1D2D36}"/>
                </a:ext>
              </a:extLst>
            </p:cNvPr>
            <p:cNvGrpSpPr/>
            <p:nvPr/>
          </p:nvGrpSpPr>
          <p:grpSpPr>
            <a:xfrm>
              <a:off x="2837546" y="3838434"/>
              <a:ext cx="462092" cy="540561"/>
              <a:chOff x="2404944" y="2366556"/>
              <a:chExt cx="462092" cy="540561"/>
            </a:xfrm>
            <a:solidFill>
              <a:srgbClr val="70AD47"/>
            </a:solidFill>
          </p:grpSpPr>
          <p:sp>
            <p:nvSpPr>
              <p:cNvPr id="30" name="Right Arrow 15">
                <a:extLst>
                  <a:ext uri="{FF2B5EF4-FFF2-40B4-BE49-F238E27FC236}">
                    <a16:creationId xmlns:a16="http://schemas.microsoft.com/office/drawing/2014/main" id="{E33D9498-96DA-49DB-8305-78CCF18D12EB}"/>
                  </a:ext>
                </a:extLst>
              </p:cNvPr>
              <p:cNvSpPr/>
              <p:nvPr/>
            </p:nvSpPr>
            <p:spPr>
              <a:xfrm>
                <a:off x="2404944" y="2366556"/>
                <a:ext cx="462092" cy="540561"/>
              </a:xfrm>
              <a:prstGeom prst="rightArrow">
                <a:avLst>
                  <a:gd name="adj1" fmla="val 60000"/>
                  <a:gd name="adj2" fmla="val 50000"/>
                </a:avLst>
              </a:prstGeom>
              <a:grpFill/>
              <a:ln>
                <a:noFill/>
              </a:ln>
              <a:effectLst/>
            </p:spPr>
          </p:sp>
          <p:sp>
            <p:nvSpPr>
              <p:cNvPr id="31" name="Right Arrow 4">
                <a:extLst>
                  <a:ext uri="{FF2B5EF4-FFF2-40B4-BE49-F238E27FC236}">
                    <a16:creationId xmlns:a16="http://schemas.microsoft.com/office/drawing/2014/main" id="{CA82ACCC-D971-408F-B359-7A16DDA4D741}"/>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8ECE0BA-7BC7-4D42-BCB2-3B6B2B87FFD6}"/>
                </a:ext>
              </a:extLst>
            </p:cNvPr>
            <p:cNvGrpSpPr/>
            <p:nvPr/>
          </p:nvGrpSpPr>
          <p:grpSpPr>
            <a:xfrm>
              <a:off x="5800076" y="3838433"/>
              <a:ext cx="462092" cy="540561"/>
              <a:chOff x="2404944" y="2366556"/>
              <a:chExt cx="462092" cy="540561"/>
            </a:xfrm>
            <a:solidFill>
              <a:srgbClr val="70AD47"/>
            </a:solidFill>
          </p:grpSpPr>
          <p:sp>
            <p:nvSpPr>
              <p:cNvPr id="28" name="Right Arrow 18">
                <a:extLst>
                  <a:ext uri="{FF2B5EF4-FFF2-40B4-BE49-F238E27FC236}">
                    <a16:creationId xmlns:a16="http://schemas.microsoft.com/office/drawing/2014/main" id="{F7D1BB1C-6C42-4492-850F-AF21162CD669}"/>
                  </a:ext>
                </a:extLst>
              </p:cNvPr>
              <p:cNvSpPr/>
              <p:nvPr/>
            </p:nvSpPr>
            <p:spPr>
              <a:xfrm>
                <a:off x="2404944" y="2366556"/>
                <a:ext cx="462092" cy="540561"/>
              </a:xfrm>
              <a:prstGeom prst="rightArrow">
                <a:avLst>
                  <a:gd name="adj1" fmla="val 60000"/>
                  <a:gd name="adj2" fmla="val 50000"/>
                </a:avLst>
              </a:prstGeom>
              <a:grpFill/>
              <a:ln>
                <a:noFill/>
              </a:ln>
              <a:effectLst/>
            </p:spPr>
          </p:sp>
          <p:sp>
            <p:nvSpPr>
              <p:cNvPr id="29" name="Right Arrow 4">
                <a:extLst>
                  <a:ext uri="{FF2B5EF4-FFF2-40B4-BE49-F238E27FC236}">
                    <a16:creationId xmlns:a16="http://schemas.microsoft.com/office/drawing/2014/main" id="{7FE9342B-84ED-4E2A-AD4A-B90D141B127D}"/>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1161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a:solidFill>
                  <a:prstClr val="black"/>
                </a:solidFill>
                <a:cs typeface="Times New Roman" pitchFamily="18" charset="0"/>
              </a:rPr>
              <a:t>Middle School Study 1: Behavioral &amp; Academic Characteristics of SRSS Risk Groups</a:t>
            </a:r>
            <a:endParaRPr lang="en-US" sz="360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3501217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a:effectLst/>
                        </a:rPr>
                        <a:t>Fall- 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Fall- 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10.36%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91.29%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6.20%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1.58%</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a:effectLst/>
                        </a:rPr>
                        <a:t>WTR-SRSSIE-I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8">
            <a:extLst>
              <a:ext uri="{FF2B5EF4-FFF2-40B4-BE49-F238E27FC236}">
                <a16:creationId xmlns:a16="http://schemas.microsoft.com/office/drawing/2014/main" id="{064D25F8-319C-4FA3-939A-25D182E30ACC}"/>
              </a:ext>
            </a:extLst>
          </p:cNvPr>
          <p:cNvGraphicFramePr>
            <a:graphicFrameLocks/>
          </p:cNvGraphicFramePr>
          <p:nvPr/>
        </p:nvGraphicFramePr>
        <p:xfrm>
          <a:off x="1905001" y="1600200"/>
          <a:ext cx="8534399"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2,363</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212</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59</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3.07 (0.79)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2.08 (0.81)</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1.96 (0.89)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&gt;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1.16 (2.07)</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3.45 (3.18)</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3.08 (2.84)</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1.34 (3.19)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4.00 (5.62)</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5.85 (7.66)</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0.07 (0.44)</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0.67 (1.48)</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1.03 (1.86)</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sp>
        <p:nvSpPr>
          <p:cNvPr id="3" name="Title 1">
            <a:extLst>
              <a:ext uri="{FF2B5EF4-FFF2-40B4-BE49-F238E27FC236}">
                <a16:creationId xmlns:a16="http://schemas.microsoft.com/office/drawing/2014/main" id="{D263E097-6A49-42D6-B3B6-1D022F7F24A7}"/>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Externalizing</a:t>
            </a:r>
            <a:r>
              <a:rPr lang="en-US" sz="3200" kern="0" cap="small">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High school </a:t>
            </a:r>
            <a:endParaRPr lang="en-US" sz="2800" i="1" kern="0" cap="small">
              <a:solidFill>
                <a:prstClr val="black"/>
              </a:solidFill>
              <a:latin typeface="Calibri Light" panose="020F0302020204030204"/>
              <a:ea typeface="MS PGothic" panose="020B0600070205080204" pitchFamily="34" charset="-128"/>
            </a:endParaRPr>
          </a:p>
        </p:txBody>
      </p:sp>
      <p:graphicFrame>
        <p:nvGraphicFramePr>
          <p:cNvPr id="4" name="Diagram 3">
            <a:extLst>
              <a:ext uri="{FF2B5EF4-FFF2-40B4-BE49-F238E27FC236}">
                <a16:creationId xmlns:a16="http://schemas.microsoft.com/office/drawing/2014/main" id="{83069E6F-2C68-40A1-B09D-C187B7B336BF}"/>
              </a:ext>
            </a:extLst>
          </p:cNvPr>
          <p:cNvGraphicFramePr/>
          <p:nvPr/>
        </p:nvGraphicFramePr>
        <p:xfrm>
          <a:off x="2023508" y="473144"/>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9C6F8E3-AFAC-5D7E-DC00-A0987E87E476}"/>
              </a:ext>
            </a:extLst>
          </p:cNvPr>
          <p:cNvPicPr>
            <a:picLocks noChangeAspect="1"/>
          </p:cNvPicPr>
          <p:nvPr/>
        </p:nvPicPr>
        <p:blipFill>
          <a:blip r:embed="rId7"/>
          <a:stretch>
            <a:fillRect/>
          </a:stretch>
        </p:blipFill>
        <p:spPr>
          <a:xfrm>
            <a:off x="0" y="1449520"/>
            <a:ext cx="4105656" cy="5408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380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3499-6B63-4A87-9BCB-7A2DA2563A98}"/>
              </a:ext>
            </a:extLst>
          </p:cNvPr>
          <p:cNvSpPr txBox="1">
            <a:spLocks/>
          </p:cNvSpPr>
          <p:nvPr/>
        </p:nvSpPr>
        <p:spPr>
          <a:xfrm>
            <a:off x="1905000" y="76200"/>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High school </a:t>
            </a:r>
            <a:endParaRPr lang="en-US" sz="2800" i="1" kern="0" cap="small">
              <a:solidFill>
                <a:prstClr val="black"/>
              </a:solidFill>
              <a:latin typeface="Calibri Light" panose="020F0302020204030204"/>
              <a:ea typeface="MS PGothic" panose="020B0600070205080204" pitchFamily="34" charset="-128"/>
            </a:endParaRPr>
          </a:p>
        </p:txBody>
      </p:sp>
      <p:graphicFrame>
        <p:nvGraphicFramePr>
          <p:cNvPr id="3" name="Group 48">
            <a:extLst>
              <a:ext uri="{FF2B5EF4-FFF2-40B4-BE49-F238E27FC236}">
                <a16:creationId xmlns:a16="http://schemas.microsoft.com/office/drawing/2014/main" id="{EED2037B-4E81-4D0E-96A5-85C02E5DD95C}"/>
              </a:ext>
            </a:extLst>
          </p:cNvPr>
          <p:cNvGraphicFramePr>
            <a:graphicFrameLocks/>
          </p:cNvGraphicFramePr>
          <p:nvPr/>
        </p:nvGraphicFramePr>
        <p:xfrm>
          <a:off x="1905001" y="1477178"/>
          <a:ext cx="8534399"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a:t>
                      </a:r>
                      <a:r>
                        <a:rPr lang="en-US" sz="2000" b="0" i="0" u="none" strike="noStrike" kern="1200" baseline="0">
                          <a:solidFill>
                            <a:schemeClr val="dk1"/>
                          </a:solidFill>
                          <a:latin typeface="+mn-lt"/>
                          <a:ea typeface="+mn-ea"/>
                          <a:cs typeface="+mn-cs"/>
                        </a:rPr>
                        <a:t>2,379</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123</a:t>
                      </a: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132</a:t>
                      </a: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3.04 (0.82)</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2.44 (0.83)</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2.27 (0.98)</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&gt;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1.25 (2.17)</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2.59 (2.66)</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2.83 (3.21)</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1.43 (3.33)</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3.54 (6.05)</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4.04 (5.80)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0.11 (0.57)</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0.41 (1.36)</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0.42 (1.28)</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grpSp>
        <p:nvGrpSpPr>
          <p:cNvPr id="4" name="Group 3">
            <a:extLst>
              <a:ext uri="{FF2B5EF4-FFF2-40B4-BE49-F238E27FC236}">
                <a16:creationId xmlns:a16="http://schemas.microsoft.com/office/drawing/2014/main" id="{1EB9B2BA-74C0-430B-A083-192388AA90A7}"/>
              </a:ext>
            </a:extLst>
          </p:cNvPr>
          <p:cNvGrpSpPr/>
          <p:nvPr/>
        </p:nvGrpSpPr>
        <p:grpSpPr>
          <a:xfrm>
            <a:off x="2133601" y="3048001"/>
            <a:ext cx="7894683" cy="2952947"/>
            <a:chOff x="609600" y="3048000"/>
            <a:chExt cx="7894683" cy="2952947"/>
          </a:xfrm>
        </p:grpSpPr>
        <p:grpSp>
          <p:nvGrpSpPr>
            <p:cNvPr id="5" name="Group 4">
              <a:extLst>
                <a:ext uri="{FF2B5EF4-FFF2-40B4-BE49-F238E27FC236}">
                  <a16:creationId xmlns:a16="http://schemas.microsoft.com/office/drawing/2014/main" id="{4B7067BF-3CA3-4743-8F10-EA6547724D38}"/>
                </a:ext>
              </a:extLst>
            </p:cNvPr>
            <p:cNvGrpSpPr/>
            <p:nvPr/>
          </p:nvGrpSpPr>
          <p:grpSpPr>
            <a:xfrm>
              <a:off x="609600" y="3048000"/>
              <a:ext cx="2179683" cy="1920846"/>
              <a:chOff x="7292" y="1676414"/>
              <a:chExt cx="2179683" cy="1920846"/>
            </a:xfrm>
          </p:grpSpPr>
          <p:sp>
            <p:nvSpPr>
              <p:cNvPr id="19" name="Rounded Rectangle 7">
                <a:extLst>
                  <a:ext uri="{FF2B5EF4-FFF2-40B4-BE49-F238E27FC236}">
                    <a16:creationId xmlns:a16="http://schemas.microsoft.com/office/drawing/2014/main" id="{15DF024D-7169-4BCD-BC60-7CA7B4E2F61C}"/>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20" name="Rounded Rectangle 4">
                <a:extLst>
                  <a:ext uri="{FF2B5EF4-FFF2-40B4-BE49-F238E27FC236}">
                    <a16:creationId xmlns:a16="http://schemas.microsoft.com/office/drawing/2014/main" id="{73B6CC00-BD35-4BAB-961D-B575C616C3E6}"/>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6" name="Group 5">
              <a:extLst>
                <a:ext uri="{FF2B5EF4-FFF2-40B4-BE49-F238E27FC236}">
                  <a16:creationId xmlns:a16="http://schemas.microsoft.com/office/drawing/2014/main" id="{494B7D11-00D6-488C-87A9-B25D63D376EF}"/>
                </a:ext>
              </a:extLst>
            </p:cNvPr>
            <p:cNvGrpSpPr/>
            <p:nvPr/>
          </p:nvGrpSpPr>
          <p:grpSpPr>
            <a:xfrm>
              <a:off x="3482158" y="3092032"/>
              <a:ext cx="2179683" cy="1920846"/>
              <a:chOff x="7292" y="1676414"/>
              <a:chExt cx="2179683" cy="1920846"/>
            </a:xfrm>
          </p:grpSpPr>
          <p:sp>
            <p:nvSpPr>
              <p:cNvPr id="17" name="Rounded Rectangle 10">
                <a:extLst>
                  <a:ext uri="{FF2B5EF4-FFF2-40B4-BE49-F238E27FC236}">
                    <a16:creationId xmlns:a16="http://schemas.microsoft.com/office/drawing/2014/main" id="{1591D0CA-644A-4620-B80F-72208D4CD916}"/>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8" name="Rounded Rectangle 4">
                <a:extLst>
                  <a:ext uri="{FF2B5EF4-FFF2-40B4-BE49-F238E27FC236}">
                    <a16:creationId xmlns:a16="http://schemas.microsoft.com/office/drawing/2014/main" id="{2D61998D-4BA0-4658-9723-9EAFD07AA059}"/>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7" name="Group 6">
              <a:extLst>
                <a:ext uri="{FF2B5EF4-FFF2-40B4-BE49-F238E27FC236}">
                  <a16:creationId xmlns:a16="http://schemas.microsoft.com/office/drawing/2014/main" id="{3CD749CC-EEE2-472C-968E-8D37CE107978}"/>
                </a:ext>
              </a:extLst>
            </p:cNvPr>
            <p:cNvGrpSpPr/>
            <p:nvPr/>
          </p:nvGrpSpPr>
          <p:grpSpPr>
            <a:xfrm>
              <a:off x="6324600" y="3109441"/>
              <a:ext cx="2179683" cy="1920846"/>
              <a:chOff x="7292" y="1676414"/>
              <a:chExt cx="2179683" cy="1920846"/>
            </a:xfrm>
          </p:grpSpPr>
          <p:sp>
            <p:nvSpPr>
              <p:cNvPr id="15" name="Rounded Rectangle 13">
                <a:extLst>
                  <a:ext uri="{FF2B5EF4-FFF2-40B4-BE49-F238E27FC236}">
                    <a16:creationId xmlns:a16="http://schemas.microsoft.com/office/drawing/2014/main" id="{F65A23B3-BDC4-421A-BD96-5A8B0BFB127E}"/>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6" name="Rounded Rectangle 4">
                <a:extLst>
                  <a:ext uri="{FF2B5EF4-FFF2-40B4-BE49-F238E27FC236}">
                    <a16:creationId xmlns:a16="http://schemas.microsoft.com/office/drawing/2014/main" id="{611F203B-6CF5-49D5-96B5-FFEB609233D4}"/>
                  </a:ext>
                </a:extLst>
              </p:cNvPr>
              <p:cNvSpPr txBox="1"/>
              <p:nvPr/>
            </p:nvSpPr>
            <p:spPr>
              <a:xfrm>
                <a:off x="7292" y="1771525"/>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GPA</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Course Failures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ODR</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sp>
          <p:nvSpPr>
            <p:cNvPr id="8" name="Rectangle 7">
              <a:extLst>
                <a:ext uri="{FF2B5EF4-FFF2-40B4-BE49-F238E27FC236}">
                  <a16:creationId xmlns:a16="http://schemas.microsoft.com/office/drawing/2014/main" id="{F55AE04C-6D8D-44F8-A377-F261217E3D55}"/>
                </a:ext>
              </a:extLst>
            </p:cNvPr>
            <p:cNvSpPr/>
            <p:nvPr/>
          </p:nvSpPr>
          <p:spPr>
            <a:xfrm>
              <a:off x="3048000" y="5086547"/>
              <a:ext cx="3048000" cy="914400"/>
            </a:xfrm>
            <a:prstGeom prst="rect">
              <a:avLst/>
            </a:prstGeom>
            <a:solidFill>
              <a:srgbClr val="70AD47"/>
            </a:solidFill>
            <a:ln w="19050" cap="flat" cmpd="sng" algn="ctr">
              <a:solidFill>
                <a:sysClr val="window" lastClr="FFFFFF"/>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L &lt; M, H</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M = H</a:t>
              </a:r>
            </a:p>
          </p:txBody>
        </p:sp>
        <p:grpSp>
          <p:nvGrpSpPr>
            <p:cNvPr id="9" name="Group 8">
              <a:extLst>
                <a:ext uri="{FF2B5EF4-FFF2-40B4-BE49-F238E27FC236}">
                  <a16:creationId xmlns:a16="http://schemas.microsoft.com/office/drawing/2014/main" id="{5850414D-8302-4D06-8E88-FFD7645C6348}"/>
                </a:ext>
              </a:extLst>
            </p:cNvPr>
            <p:cNvGrpSpPr/>
            <p:nvPr/>
          </p:nvGrpSpPr>
          <p:grpSpPr>
            <a:xfrm>
              <a:off x="2900064" y="3838434"/>
              <a:ext cx="462092" cy="540561"/>
              <a:chOff x="2404944" y="2366556"/>
              <a:chExt cx="462092" cy="540561"/>
            </a:xfrm>
            <a:solidFill>
              <a:srgbClr val="70AD47"/>
            </a:solidFill>
          </p:grpSpPr>
          <p:sp>
            <p:nvSpPr>
              <p:cNvPr id="13" name="Right Arrow 17">
                <a:extLst>
                  <a:ext uri="{FF2B5EF4-FFF2-40B4-BE49-F238E27FC236}">
                    <a16:creationId xmlns:a16="http://schemas.microsoft.com/office/drawing/2014/main" id="{79DAFD20-D110-467C-8D2E-CA3CCA105B47}"/>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4" name="Right Arrow 4">
                <a:extLst>
                  <a:ext uri="{FF2B5EF4-FFF2-40B4-BE49-F238E27FC236}">
                    <a16:creationId xmlns:a16="http://schemas.microsoft.com/office/drawing/2014/main" id="{310F0F2F-FAA8-4B7B-8A69-AF33061CAD0E}"/>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DA8F09-F828-4A0E-A41D-60BAF23078E3}"/>
                </a:ext>
              </a:extLst>
            </p:cNvPr>
            <p:cNvGrpSpPr/>
            <p:nvPr/>
          </p:nvGrpSpPr>
          <p:grpSpPr>
            <a:xfrm>
              <a:off x="5774098" y="3799583"/>
              <a:ext cx="462092" cy="540561"/>
              <a:chOff x="2404944" y="2366556"/>
              <a:chExt cx="462092" cy="540561"/>
            </a:xfrm>
            <a:solidFill>
              <a:srgbClr val="70AD47"/>
            </a:solidFill>
          </p:grpSpPr>
          <p:sp>
            <p:nvSpPr>
              <p:cNvPr id="11" name="Right Arrow 20">
                <a:extLst>
                  <a:ext uri="{FF2B5EF4-FFF2-40B4-BE49-F238E27FC236}">
                    <a16:creationId xmlns:a16="http://schemas.microsoft.com/office/drawing/2014/main" id="{9CB76558-1024-43EF-8786-E38FD35E9E5A}"/>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2" name="Right Arrow 4">
                <a:extLst>
                  <a:ext uri="{FF2B5EF4-FFF2-40B4-BE49-F238E27FC236}">
                    <a16:creationId xmlns:a16="http://schemas.microsoft.com/office/drawing/2014/main" id="{4A151C8C-8841-4569-8905-21B941D761BE}"/>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90444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EAF47-C7D0-42E3-9C47-91CEC59D69FF}"/>
              </a:ext>
            </a:extLst>
          </p:cNvPr>
          <p:cNvSpPr>
            <a:spLocks noGrp="1"/>
          </p:cNvSpPr>
          <p:nvPr>
            <p:ph type="title"/>
          </p:nvPr>
        </p:nvSpPr>
        <p:spPr/>
        <p:txBody>
          <a:bodyPr/>
          <a:lstStyle/>
          <a:p>
            <a:r>
              <a:rPr lang="en-US" dirty="0"/>
              <a:t>Project SCREEN: Research Project Team</a:t>
            </a:r>
          </a:p>
        </p:txBody>
      </p:sp>
      <p:pic>
        <p:nvPicPr>
          <p:cNvPr id="3" name="Picture 2" descr="http://identity.ku.edu/images/KUlogo1C.gif">
            <a:extLst>
              <a:ext uri="{FF2B5EF4-FFF2-40B4-BE49-F238E27FC236}">
                <a16:creationId xmlns:a16="http://schemas.microsoft.com/office/drawing/2014/main" id="{12CB0C18-010D-4DAC-B69F-033AD944932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7561" y="2234737"/>
            <a:ext cx="1030115" cy="6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EF66B2E7-6C85-41C4-BB4F-F355DF8300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20075" y="2306019"/>
            <a:ext cx="1450267" cy="61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Image result for wendy oakes arizona st university">
            <a:extLst>
              <a:ext uri="{FF2B5EF4-FFF2-40B4-BE49-F238E27FC236}">
                <a16:creationId xmlns:a16="http://schemas.microsoft.com/office/drawing/2014/main" id="{62F8E2E4-DAFD-4C75-9203-AF0C9D0BF0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2400" y="1632573"/>
            <a:ext cx="2103260" cy="21032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A picture containing outdoor&#10;&#10;Description automatically generated">
            <a:extLst>
              <a:ext uri="{FF2B5EF4-FFF2-40B4-BE49-F238E27FC236}">
                <a16:creationId xmlns:a16="http://schemas.microsoft.com/office/drawing/2014/main" id="{102E0251-6BEC-4BD1-9692-7E82DB45E4F7}"/>
              </a:ext>
            </a:extLst>
          </p:cNvPr>
          <p:cNvPicPr>
            <a:picLocks noChangeAspect="1"/>
          </p:cNvPicPr>
          <p:nvPr/>
        </p:nvPicPr>
        <p:blipFill>
          <a:blip r:embed="rId5"/>
          <a:stretch>
            <a:fillRect/>
          </a:stretch>
        </p:blipFill>
        <p:spPr>
          <a:xfrm>
            <a:off x="10491607" y="4584394"/>
            <a:ext cx="1354053" cy="1418693"/>
          </a:xfrm>
          <a:prstGeom prst="ellipse">
            <a:avLst/>
          </a:prstGeom>
        </p:spPr>
      </p:pic>
      <p:pic>
        <p:nvPicPr>
          <p:cNvPr id="10" name="Picture 9" descr="A person smiling for the camera&#10;&#10;Description automatically generated with medium confidence">
            <a:extLst>
              <a:ext uri="{FF2B5EF4-FFF2-40B4-BE49-F238E27FC236}">
                <a16:creationId xmlns:a16="http://schemas.microsoft.com/office/drawing/2014/main" id="{D14F0418-224C-4EDC-91D9-F979CE319EEA}"/>
              </a:ext>
            </a:extLst>
          </p:cNvPr>
          <p:cNvPicPr>
            <a:picLocks noChangeAspect="1"/>
          </p:cNvPicPr>
          <p:nvPr/>
        </p:nvPicPr>
        <p:blipFill>
          <a:blip r:embed="rId6"/>
          <a:stretch>
            <a:fillRect/>
          </a:stretch>
        </p:blipFill>
        <p:spPr>
          <a:xfrm>
            <a:off x="7110178" y="4435615"/>
            <a:ext cx="1627632" cy="1627632"/>
          </a:xfrm>
          <a:prstGeom prst="rect">
            <a:avLst/>
          </a:prstGeom>
        </p:spPr>
      </p:pic>
      <p:pic>
        <p:nvPicPr>
          <p:cNvPr id="22" name="Picture 21" descr="A picture containing person, outdoor, person&#10;&#10;Description automatically generated">
            <a:extLst>
              <a:ext uri="{FF2B5EF4-FFF2-40B4-BE49-F238E27FC236}">
                <a16:creationId xmlns:a16="http://schemas.microsoft.com/office/drawing/2014/main" id="{FF19C693-3310-4D93-A87C-43C91D9159CD}"/>
              </a:ext>
            </a:extLst>
          </p:cNvPr>
          <p:cNvPicPr>
            <a:picLocks noChangeAspect="1"/>
          </p:cNvPicPr>
          <p:nvPr/>
        </p:nvPicPr>
        <p:blipFill rotWithShape="1">
          <a:blip r:embed="rId7">
            <a:extLst>
              <a:ext uri="{28A0092B-C50C-407E-A947-70E740481C1C}">
                <a14:useLocalDpi xmlns:a14="http://schemas.microsoft.com/office/drawing/2010/main" val="0"/>
              </a:ext>
            </a:extLst>
          </a:blip>
          <a:srcRect t="3732" b="22667"/>
          <a:stretch/>
        </p:blipFill>
        <p:spPr>
          <a:xfrm>
            <a:off x="5476840" y="4542108"/>
            <a:ext cx="1488770" cy="1460979"/>
          </a:xfrm>
          <a:prstGeom prst="flowChartConnector">
            <a:avLst/>
          </a:prstGeom>
        </p:spPr>
      </p:pic>
      <p:pic>
        <p:nvPicPr>
          <p:cNvPr id="7" name="Picture 6">
            <a:extLst>
              <a:ext uri="{FF2B5EF4-FFF2-40B4-BE49-F238E27FC236}">
                <a16:creationId xmlns:a16="http://schemas.microsoft.com/office/drawing/2014/main" id="{D83D403C-D550-415A-9CBB-F64A9FC6F78D}"/>
              </a:ext>
            </a:extLst>
          </p:cNvPr>
          <p:cNvPicPr>
            <a:picLocks noChangeAspect="1"/>
          </p:cNvPicPr>
          <p:nvPr/>
        </p:nvPicPr>
        <p:blipFill rotWithShape="1">
          <a:blip r:embed="rId8"/>
          <a:srcRect t="3430" b="12924"/>
          <a:stretch/>
        </p:blipFill>
        <p:spPr>
          <a:xfrm>
            <a:off x="2172316" y="1690688"/>
            <a:ext cx="1639334" cy="1919294"/>
          </a:xfrm>
          <a:prstGeom prst="rect">
            <a:avLst/>
          </a:prstGeom>
        </p:spPr>
      </p:pic>
      <p:pic>
        <p:nvPicPr>
          <p:cNvPr id="15" name="Picture 14" descr="A person with curly hair wearing glasses&#10;&#10;Description automatically generated with low confidence">
            <a:extLst>
              <a:ext uri="{FF2B5EF4-FFF2-40B4-BE49-F238E27FC236}">
                <a16:creationId xmlns:a16="http://schemas.microsoft.com/office/drawing/2014/main" id="{82CA5BE2-F3DD-9828-BA94-71D84096F817}"/>
              </a:ext>
            </a:extLst>
          </p:cNvPr>
          <p:cNvPicPr>
            <a:picLocks noChangeAspect="1"/>
          </p:cNvPicPr>
          <p:nvPr/>
        </p:nvPicPr>
        <p:blipFill rotWithShape="1">
          <a:blip r:embed="rId9"/>
          <a:srcRect l="1278" t="5828" r="-312" b="15953"/>
          <a:stretch/>
        </p:blipFill>
        <p:spPr>
          <a:xfrm>
            <a:off x="553273" y="4533248"/>
            <a:ext cx="1488771" cy="1469839"/>
          </a:xfrm>
          <a:prstGeom prst="ellipse">
            <a:avLst/>
          </a:prstGeom>
        </p:spPr>
      </p:pic>
      <p:pic>
        <p:nvPicPr>
          <p:cNvPr id="18" name="Picture 17" descr="A picture containing person, outdoor&#10;&#10;Description automatically generated">
            <a:extLst>
              <a:ext uri="{FF2B5EF4-FFF2-40B4-BE49-F238E27FC236}">
                <a16:creationId xmlns:a16="http://schemas.microsoft.com/office/drawing/2014/main" id="{51E176F2-92BC-42F7-B65F-ECF1A299CCBE}"/>
              </a:ext>
            </a:extLst>
          </p:cNvPr>
          <p:cNvPicPr>
            <a:picLocks noChangeAspect="1"/>
          </p:cNvPicPr>
          <p:nvPr/>
        </p:nvPicPr>
        <p:blipFill rotWithShape="1">
          <a:blip r:embed="rId10"/>
          <a:srcRect l="2486" t="2786" r="3866" b="29605"/>
          <a:stretch/>
        </p:blipFill>
        <p:spPr>
          <a:xfrm>
            <a:off x="2186612" y="4498363"/>
            <a:ext cx="1488769" cy="1504724"/>
          </a:xfrm>
          <a:prstGeom prst="ellipse">
            <a:avLst/>
          </a:prstGeom>
        </p:spPr>
      </p:pic>
      <p:pic>
        <p:nvPicPr>
          <p:cNvPr id="1026" name="Picture 2" descr="Chi-Ning Chang">
            <a:extLst>
              <a:ext uri="{FF2B5EF4-FFF2-40B4-BE49-F238E27FC236}">
                <a16:creationId xmlns:a16="http://schemas.microsoft.com/office/drawing/2014/main" id="{8A54EA03-8D25-71BB-B66E-F4E9463E47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9949" y="4490764"/>
            <a:ext cx="1512323" cy="1512323"/>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ss, outdoor, sky, person&#10;&#10;Description automatically generated">
            <a:extLst>
              <a:ext uri="{FF2B5EF4-FFF2-40B4-BE49-F238E27FC236}">
                <a16:creationId xmlns:a16="http://schemas.microsoft.com/office/drawing/2014/main" id="{81E09BD9-0D75-E234-E701-A5BFC3A312D9}"/>
              </a:ext>
            </a:extLst>
          </p:cNvPr>
          <p:cNvPicPr>
            <a:picLocks noChangeAspect="1"/>
          </p:cNvPicPr>
          <p:nvPr/>
        </p:nvPicPr>
        <p:blipFill>
          <a:blip r:embed="rId12"/>
          <a:stretch>
            <a:fillRect/>
          </a:stretch>
        </p:blipFill>
        <p:spPr>
          <a:xfrm>
            <a:off x="8857368" y="4447190"/>
            <a:ext cx="1450267" cy="1592163"/>
          </a:xfrm>
          <a:prstGeom prst="flowChartConnector">
            <a:avLst/>
          </a:prstGeom>
        </p:spPr>
      </p:pic>
      <p:grpSp>
        <p:nvGrpSpPr>
          <p:cNvPr id="16" name="Group 15">
            <a:extLst>
              <a:ext uri="{FF2B5EF4-FFF2-40B4-BE49-F238E27FC236}">
                <a16:creationId xmlns:a16="http://schemas.microsoft.com/office/drawing/2014/main" id="{82CCF643-834B-0E47-7718-1CD4A3B6381F}"/>
              </a:ext>
            </a:extLst>
          </p:cNvPr>
          <p:cNvGrpSpPr/>
          <p:nvPr/>
        </p:nvGrpSpPr>
        <p:grpSpPr>
          <a:xfrm>
            <a:off x="4212359" y="2013438"/>
            <a:ext cx="3179622" cy="1529434"/>
            <a:chOff x="4212359" y="2013438"/>
            <a:chExt cx="3179622" cy="1529434"/>
          </a:xfrm>
        </p:grpSpPr>
        <p:pic>
          <p:nvPicPr>
            <p:cNvPr id="20" name="Picture 19">
              <a:extLst>
                <a:ext uri="{FF2B5EF4-FFF2-40B4-BE49-F238E27FC236}">
                  <a16:creationId xmlns:a16="http://schemas.microsoft.com/office/drawing/2014/main" id="{03007EB3-ADC8-4648-94C3-0E33CE43AC03}"/>
                </a:ext>
              </a:extLst>
            </p:cNvPr>
            <p:cNvPicPr>
              <a:picLocks noChangeAspect="1"/>
            </p:cNvPicPr>
            <p:nvPr/>
          </p:nvPicPr>
          <p:blipFill>
            <a:blip r:embed="rId13"/>
            <a:srcRect l="5664" r="5664"/>
            <a:stretch/>
          </p:blipFill>
          <p:spPr>
            <a:xfrm>
              <a:off x="4212359" y="2013438"/>
              <a:ext cx="1512323" cy="1512323"/>
            </a:xfrm>
            <a:prstGeom prst="ellipse">
              <a:avLst/>
            </a:prstGeom>
          </p:spPr>
        </p:pic>
        <p:pic>
          <p:nvPicPr>
            <p:cNvPr id="14" name="Picture 13" descr="A person smiling for the camera&#10;&#10;Description automatically generated with low confidence">
              <a:extLst>
                <a:ext uri="{FF2B5EF4-FFF2-40B4-BE49-F238E27FC236}">
                  <a16:creationId xmlns:a16="http://schemas.microsoft.com/office/drawing/2014/main" id="{36B5EAAE-2AB9-1F7B-D6C6-38FE3C18CC5D}"/>
                </a:ext>
              </a:extLst>
            </p:cNvPr>
            <p:cNvPicPr>
              <a:picLocks noChangeAspect="1"/>
            </p:cNvPicPr>
            <p:nvPr/>
          </p:nvPicPr>
          <p:blipFill rotWithShape="1">
            <a:blip r:embed="rId14"/>
            <a:srcRect t="16445" b="15639"/>
            <a:stretch/>
          </p:blipFill>
          <p:spPr>
            <a:xfrm>
              <a:off x="5879658" y="2013438"/>
              <a:ext cx="1512323" cy="1529434"/>
            </a:xfrm>
            <a:prstGeom prst="flowChartConnector">
              <a:avLst/>
            </a:prstGeom>
          </p:spPr>
        </p:pic>
      </p:grpSp>
      <p:sp>
        <p:nvSpPr>
          <p:cNvPr id="9" name="Rectangle 8">
            <a:extLst>
              <a:ext uri="{FF2B5EF4-FFF2-40B4-BE49-F238E27FC236}">
                <a16:creationId xmlns:a16="http://schemas.microsoft.com/office/drawing/2014/main" id="{8113081A-6592-171C-F01B-5DCF84AEFCDF}"/>
              </a:ext>
            </a:extLst>
          </p:cNvPr>
          <p:cNvSpPr/>
          <p:nvPr/>
        </p:nvSpPr>
        <p:spPr>
          <a:xfrm>
            <a:off x="5053025" y="5913479"/>
            <a:ext cx="6955691" cy="10355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rPr>
              <a:t>Institute of Education Sciences, U.S. Department of 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rPr>
              <a:t>R324A190013 University of Kansas</a:t>
            </a:r>
          </a:p>
        </p:txBody>
      </p:sp>
    </p:spTree>
    <p:extLst>
      <p:ext uri="{BB962C8B-B14F-4D97-AF65-F5344CB8AC3E}">
        <p14:creationId xmlns:p14="http://schemas.microsoft.com/office/powerpoint/2010/main" val="3444829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C3893-3A09-5938-13B9-F37E2E9F5DC0}"/>
              </a:ext>
            </a:extLst>
          </p:cNvPr>
          <p:cNvSpPr>
            <a:spLocks noGrp="1"/>
          </p:cNvSpPr>
          <p:nvPr>
            <p:ph type="title"/>
          </p:nvPr>
        </p:nvSpPr>
        <p:spPr/>
        <p:txBody>
          <a:bodyPr/>
          <a:lstStyle/>
          <a:p>
            <a:r>
              <a:rPr lang="en-US"/>
              <a:t>Research Questions</a:t>
            </a:r>
          </a:p>
        </p:txBody>
      </p:sp>
      <p:sp>
        <p:nvSpPr>
          <p:cNvPr id="5" name="Content Placeholder 4">
            <a:extLst>
              <a:ext uri="{FF2B5EF4-FFF2-40B4-BE49-F238E27FC236}">
                <a16:creationId xmlns:a16="http://schemas.microsoft.com/office/drawing/2014/main" id="{65AEB119-817E-143D-C11E-3BF2CAF6CC5C}"/>
              </a:ext>
            </a:extLst>
          </p:cNvPr>
          <p:cNvSpPr>
            <a:spLocks noGrp="1"/>
          </p:cNvSpPr>
          <p:nvPr>
            <p:ph idx="1"/>
          </p:nvPr>
        </p:nvSpPr>
        <p:spPr/>
        <p:txBody>
          <a:bodyPr>
            <a:normAutofit/>
          </a:bodyPr>
          <a:lstStyle/>
          <a:p>
            <a:pPr marL="0" indent="0">
              <a:spcBef>
                <a:spcPts val="1200"/>
              </a:spcBef>
              <a:spcAft>
                <a:spcPts val="600"/>
              </a:spcAft>
              <a:buNone/>
            </a:pPr>
            <a:r>
              <a:rPr lang="en-US"/>
              <a:t>RQ1: To what extent does the SRSS-IE consist of two correlated factors (externalizing and internalizing), measured with acceptable reliability?</a:t>
            </a:r>
            <a:r>
              <a:rPr lang="en-US" b="1"/>
              <a:t> </a:t>
            </a:r>
          </a:p>
          <a:p>
            <a:pPr marL="0" indent="0">
              <a:spcBef>
                <a:spcPts val="1200"/>
              </a:spcBef>
              <a:spcAft>
                <a:spcPts val="600"/>
              </a:spcAft>
              <a:buNone/>
            </a:pPr>
            <a:r>
              <a:rPr lang="en-US"/>
              <a:t>RQ2: To what extent are internalizing and externalizing factors invariant across various groups of students as defined by gender, race, ethnicity, and special education status? </a:t>
            </a:r>
          </a:p>
          <a:p>
            <a:pPr marL="0" indent="0">
              <a:spcBef>
                <a:spcPts val="1200"/>
              </a:spcBef>
              <a:spcAft>
                <a:spcPts val="600"/>
              </a:spcAft>
              <a:buNone/>
            </a:pPr>
            <a:r>
              <a:rPr lang="en-US"/>
              <a:t>RQ3: To what extent do internalizing and externalizing factors exhibit invariance over time in fall, winter, and spring in one academic year?</a:t>
            </a:r>
          </a:p>
        </p:txBody>
      </p:sp>
    </p:spTree>
    <p:extLst>
      <p:ext uri="{BB962C8B-B14F-4D97-AF65-F5344CB8AC3E}">
        <p14:creationId xmlns:p14="http://schemas.microsoft.com/office/powerpoint/2010/main" val="919392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14C49BE-7ED4-44F2-AE00-0B8737C1AB4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5523" y="706258"/>
            <a:ext cx="10215288" cy="574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C758F8B-4FA5-4829-A266-56DC0C3C5134}"/>
              </a:ext>
            </a:extLst>
          </p:cNvPr>
          <p:cNvPicPr>
            <a:picLocks noChangeAspect="1"/>
          </p:cNvPicPr>
          <p:nvPr/>
        </p:nvPicPr>
        <p:blipFill>
          <a:blip r:embed="rId4"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825717" y="1350653"/>
            <a:ext cx="333131" cy="475921"/>
          </a:xfrm>
          <a:prstGeom prst="rect">
            <a:avLst/>
          </a:prstGeom>
        </p:spPr>
      </p:pic>
      <p:pic>
        <p:nvPicPr>
          <p:cNvPr id="6" name="Picture 5">
            <a:extLst>
              <a:ext uri="{FF2B5EF4-FFF2-40B4-BE49-F238E27FC236}">
                <a16:creationId xmlns:a16="http://schemas.microsoft.com/office/drawing/2014/main" id="{A9107314-1B29-46C5-A6EC-621F1E017D5E}"/>
              </a:ext>
            </a:extLst>
          </p:cNvPr>
          <p:cNvPicPr>
            <a:picLocks noChangeAspect="1"/>
          </p:cNvPicPr>
          <p:nvPr/>
        </p:nvPicPr>
        <p:blipFill>
          <a:blip r:embed="rId4"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1978998" y="749385"/>
            <a:ext cx="332829" cy="475488"/>
          </a:xfrm>
          <a:prstGeom prst="rect">
            <a:avLst/>
          </a:prstGeom>
        </p:spPr>
      </p:pic>
      <p:pic>
        <p:nvPicPr>
          <p:cNvPr id="7" name="Picture 2">
            <a:extLst>
              <a:ext uri="{FF2B5EF4-FFF2-40B4-BE49-F238E27FC236}">
                <a16:creationId xmlns:a16="http://schemas.microsoft.com/office/drawing/2014/main" id="{A4307659-4F11-4DDE-993E-C69C75E94DE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87372" y="4179197"/>
            <a:ext cx="1016424" cy="4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BEA71EF-2F9D-49A3-B20A-FA30B5464D82}"/>
              </a:ext>
            </a:extLst>
          </p:cNvPr>
          <p:cNvPicPr>
            <a:picLocks noChangeAspect="1"/>
          </p:cNvPicPr>
          <p:nvPr/>
        </p:nvPicPr>
        <p:blipFill>
          <a:blip r:embed="rId4"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2756827" y="3656906"/>
            <a:ext cx="332829" cy="475488"/>
          </a:xfrm>
          <a:prstGeom prst="rect">
            <a:avLst/>
          </a:prstGeom>
        </p:spPr>
      </p:pic>
      <p:pic>
        <p:nvPicPr>
          <p:cNvPr id="11" name="Picture 10">
            <a:extLst>
              <a:ext uri="{FF2B5EF4-FFF2-40B4-BE49-F238E27FC236}">
                <a16:creationId xmlns:a16="http://schemas.microsoft.com/office/drawing/2014/main" id="{C8E3ED50-8EE5-409E-BC54-9C1F96B66D2E}"/>
              </a:ext>
            </a:extLst>
          </p:cNvPr>
          <p:cNvPicPr>
            <a:picLocks noChangeAspect="1"/>
          </p:cNvPicPr>
          <p:nvPr/>
        </p:nvPicPr>
        <p:blipFill>
          <a:blip r:embed="rId4"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1402613" y="2996308"/>
            <a:ext cx="332829" cy="475488"/>
          </a:xfrm>
          <a:prstGeom prst="rect">
            <a:avLst/>
          </a:prstGeom>
        </p:spPr>
      </p:pic>
      <p:pic>
        <p:nvPicPr>
          <p:cNvPr id="14" name="Picture 13">
            <a:extLst>
              <a:ext uri="{FF2B5EF4-FFF2-40B4-BE49-F238E27FC236}">
                <a16:creationId xmlns:a16="http://schemas.microsoft.com/office/drawing/2014/main" id="{B818481D-C598-4EB2-B53A-29CB91E2CD2F}"/>
              </a:ext>
            </a:extLst>
          </p:cNvPr>
          <p:cNvPicPr>
            <a:picLocks noChangeAspect="1"/>
          </p:cNvPicPr>
          <p:nvPr/>
        </p:nvPicPr>
        <p:blipFill>
          <a:blip r:embed="rId4"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6306766" y="2947461"/>
            <a:ext cx="332829" cy="475488"/>
          </a:xfrm>
          <a:prstGeom prst="rect">
            <a:avLst/>
          </a:prstGeom>
        </p:spPr>
      </p:pic>
      <p:pic>
        <p:nvPicPr>
          <p:cNvPr id="23" name="Picture 22">
            <a:extLst>
              <a:ext uri="{FF2B5EF4-FFF2-40B4-BE49-F238E27FC236}">
                <a16:creationId xmlns:a16="http://schemas.microsoft.com/office/drawing/2014/main" id="{3294330D-70E4-45C0-A642-649B1840D8C0}"/>
              </a:ext>
            </a:extLst>
          </p:cNvPr>
          <p:cNvPicPr>
            <a:picLocks noChangeAspect="1"/>
          </p:cNvPicPr>
          <p:nvPr/>
        </p:nvPicPr>
        <p:blipFill>
          <a:blip r:embed="rId4"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551737">
            <a:off x="5187122" y="3236417"/>
            <a:ext cx="332829" cy="475488"/>
          </a:xfrm>
          <a:prstGeom prst="rect">
            <a:avLst/>
          </a:prstGeom>
        </p:spPr>
      </p:pic>
      <p:pic>
        <p:nvPicPr>
          <p:cNvPr id="37" name="Picture 36">
            <a:extLst>
              <a:ext uri="{FF2B5EF4-FFF2-40B4-BE49-F238E27FC236}">
                <a16:creationId xmlns:a16="http://schemas.microsoft.com/office/drawing/2014/main" id="{D7999562-1233-479A-8670-74094036425F}"/>
              </a:ext>
            </a:extLst>
          </p:cNvPr>
          <p:cNvPicPr>
            <a:picLocks noChangeAspect="1"/>
          </p:cNvPicPr>
          <p:nvPr/>
        </p:nvPicPr>
        <p:blipFill>
          <a:blip r:embed="rId4"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780409" y="2435036"/>
            <a:ext cx="333131" cy="475921"/>
          </a:xfrm>
          <a:prstGeom prst="rect">
            <a:avLst/>
          </a:prstGeom>
        </p:spPr>
      </p:pic>
      <p:pic>
        <p:nvPicPr>
          <p:cNvPr id="44" name="Picture 43">
            <a:extLst>
              <a:ext uri="{FF2B5EF4-FFF2-40B4-BE49-F238E27FC236}">
                <a16:creationId xmlns:a16="http://schemas.microsoft.com/office/drawing/2014/main" id="{1C1D3889-002A-4683-BA12-C51F6A759868}"/>
              </a:ext>
            </a:extLst>
          </p:cNvPr>
          <p:cNvPicPr>
            <a:picLocks noChangeAspect="1"/>
          </p:cNvPicPr>
          <p:nvPr/>
        </p:nvPicPr>
        <p:blipFill>
          <a:blip r:embed="rId4"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7852331" y="2024729"/>
            <a:ext cx="333131" cy="475921"/>
          </a:xfrm>
          <a:prstGeom prst="rect">
            <a:avLst/>
          </a:prstGeom>
        </p:spPr>
      </p:pic>
      <p:pic>
        <p:nvPicPr>
          <p:cNvPr id="52" name="Picture 51">
            <a:extLst>
              <a:ext uri="{FF2B5EF4-FFF2-40B4-BE49-F238E27FC236}">
                <a16:creationId xmlns:a16="http://schemas.microsoft.com/office/drawing/2014/main" id="{6E3669C5-90E7-4DE7-9B6D-E6F6554325BD}"/>
              </a:ext>
            </a:extLst>
          </p:cNvPr>
          <p:cNvPicPr>
            <a:picLocks noChangeAspect="1"/>
          </p:cNvPicPr>
          <p:nvPr/>
        </p:nvPicPr>
        <p:blipFill>
          <a:blip r:embed="rId4"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7471331" y="3617113"/>
            <a:ext cx="333131" cy="475921"/>
          </a:xfrm>
          <a:prstGeom prst="rect">
            <a:avLst/>
          </a:prstGeom>
        </p:spPr>
      </p:pic>
      <p:pic>
        <p:nvPicPr>
          <p:cNvPr id="8" name="Picture 4" descr="Image result for university of kansas png">
            <a:extLst>
              <a:ext uri="{FF2B5EF4-FFF2-40B4-BE49-F238E27FC236}">
                <a16:creationId xmlns:a16="http://schemas.microsoft.com/office/drawing/2014/main" id="{980A1202-38A7-4A56-BDCC-92708F3C87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9581" y="3432052"/>
            <a:ext cx="841091" cy="54902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CD007F4B-DD0A-4004-BB34-5CA9E8B7D52A}"/>
              </a:ext>
            </a:extLst>
          </p:cNvPr>
          <p:cNvPicPr>
            <a:picLocks noChangeAspect="1"/>
          </p:cNvPicPr>
          <p:nvPr/>
        </p:nvPicPr>
        <p:blipFill>
          <a:blip r:embed="rId4"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6131352" y="2379519"/>
            <a:ext cx="332829" cy="475488"/>
          </a:xfrm>
          <a:prstGeom prst="rect">
            <a:avLst/>
          </a:prstGeom>
        </p:spPr>
      </p:pic>
      <p:sp>
        <p:nvSpPr>
          <p:cNvPr id="2" name="Title 1">
            <a:extLst>
              <a:ext uri="{FF2B5EF4-FFF2-40B4-BE49-F238E27FC236}">
                <a16:creationId xmlns:a16="http://schemas.microsoft.com/office/drawing/2014/main" id="{1B5CB1D6-DF2C-5B7E-8D8F-5B8402806E12}"/>
              </a:ext>
            </a:extLst>
          </p:cNvPr>
          <p:cNvSpPr txBox="1">
            <a:spLocks/>
          </p:cNvSpPr>
          <p:nvPr/>
        </p:nvSpPr>
        <p:spPr>
          <a:xfrm>
            <a:off x="1858505" y="99883"/>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prstClr val="black"/>
                </a:solidFill>
                <a:effectLst/>
                <a:uLnTx/>
                <a:uFillTx/>
                <a:latin typeface="Arial" panose="020B0604020202020204"/>
                <a:ea typeface="+mj-ea"/>
                <a:cs typeface="+mj-cs"/>
              </a:rPr>
              <a:t>Method: Participants &amp; Setting</a:t>
            </a:r>
          </a:p>
        </p:txBody>
      </p:sp>
      <p:sp>
        <p:nvSpPr>
          <p:cNvPr id="9" name="TextBox 8">
            <a:extLst>
              <a:ext uri="{FF2B5EF4-FFF2-40B4-BE49-F238E27FC236}">
                <a16:creationId xmlns:a16="http://schemas.microsoft.com/office/drawing/2014/main" id="{BFC17277-CB50-4D88-B781-EC58CB3B7DDD}"/>
              </a:ext>
            </a:extLst>
          </p:cNvPr>
          <p:cNvSpPr txBox="1"/>
          <p:nvPr/>
        </p:nvSpPr>
        <p:spPr>
          <a:xfrm>
            <a:off x="565492" y="5836408"/>
            <a:ext cx="3159839" cy="646331"/>
          </a:xfrm>
          <a:prstGeom prst="rect">
            <a:avLst/>
          </a:prstGeom>
          <a:solidFill>
            <a:schemeClr val="accent2"/>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52,845 K-12</a:t>
            </a:r>
            <a:r>
              <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mn-cs"/>
              </a:rPr>
              <a:t>th</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grade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a:rPr>
              <a:t>Representing 124 Schools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EFD2071D-7EC7-2F3D-9355-40F79C199CD0}"/>
              </a:ext>
            </a:extLst>
          </p:cNvPr>
          <p:cNvSpPr txBox="1"/>
          <p:nvPr/>
        </p:nvSpPr>
        <p:spPr>
          <a:xfrm>
            <a:off x="8688207" y="4355426"/>
            <a:ext cx="3503794" cy="1508105"/>
          </a:xfrm>
          <a:prstGeom prst="rect">
            <a:avLst/>
          </a:prstGeom>
          <a:solidFill>
            <a:schemeClr val="accent2"/>
          </a:solidFill>
          <a:ln>
            <a:solidFill>
              <a:schemeClr val="tx1"/>
            </a:solid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4 geographic regions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West – AZ, CA, WA (n =19)</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Midwest – KS, MO (n =72)</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South – TN (n = 20)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Northeast – PA, VT (n = 13)</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1260511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a:t>Implementation Science</a:t>
            </a:r>
            <a:br>
              <a:rPr lang="en-US" sz="3600"/>
            </a:br>
            <a:r>
              <a:rPr lang="en-US" sz="1600"/>
              <a:t> </a:t>
            </a:r>
            <a:r>
              <a:rPr lang="en-US" sz="1200">
                <a:latin typeface="+mn-lt"/>
              </a:rPr>
              <a:t>Adapted from Fixsen &amp; Blasé, 2005</a:t>
            </a:r>
          </a:p>
        </p:txBody>
      </p:sp>
      <p:graphicFrame>
        <p:nvGraphicFramePr>
          <p:cNvPr id="4" name="Content Placeholder 3"/>
          <p:cNvGraphicFramePr>
            <a:graphicFrameLocks noGrp="1"/>
          </p:cNvGraphicFramePr>
          <p:nvPr>
            <p:ph idx="1"/>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264568" y="5367336"/>
            <a:ext cx="914400" cy="9144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71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EAB4C-8A22-4D37-BB9E-824237AFC202}"/>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13BA6802-FF16-4AFC-AA53-A0A84159A3AE}"/>
              </a:ext>
            </a:extLst>
          </p:cNvPr>
          <p:cNvSpPr>
            <a:spLocks noGrp="1"/>
          </p:cNvSpPr>
          <p:nvPr>
            <p:ph idx="1"/>
          </p:nvPr>
        </p:nvSpPr>
        <p:spPr/>
        <p:txBody>
          <a:bodyPr>
            <a:normAutofit/>
          </a:bodyPr>
          <a:lstStyle/>
          <a:p>
            <a:pPr marL="0" indent="0">
              <a:buNone/>
            </a:pPr>
            <a:r>
              <a:rPr lang="en-US" b="1"/>
              <a:t>Systematic Screening in Tiered Systems </a:t>
            </a:r>
          </a:p>
          <a:p>
            <a:pPr marL="0" indent="0">
              <a:buNone/>
            </a:pPr>
            <a:r>
              <a:rPr lang="en-US"/>
              <a:t>Using Screening Data to Inform Instruction</a:t>
            </a:r>
          </a:p>
          <a:p>
            <a:pPr lvl="1"/>
            <a:r>
              <a:rPr lang="en-US"/>
              <a:t>At Tier 1: Primary Preventions Efforts </a:t>
            </a:r>
          </a:p>
          <a:p>
            <a:pPr lvl="1"/>
            <a:r>
              <a:rPr lang="en-US"/>
              <a:t>At all Tiers: Teacher-delivered Strategies  </a:t>
            </a:r>
          </a:p>
          <a:p>
            <a:pPr lvl="1"/>
            <a:r>
              <a:rPr lang="en-US"/>
              <a:t>At Tiers 2 &amp; 3: Secondary &amp; Tertiary Prevention Efforts  </a:t>
            </a:r>
          </a:p>
          <a:p>
            <a:pPr marL="0" indent="0">
              <a:buNone/>
            </a:pPr>
            <a:r>
              <a:rPr lang="en-US"/>
              <a:t>Resources for Getting Started </a:t>
            </a:r>
          </a:p>
        </p:txBody>
      </p:sp>
    </p:spTree>
    <p:extLst>
      <p:ext uri="{BB962C8B-B14F-4D97-AF65-F5344CB8AC3E}">
        <p14:creationId xmlns:p14="http://schemas.microsoft.com/office/powerpoint/2010/main" val="414665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EAB4C-8A22-4D37-BB9E-824237AFC202}"/>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13BA6802-FF16-4AFC-AA53-A0A84159A3AE}"/>
              </a:ext>
            </a:extLst>
          </p:cNvPr>
          <p:cNvSpPr>
            <a:spLocks noGrp="1"/>
          </p:cNvSpPr>
          <p:nvPr>
            <p:ph idx="1"/>
          </p:nvPr>
        </p:nvSpPr>
        <p:spPr/>
        <p:txBody>
          <a:bodyPr>
            <a:normAutofit/>
          </a:bodyPr>
          <a:lstStyle/>
          <a:p>
            <a:pPr marL="0" indent="0">
              <a:buNone/>
            </a:pPr>
            <a:r>
              <a:rPr lang="en-US"/>
              <a:t>Systematic Screening in Tiered Systems </a:t>
            </a:r>
          </a:p>
          <a:p>
            <a:pPr marL="0" indent="0">
              <a:buNone/>
            </a:pPr>
            <a:r>
              <a:rPr lang="en-US" b="1"/>
              <a:t>Using Screening Data to Inform Instruction</a:t>
            </a:r>
          </a:p>
          <a:p>
            <a:pPr lvl="1"/>
            <a:r>
              <a:rPr lang="en-US" b="1"/>
              <a:t>At Tier 1: Primary Preventions Efforts </a:t>
            </a:r>
          </a:p>
          <a:p>
            <a:pPr lvl="1"/>
            <a:r>
              <a:rPr lang="en-US"/>
              <a:t>At all Tiers: Teacher-delivered Strategies  </a:t>
            </a:r>
          </a:p>
          <a:p>
            <a:pPr lvl="1"/>
            <a:r>
              <a:rPr lang="en-US"/>
              <a:t>At Tiers 2 &amp; 3: Secondary &amp; Tertiary Prevention Efforts  </a:t>
            </a:r>
          </a:p>
          <a:p>
            <a:pPr marL="0" indent="0">
              <a:buNone/>
            </a:pPr>
            <a:r>
              <a:rPr lang="en-US"/>
              <a:t>Resources for Getting Started </a:t>
            </a:r>
          </a:p>
        </p:txBody>
      </p:sp>
    </p:spTree>
    <p:extLst>
      <p:ext uri="{BB962C8B-B14F-4D97-AF65-F5344CB8AC3E}">
        <p14:creationId xmlns:p14="http://schemas.microsoft.com/office/powerpoint/2010/main" val="947878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EAB4C-8A22-4D37-BB9E-824237AFC202}"/>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13BA6802-FF16-4AFC-AA53-A0A84159A3AE}"/>
              </a:ext>
            </a:extLst>
          </p:cNvPr>
          <p:cNvSpPr>
            <a:spLocks noGrp="1"/>
          </p:cNvSpPr>
          <p:nvPr>
            <p:ph idx="1"/>
          </p:nvPr>
        </p:nvSpPr>
        <p:spPr/>
        <p:txBody>
          <a:bodyPr>
            <a:normAutofit/>
          </a:bodyPr>
          <a:lstStyle/>
          <a:p>
            <a:pPr marL="0" indent="0">
              <a:buNone/>
            </a:pPr>
            <a:r>
              <a:rPr lang="en-US"/>
              <a:t>Systematic Screening in Tiered Systems </a:t>
            </a:r>
          </a:p>
          <a:p>
            <a:pPr marL="0" indent="0">
              <a:buNone/>
            </a:pPr>
            <a:r>
              <a:rPr lang="en-US" b="1"/>
              <a:t>Using Screening Data to Inform Instruction</a:t>
            </a:r>
          </a:p>
          <a:p>
            <a:pPr lvl="1"/>
            <a:r>
              <a:rPr lang="en-US"/>
              <a:t>At Tier 1: Primary Preventions Efforts </a:t>
            </a:r>
          </a:p>
          <a:p>
            <a:pPr lvl="1"/>
            <a:r>
              <a:rPr lang="en-US" b="1"/>
              <a:t>At all Tiers: Teacher-delivered Strategies  </a:t>
            </a:r>
          </a:p>
          <a:p>
            <a:pPr lvl="1"/>
            <a:r>
              <a:rPr lang="en-US"/>
              <a:t>At Tiers 2 &amp; 3: Secondary &amp; Tertiary Prevention Efforts  </a:t>
            </a:r>
          </a:p>
          <a:p>
            <a:pPr marL="0" indent="0">
              <a:buNone/>
            </a:pPr>
            <a:r>
              <a:rPr lang="en-US"/>
              <a:t>Resources for Getting Started </a:t>
            </a:r>
          </a:p>
        </p:txBody>
      </p:sp>
    </p:spTree>
    <p:extLst>
      <p:ext uri="{BB962C8B-B14F-4D97-AF65-F5344CB8AC3E}">
        <p14:creationId xmlns:p14="http://schemas.microsoft.com/office/powerpoint/2010/main" val="1891121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8958" y="1562303"/>
            <a:ext cx="9933842" cy="528672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3" name="Title 1">
            <a:extLst>
              <a:ext uri="{FF2B5EF4-FFF2-40B4-BE49-F238E27FC236}">
                <a16:creationId xmlns:a16="http://schemas.microsoft.com/office/drawing/2014/main" id="{CE02D246-A0E9-5342-AE2D-61B05F173F71}"/>
              </a:ext>
            </a:extLst>
          </p:cNvPr>
          <p:cNvSpPr txBox="1">
            <a:spLocks/>
          </p:cNvSpPr>
          <p:nvPr/>
        </p:nvSpPr>
        <p:spPr>
          <a:xfrm>
            <a:off x="3266342" y="261599"/>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Using multiple data sources</a:t>
            </a:r>
          </a:p>
        </p:txBody>
      </p:sp>
    </p:spTree>
    <p:extLst>
      <p:ext uri="{BB962C8B-B14F-4D97-AF65-F5344CB8AC3E}">
        <p14:creationId xmlns:p14="http://schemas.microsoft.com/office/powerpoint/2010/main" val="3633053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327795" y="2573617"/>
            <a:ext cx="1581149" cy="1692107"/>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2070359" y="2420963"/>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F2E681F2-D2F4-4EEA-8D6A-8AC83F388D6A}"/>
              </a:ext>
            </a:extLst>
          </p:cNvPr>
          <p:cNvPicPr>
            <a:picLocks noChangeAspect="1"/>
          </p:cNvPicPr>
          <p:nvPr/>
        </p:nvPicPr>
        <p:blipFill rotWithShape="1">
          <a:blip r:embed="rId2"/>
          <a:srcRect r="737"/>
          <a:stretch/>
        </p:blipFill>
        <p:spPr>
          <a:xfrm>
            <a:off x="0" y="0"/>
            <a:ext cx="6225309" cy="3753511"/>
          </a:xfrm>
          <a:prstGeom prst="rect">
            <a:avLst/>
          </a:prstGeom>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229510" y="696999"/>
            <a:ext cx="5624756" cy="5281092"/>
          </a:xfrm>
          <a:prstGeom prst="rect">
            <a:avLst/>
          </a:prstGeom>
          <a:ln>
            <a:solidFill>
              <a:schemeClr val="tx1"/>
            </a:solidFill>
          </a:ln>
        </p:spPr>
      </p:pic>
      <p:pic>
        <p:nvPicPr>
          <p:cNvPr id="4" name="Picture 2" descr="1424998884482">
            <a:extLst>
              <a:ext uri="{FF2B5EF4-FFF2-40B4-BE49-F238E27FC236}">
                <a16:creationId xmlns:a16="http://schemas.microsoft.com/office/drawing/2014/main" id="{1862325C-5EA5-40DE-9987-D8543D93EF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85631" y="4137375"/>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Graphic">
            <a:extLst>
              <a:ext uri="{FF2B5EF4-FFF2-40B4-BE49-F238E27FC236}">
                <a16:creationId xmlns:a16="http://schemas.microsoft.com/office/drawing/2014/main" id="{5F691132-6F89-4BA6-ABAE-9D0865D6C77B}"/>
              </a:ext>
            </a:extLst>
          </p:cNvPr>
          <p:cNvPicPr>
            <a:picLocks noChangeAspect="1" noChangeArrowheads="1"/>
          </p:cNvPicPr>
          <p:nvPr/>
        </p:nvPicPr>
        <p:blipFill rotWithShape="1">
          <a:blip r:embed="rId5"/>
          <a:srcRect l="4679" r="6937" b="6205"/>
          <a:stretch/>
        </p:blipFill>
        <p:spPr bwMode="auto">
          <a:xfrm>
            <a:off x="3618722" y="4137373"/>
            <a:ext cx="1802363" cy="2498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FE374C1-F331-48D8-8C5F-473FFFC19823}"/>
              </a:ext>
            </a:extLst>
          </p:cNvPr>
          <p:cNvSpPr txBox="1">
            <a:spLocks/>
          </p:cNvSpPr>
          <p:nvPr/>
        </p:nvSpPr>
        <p:spPr bwMode="auto">
          <a:xfrm>
            <a:off x="6225309" y="-27992"/>
            <a:ext cx="5893837" cy="87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Low-Intensity Strategies</a:t>
            </a:r>
          </a:p>
        </p:txBody>
      </p:sp>
    </p:spTree>
    <p:extLst>
      <p:ext uri="{BB962C8B-B14F-4D97-AF65-F5344CB8AC3E}">
        <p14:creationId xmlns:p14="http://schemas.microsoft.com/office/powerpoint/2010/main" val="2107840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8E6571-2F19-4185-8D0C-B32A195724CB}"/>
              </a:ext>
            </a:extLst>
          </p:cNvPr>
          <p:cNvSpPr/>
          <p:nvPr/>
        </p:nvSpPr>
        <p:spPr>
          <a:xfrm>
            <a:off x="811523" y="5717491"/>
            <a:ext cx="2252476"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Step-by-step Checklist</a:t>
            </a:r>
          </a:p>
        </p:txBody>
      </p:sp>
      <p:sp>
        <p:nvSpPr>
          <p:cNvPr id="13" name="Rectangle 12">
            <a:extLst>
              <a:ext uri="{FF2B5EF4-FFF2-40B4-BE49-F238E27FC236}">
                <a16:creationId xmlns:a16="http://schemas.microsoft.com/office/drawing/2014/main" id="{D37C44AE-666E-4A43-8A90-CE015C65487F}"/>
              </a:ext>
            </a:extLst>
          </p:cNvPr>
          <p:cNvSpPr/>
          <p:nvPr/>
        </p:nvSpPr>
        <p:spPr>
          <a:xfrm>
            <a:off x="4655770" y="5717491"/>
            <a:ext cx="1239699"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Infographic</a:t>
            </a:r>
          </a:p>
        </p:txBody>
      </p:sp>
      <p:sp>
        <p:nvSpPr>
          <p:cNvPr id="14" name="Rectangle 13">
            <a:extLst>
              <a:ext uri="{FF2B5EF4-FFF2-40B4-BE49-F238E27FC236}">
                <a16:creationId xmlns:a16="http://schemas.microsoft.com/office/drawing/2014/main" id="{FF498883-AA5E-43D5-B166-664A3CE982DD}"/>
              </a:ext>
            </a:extLst>
          </p:cNvPr>
          <p:cNvSpPr/>
          <p:nvPr/>
        </p:nvSpPr>
        <p:spPr>
          <a:xfrm>
            <a:off x="7487242" y="3370624"/>
            <a:ext cx="3490497" cy="369332"/>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Step-by-step Video</a:t>
            </a:r>
          </a:p>
        </p:txBody>
      </p:sp>
      <p:sp>
        <p:nvSpPr>
          <p:cNvPr id="15" name="Rectangle 14">
            <a:extLst>
              <a:ext uri="{FF2B5EF4-FFF2-40B4-BE49-F238E27FC236}">
                <a16:creationId xmlns:a16="http://schemas.microsoft.com/office/drawing/2014/main" id="{E9414830-EDC5-4B1C-9867-6F4553846117}"/>
              </a:ext>
            </a:extLst>
          </p:cNvPr>
          <p:cNvSpPr/>
          <p:nvPr/>
        </p:nvSpPr>
        <p:spPr>
          <a:xfrm>
            <a:off x="8315755" y="72533"/>
            <a:ext cx="3458576" cy="584775"/>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u="sng">
                <a:ln w="0"/>
                <a:solidFill>
                  <a:srgbClr val="1111FF"/>
                </a:solidFill>
                <a:effectLst>
                  <a:outerShdw blurRad="38100" dist="19050" dir="2700000" algn="tl" rotWithShape="0">
                    <a:schemeClr val="dk1">
                      <a:alpha val="40000"/>
                    </a:schemeClr>
                  </a:outerShdw>
                </a:effectLst>
                <a:hlinkClick r:id="rId2"/>
              </a:rPr>
              <a:t>www.</a:t>
            </a:r>
            <a:r>
              <a:rPr lang="en-US" sz="3200" b="0" u="sng" cap="none" spc="0">
                <a:ln w="0"/>
                <a:solidFill>
                  <a:srgbClr val="1111FF"/>
                </a:solidFill>
                <a:effectLst>
                  <a:outerShdw blurRad="38100" dist="19050" dir="2700000" algn="tl" rotWithShape="0">
                    <a:schemeClr val="dk1">
                      <a:alpha val="40000"/>
                    </a:schemeClr>
                  </a:outerShdw>
                </a:effectLst>
                <a:hlinkClick r:id="rId2"/>
              </a:rPr>
              <a:t>ci3t.org/</a:t>
            </a:r>
            <a:r>
              <a:rPr lang="en-US" sz="3200" u="sng">
                <a:ln w="0"/>
                <a:solidFill>
                  <a:srgbClr val="1111FF"/>
                </a:solidFill>
                <a:effectLst>
                  <a:outerShdw blurRad="38100" dist="19050" dir="2700000" algn="tl" rotWithShape="0">
                    <a:schemeClr val="dk1">
                      <a:alpha val="40000"/>
                    </a:schemeClr>
                  </a:outerShdw>
                </a:effectLst>
                <a:hlinkClick r:id="rId2"/>
              </a:rPr>
              <a:t>covid</a:t>
            </a:r>
            <a:endParaRPr lang="en-US" sz="3200" b="0" u="sng" cap="none" spc="0">
              <a:ln w="0"/>
              <a:solidFill>
                <a:srgbClr val="1111FF"/>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39F23DB-8398-41A5-94E8-9DB567405189}"/>
              </a:ext>
            </a:extLst>
          </p:cNvPr>
          <p:cNvSpPr/>
          <p:nvPr/>
        </p:nvSpPr>
        <p:spPr>
          <a:xfrm>
            <a:off x="499861" y="1285170"/>
            <a:ext cx="5541904" cy="400110"/>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spc="0">
                <a:ln w="0"/>
                <a:effectLst>
                  <a:outerShdw blurRad="38100" dist="19050" dir="2700000" algn="tl" rotWithShape="0">
                    <a:schemeClr val="dk1">
                      <a:alpha val="40000"/>
                    </a:schemeClr>
                  </a:outerShdw>
                </a:effectLst>
                <a:latin typeface="+mj-lt"/>
              </a:rPr>
              <a:t>Materials to support remote learning</a:t>
            </a:r>
          </a:p>
        </p:txBody>
      </p:sp>
      <p:pic>
        <p:nvPicPr>
          <p:cNvPr id="17" name="Content Placeholder 10" descr="Image Active Supervision implementation checklist.">
            <a:extLst>
              <a:ext uri="{FF2B5EF4-FFF2-40B4-BE49-F238E27FC236}">
                <a16:creationId xmlns:a16="http://schemas.microsoft.com/office/drawing/2014/main" id="{E918EC5B-0739-4E45-B169-D7CB22DF03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861" y="1983395"/>
            <a:ext cx="2875799" cy="3721621"/>
          </a:xfrm>
          <a:prstGeom prst="rect">
            <a:avLst/>
          </a:prstGeom>
          <a:ln w="3175">
            <a:solidFill>
              <a:schemeClr val="tx1"/>
            </a:solidFill>
          </a:ln>
        </p:spPr>
      </p:pic>
      <p:pic>
        <p:nvPicPr>
          <p:cNvPr id="18" name="Picture 17" descr="Image of infographic for Instructional Choice listing the 7 steps to implement strategy in virtual environment.">
            <a:extLst>
              <a:ext uri="{FF2B5EF4-FFF2-40B4-BE49-F238E27FC236}">
                <a16:creationId xmlns:a16="http://schemas.microsoft.com/office/drawing/2014/main" id="{A8C6D770-94BE-4F77-ADEF-7C8E7D56B0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35088" y="1983394"/>
            <a:ext cx="2881065" cy="3728437"/>
          </a:xfrm>
          <a:prstGeom prst="rect">
            <a:avLst/>
          </a:prstGeom>
          <a:ln w="3175">
            <a:solidFill>
              <a:schemeClr val="tx1"/>
            </a:solidFill>
          </a:ln>
        </p:spPr>
      </p:pic>
      <p:pic>
        <p:nvPicPr>
          <p:cNvPr id="19" name="Online Media 2" descr="Instructional Choice in the Virtual Learning Environment video preview image.">
            <a:hlinkClick r:id="" action="ppaction://media"/>
            <a:extLst>
              <a:ext uri="{FF2B5EF4-FFF2-40B4-BE49-F238E27FC236}">
                <a16:creationId xmlns:a16="http://schemas.microsoft.com/office/drawing/2014/main" id="{9AFD845F-5F91-41FA-9324-E1DECB5E08C4}"/>
              </a:ext>
            </a:extLst>
          </p:cNvPr>
          <p:cNvPicPr>
            <a:picLocks noRot="1" noChangeAspect="1"/>
          </p:cNvPicPr>
          <p:nvPr/>
        </p:nvPicPr>
        <p:blipFill>
          <a:blip r:embed="rId5"/>
          <a:stretch>
            <a:fillRect/>
          </a:stretch>
        </p:blipFill>
        <p:spPr>
          <a:xfrm>
            <a:off x="7575076" y="1398494"/>
            <a:ext cx="3490496" cy="1972130"/>
          </a:xfrm>
          <a:prstGeom prst="rect">
            <a:avLst/>
          </a:prstGeom>
          <a:ln w="3175">
            <a:solidFill>
              <a:schemeClr val="tx1"/>
            </a:solidFill>
          </a:ln>
        </p:spPr>
      </p:pic>
      <p:sp>
        <p:nvSpPr>
          <p:cNvPr id="23" name="Title 1">
            <a:extLst>
              <a:ext uri="{FF2B5EF4-FFF2-40B4-BE49-F238E27FC236}">
                <a16:creationId xmlns:a16="http://schemas.microsoft.com/office/drawing/2014/main" id="{4D44DFD3-EE77-4120-90FF-4288FD30304B}"/>
              </a:ext>
            </a:extLst>
          </p:cNvPr>
          <p:cNvSpPr txBox="1">
            <a:spLocks/>
          </p:cNvSpPr>
          <p:nvPr/>
        </p:nvSpPr>
        <p:spPr>
          <a:xfrm>
            <a:off x="838200" y="365125"/>
            <a:ext cx="10515600" cy="1033369"/>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Choice</a:t>
            </a:r>
          </a:p>
        </p:txBody>
      </p:sp>
      <p:pic>
        <p:nvPicPr>
          <p:cNvPr id="11" name="Picture 10" descr="Image of woman in front of a screen with a view of students in a virtual classroom.">
            <a:extLst>
              <a:ext uri="{FF2B5EF4-FFF2-40B4-BE49-F238E27FC236}">
                <a16:creationId xmlns:a16="http://schemas.microsoft.com/office/drawing/2014/main" id="{B3837CE0-51C7-4B61-B6A5-3B3D345F48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75076" y="3705205"/>
            <a:ext cx="3522766" cy="2348510"/>
          </a:xfrm>
          <a:prstGeom prst="rect">
            <a:avLst/>
          </a:prstGeom>
          <a:ln w="3175">
            <a:solidFill>
              <a:schemeClr val="tx1"/>
            </a:solidFill>
          </a:ln>
        </p:spPr>
      </p:pic>
    </p:spTree>
    <p:extLst>
      <p:ext uri="{BB962C8B-B14F-4D97-AF65-F5344CB8AC3E}">
        <p14:creationId xmlns:p14="http://schemas.microsoft.com/office/powerpoint/2010/main" val="3265982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Precorrection</a:t>
            </a:r>
          </a:p>
        </p:txBody>
      </p:sp>
      <p:sp>
        <p:nvSpPr>
          <p:cNvPr id="16" name="Title 3">
            <a:extLst>
              <a:ext uri="{FF2B5EF4-FFF2-40B4-BE49-F238E27FC236}">
                <a16:creationId xmlns:a16="http://schemas.microsoft.com/office/drawing/2014/main" id="{056F7C28-A75B-4922-904F-A9F91A91CC31}"/>
              </a:ext>
            </a:extLst>
          </p:cNvPr>
          <p:cNvSpPr txBox="1">
            <a:spLocks/>
          </p:cNvSpPr>
          <p:nvPr/>
        </p:nvSpPr>
        <p:spPr bwMode="auto">
          <a:xfrm rot="-246943">
            <a:off x="-20380" y="663489"/>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12330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S PGothic" charset="-128"/>
                <a:cs typeface="+mn-cs"/>
              </a:rPr>
              <a:t>District &amp; State Standard</a:t>
            </a:r>
            <a:r>
              <a:rPr kumimoji="0" lang="en-US" sz="2000" b="0" i="0" u="none" strike="noStrike" kern="1200" cap="none" spc="0" normalizeH="0" baseline="0" noProof="0">
                <a:ln>
                  <a:noFill/>
                </a:ln>
                <a:solidFill>
                  <a:prstClr val="white"/>
                </a:solidFill>
                <a:effectLst/>
                <a:uLnTx/>
                <a:uFillTx/>
                <a:latin typeface="Calibri" panose="020F0502020204030204"/>
                <a:ea typeface="MS PGothic" charset="-128"/>
                <a:cs typeface="+mn-cs"/>
              </a:rPr>
              <a: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S PGothic" charset="-128"/>
                <a:cs typeface="+mn-cs"/>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20" name="Content Placeholder 5">
            <a:extLst>
              <a:ext uri="{FF2B5EF4-FFF2-40B4-BE49-F238E27FC236}">
                <a16:creationId xmlns:a16="http://schemas.microsoft.com/office/drawing/2014/main" id="{CEB8F6A1-A193-4C25-AA98-4E4AF2A9B3A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674751" y="320648"/>
            <a:ext cx="6760118" cy="3801979"/>
          </a:xfrm>
          <a:prstGeom prst="rect">
            <a:avLst/>
          </a:prstGeom>
        </p:spPr>
      </p:pic>
      <p:pic>
        <p:nvPicPr>
          <p:cNvPr id="21" name="Picture 20">
            <a:extLst>
              <a:ext uri="{FF2B5EF4-FFF2-40B4-BE49-F238E27FC236}">
                <a16:creationId xmlns:a16="http://schemas.microsoft.com/office/drawing/2014/main" id="{2B14D75E-6CC8-4158-8B04-FFDECCE4B347}"/>
              </a:ext>
            </a:extLst>
          </p:cNvPr>
          <p:cNvPicPr>
            <a:picLocks noChangeAspect="1"/>
          </p:cNvPicPr>
          <p:nvPr/>
        </p:nvPicPr>
        <p:blipFill>
          <a:blip r:embed="rId21"/>
          <a:stretch>
            <a:fillRect/>
          </a:stretch>
        </p:blipFill>
        <p:spPr>
          <a:xfrm>
            <a:off x="6032810" y="420272"/>
            <a:ext cx="5342269" cy="3688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Oval 21">
            <a:extLst>
              <a:ext uri="{FF2B5EF4-FFF2-40B4-BE49-F238E27FC236}">
                <a16:creationId xmlns:a16="http://schemas.microsoft.com/office/drawing/2014/main" id="{8BAAC526-86CD-4505-B978-CC077B84E511}"/>
              </a:ext>
            </a:extLst>
          </p:cNvPr>
          <p:cNvSpPr/>
          <p:nvPr/>
        </p:nvSpPr>
        <p:spPr>
          <a:xfrm>
            <a:off x="6478525" y="1693073"/>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AE1255B-B75D-479F-B8EA-059449C32393}"/>
              </a:ext>
            </a:extLst>
          </p:cNvPr>
          <p:cNvSpPr txBox="1"/>
          <p:nvPr/>
        </p:nvSpPr>
        <p:spPr>
          <a:xfrm>
            <a:off x="2366209" y="436411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a:t>Exploring Teacher-Delivered, Low-Intensity Supports … </a:t>
            </a:r>
          </a:p>
          <a:p>
            <a:pPr algn="ctr"/>
            <a:r>
              <a:rPr lang="en-US" sz="2000"/>
              <a:t>Ci3T Professional Learning Tab</a:t>
            </a:r>
          </a:p>
        </p:txBody>
      </p:sp>
    </p:spTree>
    <p:extLst>
      <p:ext uri="{BB962C8B-B14F-4D97-AF65-F5344CB8AC3E}">
        <p14:creationId xmlns:p14="http://schemas.microsoft.com/office/powerpoint/2010/main" val="1371207314"/>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EAB4C-8A22-4D37-BB9E-824237AFC202}"/>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13BA6802-FF16-4AFC-AA53-A0A84159A3AE}"/>
              </a:ext>
            </a:extLst>
          </p:cNvPr>
          <p:cNvSpPr>
            <a:spLocks noGrp="1"/>
          </p:cNvSpPr>
          <p:nvPr>
            <p:ph idx="1"/>
          </p:nvPr>
        </p:nvSpPr>
        <p:spPr/>
        <p:txBody>
          <a:bodyPr>
            <a:normAutofit/>
          </a:bodyPr>
          <a:lstStyle/>
          <a:p>
            <a:pPr marL="0" indent="0">
              <a:buNone/>
            </a:pPr>
            <a:r>
              <a:rPr lang="en-US"/>
              <a:t>Systematic Screening in Tiered Systems </a:t>
            </a:r>
          </a:p>
          <a:p>
            <a:pPr marL="0" indent="0">
              <a:buNone/>
            </a:pPr>
            <a:r>
              <a:rPr lang="en-US" b="1"/>
              <a:t>Using Screening Data to Inform Instruction</a:t>
            </a:r>
          </a:p>
          <a:p>
            <a:pPr lvl="1"/>
            <a:r>
              <a:rPr lang="en-US"/>
              <a:t>At Tier 1: Primary Preventions Efforts </a:t>
            </a:r>
          </a:p>
          <a:p>
            <a:pPr lvl="1"/>
            <a:r>
              <a:rPr lang="en-US"/>
              <a:t>At all Tiers: Teacher-delivered Strategies  </a:t>
            </a:r>
          </a:p>
          <a:p>
            <a:pPr lvl="1"/>
            <a:r>
              <a:rPr lang="en-US" b="1"/>
              <a:t>At Tiers 2 &amp; 3: Secondary &amp; Tertiary Prevention Efforts  </a:t>
            </a:r>
          </a:p>
          <a:p>
            <a:pPr marL="0" indent="0">
              <a:buNone/>
            </a:pPr>
            <a:r>
              <a:rPr lang="en-US"/>
              <a:t>Resources for Getting Started </a:t>
            </a:r>
          </a:p>
        </p:txBody>
      </p:sp>
    </p:spTree>
    <p:extLst>
      <p:ext uri="{BB962C8B-B14F-4D97-AF65-F5344CB8AC3E}">
        <p14:creationId xmlns:p14="http://schemas.microsoft.com/office/powerpoint/2010/main" val="1424586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76E919-C64F-0D45-AF0A-F4BCA4FB0B71}"/>
              </a:ext>
            </a:extLst>
          </p:cNvPr>
          <p:cNvPicPr>
            <a:picLocks noChangeAspect="1"/>
          </p:cNvPicPr>
          <p:nvPr/>
        </p:nvPicPr>
        <p:blipFill>
          <a:blip r:embed="rId3"/>
          <a:stretch>
            <a:fillRect/>
          </a:stretch>
        </p:blipFill>
        <p:spPr>
          <a:xfrm>
            <a:off x="1281283" y="232898"/>
            <a:ext cx="9004747" cy="6392203"/>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12" name="Curved Up Arrow 11">
            <a:extLst>
              <a:ext uri="{FF2B5EF4-FFF2-40B4-BE49-F238E27FC236}">
                <a16:creationId xmlns:a16="http://schemas.microsoft.com/office/drawing/2014/main" id="{FEF112C9-1016-E249-86C0-B1EC2EC4BC0C}"/>
              </a:ext>
            </a:extLst>
          </p:cNvPr>
          <p:cNvSpPr/>
          <p:nvPr/>
        </p:nvSpPr>
        <p:spPr>
          <a:xfrm flipV="1">
            <a:off x="1973756"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a:extLst>
              <a:ext uri="{FF2B5EF4-FFF2-40B4-BE49-F238E27FC236}">
                <a16:creationId xmlns:a16="http://schemas.microsoft.com/office/drawing/2014/main" id="{EF0685B2-2160-0848-91F2-F1F63AB2979E}"/>
              </a:ext>
            </a:extLst>
          </p:cNvPr>
          <p:cNvSpPr/>
          <p:nvPr/>
        </p:nvSpPr>
        <p:spPr>
          <a:xfrm flipV="1">
            <a:off x="3738008"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Curved Up Arrow 13">
            <a:extLst>
              <a:ext uri="{FF2B5EF4-FFF2-40B4-BE49-F238E27FC236}">
                <a16:creationId xmlns:a16="http://schemas.microsoft.com/office/drawing/2014/main" id="{8BCC70AB-F0CF-724E-B3BE-E41D292DE8D9}"/>
              </a:ext>
            </a:extLst>
          </p:cNvPr>
          <p:cNvSpPr/>
          <p:nvPr/>
        </p:nvSpPr>
        <p:spPr>
          <a:xfrm flipV="1">
            <a:off x="5716805" y="183952"/>
            <a:ext cx="1704471"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Curved Up Arrow 14">
            <a:extLst>
              <a:ext uri="{FF2B5EF4-FFF2-40B4-BE49-F238E27FC236}">
                <a16:creationId xmlns:a16="http://schemas.microsoft.com/office/drawing/2014/main" id="{BE548904-3C04-3A46-AB1E-4F9ABA9801B2}"/>
              </a:ext>
            </a:extLst>
          </p:cNvPr>
          <p:cNvSpPr/>
          <p:nvPr/>
        </p:nvSpPr>
        <p:spPr>
          <a:xfrm flipV="1">
            <a:off x="7619484"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A67B86F-A33A-EF4C-BD66-BC2CD0DA7857}"/>
              </a:ext>
            </a:extLst>
          </p:cNvPr>
          <p:cNvSpPr/>
          <p:nvPr/>
        </p:nvSpPr>
        <p:spPr>
          <a:xfrm>
            <a:off x="4275007" y="878044"/>
            <a:ext cx="2569239" cy="4613768"/>
          </a:xfrm>
          <a:prstGeom prst="rect">
            <a:avLst/>
          </a:prstGeom>
          <a:noFill/>
          <a:ln w="571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82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9" presetClass="entr" presetSubtype="0" fill="hold" grpId="0" nodeType="after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C7421C-4047-8543-BEED-F2914CD38304}"/>
              </a:ext>
            </a:extLst>
          </p:cNvPr>
          <p:cNvPicPr>
            <a:picLocks noChangeAspect="1"/>
          </p:cNvPicPr>
          <p:nvPr/>
        </p:nvPicPr>
        <p:blipFill>
          <a:blip r:embed="rId3"/>
          <a:stretch>
            <a:fillRect/>
          </a:stretch>
        </p:blipFill>
        <p:spPr>
          <a:xfrm>
            <a:off x="1329173" y="2508591"/>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8A2087E8-5A69-F949-9E26-42C5C8C185C1}"/>
              </a:ext>
            </a:extLst>
          </p:cNvPr>
          <p:cNvPicPr>
            <a:picLocks noChangeAspect="1"/>
          </p:cNvPicPr>
          <p:nvPr/>
        </p:nvPicPr>
        <p:blipFill rotWithShape="1">
          <a:blip r:embed="rId4"/>
          <a:srcRect l="32987" t="10056" r="38396" b="18605"/>
          <a:stretch/>
        </p:blipFill>
        <p:spPr>
          <a:xfrm>
            <a:off x="290514" y="269481"/>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A5FCA15C-9EA4-AE41-B273-5FAB5C0409AD}"/>
              </a:ext>
            </a:extLst>
          </p:cNvPr>
          <p:cNvSpPr/>
          <p:nvPr/>
        </p:nvSpPr>
        <p:spPr>
          <a:xfrm>
            <a:off x="290514" y="566165"/>
            <a:ext cx="1840523" cy="141773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Rectangle 15">
            <a:extLst>
              <a:ext uri="{FF2B5EF4-FFF2-40B4-BE49-F238E27FC236}">
                <a16:creationId xmlns:a16="http://schemas.microsoft.com/office/drawing/2014/main" id="{17A9E4F1-0C28-F84B-87F6-54C811864F38}"/>
              </a:ext>
            </a:extLst>
          </p:cNvPr>
          <p:cNvSpPr/>
          <p:nvPr/>
        </p:nvSpPr>
        <p:spPr>
          <a:xfrm>
            <a:off x="290514" y="2343876"/>
            <a:ext cx="1840523" cy="118261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cxnSp>
        <p:nvCxnSpPr>
          <p:cNvPr id="17" name="Curved Connector 16">
            <a:extLst>
              <a:ext uri="{FF2B5EF4-FFF2-40B4-BE49-F238E27FC236}">
                <a16:creationId xmlns:a16="http://schemas.microsoft.com/office/drawing/2014/main" id="{AE537AFD-CB4C-5240-A779-612CFC19DCDE}"/>
              </a:ext>
            </a:extLst>
          </p:cNvPr>
          <p:cNvCxnSpPr>
            <a:cxnSpLocks/>
          </p:cNvCxnSpPr>
          <p:nvPr/>
        </p:nvCxnSpPr>
        <p:spPr>
          <a:xfrm>
            <a:off x="2144581" y="2803401"/>
            <a:ext cx="1641231" cy="313121"/>
          </a:xfrm>
          <a:prstGeom prst="curvedConnector3">
            <a:avLst>
              <a:gd name="adj1" fmla="val 92857"/>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cxnSp>
        <p:nvCxnSpPr>
          <p:cNvPr id="18" name="Curved Connector 17">
            <a:extLst>
              <a:ext uri="{FF2B5EF4-FFF2-40B4-BE49-F238E27FC236}">
                <a16:creationId xmlns:a16="http://schemas.microsoft.com/office/drawing/2014/main" id="{8318042D-6147-6840-A62D-F7FC72E9A3A1}"/>
              </a:ext>
            </a:extLst>
          </p:cNvPr>
          <p:cNvCxnSpPr>
            <a:cxnSpLocks/>
          </p:cNvCxnSpPr>
          <p:nvPr/>
        </p:nvCxnSpPr>
        <p:spPr>
          <a:xfrm>
            <a:off x="2131037" y="1160437"/>
            <a:ext cx="3296006" cy="1957753"/>
          </a:xfrm>
          <a:prstGeom prst="curvedConnector3">
            <a:avLst>
              <a:gd name="adj1" fmla="val 106908"/>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sp>
        <p:nvSpPr>
          <p:cNvPr id="19" name="Title 1">
            <a:extLst>
              <a:ext uri="{FF2B5EF4-FFF2-40B4-BE49-F238E27FC236}">
                <a16:creationId xmlns:a16="http://schemas.microsoft.com/office/drawing/2014/main" id="{A25776E7-B1ED-F247-B2E6-E365ED98F2F2}"/>
              </a:ext>
            </a:extLst>
          </p:cNvPr>
          <p:cNvSpPr txBox="1">
            <a:spLocks/>
          </p:cNvSpPr>
          <p:nvPr/>
        </p:nvSpPr>
        <p:spPr>
          <a:xfrm>
            <a:off x="0" y="437889"/>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rPr>
              <a:t>Data in action</a:t>
            </a:r>
          </a:p>
        </p:txBody>
      </p:sp>
    </p:spTree>
    <p:extLst>
      <p:ext uri="{BB962C8B-B14F-4D97-AF65-F5344CB8AC3E}">
        <p14:creationId xmlns:p14="http://schemas.microsoft.com/office/powerpoint/2010/main" val="17443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7F3DA8-0384-6A4A-9019-A25B6B4A691F}"/>
              </a:ext>
            </a:extLst>
          </p:cNvPr>
          <p:cNvGrpSpPr/>
          <p:nvPr/>
        </p:nvGrpSpPr>
        <p:grpSpPr>
          <a:xfrm>
            <a:off x="1158154" y="2284961"/>
            <a:ext cx="7887197" cy="4515779"/>
            <a:chOff x="1024162" y="2269004"/>
            <a:chExt cx="7887197" cy="4515779"/>
          </a:xfrm>
        </p:grpSpPr>
        <p:pic>
          <p:nvPicPr>
            <p:cNvPr id="6" name="Picture 5" descr="A close up of text on a white background&#10;&#10;Description automatically generated">
              <a:extLst>
                <a:ext uri="{FF2B5EF4-FFF2-40B4-BE49-F238E27FC236}">
                  <a16:creationId xmlns:a16="http://schemas.microsoft.com/office/drawing/2014/main" id="{21F38462-B636-FC48-B740-FD61FDF98841}"/>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7" name="Rectangle 6">
              <a:extLst>
                <a:ext uri="{FF2B5EF4-FFF2-40B4-BE49-F238E27FC236}">
                  <a16:creationId xmlns:a16="http://schemas.microsoft.com/office/drawing/2014/main" id="{DC868ED3-68DA-354A-A431-0ADDF8834202}"/>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30003DD-0BB7-284C-9A8A-7A879D20E16A}"/>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515CAAAD-4CED-264D-A72D-571B28E98861}"/>
              </a:ext>
            </a:extLst>
          </p:cNvPr>
          <p:cNvGrpSpPr/>
          <p:nvPr/>
        </p:nvGrpSpPr>
        <p:grpSpPr>
          <a:xfrm>
            <a:off x="280766" y="289990"/>
            <a:ext cx="1840523" cy="3257005"/>
            <a:chOff x="1957754" y="171995"/>
            <a:chExt cx="1840523" cy="3257005"/>
          </a:xfrm>
        </p:grpSpPr>
        <p:pic>
          <p:nvPicPr>
            <p:cNvPr id="10" name="Picture 9">
              <a:extLst>
                <a:ext uri="{FF2B5EF4-FFF2-40B4-BE49-F238E27FC236}">
                  <a16:creationId xmlns:a16="http://schemas.microsoft.com/office/drawing/2014/main" id="{43693E40-83E1-2D40-A20A-D482292DE732}"/>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A6DE240A-2975-0744-9854-33D6ACBCE786}"/>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2D7FCE-AC06-244B-ABCC-8A992F6C6AFE}"/>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 name="Curved Connector 12">
            <a:extLst>
              <a:ext uri="{FF2B5EF4-FFF2-40B4-BE49-F238E27FC236}">
                <a16:creationId xmlns:a16="http://schemas.microsoft.com/office/drawing/2014/main" id="{341FDB67-4738-AD40-BBA7-2E32F80A8CC8}"/>
              </a:ext>
            </a:extLst>
          </p:cNvPr>
          <p:cNvCxnSpPr>
            <a:cxnSpLocks/>
          </p:cNvCxnSpPr>
          <p:nvPr/>
        </p:nvCxnSpPr>
        <p:spPr>
          <a:xfrm>
            <a:off x="2121289" y="1180946"/>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23F89E0A-A423-924E-BF09-9474F9D6C85A}"/>
              </a:ext>
            </a:extLst>
          </p:cNvPr>
          <p:cNvCxnSpPr>
            <a:cxnSpLocks/>
          </p:cNvCxnSpPr>
          <p:nvPr/>
        </p:nvCxnSpPr>
        <p:spPr>
          <a:xfrm>
            <a:off x="2134833" y="2823910"/>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E61E6717-B956-BE4D-A9BF-883D85DE2341}"/>
              </a:ext>
            </a:extLst>
          </p:cNvPr>
          <p:cNvSpPr txBox="1">
            <a:spLocks/>
          </p:cNvSpPr>
          <p:nvPr/>
        </p:nvSpPr>
        <p:spPr>
          <a:xfrm>
            <a:off x="628650" y="365126"/>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Data in action</a:t>
            </a:r>
          </a:p>
        </p:txBody>
      </p:sp>
    </p:spTree>
    <p:extLst>
      <p:ext uri="{BB962C8B-B14F-4D97-AF65-F5344CB8AC3E}">
        <p14:creationId xmlns:p14="http://schemas.microsoft.com/office/powerpoint/2010/main" val="3828452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3D8DE31-0A08-1A47-ABFB-68608E31C77D}"/>
              </a:ext>
            </a:extLst>
          </p:cNvPr>
          <p:cNvPicPr>
            <a:picLocks noChangeAspect="1"/>
          </p:cNvPicPr>
          <p:nvPr/>
        </p:nvPicPr>
        <p:blipFill rotWithShape="1">
          <a:blip r:embed="rId3"/>
          <a:srcRect t="7666"/>
          <a:stretch/>
        </p:blipFill>
        <p:spPr>
          <a:xfrm>
            <a:off x="1078983" y="2563115"/>
            <a:ext cx="8065017" cy="1417731"/>
          </a:xfrm>
          <a:prstGeom prst="rect">
            <a:avLst/>
          </a:prstGeom>
        </p:spPr>
      </p:pic>
      <p:cxnSp>
        <p:nvCxnSpPr>
          <p:cNvPr id="25" name="Straight Arrow Connector 24">
            <a:extLst>
              <a:ext uri="{FF2B5EF4-FFF2-40B4-BE49-F238E27FC236}">
                <a16:creationId xmlns:a16="http://schemas.microsoft.com/office/drawing/2014/main" id="{05C3062D-4CD6-FB48-8BDB-4EA995D8C8FD}"/>
              </a:ext>
            </a:extLst>
          </p:cNvPr>
          <p:cNvCxnSpPr>
            <a:cxnSpLocks/>
          </p:cNvCxnSpPr>
          <p:nvPr/>
        </p:nvCxnSpPr>
        <p:spPr>
          <a:xfrm flipH="1">
            <a:off x="7420708" y="2461846"/>
            <a:ext cx="762000" cy="763005"/>
          </a:xfrm>
          <a:prstGeom prst="straightConnector1">
            <a:avLst/>
          </a:prstGeom>
          <a:noFill/>
          <a:ln w="76200" cap="flat" cmpd="sng" algn="ctr">
            <a:solidFill>
              <a:srgbClr val="FF0000"/>
            </a:solidFill>
            <a:prstDash val="solid"/>
            <a:miter lim="800000"/>
            <a:tailEnd type="triangle"/>
          </a:ln>
          <a:effectLst>
            <a:outerShdw blurRad="50800" dist="38100" dir="2700000" algn="tl" rotWithShape="0">
              <a:prstClr val="black">
                <a:alpha val="40000"/>
              </a:prstClr>
            </a:outerShdw>
          </a:effectLst>
        </p:spPr>
      </p:cxnSp>
      <p:sp>
        <p:nvSpPr>
          <p:cNvPr id="26" name="Title 1">
            <a:extLst>
              <a:ext uri="{FF2B5EF4-FFF2-40B4-BE49-F238E27FC236}">
                <a16:creationId xmlns:a16="http://schemas.microsoft.com/office/drawing/2014/main" id="{1B3F15AF-F93B-EB46-87D2-FBE363EAF34D}"/>
              </a:ext>
            </a:extLst>
          </p:cNvPr>
          <p:cNvSpPr txBox="1">
            <a:spLocks/>
          </p:cNvSpPr>
          <p:nvPr/>
        </p:nvSpPr>
        <p:spPr>
          <a:xfrm>
            <a:off x="628650" y="365126"/>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p>
        </p:txBody>
      </p:sp>
      <p:sp>
        <p:nvSpPr>
          <p:cNvPr id="27" name="Rectangle 26">
            <a:extLst>
              <a:ext uri="{FF2B5EF4-FFF2-40B4-BE49-F238E27FC236}">
                <a16:creationId xmlns:a16="http://schemas.microsoft.com/office/drawing/2014/main" id="{6BA3B061-5331-514B-B2D7-4DE9A4E3D5C1}"/>
              </a:ext>
            </a:extLst>
          </p:cNvPr>
          <p:cNvSpPr/>
          <p:nvPr/>
        </p:nvSpPr>
        <p:spPr>
          <a:xfrm>
            <a:off x="109194" y="4090393"/>
            <a:ext cx="5076264" cy="707886"/>
          </a:xfrm>
          <a:prstGeom prst="rect">
            <a:avLst/>
          </a:prstGeom>
          <a:noFill/>
        </p:spPr>
        <p:txBody>
          <a:bodyPr wrap="square" lIns="91440" tIns="45720" rIns="91440" bIns="45720">
            <a:spAutoFit/>
          </a:bodyPr>
          <a:lstStyle/>
          <a:p>
            <a:pPr algn="ctr">
              <a:defRPr/>
            </a:pPr>
            <a:r>
              <a:rPr lang="en-US" sz="4000">
                <a:ln w="3175">
                  <a:solidFill>
                    <a:prstClr val="black"/>
                  </a:solidFill>
                </a:ln>
                <a:solidFill>
                  <a:srgbClr val="5B9BD5"/>
                </a:solidFill>
                <a:effectLst>
                  <a:outerShdw blurRad="38100" dist="25400" dir="5400000" algn="ctr" rotWithShape="0">
                    <a:srgbClr val="6E747A">
                      <a:alpha val="43000"/>
                    </a:srgbClr>
                  </a:outerShdw>
                </a:effectLst>
                <a:latin typeface="Calibri" panose="020F0502020204030204"/>
              </a:rPr>
              <a:t>Other Tier 2 options…</a:t>
            </a:r>
          </a:p>
        </p:txBody>
      </p:sp>
      <p:grpSp>
        <p:nvGrpSpPr>
          <p:cNvPr id="28" name="Group 27">
            <a:extLst>
              <a:ext uri="{FF2B5EF4-FFF2-40B4-BE49-F238E27FC236}">
                <a16:creationId xmlns:a16="http://schemas.microsoft.com/office/drawing/2014/main" id="{D11D00BB-DE5E-5949-A585-EEA7BFB842CF}"/>
              </a:ext>
            </a:extLst>
          </p:cNvPr>
          <p:cNvGrpSpPr/>
          <p:nvPr/>
        </p:nvGrpSpPr>
        <p:grpSpPr>
          <a:xfrm>
            <a:off x="831572" y="4740869"/>
            <a:ext cx="1971689" cy="1347380"/>
            <a:chOff x="375707" y="4786778"/>
            <a:chExt cx="1971689" cy="1347380"/>
          </a:xfrm>
        </p:grpSpPr>
        <p:sp>
          <p:nvSpPr>
            <p:cNvPr id="29" name="Cloud Callout 28">
              <a:extLst>
                <a:ext uri="{FF2B5EF4-FFF2-40B4-BE49-F238E27FC236}">
                  <a16:creationId xmlns:a16="http://schemas.microsoft.com/office/drawing/2014/main" id="{0713322D-F7E8-3847-A5A8-A2F17469F597}"/>
                </a:ext>
              </a:extLst>
            </p:cNvPr>
            <p:cNvSpPr/>
            <p:nvPr/>
          </p:nvSpPr>
          <p:spPr>
            <a:xfrm>
              <a:off x="375707" y="4786778"/>
              <a:ext cx="1971689" cy="1347380"/>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DE42F8D-15A4-D142-9937-68D56AC86BA4}"/>
                </a:ext>
              </a:extLst>
            </p:cNvPr>
            <p:cNvSpPr/>
            <p:nvPr/>
          </p:nvSpPr>
          <p:spPr>
            <a:xfrm>
              <a:off x="486183" y="5129900"/>
              <a:ext cx="1770181" cy="64633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rPr>
                <a:t>Behavior Contracts</a:t>
              </a:r>
            </a:p>
          </p:txBody>
        </p:sp>
      </p:grpSp>
      <p:grpSp>
        <p:nvGrpSpPr>
          <p:cNvPr id="31" name="Group 30">
            <a:extLst>
              <a:ext uri="{FF2B5EF4-FFF2-40B4-BE49-F238E27FC236}">
                <a16:creationId xmlns:a16="http://schemas.microsoft.com/office/drawing/2014/main" id="{898DB46D-915C-3445-9375-2F567AA712FD}"/>
              </a:ext>
            </a:extLst>
          </p:cNvPr>
          <p:cNvGrpSpPr/>
          <p:nvPr/>
        </p:nvGrpSpPr>
        <p:grpSpPr>
          <a:xfrm>
            <a:off x="3727938" y="5126641"/>
            <a:ext cx="1971690" cy="1347380"/>
            <a:chOff x="2730537" y="5129900"/>
            <a:chExt cx="1971690" cy="1347380"/>
          </a:xfrm>
        </p:grpSpPr>
        <p:sp>
          <p:nvSpPr>
            <p:cNvPr id="32" name="Cloud Callout 31">
              <a:extLst>
                <a:ext uri="{FF2B5EF4-FFF2-40B4-BE49-F238E27FC236}">
                  <a16:creationId xmlns:a16="http://schemas.microsoft.com/office/drawing/2014/main" id="{C100E824-CDC0-8044-A48D-471E2231615D}"/>
                </a:ext>
              </a:extLst>
            </p:cNvPr>
            <p:cNvSpPr/>
            <p:nvPr/>
          </p:nvSpPr>
          <p:spPr>
            <a:xfrm>
              <a:off x="2730537" y="5129900"/>
              <a:ext cx="1971690" cy="1347380"/>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E42778B-329C-444F-9E8A-284B583E206C}"/>
                </a:ext>
              </a:extLst>
            </p:cNvPr>
            <p:cNvSpPr/>
            <p:nvPr/>
          </p:nvSpPr>
          <p:spPr>
            <a:xfrm>
              <a:off x="2827226" y="5507783"/>
              <a:ext cx="1770181" cy="64633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rPr>
                <a:t>Behavior-Specific Praise</a:t>
              </a:r>
            </a:p>
          </p:txBody>
        </p:sp>
      </p:grpSp>
      <p:grpSp>
        <p:nvGrpSpPr>
          <p:cNvPr id="34" name="Group 33">
            <a:extLst>
              <a:ext uri="{FF2B5EF4-FFF2-40B4-BE49-F238E27FC236}">
                <a16:creationId xmlns:a16="http://schemas.microsoft.com/office/drawing/2014/main" id="{D6134298-1871-1444-B68D-44B2DF9FDE30}"/>
              </a:ext>
            </a:extLst>
          </p:cNvPr>
          <p:cNvGrpSpPr/>
          <p:nvPr/>
        </p:nvGrpSpPr>
        <p:grpSpPr>
          <a:xfrm>
            <a:off x="6539514" y="4227928"/>
            <a:ext cx="1975836" cy="1350214"/>
            <a:chOff x="4952658" y="4190667"/>
            <a:chExt cx="1975836" cy="1350214"/>
          </a:xfrm>
        </p:grpSpPr>
        <p:sp>
          <p:nvSpPr>
            <p:cNvPr id="35" name="Cloud Callout 34">
              <a:extLst>
                <a:ext uri="{FF2B5EF4-FFF2-40B4-BE49-F238E27FC236}">
                  <a16:creationId xmlns:a16="http://schemas.microsoft.com/office/drawing/2014/main" id="{92EDFDB3-A4B0-4046-BCF4-CC0A89562C8A}"/>
                </a:ext>
              </a:extLst>
            </p:cNvPr>
            <p:cNvSpPr/>
            <p:nvPr/>
          </p:nvSpPr>
          <p:spPr>
            <a:xfrm>
              <a:off x="4952658" y="4190667"/>
              <a:ext cx="1975836" cy="1350214"/>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E5786F9-7849-AB4F-9BFA-4B727A334349}"/>
                </a:ext>
              </a:extLst>
            </p:cNvPr>
            <p:cNvSpPr/>
            <p:nvPr/>
          </p:nvSpPr>
          <p:spPr>
            <a:xfrm>
              <a:off x="5088695" y="4647613"/>
              <a:ext cx="1703762" cy="369332"/>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rPr>
                <a:t>Precorrection</a:t>
              </a:r>
            </a:p>
          </p:txBody>
        </p:sp>
      </p:grpSp>
      <p:grpSp>
        <p:nvGrpSpPr>
          <p:cNvPr id="37" name="Group 36">
            <a:extLst>
              <a:ext uri="{FF2B5EF4-FFF2-40B4-BE49-F238E27FC236}">
                <a16:creationId xmlns:a16="http://schemas.microsoft.com/office/drawing/2014/main" id="{E9D2D475-1E7D-F94F-9881-D7E76AF40DF5}"/>
              </a:ext>
            </a:extLst>
          </p:cNvPr>
          <p:cNvGrpSpPr/>
          <p:nvPr/>
        </p:nvGrpSpPr>
        <p:grpSpPr>
          <a:xfrm>
            <a:off x="8820488" y="5101124"/>
            <a:ext cx="1975836" cy="1350214"/>
            <a:chOff x="6899091" y="5158178"/>
            <a:chExt cx="1975836" cy="1350214"/>
          </a:xfrm>
        </p:grpSpPr>
        <p:sp>
          <p:nvSpPr>
            <p:cNvPr id="38" name="Cloud Callout 37">
              <a:extLst>
                <a:ext uri="{FF2B5EF4-FFF2-40B4-BE49-F238E27FC236}">
                  <a16:creationId xmlns:a16="http://schemas.microsoft.com/office/drawing/2014/main" id="{F307B5BF-F6A3-724C-9F7C-3F1013041894}"/>
                </a:ext>
              </a:extLst>
            </p:cNvPr>
            <p:cNvSpPr/>
            <p:nvPr/>
          </p:nvSpPr>
          <p:spPr>
            <a:xfrm>
              <a:off x="6899091" y="5158178"/>
              <a:ext cx="1975836" cy="1350214"/>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2901FCF-B4CB-9F48-B5F6-E0DB9726A9B7}"/>
                </a:ext>
              </a:extLst>
            </p:cNvPr>
            <p:cNvSpPr/>
            <p:nvPr/>
          </p:nvSpPr>
          <p:spPr>
            <a:xfrm>
              <a:off x="6970134" y="5487827"/>
              <a:ext cx="1703762" cy="64633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rPr>
                <a:t>Instructional Choice</a:t>
              </a:r>
            </a:p>
          </p:txBody>
        </p:sp>
      </p:grpSp>
      <p:grpSp>
        <p:nvGrpSpPr>
          <p:cNvPr id="40" name="Group 39">
            <a:extLst>
              <a:ext uri="{FF2B5EF4-FFF2-40B4-BE49-F238E27FC236}">
                <a16:creationId xmlns:a16="http://schemas.microsoft.com/office/drawing/2014/main" id="{4E9C4549-E11C-7C43-B2DD-A949311CBB7A}"/>
              </a:ext>
            </a:extLst>
          </p:cNvPr>
          <p:cNvGrpSpPr/>
          <p:nvPr/>
        </p:nvGrpSpPr>
        <p:grpSpPr>
          <a:xfrm>
            <a:off x="280766" y="289990"/>
            <a:ext cx="1840523" cy="3257005"/>
            <a:chOff x="1957754" y="171995"/>
            <a:chExt cx="1840523" cy="3257005"/>
          </a:xfrm>
        </p:grpSpPr>
        <p:pic>
          <p:nvPicPr>
            <p:cNvPr id="41" name="Picture 40">
              <a:extLst>
                <a:ext uri="{FF2B5EF4-FFF2-40B4-BE49-F238E27FC236}">
                  <a16:creationId xmlns:a16="http://schemas.microsoft.com/office/drawing/2014/main" id="{B2E55A12-2A30-0F45-9FF8-DDC0C3335332}"/>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42" name="Rectangle 41">
              <a:extLst>
                <a:ext uri="{FF2B5EF4-FFF2-40B4-BE49-F238E27FC236}">
                  <a16:creationId xmlns:a16="http://schemas.microsoft.com/office/drawing/2014/main" id="{CF46F9E9-4C1E-1847-89C5-F889D8085D34}"/>
                </a:ext>
              </a:extLst>
            </p:cNvPr>
            <p:cNvSpPr/>
            <p:nvPr/>
          </p:nvSpPr>
          <p:spPr>
            <a:xfrm>
              <a:off x="1957754" y="468679"/>
              <a:ext cx="1840523" cy="141773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E9500F-80CD-A943-89BF-3CA022F8A7E9}"/>
                </a:ext>
              </a:extLst>
            </p:cNvPr>
            <p:cNvSpPr/>
            <p:nvPr/>
          </p:nvSpPr>
          <p:spPr>
            <a:xfrm>
              <a:off x="1957754" y="2246390"/>
              <a:ext cx="1840523" cy="118261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44" name="Curved Connector 43">
            <a:extLst>
              <a:ext uri="{FF2B5EF4-FFF2-40B4-BE49-F238E27FC236}">
                <a16:creationId xmlns:a16="http://schemas.microsoft.com/office/drawing/2014/main" id="{968D2D1E-53AA-2E48-9B41-8B0E61569CF5}"/>
              </a:ext>
            </a:extLst>
          </p:cNvPr>
          <p:cNvCxnSpPr>
            <a:cxnSpLocks/>
          </p:cNvCxnSpPr>
          <p:nvPr/>
        </p:nvCxnSpPr>
        <p:spPr>
          <a:xfrm>
            <a:off x="2121289" y="1180946"/>
            <a:ext cx="3296006" cy="1957753"/>
          </a:xfrm>
          <a:prstGeom prst="curvedConnector3">
            <a:avLst>
              <a:gd name="adj1" fmla="val 106908"/>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cxnSp>
        <p:nvCxnSpPr>
          <p:cNvPr id="45" name="Curved Connector 44">
            <a:extLst>
              <a:ext uri="{FF2B5EF4-FFF2-40B4-BE49-F238E27FC236}">
                <a16:creationId xmlns:a16="http://schemas.microsoft.com/office/drawing/2014/main" id="{1A72F081-8EC8-6A48-974C-C8387A6C9432}"/>
              </a:ext>
            </a:extLst>
          </p:cNvPr>
          <p:cNvCxnSpPr>
            <a:cxnSpLocks/>
          </p:cNvCxnSpPr>
          <p:nvPr/>
        </p:nvCxnSpPr>
        <p:spPr>
          <a:xfrm>
            <a:off x="2134833" y="2823910"/>
            <a:ext cx="1641231" cy="313121"/>
          </a:xfrm>
          <a:prstGeom prst="curvedConnector3">
            <a:avLst>
              <a:gd name="adj1" fmla="val 92857"/>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44790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dissolve">
                                      <p:cBhvr>
                                        <p:cTn id="20" dur="500"/>
                                        <p:tgtEl>
                                          <p:spTgt spid="28"/>
                                        </p:tgtEl>
                                      </p:cBhvr>
                                    </p:animEffect>
                                  </p:childTnLst>
                                </p:cTn>
                              </p:par>
                            </p:childTnLst>
                          </p:cTn>
                        </p:par>
                        <p:par>
                          <p:cTn id="21" fill="hold">
                            <p:stCondLst>
                              <p:cond delay="1000"/>
                            </p:stCondLst>
                            <p:childTnLst>
                              <p:par>
                                <p:cTn id="22" presetID="9" presetClass="entr" presetSubtype="0" fill="hold" nodeType="afterEffect">
                                  <p:stCondLst>
                                    <p:cond delay="50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500"/>
                                        <p:tgtEl>
                                          <p:spTgt spid="31"/>
                                        </p:tgtEl>
                                      </p:cBhvr>
                                    </p:animEffect>
                                  </p:childTnLst>
                                </p:cTn>
                              </p:par>
                            </p:childTnLst>
                          </p:cTn>
                        </p:par>
                        <p:par>
                          <p:cTn id="25" fill="hold">
                            <p:stCondLst>
                              <p:cond delay="2000"/>
                            </p:stCondLst>
                            <p:childTnLst>
                              <p:par>
                                <p:cTn id="26" presetID="9" presetClass="entr" presetSubtype="0" fill="hold" nodeType="afterEffect">
                                  <p:stCondLst>
                                    <p:cond delay="50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500"/>
                                        <p:tgtEl>
                                          <p:spTgt spid="34"/>
                                        </p:tgtEl>
                                      </p:cBhvr>
                                    </p:animEffect>
                                  </p:childTnLst>
                                </p:cTn>
                              </p:par>
                            </p:childTnLst>
                          </p:cTn>
                        </p:par>
                        <p:par>
                          <p:cTn id="29" fill="hold">
                            <p:stCondLst>
                              <p:cond delay="3000"/>
                            </p:stCondLst>
                            <p:childTnLst>
                              <p:par>
                                <p:cTn id="30" presetID="9" presetClass="entr" presetSubtype="0" fill="hold" nodeType="afterEffect">
                                  <p:stCondLst>
                                    <p:cond delay="500"/>
                                  </p:stCondLst>
                                  <p:childTnLst>
                                    <p:set>
                                      <p:cBhvr>
                                        <p:cTn id="31" dur="1" fill="hold">
                                          <p:stCondLst>
                                            <p:cond delay="0"/>
                                          </p:stCondLst>
                                        </p:cTn>
                                        <p:tgtEl>
                                          <p:spTgt spid="37"/>
                                        </p:tgtEl>
                                        <p:attrNameLst>
                                          <p:attrName>style.visibility</p:attrName>
                                        </p:attrNameLst>
                                      </p:cBhvr>
                                      <p:to>
                                        <p:strVal val="visible"/>
                                      </p:to>
                                    </p:set>
                                    <p:animEffect transition="in" filter="dissolv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Students in grades 9 – 12.</a:t>
                      </a:r>
                    </a:p>
                    <a:p>
                      <a:pPr marL="50800" marR="0" algn="l">
                        <a:lnSpc>
                          <a:spcPct val="115000"/>
                        </a:lnSpc>
                        <a:spcBef>
                          <a:spcPts val="0"/>
                        </a:spcBef>
                        <a:spcAft>
                          <a:spcPts val="0"/>
                        </a:spcAft>
                      </a:pPr>
                      <a:r>
                        <a:rPr lang="en-US" sz="1600">
                          <a:effectLst/>
                          <a:latin typeface="Times New Roman"/>
                          <a:ea typeface="Times New Roman"/>
                        </a:rPr>
                        <a:t>(2) Reading performance basic or below basic on state assessment (but above 4</a:t>
                      </a:r>
                      <a:r>
                        <a:rPr lang="en-US" sz="1600" baseline="30000">
                          <a:effectLst/>
                          <a:latin typeface="Times New Roman"/>
                          <a:ea typeface="Times New Roman"/>
                        </a:rPr>
                        <a:t>th</a:t>
                      </a:r>
                      <a:r>
                        <a:rPr lang="en-US" sz="1600">
                          <a:effectLst/>
                          <a:latin typeface="Times New Roman"/>
                          <a:ea typeface="Times New Roman"/>
                        </a:rPr>
                        <a:t> grade reading level).</a:t>
                      </a:r>
                    </a:p>
                    <a:p>
                      <a:pPr marL="50800" marR="0" algn="l">
                        <a:lnSpc>
                          <a:spcPct val="115000"/>
                        </a:lnSpc>
                        <a:spcBef>
                          <a:spcPts val="0"/>
                        </a:spcBef>
                        <a:spcAft>
                          <a:spcPts val="0"/>
                        </a:spcAft>
                      </a:pPr>
                      <a:r>
                        <a:rPr lang="en-US" sz="1600">
                          <a:effectLst/>
                          <a:latin typeface="Times New Roman"/>
                          <a:ea typeface="Times New Roman"/>
                        </a:rPr>
                        <a:t>(3) SRSS risk scores in the moderate range (4 – 8).</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a:effectLst/>
                          <a:latin typeface="Times New Roman"/>
                          <a:ea typeface="Times New Roman"/>
                        </a:rPr>
                        <a:t>Student Measures:</a:t>
                      </a:r>
                      <a:endParaRPr lang="en-US" sz="1400">
                        <a:effectLst/>
                        <a:latin typeface="Times New Roman"/>
                        <a:ea typeface="Times New Roman"/>
                      </a:endParaRPr>
                    </a:p>
                    <a:p>
                      <a:pPr marL="109855" marR="0" algn="l">
                        <a:lnSpc>
                          <a:spcPct val="115000"/>
                        </a:lnSpc>
                        <a:spcBef>
                          <a:spcPts val="0"/>
                        </a:spcBef>
                        <a:spcAft>
                          <a:spcPts val="0"/>
                        </a:spcAft>
                      </a:pPr>
                      <a:r>
                        <a:rPr lang="en-US" sz="1400">
                          <a:effectLst/>
                          <a:latin typeface="Times New Roman"/>
                          <a:ea typeface="Times New Roman"/>
                        </a:rPr>
                        <a:t>Meeting individual READ 180 reading goals:</a:t>
                      </a:r>
                    </a:p>
                    <a:p>
                      <a:pPr marL="109855" marR="0" algn="l">
                        <a:lnSpc>
                          <a:spcPct val="115000"/>
                        </a:lnSpc>
                        <a:spcBef>
                          <a:spcPts val="0"/>
                        </a:spcBef>
                        <a:spcAft>
                          <a:spcPts val="0"/>
                        </a:spcAft>
                      </a:pPr>
                      <a:r>
                        <a:rPr lang="en-US" sz="140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a:effectLst/>
                          <a:latin typeface="Times New Roman"/>
                          <a:ea typeface="Times New Roman"/>
                        </a:rPr>
                        <a:t>(2) Writing Assessments</a:t>
                      </a:r>
                    </a:p>
                    <a:p>
                      <a:pPr marL="109855" marR="0" algn="l">
                        <a:lnSpc>
                          <a:spcPct val="115000"/>
                        </a:lnSpc>
                        <a:spcBef>
                          <a:spcPts val="0"/>
                        </a:spcBef>
                        <a:spcAft>
                          <a:spcPts val="0"/>
                        </a:spcAft>
                      </a:pPr>
                      <a:r>
                        <a:rPr lang="en-US" sz="140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a:effectLst/>
                          <a:latin typeface="Times New Roman"/>
                          <a:ea typeface="Times New Roman"/>
                        </a:rPr>
                        <a:t>(4) Curriculum-based Assessments</a:t>
                      </a:r>
                    </a:p>
                    <a:p>
                      <a:pPr marL="109855" marR="0" algn="l">
                        <a:lnSpc>
                          <a:spcPct val="115000"/>
                        </a:lnSpc>
                        <a:spcBef>
                          <a:spcPts val="0"/>
                        </a:spcBef>
                        <a:spcAft>
                          <a:spcPts val="0"/>
                        </a:spcAft>
                      </a:pPr>
                      <a:r>
                        <a:rPr lang="en-US" sz="1400">
                          <a:effectLst/>
                          <a:latin typeface="Times New Roman"/>
                          <a:ea typeface="Times New Roman"/>
                        </a:rPr>
                        <a:t>(5) Attendance in class</a:t>
                      </a:r>
                    </a:p>
                    <a:p>
                      <a:pPr marL="109855" marR="0" algn="l">
                        <a:lnSpc>
                          <a:spcPct val="115000"/>
                        </a:lnSpc>
                        <a:spcBef>
                          <a:spcPts val="0"/>
                        </a:spcBef>
                        <a:spcAft>
                          <a:spcPts val="0"/>
                        </a:spcAft>
                      </a:pPr>
                      <a:r>
                        <a:rPr lang="en-US" sz="1400" u="sng">
                          <a:effectLst/>
                          <a:latin typeface="Times New Roman"/>
                          <a:ea typeface="Times New Roman"/>
                        </a:rPr>
                        <a:t>Treatment Integrity</a:t>
                      </a:r>
                      <a:r>
                        <a:rPr lang="en-US" sz="140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a:effectLst/>
                          <a:latin typeface="Times New Roman"/>
                          <a:ea typeface="Times New Roman"/>
                        </a:rPr>
                        <a:t>Social Validity</a:t>
                      </a:r>
                      <a:r>
                        <a:rPr lang="en-US" sz="140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Students meet instructional reading goals.</a:t>
                      </a:r>
                    </a:p>
                    <a:p>
                      <a:pPr marL="0" marR="0" algn="l">
                        <a:lnSpc>
                          <a:spcPct val="115000"/>
                        </a:lnSpc>
                        <a:spcBef>
                          <a:spcPts val="0"/>
                        </a:spcBef>
                        <a:spcAft>
                          <a:spcPts val="0"/>
                        </a:spcAft>
                      </a:pPr>
                      <a:r>
                        <a:rPr lang="en-US" sz="1600">
                          <a:effectLst/>
                          <a:latin typeface="Times New Roman"/>
                          <a:ea typeface="Times New Roman"/>
                        </a:rPr>
                        <a:t> </a:t>
                      </a:r>
                    </a:p>
                    <a:p>
                      <a:pPr marL="107950" marR="0" algn="l">
                        <a:lnSpc>
                          <a:spcPct val="115000"/>
                        </a:lnSpc>
                        <a:spcBef>
                          <a:spcPts val="0"/>
                        </a:spcBef>
                        <a:spcAft>
                          <a:spcPts val="0"/>
                        </a:spcAft>
                      </a:pPr>
                      <a:r>
                        <a:rPr lang="en-US" sz="160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5347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S PGothic" charset="-128"/>
                <a:cs typeface="+mn-cs"/>
              </a:rPr>
              <a:t>Positive Behavior Interventions and Supports  (PBIS)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12th graders</a:t>
                      </a:r>
                    </a:p>
                    <a:p>
                      <a:pPr marL="50800" marR="0" algn="l">
                        <a:lnSpc>
                          <a:spcPct val="115000"/>
                        </a:lnSpc>
                        <a:spcBef>
                          <a:spcPts val="0"/>
                        </a:spcBef>
                        <a:spcAft>
                          <a:spcPts val="0"/>
                        </a:spcAft>
                      </a:pPr>
                      <a:r>
                        <a:rPr lang="en-US" sz="160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232195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05000" y="2217490"/>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2"/>
          <p:cNvSpPr>
            <a:spLocks noGrp="1" noChangeArrowheads="1"/>
          </p:cNvSpPr>
          <p:nvPr>
            <p:ph type="title" idx="4294967295"/>
          </p:nvPr>
        </p:nvSpPr>
        <p:spPr>
          <a:xfrm>
            <a:off x="1524000" y="445090"/>
            <a:ext cx="9144000" cy="838200"/>
          </a:xfrm>
        </p:spPr>
        <p:txBody>
          <a:bodyPr>
            <a:normAutofit fontScale="90000"/>
          </a:bodyPr>
          <a:lstStyle/>
          <a:p>
            <a:pPr algn="ctr"/>
            <a:r>
              <a:rPr lang="en-US" sz="3600">
                <a:solidFill>
                  <a:srgbClr val="495073"/>
                </a:solidFill>
              </a:rPr>
              <a:t>Tertiary (Tier 3) Intervention Grid: For Middle and High School Students</a:t>
            </a:r>
            <a:endParaRPr lang="en-US" altLang="en-US" sz="4000">
              <a:solidFill>
                <a:srgbClr val="495073"/>
              </a:solidFill>
            </a:endParaRPr>
          </a:p>
        </p:txBody>
      </p:sp>
      <p:graphicFrame>
        <p:nvGraphicFramePr>
          <p:cNvPr id="565273" name="Group 25"/>
          <p:cNvGraphicFramePr>
            <a:graphicFrameLocks noGrp="1"/>
          </p:cNvGraphicFramePr>
          <p:nvPr/>
        </p:nvGraphicFramePr>
        <p:xfrm>
          <a:off x="630149" y="1454358"/>
          <a:ext cx="11079498" cy="4517635"/>
        </p:xfrm>
        <a:graphic>
          <a:graphicData uri="http://schemas.openxmlformats.org/drawingml/2006/table">
            <a:tbl>
              <a:tblPr/>
              <a:tblGrid>
                <a:gridCol w="1477267">
                  <a:extLst>
                    <a:ext uri="{9D8B030D-6E8A-4147-A177-3AD203B41FA5}">
                      <a16:colId xmlns:a16="http://schemas.microsoft.com/office/drawing/2014/main" val="20000"/>
                    </a:ext>
                  </a:extLst>
                </a:gridCol>
                <a:gridCol w="2688835">
                  <a:extLst>
                    <a:ext uri="{9D8B030D-6E8A-4147-A177-3AD203B41FA5}">
                      <a16:colId xmlns:a16="http://schemas.microsoft.com/office/drawing/2014/main" val="20001"/>
                    </a:ext>
                  </a:extLst>
                </a:gridCol>
                <a:gridCol w="2360415">
                  <a:extLst>
                    <a:ext uri="{9D8B030D-6E8A-4147-A177-3AD203B41FA5}">
                      <a16:colId xmlns:a16="http://schemas.microsoft.com/office/drawing/2014/main" val="20002"/>
                    </a:ext>
                  </a:extLst>
                </a:gridCol>
                <a:gridCol w="2510198">
                  <a:extLst>
                    <a:ext uri="{9D8B030D-6E8A-4147-A177-3AD203B41FA5}">
                      <a16:colId xmlns:a16="http://schemas.microsoft.com/office/drawing/2014/main" val="20003"/>
                    </a:ext>
                  </a:extLst>
                </a:gridCol>
                <a:gridCol w="2042783">
                  <a:extLst>
                    <a:ext uri="{9D8B030D-6E8A-4147-A177-3AD203B41FA5}">
                      <a16:colId xmlns:a16="http://schemas.microsoft.com/office/drawing/2014/main" val="20004"/>
                    </a:ext>
                  </a:extLst>
                </a:gridCol>
              </a:tblGrid>
              <a:tr h="522901">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3994734">
                <a:tc>
                  <a:txBody>
                    <a:bodyPr/>
                    <a:lstStyle/>
                    <a:p>
                      <a:pPr marL="0" marR="0">
                        <a:lnSpc>
                          <a:spcPct val="118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Functional Assessment-based Intervention</a:t>
                      </a:r>
                      <a:endParaRPr lang="en-US" sz="14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1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FABIs are interventions based on the function of the target behavior, as determined by the functional assessment and determined with the aid of the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 Matrix</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Function-Based Intervention Decision Model</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used to determine the intervention focus, including: Method 1: Teach the replacement behavior; Method 2: Improve the environment; Method 3: Adjust the contingencies; and a combination of Method 1 and Method 2. A package intervention is designed and implemented, including antecedent adjustments, reinforcement adjustments, and extinction procedures directly linked to the function of the target 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or more of the following: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High (9-21)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SRSS-I6: High (6-18)</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Office discipline referrals (ODRs) 6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gn="ctr">
                        <a:lnSpc>
                          <a:spcPct val="118000"/>
                        </a:lnSpc>
                        <a:spcBef>
                          <a:spcPts val="0"/>
                        </a:spcBef>
                        <a:spcAft>
                          <a:spcPts val="0"/>
                        </a:spcAft>
                      </a:pP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AND/OR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Academic: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 report: 1 or more course failures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Missing Assignments 5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AIMSweb</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intensive level (math or reading)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60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Below 2.5 GPA</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behavior targeted for improvement (e.g., target or replacement behavior) using direct observation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 Step checklists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 checklist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validity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IRP-15 (teacher)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CIRP (student)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FABI will be faded once a functional relation is demonstrated using a validated single-case research design (e.g., withdrawal) and: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objective for the student is met (See Behavior Intervention Plan [BIP]).</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7045" y="224298"/>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94050" y="1039528"/>
            <a:ext cx="1703900" cy="275342"/>
          </a:xfrm>
          <a:prstGeom prst="rect">
            <a:avLst/>
          </a:prstGeom>
          <a:noFill/>
          <a:ln w="571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EAB4C-8A22-4D37-BB9E-824237AFC202}"/>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13BA6802-FF16-4AFC-AA53-A0A84159A3AE}"/>
              </a:ext>
            </a:extLst>
          </p:cNvPr>
          <p:cNvSpPr>
            <a:spLocks noGrp="1"/>
          </p:cNvSpPr>
          <p:nvPr>
            <p:ph idx="1"/>
          </p:nvPr>
        </p:nvSpPr>
        <p:spPr/>
        <p:txBody>
          <a:bodyPr>
            <a:normAutofit/>
          </a:bodyPr>
          <a:lstStyle/>
          <a:p>
            <a:pPr marL="0" indent="0">
              <a:buNone/>
            </a:pPr>
            <a:r>
              <a:rPr lang="en-US"/>
              <a:t>Systematic Screening in Tiered Systems </a:t>
            </a:r>
          </a:p>
          <a:p>
            <a:pPr marL="0" indent="0">
              <a:buNone/>
            </a:pPr>
            <a:r>
              <a:rPr lang="en-US"/>
              <a:t>Using Screening Data to Inform Instruction</a:t>
            </a:r>
          </a:p>
          <a:p>
            <a:pPr lvl="1"/>
            <a:r>
              <a:rPr lang="en-US"/>
              <a:t>At Tier 1: Primary Preventions Efforts </a:t>
            </a:r>
          </a:p>
          <a:p>
            <a:pPr lvl="1"/>
            <a:r>
              <a:rPr lang="en-US"/>
              <a:t>At all Tiers: Teacher-delivered Strategies  </a:t>
            </a:r>
          </a:p>
          <a:p>
            <a:pPr lvl="1"/>
            <a:r>
              <a:rPr lang="en-US"/>
              <a:t>At Tiers 2 &amp; 3: Secondary &amp; Tertiary Prevention Efforts  </a:t>
            </a:r>
          </a:p>
          <a:p>
            <a:pPr marL="0" indent="0">
              <a:buNone/>
            </a:pPr>
            <a:r>
              <a:rPr lang="en-US" b="1"/>
              <a:t>Resources for Getting Started </a:t>
            </a:r>
          </a:p>
        </p:txBody>
      </p:sp>
    </p:spTree>
    <p:extLst>
      <p:ext uri="{BB962C8B-B14F-4D97-AF65-F5344CB8AC3E}">
        <p14:creationId xmlns:p14="http://schemas.microsoft.com/office/powerpoint/2010/main" val="3938182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19102-EEF2-46B9-80D6-D99B3039FB2B}"/>
              </a:ext>
            </a:extLst>
          </p:cNvPr>
          <p:cNvSpPr>
            <a:spLocks noGrp="1"/>
          </p:cNvSpPr>
          <p:nvPr>
            <p:ph type="title"/>
          </p:nvPr>
        </p:nvSpPr>
        <p:spPr/>
        <p:txBody>
          <a:bodyPr>
            <a:normAutofit/>
          </a:bodyPr>
          <a:lstStyle/>
          <a:p>
            <a:r>
              <a:rPr lang="en-US"/>
              <a:t>Resources</a:t>
            </a:r>
          </a:p>
        </p:txBody>
      </p:sp>
      <p:sp>
        <p:nvSpPr>
          <p:cNvPr id="5" name="Text Placeholder 4">
            <a:extLst>
              <a:ext uri="{FF2B5EF4-FFF2-40B4-BE49-F238E27FC236}">
                <a16:creationId xmlns:a16="http://schemas.microsoft.com/office/drawing/2014/main" id="{B76F1889-4C67-494C-88F7-9288856ACBAA}"/>
              </a:ext>
            </a:extLst>
          </p:cNvPr>
          <p:cNvSpPr>
            <a:spLocks noGrp="1"/>
          </p:cNvSpPr>
          <p:nvPr>
            <p:ph type="body" idx="1"/>
          </p:nvPr>
        </p:nvSpPr>
        <p:spPr/>
        <p:txBody>
          <a:bodyPr>
            <a:normAutofit/>
          </a:bodyPr>
          <a:lstStyle/>
          <a:p>
            <a:r>
              <a:rPr lang="en-US" sz="3200"/>
              <a:t>Supporting educators in adopting, conducting screenings, and using screening data to support instructional decision making</a:t>
            </a:r>
          </a:p>
        </p:txBody>
      </p:sp>
      <p:pic>
        <p:nvPicPr>
          <p:cNvPr id="4" name="Picture 37" descr="Diagram&#10;&#10;Description automatically generated">
            <a:extLst>
              <a:ext uri="{FF2B5EF4-FFF2-40B4-BE49-F238E27FC236}">
                <a16:creationId xmlns:a16="http://schemas.microsoft.com/office/drawing/2014/main" id="{BB3D9A95-FD81-032C-B5BA-F8853C7E506B}"/>
              </a:ext>
            </a:extLst>
          </p:cNvPr>
          <p:cNvPicPr>
            <a:picLocks noChangeAspect="1"/>
          </p:cNvPicPr>
          <p:nvPr/>
        </p:nvPicPr>
        <p:blipFill>
          <a:blip r:embed="rId2"/>
          <a:stretch>
            <a:fillRect/>
          </a:stretch>
        </p:blipFill>
        <p:spPr>
          <a:xfrm>
            <a:off x="102971" y="1521237"/>
            <a:ext cx="1770882" cy="1770882"/>
          </a:xfrm>
          <a:prstGeom prst="rect">
            <a:avLst/>
          </a:prstGeom>
          <a:ln>
            <a:noFill/>
          </a:ln>
          <a:effectLst>
            <a:outerShdw blurRad="292100" dist="139700" dir="2700000" algn="tl" rotWithShape="0">
              <a:srgbClr val="333333">
                <a:alpha val="65000"/>
              </a:srgbClr>
            </a:outerShdw>
          </a:effectLst>
        </p:spPr>
      </p:pic>
      <p:pic>
        <p:nvPicPr>
          <p:cNvPr id="15" name="Picture 37" descr="Text&#10;&#10;Description automatically generated">
            <a:extLst>
              <a:ext uri="{FF2B5EF4-FFF2-40B4-BE49-F238E27FC236}">
                <a16:creationId xmlns:a16="http://schemas.microsoft.com/office/drawing/2014/main" id="{8EECC368-BE60-10F5-1367-090C125AE1A0}"/>
              </a:ext>
            </a:extLst>
          </p:cNvPr>
          <p:cNvPicPr>
            <a:picLocks noChangeAspect="1"/>
          </p:cNvPicPr>
          <p:nvPr/>
        </p:nvPicPr>
        <p:blipFill>
          <a:blip r:embed="rId3"/>
          <a:stretch>
            <a:fillRect/>
          </a:stretch>
        </p:blipFill>
        <p:spPr>
          <a:xfrm>
            <a:off x="2087501" y="1519731"/>
            <a:ext cx="1770063" cy="1770063"/>
          </a:xfrm>
          <a:prstGeom prst="rect">
            <a:avLst/>
          </a:prstGeom>
          <a:ln>
            <a:noFill/>
          </a:ln>
          <a:effectLst>
            <a:outerShdw blurRad="292100" dist="139700" dir="2700000" algn="tl" rotWithShape="0">
              <a:srgbClr val="333333">
                <a:alpha val="65000"/>
              </a:srgbClr>
            </a:outerShdw>
          </a:effectLst>
        </p:spPr>
      </p:pic>
      <p:pic>
        <p:nvPicPr>
          <p:cNvPr id="22" name="Picture 37">
            <a:extLst>
              <a:ext uri="{FF2B5EF4-FFF2-40B4-BE49-F238E27FC236}">
                <a16:creationId xmlns:a16="http://schemas.microsoft.com/office/drawing/2014/main" id="{B6FB9132-D6C2-FE9B-CDB2-A04FE899F328}"/>
              </a:ext>
            </a:extLst>
          </p:cNvPr>
          <p:cNvPicPr>
            <a:picLocks noChangeAspect="1"/>
          </p:cNvPicPr>
          <p:nvPr/>
        </p:nvPicPr>
        <p:blipFill>
          <a:blip r:embed="rId4"/>
          <a:stretch>
            <a:fillRect/>
          </a:stretch>
        </p:blipFill>
        <p:spPr>
          <a:xfrm>
            <a:off x="4071876" y="1519731"/>
            <a:ext cx="1770063" cy="1770063"/>
          </a:xfrm>
          <a:prstGeom prst="rect">
            <a:avLst/>
          </a:prstGeom>
          <a:ln>
            <a:noFill/>
          </a:ln>
          <a:effectLst>
            <a:outerShdw blurRad="292100" dist="139700" dir="2700000" algn="tl" rotWithShape="0">
              <a:srgbClr val="333333">
                <a:alpha val="65000"/>
              </a:srgbClr>
            </a:outerShdw>
          </a:effectLst>
        </p:spPr>
      </p:pic>
      <p:pic>
        <p:nvPicPr>
          <p:cNvPr id="24" name="Picture 37" descr="Text&#10;&#10;Description automatically generated">
            <a:extLst>
              <a:ext uri="{FF2B5EF4-FFF2-40B4-BE49-F238E27FC236}">
                <a16:creationId xmlns:a16="http://schemas.microsoft.com/office/drawing/2014/main" id="{0C347BC5-59A8-30A3-2268-6F5E58316785}"/>
              </a:ext>
            </a:extLst>
          </p:cNvPr>
          <p:cNvPicPr>
            <a:picLocks noChangeAspect="1"/>
          </p:cNvPicPr>
          <p:nvPr/>
        </p:nvPicPr>
        <p:blipFill>
          <a:blip r:embed="rId5"/>
          <a:stretch>
            <a:fillRect/>
          </a:stretch>
        </p:blipFill>
        <p:spPr>
          <a:xfrm>
            <a:off x="6057044" y="1519731"/>
            <a:ext cx="1770063" cy="1770063"/>
          </a:xfrm>
          <a:prstGeom prst="rect">
            <a:avLst/>
          </a:prstGeom>
          <a:ln>
            <a:noFill/>
          </a:ln>
          <a:effectLst>
            <a:outerShdw blurRad="292100" dist="139700" dir="2700000" algn="tl" rotWithShape="0">
              <a:srgbClr val="333333">
                <a:alpha val="65000"/>
              </a:srgbClr>
            </a:outerShdw>
          </a:effectLst>
        </p:spPr>
      </p:pic>
      <p:pic>
        <p:nvPicPr>
          <p:cNvPr id="26" name="Picture 37" descr="A picture containing text&#10;&#10;Description automatically generated">
            <a:extLst>
              <a:ext uri="{FF2B5EF4-FFF2-40B4-BE49-F238E27FC236}">
                <a16:creationId xmlns:a16="http://schemas.microsoft.com/office/drawing/2014/main" id="{2CA63565-CCD5-8D76-12DD-81B6412E01D4}"/>
              </a:ext>
            </a:extLst>
          </p:cNvPr>
          <p:cNvPicPr>
            <a:picLocks noChangeAspect="1"/>
          </p:cNvPicPr>
          <p:nvPr/>
        </p:nvPicPr>
        <p:blipFill>
          <a:blip r:embed="rId6"/>
          <a:stretch>
            <a:fillRect/>
          </a:stretch>
        </p:blipFill>
        <p:spPr>
          <a:xfrm>
            <a:off x="8042213" y="1519731"/>
            <a:ext cx="1770063" cy="1770063"/>
          </a:xfrm>
          <a:prstGeom prst="rect">
            <a:avLst/>
          </a:prstGeom>
          <a:ln>
            <a:noFill/>
          </a:ln>
          <a:effectLst>
            <a:outerShdw blurRad="292100" dist="139700" dir="2700000" algn="tl" rotWithShape="0">
              <a:srgbClr val="333333">
                <a:alpha val="65000"/>
              </a:srgbClr>
            </a:outerShdw>
          </a:effectLst>
        </p:spPr>
      </p:pic>
      <p:pic>
        <p:nvPicPr>
          <p:cNvPr id="28" name="Picture 37" descr="Text, logo, company name&#10;&#10;Description automatically generated">
            <a:extLst>
              <a:ext uri="{FF2B5EF4-FFF2-40B4-BE49-F238E27FC236}">
                <a16:creationId xmlns:a16="http://schemas.microsoft.com/office/drawing/2014/main" id="{A2D366CB-816E-F4FE-BBF8-FC75518FBCE4}"/>
              </a:ext>
            </a:extLst>
          </p:cNvPr>
          <p:cNvPicPr>
            <a:picLocks noChangeAspect="1"/>
          </p:cNvPicPr>
          <p:nvPr/>
        </p:nvPicPr>
        <p:blipFill>
          <a:blip r:embed="rId7"/>
          <a:stretch>
            <a:fillRect/>
          </a:stretch>
        </p:blipFill>
        <p:spPr>
          <a:xfrm>
            <a:off x="10026588" y="1519731"/>
            <a:ext cx="1770063" cy="1770063"/>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37183499-C166-DE44-99E9-A3E726BCF720}"/>
              </a:ext>
            </a:extLst>
          </p:cNvPr>
          <p:cNvSpPr txBox="1"/>
          <p:nvPr/>
        </p:nvSpPr>
        <p:spPr>
          <a:xfrm>
            <a:off x="108010" y="6189216"/>
            <a:ext cx="116948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292929"/>
                </a:solidFill>
              </a:rPr>
              <a:t>Source: Instagram @ci3tmodel</a:t>
            </a:r>
            <a:br>
              <a:rPr lang="en-US" sz="1000">
                <a:solidFill>
                  <a:srgbClr val="292929"/>
                </a:solidFill>
                <a:cs typeface="Arial"/>
              </a:rPr>
            </a:br>
            <a:r>
              <a:rPr lang="en-US" sz="1000">
                <a:solidFill>
                  <a:srgbClr val="292929"/>
                </a:solidFill>
              </a:rPr>
              <a:t>Reference: Briesch, A.M., Lane, K.L., Common, E.A., Oakes, W.P., Buckman, M.B., </a:t>
            </a:r>
            <a:r>
              <a:rPr lang="en-US" sz="1000" err="1">
                <a:solidFill>
                  <a:srgbClr val="292929"/>
                </a:solidFill>
              </a:rPr>
              <a:t>Chafouleas</a:t>
            </a:r>
            <a:r>
              <a:rPr lang="en-US" sz="1000">
                <a:solidFill>
                  <a:srgbClr val="292929"/>
                </a:solidFill>
              </a:rPr>
              <a:t>, S.M., Iovino, E.A., Sherod, R.L., Abdulkerim, N., &amp; Royer, D.J. (2022). Exploring views and professional learning needs of Comprehensive, Integrated, Three-Tiered (Ci3T) Leadership Teams related to universal behavior screening Implementation.</a:t>
            </a:r>
            <a:r>
              <a:rPr lang="en-US" sz="1000" i="1">
                <a:solidFill>
                  <a:srgbClr val="292929"/>
                </a:solidFill>
              </a:rPr>
              <a:t> Education and Treatment of Children, 45</a:t>
            </a:r>
            <a:r>
              <a:rPr lang="en-US" sz="1000">
                <a:solidFill>
                  <a:srgbClr val="292929"/>
                </a:solidFill>
              </a:rPr>
              <a:t>(3), 245–262. https://doi.org/10.1007/s43494-022-00080-8</a:t>
            </a:r>
            <a:endParaRPr lang="en-US" sz="1000">
              <a:cs typeface="Arial"/>
            </a:endParaRPr>
          </a:p>
        </p:txBody>
      </p:sp>
    </p:spTree>
    <p:extLst>
      <p:ext uri="{BB962C8B-B14F-4D97-AF65-F5344CB8AC3E}">
        <p14:creationId xmlns:p14="http://schemas.microsoft.com/office/powerpoint/2010/main" val="82092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78379" y="182054"/>
            <a:ext cx="4076045" cy="1622321"/>
          </a:xfrm>
        </p:spPr>
        <p:txBody>
          <a:bodyPr>
            <a:normAutofit/>
          </a:bodyPr>
          <a:lstStyle/>
          <a:p>
            <a:r>
              <a:rPr lang="en-US" sz="4800">
                <a:cs typeface="Arial"/>
              </a:rPr>
              <a:t>Website</a:t>
            </a:r>
            <a:br>
              <a:rPr lang="en-US" sz="4800">
                <a:cs typeface="Arial"/>
              </a:rPr>
            </a:br>
            <a:r>
              <a:rPr lang="en-US" sz="4800">
                <a:cs typeface="Arial"/>
              </a:rPr>
              <a:t>www.ci3t.org</a:t>
            </a:r>
            <a:endParaRPr lang="en-US" sz="4800"/>
          </a:p>
        </p:txBody>
      </p:sp>
      <p:pic>
        <p:nvPicPr>
          <p:cNvPr id="4" name="Picture 4" descr="Graphical user interface&#10;&#10;Description automatically generated">
            <a:extLst>
              <a:ext uri="{FF2B5EF4-FFF2-40B4-BE49-F238E27FC236}">
                <a16:creationId xmlns:a16="http://schemas.microsoft.com/office/drawing/2014/main" id="{E42A23D3-8924-4777-B294-8B13622577AA}"/>
              </a:ext>
            </a:extLst>
          </p:cNvPr>
          <p:cNvPicPr>
            <a:picLocks noChangeAspect="1"/>
          </p:cNvPicPr>
          <p:nvPr/>
        </p:nvPicPr>
        <p:blipFill rotWithShape="1">
          <a:blip r:embed="rId2"/>
          <a:srcRect r="-2" b="3660"/>
          <a:stretch/>
        </p:blipFill>
        <p:spPr>
          <a:xfrm>
            <a:off x="4316671" y="-29298"/>
            <a:ext cx="7552944" cy="6857990"/>
          </a:xfrm>
          <a:prstGeom prst="rect">
            <a:avLst/>
          </a:prstGeom>
          <a:effectLst/>
        </p:spPr>
      </p:pic>
      <p:sp>
        <p:nvSpPr>
          <p:cNvPr id="20" name="Rectangle: Rounded Corners 19">
            <a:extLst>
              <a:ext uri="{FF2B5EF4-FFF2-40B4-BE49-F238E27FC236}">
                <a16:creationId xmlns:a16="http://schemas.microsoft.com/office/drawing/2014/main" id="{975DF575-E273-4A9D-8297-49B4FC1A123B}"/>
              </a:ext>
            </a:extLst>
          </p:cNvPr>
          <p:cNvSpPr/>
          <p:nvPr/>
        </p:nvSpPr>
        <p:spPr>
          <a:xfrm>
            <a:off x="8565744" y="1501529"/>
            <a:ext cx="1207477" cy="30284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7" descr="Table&#10;&#10;Description automatically generated">
            <a:extLst>
              <a:ext uri="{FF2B5EF4-FFF2-40B4-BE49-F238E27FC236}">
                <a16:creationId xmlns:a16="http://schemas.microsoft.com/office/drawing/2014/main" id="{E4D3127A-214A-4B80-8585-6E9349CDAC5F}"/>
              </a:ext>
            </a:extLst>
          </p:cNvPr>
          <p:cNvPicPr>
            <a:picLocks noChangeAspect="1"/>
          </p:cNvPicPr>
          <p:nvPr/>
        </p:nvPicPr>
        <p:blipFill>
          <a:blip r:embed="rId3"/>
          <a:stretch>
            <a:fillRect/>
          </a:stretch>
        </p:blipFill>
        <p:spPr>
          <a:xfrm>
            <a:off x="214581" y="2572531"/>
            <a:ext cx="4364665" cy="2481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93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648929" y="182054"/>
            <a:ext cx="3505495" cy="1622321"/>
          </a:xfrm>
        </p:spPr>
        <p:txBody>
          <a:bodyPr>
            <a:normAutofit/>
          </a:bodyPr>
          <a:lstStyle/>
          <a:p>
            <a:r>
              <a:rPr lang="en-US" sz="4800">
                <a:cs typeface="Arial"/>
              </a:rPr>
              <a:t>Protocols</a:t>
            </a:r>
            <a:endParaRPr lang="en-US" sz="4800"/>
          </a:p>
        </p:txBody>
      </p:sp>
      <p:pic>
        <p:nvPicPr>
          <p:cNvPr id="4" name="Picture 4" descr="Graphical user interface&#10;&#10;Description automatically generated">
            <a:extLst>
              <a:ext uri="{FF2B5EF4-FFF2-40B4-BE49-F238E27FC236}">
                <a16:creationId xmlns:a16="http://schemas.microsoft.com/office/drawing/2014/main" id="{E42A23D3-8924-4777-B294-8B13622577AA}"/>
              </a:ext>
            </a:extLst>
          </p:cNvPr>
          <p:cNvPicPr>
            <a:picLocks noChangeAspect="1"/>
          </p:cNvPicPr>
          <p:nvPr/>
        </p:nvPicPr>
        <p:blipFill rotWithShape="1">
          <a:blip r:embed="rId2"/>
          <a:srcRect r="-2" b="3660"/>
          <a:stretch/>
        </p:blipFill>
        <p:spPr>
          <a:xfrm>
            <a:off x="4316671" y="-29298"/>
            <a:ext cx="7552944" cy="6857990"/>
          </a:xfrm>
          <a:prstGeom prst="rect">
            <a:avLst/>
          </a:prstGeom>
          <a:effectLst/>
        </p:spPr>
      </p:pic>
      <p:sp>
        <p:nvSpPr>
          <p:cNvPr id="20" name="Rectangle: Rounded Corners 19">
            <a:extLst>
              <a:ext uri="{FF2B5EF4-FFF2-40B4-BE49-F238E27FC236}">
                <a16:creationId xmlns:a16="http://schemas.microsoft.com/office/drawing/2014/main" id="{975DF575-E273-4A9D-8297-49B4FC1A123B}"/>
              </a:ext>
            </a:extLst>
          </p:cNvPr>
          <p:cNvSpPr/>
          <p:nvPr/>
        </p:nvSpPr>
        <p:spPr>
          <a:xfrm>
            <a:off x="8565744" y="1501529"/>
            <a:ext cx="1207477" cy="30284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4C575D6-E3B7-EF0E-2098-B2B2C203D862}"/>
              </a:ext>
            </a:extLst>
          </p:cNvPr>
          <p:cNvPicPr>
            <a:picLocks noChangeAspect="1"/>
          </p:cNvPicPr>
          <p:nvPr/>
        </p:nvPicPr>
        <p:blipFill>
          <a:blip r:embed="rId3"/>
          <a:stretch>
            <a:fillRect/>
          </a:stretch>
        </p:blipFill>
        <p:spPr>
          <a:xfrm>
            <a:off x="5077095" y="2625881"/>
            <a:ext cx="4598127" cy="5084987"/>
          </a:xfrm>
          <a:prstGeom prst="rect">
            <a:avLst/>
          </a:prstGeom>
          <a:ln>
            <a:solidFill>
              <a:schemeClr val="tx1"/>
            </a:solidFill>
          </a:ln>
        </p:spPr>
      </p:pic>
      <p:pic>
        <p:nvPicPr>
          <p:cNvPr id="8" name="Content Placeholder 7">
            <a:extLst>
              <a:ext uri="{FF2B5EF4-FFF2-40B4-BE49-F238E27FC236}">
                <a16:creationId xmlns:a16="http://schemas.microsoft.com/office/drawing/2014/main" id="{679FDA73-5F66-9D7C-901F-7DA2FBD6DAA9}"/>
              </a:ext>
            </a:extLst>
          </p:cNvPr>
          <p:cNvPicPr>
            <a:picLocks noGrp="1" noChangeAspect="1"/>
          </p:cNvPicPr>
          <p:nvPr>
            <p:ph idx="1"/>
          </p:nvPr>
        </p:nvPicPr>
        <p:blipFill>
          <a:blip r:embed="rId4"/>
          <a:stretch>
            <a:fillRect/>
          </a:stretch>
        </p:blipFill>
        <p:spPr>
          <a:xfrm>
            <a:off x="3765432" y="3429000"/>
            <a:ext cx="6219825" cy="2600325"/>
          </a:xfrm>
          <a:prstGeom prst="rect">
            <a:avLst/>
          </a:prstGeom>
          <a:ln>
            <a:solidFill>
              <a:schemeClr val="tx1"/>
            </a:solid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A76064C8-763D-7202-8493-DAC9B2BB1B1F}"/>
              </a:ext>
            </a:extLst>
          </p:cNvPr>
          <p:cNvSpPr/>
          <p:nvPr/>
        </p:nvSpPr>
        <p:spPr>
          <a:xfrm rot="10800000" flipH="1">
            <a:off x="1019767" y="4212435"/>
            <a:ext cx="2664542" cy="1443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able&#10;&#10;Description automatically generated">
            <a:extLst>
              <a:ext uri="{FF2B5EF4-FFF2-40B4-BE49-F238E27FC236}">
                <a16:creationId xmlns:a16="http://schemas.microsoft.com/office/drawing/2014/main" id="{00A5711C-8C2B-1977-B281-B6BE074DC2DB}"/>
              </a:ext>
            </a:extLst>
          </p:cNvPr>
          <p:cNvPicPr>
            <a:picLocks noChangeAspect="1"/>
          </p:cNvPicPr>
          <p:nvPr/>
        </p:nvPicPr>
        <p:blipFill>
          <a:blip r:embed="rId5"/>
          <a:stretch>
            <a:fillRect/>
          </a:stretch>
        </p:blipFill>
        <p:spPr>
          <a:xfrm>
            <a:off x="822306" y="497359"/>
            <a:ext cx="4862467" cy="6290444"/>
          </a:xfrm>
          <a:prstGeom prst="rect">
            <a:avLst/>
          </a:prstGeom>
          <a:ln>
            <a:noFill/>
          </a:ln>
          <a:effectLst>
            <a:outerShdw blurRad="292100" dist="139700" dir="2700000" algn="tl" rotWithShape="0">
              <a:srgbClr val="333333">
                <a:alpha val="65000"/>
              </a:srgbClr>
            </a:outerShdw>
          </a:effectLst>
        </p:spPr>
      </p:pic>
      <p:pic>
        <p:nvPicPr>
          <p:cNvPr id="11" name="Picture 10" descr="Table&#10;&#10;Description automatically generated">
            <a:extLst>
              <a:ext uri="{FF2B5EF4-FFF2-40B4-BE49-F238E27FC236}">
                <a16:creationId xmlns:a16="http://schemas.microsoft.com/office/drawing/2014/main" id="{A631DDC2-40EF-93ED-2E02-50DB7E248AA9}"/>
              </a:ext>
            </a:extLst>
          </p:cNvPr>
          <p:cNvPicPr>
            <a:picLocks noChangeAspect="1"/>
          </p:cNvPicPr>
          <p:nvPr/>
        </p:nvPicPr>
        <p:blipFill>
          <a:blip r:embed="rId6"/>
          <a:stretch>
            <a:fillRect/>
          </a:stretch>
        </p:blipFill>
        <p:spPr>
          <a:xfrm>
            <a:off x="6816133" y="497359"/>
            <a:ext cx="4852846" cy="6277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627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p:txBody>
          <a:bodyPr/>
          <a:lstStyle/>
          <a:p>
            <a:r>
              <a:rPr lang="en-US">
                <a:cs typeface="Arial"/>
              </a:rPr>
              <a:t>Manual</a:t>
            </a:r>
            <a:endParaRPr lang="en-US"/>
          </a:p>
        </p:txBody>
      </p:sp>
      <p:pic>
        <p:nvPicPr>
          <p:cNvPr id="5" name="Picture 4">
            <a:extLst>
              <a:ext uri="{FF2B5EF4-FFF2-40B4-BE49-F238E27FC236}">
                <a16:creationId xmlns:a16="http://schemas.microsoft.com/office/drawing/2014/main" id="{AA447E87-AE2F-DCF8-48AF-2DD754CD2BD7}"/>
              </a:ext>
            </a:extLst>
          </p:cNvPr>
          <p:cNvPicPr>
            <a:picLocks noChangeAspect="1"/>
          </p:cNvPicPr>
          <p:nvPr/>
        </p:nvPicPr>
        <p:blipFill rotWithShape="1">
          <a:blip r:embed="rId2"/>
          <a:srcRect t="8000"/>
          <a:stretch/>
        </p:blipFill>
        <p:spPr>
          <a:xfrm>
            <a:off x="6096000" y="324940"/>
            <a:ext cx="4806293" cy="6208117"/>
          </a:xfrm>
          <a:prstGeom prst="rect">
            <a:avLst/>
          </a:prstGeom>
        </p:spPr>
      </p:pic>
      <p:pic>
        <p:nvPicPr>
          <p:cNvPr id="7" name="Picture 7" descr="Table&#10;&#10;Description automatically generated">
            <a:extLst>
              <a:ext uri="{FF2B5EF4-FFF2-40B4-BE49-F238E27FC236}">
                <a16:creationId xmlns:a16="http://schemas.microsoft.com/office/drawing/2014/main" id="{51365AC2-6AD2-4C0D-98E5-C1FDD76DFDDF}"/>
              </a:ext>
            </a:extLst>
          </p:cNvPr>
          <p:cNvPicPr>
            <a:picLocks noChangeAspect="1"/>
          </p:cNvPicPr>
          <p:nvPr/>
        </p:nvPicPr>
        <p:blipFill>
          <a:blip r:embed="rId3"/>
          <a:stretch>
            <a:fillRect/>
          </a:stretch>
        </p:blipFill>
        <p:spPr>
          <a:xfrm>
            <a:off x="6078248" y="324940"/>
            <a:ext cx="4824045" cy="6216917"/>
          </a:xfrm>
          <a:prstGeom prst="rect">
            <a:avLst/>
          </a:prstGeom>
        </p:spPr>
      </p:pic>
      <p:pic>
        <p:nvPicPr>
          <p:cNvPr id="4" name="Picture 4" descr="Chart&#10;&#10;Description automatically generated">
            <a:hlinkClick r:id="rId4"/>
            <a:extLst>
              <a:ext uri="{FF2B5EF4-FFF2-40B4-BE49-F238E27FC236}">
                <a16:creationId xmlns:a16="http://schemas.microsoft.com/office/drawing/2014/main" id="{D2E1B68B-040C-4F0D-BB84-BD04B6A6AE78}"/>
              </a:ext>
            </a:extLst>
          </p:cNvPr>
          <p:cNvPicPr>
            <a:picLocks noChangeAspect="1"/>
          </p:cNvPicPr>
          <p:nvPr/>
        </p:nvPicPr>
        <p:blipFill>
          <a:blip r:embed="rId5"/>
          <a:stretch>
            <a:fillRect/>
          </a:stretch>
        </p:blipFill>
        <p:spPr>
          <a:xfrm>
            <a:off x="6096000" y="321397"/>
            <a:ext cx="4824045" cy="6215201"/>
          </a:xfrm>
          <a:prstGeom prst="rect">
            <a:avLst/>
          </a:prstGeom>
        </p:spPr>
      </p:pic>
      <p:pic>
        <p:nvPicPr>
          <p:cNvPr id="8" name="Picture 8" descr="Text&#10;&#10;Description automatically generated">
            <a:extLst>
              <a:ext uri="{FF2B5EF4-FFF2-40B4-BE49-F238E27FC236}">
                <a16:creationId xmlns:a16="http://schemas.microsoft.com/office/drawing/2014/main" id="{B442384C-751F-488D-9465-C6D38BFEE3D4}"/>
              </a:ext>
            </a:extLst>
          </p:cNvPr>
          <p:cNvPicPr>
            <a:picLocks noChangeAspect="1"/>
          </p:cNvPicPr>
          <p:nvPr/>
        </p:nvPicPr>
        <p:blipFill>
          <a:blip r:embed="rId6"/>
          <a:stretch>
            <a:fillRect/>
          </a:stretch>
        </p:blipFill>
        <p:spPr>
          <a:xfrm>
            <a:off x="611281" y="1469590"/>
            <a:ext cx="4772246" cy="2625371"/>
          </a:xfrm>
          <a:prstGeom prst="rect">
            <a:avLst/>
          </a:prstGeom>
          <a:ln>
            <a:noFill/>
          </a:ln>
          <a:effectLst>
            <a:outerShdw blurRad="292100" dist="139700" dir="2700000" algn="tl" rotWithShape="0">
              <a:srgbClr val="333333">
                <a:alpha val="65000"/>
              </a:srgbClr>
            </a:outerShdw>
          </a:effectLst>
        </p:spPr>
      </p:pic>
      <p:pic>
        <p:nvPicPr>
          <p:cNvPr id="9" name="Picture 9" descr="A picture containing text&#10;&#10;Description automatically generated">
            <a:extLst>
              <a:ext uri="{FF2B5EF4-FFF2-40B4-BE49-F238E27FC236}">
                <a16:creationId xmlns:a16="http://schemas.microsoft.com/office/drawing/2014/main" id="{E421677D-83D2-493E-9CB7-820115DC09FE}"/>
              </a:ext>
            </a:extLst>
          </p:cNvPr>
          <p:cNvPicPr>
            <a:picLocks noChangeAspect="1"/>
          </p:cNvPicPr>
          <p:nvPr/>
        </p:nvPicPr>
        <p:blipFill>
          <a:blip r:embed="rId7"/>
          <a:stretch>
            <a:fillRect/>
          </a:stretch>
        </p:blipFill>
        <p:spPr>
          <a:xfrm>
            <a:off x="1396833" y="2443573"/>
            <a:ext cx="4247660" cy="4184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90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2279A1-1FC3-4F74-B8C7-BDD4F0CC8F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2125" y="0"/>
            <a:ext cx="8873265" cy="6857999"/>
          </a:xfrm>
          <a:prstGeom prst="rect">
            <a:avLst/>
          </a:prstGeom>
        </p:spPr>
      </p:pic>
      <p:sp>
        <p:nvSpPr>
          <p:cNvPr id="3" name="Rounded Rectangular Callout 4">
            <a:extLst>
              <a:ext uri="{FF2B5EF4-FFF2-40B4-BE49-F238E27FC236}">
                <a16:creationId xmlns:a16="http://schemas.microsoft.com/office/drawing/2014/main" id="{10BEBB3D-5DC5-4F33-9F81-74252942FDA3}"/>
              </a:ext>
            </a:extLst>
          </p:cNvPr>
          <p:cNvSpPr/>
          <p:nvPr/>
        </p:nvSpPr>
        <p:spPr>
          <a:xfrm>
            <a:off x="1958858" y="1395362"/>
            <a:ext cx="3352800" cy="1066800"/>
          </a:xfrm>
          <a:prstGeom prst="wedgeRoundRectCallout">
            <a:avLst/>
          </a:prstGeom>
          <a:solidFill>
            <a:schemeClr val="accent5">
              <a:lumMod val="75000"/>
            </a:schemeClr>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Establish,  Clarify,  Define Expectations</a:t>
            </a:r>
          </a:p>
        </p:txBody>
      </p:sp>
      <p:sp>
        <p:nvSpPr>
          <p:cNvPr id="11" name="Rectangle 10">
            <a:extLst>
              <a:ext uri="{FF2B5EF4-FFF2-40B4-BE49-F238E27FC236}">
                <a16:creationId xmlns:a16="http://schemas.microsoft.com/office/drawing/2014/main" id="{F63F26E5-6E0C-4757-9270-10F55D373A21}"/>
              </a:ext>
            </a:extLst>
          </p:cNvPr>
          <p:cNvSpPr/>
          <p:nvPr/>
        </p:nvSpPr>
        <p:spPr>
          <a:xfrm>
            <a:off x="2251801" y="51859"/>
            <a:ext cx="689220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2F4E6D"/>
                  </a:outerShdw>
                </a:effectLst>
                <a:uLnTx/>
                <a:uFillTx/>
                <a:latin typeface="Arial" panose="020B0604020202020204"/>
                <a:ea typeface="+mn-ea"/>
                <a:cs typeface="+mn-cs"/>
              </a:rPr>
              <a:t>Coolidge Middle School</a:t>
            </a:r>
          </a:p>
        </p:txBody>
      </p:sp>
      <p:sp>
        <p:nvSpPr>
          <p:cNvPr id="13" name="Rectangle 12">
            <a:extLst>
              <a:ext uri="{FF2B5EF4-FFF2-40B4-BE49-F238E27FC236}">
                <a16:creationId xmlns:a16="http://schemas.microsoft.com/office/drawing/2014/main" id="{2F5E3A2B-1F3E-4AC8-BEEA-1C9CE48C9F64}"/>
              </a:ext>
            </a:extLst>
          </p:cNvPr>
          <p:cNvSpPr/>
          <p:nvPr/>
        </p:nvSpPr>
        <p:spPr>
          <a:xfrm>
            <a:off x="3468704" y="525622"/>
            <a:ext cx="440537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Expectation Matrix</a:t>
            </a:r>
            <a:endPar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1039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64C9F-A0FF-4899-A41F-DF8DEBEF41D5}"/>
              </a:ext>
            </a:extLst>
          </p:cNvPr>
          <p:cNvSpPr>
            <a:spLocks noGrp="1"/>
          </p:cNvSpPr>
          <p:nvPr/>
        </p:nvSpPr>
        <p:spPr>
          <a:xfrm>
            <a:off x="770225" y="2789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Resources for screening available on PBIS.org…</a:t>
            </a:r>
          </a:p>
        </p:txBody>
      </p:sp>
      <p:pic>
        <p:nvPicPr>
          <p:cNvPr id="7" name="Picture 6">
            <a:extLst>
              <a:ext uri="{FF2B5EF4-FFF2-40B4-BE49-F238E27FC236}">
                <a16:creationId xmlns:a16="http://schemas.microsoft.com/office/drawing/2014/main" id="{BC791F54-D5A3-19D6-4904-B5514EBA5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107" y="1500071"/>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15C8B262-64FF-41D0-047D-AF28574E2389}"/>
              </a:ext>
            </a:extLst>
          </p:cNvPr>
          <p:cNvGrpSpPr/>
          <p:nvPr/>
        </p:nvGrpSpPr>
        <p:grpSpPr>
          <a:xfrm>
            <a:off x="344991" y="1604471"/>
            <a:ext cx="3168763" cy="7422135"/>
            <a:chOff x="344991" y="1604471"/>
            <a:chExt cx="3168763" cy="7422135"/>
          </a:xfrm>
        </p:grpSpPr>
        <p:pic>
          <p:nvPicPr>
            <p:cNvPr id="8" name="Picture 7" descr="Graphical user interface, website&#10;&#10;Description automatically generated">
              <a:extLst>
                <a:ext uri="{FF2B5EF4-FFF2-40B4-BE49-F238E27FC236}">
                  <a16:creationId xmlns:a16="http://schemas.microsoft.com/office/drawing/2014/main" id="{CFB93153-CFB4-D340-65ED-4BFFE5C90CD2}"/>
                </a:ext>
              </a:extLst>
            </p:cNvPr>
            <p:cNvPicPr>
              <a:picLocks noChangeAspect="1"/>
            </p:cNvPicPr>
            <p:nvPr/>
          </p:nvPicPr>
          <p:blipFill>
            <a:blip r:embed="rId3"/>
            <a:stretch>
              <a:fillRect/>
            </a:stretch>
          </p:blipFill>
          <p:spPr>
            <a:xfrm>
              <a:off x="544544" y="1604471"/>
              <a:ext cx="2969210" cy="7422135"/>
            </a:xfrm>
            <a:prstGeom prst="rect">
              <a:avLst/>
            </a:prstGeom>
            <a:ln>
              <a:noFill/>
            </a:ln>
            <a:effectLst>
              <a:outerShdw blurRad="292100" dist="139700" dir="2700000" algn="tl" rotWithShape="0">
                <a:srgbClr val="333333">
                  <a:alpha val="65000"/>
                </a:srgbClr>
              </a:outerShdw>
            </a:effectLst>
          </p:spPr>
        </p:pic>
        <p:sp>
          <p:nvSpPr>
            <p:cNvPr id="2" name="Scroll: Horizontal 1">
              <a:extLst>
                <a:ext uri="{FF2B5EF4-FFF2-40B4-BE49-F238E27FC236}">
                  <a16:creationId xmlns:a16="http://schemas.microsoft.com/office/drawing/2014/main" id="{EC25C750-B6A5-77E0-6F39-51ED6E9AA61E}"/>
                </a:ext>
              </a:extLst>
            </p:cNvPr>
            <p:cNvSpPr/>
            <p:nvPr/>
          </p:nvSpPr>
          <p:spPr>
            <a:xfrm rot="20859410">
              <a:off x="344991" y="2803875"/>
              <a:ext cx="3098965" cy="988142"/>
            </a:xfrm>
            <a:prstGeom prst="horizontalScroll">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rPr>
                <a:t>coming soon!</a:t>
              </a:r>
            </a:p>
          </p:txBody>
        </p:sp>
      </p:grpSp>
    </p:spTree>
    <p:extLst>
      <p:ext uri="{BB962C8B-B14F-4D97-AF65-F5344CB8AC3E}">
        <p14:creationId xmlns:p14="http://schemas.microsoft.com/office/powerpoint/2010/main" val="35385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DE30-C9EF-CCA7-9944-E0373F7DB618}"/>
              </a:ext>
            </a:extLst>
          </p:cNvPr>
          <p:cNvSpPr>
            <a:spLocks noGrp="1"/>
          </p:cNvSpPr>
          <p:nvPr>
            <p:ph type="title"/>
          </p:nvPr>
        </p:nvSpPr>
        <p:spPr>
          <a:xfrm>
            <a:off x="839788" y="325797"/>
            <a:ext cx="10515600" cy="1325563"/>
          </a:xfrm>
        </p:spPr>
        <p:txBody>
          <a:bodyPr/>
          <a:lstStyle/>
          <a:p>
            <a:r>
              <a:rPr lang="en-US"/>
              <a:t>Resources About the Screening Process: Questions to consider for…. </a:t>
            </a:r>
          </a:p>
        </p:txBody>
      </p:sp>
      <p:sp>
        <p:nvSpPr>
          <p:cNvPr id="3" name="Text Placeholder 2">
            <a:extLst>
              <a:ext uri="{FF2B5EF4-FFF2-40B4-BE49-F238E27FC236}">
                <a16:creationId xmlns:a16="http://schemas.microsoft.com/office/drawing/2014/main" id="{CCD24140-4278-2BF4-E28A-7A98733655F7}"/>
              </a:ext>
            </a:extLst>
          </p:cNvPr>
          <p:cNvSpPr>
            <a:spLocks noGrp="1"/>
          </p:cNvSpPr>
          <p:nvPr>
            <p:ph type="body" idx="1"/>
          </p:nvPr>
        </p:nvSpPr>
        <p:spPr>
          <a:xfrm>
            <a:off x="691865" y="1605890"/>
            <a:ext cx="2768651" cy="823912"/>
          </a:xfrm>
        </p:spPr>
        <p:txBody>
          <a:bodyPr/>
          <a:lstStyle/>
          <a:p>
            <a:pPr algn="ctr"/>
            <a:r>
              <a:rPr lang="en-US"/>
              <a:t>Selecting a Tool</a:t>
            </a:r>
          </a:p>
        </p:txBody>
      </p:sp>
      <p:sp>
        <p:nvSpPr>
          <p:cNvPr id="5" name="Text Placeholder 4">
            <a:extLst>
              <a:ext uri="{FF2B5EF4-FFF2-40B4-BE49-F238E27FC236}">
                <a16:creationId xmlns:a16="http://schemas.microsoft.com/office/drawing/2014/main" id="{2924FC4D-18EE-1137-0727-1E5E93263980}"/>
              </a:ext>
            </a:extLst>
          </p:cNvPr>
          <p:cNvSpPr>
            <a:spLocks noGrp="1"/>
          </p:cNvSpPr>
          <p:nvPr>
            <p:ph type="body" sz="quarter" idx="3"/>
          </p:nvPr>
        </p:nvSpPr>
        <p:spPr>
          <a:xfrm>
            <a:off x="4789484" y="1605890"/>
            <a:ext cx="2768651" cy="823912"/>
          </a:xfrm>
        </p:spPr>
        <p:txBody>
          <a:bodyPr/>
          <a:lstStyle/>
          <a:p>
            <a:pPr algn="ctr"/>
            <a:r>
              <a:rPr lang="en-US"/>
              <a:t>Installing a Tool</a:t>
            </a:r>
          </a:p>
        </p:txBody>
      </p:sp>
      <p:sp>
        <p:nvSpPr>
          <p:cNvPr id="8" name="Text Placeholder 4">
            <a:extLst>
              <a:ext uri="{FF2B5EF4-FFF2-40B4-BE49-F238E27FC236}">
                <a16:creationId xmlns:a16="http://schemas.microsoft.com/office/drawing/2014/main" id="{1CD2F3AE-A338-4A16-0242-BC8E71E3813D}"/>
              </a:ext>
            </a:extLst>
          </p:cNvPr>
          <p:cNvSpPr txBox="1">
            <a:spLocks/>
          </p:cNvSpPr>
          <p:nvPr/>
        </p:nvSpPr>
        <p:spPr>
          <a:xfrm>
            <a:off x="8882213" y="1605890"/>
            <a:ext cx="276865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Interpreting Data</a:t>
            </a:r>
          </a:p>
        </p:txBody>
      </p:sp>
      <p:pic>
        <p:nvPicPr>
          <p:cNvPr id="9" name="Picture 8" descr="Picture of the resource title Selecting a Universal Behavior Screening Tool: Questions to Consider available on pbis.org">
            <a:extLst>
              <a:ext uri="{FF2B5EF4-FFF2-40B4-BE49-F238E27FC236}">
                <a16:creationId xmlns:a16="http://schemas.microsoft.com/office/drawing/2014/main" id="{0214A9B7-214A-12A9-6DC2-C69C8FC7A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33" y="2546555"/>
            <a:ext cx="3042317" cy="3946949"/>
          </a:xfrm>
          <a:prstGeom prst="rect">
            <a:avLst/>
          </a:prstGeom>
          <a:ln>
            <a:noFill/>
          </a:ln>
          <a:effectLst>
            <a:outerShdw blurRad="292100" dist="139700" dir="2700000" algn="tl" rotWithShape="0">
              <a:srgbClr val="333333">
                <a:alpha val="65000"/>
              </a:srgbClr>
            </a:outerShdw>
          </a:effectLst>
        </p:spPr>
      </p:pic>
      <p:pic>
        <p:nvPicPr>
          <p:cNvPr id="10" name="Picture 9" descr="Text, letter&#10;&#10;Description automatically generated">
            <a:extLst>
              <a:ext uri="{FF2B5EF4-FFF2-40B4-BE49-F238E27FC236}">
                <a16:creationId xmlns:a16="http://schemas.microsoft.com/office/drawing/2014/main" id="{31DD4040-99CF-8516-1244-AEAC5DE0C664}"/>
              </a:ext>
            </a:extLst>
          </p:cNvPr>
          <p:cNvPicPr>
            <a:picLocks noChangeAspect="1"/>
          </p:cNvPicPr>
          <p:nvPr/>
        </p:nvPicPr>
        <p:blipFill>
          <a:blip r:embed="rId4"/>
          <a:stretch>
            <a:fillRect/>
          </a:stretch>
        </p:blipFill>
        <p:spPr>
          <a:xfrm>
            <a:off x="4652652" y="2558240"/>
            <a:ext cx="3042317" cy="3935264"/>
          </a:xfrm>
          <a:prstGeom prst="rect">
            <a:avLst/>
          </a:prstGeom>
          <a:ln>
            <a:noFill/>
          </a:ln>
          <a:effectLst>
            <a:outerShdw blurRad="292100" dist="139700" dir="2700000" algn="tl" rotWithShape="0">
              <a:srgbClr val="333333">
                <a:alpha val="65000"/>
              </a:srgbClr>
            </a:outerShdw>
          </a:effectLst>
        </p:spPr>
      </p:pic>
      <p:pic>
        <p:nvPicPr>
          <p:cNvPr id="11" name="Picture 10" descr="Text, letter&#10;&#10;Description automatically generated">
            <a:extLst>
              <a:ext uri="{FF2B5EF4-FFF2-40B4-BE49-F238E27FC236}">
                <a16:creationId xmlns:a16="http://schemas.microsoft.com/office/drawing/2014/main" id="{5DB71C4D-1B67-8129-12B0-DA3A2C5C71B3}"/>
              </a:ext>
            </a:extLst>
          </p:cNvPr>
          <p:cNvPicPr>
            <a:picLocks noChangeAspect="1"/>
          </p:cNvPicPr>
          <p:nvPr/>
        </p:nvPicPr>
        <p:blipFill>
          <a:blip r:embed="rId5"/>
          <a:stretch>
            <a:fillRect/>
          </a:stretch>
        </p:blipFill>
        <p:spPr>
          <a:xfrm>
            <a:off x="8750271" y="2548065"/>
            <a:ext cx="3032537" cy="39226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45086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nvSpPr>
        <p:spPr>
          <a:xfrm>
            <a:off x="763072" y="513235"/>
            <a:ext cx="7230533"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Tips for Communicating with Your Community about Systematic Screening</a:t>
            </a:r>
          </a:p>
        </p:txBody>
      </p:sp>
      <p:pic>
        <p:nvPicPr>
          <p:cNvPr id="5" name="Picture 4" descr="Graphical user interface, text, application&#10;&#10;Description automatically generated">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a:stretch>
            <a:fillRect/>
          </a:stretch>
        </p:blipFill>
        <p:spPr>
          <a:xfrm>
            <a:off x="437663" y="2558594"/>
            <a:ext cx="7230533" cy="1663021"/>
          </a:xfrm>
          <a:prstGeom prst="rect">
            <a:avLst/>
          </a:prstGeom>
          <a:effectLst>
            <a:glow>
              <a:schemeClr val="accent1">
                <a:alpha val="40000"/>
              </a:schemeClr>
            </a:glow>
          </a:effectLst>
        </p:spPr>
      </p:pic>
      <p:pic>
        <p:nvPicPr>
          <p:cNvPr id="6" name="Picture 5"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4"/>
          <a:stretch>
            <a:fillRect/>
          </a:stretch>
        </p:blipFill>
        <p:spPr>
          <a:xfrm>
            <a:off x="7668196" y="1233031"/>
            <a:ext cx="4086141" cy="5289505"/>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Lst>
          </p:cNvPr>
          <p:cNvSpPr/>
          <p:nvPr/>
        </p:nvSpPr>
        <p:spPr>
          <a:xfrm rot="18757218">
            <a:off x="7172004" y="2643552"/>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41923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nvSpPr>
        <p:spPr>
          <a:xfrm>
            <a:off x="763072" y="513235"/>
            <a:ext cx="7230533"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The Whys and </a:t>
            </a:r>
            <a:r>
              <a:rPr lang="en-US" err="1"/>
              <a:t>Hows</a:t>
            </a:r>
            <a:r>
              <a:rPr lang="en-US"/>
              <a:t> of Screening: Frequently Asked Questions for Families</a:t>
            </a:r>
          </a:p>
        </p:txBody>
      </p:sp>
      <p:pic>
        <p:nvPicPr>
          <p:cNvPr id="3" name="Picture 2">
            <a:extLst>
              <a:ext uri="{FF2B5EF4-FFF2-40B4-BE49-F238E27FC236}">
                <a16:creationId xmlns:a16="http://schemas.microsoft.com/office/drawing/2014/main" id="{69C0F70E-5D91-2B0B-EA2A-896A044584EA}"/>
              </a:ext>
            </a:extLst>
          </p:cNvPr>
          <p:cNvPicPr>
            <a:picLocks noChangeAspect="1"/>
          </p:cNvPicPr>
          <p:nvPr/>
        </p:nvPicPr>
        <p:blipFill>
          <a:blip r:embed="rId2"/>
          <a:stretch>
            <a:fillRect/>
          </a:stretch>
        </p:blipFill>
        <p:spPr>
          <a:xfrm>
            <a:off x="595901" y="2574232"/>
            <a:ext cx="6550642" cy="2507271"/>
          </a:xfrm>
          <a:prstGeom prst="rect">
            <a:avLst/>
          </a:prstGeom>
          <a:ln>
            <a:noFill/>
          </a:ln>
          <a:effectLst>
            <a:outerShdw blurRad="292100" dist="139700" dir="2700000" algn="tl" rotWithShape="0">
              <a:srgbClr val="333333">
                <a:alpha val="65000"/>
              </a:srgbClr>
            </a:outerShdw>
          </a:effectLst>
        </p:spPr>
      </p:pic>
      <p:pic>
        <p:nvPicPr>
          <p:cNvPr id="9" name="Picture 8" descr="Text, letter&#10;&#10;Description automatically generated">
            <a:extLst>
              <a:ext uri="{FF2B5EF4-FFF2-40B4-BE49-F238E27FC236}">
                <a16:creationId xmlns:a16="http://schemas.microsoft.com/office/drawing/2014/main" id="{3993A594-138C-E036-A2CB-E289BAAC53AD}"/>
              </a:ext>
            </a:extLst>
          </p:cNvPr>
          <p:cNvPicPr>
            <a:picLocks noChangeAspect="1"/>
          </p:cNvPicPr>
          <p:nvPr/>
        </p:nvPicPr>
        <p:blipFill>
          <a:blip r:embed="rId3"/>
          <a:stretch>
            <a:fillRect/>
          </a:stretch>
        </p:blipFill>
        <p:spPr>
          <a:xfrm>
            <a:off x="7509958" y="1176016"/>
            <a:ext cx="4086141" cy="5285461"/>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Lst>
          </p:cNvPr>
          <p:cNvSpPr/>
          <p:nvPr/>
        </p:nvSpPr>
        <p:spPr>
          <a:xfrm rot="18757218">
            <a:off x="6935369" y="2547758"/>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45615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nvSpPr>
        <p:spPr>
          <a:xfrm>
            <a:off x="344529" y="219452"/>
            <a:ext cx="948772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3600"/>
              <a:t>Guidance for Systematic Screening: Lessons Learned from Practitioners</a:t>
            </a:r>
          </a:p>
        </p:txBody>
      </p:sp>
      <p:pic>
        <p:nvPicPr>
          <p:cNvPr id="5" name="Picture 4">
            <a:extLst>
              <a:ext uri="{FF2B5EF4-FFF2-40B4-BE49-F238E27FC236}">
                <a16:creationId xmlns:a16="http://schemas.microsoft.com/office/drawing/2014/main" id="{154DC7FD-7A06-161E-E3CB-6453FB2D4155}"/>
              </a:ext>
            </a:extLst>
          </p:cNvPr>
          <p:cNvPicPr>
            <a:picLocks noChangeAspect="1"/>
          </p:cNvPicPr>
          <p:nvPr/>
        </p:nvPicPr>
        <p:blipFill rotWithShape="1">
          <a:blip r:embed="rId2"/>
          <a:srcRect l="4552" r="5805"/>
          <a:stretch/>
        </p:blipFill>
        <p:spPr>
          <a:xfrm>
            <a:off x="344529" y="1851266"/>
            <a:ext cx="6224848" cy="2579403"/>
          </a:xfrm>
          <a:prstGeom prst="rect">
            <a:avLst/>
          </a:prstGeom>
          <a:ln>
            <a:noFill/>
          </a:ln>
          <a:effectLst>
            <a:outerShdw blurRad="292100" dist="139700" dir="2700000" algn="tl" rotWithShape="0">
              <a:srgbClr val="333333">
                <a:alpha val="65000"/>
              </a:srgbClr>
            </a:outerShdw>
          </a:effectLst>
        </p:spPr>
      </p:pic>
      <p:pic>
        <p:nvPicPr>
          <p:cNvPr id="6" name="Picture 5" descr="Picture of the resource titled Guidance for Systematic Screening: Lessons Learned from Practitioners available on pbis.org">
            <a:extLst>
              <a:ext uri="{FF2B5EF4-FFF2-40B4-BE49-F238E27FC236}">
                <a16:creationId xmlns:a16="http://schemas.microsoft.com/office/drawing/2014/main" id="{2BFB0B61-FDBD-C621-9C3C-B1B8A6FBE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51" y="1363889"/>
            <a:ext cx="3770793" cy="5068182"/>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text&#10;&#10;Description automatically generated">
            <a:extLst>
              <a:ext uri="{FF2B5EF4-FFF2-40B4-BE49-F238E27FC236}">
                <a16:creationId xmlns:a16="http://schemas.microsoft.com/office/drawing/2014/main" id="{619F1898-61BE-2431-0BC5-69941A4F485F}"/>
              </a:ext>
            </a:extLst>
          </p:cNvPr>
          <p:cNvPicPr>
            <a:picLocks noChangeAspect="1"/>
          </p:cNvPicPr>
          <p:nvPr/>
        </p:nvPicPr>
        <p:blipFill>
          <a:blip r:embed="rId4"/>
          <a:stretch>
            <a:fillRect/>
          </a:stretch>
        </p:blipFill>
        <p:spPr>
          <a:xfrm>
            <a:off x="2359743" y="1488372"/>
            <a:ext cx="3918165" cy="5068182"/>
          </a:xfrm>
          <a:prstGeom prst="rect">
            <a:avLst/>
          </a:prstGeom>
          <a:ln>
            <a:noFill/>
          </a:ln>
          <a:effectLst>
            <a:outerShdw blurRad="292100" dist="139700" dir="2700000" algn="tl" rotWithShape="0">
              <a:srgbClr val="333333">
                <a:alpha val="65000"/>
              </a:srgbClr>
            </a:outerShdw>
          </a:effectLst>
        </p:spPr>
      </p:pic>
      <p:pic>
        <p:nvPicPr>
          <p:cNvPr id="12" name="Picture 11" descr="Text&#10;&#10;Description automatically generated">
            <a:extLst>
              <a:ext uri="{FF2B5EF4-FFF2-40B4-BE49-F238E27FC236}">
                <a16:creationId xmlns:a16="http://schemas.microsoft.com/office/drawing/2014/main" id="{5F6C6441-B037-2AB3-BBB4-6BD9FF9EF0E2}"/>
              </a:ext>
            </a:extLst>
          </p:cNvPr>
          <p:cNvPicPr>
            <a:picLocks noChangeAspect="1"/>
          </p:cNvPicPr>
          <p:nvPr/>
        </p:nvPicPr>
        <p:blipFill>
          <a:blip r:embed="rId5"/>
          <a:stretch>
            <a:fillRect/>
          </a:stretch>
        </p:blipFill>
        <p:spPr>
          <a:xfrm>
            <a:off x="5728803" y="1549820"/>
            <a:ext cx="3870660" cy="5006734"/>
          </a:xfrm>
          <a:prstGeom prst="rect">
            <a:avLst/>
          </a:prstGeom>
          <a:ln>
            <a:noFill/>
          </a:ln>
          <a:effectLst>
            <a:outerShdw blurRad="292100" dist="139700" dir="2700000" algn="tl" rotWithShape="0">
              <a:srgbClr val="333333">
                <a:alpha val="65000"/>
              </a:srgbClr>
            </a:outerShdw>
          </a:effectLst>
        </p:spPr>
      </p:pic>
      <p:pic>
        <p:nvPicPr>
          <p:cNvPr id="14" name="Picture 13" descr="Text&#10;&#10;Description automatically generated">
            <a:extLst>
              <a:ext uri="{FF2B5EF4-FFF2-40B4-BE49-F238E27FC236}">
                <a16:creationId xmlns:a16="http://schemas.microsoft.com/office/drawing/2014/main" id="{18C77C92-8CCB-9E67-127C-7BDA8A134D42}"/>
              </a:ext>
            </a:extLst>
          </p:cNvPr>
          <p:cNvPicPr>
            <a:picLocks noChangeAspect="1"/>
          </p:cNvPicPr>
          <p:nvPr/>
        </p:nvPicPr>
        <p:blipFill>
          <a:blip r:embed="rId6"/>
          <a:stretch>
            <a:fillRect/>
          </a:stretch>
        </p:blipFill>
        <p:spPr>
          <a:xfrm>
            <a:off x="8152043" y="1698184"/>
            <a:ext cx="3870659" cy="50067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1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sp>
        <p:nvSpPr>
          <p:cNvPr id="23" name="TextBox 22">
            <a:extLst>
              <a:ext uri="{FF2B5EF4-FFF2-40B4-BE49-F238E27FC236}">
                <a16:creationId xmlns:a16="http://schemas.microsoft.com/office/drawing/2014/main" id="{0AE1255B-B75D-479F-B8EA-059449C32393}"/>
              </a:ext>
            </a:extLst>
          </p:cNvPr>
          <p:cNvSpPr txBox="1"/>
          <p:nvPr/>
        </p:nvSpPr>
        <p:spPr>
          <a:xfrm>
            <a:off x="1539433" y="4364113"/>
            <a:ext cx="9456516" cy="400110"/>
          </a:xfrm>
          <a:prstGeom prst="rect">
            <a:avLst/>
          </a:prstGeom>
          <a:noFill/>
          <a:ln w="76200">
            <a:solidFill>
              <a:schemeClr val="accent5">
                <a:lumMod val="60000"/>
                <a:lumOff val="40000"/>
              </a:schemeClr>
            </a:solidFill>
          </a:ln>
        </p:spPr>
        <p:txBody>
          <a:bodyPr wrap="square" rtlCol="0">
            <a:spAutoFit/>
          </a:bodyPr>
          <a:lstStyle/>
          <a:p>
            <a:pPr algn="ctr"/>
            <a:r>
              <a:rPr lang="en-US" sz="2000"/>
              <a:t>Explore All Publications: Data-Based Decision Making on </a:t>
            </a:r>
            <a:r>
              <a:rPr lang="en-US" sz="2000" b="1"/>
              <a:t>www.pbis.org </a:t>
            </a:r>
          </a:p>
        </p:txBody>
      </p:sp>
      <p:pic>
        <p:nvPicPr>
          <p:cNvPr id="2" name="Picture 1">
            <a:extLst>
              <a:ext uri="{FF2B5EF4-FFF2-40B4-BE49-F238E27FC236}">
                <a16:creationId xmlns:a16="http://schemas.microsoft.com/office/drawing/2014/main" id="{ED305CB1-8978-DDF1-806F-F4233EAFB32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40387" y="0"/>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a:extLst>
              <a:ext uri="{FF2B5EF4-FFF2-40B4-BE49-F238E27FC236}">
                <a16:creationId xmlns:a16="http://schemas.microsoft.com/office/drawing/2014/main" id="{8BAAC526-86CD-4505-B978-CC077B84E511}"/>
              </a:ext>
            </a:extLst>
          </p:cNvPr>
          <p:cNvSpPr/>
          <p:nvPr/>
        </p:nvSpPr>
        <p:spPr>
          <a:xfrm>
            <a:off x="6428933" y="1094328"/>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814496"/>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p:txBody>
          <a:bodyPr/>
          <a:lstStyle/>
          <a:p>
            <a:pPr algn="r"/>
            <a:r>
              <a:rPr lang="en-US">
                <a:solidFill>
                  <a:schemeClr val="tx2"/>
                </a:solidFill>
                <a:cs typeface="Arial"/>
              </a:rPr>
              <a:t>EMPOWER Sessions</a:t>
            </a:r>
            <a:endParaRPr lang="en-US">
              <a:solidFill>
                <a:schemeClr val="tx2"/>
              </a:solidFill>
            </a:endParaRPr>
          </a:p>
        </p:txBody>
      </p:sp>
      <p:pic>
        <p:nvPicPr>
          <p:cNvPr id="4" name="Picture 3">
            <a:extLst>
              <a:ext uri="{FF2B5EF4-FFF2-40B4-BE49-F238E27FC236}">
                <a16:creationId xmlns:a16="http://schemas.microsoft.com/office/drawing/2014/main" id="{7A2B1D49-B423-4502-84F2-898D8D60F075}"/>
              </a:ext>
            </a:extLst>
          </p:cNvPr>
          <p:cNvPicPr>
            <a:picLocks noChangeAspect="1"/>
          </p:cNvPicPr>
          <p:nvPr/>
        </p:nvPicPr>
        <p:blipFill>
          <a:blip r:embed="rId3"/>
          <a:stretch>
            <a:fillRect/>
          </a:stretch>
        </p:blipFill>
        <p:spPr>
          <a:xfrm>
            <a:off x="0" y="0"/>
            <a:ext cx="11458575" cy="6858000"/>
          </a:xfrm>
          <a:prstGeom prst="rect">
            <a:avLst/>
          </a:prstGeom>
        </p:spPr>
      </p:pic>
      <p:sp>
        <p:nvSpPr>
          <p:cNvPr id="6" name="Rectangle 5">
            <a:extLst>
              <a:ext uri="{FF2B5EF4-FFF2-40B4-BE49-F238E27FC236}">
                <a16:creationId xmlns:a16="http://schemas.microsoft.com/office/drawing/2014/main" id="{011A6E6C-CFBE-4C3F-9737-40AF4355C400}"/>
              </a:ext>
            </a:extLst>
          </p:cNvPr>
          <p:cNvSpPr/>
          <p:nvPr/>
        </p:nvSpPr>
        <p:spPr>
          <a:xfrm>
            <a:off x="6297863" y="2249081"/>
            <a:ext cx="1921399" cy="476744"/>
          </a:xfrm>
          <a:prstGeom prst="rect">
            <a:avLst/>
          </a:prstGeom>
          <a:noFill/>
          <a:ln w="38100">
            <a:solidFill>
              <a:srgbClr val="00B0F0"/>
            </a:solidFill>
          </a:ln>
          <a:effectLst>
            <a:glow rad="63500">
              <a:srgbClr val="00B0F0">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7" name="Title 1">
            <a:extLst>
              <a:ext uri="{FF2B5EF4-FFF2-40B4-BE49-F238E27FC236}">
                <a16:creationId xmlns:a16="http://schemas.microsoft.com/office/drawing/2014/main" id="{C14A01C3-FF41-570E-A271-0B027540EF03}"/>
              </a:ext>
            </a:extLst>
          </p:cNvPr>
          <p:cNvSpPr txBox="1">
            <a:spLocks/>
          </p:cNvSpPr>
          <p:nvPr/>
        </p:nvSpPr>
        <p:spPr>
          <a:xfrm>
            <a:off x="648929" y="182054"/>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sz="4800"/>
          </a:p>
        </p:txBody>
      </p:sp>
      <p:cxnSp>
        <p:nvCxnSpPr>
          <p:cNvPr id="3" name="Straight Arrow Connector 2">
            <a:extLst>
              <a:ext uri="{FF2B5EF4-FFF2-40B4-BE49-F238E27FC236}">
                <a16:creationId xmlns:a16="http://schemas.microsoft.com/office/drawing/2014/main" id="{75746B98-7FC5-A1C0-4303-C89AAB98715B}"/>
              </a:ext>
            </a:extLst>
          </p:cNvPr>
          <p:cNvCxnSpPr>
            <a:cxnSpLocks/>
          </p:cNvCxnSpPr>
          <p:nvPr/>
        </p:nvCxnSpPr>
        <p:spPr>
          <a:xfrm flipH="1">
            <a:off x="7895171" y="686081"/>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pic>
        <p:nvPicPr>
          <p:cNvPr id="8" name="Picture 7">
            <a:extLst>
              <a:ext uri="{FF2B5EF4-FFF2-40B4-BE49-F238E27FC236}">
                <a16:creationId xmlns:a16="http://schemas.microsoft.com/office/drawing/2014/main" id="{F428E552-331C-BDBF-48C3-D6D721F9FC53}"/>
              </a:ext>
            </a:extLst>
          </p:cNvPr>
          <p:cNvPicPr>
            <a:picLocks noChangeAspect="1"/>
          </p:cNvPicPr>
          <p:nvPr/>
        </p:nvPicPr>
        <p:blipFill rotWithShape="1">
          <a:blip r:embed="rId4"/>
          <a:srcRect r="48459"/>
          <a:stretch/>
        </p:blipFill>
        <p:spPr>
          <a:xfrm>
            <a:off x="7827353" y="1284603"/>
            <a:ext cx="2624934" cy="5435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19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9DDB6A-8E4C-4B8F-A344-5B9D564DC74E}"/>
              </a:ext>
            </a:extLst>
          </p:cNvPr>
          <p:cNvPicPr>
            <a:picLocks noChangeAspect="1"/>
          </p:cNvPicPr>
          <p:nvPr/>
        </p:nvPicPr>
        <p:blipFill>
          <a:blip r:embed="rId2"/>
          <a:stretch>
            <a:fillRect/>
          </a:stretch>
        </p:blipFill>
        <p:spPr>
          <a:xfrm>
            <a:off x="366712" y="1321696"/>
            <a:ext cx="11458575" cy="6858000"/>
          </a:xfrm>
          <a:prstGeom prst="rect">
            <a:avLst/>
          </a:prstGeom>
        </p:spPr>
      </p:pic>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366712" y="180629"/>
            <a:ext cx="10515600" cy="1325563"/>
          </a:xfrm>
        </p:spPr>
        <p:txBody>
          <a:bodyPr/>
          <a:lstStyle/>
          <a:p>
            <a:r>
              <a:rPr lang="en-US">
                <a:cs typeface="Arial"/>
              </a:rPr>
              <a:t>Ci3T Trainers and Coaches Calls</a:t>
            </a:r>
            <a:endParaRPr lang="en-US"/>
          </a:p>
        </p:txBody>
      </p:sp>
      <p:sp>
        <p:nvSpPr>
          <p:cNvPr id="8" name="Rectangle 7">
            <a:extLst>
              <a:ext uri="{FF2B5EF4-FFF2-40B4-BE49-F238E27FC236}">
                <a16:creationId xmlns:a16="http://schemas.microsoft.com/office/drawing/2014/main" id="{54F100B2-2F60-4C26-8785-F19C90E288A7}"/>
              </a:ext>
            </a:extLst>
          </p:cNvPr>
          <p:cNvSpPr/>
          <p:nvPr/>
        </p:nvSpPr>
        <p:spPr>
          <a:xfrm>
            <a:off x="6631373" y="3524550"/>
            <a:ext cx="1921399" cy="476744"/>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6C319A36-7B7E-5871-7825-E9A213FF13C6}"/>
              </a:ext>
            </a:extLst>
          </p:cNvPr>
          <p:cNvSpPr>
            <a:spLocks noGrp="1"/>
          </p:cNvSpPr>
          <p:nvPr>
            <p:ph idx="1"/>
          </p:nvPr>
        </p:nvSpPr>
        <p:spPr/>
        <p:txBody>
          <a:bodyPr/>
          <a:lstStyle/>
          <a:p>
            <a:endParaRPr lang="en-US"/>
          </a:p>
        </p:txBody>
      </p:sp>
      <p:pic>
        <p:nvPicPr>
          <p:cNvPr id="6" name="Picture 5" descr="A picture containing text&#10;&#10;Description automatically generated">
            <a:extLst>
              <a:ext uri="{FF2B5EF4-FFF2-40B4-BE49-F238E27FC236}">
                <a16:creationId xmlns:a16="http://schemas.microsoft.com/office/drawing/2014/main" id="{06339AA8-E83D-5B75-186C-02664141391A}"/>
              </a:ext>
            </a:extLst>
          </p:cNvPr>
          <p:cNvPicPr>
            <a:picLocks noChangeAspect="1"/>
          </p:cNvPicPr>
          <p:nvPr/>
        </p:nvPicPr>
        <p:blipFill>
          <a:blip r:embed="rId3"/>
          <a:stretch>
            <a:fillRect/>
          </a:stretch>
        </p:blipFill>
        <p:spPr>
          <a:xfrm>
            <a:off x="8274409" y="2010121"/>
            <a:ext cx="3786622" cy="49017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20830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B153-83C9-FA98-CAC7-A5DCD9899373}"/>
              </a:ext>
            </a:extLst>
          </p:cNvPr>
          <p:cNvSpPr>
            <a:spLocks noGrp="1"/>
          </p:cNvSpPr>
          <p:nvPr>
            <p:ph type="title"/>
          </p:nvPr>
        </p:nvSpPr>
        <p:spPr/>
        <p:txBody>
          <a:bodyPr/>
          <a:lstStyle/>
          <a:p>
            <a:r>
              <a:rPr lang="en-US"/>
              <a:t>Thank you!</a:t>
            </a:r>
          </a:p>
        </p:txBody>
      </p:sp>
      <p:sp>
        <p:nvSpPr>
          <p:cNvPr id="4" name="Title 1">
            <a:extLst>
              <a:ext uri="{FF2B5EF4-FFF2-40B4-BE49-F238E27FC236}">
                <a16:creationId xmlns:a16="http://schemas.microsoft.com/office/drawing/2014/main" id="{7E6F5850-8752-2A17-2892-383B0E2A4665}"/>
              </a:ext>
            </a:extLst>
          </p:cNvPr>
          <p:cNvSpPr txBox="1">
            <a:spLocks/>
          </p:cNvSpPr>
          <p:nvPr/>
        </p:nvSpPr>
        <p:spPr>
          <a:xfrm>
            <a:off x="1817600" y="82304"/>
            <a:ext cx="427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grpSp>
        <p:nvGrpSpPr>
          <p:cNvPr id="5" name="Group 4" descr="ci3t.org">
            <a:extLst>
              <a:ext uri="{FF2B5EF4-FFF2-40B4-BE49-F238E27FC236}">
                <a16:creationId xmlns:a16="http://schemas.microsoft.com/office/drawing/2014/main" id="{EE5D740E-A2F2-80C3-01F9-FF58DCF351A2}"/>
              </a:ext>
            </a:extLst>
          </p:cNvPr>
          <p:cNvGrpSpPr/>
          <p:nvPr/>
        </p:nvGrpSpPr>
        <p:grpSpPr>
          <a:xfrm>
            <a:off x="602284" y="1825625"/>
            <a:ext cx="5106057" cy="3791236"/>
            <a:chOff x="687151" y="1401143"/>
            <a:chExt cx="5520441" cy="4271738"/>
          </a:xfrm>
        </p:grpSpPr>
        <p:pic>
          <p:nvPicPr>
            <p:cNvPr id="6" name="Picture 5">
              <a:extLst>
                <a:ext uri="{FF2B5EF4-FFF2-40B4-BE49-F238E27FC236}">
                  <a16:creationId xmlns:a16="http://schemas.microsoft.com/office/drawing/2014/main" id="{57735AB5-E91B-BF34-1593-98BDFA14F8DB}"/>
                </a:ext>
              </a:extLst>
            </p:cNvPr>
            <p:cNvPicPr>
              <a:picLocks noChangeAspect="1"/>
            </p:cNvPicPr>
            <p:nvPr/>
          </p:nvPicPr>
          <p:blipFill>
            <a:blip r:embed="rId3"/>
            <a:stretch>
              <a:fillRect/>
            </a:stretch>
          </p:blipFill>
          <p:spPr>
            <a:xfrm>
              <a:off x="942213" y="1401143"/>
              <a:ext cx="5153787" cy="3206501"/>
            </a:xfrm>
            <a:prstGeom prst="rect">
              <a:avLst/>
            </a:prstGeom>
          </p:spPr>
        </p:pic>
        <p:sp>
          <p:nvSpPr>
            <p:cNvPr id="7" name="Rectangle 6">
              <a:extLst>
                <a:ext uri="{FF2B5EF4-FFF2-40B4-BE49-F238E27FC236}">
                  <a16:creationId xmlns:a16="http://schemas.microsoft.com/office/drawing/2014/main" id="{0282FAE0-E879-E126-393F-4FFACEA9AF53}"/>
                </a:ext>
              </a:extLst>
            </p:cNvPr>
            <p:cNvSpPr/>
            <p:nvPr/>
          </p:nvSpPr>
          <p:spPr>
            <a:xfrm>
              <a:off x="687151" y="4632528"/>
              <a:ext cx="5520441" cy="1040353"/>
            </a:xfrm>
            <a:prstGeom prst="rect">
              <a:avLst/>
            </a:prstGeom>
            <a:noFill/>
          </p:spPr>
          <p:txBody>
            <a:bodyPr wrap="square" lIns="91440" tIns="45720" rIns="91440" bIns="45720">
              <a:spAutoFit/>
            </a:bodyPr>
            <a:lstStyle/>
            <a:p>
              <a:pPr algn="ctr"/>
              <a:r>
                <a:rPr lang="en-US" sz="5400" cap="none" spc="0" dirty="0">
                  <a:ln w="12700" cmpd="sng">
                    <a:solidFill>
                      <a:schemeClr val="accent4">
                        <a:lumMod val="50000"/>
                      </a:schemeClr>
                    </a:solidFill>
                    <a:prstDash val="solid"/>
                  </a:ln>
                  <a:effectLst/>
                </a:rPr>
                <a:t>www.Ci3T.org</a:t>
              </a:r>
            </a:p>
          </p:txBody>
        </p:sp>
      </p:grpSp>
      <p:sp>
        <p:nvSpPr>
          <p:cNvPr id="9" name="TextBox 8">
            <a:extLst>
              <a:ext uri="{FF2B5EF4-FFF2-40B4-BE49-F238E27FC236}">
                <a16:creationId xmlns:a16="http://schemas.microsoft.com/office/drawing/2014/main" id="{30485C80-8E02-0222-0864-64082C2A2FAF}"/>
              </a:ext>
            </a:extLst>
          </p:cNvPr>
          <p:cNvSpPr txBox="1"/>
          <p:nvPr/>
        </p:nvSpPr>
        <p:spPr>
          <a:xfrm>
            <a:off x="294292" y="5740159"/>
            <a:ext cx="10621196" cy="646331"/>
          </a:xfrm>
          <a:prstGeom prst="rect">
            <a:avLst/>
          </a:prstGeom>
          <a:noFill/>
        </p:spPr>
        <p:txBody>
          <a:bodyPr wrap="square" rtlCol="0">
            <a:spAutoFit/>
          </a:bodyPr>
          <a:lstStyle/>
          <a:p>
            <a:r>
              <a:rPr lang="en-US" dirty="0"/>
              <a:t>Kathleen Lynne Lane, University of Kansas </a:t>
            </a:r>
            <a:r>
              <a:rPr lang="en-US" dirty="0">
                <a:hlinkClick r:id="rId4"/>
              </a:rPr>
              <a:t>Kathleen.Lane@ku.edu</a:t>
            </a:r>
            <a:endParaRPr lang="en-US" dirty="0"/>
          </a:p>
          <a:p>
            <a:r>
              <a:rPr lang="en-US" dirty="0"/>
              <a:t> </a:t>
            </a:r>
          </a:p>
        </p:txBody>
      </p:sp>
      <p:sp>
        <p:nvSpPr>
          <p:cNvPr id="11" name="Content Placeholder 10">
            <a:extLst>
              <a:ext uri="{FF2B5EF4-FFF2-40B4-BE49-F238E27FC236}">
                <a16:creationId xmlns:a16="http://schemas.microsoft.com/office/drawing/2014/main" id="{DF415B43-B163-0313-B947-9E11736E7BCF}"/>
              </a:ext>
            </a:extLst>
          </p:cNvPr>
          <p:cNvSpPr>
            <a:spLocks noGrp="1"/>
          </p:cNvSpPr>
          <p:nvPr>
            <p:ph idx="1"/>
          </p:nvPr>
        </p:nvSpPr>
        <p:spPr/>
        <p:txBody>
          <a:bodyPr/>
          <a:lstStyle/>
          <a:p>
            <a:endParaRPr lang="en-US" dirty="0"/>
          </a:p>
          <a:p>
            <a:endParaRPr lang="en-US" dirty="0"/>
          </a:p>
        </p:txBody>
      </p:sp>
      <p:pic>
        <p:nvPicPr>
          <p:cNvPr id="12" name="Picture 37">
            <a:extLst>
              <a:ext uri="{FF2B5EF4-FFF2-40B4-BE49-F238E27FC236}">
                <a16:creationId xmlns:a16="http://schemas.microsoft.com/office/drawing/2014/main" id="{DC3CD147-B24F-E7C9-AFFC-84EF66EE3E19}"/>
              </a:ext>
            </a:extLst>
          </p:cNvPr>
          <p:cNvPicPr>
            <a:picLocks noChangeAspect="1"/>
          </p:cNvPicPr>
          <p:nvPr/>
        </p:nvPicPr>
        <p:blipFill>
          <a:blip r:embed="rId5"/>
          <a:stretch>
            <a:fillRect/>
          </a:stretch>
        </p:blipFill>
        <p:spPr>
          <a:xfrm>
            <a:off x="8225720" y="353182"/>
            <a:ext cx="2594530" cy="6504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259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955E920-0D9E-449F-B921-10F6CB0DA825}"/>
              </a:ext>
            </a:extLst>
          </p:cNvPr>
          <p:cNvGrpSpPr/>
          <p:nvPr/>
        </p:nvGrpSpPr>
        <p:grpSpPr>
          <a:xfrm>
            <a:off x="7854034" y="4307622"/>
            <a:ext cx="3281362" cy="2111375"/>
            <a:chOff x="6330034" y="4307621"/>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30" name="Picture 4" descr="Lions Quest">
              <a:extLst>
                <a:ext uri="{FF2B5EF4-FFF2-40B4-BE49-F238E27FC236}">
                  <a16:creationId xmlns:a16="http://schemas.microsoft.com/office/drawing/2014/main" id="{B7A0F708-6FDF-4810-A640-F7B57FA1A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8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A659-A4F6-4D82-A8AF-33C6A31B2F8F}"/>
              </a:ext>
            </a:extLst>
          </p:cNvPr>
          <p:cNvSpPr>
            <a:spLocks noGrp="1"/>
          </p:cNvSpPr>
          <p:nvPr>
            <p:ph type="title"/>
          </p:nvPr>
        </p:nvSpPr>
        <p:spPr>
          <a:xfrm>
            <a:off x="838200" y="332467"/>
            <a:ext cx="10515600" cy="1325563"/>
          </a:xfrm>
        </p:spPr>
        <p:txBody>
          <a:bodyPr/>
          <a:lstStyle/>
          <a:p>
            <a:r>
              <a:rPr lang="en-US" b="1"/>
              <a:t>Outcomes Associated with Social Skills Training</a:t>
            </a:r>
            <a:endParaRPr lang="en-US"/>
          </a:p>
        </p:txBody>
      </p:sp>
      <p:sp>
        <p:nvSpPr>
          <p:cNvPr id="4" name="Rectangle 3">
            <a:extLst>
              <a:ext uri="{FF2B5EF4-FFF2-40B4-BE49-F238E27FC236}">
                <a16:creationId xmlns:a16="http://schemas.microsoft.com/office/drawing/2014/main" id="{C67DE1D1-BF97-4839-97B6-EE7C3E09A795}"/>
              </a:ext>
            </a:extLst>
          </p:cNvPr>
          <p:cNvSpPr/>
          <p:nvPr/>
        </p:nvSpPr>
        <p:spPr>
          <a:xfrm>
            <a:off x="1524000" y="6488668"/>
            <a:ext cx="1897122"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charset="0"/>
                <a:ea typeface="MS PGothic" charset="-128"/>
                <a:cs typeface="+mn-cs"/>
              </a:rPr>
              <a:t>(CASEL, 2020)</a:t>
            </a:r>
          </a:p>
        </p:txBody>
      </p:sp>
      <p:graphicFrame>
        <p:nvGraphicFramePr>
          <p:cNvPr id="5" name="Content Placeholder 3">
            <a:extLst>
              <a:ext uri="{FF2B5EF4-FFF2-40B4-BE49-F238E27FC236}">
                <a16:creationId xmlns:a16="http://schemas.microsoft.com/office/drawing/2014/main" id="{8A849D2D-96EE-4961-B2E5-A5B50C0E7972}"/>
              </a:ext>
            </a:extLst>
          </p:cNvPr>
          <p:cNvGraphicFramePr>
            <a:graphicFrameLocks/>
          </p:cNvGraphicFramePr>
          <p:nvPr/>
        </p:nvGraphicFramePr>
        <p:xfrm>
          <a:off x="2699061" y="924519"/>
          <a:ext cx="7968940" cy="584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7067428"/>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image" Target="../media/image117.jpeg"/></Relationships>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7B52412-5411-4DD8-9F76-59C1F43502A8}">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5" ma:contentTypeDescription="Create a new document." ma:contentTypeScope="" ma:versionID="37b52499bd5872722025a25c0ad4cb7e">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66358fb542b27481783211874240caf8"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4EF777F3-6079-4545-82A1-8899C1BF4B17}">
  <ds:schemaRefs>
    <ds:schemaRef ds:uri="http://purl.org/dc/terms/"/>
    <ds:schemaRef ds:uri="http://schemas.microsoft.com/office/infopath/2007/PartnerControls"/>
    <ds:schemaRef ds:uri="http://schemas.microsoft.com/office/2006/documentManagement/types"/>
    <ds:schemaRef ds:uri="4318368a-e051-4120-b782-b8f83150f24c"/>
    <ds:schemaRef ds:uri="http://purl.org/dc/elements/1.1/"/>
    <ds:schemaRef ds:uri="http://purl.org/dc/dcmitype/"/>
    <ds:schemaRef ds:uri="http://schemas.openxmlformats.org/package/2006/metadata/core-properties"/>
    <ds:schemaRef ds:uri="f9e924d8-64f0-44e1-941a-d1c0bfcaccf4"/>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F942B8B-FCB5-48AD-86E8-B14051E767FD}">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Ci3T</Template>
  <TotalTime>54</TotalTime>
  <Words>4989</Words>
  <Application>Microsoft Office PowerPoint</Application>
  <PresentationFormat>Widescreen</PresentationFormat>
  <Paragraphs>1024</Paragraphs>
  <Slides>78</Slides>
  <Notes>36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78</vt:i4>
      </vt:variant>
    </vt:vector>
  </HeadingPairs>
  <TitlesOfParts>
    <vt:vector size="94" baseType="lpstr">
      <vt:lpstr>Adobe Hebrew</vt:lpstr>
      <vt:lpstr>Arial</vt:lpstr>
      <vt:lpstr>Calibri</vt:lpstr>
      <vt:lpstr>Calibri Light</vt:lpstr>
      <vt:lpstr>Century Gothic</vt:lpstr>
      <vt:lpstr>Century Schoolbook</vt:lpstr>
      <vt:lpstr>Courier New</vt:lpstr>
      <vt:lpstr>Georgia</vt:lpstr>
      <vt:lpstr>Symbol</vt:lpstr>
      <vt:lpstr>System Font Regular</vt:lpstr>
      <vt:lpstr>Times New Roman</vt:lpstr>
      <vt:lpstr>Tw Cen MT</vt:lpstr>
      <vt:lpstr>Verdana</vt:lpstr>
      <vt:lpstr>Wingdings</vt:lpstr>
      <vt:lpstr>Ci3T</vt:lpstr>
      <vt:lpstr>1_Ci3T</vt:lpstr>
      <vt:lpstr>Systematic Screening in Tiered Systems: What do I need to know?</vt:lpstr>
      <vt:lpstr>Agenda</vt:lpstr>
      <vt:lpstr>Creating Positive, Productive Systems</vt:lpstr>
      <vt:lpstr>Agenda</vt:lpstr>
      <vt:lpstr>PowerPoint Presentation</vt:lpstr>
      <vt:lpstr>PowerPoint Presentation</vt:lpstr>
      <vt:lpstr>PowerPoint Presentation</vt:lpstr>
      <vt:lpstr>PowerPoint Presentation</vt:lpstr>
      <vt:lpstr>Outcomes Associated with Social Skills Training</vt:lpstr>
      <vt:lpstr>PowerPoint Presentation</vt:lpstr>
      <vt:lpstr>The Journey… Ci3T Training &amp; Implementation</vt:lpstr>
      <vt:lpstr>PowerPoint Presentation</vt:lpstr>
      <vt:lpstr>PowerPoint Presentation</vt:lpstr>
      <vt:lpstr>PowerPoint Presentation</vt:lpstr>
      <vt:lpstr>PowerPoint Presentation</vt:lpstr>
      <vt:lpstr>Essential Components of  Primary Prevention Efforts</vt:lpstr>
      <vt:lpstr>PowerPoint Presentation</vt:lpstr>
      <vt:lpstr>PowerPoint Presentation</vt:lpstr>
      <vt:lpstr>PowerPoint Presentation</vt:lpstr>
      <vt:lpstr>Systematic Screening … Logistics</vt:lpstr>
      <vt:lpstr>Data Sharing</vt:lpstr>
      <vt:lpstr>PowerPoint Presentation</vt:lpstr>
      <vt:lpstr>Considerations</vt:lpstr>
      <vt:lpstr>Student Risk Screening Scale – Internalizing and Externalizing (SRSS-IE; Drummond, 1994; Lane &amp; Menzies, 2009) Elementary</vt:lpstr>
      <vt:lpstr>SRSS-IE: Cut Scores</vt:lpstr>
      <vt:lpstr>Fall 2021 SRSS-Externalizing Results – School level</vt:lpstr>
      <vt:lpstr>Fall 2021 SRSS-Internalizing Results – School level</vt:lpstr>
      <vt:lpstr>Fall 2020 SRSS-Externalizing Results – Elementary</vt:lpstr>
      <vt:lpstr>PowerPoint Presentation</vt:lpstr>
      <vt:lpstr>PowerPoint Presentation</vt:lpstr>
      <vt:lpstr>Student Risk Screening Scale Fall 2004 – 2012 Middle School</vt:lpstr>
      <vt:lpstr>Middle School Study 1: Behavioral &amp; Academic Characteristics of SRSS Risk Groups</vt:lpstr>
      <vt:lpstr>Screening Data: High School Yrs1-3</vt:lpstr>
      <vt:lpstr>PowerPoint Presentation</vt:lpstr>
      <vt:lpstr>PowerPoint Presentation</vt:lpstr>
      <vt:lpstr>Project SCREEN: Research Project Team</vt:lpstr>
      <vt:lpstr>Research Questions</vt:lpstr>
      <vt:lpstr>PowerPoint Presentation</vt:lpstr>
      <vt:lpstr>Implementation Science  Adapted from Fixsen &amp; Blasé, 2005</vt:lpstr>
      <vt:lpstr>Agenda</vt:lpstr>
      <vt:lpstr>Social Skills Improvement System – Performance Screening Guide Spring 2012 – Total School</vt:lpstr>
      <vt:lpstr>Student Risk Screening Scale Fall 2004 – 2012 Middle School</vt:lpstr>
      <vt:lpstr>Agenda</vt:lpstr>
      <vt:lpstr>PowerPoint Presentation</vt:lpstr>
      <vt:lpstr>Building a Ci3T Tier Library</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Tertiary (Tier 3) Intervention Grid: For Middle and High School Students</vt:lpstr>
      <vt:lpstr>Changes in Harry’s Behavior</vt:lpstr>
      <vt:lpstr>PowerPoint Presentation</vt:lpstr>
      <vt:lpstr>Agenda</vt:lpstr>
      <vt:lpstr>Resources</vt:lpstr>
      <vt:lpstr>Website www.ci3t.org</vt:lpstr>
      <vt:lpstr>Protocols</vt:lpstr>
      <vt:lpstr>Manual</vt:lpstr>
      <vt:lpstr>PowerPoint Presentation</vt:lpstr>
      <vt:lpstr>Resources About the Screening Process: Questions to consider for…. </vt:lpstr>
      <vt:lpstr>PowerPoint Presentation</vt:lpstr>
      <vt:lpstr>PowerPoint Presentation</vt:lpstr>
      <vt:lpstr>PowerPoint Presentation</vt:lpstr>
      <vt:lpstr>PowerPoint Presentation</vt:lpstr>
      <vt:lpstr>EMPOWER Sessions</vt:lpstr>
      <vt:lpstr>Ci3T Trainers and Coaches Calls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Lane, Kathleen</cp:lastModifiedBy>
  <cp:revision>1</cp:revision>
  <dcterms:created xsi:type="dcterms:W3CDTF">2020-08-09T02:04:37Z</dcterms:created>
  <dcterms:modified xsi:type="dcterms:W3CDTF">2023-06-03T20:25:53Z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