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1" r:id="rId5"/>
    <p:sldMasterId id="2147483730" r:id="rId6"/>
    <p:sldMasterId id="2147483755" r:id="rId7"/>
    <p:sldMasterId id="2147483767" r:id="rId8"/>
    <p:sldMasterId id="2147483775" r:id="rId9"/>
    <p:sldMasterId id="2147483787" r:id="rId10"/>
    <p:sldMasterId id="2147483791" r:id="rId11"/>
  </p:sldMasterIdLst>
  <p:notesMasterIdLst>
    <p:notesMasterId r:id="rId107"/>
  </p:notesMasterIdLst>
  <p:handoutMasterIdLst>
    <p:handoutMasterId r:id="rId108"/>
  </p:handoutMasterIdLst>
  <p:sldIdLst>
    <p:sldId id="257" r:id="rId12"/>
    <p:sldId id="1466" r:id="rId13"/>
    <p:sldId id="1267" r:id="rId14"/>
    <p:sldId id="258" r:id="rId15"/>
    <p:sldId id="1916" r:id="rId16"/>
    <p:sldId id="1204" r:id="rId17"/>
    <p:sldId id="1205" r:id="rId18"/>
    <p:sldId id="1919" r:id="rId19"/>
    <p:sldId id="1923" r:id="rId20"/>
    <p:sldId id="1924" r:id="rId21"/>
    <p:sldId id="1925" r:id="rId22"/>
    <p:sldId id="1920" r:id="rId23"/>
    <p:sldId id="1921" r:id="rId24"/>
    <p:sldId id="1207" r:id="rId25"/>
    <p:sldId id="1560" r:id="rId26"/>
    <p:sldId id="1208" r:id="rId27"/>
    <p:sldId id="1209" r:id="rId28"/>
    <p:sldId id="1570" r:id="rId29"/>
    <p:sldId id="1934" r:id="rId30"/>
    <p:sldId id="1210" r:id="rId31"/>
    <p:sldId id="1211" r:id="rId32"/>
    <p:sldId id="1214" r:id="rId33"/>
    <p:sldId id="1215" r:id="rId34"/>
    <p:sldId id="1216" r:id="rId35"/>
    <p:sldId id="1217" r:id="rId36"/>
    <p:sldId id="1218" r:id="rId37"/>
    <p:sldId id="1895" r:id="rId38"/>
    <p:sldId id="1220" r:id="rId39"/>
    <p:sldId id="1221" r:id="rId40"/>
    <p:sldId id="1222" r:id="rId41"/>
    <p:sldId id="1223" r:id="rId42"/>
    <p:sldId id="1224" r:id="rId43"/>
    <p:sldId id="1225" r:id="rId44"/>
    <p:sldId id="1226" r:id="rId45"/>
    <p:sldId id="1227" r:id="rId46"/>
    <p:sldId id="1228" r:id="rId47"/>
    <p:sldId id="1229" r:id="rId48"/>
    <p:sldId id="1230" r:id="rId49"/>
    <p:sldId id="1231" r:id="rId50"/>
    <p:sldId id="1232" r:id="rId51"/>
    <p:sldId id="1233" r:id="rId52"/>
    <p:sldId id="1898" r:id="rId53"/>
    <p:sldId id="1899" r:id="rId54"/>
    <p:sldId id="1900" r:id="rId55"/>
    <p:sldId id="1896" r:id="rId56"/>
    <p:sldId id="1901" r:id="rId57"/>
    <p:sldId id="1234" r:id="rId58"/>
    <p:sldId id="1259" r:id="rId59"/>
    <p:sldId id="1912" r:id="rId60"/>
    <p:sldId id="1277" r:id="rId61"/>
    <p:sldId id="1278" r:id="rId62"/>
    <p:sldId id="1279" r:id="rId63"/>
    <p:sldId id="1280" r:id="rId64"/>
    <p:sldId id="1281" r:id="rId65"/>
    <p:sldId id="1282" r:id="rId66"/>
    <p:sldId id="1283" r:id="rId67"/>
    <p:sldId id="1284" r:id="rId68"/>
    <p:sldId id="1285" r:id="rId69"/>
    <p:sldId id="1286" r:id="rId70"/>
    <p:sldId id="1287" r:id="rId71"/>
    <p:sldId id="1288" r:id="rId72"/>
    <p:sldId id="1289" r:id="rId73"/>
    <p:sldId id="1290" r:id="rId74"/>
    <p:sldId id="1291" r:id="rId75"/>
    <p:sldId id="1292" r:id="rId76"/>
    <p:sldId id="1293" r:id="rId77"/>
    <p:sldId id="1294" r:id="rId78"/>
    <p:sldId id="1295" r:id="rId79"/>
    <p:sldId id="1296" r:id="rId80"/>
    <p:sldId id="1297" r:id="rId81"/>
    <p:sldId id="1298" r:id="rId82"/>
    <p:sldId id="1273" r:id="rId83"/>
    <p:sldId id="1913" r:id="rId84"/>
    <p:sldId id="1914" r:id="rId85"/>
    <p:sldId id="1256" r:id="rId86"/>
    <p:sldId id="1257" r:id="rId87"/>
    <p:sldId id="1258" r:id="rId88"/>
    <p:sldId id="1494" r:id="rId89"/>
    <p:sldId id="1299" r:id="rId90"/>
    <p:sldId id="1499" r:id="rId91"/>
    <p:sldId id="290" r:id="rId92"/>
    <p:sldId id="1891" r:id="rId93"/>
    <p:sldId id="986" r:id="rId94"/>
    <p:sldId id="1399" r:id="rId95"/>
    <p:sldId id="1879" r:id="rId96"/>
    <p:sldId id="618" r:id="rId97"/>
    <p:sldId id="1881" r:id="rId98"/>
    <p:sldId id="1427" r:id="rId99"/>
    <p:sldId id="1051" r:id="rId100"/>
    <p:sldId id="1824" r:id="rId101"/>
    <p:sldId id="1825" r:id="rId102"/>
    <p:sldId id="1910" r:id="rId103"/>
    <p:sldId id="1592" r:id="rId104"/>
    <p:sldId id="282" r:id="rId105"/>
    <p:sldId id="1911"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mp; Agenda" id="{13C3DF47-C0DB-4896-AED9-209F322193E8}">
          <p14:sldIdLst>
            <p14:sldId id="257"/>
            <p14:sldId id="1466"/>
            <p14:sldId id="1267"/>
          </p14:sldIdLst>
        </p14:section>
        <p14:section name="Academic, Behavior, and Social Needs" id="{F06B0CDC-053D-4A3E-8F62-C068BBBA1E37}">
          <p14:sldIdLst>
            <p14:sldId id="258"/>
            <p14:sldId id="1916"/>
            <p14:sldId id="1204"/>
            <p14:sldId id="1205"/>
            <p14:sldId id="1919"/>
            <p14:sldId id="1923"/>
            <p14:sldId id="1924"/>
            <p14:sldId id="1925"/>
            <p14:sldId id="1920"/>
            <p14:sldId id="1921"/>
            <p14:sldId id="1207"/>
            <p14:sldId id="1560"/>
            <p14:sldId id="1208"/>
            <p14:sldId id="1209"/>
            <p14:sldId id="1570"/>
          </p14:sldIdLst>
        </p14:section>
        <p14:section name="Low-intensity, Teacher-delivered Strategies" id="{89C2DA8C-802D-42EC-9FDE-527C104BB6AD}">
          <p14:sldIdLst>
            <p14:sldId id="1934"/>
            <p14:sldId id="1210"/>
            <p14:sldId id="1211"/>
            <p14:sldId id="1214"/>
            <p14:sldId id="1215"/>
            <p14:sldId id="1216"/>
            <p14:sldId id="1217"/>
            <p14:sldId id="1218"/>
            <p14:sldId id="1895"/>
            <p14:sldId id="1220"/>
            <p14:sldId id="1221"/>
            <p14:sldId id="1222"/>
            <p14:sldId id="1223"/>
            <p14:sldId id="1224"/>
            <p14:sldId id="1225"/>
            <p14:sldId id="1226"/>
            <p14:sldId id="1227"/>
            <p14:sldId id="1228"/>
            <p14:sldId id="1229"/>
            <p14:sldId id="1230"/>
            <p14:sldId id="1231"/>
            <p14:sldId id="1232"/>
            <p14:sldId id="1233"/>
            <p14:sldId id="1898"/>
            <p14:sldId id="1899"/>
            <p14:sldId id="1900"/>
            <p14:sldId id="1896"/>
            <p14:sldId id="1901"/>
            <p14:sldId id="1234"/>
            <p14:sldId id="1259"/>
            <p14:sldId id="1912"/>
            <p14:sldId id="1277"/>
            <p14:sldId id="1278"/>
            <p14:sldId id="1279"/>
            <p14:sldId id="1280"/>
            <p14:sldId id="1281"/>
            <p14:sldId id="1282"/>
            <p14:sldId id="1283"/>
            <p14:sldId id="1284"/>
            <p14:sldId id="1285"/>
            <p14:sldId id="1286"/>
            <p14:sldId id="1287"/>
            <p14:sldId id="1288"/>
            <p14:sldId id="1289"/>
            <p14:sldId id="1290"/>
            <p14:sldId id="1291"/>
            <p14:sldId id="1292"/>
            <p14:sldId id="1293"/>
            <p14:sldId id="1294"/>
            <p14:sldId id="1295"/>
            <p14:sldId id="1296"/>
            <p14:sldId id="1297"/>
            <p14:sldId id="1298"/>
            <p14:sldId id="1273"/>
            <p14:sldId id="1913"/>
            <p14:sldId id="1914"/>
            <p14:sldId id="1256"/>
            <p14:sldId id="1257"/>
            <p14:sldId id="1258"/>
          </p14:sldIdLst>
        </p14:section>
        <p14:section name="Evaluating and Integrating Low-intensity Strategies" id="{DE95904B-125E-4A20-B38F-09A84B9BC123}">
          <p14:sldIdLst>
            <p14:sldId id="1494"/>
            <p14:sldId id="1299"/>
            <p14:sldId id="1499"/>
            <p14:sldId id="290"/>
            <p14:sldId id="1891"/>
            <p14:sldId id="986"/>
            <p14:sldId id="1399"/>
            <p14:sldId id="1879"/>
            <p14:sldId id="618"/>
            <p14:sldId id="1881"/>
            <p14:sldId id="1427"/>
            <p14:sldId id="1051"/>
            <p14:sldId id="1824"/>
            <p14:sldId id="1825"/>
            <p14:sldId id="1910"/>
            <p14:sldId id="1592"/>
            <p14:sldId id="282"/>
            <p14:sldId id="19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09D"/>
    <a:srgbClr val="FFD580"/>
    <a:srgbClr val="8DA2D8"/>
    <a:srgbClr val="C8C8C8"/>
    <a:srgbClr val="F7AB8B"/>
    <a:srgbClr val="4472C4"/>
    <a:srgbClr val="E5E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2E3BB-EB41-42C8-B44D-2635429CCB14}" v="6" dt="2023-06-05T15:39:29.420"/>
    <p1510:client id="{B1E0B718-DCB9-44EF-BA20-DCED11276962}" vWet="2" dt="2023-06-05T15:37:29.013"/>
    <p1510:client id="{E534A8F8-232A-4B96-B9AE-73C15EACC0AC}" v="65" dt="2023-06-04T19:23:43.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tableStyles" Target="tableStyles.xml"/><Relationship Id="rId16" Type="http://schemas.openxmlformats.org/officeDocument/2006/relationships/slide" Target="slides/slide5.xml"/><Relationship Id="rId107" Type="http://schemas.openxmlformats.org/officeDocument/2006/relationships/notesMaster" Target="notesMasters/notesMaster1.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microsoft.com/office/2016/11/relationships/changesInfo" Target="changesInfos/changesInfo1.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handoutMaster" Target="handoutMasters/handoutMaster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presProps" Target="presProp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E534A8F8-232A-4B96-B9AE-73C15EACC0AC}"/>
    <pc:docChg chg="undo custSel addSld delSld modSld sldOrd addSection delSection modSection">
      <pc:chgData name="Lane, Kathleen" userId="d8586a00-d571-4eeb-bfc3-f42bf250439e" providerId="ADAL" clId="{E534A8F8-232A-4B96-B9AE-73C15EACC0AC}" dt="2023-06-04T19:28:13.667" v="1172" actId="166"/>
      <pc:docMkLst>
        <pc:docMk/>
      </pc:docMkLst>
      <pc:sldChg chg="delSp modSp del mod modNotesTx">
        <pc:chgData name="Lane, Kathleen" userId="d8586a00-d571-4eeb-bfc3-f42bf250439e" providerId="ADAL" clId="{E534A8F8-232A-4B96-B9AE-73C15EACC0AC}" dt="2023-06-03T20:28:36.458" v="61" actId="2696"/>
        <pc:sldMkLst>
          <pc:docMk/>
          <pc:sldMk cId="25972479" sldId="257"/>
        </pc:sldMkLst>
        <pc:spChg chg="del mod">
          <ac:chgData name="Lane, Kathleen" userId="d8586a00-d571-4eeb-bfc3-f42bf250439e" providerId="ADAL" clId="{E534A8F8-232A-4B96-B9AE-73C15EACC0AC}" dt="2023-06-03T20:28:31.842" v="60" actId="478"/>
          <ac:spMkLst>
            <pc:docMk/>
            <pc:sldMk cId="25972479" sldId="257"/>
            <ac:spMk id="2" creationId="{959F9A0E-A13F-B3C7-CD22-D961A7792BE8}"/>
          </ac:spMkLst>
        </pc:spChg>
        <pc:spChg chg="mod">
          <ac:chgData name="Lane, Kathleen" userId="d8586a00-d571-4eeb-bfc3-f42bf250439e" providerId="ADAL" clId="{E534A8F8-232A-4B96-B9AE-73C15EACC0AC}" dt="2023-06-03T20:28:14.897" v="57" actId="20577"/>
          <ac:spMkLst>
            <pc:docMk/>
            <pc:sldMk cId="25972479" sldId="257"/>
            <ac:spMk id="10" creationId="{3523A8A5-F12F-4CC3-B23E-BA7DC4BE23F1}"/>
          </ac:spMkLst>
        </pc:spChg>
        <pc:picChg chg="del">
          <ac:chgData name="Lane, Kathleen" userId="d8586a00-d571-4eeb-bfc3-f42bf250439e" providerId="ADAL" clId="{E534A8F8-232A-4B96-B9AE-73C15EACC0AC}" dt="2023-06-03T20:28:19.824" v="58" actId="478"/>
          <ac:picMkLst>
            <pc:docMk/>
            <pc:sldMk cId="25972479" sldId="257"/>
            <ac:picMk id="4" creationId="{647AFFF2-A1A0-4ADF-50AC-B0D99C61695A}"/>
          </ac:picMkLst>
        </pc:picChg>
      </pc:sldChg>
      <pc:sldChg chg="addSp delSp modSp add mod ord">
        <pc:chgData name="Lane, Kathleen" userId="d8586a00-d571-4eeb-bfc3-f42bf250439e" providerId="ADAL" clId="{E534A8F8-232A-4B96-B9AE-73C15EACC0AC}" dt="2023-06-03T23:03:02.279" v="476" actId="20577"/>
        <pc:sldMkLst>
          <pc:docMk/>
          <pc:sldMk cId="928866987" sldId="257"/>
        </pc:sldMkLst>
        <pc:spChg chg="mod">
          <ac:chgData name="Lane, Kathleen" userId="d8586a00-d571-4eeb-bfc3-f42bf250439e" providerId="ADAL" clId="{E534A8F8-232A-4B96-B9AE-73C15EACC0AC}" dt="2023-06-03T23:03:02.279" v="476" actId="20577"/>
          <ac:spMkLst>
            <pc:docMk/>
            <pc:sldMk cId="928866987" sldId="257"/>
            <ac:spMk id="11" creationId="{0F080860-3FD6-4FFE-AFEC-E496CB445F30}"/>
          </ac:spMkLst>
        </pc:spChg>
        <pc:picChg chg="add mod">
          <ac:chgData name="Lane, Kathleen" userId="d8586a00-d571-4eeb-bfc3-f42bf250439e" providerId="ADAL" clId="{E534A8F8-232A-4B96-B9AE-73C15EACC0AC}" dt="2023-06-03T23:02:39.942" v="461" actId="14100"/>
          <ac:picMkLst>
            <pc:docMk/>
            <pc:sldMk cId="928866987" sldId="257"/>
            <ac:picMk id="2" creationId="{AAD566DD-B3D7-55C4-93C4-20F979F62DBC}"/>
          </ac:picMkLst>
        </pc:picChg>
        <pc:picChg chg="add del mod">
          <ac:chgData name="Lane, Kathleen" userId="d8586a00-d571-4eeb-bfc3-f42bf250439e" providerId="ADAL" clId="{E534A8F8-232A-4B96-B9AE-73C15EACC0AC}" dt="2023-06-03T23:01:53.773" v="454" actId="478"/>
          <ac:picMkLst>
            <pc:docMk/>
            <pc:sldMk cId="928866987" sldId="257"/>
            <ac:picMk id="3" creationId="{F7D7125C-BC98-38E2-EBB4-76D309F54B35}"/>
          </ac:picMkLst>
        </pc:picChg>
        <pc:picChg chg="add mod">
          <ac:chgData name="Lane, Kathleen" userId="d8586a00-d571-4eeb-bfc3-f42bf250439e" providerId="ADAL" clId="{E534A8F8-232A-4B96-B9AE-73C15EACC0AC}" dt="2023-06-03T23:02:33.501" v="459" actId="1076"/>
          <ac:picMkLst>
            <pc:docMk/>
            <pc:sldMk cId="928866987" sldId="257"/>
            <ac:picMk id="4" creationId="{8C07E17B-96F6-29D3-F3FE-E6BB91FCB7B7}"/>
          </ac:picMkLst>
        </pc:picChg>
        <pc:picChg chg="add del mod">
          <ac:chgData name="Lane, Kathleen" userId="d8586a00-d571-4eeb-bfc3-f42bf250439e" providerId="ADAL" clId="{E534A8F8-232A-4B96-B9AE-73C15EACC0AC}" dt="2023-06-03T23:02:57.026" v="464"/>
          <ac:picMkLst>
            <pc:docMk/>
            <pc:sldMk cId="928866987" sldId="257"/>
            <ac:picMk id="5" creationId="{44292177-9A82-9166-FFC5-89B88AFBFC26}"/>
          </ac:picMkLst>
        </pc:picChg>
      </pc:sldChg>
      <pc:sldChg chg="del">
        <pc:chgData name="Lane, Kathleen" userId="d8586a00-d571-4eeb-bfc3-f42bf250439e" providerId="ADAL" clId="{E534A8F8-232A-4B96-B9AE-73C15EACC0AC}" dt="2023-06-03T23:30:22.531" v="1007" actId="47"/>
        <pc:sldMkLst>
          <pc:docMk/>
          <pc:sldMk cId="820922242" sldId="261"/>
        </pc:sldMkLst>
      </pc:sldChg>
      <pc:sldChg chg="add del">
        <pc:chgData name="Lane, Kathleen" userId="d8586a00-d571-4eeb-bfc3-f42bf250439e" providerId="ADAL" clId="{E534A8F8-232A-4B96-B9AE-73C15EACC0AC}" dt="2023-06-03T23:32:45.354" v="1015" actId="47"/>
        <pc:sldMkLst>
          <pc:docMk/>
          <pc:sldMk cId="2357373378" sldId="269"/>
        </pc:sldMkLst>
      </pc:sldChg>
      <pc:sldChg chg="del ord">
        <pc:chgData name="Lane, Kathleen" userId="d8586a00-d571-4eeb-bfc3-f42bf250439e" providerId="ADAL" clId="{E534A8F8-232A-4B96-B9AE-73C15EACC0AC}" dt="2023-06-04T19:24:30.331" v="1171" actId="47"/>
        <pc:sldMkLst>
          <pc:docMk/>
          <pc:sldMk cId="4276775244" sldId="270"/>
        </pc:sldMkLst>
      </pc:sldChg>
      <pc:sldChg chg="del">
        <pc:chgData name="Lane, Kathleen" userId="d8586a00-d571-4eeb-bfc3-f42bf250439e" providerId="ADAL" clId="{E534A8F8-232A-4B96-B9AE-73C15EACC0AC}" dt="2023-06-03T23:36:00.991" v="1027" actId="47"/>
        <pc:sldMkLst>
          <pc:docMk/>
          <pc:sldMk cId="920924245" sldId="274"/>
        </pc:sldMkLst>
      </pc:sldChg>
      <pc:sldChg chg="del">
        <pc:chgData name="Lane, Kathleen" userId="d8586a00-d571-4eeb-bfc3-f42bf250439e" providerId="ADAL" clId="{E534A8F8-232A-4B96-B9AE-73C15EACC0AC}" dt="2023-06-03T23:30:22.531" v="1007" actId="47"/>
        <pc:sldMkLst>
          <pc:docMk/>
          <pc:sldMk cId="1869320522" sldId="277"/>
        </pc:sldMkLst>
      </pc:sldChg>
      <pc:sldChg chg="del">
        <pc:chgData name="Lane, Kathleen" userId="d8586a00-d571-4eeb-bfc3-f42bf250439e" providerId="ADAL" clId="{E534A8F8-232A-4B96-B9AE-73C15EACC0AC}" dt="2023-06-03T23:30:22.531" v="1007" actId="47"/>
        <pc:sldMkLst>
          <pc:docMk/>
          <pc:sldMk cId="3819064335" sldId="279"/>
        </pc:sldMkLst>
      </pc:sldChg>
      <pc:sldChg chg="ord">
        <pc:chgData name="Lane, Kathleen" userId="d8586a00-d571-4eeb-bfc3-f42bf250439e" providerId="ADAL" clId="{E534A8F8-232A-4B96-B9AE-73C15EACC0AC}" dt="2023-06-04T00:03:09.534" v="1165"/>
        <pc:sldMkLst>
          <pc:docMk/>
          <pc:sldMk cId="1312083061" sldId="282"/>
        </pc:sldMkLst>
      </pc:sldChg>
      <pc:sldChg chg="add del">
        <pc:chgData name="Lane, Kathleen" userId="d8586a00-d571-4eeb-bfc3-f42bf250439e" providerId="ADAL" clId="{E534A8F8-232A-4B96-B9AE-73C15EACC0AC}" dt="2023-06-03T20:36:36.816" v="358"/>
        <pc:sldMkLst>
          <pc:docMk/>
          <pc:sldMk cId="3011447968" sldId="290"/>
        </pc:sldMkLst>
      </pc:sldChg>
      <pc:sldChg chg="del">
        <pc:chgData name="Lane, Kathleen" userId="d8586a00-d571-4eeb-bfc3-f42bf250439e" providerId="ADAL" clId="{E534A8F8-232A-4B96-B9AE-73C15EACC0AC}" dt="2023-06-03T23:29:46.388" v="1005" actId="47"/>
        <pc:sldMkLst>
          <pc:docMk/>
          <pc:sldMk cId="3648834283" sldId="291"/>
        </pc:sldMkLst>
      </pc:sldChg>
      <pc:sldChg chg="del">
        <pc:chgData name="Lane, Kathleen" userId="d8586a00-d571-4eeb-bfc3-f42bf250439e" providerId="ADAL" clId="{E534A8F8-232A-4B96-B9AE-73C15EACC0AC}" dt="2023-06-03T23:37:01.227" v="1030" actId="47"/>
        <pc:sldMkLst>
          <pc:docMk/>
          <pc:sldMk cId="3548822507" sldId="317"/>
        </pc:sldMkLst>
      </pc:sldChg>
      <pc:sldChg chg="del">
        <pc:chgData name="Lane, Kathleen" userId="d8586a00-d571-4eeb-bfc3-f42bf250439e" providerId="ADAL" clId="{E534A8F8-232A-4B96-B9AE-73C15EACC0AC}" dt="2023-06-03T23:37:01.227" v="1030" actId="47"/>
        <pc:sldMkLst>
          <pc:docMk/>
          <pc:sldMk cId="3828452791" sldId="320"/>
        </pc:sldMkLst>
      </pc:sldChg>
      <pc:sldChg chg="add del">
        <pc:chgData name="Lane, Kathleen" userId="d8586a00-d571-4eeb-bfc3-f42bf250439e" providerId="ADAL" clId="{E534A8F8-232A-4B96-B9AE-73C15EACC0AC}" dt="2023-06-03T23:46:37.482" v="1056" actId="47"/>
        <pc:sldMkLst>
          <pc:docMk/>
          <pc:sldMk cId="576069568" sldId="322"/>
        </pc:sldMkLst>
      </pc:sldChg>
      <pc:sldChg chg="del">
        <pc:chgData name="Lane, Kathleen" userId="d8586a00-d571-4eeb-bfc3-f42bf250439e" providerId="ADAL" clId="{E534A8F8-232A-4B96-B9AE-73C15EACC0AC}" dt="2023-06-03T23:37:01.227" v="1030" actId="47"/>
        <pc:sldMkLst>
          <pc:docMk/>
          <pc:sldMk cId="2447900760" sldId="327"/>
        </pc:sldMkLst>
      </pc:sldChg>
      <pc:sldChg chg="del">
        <pc:chgData name="Lane, Kathleen" userId="d8586a00-d571-4eeb-bfc3-f42bf250439e" providerId="ADAL" clId="{E534A8F8-232A-4B96-B9AE-73C15EACC0AC}" dt="2023-06-03T23:29:46.388" v="1005" actId="47"/>
        <pc:sldMkLst>
          <pc:docMk/>
          <pc:sldMk cId="3269296903" sldId="329"/>
        </pc:sldMkLst>
      </pc:sldChg>
      <pc:sldChg chg="ord">
        <pc:chgData name="Lane, Kathleen" userId="d8586a00-d571-4eeb-bfc3-f42bf250439e" providerId="ADAL" clId="{E534A8F8-232A-4B96-B9AE-73C15EACC0AC}" dt="2023-06-03T23:49:56.646" v="1073"/>
        <pc:sldMkLst>
          <pc:docMk/>
          <pc:sldMk cId="84214431" sldId="618"/>
        </pc:sldMkLst>
      </pc:sldChg>
      <pc:sldChg chg="del">
        <pc:chgData name="Lane, Kathleen" userId="d8586a00-d571-4eeb-bfc3-f42bf250439e" providerId="ADAL" clId="{E534A8F8-232A-4B96-B9AE-73C15EACC0AC}" dt="2023-06-03T23:32:10.403" v="1010" actId="47"/>
        <pc:sldMkLst>
          <pc:docMk/>
          <pc:sldMk cId="0" sldId="747"/>
        </pc:sldMkLst>
      </pc:sldChg>
      <pc:sldChg chg="del">
        <pc:chgData name="Lane, Kathleen" userId="d8586a00-d571-4eeb-bfc3-f42bf250439e" providerId="ADAL" clId="{E534A8F8-232A-4B96-B9AE-73C15EACC0AC}" dt="2023-06-03T23:32:12.721" v="1011" actId="47"/>
        <pc:sldMkLst>
          <pc:docMk/>
          <pc:sldMk cId="1008470295" sldId="749"/>
        </pc:sldMkLst>
      </pc:sldChg>
      <pc:sldChg chg="del">
        <pc:chgData name="Lane, Kathleen" userId="d8586a00-d571-4eeb-bfc3-f42bf250439e" providerId="ADAL" clId="{E534A8F8-232A-4B96-B9AE-73C15EACC0AC}" dt="2023-06-03T23:37:01.227" v="1030" actId="47"/>
        <pc:sldMkLst>
          <pc:docMk/>
          <pc:sldMk cId="0" sldId="835"/>
        </pc:sldMkLst>
      </pc:sldChg>
      <pc:sldChg chg="ord">
        <pc:chgData name="Lane, Kathleen" userId="d8586a00-d571-4eeb-bfc3-f42bf250439e" providerId="ADAL" clId="{E534A8F8-232A-4B96-B9AE-73C15EACC0AC}" dt="2023-06-03T23:50:41.226" v="1087"/>
        <pc:sldMkLst>
          <pc:docMk/>
          <pc:sldMk cId="2436855566" sldId="986"/>
        </pc:sldMkLst>
      </pc:sldChg>
      <pc:sldChg chg="del">
        <pc:chgData name="Lane, Kathleen" userId="d8586a00-d571-4eeb-bfc3-f42bf250439e" providerId="ADAL" clId="{E534A8F8-232A-4B96-B9AE-73C15EACC0AC}" dt="2023-06-03T23:37:01.227" v="1030" actId="47"/>
        <pc:sldMkLst>
          <pc:docMk/>
          <pc:sldMk cId="3534703674" sldId="992"/>
        </pc:sldMkLst>
      </pc:sldChg>
      <pc:sldChg chg="del">
        <pc:chgData name="Lane, Kathleen" userId="d8586a00-d571-4eeb-bfc3-f42bf250439e" providerId="ADAL" clId="{E534A8F8-232A-4B96-B9AE-73C15EACC0AC}" dt="2023-06-03T23:37:01.227" v="1030" actId="47"/>
        <pc:sldMkLst>
          <pc:docMk/>
          <pc:sldMk cId="2321959216" sldId="994"/>
        </pc:sldMkLst>
      </pc:sldChg>
      <pc:sldChg chg="del">
        <pc:chgData name="Lane, Kathleen" userId="d8586a00-d571-4eeb-bfc3-f42bf250439e" providerId="ADAL" clId="{E534A8F8-232A-4B96-B9AE-73C15EACC0AC}" dt="2023-06-03T23:37:01.227" v="1030" actId="47"/>
        <pc:sldMkLst>
          <pc:docMk/>
          <pc:sldMk cId="3040176877" sldId="1006"/>
        </pc:sldMkLst>
      </pc:sldChg>
      <pc:sldChg chg="ord">
        <pc:chgData name="Lane, Kathleen" userId="d8586a00-d571-4eeb-bfc3-f42bf250439e" providerId="ADAL" clId="{E534A8F8-232A-4B96-B9AE-73C15EACC0AC}" dt="2023-06-03T23:50:29.154" v="1085"/>
        <pc:sldMkLst>
          <pc:docMk/>
          <pc:sldMk cId="274596742" sldId="1051"/>
        </pc:sldMkLst>
      </pc:sldChg>
      <pc:sldChg chg="addSp modSp add del mod">
        <pc:chgData name="Lane, Kathleen" userId="d8586a00-d571-4eeb-bfc3-f42bf250439e" providerId="ADAL" clId="{E534A8F8-232A-4B96-B9AE-73C15EACC0AC}" dt="2023-06-03T23:21:28.711" v="782" actId="47"/>
        <pc:sldMkLst>
          <pc:docMk/>
          <pc:sldMk cId="823064757" sldId="1147"/>
        </pc:sldMkLst>
        <pc:picChg chg="add mod">
          <ac:chgData name="Lane, Kathleen" userId="d8586a00-d571-4eeb-bfc3-f42bf250439e" providerId="ADAL" clId="{E534A8F8-232A-4B96-B9AE-73C15EACC0AC}" dt="2023-06-03T23:03:53.180" v="480" actId="14100"/>
          <ac:picMkLst>
            <pc:docMk/>
            <pc:sldMk cId="823064757" sldId="1147"/>
            <ac:picMk id="3" creationId="{90067260-7ACE-9FDD-75C2-49D9CE6B40AB}"/>
          </ac:picMkLst>
        </pc:picChg>
        <pc:picChg chg="mod">
          <ac:chgData name="Lane, Kathleen" userId="d8586a00-d571-4eeb-bfc3-f42bf250439e" providerId="ADAL" clId="{E534A8F8-232A-4B96-B9AE-73C15EACC0AC}" dt="2023-06-03T23:04:10.077" v="483" actId="1076"/>
          <ac:picMkLst>
            <pc:docMk/>
            <pc:sldMk cId="823064757" sldId="1147"/>
            <ac:picMk id="6" creationId="{00000000-0000-0000-0000-000000000000}"/>
          </ac:picMkLst>
        </pc:picChg>
        <pc:picChg chg="mod">
          <ac:chgData name="Lane, Kathleen" userId="d8586a00-d571-4eeb-bfc3-f42bf250439e" providerId="ADAL" clId="{E534A8F8-232A-4B96-B9AE-73C15EACC0AC}" dt="2023-06-03T23:04:03.786" v="482" actId="1076"/>
          <ac:picMkLst>
            <pc:docMk/>
            <pc:sldMk cId="823064757" sldId="1147"/>
            <ac:picMk id="8" creationId="{00000000-0000-0000-0000-000000000000}"/>
          </ac:picMkLst>
        </pc:picChg>
      </pc:sldChg>
      <pc:sldChg chg="add del">
        <pc:chgData name="Lane, Kathleen" userId="d8586a00-d571-4eeb-bfc3-f42bf250439e" providerId="ADAL" clId="{E534A8F8-232A-4B96-B9AE-73C15EACC0AC}" dt="2023-06-03T23:34:56.993" v="1024" actId="47"/>
        <pc:sldMkLst>
          <pc:docMk/>
          <pc:sldMk cId="444721153" sldId="1201"/>
        </pc:sldMkLst>
      </pc:sldChg>
      <pc:sldChg chg="add del">
        <pc:chgData name="Lane, Kathleen" userId="d8586a00-d571-4eeb-bfc3-f42bf250439e" providerId="ADAL" clId="{E534A8F8-232A-4B96-B9AE-73C15EACC0AC}" dt="2023-06-03T23:46:37.482" v="1056" actId="47"/>
        <pc:sldMkLst>
          <pc:docMk/>
          <pc:sldMk cId="1110752865" sldId="1202"/>
        </pc:sldMkLst>
      </pc:sldChg>
      <pc:sldChg chg="add del ord">
        <pc:chgData name="Lane, Kathleen" userId="d8586a00-d571-4eeb-bfc3-f42bf250439e" providerId="ADAL" clId="{E534A8F8-232A-4B96-B9AE-73C15EACC0AC}" dt="2023-06-03T23:43:04.578" v="1038"/>
        <pc:sldMkLst>
          <pc:docMk/>
          <pc:sldMk cId="913715098" sldId="1204"/>
        </pc:sldMkLst>
      </pc:sldChg>
      <pc:sldChg chg="add del ord">
        <pc:chgData name="Lane, Kathleen" userId="d8586a00-d571-4eeb-bfc3-f42bf250439e" providerId="ADAL" clId="{E534A8F8-232A-4B96-B9AE-73C15EACC0AC}" dt="2023-06-03T23:43:23.694" v="1041"/>
        <pc:sldMkLst>
          <pc:docMk/>
          <pc:sldMk cId="161352945" sldId="1205"/>
        </pc:sldMkLst>
      </pc:sldChg>
      <pc:sldChg chg="addSp modSp add del mod">
        <pc:chgData name="Lane, Kathleen" userId="d8586a00-d571-4eeb-bfc3-f42bf250439e" providerId="ADAL" clId="{E534A8F8-232A-4B96-B9AE-73C15EACC0AC}" dt="2023-06-03T23:46:37.482" v="1056" actId="47"/>
        <pc:sldMkLst>
          <pc:docMk/>
          <pc:sldMk cId="804102199" sldId="1206"/>
        </pc:sldMkLst>
        <pc:spChg chg="mod">
          <ac:chgData name="Lane, Kathleen" userId="d8586a00-d571-4eeb-bfc3-f42bf250439e" providerId="ADAL" clId="{E534A8F8-232A-4B96-B9AE-73C15EACC0AC}" dt="2023-06-03T23:11:47.715" v="744" actId="1076"/>
          <ac:spMkLst>
            <pc:docMk/>
            <pc:sldMk cId="804102199" sldId="1206"/>
            <ac:spMk id="13" creationId="{00000000-0000-0000-0000-000000000000}"/>
          </ac:spMkLst>
        </pc:spChg>
        <pc:spChg chg="mod">
          <ac:chgData name="Lane, Kathleen" userId="d8586a00-d571-4eeb-bfc3-f42bf250439e" providerId="ADAL" clId="{E534A8F8-232A-4B96-B9AE-73C15EACC0AC}" dt="2023-06-03T23:11:47.715" v="744" actId="1076"/>
          <ac:spMkLst>
            <pc:docMk/>
            <pc:sldMk cId="804102199" sldId="1206"/>
            <ac:spMk id="14" creationId="{00000000-0000-0000-0000-000000000000}"/>
          </ac:spMkLst>
        </pc:spChg>
        <pc:spChg chg="mod">
          <ac:chgData name="Lane, Kathleen" userId="d8586a00-d571-4eeb-bfc3-f42bf250439e" providerId="ADAL" clId="{E534A8F8-232A-4B96-B9AE-73C15EACC0AC}" dt="2023-06-03T23:11:47.715" v="744" actId="1076"/>
          <ac:spMkLst>
            <pc:docMk/>
            <pc:sldMk cId="804102199" sldId="1206"/>
            <ac:spMk id="15" creationId="{00000000-0000-0000-0000-000000000000}"/>
          </ac:spMkLst>
        </pc:spChg>
        <pc:spChg chg="mod">
          <ac:chgData name="Lane, Kathleen" userId="d8586a00-d571-4eeb-bfc3-f42bf250439e" providerId="ADAL" clId="{E534A8F8-232A-4B96-B9AE-73C15EACC0AC}" dt="2023-06-03T23:11:47.715" v="744" actId="1076"/>
          <ac:spMkLst>
            <pc:docMk/>
            <pc:sldMk cId="804102199" sldId="1206"/>
            <ac:spMk id="16" creationId="{00000000-0000-0000-0000-000000000000}"/>
          </ac:spMkLst>
        </pc:spChg>
        <pc:spChg chg="mod">
          <ac:chgData name="Lane, Kathleen" userId="d8586a00-d571-4eeb-bfc3-f42bf250439e" providerId="ADAL" clId="{E534A8F8-232A-4B96-B9AE-73C15EACC0AC}" dt="2023-06-03T23:11:47.715" v="744" actId="1076"/>
          <ac:spMkLst>
            <pc:docMk/>
            <pc:sldMk cId="804102199" sldId="1206"/>
            <ac:spMk id="21" creationId="{00000000-0000-0000-0000-000000000000}"/>
          </ac:spMkLst>
        </pc:spChg>
        <pc:spChg chg="mod">
          <ac:chgData name="Lane, Kathleen" userId="d8586a00-d571-4eeb-bfc3-f42bf250439e" providerId="ADAL" clId="{E534A8F8-232A-4B96-B9AE-73C15EACC0AC}" dt="2023-06-03T23:11:47.715" v="744" actId="1076"/>
          <ac:spMkLst>
            <pc:docMk/>
            <pc:sldMk cId="804102199" sldId="1206"/>
            <ac:spMk id="22" creationId="{00000000-0000-0000-0000-000000000000}"/>
          </ac:spMkLst>
        </pc:spChg>
        <pc:spChg chg="mod">
          <ac:chgData name="Lane, Kathleen" userId="d8586a00-d571-4eeb-bfc3-f42bf250439e" providerId="ADAL" clId="{E534A8F8-232A-4B96-B9AE-73C15EACC0AC}" dt="2023-06-03T23:11:47.715" v="744" actId="1076"/>
          <ac:spMkLst>
            <pc:docMk/>
            <pc:sldMk cId="804102199" sldId="1206"/>
            <ac:spMk id="23" creationId="{00000000-0000-0000-0000-000000000000}"/>
          </ac:spMkLst>
        </pc:spChg>
        <pc:spChg chg="mod">
          <ac:chgData name="Lane, Kathleen" userId="d8586a00-d571-4eeb-bfc3-f42bf250439e" providerId="ADAL" clId="{E534A8F8-232A-4B96-B9AE-73C15EACC0AC}" dt="2023-06-03T23:12:09.132" v="750" actId="14100"/>
          <ac:spMkLst>
            <pc:docMk/>
            <pc:sldMk cId="804102199" sldId="1206"/>
            <ac:spMk id="25" creationId="{00000000-0000-0000-0000-000000000000}"/>
          </ac:spMkLst>
        </pc:spChg>
        <pc:picChg chg="add mod ord">
          <ac:chgData name="Lane, Kathleen" userId="d8586a00-d571-4eeb-bfc3-f42bf250439e" providerId="ADAL" clId="{E534A8F8-232A-4B96-B9AE-73C15EACC0AC}" dt="2023-06-03T23:12:01.045" v="748" actId="1076"/>
          <ac:picMkLst>
            <pc:docMk/>
            <pc:sldMk cId="804102199" sldId="1206"/>
            <ac:picMk id="3" creationId="{DC58CDF3-E7E6-6606-36E3-0E8AEBB50691}"/>
          </ac:picMkLst>
        </pc:picChg>
        <pc:picChg chg="mod">
          <ac:chgData name="Lane, Kathleen" userId="d8586a00-d571-4eeb-bfc3-f42bf250439e" providerId="ADAL" clId="{E534A8F8-232A-4B96-B9AE-73C15EACC0AC}" dt="2023-06-03T23:11:51.724" v="745" actId="1076"/>
          <ac:picMkLst>
            <pc:docMk/>
            <pc:sldMk cId="804102199" sldId="1206"/>
            <ac:picMk id="29" creationId="{00000000-0000-0000-0000-000000000000}"/>
          </ac:picMkLst>
        </pc:picChg>
      </pc:sldChg>
      <pc:sldChg chg="add del ord">
        <pc:chgData name="Lane, Kathleen" userId="d8586a00-d571-4eeb-bfc3-f42bf250439e" providerId="ADAL" clId="{E534A8F8-232A-4B96-B9AE-73C15EACC0AC}" dt="2023-06-03T23:45:18.497" v="1050"/>
        <pc:sldMkLst>
          <pc:docMk/>
          <pc:sldMk cId="749765072" sldId="1207"/>
        </pc:sldMkLst>
      </pc:sldChg>
      <pc:sldChg chg="add del ord">
        <pc:chgData name="Lane, Kathleen" userId="d8586a00-d571-4eeb-bfc3-f42bf250439e" providerId="ADAL" clId="{E534A8F8-232A-4B96-B9AE-73C15EACC0AC}" dt="2023-06-03T23:45:20.256" v="1052"/>
        <pc:sldMkLst>
          <pc:docMk/>
          <pc:sldMk cId="2073149574" sldId="1208"/>
        </pc:sldMkLst>
      </pc:sldChg>
      <pc:sldChg chg="add del ord">
        <pc:chgData name="Lane, Kathleen" userId="d8586a00-d571-4eeb-bfc3-f42bf250439e" providerId="ADAL" clId="{E534A8F8-232A-4B96-B9AE-73C15EACC0AC}" dt="2023-06-03T23:47:33.602" v="1065"/>
        <pc:sldMkLst>
          <pc:docMk/>
          <pc:sldMk cId="2609889521" sldId="1209"/>
        </pc:sldMkLst>
      </pc:sldChg>
      <pc:sldChg chg="modSp add del mod">
        <pc:chgData name="Lane, Kathleen" userId="d8586a00-d571-4eeb-bfc3-f42bf250439e" providerId="ADAL" clId="{E534A8F8-232A-4B96-B9AE-73C15EACC0AC}" dt="2023-06-03T23:22:20.187" v="807" actId="20577"/>
        <pc:sldMkLst>
          <pc:docMk/>
          <pc:sldMk cId="2894384206" sldId="1210"/>
        </pc:sldMkLst>
        <pc:spChg chg="mod">
          <ac:chgData name="Lane, Kathleen" userId="d8586a00-d571-4eeb-bfc3-f42bf250439e" providerId="ADAL" clId="{E534A8F8-232A-4B96-B9AE-73C15EACC0AC}" dt="2023-06-03T23:22:20.187" v="807" actId="20577"/>
          <ac:spMkLst>
            <pc:docMk/>
            <pc:sldMk cId="2894384206" sldId="1210"/>
            <ac:spMk id="4" creationId="{00000000-0000-0000-0000-000000000000}"/>
          </ac:spMkLst>
        </pc:spChg>
      </pc:sldChg>
      <pc:sldChg chg="modSp add del mod">
        <pc:chgData name="Lane, Kathleen" userId="d8586a00-d571-4eeb-bfc3-f42bf250439e" providerId="ADAL" clId="{E534A8F8-232A-4B96-B9AE-73C15EACC0AC}" dt="2023-06-03T23:23:29.480" v="897" actId="20577"/>
        <pc:sldMkLst>
          <pc:docMk/>
          <pc:sldMk cId="3906703716" sldId="1211"/>
        </pc:sldMkLst>
        <pc:spChg chg="mod">
          <ac:chgData name="Lane, Kathleen" userId="d8586a00-d571-4eeb-bfc3-f42bf250439e" providerId="ADAL" clId="{E534A8F8-232A-4B96-B9AE-73C15EACC0AC}" dt="2023-06-03T23:23:29.480" v="897" actId="20577"/>
          <ac:spMkLst>
            <pc:docMk/>
            <pc:sldMk cId="3906703716" sldId="1211"/>
            <ac:spMk id="37" creationId="{00000000-0000-0000-0000-000000000000}"/>
          </ac:spMkLst>
        </pc:spChg>
      </pc:sldChg>
      <pc:sldChg chg="add del">
        <pc:chgData name="Lane, Kathleen" userId="d8586a00-d571-4eeb-bfc3-f42bf250439e" providerId="ADAL" clId="{E534A8F8-232A-4B96-B9AE-73C15EACC0AC}" dt="2023-06-03T23:27:45.838" v="1000" actId="47"/>
        <pc:sldMkLst>
          <pc:docMk/>
          <pc:sldMk cId="4092233123" sldId="1213"/>
        </pc:sldMkLst>
      </pc:sldChg>
      <pc:sldChg chg="add del">
        <pc:chgData name="Lane, Kathleen" userId="d8586a00-d571-4eeb-bfc3-f42bf250439e" providerId="ADAL" clId="{E534A8F8-232A-4B96-B9AE-73C15EACC0AC}" dt="2023-06-03T23:14:06.822" v="762"/>
        <pc:sldMkLst>
          <pc:docMk/>
          <pc:sldMk cId="764211480" sldId="1214"/>
        </pc:sldMkLst>
      </pc:sldChg>
      <pc:sldChg chg="modSp add del mod">
        <pc:chgData name="Lane, Kathleen" userId="d8586a00-d571-4eeb-bfc3-f42bf250439e" providerId="ADAL" clId="{E534A8F8-232A-4B96-B9AE-73C15EACC0AC}" dt="2023-06-03T23:14:06.822" v="762"/>
        <pc:sldMkLst>
          <pc:docMk/>
          <pc:sldMk cId="3636473857" sldId="1215"/>
        </pc:sldMkLst>
        <pc:spChg chg="mod">
          <ac:chgData name="Lane, Kathleen" userId="d8586a00-d571-4eeb-bfc3-f42bf250439e" providerId="ADAL" clId="{E534A8F8-232A-4B96-B9AE-73C15EACC0AC}" dt="2023-06-03T23:14:06.746" v="761"/>
          <ac:spMkLst>
            <pc:docMk/>
            <pc:sldMk cId="3636473857" sldId="1215"/>
            <ac:spMk id="5" creationId="{00000000-0000-0000-0000-000000000000}"/>
          </ac:spMkLst>
        </pc:spChg>
      </pc:sldChg>
      <pc:sldChg chg="add del">
        <pc:chgData name="Lane, Kathleen" userId="d8586a00-d571-4eeb-bfc3-f42bf250439e" providerId="ADAL" clId="{E534A8F8-232A-4B96-B9AE-73C15EACC0AC}" dt="2023-06-03T23:14:06.822" v="762"/>
        <pc:sldMkLst>
          <pc:docMk/>
          <pc:sldMk cId="2067030692" sldId="1216"/>
        </pc:sldMkLst>
      </pc:sldChg>
      <pc:sldChg chg="add del">
        <pc:chgData name="Lane, Kathleen" userId="d8586a00-d571-4eeb-bfc3-f42bf250439e" providerId="ADAL" clId="{E534A8F8-232A-4B96-B9AE-73C15EACC0AC}" dt="2023-06-03T23:14:06.822" v="762"/>
        <pc:sldMkLst>
          <pc:docMk/>
          <pc:sldMk cId="2820221140" sldId="1217"/>
        </pc:sldMkLst>
      </pc:sldChg>
      <pc:sldChg chg="add del">
        <pc:chgData name="Lane, Kathleen" userId="d8586a00-d571-4eeb-bfc3-f42bf250439e" providerId="ADAL" clId="{E534A8F8-232A-4B96-B9AE-73C15EACC0AC}" dt="2023-06-03T23:14:06.822" v="762"/>
        <pc:sldMkLst>
          <pc:docMk/>
          <pc:sldMk cId="1107168456" sldId="1218"/>
        </pc:sldMkLst>
      </pc:sldChg>
      <pc:sldChg chg="add del">
        <pc:chgData name="Lane, Kathleen" userId="d8586a00-d571-4eeb-bfc3-f42bf250439e" providerId="ADAL" clId="{E534A8F8-232A-4B96-B9AE-73C15EACC0AC}" dt="2023-06-03T23:29:23.397" v="1004" actId="47"/>
        <pc:sldMkLst>
          <pc:docMk/>
          <pc:sldMk cId="1123110284" sldId="1219"/>
        </pc:sldMkLst>
      </pc:sldChg>
      <pc:sldChg chg="add del">
        <pc:chgData name="Lane, Kathleen" userId="d8586a00-d571-4eeb-bfc3-f42bf250439e" providerId="ADAL" clId="{E534A8F8-232A-4B96-B9AE-73C15EACC0AC}" dt="2023-06-03T23:14:06.822" v="762"/>
        <pc:sldMkLst>
          <pc:docMk/>
          <pc:sldMk cId="1356496238" sldId="1220"/>
        </pc:sldMkLst>
      </pc:sldChg>
      <pc:sldChg chg="add del">
        <pc:chgData name="Lane, Kathleen" userId="d8586a00-d571-4eeb-bfc3-f42bf250439e" providerId="ADAL" clId="{E534A8F8-232A-4B96-B9AE-73C15EACC0AC}" dt="2023-06-03T23:14:06.822" v="762"/>
        <pc:sldMkLst>
          <pc:docMk/>
          <pc:sldMk cId="1383056784" sldId="1221"/>
        </pc:sldMkLst>
      </pc:sldChg>
      <pc:sldChg chg="add del">
        <pc:chgData name="Lane, Kathleen" userId="d8586a00-d571-4eeb-bfc3-f42bf250439e" providerId="ADAL" clId="{E534A8F8-232A-4B96-B9AE-73C15EACC0AC}" dt="2023-06-03T23:14:06.822" v="762"/>
        <pc:sldMkLst>
          <pc:docMk/>
          <pc:sldMk cId="731511080" sldId="1222"/>
        </pc:sldMkLst>
      </pc:sldChg>
      <pc:sldChg chg="add del">
        <pc:chgData name="Lane, Kathleen" userId="d8586a00-d571-4eeb-bfc3-f42bf250439e" providerId="ADAL" clId="{E534A8F8-232A-4B96-B9AE-73C15EACC0AC}" dt="2023-06-03T23:14:06.822" v="762"/>
        <pc:sldMkLst>
          <pc:docMk/>
          <pc:sldMk cId="2944356772" sldId="1223"/>
        </pc:sldMkLst>
      </pc:sldChg>
      <pc:sldChg chg="add del">
        <pc:chgData name="Lane, Kathleen" userId="d8586a00-d571-4eeb-bfc3-f42bf250439e" providerId="ADAL" clId="{E534A8F8-232A-4B96-B9AE-73C15EACC0AC}" dt="2023-06-03T23:14:06.822" v="762"/>
        <pc:sldMkLst>
          <pc:docMk/>
          <pc:sldMk cId="343012477" sldId="1224"/>
        </pc:sldMkLst>
      </pc:sldChg>
      <pc:sldChg chg="add del">
        <pc:chgData name="Lane, Kathleen" userId="d8586a00-d571-4eeb-bfc3-f42bf250439e" providerId="ADAL" clId="{E534A8F8-232A-4B96-B9AE-73C15EACC0AC}" dt="2023-06-03T23:14:06.822" v="762"/>
        <pc:sldMkLst>
          <pc:docMk/>
          <pc:sldMk cId="2555471889" sldId="1225"/>
        </pc:sldMkLst>
      </pc:sldChg>
      <pc:sldChg chg="add del">
        <pc:chgData name="Lane, Kathleen" userId="d8586a00-d571-4eeb-bfc3-f42bf250439e" providerId="ADAL" clId="{E534A8F8-232A-4B96-B9AE-73C15EACC0AC}" dt="2023-06-03T23:14:06.822" v="762"/>
        <pc:sldMkLst>
          <pc:docMk/>
          <pc:sldMk cId="1564326374" sldId="1226"/>
        </pc:sldMkLst>
      </pc:sldChg>
      <pc:sldChg chg="add del">
        <pc:chgData name="Lane, Kathleen" userId="d8586a00-d571-4eeb-bfc3-f42bf250439e" providerId="ADAL" clId="{E534A8F8-232A-4B96-B9AE-73C15EACC0AC}" dt="2023-06-03T23:14:06.822" v="762"/>
        <pc:sldMkLst>
          <pc:docMk/>
          <pc:sldMk cId="3187993421" sldId="1227"/>
        </pc:sldMkLst>
      </pc:sldChg>
      <pc:sldChg chg="add del">
        <pc:chgData name="Lane, Kathleen" userId="d8586a00-d571-4eeb-bfc3-f42bf250439e" providerId="ADAL" clId="{E534A8F8-232A-4B96-B9AE-73C15EACC0AC}" dt="2023-06-03T23:14:06.822" v="762"/>
        <pc:sldMkLst>
          <pc:docMk/>
          <pc:sldMk cId="1695936393" sldId="1228"/>
        </pc:sldMkLst>
      </pc:sldChg>
      <pc:sldChg chg="modSp add del mod">
        <pc:chgData name="Lane, Kathleen" userId="d8586a00-d571-4eeb-bfc3-f42bf250439e" providerId="ADAL" clId="{E534A8F8-232A-4B96-B9AE-73C15EACC0AC}" dt="2023-06-03T23:14:06.822" v="762"/>
        <pc:sldMkLst>
          <pc:docMk/>
          <pc:sldMk cId="1447961255" sldId="1229"/>
        </pc:sldMkLst>
        <pc:spChg chg="mod">
          <ac:chgData name="Lane, Kathleen" userId="d8586a00-d571-4eeb-bfc3-f42bf250439e" providerId="ADAL" clId="{E534A8F8-232A-4B96-B9AE-73C15EACC0AC}" dt="2023-06-03T23:14:06.746" v="761"/>
          <ac:spMkLst>
            <pc:docMk/>
            <pc:sldMk cId="1447961255" sldId="1229"/>
            <ac:spMk id="5" creationId="{00000000-0000-0000-0000-000000000000}"/>
          </ac:spMkLst>
        </pc:spChg>
      </pc:sldChg>
      <pc:sldChg chg="modSp add del mod">
        <pc:chgData name="Lane, Kathleen" userId="d8586a00-d571-4eeb-bfc3-f42bf250439e" providerId="ADAL" clId="{E534A8F8-232A-4B96-B9AE-73C15EACC0AC}" dt="2023-06-03T23:14:06.822" v="762"/>
        <pc:sldMkLst>
          <pc:docMk/>
          <pc:sldMk cId="968013719" sldId="1230"/>
        </pc:sldMkLst>
        <pc:spChg chg="mod">
          <ac:chgData name="Lane, Kathleen" userId="d8586a00-d571-4eeb-bfc3-f42bf250439e" providerId="ADAL" clId="{E534A8F8-232A-4B96-B9AE-73C15EACC0AC}" dt="2023-06-03T23:14:06.746" v="761"/>
          <ac:spMkLst>
            <pc:docMk/>
            <pc:sldMk cId="968013719" sldId="1230"/>
            <ac:spMk id="2" creationId="{00000000-0000-0000-0000-000000000000}"/>
          </ac:spMkLst>
        </pc:spChg>
      </pc:sldChg>
      <pc:sldChg chg="add del">
        <pc:chgData name="Lane, Kathleen" userId="d8586a00-d571-4eeb-bfc3-f42bf250439e" providerId="ADAL" clId="{E534A8F8-232A-4B96-B9AE-73C15EACC0AC}" dt="2023-06-03T23:14:06.822" v="762"/>
        <pc:sldMkLst>
          <pc:docMk/>
          <pc:sldMk cId="2793383993" sldId="1231"/>
        </pc:sldMkLst>
      </pc:sldChg>
      <pc:sldChg chg="add del">
        <pc:chgData name="Lane, Kathleen" userId="d8586a00-d571-4eeb-bfc3-f42bf250439e" providerId="ADAL" clId="{E534A8F8-232A-4B96-B9AE-73C15EACC0AC}" dt="2023-06-03T23:14:06.822" v="762"/>
        <pc:sldMkLst>
          <pc:docMk/>
          <pc:sldMk cId="2402546091" sldId="1232"/>
        </pc:sldMkLst>
      </pc:sldChg>
      <pc:sldChg chg="add del">
        <pc:chgData name="Lane, Kathleen" userId="d8586a00-d571-4eeb-bfc3-f42bf250439e" providerId="ADAL" clId="{E534A8F8-232A-4B96-B9AE-73C15EACC0AC}" dt="2023-06-03T23:14:06.822" v="762"/>
        <pc:sldMkLst>
          <pc:docMk/>
          <pc:sldMk cId="3008939565" sldId="1233"/>
        </pc:sldMkLst>
      </pc:sldChg>
      <pc:sldChg chg="add del">
        <pc:chgData name="Lane, Kathleen" userId="d8586a00-d571-4eeb-bfc3-f42bf250439e" providerId="ADAL" clId="{E534A8F8-232A-4B96-B9AE-73C15EACC0AC}" dt="2023-06-03T23:14:06.822" v="762"/>
        <pc:sldMkLst>
          <pc:docMk/>
          <pc:sldMk cId="4185490513" sldId="1234"/>
        </pc:sldMkLst>
      </pc:sldChg>
      <pc:sldChg chg="modSp add del mod ord">
        <pc:chgData name="Lane, Kathleen" userId="d8586a00-d571-4eeb-bfc3-f42bf250439e" providerId="ADAL" clId="{E534A8F8-232A-4B96-B9AE-73C15EACC0AC}" dt="2023-06-03T23:27:44.124" v="999"/>
        <pc:sldMkLst>
          <pc:docMk/>
          <pc:sldMk cId="4048876636" sldId="1256"/>
        </pc:sldMkLst>
        <pc:spChg chg="mod">
          <ac:chgData name="Lane, Kathleen" userId="d8586a00-d571-4eeb-bfc3-f42bf250439e" providerId="ADAL" clId="{E534A8F8-232A-4B96-B9AE-73C15EACC0AC}" dt="2023-06-03T23:26:29.833" v="960" actId="20577"/>
          <ac:spMkLst>
            <pc:docMk/>
            <pc:sldMk cId="4048876636" sldId="1256"/>
            <ac:spMk id="37" creationId="{00000000-0000-0000-0000-000000000000}"/>
          </ac:spMkLst>
        </pc:spChg>
        <pc:picChg chg="mod">
          <ac:chgData name="Lane, Kathleen" userId="d8586a00-d571-4eeb-bfc3-f42bf250439e" providerId="ADAL" clId="{E534A8F8-232A-4B96-B9AE-73C15EACC0AC}" dt="2023-06-03T23:26:19.874" v="949" actId="1076"/>
          <ac:picMkLst>
            <pc:docMk/>
            <pc:sldMk cId="4048876636" sldId="1256"/>
            <ac:picMk id="32" creationId="{00000000-0000-0000-0000-000000000000}"/>
          </ac:picMkLst>
        </pc:picChg>
        <pc:picChg chg="mod">
          <ac:chgData name="Lane, Kathleen" userId="d8586a00-d571-4eeb-bfc3-f42bf250439e" providerId="ADAL" clId="{E534A8F8-232A-4B96-B9AE-73C15EACC0AC}" dt="2023-06-03T23:25:58.456" v="919" actId="1076"/>
          <ac:picMkLst>
            <pc:docMk/>
            <pc:sldMk cId="4048876636" sldId="1256"/>
            <ac:picMk id="40" creationId="{00000000-0000-0000-0000-000000000000}"/>
          </ac:picMkLst>
        </pc:picChg>
      </pc:sldChg>
      <pc:sldChg chg="add del">
        <pc:chgData name="Lane, Kathleen" userId="d8586a00-d571-4eeb-bfc3-f42bf250439e" providerId="ADAL" clId="{E534A8F8-232A-4B96-B9AE-73C15EACC0AC}" dt="2023-06-03T23:18:06.017" v="772"/>
        <pc:sldMkLst>
          <pc:docMk/>
          <pc:sldMk cId="1945341090" sldId="1257"/>
        </pc:sldMkLst>
      </pc:sldChg>
      <pc:sldChg chg="add del">
        <pc:chgData name="Lane, Kathleen" userId="d8586a00-d571-4eeb-bfc3-f42bf250439e" providerId="ADAL" clId="{E534A8F8-232A-4B96-B9AE-73C15EACC0AC}" dt="2023-06-03T23:18:06.017" v="772"/>
        <pc:sldMkLst>
          <pc:docMk/>
          <pc:sldMk cId="3726002475" sldId="1258"/>
        </pc:sldMkLst>
      </pc:sldChg>
      <pc:sldChg chg="modSp add del mod ord">
        <pc:chgData name="Lane, Kathleen" userId="d8586a00-d571-4eeb-bfc3-f42bf250439e" providerId="ADAL" clId="{E534A8F8-232A-4B96-B9AE-73C15EACC0AC}" dt="2023-06-03T23:26:59.432" v="993" actId="20577"/>
        <pc:sldMkLst>
          <pc:docMk/>
          <pc:sldMk cId="3962711457" sldId="1259"/>
        </pc:sldMkLst>
        <pc:spChg chg="mod">
          <ac:chgData name="Lane, Kathleen" userId="d8586a00-d571-4eeb-bfc3-f42bf250439e" providerId="ADAL" clId="{E534A8F8-232A-4B96-B9AE-73C15EACC0AC}" dt="2023-06-03T23:26:59.432" v="993" actId="20577"/>
          <ac:spMkLst>
            <pc:docMk/>
            <pc:sldMk cId="3962711457" sldId="1259"/>
            <ac:spMk id="4" creationId="{00000000-0000-0000-0000-000000000000}"/>
          </ac:spMkLst>
        </pc:spChg>
      </pc:sldChg>
      <pc:sldChg chg="add del">
        <pc:chgData name="Lane, Kathleen" userId="d8586a00-d571-4eeb-bfc3-f42bf250439e" providerId="ADAL" clId="{E534A8F8-232A-4B96-B9AE-73C15EACC0AC}" dt="2023-06-03T23:27:15.119" v="995" actId="47"/>
        <pc:sldMkLst>
          <pc:docMk/>
          <pc:sldMk cId="3896166722" sldId="1260"/>
        </pc:sldMkLst>
      </pc:sldChg>
      <pc:sldChg chg="add del">
        <pc:chgData name="Lane, Kathleen" userId="d8586a00-d571-4eeb-bfc3-f42bf250439e" providerId="ADAL" clId="{E534A8F8-232A-4B96-B9AE-73C15EACC0AC}" dt="2023-06-03T23:25:21.513" v="914" actId="47"/>
        <pc:sldMkLst>
          <pc:docMk/>
          <pc:sldMk cId="3818337904" sldId="1261"/>
        </pc:sldMkLst>
      </pc:sldChg>
      <pc:sldChg chg="modSp add del mod">
        <pc:chgData name="Lane, Kathleen" userId="d8586a00-d571-4eeb-bfc3-f42bf250439e" providerId="ADAL" clId="{E534A8F8-232A-4B96-B9AE-73C15EACC0AC}" dt="2023-06-03T23:45:26.782" v="1055" actId="47"/>
        <pc:sldMkLst>
          <pc:docMk/>
          <pc:sldMk cId="1489351354" sldId="1264"/>
        </pc:sldMkLst>
        <pc:spChg chg="mod">
          <ac:chgData name="Lane, Kathleen" userId="d8586a00-d571-4eeb-bfc3-f42bf250439e" providerId="ADAL" clId="{E534A8F8-232A-4B96-B9AE-73C15EACC0AC}" dt="2023-06-03T23:14:06.746" v="761"/>
          <ac:spMkLst>
            <pc:docMk/>
            <pc:sldMk cId="1489351354" sldId="1264"/>
            <ac:spMk id="8" creationId="{7162F640-C229-4183-B2C0-E3E4A6A43488}"/>
          </ac:spMkLst>
        </pc:spChg>
      </pc:sldChg>
      <pc:sldChg chg="add del">
        <pc:chgData name="Lane, Kathleen" userId="d8586a00-d571-4eeb-bfc3-f42bf250439e" providerId="ADAL" clId="{E534A8F8-232A-4B96-B9AE-73C15EACC0AC}" dt="2023-06-03T23:43:34.892" v="1042" actId="47"/>
        <pc:sldMkLst>
          <pc:docMk/>
          <pc:sldMk cId="2835497996" sldId="1265"/>
        </pc:sldMkLst>
      </pc:sldChg>
      <pc:sldChg chg="add del ord">
        <pc:chgData name="Lane, Kathleen" userId="d8586a00-d571-4eeb-bfc3-f42bf250439e" providerId="ADAL" clId="{E534A8F8-232A-4B96-B9AE-73C15EACC0AC}" dt="2023-06-03T23:42:57.317" v="1036"/>
        <pc:sldMkLst>
          <pc:docMk/>
          <pc:sldMk cId="2044044596" sldId="1267"/>
        </pc:sldMkLst>
      </pc:sldChg>
      <pc:sldChg chg="add del">
        <pc:chgData name="Lane, Kathleen" userId="d8586a00-d571-4eeb-bfc3-f42bf250439e" providerId="ADAL" clId="{E534A8F8-232A-4B96-B9AE-73C15EACC0AC}" dt="2023-06-03T23:44:10.255" v="1048" actId="47"/>
        <pc:sldMkLst>
          <pc:docMk/>
          <pc:sldMk cId="939662633" sldId="1269"/>
        </pc:sldMkLst>
      </pc:sldChg>
      <pc:sldChg chg="add del">
        <pc:chgData name="Lane, Kathleen" userId="d8586a00-d571-4eeb-bfc3-f42bf250439e" providerId="ADAL" clId="{E534A8F8-232A-4B96-B9AE-73C15EACC0AC}" dt="2023-06-03T23:21:45.001" v="783" actId="47"/>
        <pc:sldMkLst>
          <pc:docMk/>
          <pc:sldMk cId="2098272370" sldId="1270"/>
        </pc:sldMkLst>
      </pc:sldChg>
      <pc:sldChg chg="addSp delSp modSp add del modAnim">
        <pc:chgData name="Lane, Kathleen" userId="d8586a00-d571-4eeb-bfc3-f42bf250439e" providerId="ADAL" clId="{E534A8F8-232A-4B96-B9AE-73C15EACC0AC}" dt="2023-06-03T23:46:37.482" v="1056" actId="47"/>
        <pc:sldMkLst>
          <pc:docMk/>
          <pc:sldMk cId="2921081089" sldId="1271"/>
        </pc:sldMkLst>
        <pc:spChg chg="add del mod">
          <ac:chgData name="Lane, Kathleen" userId="d8586a00-d571-4eeb-bfc3-f42bf250439e" providerId="ADAL" clId="{E534A8F8-232A-4B96-B9AE-73C15EACC0AC}" dt="2023-06-03T23:09:31.093" v="719"/>
          <ac:spMkLst>
            <pc:docMk/>
            <pc:sldMk cId="2921081089" sldId="1271"/>
            <ac:spMk id="4" creationId="{90920951-8E6D-A93D-F41F-B1974E200017}"/>
          </ac:spMkLst>
        </pc:spChg>
        <pc:spChg chg="add del mod">
          <ac:chgData name="Lane, Kathleen" userId="d8586a00-d571-4eeb-bfc3-f42bf250439e" providerId="ADAL" clId="{E534A8F8-232A-4B96-B9AE-73C15EACC0AC}" dt="2023-06-03T23:09:31.093" v="719"/>
          <ac:spMkLst>
            <pc:docMk/>
            <pc:sldMk cId="2921081089" sldId="1271"/>
            <ac:spMk id="5" creationId="{78A4D14F-012B-E41C-25D2-ADDF941A3BF7}"/>
          </ac:spMkLst>
        </pc:spChg>
        <pc:spChg chg="add del mod">
          <ac:chgData name="Lane, Kathleen" userId="d8586a00-d571-4eeb-bfc3-f42bf250439e" providerId="ADAL" clId="{E534A8F8-232A-4B96-B9AE-73C15EACC0AC}" dt="2023-06-03T23:09:31.093" v="719"/>
          <ac:spMkLst>
            <pc:docMk/>
            <pc:sldMk cId="2921081089" sldId="1271"/>
            <ac:spMk id="8" creationId="{DF67AE36-1F1D-D5AF-E78E-1682A42886BC}"/>
          </ac:spMkLst>
        </pc:spChg>
        <pc:spChg chg="add del mod">
          <ac:chgData name="Lane, Kathleen" userId="d8586a00-d571-4eeb-bfc3-f42bf250439e" providerId="ADAL" clId="{E534A8F8-232A-4B96-B9AE-73C15EACC0AC}" dt="2023-06-03T23:09:31.093" v="719"/>
          <ac:spMkLst>
            <pc:docMk/>
            <pc:sldMk cId="2921081089" sldId="1271"/>
            <ac:spMk id="9" creationId="{7D9C84BB-733D-180E-E6FC-9D60EB292CB3}"/>
          </ac:spMkLst>
        </pc:spChg>
        <pc:spChg chg="add del mod">
          <ac:chgData name="Lane, Kathleen" userId="d8586a00-d571-4eeb-bfc3-f42bf250439e" providerId="ADAL" clId="{E534A8F8-232A-4B96-B9AE-73C15EACC0AC}" dt="2023-06-03T23:09:31.093" v="719"/>
          <ac:spMkLst>
            <pc:docMk/>
            <pc:sldMk cId="2921081089" sldId="1271"/>
            <ac:spMk id="10" creationId="{6832E1EB-46D0-3CAD-2838-EA1DB3B193D5}"/>
          </ac:spMkLst>
        </pc:spChg>
        <pc:spChg chg="add mod">
          <ac:chgData name="Lane, Kathleen" userId="d8586a00-d571-4eeb-bfc3-f42bf250439e" providerId="ADAL" clId="{E534A8F8-232A-4B96-B9AE-73C15EACC0AC}" dt="2023-06-03T23:09:31.098" v="720"/>
          <ac:spMkLst>
            <pc:docMk/>
            <pc:sldMk cId="2921081089" sldId="1271"/>
            <ac:spMk id="11" creationId="{EDB8341C-7117-AD43-0164-7FE16AF3178F}"/>
          </ac:spMkLst>
        </pc:spChg>
        <pc:spChg chg="add mod">
          <ac:chgData name="Lane, Kathleen" userId="d8586a00-d571-4eeb-bfc3-f42bf250439e" providerId="ADAL" clId="{E534A8F8-232A-4B96-B9AE-73C15EACC0AC}" dt="2023-06-03T23:09:31.098" v="720"/>
          <ac:spMkLst>
            <pc:docMk/>
            <pc:sldMk cId="2921081089" sldId="1271"/>
            <ac:spMk id="12" creationId="{CC68CD03-5F1D-A708-9CC7-B71C6092B801}"/>
          </ac:spMkLst>
        </pc:spChg>
        <pc:spChg chg="add mod">
          <ac:chgData name="Lane, Kathleen" userId="d8586a00-d571-4eeb-bfc3-f42bf250439e" providerId="ADAL" clId="{E534A8F8-232A-4B96-B9AE-73C15EACC0AC}" dt="2023-06-03T23:09:31.098" v="720"/>
          <ac:spMkLst>
            <pc:docMk/>
            <pc:sldMk cId="2921081089" sldId="1271"/>
            <ac:spMk id="13" creationId="{C8681E0C-3D1C-21A3-8541-87E07534865F}"/>
          </ac:spMkLst>
        </pc:spChg>
        <pc:spChg chg="add mod">
          <ac:chgData name="Lane, Kathleen" userId="d8586a00-d571-4eeb-bfc3-f42bf250439e" providerId="ADAL" clId="{E534A8F8-232A-4B96-B9AE-73C15EACC0AC}" dt="2023-06-03T23:09:31.098" v="720"/>
          <ac:spMkLst>
            <pc:docMk/>
            <pc:sldMk cId="2921081089" sldId="1271"/>
            <ac:spMk id="14" creationId="{FC2FDA8D-B39B-8F0C-CDD7-16F872A448AA}"/>
          </ac:spMkLst>
        </pc:spChg>
        <pc:spChg chg="add mod">
          <ac:chgData name="Lane, Kathleen" userId="d8586a00-d571-4eeb-bfc3-f42bf250439e" providerId="ADAL" clId="{E534A8F8-232A-4B96-B9AE-73C15EACC0AC}" dt="2023-06-03T23:09:31.098" v="720"/>
          <ac:spMkLst>
            <pc:docMk/>
            <pc:sldMk cId="2921081089" sldId="1271"/>
            <ac:spMk id="15" creationId="{C9C52531-346C-2AED-DDA7-B1032A420821}"/>
          </ac:spMkLst>
        </pc:spChg>
        <pc:picChg chg="add mod">
          <ac:chgData name="Lane, Kathleen" userId="d8586a00-d571-4eeb-bfc3-f42bf250439e" providerId="ADAL" clId="{E534A8F8-232A-4B96-B9AE-73C15EACC0AC}" dt="2023-06-03T23:09:08.731" v="717"/>
          <ac:picMkLst>
            <pc:docMk/>
            <pc:sldMk cId="2921081089" sldId="1271"/>
            <ac:picMk id="3" creationId="{3284D74D-7E9C-8A85-80AC-A69F712B4DAE}"/>
          </ac:picMkLst>
        </pc:picChg>
      </pc:sldChg>
      <pc:sldChg chg="add del">
        <pc:chgData name="Lane, Kathleen" userId="d8586a00-d571-4eeb-bfc3-f42bf250439e" providerId="ADAL" clId="{E534A8F8-232A-4B96-B9AE-73C15EACC0AC}" dt="2023-06-03T23:46:54.228" v="1057" actId="2696"/>
        <pc:sldMkLst>
          <pc:docMk/>
          <pc:sldMk cId="1053568842" sldId="1272"/>
        </pc:sldMkLst>
      </pc:sldChg>
      <pc:sldChg chg="add del">
        <pc:chgData name="Lane, Kathleen" userId="d8586a00-d571-4eeb-bfc3-f42bf250439e" providerId="ADAL" clId="{E534A8F8-232A-4B96-B9AE-73C15EACC0AC}" dt="2023-06-03T23:48:03.607" v="1068" actId="47"/>
        <pc:sldMkLst>
          <pc:docMk/>
          <pc:sldMk cId="2187448284" sldId="1272"/>
        </pc:sldMkLst>
      </pc:sldChg>
      <pc:sldChg chg="add del">
        <pc:chgData name="Lane, Kathleen" userId="d8586a00-d571-4eeb-bfc3-f42bf250439e" providerId="ADAL" clId="{E534A8F8-232A-4B96-B9AE-73C15EACC0AC}" dt="2023-06-03T23:16:10.191" v="765"/>
        <pc:sldMkLst>
          <pc:docMk/>
          <pc:sldMk cId="2406949358" sldId="1273"/>
        </pc:sldMkLst>
      </pc:sldChg>
      <pc:sldChg chg="add del">
        <pc:chgData name="Lane, Kathleen" userId="d8586a00-d571-4eeb-bfc3-f42bf250439e" providerId="ADAL" clId="{E534A8F8-232A-4B96-B9AE-73C15EACC0AC}" dt="2023-06-03T23:16:10.191" v="765"/>
        <pc:sldMkLst>
          <pc:docMk/>
          <pc:sldMk cId="4164414797" sldId="1277"/>
        </pc:sldMkLst>
      </pc:sldChg>
      <pc:sldChg chg="add del">
        <pc:chgData name="Lane, Kathleen" userId="d8586a00-d571-4eeb-bfc3-f42bf250439e" providerId="ADAL" clId="{E534A8F8-232A-4B96-B9AE-73C15EACC0AC}" dt="2023-06-03T23:16:10.191" v="765"/>
        <pc:sldMkLst>
          <pc:docMk/>
          <pc:sldMk cId="3079248060" sldId="1278"/>
        </pc:sldMkLst>
      </pc:sldChg>
      <pc:sldChg chg="add del">
        <pc:chgData name="Lane, Kathleen" userId="d8586a00-d571-4eeb-bfc3-f42bf250439e" providerId="ADAL" clId="{E534A8F8-232A-4B96-B9AE-73C15EACC0AC}" dt="2023-06-03T23:16:10.191" v="765"/>
        <pc:sldMkLst>
          <pc:docMk/>
          <pc:sldMk cId="3942712531" sldId="1279"/>
        </pc:sldMkLst>
      </pc:sldChg>
      <pc:sldChg chg="add del">
        <pc:chgData name="Lane, Kathleen" userId="d8586a00-d571-4eeb-bfc3-f42bf250439e" providerId="ADAL" clId="{E534A8F8-232A-4B96-B9AE-73C15EACC0AC}" dt="2023-06-03T23:16:10.191" v="765"/>
        <pc:sldMkLst>
          <pc:docMk/>
          <pc:sldMk cId="2848321305" sldId="1280"/>
        </pc:sldMkLst>
      </pc:sldChg>
      <pc:sldChg chg="add del">
        <pc:chgData name="Lane, Kathleen" userId="d8586a00-d571-4eeb-bfc3-f42bf250439e" providerId="ADAL" clId="{E534A8F8-232A-4B96-B9AE-73C15EACC0AC}" dt="2023-06-03T23:16:10.191" v="765"/>
        <pc:sldMkLst>
          <pc:docMk/>
          <pc:sldMk cId="2241831323" sldId="1281"/>
        </pc:sldMkLst>
      </pc:sldChg>
      <pc:sldChg chg="add del">
        <pc:chgData name="Lane, Kathleen" userId="d8586a00-d571-4eeb-bfc3-f42bf250439e" providerId="ADAL" clId="{E534A8F8-232A-4B96-B9AE-73C15EACC0AC}" dt="2023-06-03T23:16:10.191" v="765"/>
        <pc:sldMkLst>
          <pc:docMk/>
          <pc:sldMk cId="3095422574" sldId="1282"/>
        </pc:sldMkLst>
      </pc:sldChg>
      <pc:sldChg chg="add del">
        <pc:chgData name="Lane, Kathleen" userId="d8586a00-d571-4eeb-bfc3-f42bf250439e" providerId="ADAL" clId="{E534A8F8-232A-4B96-B9AE-73C15EACC0AC}" dt="2023-06-03T23:16:10.191" v="765"/>
        <pc:sldMkLst>
          <pc:docMk/>
          <pc:sldMk cId="691096718" sldId="1283"/>
        </pc:sldMkLst>
      </pc:sldChg>
      <pc:sldChg chg="add del">
        <pc:chgData name="Lane, Kathleen" userId="d8586a00-d571-4eeb-bfc3-f42bf250439e" providerId="ADAL" clId="{E534A8F8-232A-4B96-B9AE-73C15EACC0AC}" dt="2023-06-03T23:16:10.191" v="765"/>
        <pc:sldMkLst>
          <pc:docMk/>
          <pc:sldMk cId="3282924358" sldId="1284"/>
        </pc:sldMkLst>
      </pc:sldChg>
      <pc:sldChg chg="add del">
        <pc:chgData name="Lane, Kathleen" userId="d8586a00-d571-4eeb-bfc3-f42bf250439e" providerId="ADAL" clId="{E534A8F8-232A-4B96-B9AE-73C15EACC0AC}" dt="2023-06-03T23:16:10.191" v="765"/>
        <pc:sldMkLst>
          <pc:docMk/>
          <pc:sldMk cId="3813946915" sldId="1285"/>
        </pc:sldMkLst>
      </pc:sldChg>
      <pc:sldChg chg="add del">
        <pc:chgData name="Lane, Kathleen" userId="d8586a00-d571-4eeb-bfc3-f42bf250439e" providerId="ADAL" clId="{E534A8F8-232A-4B96-B9AE-73C15EACC0AC}" dt="2023-06-03T23:16:10.191" v="765"/>
        <pc:sldMkLst>
          <pc:docMk/>
          <pc:sldMk cId="3404622842" sldId="1286"/>
        </pc:sldMkLst>
      </pc:sldChg>
      <pc:sldChg chg="add del">
        <pc:chgData name="Lane, Kathleen" userId="d8586a00-d571-4eeb-bfc3-f42bf250439e" providerId="ADAL" clId="{E534A8F8-232A-4B96-B9AE-73C15EACC0AC}" dt="2023-06-03T23:16:10.191" v="765"/>
        <pc:sldMkLst>
          <pc:docMk/>
          <pc:sldMk cId="1537532108" sldId="1287"/>
        </pc:sldMkLst>
      </pc:sldChg>
      <pc:sldChg chg="add del">
        <pc:chgData name="Lane, Kathleen" userId="d8586a00-d571-4eeb-bfc3-f42bf250439e" providerId="ADAL" clId="{E534A8F8-232A-4B96-B9AE-73C15EACC0AC}" dt="2023-06-03T23:16:10.191" v="765"/>
        <pc:sldMkLst>
          <pc:docMk/>
          <pc:sldMk cId="974611017" sldId="1288"/>
        </pc:sldMkLst>
      </pc:sldChg>
      <pc:sldChg chg="add del">
        <pc:chgData name="Lane, Kathleen" userId="d8586a00-d571-4eeb-bfc3-f42bf250439e" providerId="ADAL" clId="{E534A8F8-232A-4B96-B9AE-73C15EACC0AC}" dt="2023-06-03T23:16:10.191" v="765"/>
        <pc:sldMkLst>
          <pc:docMk/>
          <pc:sldMk cId="673211244" sldId="1289"/>
        </pc:sldMkLst>
      </pc:sldChg>
      <pc:sldChg chg="add del">
        <pc:chgData name="Lane, Kathleen" userId="d8586a00-d571-4eeb-bfc3-f42bf250439e" providerId="ADAL" clId="{E534A8F8-232A-4B96-B9AE-73C15EACC0AC}" dt="2023-06-03T23:16:10.191" v="765"/>
        <pc:sldMkLst>
          <pc:docMk/>
          <pc:sldMk cId="49811765" sldId="1290"/>
        </pc:sldMkLst>
      </pc:sldChg>
      <pc:sldChg chg="add del">
        <pc:chgData name="Lane, Kathleen" userId="d8586a00-d571-4eeb-bfc3-f42bf250439e" providerId="ADAL" clId="{E534A8F8-232A-4B96-B9AE-73C15EACC0AC}" dt="2023-06-03T23:16:10.191" v="765"/>
        <pc:sldMkLst>
          <pc:docMk/>
          <pc:sldMk cId="2218218234" sldId="1291"/>
        </pc:sldMkLst>
      </pc:sldChg>
      <pc:sldChg chg="modSp add del">
        <pc:chgData name="Lane, Kathleen" userId="d8586a00-d571-4eeb-bfc3-f42bf250439e" providerId="ADAL" clId="{E534A8F8-232A-4B96-B9AE-73C15EACC0AC}" dt="2023-06-03T23:16:10.191" v="765"/>
        <pc:sldMkLst>
          <pc:docMk/>
          <pc:sldMk cId="2297180937" sldId="1292"/>
        </pc:sldMkLst>
        <pc:spChg chg="mod">
          <ac:chgData name="Lane, Kathleen" userId="d8586a00-d571-4eeb-bfc3-f42bf250439e" providerId="ADAL" clId="{E534A8F8-232A-4B96-B9AE-73C15EACC0AC}" dt="2023-06-03T23:16:02.679" v="763"/>
          <ac:spMkLst>
            <pc:docMk/>
            <pc:sldMk cId="2297180937" sldId="1292"/>
            <ac:spMk id="4" creationId="{00000000-0000-0000-0000-000000000000}"/>
          </ac:spMkLst>
        </pc:spChg>
      </pc:sldChg>
      <pc:sldChg chg="add del">
        <pc:chgData name="Lane, Kathleen" userId="d8586a00-d571-4eeb-bfc3-f42bf250439e" providerId="ADAL" clId="{E534A8F8-232A-4B96-B9AE-73C15EACC0AC}" dt="2023-06-03T23:16:10.191" v="765"/>
        <pc:sldMkLst>
          <pc:docMk/>
          <pc:sldMk cId="3654435660" sldId="1293"/>
        </pc:sldMkLst>
      </pc:sldChg>
      <pc:sldChg chg="add del">
        <pc:chgData name="Lane, Kathleen" userId="d8586a00-d571-4eeb-bfc3-f42bf250439e" providerId="ADAL" clId="{E534A8F8-232A-4B96-B9AE-73C15EACC0AC}" dt="2023-06-03T23:16:10.191" v="765"/>
        <pc:sldMkLst>
          <pc:docMk/>
          <pc:sldMk cId="528372170" sldId="1294"/>
        </pc:sldMkLst>
      </pc:sldChg>
      <pc:sldChg chg="add del">
        <pc:chgData name="Lane, Kathleen" userId="d8586a00-d571-4eeb-bfc3-f42bf250439e" providerId="ADAL" clId="{E534A8F8-232A-4B96-B9AE-73C15EACC0AC}" dt="2023-06-03T23:16:10.191" v="765"/>
        <pc:sldMkLst>
          <pc:docMk/>
          <pc:sldMk cId="235584211" sldId="1295"/>
        </pc:sldMkLst>
      </pc:sldChg>
      <pc:sldChg chg="add del">
        <pc:chgData name="Lane, Kathleen" userId="d8586a00-d571-4eeb-bfc3-f42bf250439e" providerId="ADAL" clId="{E534A8F8-232A-4B96-B9AE-73C15EACC0AC}" dt="2023-06-03T23:16:10.191" v="765"/>
        <pc:sldMkLst>
          <pc:docMk/>
          <pc:sldMk cId="4267805316" sldId="1296"/>
        </pc:sldMkLst>
      </pc:sldChg>
      <pc:sldChg chg="add del">
        <pc:chgData name="Lane, Kathleen" userId="d8586a00-d571-4eeb-bfc3-f42bf250439e" providerId="ADAL" clId="{E534A8F8-232A-4B96-B9AE-73C15EACC0AC}" dt="2023-06-03T23:16:10.191" v="765"/>
        <pc:sldMkLst>
          <pc:docMk/>
          <pc:sldMk cId="3146693101" sldId="1297"/>
        </pc:sldMkLst>
      </pc:sldChg>
      <pc:sldChg chg="add del">
        <pc:chgData name="Lane, Kathleen" userId="d8586a00-d571-4eeb-bfc3-f42bf250439e" providerId="ADAL" clId="{E534A8F8-232A-4B96-B9AE-73C15EACC0AC}" dt="2023-06-03T23:16:10.191" v="765"/>
        <pc:sldMkLst>
          <pc:docMk/>
          <pc:sldMk cId="1226976406" sldId="1298"/>
        </pc:sldMkLst>
      </pc:sldChg>
      <pc:sldChg chg="modSp add del mod ord">
        <pc:chgData name="Lane, Kathleen" userId="d8586a00-d571-4eeb-bfc3-f42bf250439e" providerId="ADAL" clId="{E534A8F8-232A-4B96-B9AE-73C15EACC0AC}" dt="2023-06-03T23:54:46.006" v="1102"/>
        <pc:sldMkLst>
          <pc:docMk/>
          <pc:sldMk cId="701873832" sldId="1299"/>
        </pc:sldMkLst>
        <pc:picChg chg="mod">
          <ac:chgData name="Lane, Kathleen" userId="d8586a00-d571-4eeb-bfc3-f42bf250439e" providerId="ADAL" clId="{E534A8F8-232A-4B96-B9AE-73C15EACC0AC}" dt="2023-06-03T23:28:02.125" v="1002" actId="1076"/>
          <ac:picMkLst>
            <pc:docMk/>
            <pc:sldMk cId="701873832" sldId="1299"/>
            <ac:picMk id="7" creationId="{00000000-0000-0000-0000-000000000000}"/>
          </ac:picMkLst>
        </pc:picChg>
      </pc:sldChg>
      <pc:sldChg chg="del">
        <pc:chgData name="Lane, Kathleen" userId="d8586a00-d571-4eeb-bfc3-f42bf250439e" providerId="ADAL" clId="{E534A8F8-232A-4B96-B9AE-73C15EACC0AC}" dt="2023-06-03T23:29:46.388" v="1005" actId="47"/>
        <pc:sldMkLst>
          <pc:docMk/>
          <pc:sldMk cId="2092448983" sldId="1305"/>
        </pc:sldMkLst>
      </pc:sldChg>
      <pc:sldChg chg="del">
        <pc:chgData name="Lane, Kathleen" userId="d8586a00-d571-4eeb-bfc3-f42bf250439e" providerId="ADAL" clId="{E534A8F8-232A-4B96-B9AE-73C15EACC0AC}" dt="2023-06-03T20:38:02.653" v="450" actId="47"/>
        <pc:sldMkLst>
          <pc:docMk/>
          <pc:sldMk cId="967635949" sldId="1395"/>
        </pc:sldMkLst>
      </pc:sldChg>
      <pc:sldChg chg="del">
        <pc:chgData name="Lane, Kathleen" userId="d8586a00-d571-4eeb-bfc3-f42bf250439e" providerId="ADAL" clId="{E534A8F8-232A-4B96-B9AE-73C15EACC0AC}" dt="2023-06-03T23:40:30.317" v="1032" actId="47"/>
        <pc:sldMkLst>
          <pc:docMk/>
          <pc:sldMk cId="835041314" sldId="1401"/>
        </pc:sldMkLst>
      </pc:sldChg>
      <pc:sldChg chg="add del">
        <pc:chgData name="Lane, Kathleen" userId="d8586a00-d571-4eeb-bfc3-f42bf250439e" providerId="ADAL" clId="{E534A8F8-232A-4B96-B9AE-73C15EACC0AC}" dt="2023-06-03T23:34:03.766" v="1021"/>
        <pc:sldMkLst>
          <pc:docMk/>
          <pc:sldMk cId="2125207679" sldId="1409"/>
        </pc:sldMkLst>
      </pc:sldChg>
      <pc:sldChg chg="del">
        <pc:chgData name="Lane, Kathleen" userId="d8586a00-d571-4eeb-bfc3-f42bf250439e" providerId="ADAL" clId="{E534A8F8-232A-4B96-B9AE-73C15EACC0AC}" dt="2023-06-03T23:33:55.718" v="1019" actId="2696"/>
        <pc:sldMkLst>
          <pc:docMk/>
          <pc:sldMk cId="3662099484" sldId="1409"/>
        </pc:sldMkLst>
      </pc:sldChg>
      <pc:sldChg chg="add del">
        <pc:chgData name="Lane, Kathleen" userId="d8586a00-d571-4eeb-bfc3-f42bf250439e" providerId="ADAL" clId="{E534A8F8-232A-4B96-B9AE-73C15EACC0AC}" dt="2023-06-03T23:43:37.292" v="1043" actId="47"/>
        <pc:sldMkLst>
          <pc:docMk/>
          <pc:sldMk cId="4133354373" sldId="1409"/>
        </pc:sldMkLst>
      </pc:sldChg>
      <pc:sldChg chg="ord">
        <pc:chgData name="Lane, Kathleen" userId="d8586a00-d571-4eeb-bfc3-f42bf250439e" providerId="ADAL" clId="{E534A8F8-232A-4B96-B9AE-73C15EACC0AC}" dt="2023-06-03T23:50:25.819" v="1083"/>
        <pc:sldMkLst>
          <pc:docMk/>
          <pc:sldMk cId="1910891803" sldId="1427"/>
        </pc:sldMkLst>
      </pc:sldChg>
      <pc:sldChg chg="del">
        <pc:chgData name="Lane, Kathleen" userId="d8586a00-d571-4eeb-bfc3-f42bf250439e" providerId="ADAL" clId="{E534A8F8-232A-4B96-B9AE-73C15EACC0AC}" dt="2023-06-03T23:36:25.567" v="1029" actId="47"/>
        <pc:sldMkLst>
          <pc:docMk/>
          <pc:sldMk cId="3501217599" sldId="1428"/>
        </pc:sldMkLst>
      </pc:sldChg>
      <pc:sldChg chg="del">
        <pc:chgData name="Lane, Kathleen" userId="d8586a00-d571-4eeb-bfc3-f42bf250439e" providerId="ADAL" clId="{E534A8F8-232A-4B96-B9AE-73C15EACC0AC}" dt="2023-06-03T23:36:25.567" v="1029" actId="47"/>
        <pc:sldMkLst>
          <pc:docMk/>
          <pc:sldMk cId="3428357250" sldId="1429"/>
        </pc:sldMkLst>
      </pc:sldChg>
      <pc:sldChg chg="del">
        <pc:chgData name="Lane, Kathleen" userId="d8586a00-d571-4eeb-bfc3-f42bf250439e" providerId="ADAL" clId="{E534A8F8-232A-4B96-B9AE-73C15EACC0AC}" dt="2023-06-03T23:40:01.059" v="1031" actId="47"/>
        <pc:sldMkLst>
          <pc:docMk/>
          <pc:sldMk cId="3871816467" sldId="1433"/>
        </pc:sldMkLst>
      </pc:sldChg>
      <pc:sldChg chg="del">
        <pc:chgData name="Lane, Kathleen" userId="d8586a00-d571-4eeb-bfc3-f42bf250439e" providerId="ADAL" clId="{E534A8F8-232A-4B96-B9AE-73C15EACC0AC}" dt="2023-06-03T23:40:01.059" v="1031" actId="47"/>
        <pc:sldMkLst>
          <pc:docMk/>
          <pc:sldMk cId="1726117715" sldId="1434"/>
        </pc:sldMkLst>
      </pc:sldChg>
      <pc:sldChg chg="del">
        <pc:chgData name="Lane, Kathleen" userId="d8586a00-d571-4eeb-bfc3-f42bf250439e" providerId="ADAL" clId="{E534A8F8-232A-4B96-B9AE-73C15EACC0AC}" dt="2023-06-03T23:51:07.182" v="1089" actId="47"/>
        <pc:sldMkLst>
          <pc:docMk/>
          <pc:sldMk cId="931664867" sldId="1439"/>
        </pc:sldMkLst>
      </pc:sldChg>
      <pc:sldChg chg="del">
        <pc:chgData name="Lane, Kathleen" userId="d8586a00-d571-4eeb-bfc3-f42bf250439e" providerId="ADAL" clId="{E534A8F8-232A-4B96-B9AE-73C15EACC0AC}" dt="2023-06-03T23:51:10.197" v="1090" actId="47"/>
        <pc:sldMkLst>
          <pc:docMk/>
          <pc:sldMk cId="4060148716" sldId="1441"/>
        </pc:sldMkLst>
      </pc:sldChg>
      <pc:sldChg chg="del">
        <pc:chgData name="Lane, Kathleen" userId="d8586a00-d571-4eeb-bfc3-f42bf250439e" providerId="ADAL" clId="{E534A8F8-232A-4B96-B9AE-73C15EACC0AC}" dt="2023-06-03T23:51:10.197" v="1090" actId="47"/>
        <pc:sldMkLst>
          <pc:docMk/>
          <pc:sldMk cId="1410271926" sldId="1442"/>
        </pc:sldMkLst>
      </pc:sldChg>
      <pc:sldChg chg="del">
        <pc:chgData name="Lane, Kathleen" userId="d8586a00-d571-4eeb-bfc3-f42bf250439e" providerId="ADAL" clId="{E534A8F8-232A-4B96-B9AE-73C15EACC0AC}" dt="2023-06-03T23:37:01.227" v="1030" actId="47"/>
        <pc:sldMkLst>
          <pc:docMk/>
          <pc:sldMk cId="2533186945" sldId="1444"/>
        </pc:sldMkLst>
      </pc:sldChg>
      <pc:sldChg chg="add del">
        <pc:chgData name="Lane, Kathleen" userId="d8586a00-d571-4eeb-bfc3-f42bf250439e" providerId="ADAL" clId="{E534A8F8-232A-4B96-B9AE-73C15EACC0AC}" dt="2023-06-03T23:28:37.199" v="1003" actId="47"/>
        <pc:sldMkLst>
          <pc:docMk/>
          <pc:sldMk cId="3828609655" sldId="1445"/>
        </pc:sldMkLst>
      </pc:sldChg>
      <pc:sldChg chg="add del">
        <pc:chgData name="Lane, Kathleen" userId="d8586a00-d571-4eeb-bfc3-f42bf250439e" providerId="ADAL" clId="{E534A8F8-232A-4B96-B9AE-73C15EACC0AC}" dt="2023-06-03T23:29:23.397" v="1004" actId="47"/>
        <pc:sldMkLst>
          <pc:docMk/>
          <pc:sldMk cId="3252400145" sldId="1446"/>
        </pc:sldMkLst>
      </pc:sldChg>
      <pc:sldChg chg="add del">
        <pc:chgData name="Lane, Kathleen" userId="d8586a00-d571-4eeb-bfc3-f42bf250439e" providerId="ADAL" clId="{E534A8F8-232A-4B96-B9AE-73C15EACC0AC}" dt="2023-06-03T23:29:23.397" v="1004" actId="47"/>
        <pc:sldMkLst>
          <pc:docMk/>
          <pc:sldMk cId="4261946285" sldId="1447"/>
        </pc:sldMkLst>
      </pc:sldChg>
      <pc:sldChg chg="add del">
        <pc:chgData name="Lane, Kathleen" userId="d8586a00-d571-4eeb-bfc3-f42bf250439e" providerId="ADAL" clId="{E534A8F8-232A-4B96-B9AE-73C15EACC0AC}" dt="2023-06-03T23:29:23.397" v="1004" actId="47"/>
        <pc:sldMkLst>
          <pc:docMk/>
          <pc:sldMk cId="3827672488" sldId="1448"/>
        </pc:sldMkLst>
      </pc:sldChg>
      <pc:sldChg chg="add del">
        <pc:chgData name="Lane, Kathleen" userId="d8586a00-d571-4eeb-bfc3-f42bf250439e" providerId="ADAL" clId="{E534A8F8-232A-4B96-B9AE-73C15EACC0AC}" dt="2023-06-03T23:46:37.482" v="1056" actId="47"/>
        <pc:sldMkLst>
          <pc:docMk/>
          <pc:sldMk cId="617191336" sldId="1451"/>
        </pc:sldMkLst>
      </pc:sldChg>
      <pc:sldChg chg="del">
        <pc:chgData name="Lane, Kathleen" userId="d8586a00-d571-4eeb-bfc3-f42bf250439e" providerId="ADAL" clId="{E534A8F8-232A-4B96-B9AE-73C15EACC0AC}" dt="2023-06-03T23:32:07.751" v="1009" actId="47"/>
        <pc:sldMkLst>
          <pc:docMk/>
          <pc:sldMk cId="1444708367" sldId="1455"/>
        </pc:sldMkLst>
      </pc:sldChg>
      <pc:sldChg chg="del">
        <pc:chgData name="Lane, Kathleen" userId="d8586a00-d571-4eeb-bfc3-f42bf250439e" providerId="ADAL" clId="{E534A8F8-232A-4B96-B9AE-73C15EACC0AC}" dt="2023-06-03T23:32:07.751" v="1009" actId="47"/>
        <pc:sldMkLst>
          <pc:docMk/>
          <pc:sldMk cId="2216128794" sldId="1456"/>
        </pc:sldMkLst>
      </pc:sldChg>
      <pc:sldChg chg="del">
        <pc:chgData name="Lane, Kathleen" userId="d8586a00-d571-4eeb-bfc3-f42bf250439e" providerId="ADAL" clId="{E534A8F8-232A-4B96-B9AE-73C15EACC0AC}" dt="2023-06-03T23:32:07.751" v="1009" actId="47"/>
        <pc:sldMkLst>
          <pc:docMk/>
          <pc:sldMk cId="399885830" sldId="1457"/>
        </pc:sldMkLst>
      </pc:sldChg>
      <pc:sldChg chg="add del">
        <pc:chgData name="Lane, Kathleen" userId="d8586a00-d571-4eeb-bfc3-f42bf250439e" providerId="ADAL" clId="{E534A8F8-232A-4B96-B9AE-73C15EACC0AC}" dt="2023-06-03T23:46:54.228" v="1057" actId="2696"/>
        <pc:sldMkLst>
          <pc:docMk/>
          <pc:sldMk cId="1316672417" sldId="1458"/>
        </pc:sldMkLst>
      </pc:sldChg>
      <pc:sldChg chg="add del">
        <pc:chgData name="Lane, Kathleen" userId="d8586a00-d571-4eeb-bfc3-f42bf250439e" providerId="ADAL" clId="{E534A8F8-232A-4B96-B9AE-73C15EACC0AC}" dt="2023-06-03T23:47:53.576" v="1067" actId="47"/>
        <pc:sldMkLst>
          <pc:docMk/>
          <pc:sldMk cId="3000447220" sldId="1458"/>
        </pc:sldMkLst>
      </pc:sldChg>
      <pc:sldChg chg="add del">
        <pc:chgData name="Lane, Kathleen" userId="d8586a00-d571-4eeb-bfc3-f42bf250439e" providerId="ADAL" clId="{E534A8F8-232A-4B96-B9AE-73C15EACC0AC}" dt="2023-06-03T23:29:23.397" v="1004" actId="47"/>
        <pc:sldMkLst>
          <pc:docMk/>
          <pc:sldMk cId="289485583" sldId="1463"/>
        </pc:sldMkLst>
      </pc:sldChg>
      <pc:sldChg chg="del">
        <pc:chgData name="Lane, Kathleen" userId="d8586a00-d571-4eeb-bfc3-f42bf250439e" providerId="ADAL" clId="{E534A8F8-232A-4B96-B9AE-73C15EACC0AC}" dt="2023-06-03T23:37:01.227" v="1030" actId="47"/>
        <pc:sldMkLst>
          <pc:docMk/>
          <pc:sldMk cId="857395647" sldId="1465"/>
        </pc:sldMkLst>
      </pc:sldChg>
      <pc:sldChg chg="addSp modSp add mod">
        <pc:chgData name="Lane, Kathleen" userId="d8586a00-d571-4eeb-bfc3-f42bf250439e" providerId="ADAL" clId="{E534A8F8-232A-4B96-B9AE-73C15EACC0AC}" dt="2023-06-03T23:22:40.291" v="844" actId="20577"/>
        <pc:sldMkLst>
          <pc:docMk/>
          <pc:sldMk cId="4057747311" sldId="1466"/>
        </pc:sldMkLst>
        <pc:spChg chg="mod">
          <ac:chgData name="Lane, Kathleen" userId="d8586a00-d571-4eeb-bfc3-f42bf250439e" providerId="ADAL" clId="{E534A8F8-232A-4B96-B9AE-73C15EACC0AC}" dt="2023-06-03T23:22:40.291" v="844" actId="20577"/>
          <ac:spMkLst>
            <pc:docMk/>
            <pc:sldMk cId="4057747311" sldId="1466"/>
            <ac:spMk id="3" creationId="{3E678C14-EFCB-4CBB-A02A-07C31112DCCE}"/>
          </ac:spMkLst>
        </pc:spChg>
        <pc:picChg chg="add mod">
          <ac:chgData name="Lane, Kathleen" userId="d8586a00-d571-4eeb-bfc3-f42bf250439e" providerId="ADAL" clId="{E534A8F8-232A-4B96-B9AE-73C15EACC0AC}" dt="2023-06-03T20:37:51.996" v="449" actId="1076"/>
          <ac:picMkLst>
            <pc:docMk/>
            <pc:sldMk cId="4057747311" sldId="1466"/>
            <ac:picMk id="4" creationId="{939C7827-853E-FDF2-C549-ABCBB10530C0}"/>
          </ac:picMkLst>
        </pc:picChg>
        <pc:picChg chg="add mod">
          <ac:chgData name="Lane, Kathleen" userId="d8586a00-d571-4eeb-bfc3-f42bf250439e" providerId="ADAL" clId="{E534A8F8-232A-4B96-B9AE-73C15EACC0AC}" dt="2023-06-03T23:05:03.799" v="487" actId="1076"/>
          <ac:picMkLst>
            <pc:docMk/>
            <pc:sldMk cId="4057747311" sldId="1466"/>
            <ac:picMk id="5" creationId="{32BF414C-34D4-25E8-BC3B-AF84D1248B9E}"/>
          </ac:picMkLst>
        </pc:picChg>
      </pc:sldChg>
      <pc:sldChg chg="del">
        <pc:chgData name="Lane, Kathleen" userId="d8586a00-d571-4eeb-bfc3-f42bf250439e" providerId="ADAL" clId="{E534A8F8-232A-4B96-B9AE-73C15EACC0AC}" dt="2023-06-03T23:30:03.264" v="1006" actId="47"/>
        <pc:sldMkLst>
          <pc:docMk/>
          <pc:sldMk cId="3444829168" sldId="1469"/>
        </pc:sldMkLst>
      </pc:sldChg>
      <pc:sldChg chg="add del">
        <pc:chgData name="Lane, Kathleen" userId="d8586a00-d571-4eeb-bfc3-f42bf250439e" providerId="ADAL" clId="{E534A8F8-232A-4B96-B9AE-73C15EACC0AC}" dt="2023-06-03T23:28:37.199" v="1003" actId="47"/>
        <pc:sldMkLst>
          <pc:docMk/>
          <pc:sldMk cId="3688560988" sldId="1474"/>
        </pc:sldMkLst>
      </pc:sldChg>
      <pc:sldChg chg="del">
        <pc:chgData name="Lane, Kathleen" userId="d8586a00-d571-4eeb-bfc3-f42bf250439e" providerId="ADAL" clId="{E534A8F8-232A-4B96-B9AE-73C15EACC0AC}" dt="2023-06-03T23:32:07.751" v="1009" actId="47"/>
        <pc:sldMkLst>
          <pc:docMk/>
          <pc:sldMk cId="103988070" sldId="1479"/>
        </pc:sldMkLst>
      </pc:sldChg>
      <pc:sldChg chg="add del">
        <pc:chgData name="Lane, Kathleen" userId="d8586a00-d571-4eeb-bfc3-f42bf250439e" providerId="ADAL" clId="{E534A8F8-232A-4B96-B9AE-73C15EACC0AC}" dt="2023-06-03T23:28:37.199" v="1003" actId="47"/>
        <pc:sldMkLst>
          <pc:docMk/>
          <pc:sldMk cId="3727348072" sldId="1480"/>
        </pc:sldMkLst>
      </pc:sldChg>
      <pc:sldChg chg="del">
        <pc:chgData name="Lane, Kathleen" userId="d8586a00-d571-4eeb-bfc3-f42bf250439e" providerId="ADAL" clId="{E534A8F8-232A-4B96-B9AE-73C15EACC0AC}" dt="2023-06-03T23:32:07.751" v="1009" actId="47"/>
        <pc:sldMkLst>
          <pc:docMk/>
          <pc:sldMk cId="2677067428" sldId="1481"/>
        </pc:sldMkLst>
      </pc:sldChg>
      <pc:sldChg chg="add del">
        <pc:chgData name="Lane, Kathleen" userId="d8586a00-d571-4eeb-bfc3-f42bf250439e" providerId="ADAL" clId="{E534A8F8-232A-4B96-B9AE-73C15EACC0AC}" dt="2023-06-03T23:28:37.199" v="1003" actId="47"/>
        <pc:sldMkLst>
          <pc:docMk/>
          <pc:sldMk cId="1629525464" sldId="1486"/>
        </pc:sldMkLst>
      </pc:sldChg>
      <pc:sldChg chg="del ord">
        <pc:chgData name="Lane, Kathleen" userId="d8586a00-d571-4eeb-bfc3-f42bf250439e" providerId="ADAL" clId="{E534A8F8-232A-4B96-B9AE-73C15EACC0AC}" dt="2023-06-04T00:02:05.024" v="1157" actId="47"/>
        <pc:sldMkLst>
          <pc:docMk/>
          <pc:sldMk cId="1371207314" sldId="1488"/>
        </pc:sldMkLst>
      </pc:sldChg>
      <pc:sldChg chg="modSp add del mod">
        <pc:chgData name="Lane, Kathleen" userId="d8586a00-d571-4eeb-bfc3-f42bf250439e" providerId="ADAL" clId="{E534A8F8-232A-4B96-B9AE-73C15EACC0AC}" dt="2023-06-03T23:49:08.352" v="1069" actId="47"/>
        <pc:sldMkLst>
          <pc:docMk/>
          <pc:sldMk cId="3740399062" sldId="1492"/>
        </pc:sldMkLst>
        <pc:spChg chg="mod">
          <ac:chgData name="Lane, Kathleen" userId="d8586a00-d571-4eeb-bfc3-f42bf250439e" providerId="ADAL" clId="{E534A8F8-232A-4B96-B9AE-73C15EACC0AC}" dt="2023-06-03T20:37:23.699" v="447" actId="20577"/>
          <ac:spMkLst>
            <pc:docMk/>
            <pc:sldMk cId="3740399062" sldId="1492"/>
            <ac:spMk id="3" creationId="{85D58DDD-478A-4A58-BD05-8428A8EE0A04}"/>
          </ac:spMkLst>
        </pc:spChg>
      </pc:sldChg>
      <pc:sldChg chg="modSp add del mod">
        <pc:chgData name="Lane, Kathleen" userId="d8586a00-d571-4eeb-bfc3-f42bf250439e" providerId="ADAL" clId="{E534A8F8-232A-4B96-B9AE-73C15EACC0AC}" dt="2023-06-03T23:46:37.482" v="1056" actId="47"/>
        <pc:sldMkLst>
          <pc:docMk/>
          <pc:sldMk cId="1097140346" sldId="1493"/>
        </pc:sldMkLst>
        <pc:spChg chg="mod">
          <ac:chgData name="Lane, Kathleen" userId="d8586a00-d571-4eeb-bfc3-f42bf250439e" providerId="ADAL" clId="{E534A8F8-232A-4B96-B9AE-73C15EACC0AC}" dt="2023-06-03T23:06:27.300" v="715" actId="20577"/>
          <ac:spMkLst>
            <pc:docMk/>
            <pc:sldMk cId="1097140346" sldId="1493"/>
            <ac:spMk id="3" creationId="{66C12D29-282E-4BE2-B588-8D507BDEBF4F}"/>
          </ac:spMkLst>
        </pc:spChg>
      </pc:sldChg>
      <pc:sldChg chg="add del">
        <pc:chgData name="Lane, Kathleen" userId="d8586a00-d571-4eeb-bfc3-f42bf250439e" providerId="ADAL" clId="{E534A8F8-232A-4B96-B9AE-73C15EACC0AC}" dt="2023-06-03T20:36:36.816" v="358"/>
        <pc:sldMkLst>
          <pc:docMk/>
          <pc:sldMk cId="2485247555" sldId="1494"/>
        </pc:sldMkLst>
      </pc:sldChg>
      <pc:sldChg chg="add del">
        <pc:chgData name="Lane, Kathleen" userId="d8586a00-d571-4eeb-bfc3-f42bf250439e" providerId="ADAL" clId="{E534A8F8-232A-4B96-B9AE-73C15EACC0AC}" dt="2023-06-03T23:32:37.872" v="1014" actId="47"/>
        <pc:sldMkLst>
          <pc:docMk/>
          <pc:sldMk cId="3855883720" sldId="1495"/>
        </pc:sldMkLst>
      </pc:sldChg>
      <pc:sldChg chg="add del">
        <pc:chgData name="Lane, Kathleen" userId="d8586a00-d571-4eeb-bfc3-f42bf250439e" providerId="ADAL" clId="{E534A8F8-232A-4B96-B9AE-73C15EACC0AC}" dt="2023-06-03T23:29:23.397" v="1004" actId="47"/>
        <pc:sldMkLst>
          <pc:docMk/>
          <pc:sldMk cId="3858081499" sldId="1496"/>
        </pc:sldMkLst>
      </pc:sldChg>
      <pc:sldChg chg="add del">
        <pc:chgData name="Lane, Kathleen" userId="d8586a00-d571-4eeb-bfc3-f42bf250439e" providerId="ADAL" clId="{E534A8F8-232A-4B96-B9AE-73C15EACC0AC}" dt="2023-06-03T23:46:37.482" v="1056" actId="47"/>
        <pc:sldMkLst>
          <pc:docMk/>
          <pc:sldMk cId="1554677502" sldId="1498"/>
        </pc:sldMkLst>
      </pc:sldChg>
      <pc:sldChg chg="add del">
        <pc:chgData name="Lane, Kathleen" userId="d8586a00-d571-4eeb-bfc3-f42bf250439e" providerId="ADAL" clId="{E534A8F8-232A-4B96-B9AE-73C15EACC0AC}" dt="2023-06-03T20:36:36.816" v="358"/>
        <pc:sldMkLst>
          <pc:docMk/>
          <pc:sldMk cId="3752040218" sldId="1499"/>
        </pc:sldMkLst>
      </pc:sldChg>
      <pc:sldChg chg="add del ord">
        <pc:chgData name="Lane, Kathleen" userId="d8586a00-d571-4eeb-bfc3-f42bf250439e" providerId="ADAL" clId="{E534A8F8-232A-4B96-B9AE-73C15EACC0AC}" dt="2023-06-03T23:33:15.900" v="1018" actId="47"/>
        <pc:sldMkLst>
          <pc:docMk/>
          <pc:sldMk cId="4283729448" sldId="1524"/>
        </pc:sldMkLst>
      </pc:sldChg>
      <pc:sldChg chg="del ord">
        <pc:chgData name="Lane, Kathleen" userId="d8586a00-d571-4eeb-bfc3-f42bf250439e" providerId="ADAL" clId="{E534A8F8-232A-4B96-B9AE-73C15EACC0AC}" dt="2023-06-03T23:54:53.227" v="1103" actId="47"/>
        <pc:sldMkLst>
          <pc:docMk/>
          <pc:sldMk cId="3265982216" sldId="1546"/>
        </pc:sldMkLst>
      </pc:sldChg>
      <pc:sldChg chg="del">
        <pc:chgData name="Lane, Kathleen" userId="d8586a00-d571-4eeb-bfc3-f42bf250439e" providerId="ADAL" clId="{E534A8F8-232A-4B96-B9AE-73C15EACC0AC}" dt="2023-06-03T23:51:07.182" v="1089" actId="47"/>
        <pc:sldMkLst>
          <pc:docMk/>
          <pc:sldMk cId="2107840058" sldId="1552"/>
        </pc:sldMkLst>
      </pc:sldChg>
      <pc:sldChg chg="del">
        <pc:chgData name="Lane, Kathleen" userId="d8586a00-d571-4eeb-bfc3-f42bf250439e" providerId="ADAL" clId="{E534A8F8-232A-4B96-B9AE-73C15EACC0AC}" dt="2023-06-03T23:35:57.042" v="1025" actId="47"/>
        <pc:sldMkLst>
          <pc:docMk/>
          <pc:sldMk cId="3090039527" sldId="1556"/>
        </pc:sldMkLst>
      </pc:sldChg>
      <pc:sldChg chg="del">
        <pc:chgData name="Lane, Kathleen" userId="d8586a00-d571-4eeb-bfc3-f42bf250439e" providerId="ADAL" clId="{E534A8F8-232A-4B96-B9AE-73C15EACC0AC}" dt="2023-06-03T23:36:20.403" v="1028" actId="47"/>
        <pc:sldMkLst>
          <pc:docMk/>
          <pc:sldMk cId="2158989114" sldId="1558"/>
        </pc:sldMkLst>
      </pc:sldChg>
      <pc:sldChg chg="del">
        <pc:chgData name="Lane, Kathleen" userId="d8586a00-d571-4eeb-bfc3-f42bf250439e" providerId="ADAL" clId="{E534A8F8-232A-4B96-B9AE-73C15EACC0AC}" dt="2023-06-03T23:36:20.403" v="1028" actId="47"/>
        <pc:sldMkLst>
          <pc:docMk/>
          <pc:sldMk cId="1116175537" sldId="1559"/>
        </pc:sldMkLst>
      </pc:sldChg>
      <pc:sldChg chg="add ord">
        <pc:chgData name="Lane, Kathleen" userId="d8586a00-d571-4eeb-bfc3-f42bf250439e" providerId="ADAL" clId="{E534A8F8-232A-4B96-B9AE-73C15EACC0AC}" dt="2023-06-03T23:47:22.055" v="1061"/>
        <pc:sldMkLst>
          <pc:docMk/>
          <pc:sldMk cId="1160660155" sldId="1560"/>
        </pc:sldMkLst>
      </pc:sldChg>
      <pc:sldChg chg="add del">
        <pc:chgData name="Lane, Kathleen" userId="d8586a00-d571-4eeb-bfc3-f42bf250439e" providerId="ADAL" clId="{E534A8F8-232A-4B96-B9AE-73C15EACC0AC}" dt="2023-06-03T23:46:54.228" v="1057" actId="2696"/>
        <pc:sldMkLst>
          <pc:docMk/>
          <pc:sldMk cId="3165758828" sldId="1560"/>
        </pc:sldMkLst>
      </pc:sldChg>
      <pc:sldChg chg="add del">
        <pc:chgData name="Lane, Kathleen" userId="d8586a00-d571-4eeb-bfc3-f42bf250439e" providerId="ADAL" clId="{E534A8F8-232A-4B96-B9AE-73C15EACC0AC}" dt="2023-06-03T23:28:37.199" v="1003" actId="47"/>
        <pc:sldMkLst>
          <pc:docMk/>
          <pc:sldMk cId="3568127384" sldId="1561"/>
        </pc:sldMkLst>
      </pc:sldChg>
      <pc:sldChg chg="del">
        <pc:chgData name="Lane, Kathleen" userId="d8586a00-d571-4eeb-bfc3-f42bf250439e" providerId="ADAL" clId="{E534A8F8-232A-4B96-B9AE-73C15EACC0AC}" dt="2023-06-03T23:36:25.567" v="1029" actId="47"/>
        <pc:sldMkLst>
          <pc:docMk/>
          <pc:sldMk cId="2913802418" sldId="1562"/>
        </pc:sldMkLst>
      </pc:sldChg>
      <pc:sldChg chg="del">
        <pc:chgData name="Lane, Kathleen" userId="d8586a00-d571-4eeb-bfc3-f42bf250439e" providerId="ADAL" clId="{E534A8F8-232A-4B96-B9AE-73C15EACC0AC}" dt="2023-06-03T23:36:25.567" v="1029" actId="47"/>
        <pc:sldMkLst>
          <pc:docMk/>
          <pc:sldMk cId="1904441106" sldId="1563"/>
        </pc:sldMkLst>
      </pc:sldChg>
      <pc:sldChg chg="add del">
        <pc:chgData name="Lane, Kathleen" userId="d8586a00-d571-4eeb-bfc3-f42bf250439e" providerId="ADAL" clId="{E534A8F8-232A-4B96-B9AE-73C15EACC0AC}" dt="2023-06-03T23:28:37.199" v="1003" actId="47"/>
        <pc:sldMkLst>
          <pc:docMk/>
          <pc:sldMk cId="1108378601" sldId="1566"/>
        </pc:sldMkLst>
      </pc:sldChg>
      <pc:sldChg chg="add del">
        <pc:chgData name="Lane, Kathleen" userId="d8586a00-d571-4eeb-bfc3-f42bf250439e" providerId="ADAL" clId="{E534A8F8-232A-4B96-B9AE-73C15EACC0AC}" dt="2023-06-03T23:28:37.199" v="1003" actId="47"/>
        <pc:sldMkLst>
          <pc:docMk/>
          <pc:sldMk cId="154773308" sldId="1567"/>
        </pc:sldMkLst>
      </pc:sldChg>
      <pc:sldChg chg="add del">
        <pc:chgData name="Lane, Kathleen" userId="d8586a00-d571-4eeb-bfc3-f42bf250439e" providerId="ADAL" clId="{E534A8F8-232A-4B96-B9AE-73C15EACC0AC}" dt="2023-06-03T23:28:37.199" v="1003" actId="47"/>
        <pc:sldMkLst>
          <pc:docMk/>
          <pc:sldMk cId="3475617938" sldId="1568"/>
        </pc:sldMkLst>
      </pc:sldChg>
      <pc:sldChg chg="add del">
        <pc:chgData name="Lane, Kathleen" userId="d8586a00-d571-4eeb-bfc3-f42bf250439e" providerId="ADAL" clId="{E534A8F8-232A-4B96-B9AE-73C15EACC0AC}" dt="2023-06-03T23:28:37.199" v="1003" actId="47"/>
        <pc:sldMkLst>
          <pc:docMk/>
          <pc:sldMk cId="3971885931" sldId="1569"/>
        </pc:sldMkLst>
      </pc:sldChg>
      <pc:sldChg chg="add">
        <pc:chgData name="Lane, Kathleen" userId="d8586a00-d571-4eeb-bfc3-f42bf250439e" providerId="ADAL" clId="{E534A8F8-232A-4B96-B9AE-73C15EACC0AC}" dt="2023-06-03T23:47:01.237" v="1058"/>
        <pc:sldMkLst>
          <pc:docMk/>
          <pc:sldMk cId="59019790" sldId="1570"/>
        </pc:sldMkLst>
      </pc:sldChg>
      <pc:sldChg chg="add del">
        <pc:chgData name="Lane, Kathleen" userId="d8586a00-d571-4eeb-bfc3-f42bf250439e" providerId="ADAL" clId="{E534A8F8-232A-4B96-B9AE-73C15EACC0AC}" dt="2023-06-03T23:46:54.228" v="1057" actId="2696"/>
        <pc:sldMkLst>
          <pc:docMk/>
          <pc:sldMk cId="4218782101" sldId="1570"/>
        </pc:sldMkLst>
      </pc:sldChg>
      <pc:sldChg chg="modSp mod ord">
        <pc:chgData name="Lane, Kathleen" userId="d8586a00-d571-4eeb-bfc3-f42bf250439e" providerId="ADAL" clId="{E534A8F8-232A-4B96-B9AE-73C15EACC0AC}" dt="2023-06-04T19:28:13.667" v="1172" actId="166"/>
        <pc:sldMkLst>
          <pc:docMk/>
          <pc:sldMk cId="3751919703" sldId="1592"/>
        </pc:sldMkLst>
        <pc:cxnChg chg="ord">
          <ac:chgData name="Lane, Kathleen" userId="d8586a00-d571-4eeb-bfc3-f42bf250439e" providerId="ADAL" clId="{E534A8F8-232A-4B96-B9AE-73C15EACC0AC}" dt="2023-06-04T19:28:13.667" v="1172" actId="166"/>
          <ac:cxnSpMkLst>
            <pc:docMk/>
            <pc:sldMk cId="3751919703" sldId="1592"/>
            <ac:cxnSpMk id="3" creationId="{75746B98-7FC5-A1C0-4303-C89AAB98715B}"/>
          </ac:cxnSpMkLst>
        </pc:cxnChg>
      </pc:sldChg>
      <pc:sldChg chg="del">
        <pc:chgData name="Lane, Kathleen" userId="d8586a00-d571-4eeb-bfc3-f42bf250439e" providerId="ADAL" clId="{E534A8F8-232A-4B96-B9AE-73C15EACC0AC}" dt="2023-06-03T23:32:14.719" v="1012" actId="47"/>
        <pc:sldMkLst>
          <pc:docMk/>
          <pc:sldMk cId="2555008547" sldId="1610"/>
        </pc:sldMkLst>
      </pc:sldChg>
      <pc:sldChg chg="del">
        <pc:chgData name="Lane, Kathleen" userId="d8586a00-d571-4eeb-bfc3-f42bf250439e" providerId="ADAL" clId="{E534A8F8-232A-4B96-B9AE-73C15EACC0AC}" dt="2023-06-03T23:37:01.227" v="1030" actId="47"/>
        <pc:sldMkLst>
          <pc:docMk/>
          <pc:sldMk cId="1744367933" sldId="1623"/>
        </pc:sldMkLst>
      </pc:sldChg>
      <pc:sldChg chg="del">
        <pc:chgData name="Lane, Kathleen" userId="d8586a00-d571-4eeb-bfc3-f42bf250439e" providerId="ADAL" clId="{E534A8F8-232A-4B96-B9AE-73C15EACC0AC}" dt="2023-06-03T23:32:20.443" v="1013" actId="47"/>
        <pc:sldMkLst>
          <pc:docMk/>
          <pc:sldMk cId="684989101" sldId="1820"/>
        </pc:sldMkLst>
      </pc:sldChg>
      <pc:sldChg chg="del">
        <pc:chgData name="Lane, Kathleen" userId="d8586a00-d571-4eeb-bfc3-f42bf250439e" providerId="ADAL" clId="{E534A8F8-232A-4B96-B9AE-73C15EACC0AC}" dt="2023-06-03T23:30:03.264" v="1006" actId="47"/>
        <pc:sldMkLst>
          <pc:docMk/>
          <pc:sldMk cId="2343571882" sldId="1826"/>
        </pc:sldMkLst>
      </pc:sldChg>
      <pc:sldChg chg="del">
        <pc:chgData name="Lane, Kathleen" userId="d8586a00-d571-4eeb-bfc3-f42bf250439e" providerId="ADAL" clId="{E534A8F8-232A-4B96-B9AE-73C15EACC0AC}" dt="2023-06-03T23:35:59.415" v="1026" actId="47"/>
        <pc:sldMkLst>
          <pc:docMk/>
          <pc:sldMk cId="1303639160" sldId="1829"/>
        </pc:sldMkLst>
      </pc:sldChg>
      <pc:sldChg chg="del">
        <pc:chgData name="Lane, Kathleen" userId="d8586a00-d571-4eeb-bfc3-f42bf250439e" providerId="ADAL" clId="{E534A8F8-232A-4B96-B9AE-73C15EACC0AC}" dt="2023-06-03T23:30:03.264" v="1006" actId="47"/>
        <pc:sldMkLst>
          <pc:docMk/>
          <pc:sldMk cId="919392637" sldId="1838"/>
        </pc:sldMkLst>
      </pc:sldChg>
      <pc:sldChg chg="del">
        <pc:chgData name="Lane, Kathleen" userId="d8586a00-d571-4eeb-bfc3-f42bf250439e" providerId="ADAL" clId="{E534A8F8-232A-4B96-B9AE-73C15EACC0AC}" dt="2023-06-03T23:30:03.264" v="1006" actId="47"/>
        <pc:sldMkLst>
          <pc:docMk/>
          <pc:sldMk cId="1260511484" sldId="1857"/>
        </pc:sldMkLst>
      </pc:sldChg>
      <pc:sldChg chg="del">
        <pc:chgData name="Lane, Kathleen" userId="d8586a00-d571-4eeb-bfc3-f42bf250439e" providerId="ADAL" clId="{E534A8F8-232A-4B96-B9AE-73C15EACC0AC}" dt="2023-06-03T23:30:22.531" v="1007" actId="47"/>
        <pc:sldMkLst>
          <pc:docMk/>
          <pc:sldMk cId="586276345" sldId="1858"/>
        </pc:sldMkLst>
      </pc:sldChg>
      <pc:sldChg chg="del">
        <pc:chgData name="Lane, Kathleen" userId="d8586a00-d571-4eeb-bfc3-f42bf250439e" providerId="ADAL" clId="{E534A8F8-232A-4B96-B9AE-73C15EACC0AC}" dt="2023-06-03T23:30:22.531" v="1007" actId="47"/>
        <pc:sldMkLst>
          <pc:docMk/>
          <pc:sldMk cId="3538506476" sldId="1859"/>
        </pc:sldMkLst>
      </pc:sldChg>
      <pc:sldChg chg="del">
        <pc:chgData name="Lane, Kathleen" userId="d8586a00-d571-4eeb-bfc3-f42bf250439e" providerId="ADAL" clId="{E534A8F8-232A-4B96-B9AE-73C15EACC0AC}" dt="2023-06-03T23:30:22.531" v="1007" actId="47"/>
        <pc:sldMkLst>
          <pc:docMk/>
          <pc:sldMk cId="3145615242" sldId="1861"/>
        </pc:sldMkLst>
      </pc:sldChg>
      <pc:sldChg chg="del">
        <pc:chgData name="Lane, Kathleen" userId="d8586a00-d571-4eeb-bfc3-f42bf250439e" providerId="ADAL" clId="{E534A8F8-232A-4B96-B9AE-73C15EACC0AC}" dt="2023-06-03T23:55:21.714" v="1104" actId="47"/>
        <pc:sldMkLst>
          <pc:docMk/>
          <pc:sldMk cId="2472591702" sldId="1867"/>
        </pc:sldMkLst>
      </pc:sldChg>
      <pc:sldChg chg="del">
        <pc:chgData name="Lane, Kathleen" userId="d8586a00-d571-4eeb-bfc3-f42bf250439e" providerId="ADAL" clId="{E534A8F8-232A-4B96-B9AE-73C15EACC0AC}" dt="2023-06-03T23:32:07.751" v="1009" actId="47"/>
        <pc:sldMkLst>
          <pc:docMk/>
          <pc:sldMk cId="414665007" sldId="1868"/>
        </pc:sldMkLst>
      </pc:sldChg>
      <pc:sldChg chg="modSp del mod">
        <pc:chgData name="Lane, Kathleen" userId="d8586a00-d571-4eeb-bfc3-f42bf250439e" providerId="ADAL" clId="{E534A8F8-232A-4B96-B9AE-73C15EACC0AC}" dt="2023-06-03T20:34:00.837" v="191" actId="47"/>
        <pc:sldMkLst>
          <pc:docMk/>
          <pc:sldMk cId="432723400" sldId="1869"/>
        </pc:sldMkLst>
        <pc:spChg chg="mod">
          <ac:chgData name="Lane, Kathleen" userId="d8586a00-d571-4eeb-bfc3-f42bf250439e" providerId="ADAL" clId="{E534A8F8-232A-4B96-B9AE-73C15EACC0AC}" dt="2023-06-03T20:31:22.643" v="189" actId="20577"/>
          <ac:spMkLst>
            <pc:docMk/>
            <pc:sldMk cId="432723400" sldId="1869"/>
            <ac:spMk id="3" creationId="{13BA6802-FF16-4AFC-AA53-A0A84159A3AE}"/>
          </ac:spMkLst>
        </pc:spChg>
      </pc:sldChg>
      <pc:sldChg chg="del">
        <pc:chgData name="Lane, Kathleen" userId="d8586a00-d571-4eeb-bfc3-f42bf250439e" providerId="ADAL" clId="{E534A8F8-232A-4B96-B9AE-73C15EACC0AC}" dt="2023-06-03T23:40:01.059" v="1031" actId="47"/>
        <pc:sldMkLst>
          <pc:docMk/>
          <pc:sldMk cId="947878125" sldId="1870"/>
        </pc:sldMkLst>
      </pc:sldChg>
      <pc:sldChg chg="del">
        <pc:chgData name="Lane, Kathleen" userId="d8586a00-d571-4eeb-bfc3-f42bf250439e" providerId="ADAL" clId="{E534A8F8-232A-4B96-B9AE-73C15EACC0AC}" dt="2023-06-03T23:30:22.531" v="1007" actId="47"/>
        <pc:sldMkLst>
          <pc:docMk/>
          <pc:sldMk cId="3041923427" sldId="1871"/>
        </pc:sldMkLst>
      </pc:sldChg>
      <pc:sldChg chg="del ord">
        <pc:chgData name="Lane, Kathleen" userId="d8586a00-d571-4eeb-bfc3-f42bf250439e" providerId="ADAL" clId="{E534A8F8-232A-4B96-B9AE-73C15EACC0AC}" dt="2023-06-04T19:24:30.331" v="1171" actId="47"/>
        <pc:sldMkLst>
          <pc:docMk/>
          <pc:sldMk cId="251755131" sldId="1873"/>
        </pc:sldMkLst>
      </pc:sldChg>
      <pc:sldChg chg="del">
        <pc:chgData name="Lane, Kathleen" userId="d8586a00-d571-4eeb-bfc3-f42bf250439e" providerId="ADAL" clId="{E534A8F8-232A-4B96-B9AE-73C15EACC0AC}" dt="2023-06-03T23:36:20.403" v="1028" actId="47"/>
        <pc:sldMkLst>
          <pc:docMk/>
          <pc:sldMk cId="3471279517" sldId="1874"/>
        </pc:sldMkLst>
      </pc:sldChg>
      <pc:sldChg chg="del">
        <pc:chgData name="Lane, Kathleen" userId="d8586a00-d571-4eeb-bfc3-f42bf250439e" providerId="ADAL" clId="{E534A8F8-232A-4B96-B9AE-73C15EACC0AC}" dt="2023-06-03T23:50:50.582" v="1088" actId="47"/>
        <pc:sldMkLst>
          <pc:docMk/>
          <pc:sldMk cId="1891121757" sldId="1875"/>
        </pc:sldMkLst>
      </pc:sldChg>
      <pc:sldChg chg="del">
        <pc:chgData name="Lane, Kathleen" userId="d8586a00-d571-4eeb-bfc3-f42bf250439e" providerId="ADAL" clId="{E534A8F8-232A-4B96-B9AE-73C15EACC0AC}" dt="2023-06-03T23:51:10.197" v="1090" actId="47"/>
        <pc:sldMkLst>
          <pc:docMk/>
          <pc:sldMk cId="1424586791" sldId="1876"/>
        </pc:sldMkLst>
      </pc:sldChg>
      <pc:sldChg chg="del">
        <pc:chgData name="Lane, Kathleen" userId="d8586a00-d571-4eeb-bfc3-f42bf250439e" providerId="ADAL" clId="{E534A8F8-232A-4B96-B9AE-73C15EACC0AC}" dt="2023-06-03T23:55:21.714" v="1104" actId="47"/>
        <pc:sldMkLst>
          <pc:docMk/>
          <pc:sldMk cId="3938182759" sldId="1877"/>
        </pc:sldMkLst>
      </pc:sldChg>
      <pc:sldChg chg="del">
        <pc:chgData name="Lane, Kathleen" userId="d8586a00-d571-4eeb-bfc3-f42bf250439e" providerId="ADAL" clId="{E534A8F8-232A-4B96-B9AE-73C15EACC0AC}" dt="2023-06-03T23:30:22.531" v="1007" actId="47"/>
        <pc:sldMkLst>
          <pc:docMk/>
          <pc:sldMk cId="1084508643" sldId="1878"/>
        </pc:sldMkLst>
      </pc:sldChg>
      <pc:sldChg chg="ord">
        <pc:chgData name="Lane, Kathleen" userId="d8586a00-d571-4eeb-bfc3-f42bf250439e" providerId="ADAL" clId="{E534A8F8-232A-4B96-B9AE-73C15EACC0AC}" dt="2023-06-03T23:49:52.645" v="1071"/>
        <pc:sldMkLst>
          <pc:docMk/>
          <pc:sldMk cId="3633053024" sldId="1879"/>
        </pc:sldMkLst>
      </pc:sldChg>
      <pc:sldChg chg="ord">
        <pc:chgData name="Lane, Kathleen" userId="d8586a00-d571-4eeb-bfc3-f42bf250439e" providerId="ADAL" clId="{E534A8F8-232A-4B96-B9AE-73C15EACC0AC}" dt="2023-06-03T23:50:08.309" v="1077"/>
        <pc:sldMkLst>
          <pc:docMk/>
          <pc:sldMk cId="1233075863" sldId="1881"/>
        </pc:sldMkLst>
      </pc:sldChg>
      <pc:sldChg chg="del">
        <pc:chgData name="Lane, Kathleen" userId="d8586a00-d571-4eeb-bfc3-f42bf250439e" providerId="ADAL" clId="{E534A8F8-232A-4B96-B9AE-73C15EACC0AC}" dt="2023-06-03T23:30:22.531" v="1007" actId="47"/>
        <pc:sldMkLst>
          <pc:docMk/>
          <pc:sldMk cId="408184597" sldId="1882"/>
        </pc:sldMkLst>
      </pc:sldChg>
      <pc:sldChg chg="del">
        <pc:chgData name="Lane, Kathleen" userId="d8586a00-d571-4eeb-bfc3-f42bf250439e" providerId="ADAL" clId="{E534A8F8-232A-4B96-B9AE-73C15EACC0AC}" dt="2023-06-03T23:30:28.272" v="1008" actId="47"/>
        <pc:sldMkLst>
          <pc:docMk/>
          <pc:sldMk cId="1802814496" sldId="1883"/>
        </pc:sldMkLst>
      </pc:sldChg>
      <pc:sldChg chg="add del">
        <pc:chgData name="Lane, Kathleen" userId="d8586a00-d571-4eeb-bfc3-f42bf250439e" providerId="ADAL" clId="{E534A8F8-232A-4B96-B9AE-73C15EACC0AC}" dt="2023-06-03T23:47:13.076" v="1059" actId="47"/>
        <pc:sldMkLst>
          <pc:docMk/>
          <pc:sldMk cId="204363913" sldId="1884"/>
        </pc:sldMkLst>
      </pc:sldChg>
      <pc:sldChg chg="add del">
        <pc:chgData name="Lane, Kathleen" userId="d8586a00-d571-4eeb-bfc3-f42bf250439e" providerId="ADAL" clId="{E534A8F8-232A-4B96-B9AE-73C15EACC0AC}" dt="2023-06-03T23:46:54.228" v="1057" actId="2696"/>
        <pc:sldMkLst>
          <pc:docMk/>
          <pc:sldMk cId="1358655838" sldId="1884"/>
        </pc:sldMkLst>
      </pc:sldChg>
      <pc:sldChg chg="add del">
        <pc:chgData name="Lane, Kathleen" userId="d8586a00-d571-4eeb-bfc3-f42bf250439e" providerId="ADAL" clId="{E534A8F8-232A-4B96-B9AE-73C15EACC0AC}" dt="2023-06-03T23:46:54.228" v="1057" actId="2696"/>
        <pc:sldMkLst>
          <pc:docMk/>
          <pc:sldMk cId="1183180682" sldId="1885"/>
        </pc:sldMkLst>
      </pc:sldChg>
      <pc:sldChg chg="add del ord">
        <pc:chgData name="Lane, Kathleen" userId="d8586a00-d571-4eeb-bfc3-f42bf250439e" providerId="ADAL" clId="{E534A8F8-232A-4B96-B9AE-73C15EACC0AC}" dt="2023-06-03T23:47:44.683" v="1066" actId="47"/>
        <pc:sldMkLst>
          <pc:docMk/>
          <pc:sldMk cId="2198749274" sldId="1885"/>
        </pc:sldMkLst>
      </pc:sldChg>
      <pc:sldChg chg="add del">
        <pc:chgData name="Lane, Kathleen" userId="d8586a00-d571-4eeb-bfc3-f42bf250439e" providerId="ADAL" clId="{E534A8F8-232A-4B96-B9AE-73C15EACC0AC}" dt="2023-06-03T23:29:23.397" v="1004" actId="47"/>
        <pc:sldMkLst>
          <pc:docMk/>
          <pc:sldMk cId="3916831016" sldId="1886"/>
        </pc:sldMkLst>
      </pc:sldChg>
      <pc:sldChg chg="addSp delSp add del setBg delDesignElem">
        <pc:chgData name="Lane, Kathleen" userId="d8586a00-d571-4eeb-bfc3-f42bf250439e" providerId="ADAL" clId="{E534A8F8-232A-4B96-B9AE-73C15EACC0AC}" dt="2023-06-03T23:28:37.199" v="1003" actId="47"/>
        <pc:sldMkLst>
          <pc:docMk/>
          <pc:sldMk cId="2694431422" sldId="1887"/>
        </pc:sldMkLst>
        <pc:spChg chg="add del">
          <ac:chgData name="Lane, Kathleen" userId="d8586a00-d571-4eeb-bfc3-f42bf250439e" providerId="ADAL" clId="{E534A8F8-232A-4B96-B9AE-73C15EACC0AC}" dt="2023-06-03T20:36:36.763" v="357"/>
          <ac:spMkLst>
            <pc:docMk/>
            <pc:sldMk cId="2694431422" sldId="1887"/>
            <ac:spMk id="8" creationId="{32BC26D8-82FB-445E-AA49-62A77D7C1EE0}"/>
          </ac:spMkLst>
        </pc:spChg>
        <pc:spChg chg="add del">
          <ac:chgData name="Lane, Kathleen" userId="d8586a00-d571-4eeb-bfc3-f42bf250439e" providerId="ADAL" clId="{E534A8F8-232A-4B96-B9AE-73C15EACC0AC}" dt="2023-06-03T20:36:36.763" v="357"/>
          <ac:spMkLst>
            <pc:docMk/>
            <pc:sldMk cId="2694431422" sldId="1887"/>
            <ac:spMk id="10" creationId="{CB44330D-EA18-4254-AA95-EB49948539B8}"/>
          </ac:spMkLst>
        </pc:spChg>
      </pc:sldChg>
      <pc:sldChg chg="add del">
        <pc:chgData name="Lane, Kathleen" userId="d8586a00-d571-4eeb-bfc3-f42bf250439e" providerId="ADAL" clId="{E534A8F8-232A-4B96-B9AE-73C15EACC0AC}" dt="2023-06-03T23:28:37.199" v="1003" actId="47"/>
        <pc:sldMkLst>
          <pc:docMk/>
          <pc:sldMk cId="158560903" sldId="1888"/>
        </pc:sldMkLst>
      </pc:sldChg>
      <pc:sldChg chg="add del">
        <pc:chgData name="Lane, Kathleen" userId="d8586a00-d571-4eeb-bfc3-f42bf250439e" providerId="ADAL" clId="{E534A8F8-232A-4B96-B9AE-73C15EACC0AC}" dt="2023-06-03T23:28:37.199" v="1003" actId="47"/>
        <pc:sldMkLst>
          <pc:docMk/>
          <pc:sldMk cId="2460987302" sldId="1889"/>
        </pc:sldMkLst>
      </pc:sldChg>
      <pc:sldChg chg="add del">
        <pc:chgData name="Lane, Kathleen" userId="d8586a00-d571-4eeb-bfc3-f42bf250439e" providerId="ADAL" clId="{E534A8F8-232A-4B96-B9AE-73C15EACC0AC}" dt="2023-06-03T23:28:37.199" v="1003" actId="47"/>
        <pc:sldMkLst>
          <pc:docMk/>
          <pc:sldMk cId="4240814078" sldId="1890"/>
        </pc:sldMkLst>
      </pc:sldChg>
      <pc:sldChg chg="add del">
        <pc:chgData name="Lane, Kathleen" userId="d8586a00-d571-4eeb-bfc3-f42bf250439e" providerId="ADAL" clId="{E534A8F8-232A-4B96-B9AE-73C15EACC0AC}" dt="2023-06-04T00:01:50.460" v="1156" actId="47"/>
        <pc:sldMkLst>
          <pc:docMk/>
          <pc:sldMk cId="2089780985" sldId="1891"/>
        </pc:sldMkLst>
      </pc:sldChg>
      <pc:sldChg chg="add del">
        <pc:chgData name="Lane, Kathleen" userId="d8586a00-d571-4eeb-bfc3-f42bf250439e" providerId="ADAL" clId="{E534A8F8-232A-4B96-B9AE-73C15EACC0AC}" dt="2023-06-03T23:43:56.430" v="1047" actId="47"/>
        <pc:sldMkLst>
          <pc:docMk/>
          <pc:sldMk cId="2209595747" sldId="1892"/>
        </pc:sldMkLst>
      </pc:sldChg>
      <pc:sldChg chg="add del">
        <pc:chgData name="Lane, Kathleen" userId="d8586a00-d571-4eeb-bfc3-f42bf250439e" providerId="ADAL" clId="{E534A8F8-232A-4B96-B9AE-73C15EACC0AC}" dt="2023-06-03T23:14:06.746" v="761"/>
        <pc:sldMkLst>
          <pc:docMk/>
          <pc:sldMk cId="2840818874" sldId="1892"/>
        </pc:sldMkLst>
      </pc:sldChg>
      <pc:sldChg chg="add del">
        <pc:chgData name="Lane, Kathleen" userId="d8586a00-d571-4eeb-bfc3-f42bf250439e" providerId="ADAL" clId="{E534A8F8-232A-4B96-B9AE-73C15EACC0AC}" dt="2023-06-03T23:34:12.669" v="1023" actId="47"/>
        <pc:sldMkLst>
          <pc:docMk/>
          <pc:sldMk cId="31290323" sldId="1893"/>
        </pc:sldMkLst>
      </pc:sldChg>
      <pc:sldChg chg="add del">
        <pc:chgData name="Lane, Kathleen" userId="d8586a00-d571-4eeb-bfc3-f42bf250439e" providerId="ADAL" clId="{E534A8F8-232A-4B96-B9AE-73C15EACC0AC}" dt="2023-06-03T23:14:06.746" v="761"/>
        <pc:sldMkLst>
          <pc:docMk/>
          <pc:sldMk cId="2862154607" sldId="1893"/>
        </pc:sldMkLst>
      </pc:sldChg>
      <pc:sldChg chg="add del">
        <pc:chgData name="Lane, Kathleen" userId="d8586a00-d571-4eeb-bfc3-f42bf250439e" providerId="ADAL" clId="{E534A8F8-232A-4B96-B9AE-73C15EACC0AC}" dt="2023-06-03T23:14:06.746" v="761"/>
        <pc:sldMkLst>
          <pc:docMk/>
          <pc:sldMk cId="964615431" sldId="1894"/>
        </pc:sldMkLst>
      </pc:sldChg>
      <pc:sldChg chg="add del">
        <pc:chgData name="Lane, Kathleen" userId="d8586a00-d571-4eeb-bfc3-f42bf250439e" providerId="ADAL" clId="{E534A8F8-232A-4B96-B9AE-73C15EACC0AC}" dt="2023-06-03T23:43:39.696" v="1044" actId="47"/>
        <pc:sldMkLst>
          <pc:docMk/>
          <pc:sldMk cId="1736834616" sldId="1894"/>
        </pc:sldMkLst>
      </pc:sldChg>
      <pc:sldChg chg="modSp add del mod">
        <pc:chgData name="Lane, Kathleen" userId="d8586a00-d571-4eeb-bfc3-f42bf250439e" providerId="ADAL" clId="{E534A8F8-232A-4B96-B9AE-73C15EACC0AC}" dt="2023-06-03T23:14:06.822" v="762"/>
        <pc:sldMkLst>
          <pc:docMk/>
          <pc:sldMk cId="708418874" sldId="1895"/>
        </pc:sldMkLst>
        <pc:spChg chg="mod">
          <ac:chgData name="Lane, Kathleen" userId="d8586a00-d571-4eeb-bfc3-f42bf250439e" providerId="ADAL" clId="{E534A8F8-232A-4B96-B9AE-73C15EACC0AC}" dt="2023-06-03T23:14:06.746" v="761"/>
          <ac:spMkLst>
            <pc:docMk/>
            <pc:sldMk cId="708418874" sldId="1895"/>
            <ac:spMk id="5" creationId="{00000000-0000-0000-0000-000000000000}"/>
          </ac:spMkLst>
        </pc:spChg>
        <pc:spChg chg="mod">
          <ac:chgData name="Lane, Kathleen" userId="d8586a00-d571-4eeb-bfc3-f42bf250439e" providerId="ADAL" clId="{E534A8F8-232A-4B96-B9AE-73C15EACC0AC}" dt="2023-06-03T23:14:06.746" v="761"/>
          <ac:spMkLst>
            <pc:docMk/>
            <pc:sldMk cId="708418874" sldId="1895"/>
            <ac:spMk id="7" creationId="{00000000-0000-0000-0000-000000000000}"/>
          </ac:spMkLst>
        </pc:spChg>
        <pc:spChg chg="mod">
          <ac:chgData name="Lane, Kathleen" userId="d8586a00-d571-4eeb-bfc3-f42bf250439e" providerId="ADAL" clId="{E534A8F8-232A-4B96-B9AE-73C15EACC0AC}" dt="2023-06-03T23:14:06.746" v="761"/>
          <ac:spMkLst>
            <pc:docMk/>
            <pc:sldMk cId="708418874" sldId="1895"/>
            <ac:spMk id="9" creationId="{00000000-0000-0000-0000-000000000000}"/>
          </ac:spMkLst>
        </pc:spChg>
      </pc:sldChg>
      <pc:sldChg chg="modSp add del mod">
        <pc:chgData name="Lane, Kathleen" userId="d8586a00-d571-4eeb-bfc3-f42bf250439e" providerId="ADAL" clId="{E534A8F8-232A-4B96-B9AE-73C15EACC0AC}" dt="2023-06-03T23:14:06.746" v="761"/>
        <pc:sldMkLst>
          <pc:docMk/>
          <pc:sldMk cId="528067299" sldId="1896"/>
        </pc:sldMkLst>
        <pc:spChg chg="mod">
          <ac:chgData name="Lane, Kathleen" userId="d8586a00-d571-4eeb-bfc3-f42bf250439e" providerId="ADAL" clId="{E534A8F8-232A-4B96-B9AE-73C15EACC0AC}" dt="2023-06-03T23:14:06.746" v="761"/>
          <ac:spMkLst>
            <pc:docMk/>
            <pc:sldMk cId="528067299" sldId="1896"/>
            <ac:spMk id="8" creationId="{7162F640-C229-4183-B2C0-E3E4A6A43488}"/>
          </ac:spMkLst>
        </pc:spChg>
      </pc:sldChg>
      <pc:sldChg chg="add">
        <pc:chgData name="Lane, Kathleen" userId="d8586a00-d571-4eeb-bfc3-f42bf250439e" providerId="ADAL" clId="{E534A8F8-232A-4B96-B9AE-73C15EACC0AC}" dt="2023-06-03T23:14:06.822" v="762"/>
        <pc:sldMkLst>
          <pc:docMk/>
          <pc:sldMk cId="4137219660" sldId="1896"/>
        </pc:sldMkLst>
      </pc:sldChg>
      <pc:sldChg chg="add del">
        <pc:chgData name="Lane, Kathleen" userId="d8586a00-d571-4eeb-bfc3-f42bf250439e" providerId="ADAL" clId="{E534A8F8-232A-4B96-B9AE-73C15EACC0AC}" dt="2023-06-03T23:17:12.702" v="769"/>
        <pc:sldMkLst>
          <pc:docMk/>
          <pc:sldMk cId="121017930" sldId="1897"/>
        </pc:sldMkLst>
      </pc:sldChg>
      <pc:sldChg chg="add del">
        <pc:chgData name="Lane, Kathleen" userId="d8586a00-d571-4eeb-bfc3-f42bf250439e" providerId="ADAL" clId="{E534A8F8-232A-4B96-B9AE-73C15EACC0AC}" dt="2023-06-03T23:18:05.988" v="771"/>
        <pc:sldMkLst>
          <pc:docMk/>
          <pc:sldMk cId="440746421" sldId="1897"/>
        </pc:sldMkLst>
      </pc:sldChg>
      <pc:sldChg chg="add del">
        <pc:chgData name="Lane, Kathleen" userId="d8586a00-d571-4eeb-bfc3-f42bf250439e" providerId="ADAL" clId="{E534A8F8-232A-4B96-B9AE-73C15EACC0AC}" dt="2023-06-03T23:26:36.145" v="963" actId="47"/>
        <pc:sldMkLst>
          <pc:docMk/>
          <pc:sldMk cId="2876951175" sldId="1897"/>
        </pc:sldMkLst>
      </pc:sldChg>
      <pc:sldChg chg="add del">
        <pc:chgData name="Lane, Kathleen" userId="d8586a00-d571-4eeb-bfc3-f42bf250439e" providerId="ADAL" clId="{E534A8F8-232A-4B96-B9AE-73C15EACC0AC}" dt="2023-06-03T23:17:03.384" v="767"/>
        <pc:sldMkLst>
          <pc:docMk/>
          <pc:sldMk cId="3298045481" sldId="1897"/>
        </pc:sldMkLst>
      </pc:sldChg>
      <pc:sldChg chg="add del">
        <pc:chgData name="Lane, Kathleen" userId="d8586a00-d571-4eeb-bfc3-f42bf250439e" providerId="ADAL" clId="{E534A8F8-232A-4B96-B9AE-73C15EACC0AC}" dt="2023-06-03T23:19:41.216" v="777"/>
        <pc:sldMkLst>
          <pc:docMk/>
          <pc:sldMk cId="103465082" sldId="1898"/>
        </pc:sldMkLst>
      </pc:sldChg>
      <pc:sldChg chg="add del">
        <pc:chgData name="Lane, Kathleen" userId="d8586a00-d571-4eeb-bfc3-f42bf250439e" providerId="ADAL" clId="{E534A8F8-232A-4B96-B9AE-73C15EACC0AC}" dt="2023-06-03T23:17:12.702" v="769"/>
        <pc:sldMkLst>
          <pc:docMk/>
          <pc:sldMk cId="202113538" sldId="1898"/>
        </pc:sldMkLst>
      </pc:sldChg>
      <pc:sldChg chg="add ord">
        <pc:chgData name="Lane, Kathleen" userId="d8586a00-d571-4eeb-bfc3-f42bf250439e" providerId="ADAL" clId="{E534A8F8-232A-4B96-B9AE-73C15EACC0AC}" dt="2023-06-03T23:23:51.320" v="899"/>
        <pc:sldMkLst>
          <pc:docMk/>
          <pc:sldMk cId="2758565573" sldId="1898"/>
        </pc:sldMkLst>
      </pc:sldChg>
      <pc:sldChg chg="add del">
        <pc:chgData name="Lane, Kathleen" userId="d8586a00-d571-4eeb-bfc3-f42bf250439e" providerId="ADAL" clId="{E534A8F8-232A-4B96-B9AE-73C15EACC0AC}" dt="2023-06-03T23:17:03.384" v="767"/>
        <pc:sldMkLst>
          <pc:docMk/>
          <pc:sldMk cId="3724658960" sldId="1898"/>
        </pc:sldMkLst>
      </pc:sldChg>
      <pc:sldChg chg="add del">
        <pc:chgData name="Lane, Kathleen" userId="d8586a00-d571-4eeb-bfc3-f42bf250439e" providerId="ADAL" clId="{E534A8F8-232A-4B96-B9AE-73C15EACC0AC}" dt="2023-06-03T23:17:12.702" v="769"/>
        <pc:sldMkLst>
          <pc:docMk/>
          <pc:sldMk cId="598288434" sldId="1899"/>
        </pc:sldMkLst>
      </pc:sldChg>
      <pc:sldChg chg="add del">
        <pc:chgData name="Lane, Kathleen" userId="d8586a00-d571-4eeb-bfc3-f42bf250439e" providerId="ADAL" clId="{E534A8F8-232A-4B96-B9AE-73C15EACC0AC}" dt="2023-06-03T23:17:03.384" v="767"/>
        <pc:sldMkLst>
          <pc:docMk/>
          <pc:sldMk cId="1043982345" sldId="1899"/>
        </pc:sldMkLst>
      </pc:sldChg>
      <pc:sldChg chg="add ord">
        <pc:chgData name="Lane, Kathleen" userId="d8586a00-d571-4eeb-bfc3-f42bf250439e" providerId="ADAL" clId="{E534A8F8-232A-4B96-B9AE-73C15EACC0AC}" dt="2023-06-03T23:23:56.831" v="901"/>
        <pc:sldMkLst>
          <pc:docMk/>
          <pc:sldMk cId="1354641884" sldId="1899"/>
        </pc:sldMkLst>
      </pc:sldChg>
      <pc:sldChg chg="modSp add del mod">
        <pc:chgData name="Lane, Kathleen" userId="d8586a00-d571-4eeb-bfc3-f42bf250439e" providerId="ADAL" clId="{E534A8F8-232A-4B96-B9AE-73C15EACC0AC}" dt="2023-06-03T23:19:41.216" v="777"/>
        <pc:sldMkLst>
          <pc:docMk/>
          <pc:sldMk cId="1853016335" sldId="1899"/>
        </pc:sldMkLst>
        <pc:spChg chg="mod">
          <ac:chgData name="Lane, Kathleen" userId="d8586a00-d571-4eeb-bfc3-f42bf250439e" providerId="ADAL" clId="{E534A8F8-232A-4B96-B9AE-73C15EACC0AC}" dt="2023-06-03T23:19:41.216" v="777"/>
          <ac:spMkLst>
            <pc:docMk/>
            <pc:sldMk cId="1853016335" sldId="1899"/>
            <ac:spMk id="2" creationId="{13334345-BCCC-4D64-92C7-90F9F9395991}"/>
          </ac:spMkLst>
        </pc:spChg>
      </pc:sldChg>
      <pc:sldChg chg="modSp add del mod">
        <pc:chgData name="Lane, Kathleen" userId="d8586a00-d571-4eeb-bfc3-f42bf250439e" providerId="ADAL" clId="{E534A8F8-232A-4B96-B9AE-73C15EACC0AC}" dt="2023-06-03T23:19:41.216" v="777"/>
        <pc:sldMkLst>
          <pc:docMk/>
          <pc:sldMk cId="1159782724" sldId="1900"/>
        </pc:sldMkLst>
        <pc:spChg chg="mod">
          <ac:chgData name="Lane, Kathleen" userId="d8586a00-d571-4eeb-bfc3-f42bf250439e" providerId="ADAL" clId="{E534A8F8-232A-4B96-B9AE-73C15EACC0AC}" dt="2023-06-03T23:19:41.216" v="777"/>
          <ac:spMkLst>
            <pc:docMk/>
            <pc:sldMk cId="1159782724" sldId="1900"/>
            <ac:spMk id="7" creationId="{606EA56A-A48F-4FB0-9240-8DE8DE995BD6}"/>
          </ac:spMkLst>
        </pc:spChg>
      </pc:sldChg>
      <pc:sldChg chg="add ord">
        <pc:chgData name="Lane, Kathleen" userId="d8586a00-d571-4eeb-bfc3-f42bf250439e" providerId="ADAL" clId="{E534A8F8-232A-4B96-B9AE-73C15EACC0AC}" dt="2023-06-03T23:23:58.922" v="903"/>
        <pc:sldMkLst>
          <pc:docMk/>
          <pc:sldMk cId="1398256580" sldId="1900"/>
        </pc:sldMkLst>
      </pc:sldChg>
      <pc:sldChg chg="add del">
        <pc:chgData name="Lane, Kathleen" userId="d8586a00-d571-4eeb-bfc3-f42bf250439e" providerId="ADAL" clId="{E534A8F8-232A-4B96-B9AE-73C15EACC0AC}" dt="2023-06-03T23:17:03.384" v="767"/>
        <pc:sldMkLst>
          <pc:docMk/>
          <pc:sldMk cId="1444287658" sldId="1900"/>
        </pc:sldMkLst>
      </pc:sldChg>
      <pc:sldChg chg="add del">
        <pc:chgData name="Lane, Kathleen" userId="d8586a00-d571-4eeb-bfc3-f42bf250439e" providerId="ADAL" clId="{E534A8F8-232A-4B96-B9AE-73C15EACC0AC}" dt="2023-06-03T23:17:12.702" v="769"/>
        <pc:sldMkLst>
          <pc:docMk/>
          <pc:sldMk cId="2371340137" sldId="1900"/>
        </pc:sldMkLst>
      </pc:sldChg>
      <pc:sldChg chg="add del">
        <pc:chgData name="Lane, Kathleen" userId="d8586a00-d571-4eeb-bfc3-f42bf250439e" providerId="ADAL" clId="{E534A8F8-232A-4B96-B9AE-73C15EACC0AC}" dt="2023-06-03T23:17:03.384" v="767"/>
        <pc:sldMkLst>
          <pc:docMk/>
          <pc:sldMk cId="204369293" sldId="1901"/>
        </pc:sldMkLst>
      </pc:sldChg>
      <pc:sldChg chg="add ord modNotesTx">
        <pc:chgData name="Lane, Kathleen" userId="d8586a00-d571-4eeb-bfc3-f42bf250439e" providerId="ADAL" clId="{E534A8F8-232A-4B96-B9AE-73C15EACC0AC}" dt="2023-06-03T23:24:09.433" v="906" actId="20577"/>
        <pc:sldMkLst>
          <pc:docMk/>
          <pc:sldMk cId="467527698" sldId="1901"/>
        </pc:sldMkLst>
      </pc:sldChg>
      <pc:sldChg chg="add del">
        <pc:chgData name="Lane, Kathleen" userId="d8586a00-d571-4eeb-bfc3-f42bf250439e" providerId="ADAL" clId="{E534A8F8-232A-4B96-B9AE-73C15EACC0AC}" dt="2023-06-03T23:17:12.702" v="769"/>
        <pc:sldMkLst>
          <pc:docMk/>
          <pc:sldMk cId="536039002" sldId="1901"/>
        </pc:sldMkLst>
      </pc:sldChg>
      <pc:sldChg chg="add del">
        <pc:chgData name="Lane, Kathleen" userId="d8586a00-d571-4eeb-bfc3-f42bf250439e" providerId="ADAL" clId="{E534A8F8-232A-4B96-B9AE-73C15EACC0AC}" dt="2023-06-03T23:19:41.216" v="777"/>
        <pc:sldMkLst>
          <pc:docMk/>
          <pc:sldMk cId="2519814749" sldId="1901"/>
        </pc:sldMkLst>
      </pc:sldChg>
      <pc:sldChg chg="add del ord">
        <pc:chgData name="Lane, Kathleen" userId="d8586a00-d571-4eeb-bfc3-f42bf250439e" providerId="ADAL" clId="{E534A8F8-232A-4B96-B9AE-73C15EACC0AC}" dt="2023-06-03T23:53:14.484" v="1099" actId="47"/>
        <pc:sldMkLst>
          <pc:docMk/>
          <pc:sldMk cId="347966187" sldId="1902"/>
        </pc:sldMkLst>
      </pc:sldChg>
      <pc:sldChg chg="add del">
        <pc:chgData name="Lane, Kathleen" userId="d8586a00-d571-4eeb-bfc3-f42bf250439e" providerId="ADAL" clId="{E534A8F8-232A-4B96-B9AE-73C15EACC0AC}" dt="2023-06-03T23:17:12.702" v="769"/>
        <pc:sldMkLst>
          <pc:docMk/>
          <pc:sldMk cId="1343916890" sldId="1902"/>
        </pc:sldMkLst>
      </pc:sldChg>
      <pc:sldChg chg="add del">
        <pc:chgData name="Lane, Kathleen" userId="d8586a00-d571-4eeb-bfc3-f42bf250439e" providerId="ADAL" clId="{E534A8F8-232A-4B96-B9AE-73C15EACC0AC}" dt="2023-06-03T23:19:41.216" v="777"/>
        <pc:sldMkLst>
          <pc:docMk/>
          <pc:sldMk cId="3415143540" sldId="1902"/>
        </pc:sldMkLst>
      </pc:sldChg>
      <pc:sldChg chg="add del">
        <pc:chgData name="Lane, Kathleen" userId="d8586a00-d571-4eeb-bfc3-f42bf250439e" providerId="ADAL" clId="{E534A8F8-232A-4B96-B9AE-73C15EACC0AC}" dt="2023-06-03T23:17:03.384" v="767"/>
        <pc:sldMkLst>
          <pc:docMk/>
          <pc:sldMk cId="4274857199" sldId="1902"/>
        </pc:sldMkLst>
      </pc:sldChg>
      <pc:sldChg chg="add del">
        <pc:chgData name="Lane, Kathleen" userId="d8586a00-d571-4eeb-bfc3-f42bf250439e" providerId="ADAL" clId="{E534A8F8-232A-4B96-B9AE-73C15EACC0AC}" dt="2023-06-03T23:17:03.384" v="767"/>
        <pc:sldMkLst>
          <pc:docMk/>
          <pc:sldMk cId="382013126" sldId="1903"/>
        </pc:sldMkLst>
      </pc:sldChg>
      <pc:sldChg chg="add del ord">
        <pc:chgData name="Lane, Kathleen" userId="d8586a00-d571-4eeb-bfc3-f42bf250439e" providerId="ADAL" clId="{E534A8F8-232A-4B96-B9AE-73C15EACC0AC}" dt="2023-06-03T23:53:14.484" v="1099" actId="47"/>
        <pc:sldMkLst>
          <pc:docMk/>
          <pc:sldMk cId="1240711730" sldId="1903"/>
        </pc:sldMkLst>
      </pc:sldChg>
      <pc:sldChg chg="add del">
        <pc:chgData name="Lane, Kathleen" userId="d8586a00-d571-4eeb-bfc3-f42bf250439e" providerId="ADAL" clId="{E534A8F8-232A-4B96-B9AE-73C15EACC0AC}" dt="2023-06-03T23:17:12.702" v="769"/>
        <pc:sldMkLst>
          <pc:docMk/>
          <pc:sldMk cId="2701081735" sldId="1903"/>
        </pc:sldMkLst>
      </pc:sldChg>
      <pc:sldChg chg="add del">
        <pc:chgData name="Lane, Kathleen" userId="d8586a00-d571-4eeb-bfc3-f42bf250439e" providerId="ADAL" clId="{E534A8F8-232A-4B96-B9AE-73C15EACC0AC}" dt="2023-06-03T23:19:41.216" v="777"/>
        <pc:sldMkLst>
          <pc:docMk/>
          <pc:sldMk cId="3520964529" sldId="1903"/>
        </pc:sldMkLst>
      </pc:sldChg>
      <pc:sldChg chg="add del">
        <pc:chgData name="Lane, Kathleen" userId="d8586a00-d571-4eeb-bfc3-f42bf250439e" providerId="ADAL" clId="{E534A8F8-232A-4B96-B9AE-73C15EACC0AC}" dt="2023-06-03T23:19:41.216" v="777"/>
        <pc:sldMkLst>
          <pc:docMk/>
          <pc:sldMk cId="949809546" sldId="1904"/>
        </pc:sldMkLst>
      </pc:sldChg>
      <pc:sldChg chg="add del">
        <pc:chgData name="Lane, Kathleen" userId="d8586a00-d571-4eeb-bfc3-f42bf250439e" providerId="ADAL" clId="{E534A8F8-232A-4B96-B9AE-73C15EACC0AC}" dt="2023-06-03T23:17:12.702" v="769"/>
        <pc:sldMkLst>
          <pc:docMk/>
          <pc:sldMk cId="1950158727" sldId="1904"/>
        </pc:sldMkLst>
      </pc:sldChg>
      <pc:sldChg chg="add del ord">
        <pc:chgData name="Lane, Kathleen" userId="d8586a00-d571-4eeb-bfc3-f42bf250439e" providerId="ADAL" clId="{E534A8F8-232A-4B96-B9AE-73C15EACC0AC}" dt="2023-06-03T23:53:22.734" v="1100" actId="2696"/>
        <pc:sldMkLst>
          <pc:docMk/>
          <pc:sldMk cId="2831403647" sldId="1904"/>
        </pc:sldMkLst>
      </pc:sldChg>
      <pc:sldChg chg="add del">
        <pc:chgData name="Lane, Kathleen" userId="d8586a00-d571-4eeb-bfc3-f42bf250439e" providerId="ADAL" clId="{E534A8F8-232A-4B96-B9AE-73C15EACC0AC}" dt="2023-06-03T23:17:03.384" v="767"/>
        <pc:sldMkLst>
          <pc:docMk/>
          <pc:sldMk cId="3131180587" sldId="1904"/>
        </pc:sldMkLst>
      </pc:sldChg>
      <pc:sldChg chg="add del">
        <pc:chgData name="Lane, Kathleen" userId="d8586a00-d571-4eeb-bfc3-f42bf250439e" providerId="ADAL" clId="{E534A8F8-232A-4B96-B9AE-73C15EACC0AC}" dt="2023-06-03T23:17:12.702" v="769"/>
        <pc:sldMkLst>
          <pc:docMk/>
          <pc:sldMk cId="1582181758" sldId="1905"/>
        </pc:sldMkLst>
      </pc:sldChg>
      <pc:sldChg chg="add del">
        <pc:chgData name="Lane, Kathleen" userId="d8586a00-d571-4eeb-bfc3-f42bf250439e" providerId="ADAL" clId="{E534A8F8-232A-4B96-B9AE-73C15EACC0AC}" dt="2023-06-03T23:20:31.898" v="780"/>
        <pc:sldMkLst>
          <pc:docMk/>
          <pc:sldMk cId="2043660483" sldId="1905"/>
        </pc:sldMkLst>
      </pc:sldChg>
      <pc:sldChg chg="add del">
        <pc:chgData name="Lane, Kathleen" userId="d8586a00-d571-4eeb-bfc3-f42bf250439e" providerId="ADAL" clId="{E534A8F8-232A-4B96-B9AE-73C15EACC0AC}" dt="2023-06-03T23:17:03.384" v="767"/>
        <pc:sldMkLst>
          <pc:docMk/>
          <pc:sldMk cId="3750656562" sldId="1905"/>
        </pc:sldMkLst>
      </pc:sldChg>
      <pc:sldChg chg="add del">
        <pc:chgData name="Lane, Kathleen" userId="d8586a00-d571-4eeb-bfc3-f42bf250439e" providerId="ADAL" clId="{E534A8F8-232A-4B96-B9AE-73C15EACC0AC}" dt="2023-06-04T00:03:17.666" v="1168" actId="47"/>
        <pc:sldMkLst>
          <pc:docMk/>
          <pc:sldMk cId="4195734523" sldId="1905"/>
        </pc:sldMkLst>
      </pc:sldChg>
      <pc:sldChg chg="add del">
        <pc:chgData name="Lane, Kathleen" userId="d8586a00-d571-4eeb-bfc3-f42bf250439e" providerId="ADAL" clId="{E534A8F8-232A-4B96-B9AE-73C15EACC0AC}" dt="2023-06-03T23:20:31.898" v="780"/>
        <pc:sldMkLst>
          <pc:docMk/>
          <pc:sldMk cId="1491584699" sldId="1906"/>
        </pc:sldMkLst>
      </pc:sldChg>
      <pc:sldChg chg="add del">
        <pc:chgData name="Lane, Kathleen" userId="d8586a00-d571-4eeb-bfc3-f42bf250439e" providerId="ADAL" clId="{E534A8F8-232A-4B96-B9AE-73C15EACC0AC}" dt="2023-06-03T23:17:12.702" v="769"/>
        <pc:sldMkLst>
          <pc:docMk/>
          <pc:sldMk cId="2327106066" sldId="1906"/>
        </pc:sldMkLst>
      </pc:sldChg>
      <pc:sldChg chg="add del">
        <pc:chgData name="Lane, Kathleen" userId="d8586a00-d571-4eeb-bfc3-f42bf250439e" providerId="ADAL" clId="{E534A8F8-232A-4B96-B9AE-73C15EACC0AC}" dt="2023-06-03T23:17:03.384" v="767"/>
        <pc:sldMkLst>
          <pc:docMk/>
          <pc:sldMk cId="3454463747" sldId="1906"/>
        </pc:sldMkLst>
      </pc:sldChg>
      <pc:sldChg chg="add del">
        <pc:chgData name="Lane, Kathleen" userId="d8586a00-d571-4eeb-bfc3-f42bf250439e" providerId="ADAL" clId="{E534A8F8-232A-4B96-B9AE-73C15EACC0AC}" dt="2023-06-04T00:02:26.334" v="1158" actId="47"/>
        <pc:sldMkLst>
          <pc:docMk/>
          <pc:sldMk cId="3761182511" sldId="1906"/>
        </pc:sldMkLst>
      </pc:sldChg>
      <pc:sldChg chg="add del">
        <pc:chgData name="Lane, Kathleen" userId="d8586a00-d571-4eeb-bfc3-f42bf250439e" providerId="ADAL" clId="{E534A8F8-232A-4B96-B9AE-73C15EACC0AC}" dt="2023-06-03T23:17:12.702" v="769"/>
        <pc:sldMkLst>
          <pc:docMk/>
          <pc:sldMk cId="279205035" sldId="1907"/>
        </pc:sldMkLst>
      </pc:sldChg>
      <pc:sldChg chg="add del">
        <pc:chgData name="Lane, Kathleen" userId="d8586a00-d571-4eeb-bfc3-f42bf250439e" providerId="ADAL" clId="{E534A8F8-232A-4B96-B9AE-73C15EACC0AC}" dt="2023-06-04T00:02:26.334" v="1158" actId="47"/>
        <pc:sldMkLst>
          <pc:docMk/>
          <pc:sldMk cId="783426615" sldId="1907"/>
        </pc:sldMkLst>
      </pc:sldChg>
      <pc:sldChg chg="add del">
        <pc:chgData name="Lane, Kathleen" userId="d8586a00-d571-4eeb-bfc3-f42bf250439e" providerId="ADAL" clId="{E534A8F8-232A-4B96-B9AE-73C15EACC0AC}" dt="2023-06-03T23:20:31.898" v="780"/>
        <pc:sldMkLst>
          <pc:docMk/>
          <pc:sldMk cId="1852011500" sldId="1907"/>
        </pc:sldMkLst>
      </pc:sldChg>
      <pc:sldChg chg="add del">
        <pc:chgData name="Lane, Kathleen" userId="d8586a00-d571-4eeb-bfc3-f42bf250439e" providerId="ADAL" clId="{E534A8F8-232A-4B96-B9AE-73C15EACC0AC}" dt="2023-06-03T23:17:03.384" v="767"/>
        <pc:sldMkLst>
          <pc:docMk/>
          <pc:sldMk cId="3623411253" sldId="1907"/>
        </pc:sldMkLst>
      </pc:sldChg>
      <pc:sldChg chg="add del">
        <pc:chgData name="Lane, Kathleen" userId="d8586a00-d571-4eeb-bfc3-f42bf250439e" providerId="ADAL" clId="{E534A8F8-232A-4B96-B9AE-73C15EACC0AC}" dt="2023-06-03T23:17:12.702" v="769"/>
        <pc:sldMkLst>
          <pc:docMk/>
          <pc:sldMk cId="1013954147" sldId="1908"/>
        </pc:sldMkLst>
      </pc:sldChg>
      <pc:sldChg chg="add del">
        <pc:chgData name="Lane, Kathleen" userId="d8586a00-d571-4eeb-bfc3-f42bf250439e" providerId="ADAL" clId="{E534A8F8-232A-4B96-B9AE-73C15EACC0AC}" dt="2023-06-03T23:17:03.384" v="767"/>
        <pc:sldMkLst>
          <pc:docMk/>
          <pc:sldMk cId="1894496308" sldId="1908"/>
        </pc:sldMkLst>
      </pc:sldChg>
      <pc:sldChg chg="add del">
        <pc:chgData name="Lane, Kathleen" userId="d8586a00-d571-4eeb-bfc3-f42bf250439e" providerId="ADAL" clId="{E534A8F8-232A-4B96-B9AE-73C15EACC0AC}" dt="2023-06-03T23:20:31.898" v="780"/>
        <pc:sldMkLst>
          <pc:docMk/>
          <pc:sldMk cId="1965145357" sldId="1908"/>
        </pc:sldMkLst>
      </pc:sldChg>
      <pc:sldChg chg="add del">
        <pc:chgData name="Lane, Kathleen" userId="d8586a00-d571-4eeb-bfc3-f42bf250439e" providerId="ADAL" clId="{E534A8F8-232A-4B96-B9AE-73C15EACC0AC}" dt="2023-06-04T00:02:26.334" v="1158" actId="47"/>
        <pc:sldMkLst>
          <pc:docMk/>
          <pc:sldMk cId="2977903666" sldId="1908"/>
        </pc:sldMkLst>
      </pc:sldChg>
      <pc:sldChg chg="add del">
        <pc:chgData name="Lane, Kathleen" userId="d8586a00-d571-4eeb-bfc3-f42bf250439e" providerId="ADAL" clId="{E534A8F8-232A-4B96-B9AE-73C15EACC0AC}" dt="2023-06-04T00:02:26.334" v="1158" actId="47"/>
        <pc:sldMkLst>
          <pc:docMk/>
          <pc:sldMk cId="320142829" sldId="1909"/>
        </pc:sldMkLst>
      </pc:sldChg>
      <pc:sldChg chg="add del">
        <pc:chgData name="Lane, Kathleen" userId="d8586a00-d571-4eeb-bfc3-f42bf250439e" providerId="ADAL" clId="{E534A8F8-232A-4B96-B9AE-73C15EACC0AC}" dt="2023-06-03T23:20:31.898" v="780"/>
        <pc:sldMkLst>
          <pc:docMk/>
          <pc:sldMk cId="2040535878" sldId="1909"/>
        </pc:sldMkLst>
      </pc:sldChg>
      <pc:sldChg chg="add del">
        <pc:chgData name="Lane, Kathleen" userId="d8586a00-d571-4eeb-bfc3-f42bf250439e" providerId="ADAL" clId="{E534A8F8-232A-4B96-B9AE-73C15EACC0AC}" dt="2023-06-03T23:17:03.384" v="767"/>
        <pc:sldMkLst>
          <pc:docMk/>
          <pc:sldMk cId="3052048976" sldId="1909"/>
        </pc:sldMkLst>
      </pc:sldChg>
      <pc:sldChg chg="add del">
        <pc:chgData name="Lane, Kathleen" userId="d8586a00-d571-4eeb-bfc3-f42bf250439e" providerId="ADAL" clId="{E534A8F8-232A-4B96-B9AE-73C15EACC0AC}" dt="2023-06-03T23:17:12.702" v="769"/>
        <pc:sldMkLst>
          <pc:docMk/>
          <pc:sldMk cId="3153584770" sldId="1909"/>
        </pc:sldMkLst>
      </pc:sldChg>
      <pc:sldChg chg="add ord">
        <pc:chgData name="Lane, Kathleen" userId="d8586a00-d571-4eeb-bfc3-f42bf250439e" providerId="ADAL" clId="{E534A8F8-232A-4B96-B9AE-73C15EACC0AC}" dt="2023-06-04T00:03:06.090" v="1161"/>
        <pc:sldMkLst>
          <pc:docMk/>
          <pc:sldMk cId="520178283" sldId="1910"/>
        </pc:sldMkLst>
      </pc:sldChg>
      <pc:sldChg chg="add del">
        <pc:chgData name="Lane, Kathleen" userId="d8586a00-d571-4eeb-bfc3-f42bf250439e" providerId="ADAL" clId="{E534A8F8-232A-4B96-B9AE-73C15EACC0AC}" dt="2023-06-03T23:17:03.384" v="767"/>
        <pc:sldMkLst>
          <pc:docMk/>
          <pc:sldMk cId="605564607" sldId="1910"/>
        </pc:sldMkLst>
      </pc:sldChg>
      <pc:sldChg chg="add del">
        <pc:chgData name="Lane, Kathleen" userId="d8586a00-d571-4eeb-bfc3-f42bf250439e" providerId="ADAL" clId="{E534A8F8-232A-4B96-B9AE-73C15EACC0AC}" dt="2023-06-03T23:17:12.702" v="769"/>
        <pc:sldMkLst>
          <pc:docMk/>
          <pc:sldMk cId="712258774" sldId="1910"/>
        </pc:sldMkLst>
      </pc:sldChg>
      <pc:sldChg chg="add del">
        <pc:chgData name="Lane, Kathleen" userId="d8586a00-d571-4eeb-bfc3-f42bf250439e" providerId="ADAL" clId="{E534A8F8-232A-4B96-B9AE-73C15EACC0AC}" dt="2023-06-03T23:20:31.898" v="780"/>
        <pc:sldMkLst>
          <pc:docMk/>
          <pc:sldMk cId="3793114278" sldId="1910"/>
        </pc:sldMkLst>
      </pc:sldChg>
      <pc:sldChg chg="add del">
        <pc:chgData name="Lane, Kathleen" userId="d8586a00-d571-4eeb-bfc3-f42bf250439e" providerId="ADAL" clId="{E534A8F8-232A-4B96-B9AE-73C15EACC0AC}" dt="2023-06-03T23:17:03.384" v="767"/>
        <pc:sldMkLst>
          <pc:docMk/>
          <pc:sldMk cId="406284998" sldId="1911"/>
        </pc:sldMkLst>
      </pc:sldChg>
      <pc:sldChg chg="add del">
        <pc:chgData name="Lane, Kathleen" userId="d8586a00-d571-4eeb-bfc3-f42bf250439e" providerId="ADAL" clId="{E534A8F8-232A-4B96-B9AE-73C15EACC0AC}" dt="2023-06-03T23:20:31.898" v="780"/>
        <pc:sldMkLst>
          <pc:docMk/>
          <pc:sldMk cId="2721378050" sldId="1911"/>
        </pc:sldMkLst>
      </pc:sldChg>
      <pc:sldChg chg="add del">
        <pc:chgData name="Lane, Kathleen" userId="d8586a00-d571-4eeb-bfc3-f42bf250439e" providerId="ADAL" clId="{E534A8F8-232A-4B96-B9AE-73C15EACC0AC}" dt="2023-06-03T23:17:12.702" v="769"/>
        <pc:sldMkLst>
          <pc:docMk/>
          <pc:sldMk cId="2847373246" sldId="1911"/>
        </pc:sldMkLst>
      </pc:sldChg>
      <pc:sldChg chg="add ord">
        <pc:chgData name="Lane, Kathleen" userId="d8586a00-d571-4eeb-bfc3-f42bf250439e" providerId="ADAL" clId="{E534A8F8-232A-4B96-B9AE-73C15EACC0AC}" dt="2023-06-04T00:03:12.366" v="1167"/>
        <pc:sldMkLst>
          <pc:docMk/>
          <pc:sldMk cId="3266614438" sldId="1911"/>
        </pc:sldMkLst>
      </pc:sldChg>
      <pc:sldChg chg="add">
        <pc:chgData name="Lane, Kathleen" userId="d8586a00-d571-4eeb-bfc3-f42bf250439e" providerId="ADAL" clId="{E534A8F8-232A-4B96-B9AE-73C15EACC0AC}" dt="2023-06-03T23:25:17.953" v="913"/>
        <pc:sldMkLst>
          <pc:docMk/>
          <pc:sldMk cId="1922500928" sldId="1912"/>
        </pc:sldMkLst>
      </pc:sldChg>
      <pc:sldChg chg="add del">
        <pc:chgData name="Lane, Kathleen" userId="d8586a00-d571-4eeb-bfc3-f42bf250439e" providerId="ADAL" clId="{E534A8F8-232A-4B96-B9AE-73C15EACC0AC}" dt="2023-06-03T23:17:12.702" v="769"/>
        <pc:sldMkLst>
          <pc:docMk/>
          <pc:sldMk cId="1929423169" sldId="1912"/>
        </pc:sldMkLst>
      </pc:sldChg>
      <pc:sldChg chg="add del">
        <pc:chgData name="Lane, Kathleen" userId="d8586a00-d571-4eeb-bfc3-f42bf250439e" providerId="ADAL" clId="{E534A8F8-232A-4B96-B9AE-73C15EACC0AC}" dt="2023-06-03T23:17:03.384" v="767"/>
        <pc:sldMkLst>
          <pc:docMk/>
          <pc:sldMk cId="2679928227" sldId="1912"/>
        </pc:sldMkLst>
      </pc:sldChg>
      <pc:sldChg chg="modSp add del mod">
        <pc:chgData name="Lane, Kathleen" userId="d8586a00-d571-4eeb-bfc3-f42bf250439e" providerId="ADAL" clId="{E534A8F8-232A-4B96-B9AE-73C15EACC0AC}" dt="2023-06-03T23:25:11.018" v="912" actId="2696"/>
        <pc:sldMkLst>
          <pc:docMk/>
          <pc:sldMk cId="3442646479" sldId="1912"/>
        </pc:sldMkLst>
        <pc:spChg chg="mod">
          <ac:chgData name="Lane, Kathleen" userId="d8586a00-d571-4eeb-bfc3-f42bf250439e" providerId="ADAL" clId="{E534A8F8-232A-4B96-B9AE-73C15EACC0AC}" dt="2023-06-03T23:25:03.412" v="911" actId="113"/>
          <ac:spMkLst>
            <pc:docMk/>
            <pc:sldMk cId="3442646479" sldId="1912"/>
            <ac:spMk id="37" creationId="{00000000-0000-0000-0000-000000000000}"/>
          </ac:spMkLst>
        </pc:spChg>
      </pc:sldChg>
      <pc:sldChg chg="add del">
        <pc:chgData name="Lane, Kathleen" userId="d8586a00-d571-4eeb-bfc3-f42bf250439e" providerId="ADAL" clId="{E534A8F8-232A-4B96-B9AE-73C15EACC0AC}" dt="2023-06-03T23:17:12.702" v="769"/>
        <pc:sldMkLst>
          <pc:docMk/>
          <pc:sldMk cId="1074627786" sldId="1913"/>
        </pc:sldMkLst>
      </pc:sldChg>
      <pc:sldChg chg="add del">
        <pc:chgData name="Lane, Kathleen" userId="d8586a00-d571-4eeb-bfc3-f42bf250439e" providerId="ADAL" clId="{E534A8F8-232A-4B96-B9AE-73C15EACC0AC}" dt="2023-06-03T23:17:03.384" v="767"/>
        <pc:sldMkLst>
          <pc:docMk/>
          <pc:sldMk cId="3043382916" sldId="1913"/>
        </pc:sldMkLst>
      </pc:sldChg>
      <pc:sldChg chg="modSp add mod ord">
        <pc:chgData name="Lane, Kathleen" userId="d8586a00-d571-4eeb-bfc3-f42bf250439e" providerId="ADAL" clId="{E534A8F8-232A-4B96-B9AE-73C15EACC0AC}" dt="2023-06-03T23:26:33.754" v="962"/>
        <pc:sldMkLst>
          <pc:docMk/>
          <pc:sldMk cId="3293352238" sldId="1913"/>
        </pc:sldMkLst>
        <pc:spChg chg="mod">
          <ac:chgData name="Lane, Kathleen" userId="d8586a00-d571-4eeb-bfc3-f42bf250439e" providerId="ADAL" clId="{E534A8F8-232A-4B96-B9AE-73C15EACC0AC}" dt="2023-06-03T23:25:42.732" v="917" actId="113"/>
          <ac:spMkLst>
            <pc:docMk/>
            <pc:sldMk cId="3293352238" sldId="1913"/>
            <ac:spMk id="37" creationId="{00000000-0000-0000-0000-000000000000}"/>
          </ac:spMkLst>
        </pc:spChg>
      </pc:sldChg>
      <pc:sldChg chg="add del">
        <pc:chgData name="Lane, Kathleen" userId="d8586a00-d571-4eeb-bfc3-f42bf250439e" providerId="ADAL" clId="{E534A8F8-232A-4B96-B9AE-73C15EACC0AC}" dt="2023-06-03T23:17:12.702" v="769"/>
        <pc:sldMkLst>
          <pc:docMk/>
          <pc:sldMk cId="813273099" sldId="1914"/>
        </pc:sldMkLst>
      </pc:sldChg>
      <pc:sldChg chg="modSp add del">
        <pc:chgData name="Lane, Kathleen" userId="d8586a00-d571-4eeb-bfc3-f42bf250439e" providerId="ADAL" clId="{E534A8F8-232A-4B96-B9AE-73C15EACC0AC}" dt="2023-06-03T23:17:03.384" v="767"/>
        <pc:sldMkLst>
          <pc:docMk/>
          <pc:sldMk cId="3307800936" sldId="1914"/>
        </pc:sldMkLst>
        <pc:spChg chg="mod">
          <ac:chgData name="Lane, Kathleen" userId="d8586a00-d571-4eeb-bfc3-f42bf250439e" providerId="ADAL" clId="{E534A8F8-232A-4B96-B9AE-73C15EACC0AC}" dt="2023-06-03T23:16:57.566" v="766"/>
          <ac:spMkLst>
            <pc:docMk/>
            <pc:sldMk cId="3307800936" sldId="1914"/>
            <ac:spMk id="4" creationId="{00000000-0000-0000-0000-000000000000}"/>
          </ac:spMkLst>
        </pc:spChg>
      </pc:sldChg>
      <pc:sldChg chg="modSp add mod">
        <pc:chgData name="Lane, Kathleen" userId="d8586a00-d571-4eeb-bfc3-f42bf250439e" providerId="ADAL" clId="{E534A8F8-232A-4B96-B9AE-73C15EACC0AC}" dt="2023-06-03T23:27:25.644" v="997" actId="113"/>
        <pc:sldMkLst>
          <pc:docMk/>
          <pc:sldMk cId="3637290671" sldId="1914"/>
        </pc:sldMkLst>
        <pc:spChg chg="mod">
          <ac:chgData name="Lane, Kathleen" userId="d8586a00-d571-4eeb-bfc3-f42bf250439e" providerId="ADAL" clId="{E534A8F8-232A-4B96-B9AE-73C15EACC0AC}" dt="2023-06-03T23:27:25.644" v="997" actId="113"/>
          <ac:spMkLst>
            <pc:docMk/>
            <pc:sldMk cId="3637290671" sldId="1914"/>
            <ac:spMk id="4" creationId="{00000000-0000-0000-0000-000000000000}"/>
          </ac:spMkLst>
        </pc:spChg>
      </pc:sldChg>
      <pc:sldChg chg="add del">
        <pc:chgData name="Lane, Kathleen" userId="d8586a00-d571-4eeb-bfc3-f42bf250439e" providerId="ADAL" clId="{E534A8F8-232A-4B96-B9AE-73C15EACC0AC}" dt="2023-06-03T23:17:03.384" v="767"/>
        <pc:sldMkLst>
          <pc:docMk/>
          <pc:sldMk cId="3054343678" sldId="1915"/>
        </pc:sldMkLst>
      </pc:sldChg>
      <pc:sldChg chg="add">
        <pc:chgData name="Lane, Kathleen" userId="d8586a00-d571-4eeb-bfc3-f42bf250439e" providerId="ADAL" clId="{E534A8F8-232A-4B96-B9AE-73C15EACC0AC}" dt="2023-06-03T23:42:29.673" v="1033"/>
        <pc:sldMkLst>
          <pc:docMk/>
          <pc:sldMk cId="3446207889" sldId="1915"/>
        </pc:sldMkLst>
      </pc:sldChg>
      <pc:sldChg chg="add del">
        <pc:chgData name="Lane, Kathleen" userId="d8586a00-d571-4eeb-bfc3-f42bf250439e" providerId="ADAL" clId="{E534A8F8-232A-4B96-B9AE-73C15EACC0AC}" dt="2023-06-03T23:17:12.702" v="769"/>
        <pc:sldMkLst>
          <pc:docMk/>
          <pc:sldMk cId="3907823217" sldId="1915"/>
        </pc:sldMkLst>
      </pc:sldChg>
      <pc:sldChg chg="add del">
        <pc:chgData name="Lane, Kathleen" userId="d8586a00-d571-4eeb-bfc3-f42bf250439e" providerId="ADAL" clId="{E534A8F8-232A-4B96-B9AE-73C15EACC0AC}" dt="2023-06-03T23:17:12.702" v="769"/>
        <pc:sldMkLst>
          <pc:docMk/>
          <pc:sldMk cId="127433838" sldId="1916"/>
        </pc:sldMkLst>
      </pc:sldChg>
      <pc:sldChg chg="add del">
        <pc:chgData name="Lane, Kathleen" userId="d8586a00-d571-4eeb-bfc3-f42bf250439e" providerId="ADAL" clId="{E534A8F8-232A-4B96-B9AE-73C15EACC0AC}" dt="2023-06-03T23:17:03.384" v="767"/>
        <pc:sldMkLst>
          <pc:docMk/>
          <pc:sldMk cId="406703274" sldId="1916"/>
        </pc:sldMkLst>
      </pc:sldChg>
      <pc:sldChg chg="add">
        <pc:chgData name="Lane, Kathleen" userId="d8586a00-d571-4eeb-bfc3-f42bf250439e" providerId="ADAL" clId="{E534A8F8-232A-4B96-B9AE-73C15EACC0AC}" dt="2023-06-03T23:42:29.673" v="1033"/>
        <pc:sldMkLst>
          <pc:docMk/>
          <pc:sldMk cId="868813096" sldId="1916"/>
        </pc:sldMkLst>
      </pc:sldChg>
      <pc:sldChg chg="add del">
        <pc:chgData name="Lane, Kathleen" userId="d8586a00-d571-4eeb-bfc3-f42bf250439e" providerId="ADAL" clId="{E534A8F8-232A-4B96-B9AE-73C15EACC0AC}" dt="2023-06-03T23:43:06.311" v="1039" actId="47"/>
        <pc:sldMkLst>
          <pc:docMk/>
          <pc:sldMk cId="825966641" sldId="1917"/>
        </pc:sldMkLst>
      </pc:sldChg>
      <pc:sldChg chg="add del">
        <pc:chgData name="Lane, Kathleen" userId="d8586a00-d571-4eeb-bfc3-f42bf250439e" providerId="ADAL" clId="{E534A8F8-232A-4B96-B9AE-73C15EACC0AC}" dt="2023-06-03T23:17:12.702" v="769"/>
        <pc:sldMkLst>
          <pc:docMk/>
          <pc:sldMk cId="3617800879" sldId="1917"/>
        </pc:sldMkLst>
      </pc:sldChg>
      <pc:sldChg chg="add del">
        <pc:chgData name="Lane, Kathleen" userId="d8586a00-d571-4eeb-bfc3-f42bf250439e" providerId="ADAL" clId="{E534A8F8-232A-4B96-B9AE-73C15EACC0AC}" dt="2023-06-03T23:17:03.384" v="767"/>
        <pc:sldMkLst>
          <pc:docMk/>
          <pc:sldMk cId="3796541438" sldId="1917"/>
        </pc:sldMkLst>
      </pc:sldChg>
      <pc:sldChg chg="add del">
        <pc:chgData name="Lane, Kathleen" userId="d8586a00-d571-4eeb-bfc3-f42bf250439e" providerId="ADAL" clId="{E534A8F8-232A-4B96-B9AE-73C15EACC0AC}" dt="2023-06-03T23:17:03.384" v="767"/>
        <pc:sldMkLst>
          <pc:docMk/>
          <pc:sldMk cId="1177819608" sldId="1918"/>
        </pc:sldMkLst>
      </pc:sldChg>
      <pc:sldChg chg="add del">
        <pc:chgData name="Lane, Kathleen" userId="d8586a00-d571-4eeb-bfc3-f42bf250439e" providerId="ADAL" clId="{E534A8F8-232A-4B96-B9AE-73C15EACC0AC}" dt="2023-06-03T23:42:42.480" v="1034" actId="47"/>
        <pc:sldMkLst>
          <pc:docMk/>
          <pc:sldMk cId="1627633928" sldId="1918"/>
        </pc:sldMkLst>
      </pc:sldChg>
      <pc:sldChg chg="add del">
        <pc:chgData name="Lane, Kathleen" userId="d8586a00-d571-4eeb-bfc3-f42bf250439e" providerId="ADAL" clId="{E534A8F8-232A-4B96-B9AE-73C15EACC0AC}" dt="2023-06-03T23:17:12.702" v="769"/>
        <pc:sldMkLst>
          <pc:docMk/>
          <pc:sldMk cId="3820721726" sldId="1918"/>
        </pc:sldMkLst>
      </pc:sldChg>
      <pc:sldChg chg="add del">
        <pc:chgData name="Lane, Kathleen" userId="d8586a00-d571-4eeb-bfc3-f42bf250439e" providerId="ADAL" clId="{E534A8F8-232A-4B96-B9AE-73C15EACC0AC}" dt="2023-06-03T23:17:03.384" v="767"/>
        <pc:sldMkLst>
          <pc:docMk/>
          <pc:sldMk cId="1314414467" sldId="1919"/>
        </pc:sldMkLst>
      </pc:sldChg>
      <pc:sldChg chg="add">
        <pc:chgData name="Lane, Kathleen" userId="d8586a00-d571-4eeb-bfc3-f42bf250439e" providerId="ADAL" clId="{E534A8F8-232A-4B96-B9AE-73C15EACC0AC}" dt="2023-06-03T23:42:29.673" v="1033"/>
        <pc:sldMkLst>
          <pc:docMk/>
          <pc:sldMk cId="1396077848" sldId="1919"/>
        </pc:sldMkLst>
      </pc:sldChg>
      <pc:sldChg chg="add del">
        <pc:chgData name="Lane, Kathleen" userId="d8586a00-d571-4eeb-bfc3-f42bf250439e" providerId="ADAL" clId="{E534A8F8-232A-4B96-B9AE-73C15EACC0AC}" dt="2023-06-03T23:17:12.702" v="769"/>
        <pc:sldMkLst>
          <pc:docMk/>
          <pc:sldMk cId="3398647767" sldId="1919"/>
        </pc:sldMkLst>
      </pc:sldChg>
      <pc:sldChg chg="add del">
        <pc:chgData name="Lane, Kathleen" userId="d8586a00-d571-4eeb-bfc3-f42bf250439e" providerId="ADAL" clId="{E534A8F8-232A-4B96-B9AE-73C15EACC0AC}" dt="2023-06-03T23:17:03.384" v="767"/>
        <pc:sldMkLst>
          <pc:docMk/>
          <pc:sldMk cId="1234086032" sldId="1920"/>
        </pc:sldMkLst>
      </pc:sldChg>
      <pc:sldChg chg="add">
        <pc:chgData name="Lane, Kathleen" userId="d8586a00-d571-4eeb-bfc3-f42bf250439e" providerId="ADAL" clId="{E534A8F8-232A-4B96-B9AE-73C15EACC0AC}" dt="2023-06-03T23:42:29.673" v="1033"/>
        <pc:sldMkLst>
          <pc:docMk/>
          <pc:sldMk cId="2249752351" sldId="1920"/>
        </pc:sldMkLst>
      </pc:sldChg>
      <pc:sldChg chg="add del">
        <pc:chgData name="Lane, Kathleen" userId="d8586a00-d571-4eeb-bfc3-f42bf250439e" providerId="ADAL" clId="{E534A8F8-232A-4B96-B9AE-73C15EACC0AC}" dt="2023-06-03T23:17:12.702" v="769"/>
        <pc:sldMkLst>
          <pc:docMk/>
          <pc:sldMk cId="3378386207" sldId="1920"/>
        </pc:sldMkLst>
      </pc:sldChg>
      <pc:sldChg chg="add del">
        <pc:chgData name="Lane, Kathleen" userId="d8586a00-d571-4eeb-bfc3-f42bf250439e" providerId="ADAL" clId="{E534A8F8-232A-4B96-B9AE-73C15EACC0AC}" dt="2023-06-03T23:17:12.702" v="769"/>
        <pc:sldMkLst>
          <pc:docMk/>
          <pc:sldMk cId="1838964306" sldId="1921"/>
        </pc:sldMkLst>
      </pc:sldChg>
      <pc:sldChg chg="add">
        <pc:chgData name="Lane, Kathleen" userId="d8586a00-d571-4eeb-bfc3-f42bf250439e" providerId="ADAL" clId="{E534A8F8-232A-4B96-B9AE-73C15EACC0AC}" dt="2023-06-03T23:42:29.673" v="1033"/>
        <pc:sldMkLst>
          <pc:docMk/>
          <pc:sldMk cId="1852088823" sldId="1921"/>
        </pc:sldMkLst>
      </pc:sldChg>
      <pc:sldChg chg="add del">
        <pc:chgData name="Lane, Kathleen" userId="d8586a00-d571-4eeb-bfc3-f42bf250439e" providerId="ADAL" clId="{E534A8F8-232A-4B96-B9AE-73C15EACC0AC}" dt="2023-06-03T23:17:03.384" v="767"/>
        <pc:sldMkLst>
          <pc:docMk/>
          <pc:sldMk cId="2808027442" sldId="1921"/>
        </pc:sldMkLst>
      </pc:sldChg>
      <pc:sldChg chg="modSp add mod">
        <pc:chgData name="Lane, Kathleen" userId="d8586a00-d571-4eeb-bfc3-f42bf250439e" providerId="ADAL" clId="{E534A8F8-232A-4B96-B9AE-73C15EACC0AC}" dt="2023-06-03T23:58:04.951" v="1152" actId="20577"/>
        <pc:sldMkLst>
          <pc:docMk/>
          <pc:sldMk cId="2535869903" sldId="1922"/>
        </pc:sldMkLst>
        <pc:spChg chg="mod">
          <ac:chgData name="Lane, Kathleen" userId="d8586a00-d571-4eeb-bfc3-f42bf250439e" providerId="ADAL" clId="{E534A8F8-232A-4B96-B9AE-73C15EACC0AC}" dt="2023-06-03T23:58:04.951" v="1152" actId="20577"/>
          <ac:spMkLst>
            <pc:docMk/>
            <pc:sldMk cId="2535869903" sldId="1922"/>
            <ac:spMk id="2" creationId="{05E3FCC4-30B8-412D-AFE2-F7687F63AF9A}"/>
          </ac:spMkLst>
        </pc:spChg>
      </pc:sldChg>
      <pc:sldChg chg="add del">
        <pc:chgData name="Lane, Kathleen" userId="d8586a00-d571-4eeb-bfc3-f42bf250439e" providerId="ADAL" clId="{E534A8F8-232A-4B96-B9AE-73C15EACC0AC}" dt="2023-06-03T23:17:12.702" v="769"/>
        <pc:sldMkLst>
          <pc:docMk/>
          <pc:sldMk cId="3032147491" sldId="1922"/>
        </pc:sldMkLst>
      </pc:sldChg>
      <pc:sldChg chg="add del">
        <pc:chgData name="Lane, Kathleen" userId="d8586a00-d571-4eeb-bfc3-f42bf250439e" providerId="ADAL" clId="{E534A8F8-232A-4B96-B9AE-73C15EACC0AC}" dt="2023-06-03T23:17:03.384" v="767"/>
        <pc:sldMkLst>
          <pc:docMk/>
          <pc:sldMk cId="3086162588" sldId="1922"/>
        </pc:sldMkLst>
      </pc:sldChg>
      <pc:sldChg chg="add del">
        <pc:chgData name="Lane, Kathleen" userId="d8586a00-d571-4eeb-bfc3-f42bf250439e" providerId="ADAL" clId="{E534A8F8-232A-4B96-B9AE-73C15EACC0AC}" dt="2023-06-03T23:43:53.441" v="1046" actId="47"/>
        <pc:sldMkLst>
          <pc:docMk/>
          <pc:sldMk cId="693151411" sldId="1923"/>
        </pc:sldMkLst>
      </pc:sldChg>
      <pc:sldChg chg="add">
        <pc:chgData name="Lane, Kathleen" userId="d8586a00-d571-4eeb-bfc3-f42bf250439e" providerId="ADAL" clId="{E534A8F8-232A-4B96-B9AE-73C15EACC0AC}" dt="2023-06-04T19:23:43.061" v="1170"/>
        <pc:sldMkLst>
          <pc:docMk/>
          <pc:sldMk cId="1171589458" sldId="1923"/>
        </pc:sldMkLst>
      </pc:sldChg>
      <pc:sldChg chg="add">
        <pc:chgData name="Lane, Kathleen" userId="d8586a00-d571-4eeb-bfc3-f42bf250439e" providerId="ADAL" clId="{E534A8F8-232A-4B96-B9AE-73C15EACC0AC}" dt="2023-06-04T19:23:43.061" v="1170"/>
        <pc:sldMkLst>
          <pc:docMk/>
          <pc:sldMk cId="4041153535" sldId="1924"/>
        </pc:sldMkLst>
      </pc:sldChg>
      <pc:sldChg chg="add">
        <pc:chgData name="Lane, Kathleen" userId="d8586a00-d571-4eeb-bfc3-f42bf250439e" providerId="ADAL" clId="{E534A8F8-232A-4B96-B9AE-73C15EACC0AC}" dt="2023-06-04T19:23:43.061" v="1170"/>
        <pc:sldMkLst>
          <pc:docMk/>
          <pc:sldMk cId="217977035" sldId="1925"/>
        </pc:sldMkLst>
      </pc:sldChg>
    </pc:docChg>
  </pc:docChgLst>
  <pc:docChgLst>
    <pc:chgData name="Pérez, Paloma" userId="6ba4730e-ca89-47b5-93a1-b84c5611573a" providerId="ADAL" clId="{AAB2E3BB-EB41-42C8-B44D-2635429CCB14}"/>
    <pc:docChg chg="addSld delSld modSld modSection">
      <pc:chgData name="Pérez, Paloma" userId="6ba4730e-ca89-47b5-93a1-b84c5611573a" providerId="ADAL" clId="{AAB2E3BB-EB41-42C8-B44D-2635429CCB14}" dt="2023-06-05T15:39:29.420" v="3" actId="2696"/>
      <pc:docMkLst>
        <pc:docMk/>
      </pc:docMkLst>
      <pc:sldChg chg="del">
        <pc:chgData name="Pérez, Paloma" userId="6ba4730e-ca89-47b5-93a1-b84c5611573a" providerId="ADAL" clId="{AAB2E3BB-EB41-42C8-B44D-2635429CCB14}" dt="2023-06-05T15:39:29.420" v="3" actId="2696"/>
        <pc:sldMkLst>
          <pc:docMk/>
          <pc:sldMk cId="3446207889" sldId="1915"/>
        </pc:sldMkLst>
      </pc:sldChg>
      <pc:sldChg chg="del">
        <pc:chgData name="Pérez, Paloma" userId="6ba4730e-ca89-47b5-93a1-b84c5611573a" providerId="ADAL" clId="{AAB2E3BB-EB41-42C8-B44D-2635429CCB14}" dt="2023-06-05T15:37:48.572" v="2" actId="2696"/>
        <pc:sldMkLst>
          <pc:docMk/>
          <pc:sldMk cId="2535869903" sldId="1922"/>
        </pc:sldMkLst>
      </pc:sldChg>
      <pc:sldChg chg="add del">
        <pc:chgData name="Pérez, Paloma" userId="6ba4730e-ca89-47b5-93a1-b84c5611573a" providerId="ADAL" clId="{AAB2E3BB-EB41-42C8-B44D-2635429CCB14}" dt="2023-06-05T15:37:37.629" v="1"/>
        <pc:sldMkLst>
          <pc:docMk/>
          <pc:sldMk cId="3397483835" sldId="1934"/>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783_45D5095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784_F0DF1BFF.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_593_71E5E51B.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0.55610000000000004</c:v>
                </c:pt>
                <c:pt idx="1">
                  <c:v>0.5141</c:v>
                </c:pt>
                <c:pt idx="2">
                  <c:v>0.58441558441558439</c:v>
                </c:pt>
                <c:pt idx="3">
                  <c:v>0.67105263157894735</c:v>
                </c:pt>
                <c:pt idx="4">
                  <c:v>0.59471365638766516</c:v>
                </c:pt>
                <c:pt idx="5">
                  <c:v>0.62871287128712872</c:v>
                </c:pt>
                <c:pt idx="6">
                  <c:v>0.80220000000000002</c:v>
                </c:pt>
                <c:pt idx="7">
                  <c:v>0.71730000000000005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0.26529999999999998</c:v>
                </c:pt>
                <c:pt idx="1">
                  <c:v>0.29380000000000001</c:v>
                </c:pt>
                <c:pt idx="2">
                  <c:v>0.26406926406926406</c:v>
                </c:pt>
                <c:pt idx="3">
                  <c:v>0.17982456140350878</c:v>
                </c:pt>
                <c:pt idx="4">
                  <c:v>0.22907488986784141</c:v>
                </c:pt>
                <c:pt idx="5">
                  <c:v>0.20792079207920791</c:v>
                </c:pt>
                <c:pt idx="6">
                  <c:v>0.1429</c:v>
                </c:pt>
                <c:pt idx="7">
                  <c:v>0.1832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0.17860000000000001</c:v>
                </c:pt>
                <c:pt idx="1">
                  <c:v>0.19209999999999999</c:v>
                </c:pt>
                <c:pt idx="2">
                  <c:v>0.15151515151515152</c:v>
                </c:pt>
                <c:pt idx="3">
                  <c:v>0.14912280701754385</c:v>
                </c:pt>
                <c:pt idx="4">
                  <c:v>0.1762114537444934</c:v>
                </c:pt>
                <c:pt idx="5">
                  <c:v>0.16336633663366337</c:v>
                </c:pt>
                <c:pt idx="6">
                  <c:v>5.4899999999999997E-2</c:v>
                </c:pt>
                <c:pt idx="7">
                  <c:v>9.9500000000000005E-2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0.49489795918367346</c:v>
                </c:pt>
                <c:pt idx="1">
                  <c:v>0.57062146892655363</c:v>
                </c:pt>
                <c:pt idx="2">
                  <c:v>0.58874458874458879</c:v>
                </c:pt>
                <c:pt idx="3">
                  <c:v>0.67105263157894735</c:v>
                </c:pt>
                <c:pt idx="4">
                  <c:v>0.65198237885462551</c:v>
                </c:pt>
                <c:pt idx="5">
                  <c:v>0.63366336633663367</c:v>
                </c:pt>
                <c:pt idx="6">
                  <c:v>0.75270000000000004</c:v>
                </c:pt>
                <c:pt idx="7">
                  <c:v>0.7016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0.19387755102040816</c:v>
                </c:pt>
                <c:pt idx="1">
                  <c:v>0.16949152542372881</c:v>
                </c:pt>
                <c:pt idx="2">
                  <c:v>0.19913419913419914</c:v>
                </c:pt>
                <c:pt idx="3">
                  <c:v>0.19298245614035087</c:v>
                </c:pt>
                <c:pt idx="4">
                  <c:v>0.16299559471365638</c:v>
                </c:pt>
                <c:pt idx="5">
                  <c:v>0.17326732673267325</c:v>
                </c:pt>
                <c:pt idx="6">
                  <c:v>0.1484</c:v>
                </c:pt>
                <c:pt idx="7">
                  <c:v>0.1623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0.31122448979591838</c:v>
                </c:pt>
                <c:pt idx="1">
                  <c:v>0.25988700564971751</c:v>
                </c:pt>
                <c:pt idx="2">
                  <c:v>0.21212121212121213</c:v>
                </c:pt>
                <c:pt idx="3">
                  <c:v>0.13596491228070176</c:v>
                </c:pt>
                <c:pt idx="4">
                  <c:v>0.18502202643171806</c:v>
                </c:pt>
                <c:pt idx="5">
                  <c:v>0.19306930693069307</c:v>
                </c:pt>
                <c:pt idx="6">
                  <c:v>9.8900000000000002E-2</c:v>
                </c:pt>
                <c:pt idx="7">
                  <c:v>0.1361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_rels/data14.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diagrams/_rels/data15.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image" Target="../media/image125.svg"/><Relationship Id="rId16" Type="http://schemas.openxmlformats.org/officeDocument/2006/relationships/image" Target="../media/image139.svg"/><Relationship Id="rId1" Type="http://schemas.openxmlformats.org/officeDocument/2006/relationships/image" Target="../media/image124.png"/><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 Id="rId14" Type="http://schemas.openxmlformats.org/officeDocument/2006/relationships/image" Target="../media/image137.svg"/></Relationships>
</file>

<file path=ppt/diagrams/_rels/data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ata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ata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14.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image" Target="../media/image125.svg"/><Relationship Id="rId16" Type="http://schemas.openxmlformats.org/officeDocument/2006/relationships/image" Target="../media/image139.svg"/><Relationship Id="rId1" Type="http://schemas.openxmlformats.org/officeDocument/2006/relationships/image" Target="../media/image124.png"/><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 Id="rId14" Type="http://schemas.openxmlformats.org/officeDocument/2006/relationships/image" Target="../media/image13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a:xfrm>
          <a:off x="1979137" y="37657"/>
          <a:ext cx="1637277" cy="418451"/>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a:xfrm>
          <a:off x="2116980" y="509209"/>
          <a:ext cx="1896986" cy="64442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5D5127DC-F990-4D10-A3ED-83F4E4094D01}" type="pres">
      <dgm:prSet presAssocID="{B93520E0-1D36-4737-B371-33F8E13EF870}" presName="d1" presStyleLbl="callout" presStyleIdx="1" presStyleCnt="4" custScaleX="80232" custScaleY="93939" custLinFactNeighborX="-6384" custLinFactNeighborY="3644"/>
      <dgm: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E2AD58FC-D3A4-4404-B3F3-516FAB1C8940}" type="pres">
      <dgm:prSet presAssocID="{EDE20376-FE05-4A1C-90FA-9C33B62012B4}" presName="circle2" presStyleLbl="lnNode1" presStyleIdx="1" presStyleCnt="2" custLinFactNeighborX="1194" custLinFactNeighborY="-1880"/>
      <dgm: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37C521DE-E66D-4861-A4AE-F1EF4BACE376}" type="pres">
      <dgm:prSet presAssocID="{EDE20376-FE05-4A1C-90FA-9C33B62012B4}" presName="d2" presStyleLbl="callout" presStyleIdx="3" presStyleCnt="4"/>
      <dgm: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1204746-6672-4ECE-AEA4-03DD2252B9E5}"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D0CC9DE9-04AF-4604-8D00-C27239E393F4}">
      <dgm:prSet phldrT="[Text]" custT="1"/>
      <dgm:spPr>
        <a:ln w="28575">
          <a:solidFill>
            <a:schemeClr val="bg1"/>
          </a:solidFill>
        </a:ln>
      </dgm:spPr>
      <dgm:t>
        <a:bodyPr/>
        <a:lstStyle/>
        <a:p>
          <a:r>
            <a:rPr lang="en-US" sz="2000"/>
            <a:t>Treatment Integrity</a:t>
          </a:r>
        </a:p>
      </dgm:t>
    </dgm:pt>
    <dgm:pt modelId="{A4FBA140-BDEC-4E4E-BDDD-9C660097CDB3}" type="parTrans" cxnId="{6B5B4A68-D73D-458D-B9DF-AA666170CF6C}">
      <dgm:prSet/>
      <dgm:spPr/>
      <dgm:t>
        <a:bodyPr/>
        <a:lstStyle/>
        <a:p>
          <a:endParaRPr lang="en-US"/>
        </a:p>
      </dgm:t>
    </dgm:pt>
    <dgm:pt modelId="{C301461B-B425-4487-9243-6DEA7852ECEB}" type="sibTrans" cxnId="{6B5B4A68-D73D-458D-B9DF-AA666170CF6C}">
      <dgm:prSet/>
      <dgm:spPr/>
      <dgm:t>
        <a:bodyPr/>
        <a:lstStyle/>
        <a:p>
          <a:endParaRPr lang="en-US"/>
        </a:p>
      </dgm:t>
    </dgm:pt>
    <dgm:pt modelId="{987BFBFD-7B60-4600-A70B-857A8937B977}">
      <dgm:prSet phldrT="[Text]" custT="1"/>
      <dgm:spPr>
        <a:solidFill>
          <a:srgbClr val="FFFF00"/>
        </a:solidFill>
        <a:ln w="28575">
          <a:solidFill>
            <a:schemeClr val="bg1"/>
          </a:solidFill>
        </a:ln>
      </dgm:spPr>
      <dgm:t>
        <a:bodyPr/>
        <a:lstStyle/>
        <a:p>
          <a:r>
            <a:rPr lang="en-US" sz="2200"/>
            <a:t>Is it happening?</a:t>
          </a:r>
        </a:p>
      </dgm:t>
    </dgm:pt>
    <dgm:pt modelId="{864863D4-A7A6-4C55-8CF0-0560276E5AAF}" type="parTrans" cxnId="{6A7D60B1-5AED-494C-89E3-595C78E77F2E}">
      <dgm:prSet/>
      <dgm:spPr/>
      <dgm:t>
        <a:bodyPr/>
        <a:lstStyle/>
        <a:p>
          <a:endParaRPr lang="en-US"/>
        </a:p>
      </dgm:t>
    </dgm:pt>
    <dgm:pt modelId="{71E5CB91-7CF7-4C93-BEC0-FEC242FB0C20}" type="sibTrans" cxnId="{6A7D60B1-5AED-494C-89E3-595C78E77F2E}">
      <dgm:prSet/>
      <dgm:spPr/>
      <dgm:t>
        <a:bodyPr/>
        <a:lstStyle/>
        <a:p>
          <a:endParaRPr lang="en-US"/>
        </a:p>
      </dgm:t>
    </dgm:pt>
    <dgm:pt modelId="{67F8AE74-8D6A-408D-9D27-6D8B1D2C0312}">
      <dgm:prSet phldrT="[Text]" custT="1"/>
      <dgm:spPr>
        <a:ln w="28575">
          <a:solidFill>
            <a:schemeClr val="bg1"/>
          </a:solidFill>
        </a:ln>
      </dgm:spPr>
      <dgm:t>
        <a:bodyPr/>
        <a:lstStyle/>
        <a:p>
          <a:r>
            <a:rPr lang="en-US" sz="2000"/>
            <a:t>Social Validity</a:t>
          </a:r>
        </a:p>
      </dgm:t>
    </dgm:pt>
    <dgm:pt modelId="{3B9366DE-6E7A-4AFA-9359-D0E8CEA4F965}" type="parTrans" cxnId="{7D6E054B-516E-4EB9-A3B4-8DAEBA90917E}">
      <dgm:prSet/>
      <dgm:spPr/>
      <dgm:t>
        <a:bodyPr/>
        <a:lstStyle/>
        <a:p>
          <a:endParaRPr lang="en-US"/>
        </a:p>
      </dgm:t>
    </dgm:pt>
    <dgm:pt modelId="{F7742CB5-CF56-42DE-AA4E-F96ECBE6CDBC}" type="sibTrans" cxnId="{7D6E054B-516E-4EB9-A3B4-8DAEBA90917E}">
      <dgm:prSet/>
      <dgm:spPr/>
      <dgm:t>
        <a:bodyPr/>
        <a:lstStyle/>
        <a:p>
          <a:endParaRPr lang="en-US"/>
        </a:p>
      </dgm:t>
    </dgm:pt>
    <dgm:pt modelId="{1CA95D44-3934-4D0A-9322-BDA886190AB3}">
      <dgm:prSet phldrT="[Text]" custT="1"/>
      <dgm:spPr>
        <a:solidFill>
          <a:schemeClr val="accent3">
            <a:lumMod val="60000"/>
            <a:lumOff val="40000"/>
          </a:schemeClr>
        </a:solidFill>
        <a:ln w="28575">
          <a:solidFill>
            <a:schemeClr val="bg1"/>
          </a:solidFill>
        </a:ln>
      </dgm:spPr>
      <dgm:t>
        <a:bodyPr/>
        <a:lstStyle/>
        <a:p>
          <a:r>
            <a:rPr lang="en-US" sz="2200"/>
            <a:t>What do </a:t>
          </a:r>
          <a:r>
            <a:rPr lang="en-US" sz="2100"/>
            <a:t>stakeholders</a:t>
          </a:r>
          <a:r>
            <a:rPr lang="en-US" sz="2200"/>
            <a:t> think about the goals, procedures, and outcomes?</a:t>
          </a:r>
        </a:p>
      </dgm:t>
    </dgm:pt>
    <dgm:pt modelId="{BAB135BB-8174-41CD-83CB-A36D0CB63389}" type="parTrans" cxnId="{4F5BB108-1381-44C5-84FA-B27F9E0B7E16}">
      <dgm:prSet/>
      <dgm:spPr/>
      <dgm:t>
        <a:bodyPr/>
        <a:lstStyle/>
        <a:p>
          <a:endParaRPr lang="en-US"/>
        </a:p>
      </dgm:t>
    </dgm:pt>
    <dgm:pt modelId="{FAA27485-28A7-47F1-A1BC-AD7C36D50286}" type="sibTrans" cxnId="{4F5BB108-1381-44C5-84FA-B27F9E0B7E16}">
      <dgm:prSet/>
      <dgm:spPr/>
      <dgm:t>
        <a:bodyPr/>
        <a:lstStyle/>
        <a:p>
          <a:endParaRPr lang="en-US"/>
        </a:p>
      </dgm:t>
    </dgm:pt>
    <dgm:pt modelId="{E2AE58D7-547E-4546-BCCD-7A2A46D87E75}">
      <dgm:prSet phldrT="[Text]" custT="1"/>
      <dgm:spPr>
        <a:ln w="28575">
          <a:solidFill>
            <a:schemeClr val="bg1"/>
          </a:solidFill>
        </a:ln>
      </dgm:spPr>
      <dgm:t>
        <a:bodyPr/>
        <a:lstStyle/>
        <a:p>
          <a:r>
            <a:rPr lang="en-US" sz="2000"/>
            <a:t>Experimental Design</a:t>
          </a:r>
        </a:p>
      </dgm:t>
    </dgm:pt>
    <dgm:pt modelId="{B36E996C-C72F-470B-BD86-6106CEBEE25D}" type="parTrans" cxnId="{4B1F1827-F59B-4950-9B56-ACCD31338FB3}">
      <dgm:prSet/>
      <dgm:spPr/>
      <dgm:t>
        <a:bodyPr/>
        <a:lstStyle/>
        <a:p>
          <a:endParaRPr lang="en-US"/>
        </a:p>
      </dgm:t>
    </dgm:pt>
    <dgm:pt modelId="{3CB64316-2658-483B-8923-F4E19C359BC0}" type="sibTrans" cxnId="{4B1F1827-F59B-4950-9B56-ACCD31338FB3}">
      <dgm:prSet/>
      <dgm:spPr/>
      <dgm:t>
        <a:bodyPr/>
        <a:lstStyle/>
        <a:p>
          <a:endParaRPr lang="en-US"/>
        </a:p>
      </dgm:t>
    </dgm:pt>
    <dgm:pt modelId="{4F96EB44-9425-4F87-9B87-2D124131D47E}">
      <dgm:prSet phldrT="[Text]" custT="1"/>
      <dgm:spPr>
        <a:ln w="28575">
          <a:solidFill>
            <a:schemeClr val="bg1"/>
          </a:solidFill>
        </a:ln>
      </dgm:spPr>
      <dgm:t>
        <a:bodyPr/>
        <a:lstStyle/>
        <a:p>
          <a:r>
            <a:rPr lang="en-US" sz="2200"/>
            <a:t>How well did this support work for this student?</a:t>
          </a:r>
        </a:p>
      </dgm:t>
    </dgm:pt>
    <dgm:pt modelId="{C7734059-E9C9-4E0D-8936-7C29E9585A01}" type="parTrans" cxnId="{78929002-7148-4115-A9B5-C32D1ED42362}">
      <dgm:prSet/>
      <dgm:spPr/>
      <dgm:t>
        <a:bodyPr/>
        <a:lstStyle/>
        <a:p>
          <a:endParaRPr lang="en-US"/>
        </a:p>
      </dgm:t>
    </dgm:pt>
    <dgm:pt modelId="{8D7B3BCB-A31F-4172-8D2D-B5B54C90F96B}" type="sibTrans" cxnId="{78929002-7148-4115-A9B5-C32D1ED42362}">
      <dgm:prSet/>
      <dgm:spPr/>
      <dgm:t>
        <a:bodyPr/>
        <a:lstStyle/>
        <a:p>
          <a:endParaRPr lang="en-US"/>
        </a:p>
      </dgm:t>
    </dgm:pt>
    <dgm:pt modelId="{F337F1AD-6A51-4985-9F77-7B506E71ED86}" type="pres">
      <dgm:prSet presAssocID="{E1204746-6672-4ECE-AEA4-03DD2252B9E5}" presName="Name0" presStyleCnt="0">
        <dgm:presLayoutVars>
          <dgm:chMax val="7"/>
          <dgm:chPref val="5"/>
          <dgm:dir/>
          <dgm:animOne val="branch"/>
          <dgm:animLvl val="lvl"/>
        </dgm:presLayoutVars>
      </dgm:prSet>
      <dgm:spPr/>
    </dgm:pt>
    <dgm:pt modelId="{86DE1394-3B5B-4E09-9AEF-FBC1484F14E0}" type="pres">
      <dgm:prSet presAssocID="{E2AE58D7-547E-4546-BCCD-7A2A46D87E75}" presName="ChildAccent3" presStyleCnt="0"/>
      <dgm:spPr/>
    </dgm:pt>
    <dgm:pt modelId="{A4FE34E6-FB3E-4864-86A5-01B38B58407A}" type="pres">
      <dgm:prSet presAssocID="{E2AE58D7-547E-4546-BCCD-7A2A46D87E75}" presName="ChildAccent" presStyleLbl="alignImgPlace1" presStyleIdx="0" presStyleCnt="3"/>
      <dgm:spPr/>
    </dgm:pt>
    <dgm:pt modelId="{3CA05E8E-0A66-49F2-B91F-E317C93DA4F9}" type="pres">
      <dgm:prSet presAssocID="{E2AE58D7-547E-4546-BCCD-7A2A46D87E75}" presName="Child3" presStyleLbl="revTx" presStyleIdx="0" presStyleCnt="0">
        <dgm:presLayoutVars>
          <dgm:chMax val="0"/>
          <dgm:chPref val="0"/>
          <dgm:bulletEnabled val="1"/>
        </dgm:presLayoutVars>
      </dgm:prSet>
      <dgm:spPr/>
    </dgm:pt>
    <dgm:pt modelId="{0CB931B7-2913-4993-B72C-B4B09AC3EC12}" type="pres">
      <dgm:prSet presAssocID="{E2AE58D7-547E-4546-BCCD-7A2A46D87E75}" presName="Parent3" presStyleLbl="node1" presStyleIdx="0" presStyleCnt="3">
        <dgm:presLayoutVars>
          <dgm:chMax val="2"/>
          <dgm:chPref val="1"/>
          <dgm:bulletEnabled val="1"/>
        </dgm:presLayoutVars>
      </dgm:prSet>
      <dgm:spPr/>
    </dgm:pt>
    <dgm:pt modelId="{70C08920-F9AB-4B74-AFAE-0CA0B9A46671}" type="pres">
      <dgm:prSet presAssocID="{67F8AE74-8D6A-408D-9D27-6D8B1D2C0312}" presName="ChildAccent2" presStyleCnt="0"/>
      <dgm:spPr/>
    </dgm:pt>
    <dgm:pt modelId="{B97DAC85-4698-4EF8-B243-22AE730CF5F9}" type="pres">
      <dgm:prSet presAssocID="{67F8AE74-8D6A-408D-9D27-6D8B1D2C0312}" presName="ChildAccent" presStyleLbl="alignImgPlace1" presStyleIdx="1" presStyleCnt="3"/>
      <dgm:spPr/>
    </dgm:pt>
    <dgm:pt modelId="{74284AA0-30AE-4A95-ABC2-20BE9F6420E1}" type="pres">
      <dgm:prSet presAssocID="{67F8AE74-8D6A-408D-9D27-6D8B1D2C0312}" presName="Child2" presStyleLbl="revTx" presStyleIdx="0" presStyleCnt="0">
        <dgm:presLayoutVars>
          <dgm:chMax val="0"/>
          <dgm:chPref val="0"/>
          <dgm:bulletEnabled val="1"/>
        </dgm:presLayoutVars>
      </dgm:prSet>
      <dgm:spPr/>
    </dgm:pt>
    <dgm:pt modelId="{1DDE1ACC-5448-4E67-AD04-7EC81D10806C}" type="pres">
      <dgm:prSet presAssocID="{67F8AE74-8D6A-408D-9D27-6D8B1D2C0312}" presName="Parent2" presStyleLbl="node1" presStyleIdx="1" presStyleCnt="3">
        <dgm:presLayoutVars>
          <dgm:chMax val="2"/>
          <dgm:chPref val="1"/>
          <dgm:bulletEnabled val="1"/>
        </dgm:presLayoutVars>
      </dgm:prSet>
      <dgm:spPr/>
    </dgm:pt>
    <dgm:pt modelId="{AB72F647-D72A-4127-826F-6DE40062D791}" type="pres">
      <dgm:prSet presAssocID="{D0CC9DE9-04AF-4604-8D00-C27239E393F4}" presName="ChildAccent1" presStyleCnt="0"/>
      <dgm:spPr/>
    </dgm:pt>
    <dgm:pt modelId="{4F12341F-7109-47E8-861E-AC535665D77A}" type="pres">
      <dgm:prSet presAssocID="{D0CC9DE9-04AF-4604-8D00-C27239E393F4}" presName="ChildAccent" presStyleLbl="alignImgPlace1" presStyleIdx="2" presStyleCnt="3"/>
      <dgm:spPr/>
    </dgm:pt>
    <dgm:pt modelId="{6F2B7BCA-336B-4736-81A5-B624DB5C4E3F}" type="pres">
      <dgm:prSet presAssocID="{D0CC9DE9-04AF-4604-8D00-C27239E393F4}" presName="Child1" presStyleLbl="revTx" presStyleIdx="0" presStyleCnt="0">
        <dgm:presLayoutVars>
          <dgm:chMax val="0"/>
          <dgm:chPref val="0"/>
          <dgm:bulletEnabled val="1"/>
        </dgm:presLayoutVars>
      </dgm:prSet>
      <dgm:spPr/>
    </dgm:pt>
    <dgm:pt modelId="{203A2E34-2038-48AE-BF22-F23376063780}" type="pres">
      <dgm:prSet presAssocID="{D0CC9DE9-04AF-4604-8D00-C27239E393F4}" presName="Parent1" presStyleLbl="node1" presStyleIdx="2" presStyleCnt="3">
        <dgm:presLayoutVars>
          <dgm:chMax val="2"/>
          <dgm:chPref val="1"/>
          <dgm:bulletEnabled val="1"/>
        </dgm:presLayoutVars>
      </dgm:prSet>
      <dgm:spPr/>
    </dgm:pt>
  </dgm:ptLst>
  <dgm:cxnLst>
    <dgm:cxn modelId="{78929002-7148-4115-A9B5-C32D1ED42362}" srcId="{E2AE58D7-547E-4546-BCCD-7A2A46D87E75}" destId="{4F96EB44-9425-4F87-9B87-2D124131D47E}" srcOrd="0" destOrd="0" parTransId="{C7734059-E9C9-4E0D-8936-7C29E9585A01}" sibTransId="{8D7B3BCB-A31F-4172-8D2D-B5B54C90F96B}"/>
    <dgm:cxn modelId="{4F5BB108-1381-44C5-84FA-B27F9E0B7E16}" srcId="{67F8AE74-8D6A-408D-9D27-6D8B1D2C0312}" destId="{1CA95D44-3934-4D0A-9322-BDA886190AB3}" srcOrd="0" destOrd="0" parTransId="{BAB135BB-8174-41CD-83CB-A36D0CB63389}" sibTransId="{FAA27485-28A7-47F1-A1BC-AD7C36D50286}"/>
    <dgm:cxn modelId="{4B1F1827-F59B-4950-9B56-ACCD31338FB3}" srcId="{E1204746-6672-4ECE-AEA4-03DD2252B9E5}" destId="{E2AE58D7-547E-4546-BCCD-7A2A46D87E75}" srcOrd="2" destOrd="0" parTransId="{B36E996C-C72F-470B-BD86-6106CEBEE25D}" sibTransId="{3CB64316-2658-483B-8923-F4E19C359BC0}"/>
    <dgm:cxn modelId="{6B5B4A68-D73D-458D-B9DF-AA666170CF6C}" srcId="{E1204746-6672-4ECE-AEA4-03DD2252B9E5}" destId="{D0CC9DE9-04AF-4604-8D00-C27239E393F4}" srcOrd="0" destOrd="0" parTransId="{A4FBA140-BDEC-4E4E-BDDD-9C660097CDB3}" sibTransId="{C301461B-B425-4487-9243-6DEA7852ECEB}"/>
    <dgm:cxn modelId="{7D6E054B-516E-4EB9-A3B4-8DAEBA90917E}" srcId="{E1204746-6672-4ECE-AEA4-03DD2252B9E5}" destId="{67F8AE74-8D6A-408D-9D27-6D8B1D2C0312}" srcOrd="1" destOrd="0" parTransId="{3B9366DE-6E7A-4AFA-9359-D0E8CEA4F965}" sibTransId="{F7742CB5-CF56-42DE-AA4E-F96ECBE6CDBC}"/>
    <dgm:cxn modelId="{11D8B06C-3F2C-4180-90F8-FD0DDBB24E92}" type="presOf" srcId="{67F8AE74-8D6A-408D-9D27-6D8B1D2C0312}" destId="{1DDE1ACC-5448-4E67-AD04-7EC81D10806C}" srcOrd="0" destOrd="0" presId="urn:microsoft.com/office/officeart/2011/layout/InterconnectedBlockProcess"/>
    <dgm:cxn modelId="{5C80D56C-1542-432F-9E78-B165B29CFD20}" type="presOf" srcId="{1CA95D44-3934-4D0A-9322-BDA886190AB3}" destId="{B97DAC85-4698-4EF8-B243-22AE730CF5F9}" srcOrd="0" destOrd="0" presId="urn:microsoft.com/office/officeart/2011/layout/InterconnectedBlockProcess"/>
    <dgm:cxn modelId="{2C45E770-7DB8-4453-9D7C-C8E630DFA1DE}" type="presOf" srcId="{987BFBFD-7B60-4600-A70B-857A8937B977}" destId="{6F2B7BCA-336B-4736-81A5-B624DB5C4E3F}" srcOrd="1" destOrd="0" presId="urn:microsoft.com/office/officeart/2011/layout/InterconnectedBlockProcess"/>
    <dgm:cxn modelId="{D345B87A-06BB-41FD-801C-C46C53A3A95C}" type="presOf" srcId="{1CA95D44-3934-4D0A-9322-BDA886190AB3}" destId="{74284AA0-30AE-4A95-ABC2-20BE9F6420E1}" srcOrd="1" destOrd="0" presId="urn:microsoft.com/office/officeart/2011/layout/InterconnectedBlockProcess"/>
    <dgm:cxn modelId="{7E2E6D7F-C009-40DB-91F4-324BD7EF3203}" type="presOf" srcId="{987BFBFD-7B60-4600-A70B-857A8937B977}" destId="{4F12341F-7109-47E8-861E-AC535665D77A}" srcOrd="0" destOrd="0" presId="urn:microsoft.com/office/officeart/2011/layout/InterconnectedBlockProcess"/>
    <dgm:cxn modelId="{E50E3B81-AF3F-4579-ABB4-FFC26F4B3A6B}" type="presOf" srcId="{D0CC9DE9-04AF-4604-8D00-C27239E393F4}" destId="{203A2E34-2038-48AE-BF22-F23376063780}" srcOrd="0" destOrd="0" presId="urn:microsoft.com/office/officeart/2011/layout/InterconnectedBlockProcess"/>
    <dgm:cxn modelId="{9E802993-9A22-4C0A-BECD-3612418A922A}" type="presOf" srcId="{E1204746-6672-4ECE-AEA4-03DD2252B9E5}" destId="{F337F1AD-6A51-4985-9F77-7B506E71ED86}" srcOrd="0" destOrd="0" presId="urn:microsoft.com/office/officeart/2011/layout/InterconnectedBlockProcess"/>
    <dgm:cxn modelId="{FAB939A4-F837-463E-9EBB-AFCADFDA9160}" type="presOf" srcId="{E2AE58D7-547E-4546-BCCD-7A2A46D87E75}" destId="{0CB931B7-2913-4993-B72C-B4B09AC3EC12}" srcOrd="0" destOrd="0" presId="urn:microsoft.com/office/officeart/2011/layout/InterconnectedBlockProcess"/>
    <dgm:cxn modelId="{F1F30DA9-BE9B-4E7D-A1E0-BC18507B0C24}" type="presOf" srcId="{4F96EB44-9425-4F87-9B87-2D124131D47E}" destId="{3CA05E8E-0A66-49F2-B91F-E317C93DA4F9}" srcOrd="1" destOrd="0" presId="urn:microsoft.com/office/officeart/2011/layout/InterconnectedBlockProcess"/>
    <dgm:cxn modelId="{6A7D60B1-5AED-494C-89E3-595C78E77F2E}" srcId="{D0CC9DE9-04AF-4604-8D00-C27239E393F4}" destId="{987BFBFD-7B60-4600-A70B-857A8937B977}" srcOrd="0" destOrd="0" parTransId="{864863D4-A7A6-4C55-8CF0-0560276E5AAF}" sibTransId="{71E5CB91-7CF7-4C93-BEC0-FEC242FB0C20}"/>
    <dgm:cxn modelId="{D5E37EDE-FD1E-4044-86D8-3FCDA1189F32}" type="presOf" srcId="{4F96EB44-9425-4F87-9B87-2D124131D47E}" destId="{A4FE34E6-FB3E-4864-86A5-01B38B58407A}" srcOrd="0" destOrd="0" presId="urn:microsoft.com/office/officeart/2011/layout/InterconnectedBlockProcess"/>
    <dgm:cxn modelId="{B9B1DBC1-D6F8-4EC4-B9D5-F3454EBD0CF0}" type="presParOf" srcId="{F337F1AD-6A51-4985-9F77-7B506E71ED86}" destId="{86DE1394-3B5B-4E09-9AEF-FBC1484F14E0}" srcOrd="0" destOrd="0" presId="urn:microsoft.com/office/officeart/2011/layout/InterconnectedBlockProcess"/>
    <dgm:cxn modelId="{05E0077F-30EE-4F6D-99DD-3325FA3D5CEF}" type="presParOf" srcId="{86DE1394-3B5B-4E09-9AEF-FBC1484F14E0}" destId="{A4FE34E6-FB3E-4864-86A5-01B38B58407A}" srcOrd="0" destOrd="0" presId="urn:microsoft.com/office/officeart/2011/layout/InterconnectedBlockProcess"/>
    <dgm:cxn modelId="{89A6CF8A-7766-4171-9387-24ABB72EDC07}" type="presParOf" srcId="{F337F1AD-6A51-4985-9F77-7B506E71ED86}" destId="{3CA05E8E-0A66-49F2-B91F-E317C93DA4F9}" srcOrd="1" destOrd="0" presId="urn:microsoft.com/office/officeart/2011/layout/InterconnectedBlockProcess"/>
    <dgm:cxn modelId="{4596A564-F31D-4B36-B052-5C4BFC1199C9}" type="presParOf" srcId="{F337F1AD-6A51-4985-9F77-7B506E71ED86}" destId="{0CB931B7-2913-4993-B72C-B4B09AC3EC12}" srcOrd="2" destOrd="0" presId="urn:microsoft.com/office/officeart/2011/layout/InterconnectedBlockProcess"/>
    <dgm:cxn modelId="{D8E3190E-F7ED-4C1C-B2F8-6E066ACAA689}" type="presParOf" srcId="{F337F1AD-6A51-4985-9F77-7B506E71ED86}" destId="{70C08920-F9AB-4B74-AFAE-0CA0B9A46671}" srcOrd="3" destOrd="0" presId="urn:microsoft.com/office/officeart/2011/layout/InterconnectedBlockProcess"/>
    <dgm:cxn modelId="{3DC102F0-8757-4566-8E5B-C9DEACC0F91B}" type="presParOf" srcId="{70C08920-F9AB-4B74-AFAE-0CA0B9A46671}" destId="{B97DAC85-4698-4EF8-B243-22AE730CF5F9}" srcOrd="0" destOrd="0" presId="urn:microsoft.com/office/officeart/2011/layout/InterconnectedBlockProcess"/>
    <dgm:cxn modelId="{460637A7-3E6E-4A88-A5E8-4D1F41A0808F}" type="presParOf" srcId="{F337F1AD-6A51-4985-9F77-7B506E71ED86}" destId="{74284AA0-30AE-4A95-ABC2-20BE9F6420E1}" srcOrd="4" destOrd="0" presId="urn:microsoft.com/office/officeart/2011/layout/InterconnectedBlockProcess"/>
    <dgm:cxn modelId="{C405D715-4542-4683-ABB2-006F47BEB1DE}" type="presParOf" srcId="{F337F1AD-6A51-4985-9F77-7B506E71ED86}" destId="{1DDE1ACC-5448-4E67-AD04-7EC81D10806C}" srcOrd="5" destOrd="0" presId="urn:microsoft.com/office/officeart/2011/layout/InterconnectedBlockProcess"/>
    <dgm:cxn modelId="{52B46403-5E9F-42B5-8967-72CF134CB997}" type="presParOf" srcId="{F337F1AD-6A51-4985-9F77-7B506E71ED86}" destId="{AB72F647-D72A-4127-826F-6DE40062D791}" srcOrd="6" destOrd="0" presId="urn:microsoft.com/office/officeart/2011/layout/InterconnectedBlockProcess"/>
    <dgm:cxn modelId="{48CF842D-9078-46E4-877F-7031D2FE75F3}" type="presParOf" srcId="{AB72F647-D72A-4127-826F-6DE40062D791}" destId="{4F12341F-7109-47E8-861E-AC535665D77A}" srcOrd="0" destOrd="0" presId="urn:microsoft.com/office/officeart/2011/layout/InterconnectedBlockProcess"/>
    <dgm:cxn modelId="{630F590A-43AA-4EB1-825F-553A6D120DC6}" type="presParOf" srcId="{F337F1AD-6A51-4985-9F77-7B506E71ED86}" destId="{6F2B7BCA-336B-4736-81A5-B624DB5C4E3F}" srcOrd="7" destOrd="0" presId="urn:microsoft.com/office/officeart/2011/layout/InterconnectedBlockProcess"/>
    <dgm:cxn modelId="{F319A74D-1048-4323-BDCC-8D9C6A1197CE}" type="presParOf" srcId="{F337F1AD-6A51-4985-9F77-7B506E71ED86}" destId="{203A2E34-2038-48AE-BF22-F23376063780}" srcOrd="8" destOrd="0" presId="urn:microsoft.com/office/officeart/2011/layout/InterconnectedBlockProcess"/>
  </dgm:cxnLst>
  <dgm:bg/>
  <dgm:whole>
    <a:ln w="571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1204746-6672-4ECE-AEA4-03DD2252B9E5}"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D0CC9DE9-04AF-4604-8D00-C27239E393F4}">
      <dgm:prSet phldrT="[Text]" custT="1"/>
      <dgm:spPr/>
      <dgm:t>
        <a:bodyPr/>
        <a:lstStyle/>
        <a:p>
          <a:r>
            <a:rPr lang="en-US" sz="2000"/>
            <a:t>Treatment Integrity</a:t>
          </a:r>
        </a:p>
      </dgm:t>
    </dgm:pt>
    <dgm:pt modelId="{A4FBA140-BDEC-4E4E-BDDD-9C660097CDB3}" type="parTrans" cxnId="{6B5B4A68-D73D-458D-B9DF-AA666170CF6C}">
      <dgm:prSet/>
      <dgm:spPr/>
      <dgm:t>
        <a:bodyPr/>
        <a:lstStyle/>
        <a:p>
          <a:endParaRPr lang="en-US"/>
        </a:p>
      </dgm:t>
    </dgm:pt>
    <dgm:pt modelId="{C301461B-B425-4487-9243-6DEA7852ECEB}" type="sibTrans" cxnId="{6B5B4A68-D73D-458D-B9DF-AA666170CF6C}">
      <dgm:prSet/>
      <dgm:spPr/>
      <dgm:t>
        <a:bodyPr/>
        <a:lstStyle/>
        <a:p>
          <a:endParaRPr lang="en-US"/>
        </a:p>
      </dgm:t>
    </dgm:pt>
    <dgm:pt modelId="{987BFBFD-7B60-4600-A70B-857A8937B977}">
      <dgm:prSet phldrT="[Text]" custT="1"/>
      <dgm:spPr>
        <a:solidFill>
          <a:schemeClr val="bg1">
            <a:lumMod val="75000"/>
          </a:schemeClr>
        </a:solidFill>
      </dgm:spPr>
      <dgm:t>
        <a:bodyPr/>
        <a:lstStyle/>
        <a:p>
          <a:r>
            <a:rPr lang="en-US" sz="2000"/>
            <a:t>Is it happening?</a:t>
          </a:r>
        </a:p>
      </dgm:t>
    </dgm:pt>
    <dgm:pt modelId="{864863D4-A7A6-4C55-8CF0-0560276E5AAF}" type="parTrans" cxnId="{6A7D60B1-5AED-494C-89E3-595C78E77F2E}">
      <dgm:prSet/>
      <dgm:spPr/>
      <dgm:t>
        <a:bodyPr/>
        <a:lstStyle/>
        <a:p>
          <a:endParaRPr lang="en-US"/>
        </a:p>
      </dgm:t>
    </dgm:pt>
    <dgm:pt modelId="{71E5CB91-7CF7-4C93-BEC0-FEC242FB0C20}" type="sibTrans" cxnId="{6A7D60B1-5AED-494C-89E3-595C78E77F2E}">
      <dgm:prSet/>
      <dgm:spPr/>
      <dgm:t>
        <a:bodyPr/>
        <a:lstStyle/>
        <a:p>
          <a:endParaRPr lang="en-US"/>
        </a:p>
      </dgm:t>
    </dgm:pt>
    <dgm:pt modelId="{67F8AE74-8D6A-408D-9D27-6D8B1D2C0312}">
      <dgm:prSet phldrT="[Text]" custT="1"/>
      <dgm:spPr/>
      <dgm:t>
        <a:bodyPr/>
        <a:lstStyle/>
        <a:p>
          <a:r>
            <a:rPr lang="en-US" sz="2000"/>
            <a:t>Social Validity</a:t>
          </a:r>
        </a:p>
      </dgm:t>
    </dgm:pt>
    <dgm:pt modelId="{3B9366DE-6E7A-4AFA-9359-D0E8CEA4F965}" type="parTrans" cxnId="{7D6E054B-516E-4EB9-A3B4-8DAEBA90917E}">
      <dgm:prSet/>
      <dgm:spPr/>
      <dgm:t>
        <a:bodyPr/>
        <a:lstStyle/>
        <a:p>
          <a:endParaRPr lang="en-US"/>
        </a:p>
      </dgm:t>
    </dgm:pt>
    <dgm:pt modelId="{F7742CB5-CF56-42DE-AA4E-F96ECBE6CDBC}" type="sibTrans" cxnId="{7D6E054B-516E-4EB9-A3B4-8DAEBA90917E}">
      <dgm:prSet/>
      <dgm:spPr/>
      <dgm:t>
        <a:bodyPr/>
        <a:lstStyle/>
        <a:p>
          <a:endParaRPr lang="en-US"/>
        </a:p>
      </dgm:t>
    </dgm:pt>
    <dgm:pt modelId="{1CA95D44-3934-4D0A-9322-BDA886190AB3}">
      <dgm:prSet phldrT="[Text]" custT="1"/>
      <dgm:spPr>
        <a:solidFill>
          <a:schemeClr val="bg1">
            <a:lumMod val="85000"/>
          </a:schemeClr>
        </a:solidFill>
      </dgm:spPr>
      <dgm:t>
        <a:bodyPr/>
        <a:lstStyle/>
        <a:p>
          <a:r>
            <a:rPr lang="en-US" sz="2000"/>
            <a:t>What do stakeholders think about the goals, procedures, and outcomes</a:t>
          </a:r>
          <a:r>
            <a:rPr lang="en-US" sz="2200"/>
            <a:t>?</a:t>
          </a:r>
        </a:p>
      </dgm:t>
    </dgm:pt>
    <dgm:pt modelId="{BAB135BB-8174-41CD-83CB-A36D0CB63389}" type="parTrans" cxnId="{4F5BB108-1381-44C5-84FA-B27F9E0B7E16}">
      <dgm:prSet/>
      <dgm:spPr/>
      <dgm:t>
        <a:bodyPr/>
        <a:lstStyle/>
        <a:p>
          <a:endParaRPr lang="en-US"/>
        </a:p>
      </dgm:t>
    </dgm:pt>
    <dgm:pt modelId="{FAA27485-28A7-47F1-A1BC-AD7C36D50286}" type="sibTrans" cxnId="{4F5BB108-1381-44C5-84FA-B27F9E0B7E16}">
      <dgm:prSet/>
      <dgm:spPr/>
      <dgm:t>
        <a:bodyPr/>
        <a:lstStyle/>
        <a:p>
          <a:endParaRPr lang="en-US"/>
        </a:p>
      </dgm:t>
    </dgm:pt>
    <dgm:pt modelId="{E2AE58D7-547E-4546-BCCD-7A2A46D87E75}">
      <dgm:prSet phldrT="[Text]" custT="1"/>
      <dgm:spPr/>
      <dgm:t>
        <a:bodyPr/>
        <a:lstStyle/>
        <a:p>
          <a:r>
            <a:rPr lang="en-US" sz="2000"/>
            <a:t>Experimental Design</a:t>
          </a:r>
        </a:p>
      </dgm:t>
    </dgm:pt>
    <dgm:pt modelId="{B36E996C-C72F-470B-BD86-6106CEBEE25D}" type="parTrans" cxnId="{4B1F1827-F59B-4950-9B56-ACCD31338FB3}">
      <dgm:prSet/>
      <dgm:spPr/>
      <dgm:t>
        <a:bodyPr/>
        <a:lstStyle/>
        <a:p>
          <a:endParaRPr lang="en-US"/>
        </a:p>
      </dgm:t>
    </dgm:pt>
    <dgm:pt modelId="{3CB64316-2658-483B-8923-F4E19C359BC0}" type="sibTrans" cxnId="{4B1F1827-F59B-4950-9B56-ACCD31338FB3}">
      <dgm:prSet/>
      <dgm:spPr/>
      <dgm:t>
        <a:bodyPr/>
        <a:lstStyle/>
        <a:p>
          <a:endParaRPr lang="en-US"/>
        </a:p>
      </dgm:t>
    </dgm:pt>
    <dgm:pt modelId="{4F96EB44-9425-4F87-9B87-2D124131D47E}">
      <dgm:prSet phldrT="[Text]" custT="1"/>
      <dgm:spPr>
        <a:solidFill>
          <a:schemeClr val="bg1">
            <a:lumMod val="95000"/>
          </a:schemeClr>
        </a:solidFill>
      </dgm:spPr>
      <dgm:t>
        <a:bodyPr/>
        <a:lstStyle/>
        <a:p>
          <a:r>
            <a:rPr lang="en-US" sz="2200"/>
            <a:t>How well did this support work for this student?</a:t>
          </a:r>
        </a:p>
      </dgm:t>
    </dgm:pt>
    <dgm:pt modelId="{C7734059-E9C9-4E0D-8936-7C29E9585A01}" type="parTrans" cxnId="{78929002-7148-4115-A9B5-C32D1ED42362}">
      <dgm:prSet/>
      <dgm:spPr/>
      <dgm:t>
        <a:bodyPr/>
        <a:lstStyle/>
        <a:p>
          <a:endParaRPr lang="en-US"/>
        </a:p>
      </dgm:t>
    </dgm:pt>
    <dgm:pt modelId="{8D7B3BCB-A31F-4172-8D2D-B5B54C90F96B}" type="sibTrans" cxnId="{78929002-7148-4115-A9B5-C32D1ED42362}">
      <dgm:prSet/>
      <dgm:spPr/>
      <dgm:t>
        <a:bodyPr/>
        <a:lstStyle/>
        <a:p>
          <a:endParaRPr lang="en-US"/>
        </a:p>
      </dgm:t>
    </dgm:pt>
    <dgm:pt modelId="{F337F1AD-6A51-4985-9F77-7B506E71ED86}" type="pres">
      <dgm:prSet presAssocID="{E1204746-6672-4ECE-AEA4-03DD2252B9E5}" presName="Name0" presStyleCnt="0">
        <dgm:presLayoutVars>
          <dgm:chMax val="7"/>
          <dgm:chPref val="5"/>
          <dgm:dir/>
          <dgm:animOne val="branch"/>
          <dgm:animLvl val="lvl"/>
        </dgm:presLayoutVars>
      </dgm:prSet>
      <dgm:spPr/>
    </dgm:pt>
    <dgm:pt modelId="{86DE1394-3B5B-4E09-9AEF-FBC1484F14E0}" type="pres">
      <dgm:prSet presAssocID="{E2AE58D7-547E-4546-BCCD-7A2A46D87E75}" presName="ChildAccent3" presStyleCnt="0"/>
      <dgm:spPr/>
    </dgm:pt>
    <dgm:pt modelId="{A4FE34E6-FB3E-4864-86A5-01B38B58407A}" type="pres">
      <dgm:prSet presAssocID="{E2AE58D7-547E-4546-BCCD-7A2A46D87E75}" presName="ChildAccent" presStyleLbl="alignImgPlace1" presStyleIdx="0" presStyleCnt="3"/>
      <dgm:spPr/>
    </dgm:pt>
    <dgm:pt modelId="{3CA05E8E-0A66-49F2-B91F-E317C93DA4F9}" type="pres">
      <dgm:prSet presAssocID="{E2AE58D7-547E-4546-BCCD-7A2A46D87E75}" presName="Child3" presStyleLbl="revTx" presStyleIdx="0" presStyleCnt="0">
        <dgm:presLayoutVars>
          <dgm:chMax val="0"/>
          <dgm:chPref val="0"/>
          <dgm:bulletEnabled val="1"/>
        </dgm:presLayoutVars>
      </dgm:prSet>
      <dgm:spPr/>
    </dgm:pt>
    <dgm:pt modelId="{0CB931B7-2913-4993-B72C-B4B09AC3EC12}" type="pres">
      <dgm:prSet presAssocID="{E2AE58D7-547E-4546-BCCD-7A2A46D87E75}" presName="Parent3" presStyleLbl="node1" presStyleIdx="0" presStyleCnt="3">
        <dgm:presLayoutVars>
          <dgm:chMax val="2"/>
          <dgm:chPref val="1"/>
          <dgm:bulletEnabled val="1"/>
        </dgm:presLayoutVars>
      </dgm:prSet>
      <dgm:spPr/>
    </dgm:pt>
    <dgm:pt modelId="{70C08920-F9AB-4B74-AFAE-0CA0B9A46671}" type="pres">
      <dgm:prSet presAssocID="{67F8AE74-8D6A-408D-9D27-6D8B1D2C0312}" presName="ChildAccent2" presStyleCnt="0"/>
      <dgm:spPr/>
    </dgm:pt>
    <dgm:pt modelId="{B97DAC85-4698-4EF8-B243-22AE730CF5F9}" type="pres">
      <dgm:prSet presAssocID="{67F8AE74-8D6A-408D-9D27-6D8B1D2C0312}" presName="ChildAccent" presStyleLbl="alignImgPlace1" presStyleIdx="1" presStyleCnt="3"/>
      <dgm:spPr/>
    </dgm:pt>
    <dgm:pt modelId="{74284AA0-30AE-4A95-ABC2-20BE9F6420E1}" type="pres">
      <dgm:prSet presAssocID="{67F8AE74-8D6A-408D-9D27-6D8B1D2C0312}" presName="Child2" presStyleLbl="revTx" presStyleIdx="0" presStyleCnt="0">
        <dgm:presLayoutVars>
          <dgm:chMax val="0"/>
          <dgm:chPref val="0"/>
          <dgm:bulletEnabled val="1"/>
        </dgm:presLayoutVars>
      </dgm:prSet>
      <dgm:spPr/>
    </dgm:pt>
    <dgm:pt modelId="{1DDE1ACC-5448-4E67-AD04-7EC81D10806C}" type="pres">
      <dgm:prSet presAssocID="{67F8AE74-8D6A-408D-9D27-6D8B1D2C0312}" presName="Parent2" presStyleLbl="node1" presStyleIdx="1" presStyleCnt="3">
        <dgm:presLayoutVars>
          <dgm:chMax val="2"/>
          <dgm:chPref val="1"/>
          <dgm:bulletEnabled val="1"/>
        </dgm:presLayoutVars>
      </dgm:prSet>
      <dgm:spPr/>
    </dgm:pt>
    <dgm:pt modelId="{AB72F647-D72A-4127-826F-6DE40062D791}" type="pres">
      <dgm:prSet presAssocID="{D0CC9DE9-04AF-4604-8D00-C27239E393F4}" presName="ChildAccent1" presStyleCnt="0"/>
      <dgm:spPr/>
    </dgm:pt>
    <dgm:pt modelId="{4F12341F-7109-47E8-861E-AC535665D77A}" type="pres">
      <dgm:prSet presAssocID="{D0CC9DE9-04AF-4604-8D00-C27239E393F4}" presName="ChildAccent" presStyleLbl="alignImgPlace1" presStyleIdx="2" presStyleCnt="3"/>
      <dgm:spPr/>
    </dgm:pt>
    <dgm:pt modelId="{6F2B7BCA-336B-4736-81A5-B624DB5C4E3F}" type="pres">
      <dgm:prSet presAssocID="{D0CC9DE9-04AF-4604-8D00-C27239E393F4}" presName="Child1" presStyleLbl="revTx" presStyleIdx="0" presStyleCnt="0">
        <dgm:presLayoutVars>
          <dgm:chMax val="0"/>
          <dgm:chPref val="0"/>
          <dgm:bulletEnabled val="1"/>
        </dgm:presLayoutVars>
      </dgm:prSet>
      <dgm:spPr/>
    </dgm:pt>
    <dgm:pt modelId="{203A2E34-2038-48AE-BF22-F23376063780}" type="pres">
      <dgm:prSet presAssocID="{D0CC9DE9-04AF-4604-8D00-C27239E393F4}" presName="Parent1" presStyleLbl="node1" presStyleIdx="2" presStyleCnt="3">
        <dgm:presLayoutVars>
          <dgm:chMax val="2"/>
          <dgm:chPref val="1"/>
          <dgm:bulletEnabled val="1"/>
        </dgm:presLayoutVars>
      </dgm:prSet>
      <dgm:spPr/>
    </dgm:pt>
  </dgm:ptLst>
  <dgm:cxnLst>
    <dgm:cxn modelId="{594C6601-5A1D-4F8D-B8BF-52588CDFF00E}" type="presOf" srcId="{E1204746-6672-4ECE-AEA4-03DD2252B9E5}" destId="{F337F1AD-6A51-4985-9F77-7B506E71ED86}" srcOrd="0" destOrd="0" presId="urn:microsoft.com/office/officeart/2011/layout/InterconnectedBlockProcess"/>
    <dgm:cxn modelId="{78929002-7148-4115-A9B5-C32D1ED42362}" srcId="{E2AE58D7-547E-4546-BCCD-7A2A46D87E75}" destId="{4F96EB44-9425-4F87-9B87-2D124131D47E}" srcOrd="0" destOrd="0" parTransId="{C7734059-E9C9-4E0D-8936-7C29E9585A01}" sibTransId="{8D7B3BCB-A31F-4172-8D2D-B5B54C90F96B}"/>
    <dgm:cxn modelId="{4F5BB108-1381-44C5-84FA-B27F9E0B7E16}" srcId="{67F8AE74-8D6A-408D-9D27-6D8B1D2C0312}" destId="{1CA95D44-3934-4D0A-9322-BDA886190AB3}" srcOrd="0" destOrd="0" parTransId="{BAB135BB-8174-41CD-83CB-A36D0CB63389}" sibTransId="{FAA27485-28A7-47F1-A1BC-AD7C36D50286}"/>
    <dgm:cxn modelId="{FFE3D30B-5634-4024-8251-71C09696FBD1}" type="presOf" srcId="{D0CC9DE9-04AF-4604-8D00-C27239E393F4}" destId="{203A2E34-2038-48AE-BF22-F23376063780}" srcOrd="0" destOrd="0" presId="urn:microsoft.com/office/officeart/2011/layout/InterconnectedBlockProcess"/>
    <dgm:cxn modelId="{29644D0F-E12E-46E4-9B61-077A473F7BEC}" type="presOf" srcId="{4F96EB44-9425-4F87-9B87-2D124131D47E}" destId="{A4FE34E6-FB3E-4864-86A5-01B38B58407A}" srcOrd="0" destOrd="0" presId="urn:microsoft.com/office/officeart/2011/layout/InterconnectedBlockProcess"/>
    <dgm:cxn modelId="{4B1F1827-F59B-4950-9B56-ACCD31338FB3}" srcId="{E1204746-6672-4ECE-AEA4-03DD2252B9E5}" destId="{E2AE58D7-547E-4546-BCCD-7A2A46D87E75}" srcOrd="2" destOrd="0" parTransId="{B36E996C-C72F-470B-BD86-6106CEBEE25D}" sibTransId="{3CB64316-2658-483B-8923-F4E19C359BC0}"/>
    <dgm:cxn modelId="{12EEF165-E63D-4A5E-97F8-3E25E039D52A}" type="presOf" srcId="{4F96EB44-9425-4F87-9B87-2D124131D47E}" destId="{3CA05E8E-0A66-49F2-B91F-E317C93DA4F9}" srcOrd="1" destOrd="0" presId="urn:microsoft.com/office/officeart/2011/layout/InterconnectedBlockProcess"/>
    <dgm:cxn modelId="{6B5B4A68-D73D-458D-B9DF-AA666170CF6C}" srcId="{E1204746-6672-4ECE-AEA4-03DD2252B9E5}" destId="{D0CC9DE9-04AF-4604-8D00-C27239E393F4}" srcOrd="0" destOrd="0" parTransId="{A4FBA140-BDEC-4E4E-BDDD-9C660097CDB3}" sibTransId="{C301461B-B425-4487-9243-6DEA7852ECEB}"/>
    <dgm:cxn modelId="{7D6E054B-516E-4EB9-A3B4-8DAEBA90917E}" srcId="{E1204746-6672-4ECE-AEA4-03DD2252B9E5}" destId="{67F8AE74-8D6A-408D-9D27-6D8B1D2C0312}" srcOrd="1" destOrd="0" parTransId="{3B9366DE-6E7A-4AFA-9359-D0E8CEA4F965}" sibTransId="{F7742CB5-CF56-42DE-AA4E-F96ECBE6CDBC}"/>
    <dgm:cxn modelId="{FE983952-03AD-4DFD-A2A4-C94B9528F85B}" type="presOf" srcId="{987BFBFD-7B60-4600-A70B-857A8937B977}" destId="{4F12341F-7109-47E8-861E-AC535665D77A}" srcOrd="0" destOrd="0" presId="urn:microsoft.com/office/officeart/2011/layout/InterconnectedBlockProcess"/>
    <dgm:cxn modelId="{86AE087D-868E-4306-BC2E-419461A8D25A}" type="presOf" srcId="{67F8AE74-8D6A-408D-9D27-6D8B1D2C0312}" destId="{1DDE1ACC-5448-4E67-AD04-7EC81D10806C}" srcOrd="0" destOrd="0" presId="urn:microsoft.com/office/officeart/2011/layout/InterconnectedBlockProcess"/>
    <dgm:cxn modelId="{6A7D60B1-5AED-494C-89E3-595C78E77F2E}" srcId="{D0CC9DE9-04AF-4604-8D00-C27239E393F4}" destId="{987BFBFD-7B60-4600-A70B-857A8937B977}" srcOrd="0" destOrd="0" parTransId="{864863D4-A7A6-4C55-8CF0-0560276E5AAF}" sibTransId="{71E5CB91-7CF7-4C93-BEC0-FEC242FB0C20}"/>
    <dgm:cxn modelId="{C97F87B2-13C4-4646-83AA-E26782906FDF}" type="presOf" srcId="{1CA95D44-3934-4D0A-9322-BDA886190AB3}" destId="{74284AA0-30AE-4A95-ABC2-20BE9F6420E1}" srcOrd="1" destOrd="0" presId="urn:microsoft.com/office/officeart/2011/layout/InterconnectedBlockProcess"/>
    <dgm:cxn modelId="{F77575D2-3C7A-4334-8B24-26512255C03F}" type="presOf" srcId="{E2AE58D7-547E-4546-BCCD-7A2A46D87E75}" destId="{0CB931B7-2913-4993-B72C-B4B09AC3EC12}" srcOrd="0" destOrd="0" presId="urn:microsoft.com/office/officeart/2011/layout/InterconnectedBlockProcess"/>
    <dgm:cxn modelId="{D0E477E8-E821-4036-AD20-084765AABEDE}" type="presOf" srcId="{987BFBFD-7B60-4600-A70B-857A8937B977}" destId="{6F2B7BCA-336B-4736-81A5-B624DB5C4E3F}" srcOrd="1" destOrd="0" presId="urn:microsoft.com/office/officeart/2011/layout/InterconnectedBlockProcess"/>
    <dgm:cxn modelId="{ABF1DEEB-8DE7-4F04-B8DB-D961F4E12172}" type="presOf" srcId="{1CA95D44-3934-4D0A-9322-BDA886190AB3}" destId="{B97DAC85-4698-4EF8-B243-22AE730CF5F9}" srcOrd="0" destOrd="0" presId="urn:microsoft.com/office/officeart/2011/layout/InterconnectedBlockProcess"/>
    <dgm:cxn modelId="{8B8521D9-427B-422D-9727-B6D45717A946}" type="presParOf" srcId="{F337F1AD-6A51-4985-9F77-7B506E71ED86}" destId="{86DE1394-3B5B-4E09-9AEF-FBC1484F14E0}" srcOrd="0" destOrd="0" presId="urn:microsoft.com/office/officeart/2011/layout/InterconnectedBlockProcess"/>
    <dgm:cxn modelId="{27267AD1-E7A7-4207-AD03-061517D90EB4}" type="presParOf" srcId="{86DE1394-3B5B-4E09-9AEF-FBC1484F14E0}" destId="{A4FE34E6-FB3E-4864-86A5-01B38B58407A}" srcOrd="0" destOrd="0" presId="urn:microsoft.com/office/officeart/2011/layout/InterconnectedBlockProcess"/>
    <dgm:cxn modelId="{93424531-AA71-4E7A-A1D8-21B5114AA4A0}" type="presParOf" srcId="{F337F1AD-6A51-4985-9F77-7B506E71ED86}" destId="{3CA05E8E-0A66-49F2-B91F-E317C93DA4F9}" srcOrd="1" destOrd="0" presId="urn:microsoft.com/office/officeart/2011/layout/InterconnectedBlockProcess"/>
    <dgm:cxn modelId="{F591FF79-219C-44F5-A2D9-C7F0B7CEF317}" type="presParOf" srcId="{F337F1AD-6A51-4985-9F77-7B506E71ED86}" destId="{0CB931B7-2913-4993-B72C-B4B09AC3EC12}" srcOrd="2" destOrd="0" presId="urn:microsoft.com/office/officeart/2011/layout/InterconnectedBlockProcess"/>
    <dgm:cxn modelId="{F457790F-1676-443F-B80E-417173133BC2}" type="presParOf" srcId="{F337F1AD-6A51-4985-9F77-7B506E71ED86}" destId="{70C08920-F9AB-4B74-AFAE-0CA0B9A46671}" srcOrd="3" destOrd="0" presId="urn:microsoft.com/office/officeart/2011/layout/InterconnectedBlockProcess"/>
    <dgm:cxn modelId="{E59722DD-D109-4BDE-87C3-C677A3D4F9EB}" type="presParOf" srcId="{70C08920-F9AB-4B74-AFAE-0CA0B9A46671}" destId="{B97DAC85-4698-4EF8-B243-22AE730CF5F9}" srcOrd="0" destOrd="0" presId="urn:microsoft.com/office/officeart/2011/layout/InterconnectedBlockProcess"/>
    <dgm:cxn modelId="{0A12750E-1417-4A27-BC16-EDDBCB6973F6}" type="presParOf" srcId="{F337F1AD-6A51-4985-9F77-7B506E71ED86}" destId="{74284AA0-30AE-4A95-ABC2-20BE9F6420E1}" srcOrd="4" destOrd="0" presId="urn:microsoft.com/office/officeart/2011/layout/InterconnectedBlockProcess"/>
    <dgm:cxn modelId="{1A7FBF01-FA95-48DA-8C5D-E17E3D91A6B2}" type="presParOf" srcId="{F337F1AD-6A51-4985-9F77-7B506E71ED86}" destId="{1DDE1ACC-5448-4E67-AD04-7EC81D10806C}" srcOrd="5" destOrd="0" presId="urn:microsoft.com/office/officeart/2011/layout/InterconnectedBlockProcess"/>
    <dgm:cxn modelId="{FF7C5584-9145-48C4-9B4A-1D233AB2464C}" type="presParOf" srcId="{F337F1AD-6A51-4985-9F77-7B506E71ED86}" destId="{AB72F647-D72A-4127-826F-6DE40062D791}" srcOrd="6" destOrd="0" presId="urn:microsoft.com/office/officeart/2011/layout/InterconnectedBlockProcess"/>
    <dgm:cxn modelId="{BE334C50-4BE8-48A6-B0D5-A50910D5FDDB}" type="presParOf" srcId="{AB72F647-D72A-4127-826F-6DE40062D791}" destId="{4F12341F-7109-47E8-861E-AC535665D77A}" srcOrd="0" destOrd="0" presId="urn:microsoft.com/office/officeart/2011/layout/InterconnectedBlockProcess"/>
    <dgm:cxn modelId="{9C359A1E-9577-49C0-B12E-42F8CC3EE467}" type="presParOf" srcId="{F337F1AD-6A51-4985-9F77-7B506E71ED86}" destId="{6F2B7BCA-336B-4736-81A5-B624DB5C4E3F}" srcOrd="7" destOrd="0" presId="urn:microsoft.com/office/officeart/2011/layout/InterconnectedBlockProcess"/>
    <dgm:cxn modelId="{EAFA4A3E-FCD8-4D2C-8BC6-2055D01D6499}" type="presParOf" srcId="{F337F1AD-6A51-4985-9F77-7B506E71ED86}" destId="{203A2E34-2038-48AE-BF22-F23376063780}"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776169-54CF-4555-939B-C2BB7FF97CD9}" type="doc">
      <dgm:prSet loTypeId="urn:microsoft.com/office/officeart/2005/8/layout/vList3" loCatId="list" qsTypeId="urn:microsoft.com/office/officeart/2005/8/quickstyle/simple3" qsCatId="simple" csTypeId="urn:microsoft.com/office/officeart/2005/8/colors/accent0_2" csCatId="mainScheme" phldr="1"/>
      <dgm:spPr/>
      <dgm:t>
        <a:bodyPr/>
        <a:lstStyle/>
        <a:p>
          <a:endParaRPr lang="en-US"/>
        </a:p>
      </dgm:t>
    </dgm:pt>
    <dgm:pt modelId="{82088675-79E8-466F-9F7B-4C001162531F}">
      <dgm:prSet/>
      <dgm:spPr>
        <a:solidFill>
          <a:schemeClr val="accent5"/>
        </a:solidFill>
      </dgm:spPr>
      <dgm:t>
        <a:bodyPr/>
        <a:lstStyle/>
        <a:p>
          <a:pPr>
            <a:buNone/>
          </a:pPr>
          <a:r>
            <a:rPr lang="en-US" b="0">
              <a:solidFill>
                <a:schemeClr val="bg1"/>
              </a:solidFill>
            </a:rPr>
            <a:t>Pick a learning center?</a:t>
          </a:r>
        </a:p>
      </dgm:t>
    </dgm:pt>
    <dgm:pt modelId="{49065C6D-9C4F-4CB6-A15D-0FF9DB034E89}" type="sibTrans" cxnId="{4A8F62BE-98AC-436C-A8BD-797DB3C3D726}">
      <dgm:prSet/>
      <dgm:spPr/>
      <dgm:t>
        <a:bodyPr/>
        <a:lstStyle/>
        <a:p>
          <a:endParaRPr lang="en-US" b="0"/>
        </a:p>
      </dgm:t>
    </dgm:pt>
    <dgm:pt modelId="{CD923238-A83D-4300-9845-3ED181ACEEA9}" type="parTrans" cxnId="{4A8F62BE-98AC-436C-A8BD-797DB3C3D726}">
      <dgm:prSet/>
      <dgm:spPr/>
      <dgm:t>
        <a:bodyPr/>
        <a:lstStyle/>
        <a:p>
          <a:endParaRPr lang="en-US" b="0"/>
        </a:p>
      </dgm:t>
    </dgm:pt>
    <dgm:pt modelId="{308A30C5-8219-4CF1-8F86-CE82E38FC7E2}">
      <dgm:prSet/>
      <dgm:spPr>
        <a:solidFill>
          <a:schemeClr val="accent5"/>
        </a:solidFill>
      </dgm:spPr>
      <dgm:t>
        <a:bodyPr/>
        <a:lstStyle/>
        <a:p>
          <a:r>
            <a:rPr lang="en-US" b="0">
              <a:solidFill>
                <a:schemeClr val="bg1"/>
              </a:solidFill>
            </a:rPr>
            <a:t>Think-Tac-Toe Boards</a:t>
          </a:r>
        </a:p>
      </dgm:t>
    </dgm:pt>
    <dgm:pt modelId="{08C3D9BC-7A45-47F6-B78F-4C1DC87EA5C0}" type="sibTrans" cxnId="{59418157-F137-4CF5-B4D0-E19933FC4244}">
      <dgm:prSet/>
      <dgm:spPr/>
      <dgm:t>
        <a:bodyPr/>
        <a:lstStyle/>
        <a:p>
          <a:endParaRPr lang="en-US" b="0"/>
        </a:p>
      </dgm:t>
    </dgm:pt>
    <dgm:pt modelId="{DBE27B21-DE75-4A6C-A76F-5745F9046D1D}" type="parTrans" cxnId="{59418157-F137-4CF5-B4D0-E19933FC4244}">
      <dgm:prSet/>
      <dgm:spPr/>
      <dgm:t>
        <a:bodyPr/>
        <a:lstStyle/>
        <a:p>
          <a:endParaRPr lang="en-US" b="0"/>
        </a:p>
      </dgm:t>
    </dgm:pt>
    <dgm:pt modelId="{FD792929-FD72-426D-B97A-757359946000}">
      <dgm:prSet/>
      <dgm:spPr>
        <a:solidFill>
          <a:schemeClr val="accent5"/>
        </a:solidFill>
      </dgm:spPr>
      <dgm:t>
        <a:bodyPr/>
        <a:lstStyle/>
        <a:p>
          <a:pPr>
            <a:buNone/>
          </a:pPr>
          <a:r>
            <a:rPr lang="en-US" b="0">
              <a:solidFill>
                <a:schemeClr val="bg1"/>
              </a:solidFill>
            </a:rPr>
            <a:t>Make your schedule for the day</a:t>
          </a:r>
        </a:p>
      </dgm:t>
    </dgm:pt>
    <dgm:pt modelId="{496F48D4-C019-4317-9E97-3CA1D09BBA70}" type="sibTrans" cxnId="{50CF10F8-8E2E-4AA1-A318-A1538CA9ED48}">
      <dgm:prSet/>
      <dgm:spPr/>
      <dgm:t>
        <a:bodyPr/>
        <a:lstStyle/>
        <a:p>
          <a:endParaRPr lang="en-US" b="0"/>
        </a:p>
      </dgm:t>
    </dgm:pt>
    <dgm:pt modelId="{9839DAF9-897F-46C5-88FD-A11113CC3845}" type="parTrans" cxnId="{50CF10F8-8E2E-4AA1-A318-A1538CA9ED48}">
      <dgm:prSet/>
      <dgm:spPr/>
      <dgm:t>
        <a:bodyPr/>
        <a:lstStyle/>
        <a:p>
          <a:endParaRPr lang="en-US" b="0"/>
        </a:p>
      </dgm:t>
    </dgm:pt>
    <dgm:pt modelId="{5A53AD7A-6C73-45AA-BA1A-C80C8C2334EA}">
      <dgm:prSet/>
      <dgm:spPr>
        <a:solidFill>
          <a:schemeClr val="accent5"/>
        </a:solidFill>
      </dgm:spPr>
      <dgm:t>
        <a:bodyPr/>
        <a:lstStyle/>
        <a:p>
          <a:pPr>
            <a:buNone/>
          </a:pPr>
          <a:r>
            <a:rPr lang="en-US" b="0">
              <a:solidFill>
                <a:schemeClr val="bg1"/>
              </a:solidFill>
            </a:rPr>
            <a:t>Paper, presentation, or YouTube video to show me what you know?</a:t>
          </a:r>
        </a:p>
      </dgm:t>
    </dgm:pt>
    <dgm:pt modelId="{245E37F4-A369-4139-AE56-C9CEF548E3C0}" type="sibTrans" cxnId="{52C4C043-AD0C-4D55-8801-6A01A5DA0CA4}">
      <dgm:prSet/>
      <dgm:spPr/>
      <dgm:t>
        <a:bodyPr/>
        <a:lstStyle/>
        <a:p>
          <a:endParaRPr lang="en-US" b="0"/>
        </a:p>
      </dgm:t>
    </dgm:pt>
    <dgm:pt modelId="{814F22DD-AABF-41AC-9657-AC420BA20A2F}" type="parTrans" cxnId="{52C4C043-AD0C-4D55-8801-6A01A5DA0CA4}">
      <dgm:prSet/>
      <dgm:spPr/>
      <dgm:t>
        <a:bodyPr/>
        <a:lstStyle/>
        <a:p>
          <a:endParaRPr lang="en-US" b="0"/>
        </a:p>
      </dgm:t>
    </dgm:pt>
    <dgm:pt modelId="{615068D0-8682-4DE3-9C16-452F388DFBE1}">
      <dgm:prSet/>
      <dgm:spPr>
        <a:solidFill>
          <a:schemeClr val="accent5"/>
        </a:solidFill>
      </dgm:spPr>
      <dgm:t>
        <a:bodyPr/>
        <a:lstStyle/>
        <a:p>
          <a:pPr>
            <a:buNone/>
          </a:pPr>
          <a:r>
            <a:rPr lang="en-US" b="0">
              <a:solidFill>
                <a:schemeClr val="bg1"/>
              </a:solidFill>
            </a:rPr>
            <a:t>Which activity would you like to do first?</a:t>
          </a:r>
        </a:p>
      </dgm:t>
    </dgm:pt>
    <dgm:pt modelId="{1129ECF2-01BE-482F-9A7C-B200F1317BEF}" type="sibTrans" cxnId="{584BC255-E4CB-4750-B9F9-A3724E83FCAD}">
      <dgm:prSet/>
      <dgm:spPr/>
      <dgm:t>
        <a:bodyPr/>
        <a:lstStyle/>
        <a:p>
          <a:endParaRPr lang="en-US" b="0"/>
        </a:p>
      </dgm:t>
    </dgm:pt>
    <dgm:pt modelId="{3710F4DA-3F99-4400-AE23-5F20355ACC7A}" type="parTrans" cxnId="{584BC255-E4CB-4750-B9F9-A3724E83FCAD}">
      <dgm:prSet/>
      <dgm:spPr/>
      <dgm:t>
        <a:bodyPr/>
        <a:lstStyle/>
        <a:p>
          <a:endParaRPr lang="en-US" b="0"/>
        </a:p>
      </dgm:t>
    </dgm:pt>
    <dgm:pt modelId="{6E6A303F-076C-432D-8127-0F858C6FBA70}" type="pres">
      <dgm:prSet presAssocID="{5D776169-54CF-4555-939B-C2BB7FF97CD9}" presName="linearFlow" presStyleCnt="0">
        <dgm:presLayoutVars>
          <dgm:dir/>
          <dgm:resizeHandles val="exact"/>
        </dgm:presLayoutVars>
      </dgm:prSet>
      <dgm:spPr/>
    </dgm:pt>
    <dgm:pt modelId="{82C1F4C8-F1EF-4FE4-AF69-FD4BEF7D7147}" type="pres">
      <dgm:prSet presAssocID="{5A53AD7A-6C73-45AA-BA1A-C80C8C2334EA}" presName="composite" presStyleCnt="0"/>
      <dgm:spPr/>
    </dgm:pt>
    <dgm:pt modelId="{6DED62D8-8755-4479-8089-001265898D6A}" type="pres">
      <dgm:prSet presAssocID="{5A53AD7A-6C73-45AA-BA1A-C80C8C2334EA}"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2B85A16C-F9CE-42AE-BC0D-5321CE184917}" type="pres">
      <dgm:prSet presAssocID="{5A53AD7A-6C73-45AA-BA1A-C80C8C2334EA}" presName="txShp" presStyleLbl="node1" presStyleIdx="0" presStyleCnt="5" custLinFactNeighborX="6357" custLinFactNeighborY="10476">
        <dgm:presLayoutVars>
          <dgm:bulletEnabled val="1"/>
        </dgm:presLayoutVars>
      </dgm:prSet>
      <dgm:spPr/>
    </dgm:pt>
    <dgm:pt modelId="{E52738E8-2396-4BE0-8716-FC175184FD0F}" type="pres">
      <dgm:prSet presAssocID="{245E37F4-A369-4139-AE56-C9CEF548E3C0}" presName="spacing" presStyleCnt="0"/>
      <dgm:spPr/>
    </dgm:pt>
    <dgm:pt modelId="{E5C26EDA-E020-4C76-967E-2C1A4198ABCC}" type="pres">
      <dgm:prSet presAssocID="{615068D0-8682-4DE3-9C16-452F388DFBE1}" presName="composite" presStyleCnt="0"/>
      <dgm:spPr/>
    </dgm:pt>
    <dgm:pt modelId="{7DCE3140-6711-44A4-845B-E1A50BF796A6}" type="pres">
      <dgm:prSet presAssocID="{615068D0-8682-4DE3-9C16-452F388DFBE1}"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CA9A8975-FCFA-456F-9868-F959CA495091}" type="pres">
      <dgm:prSet presAssocID="{615068D0-8682-4DE3-9C16-452F388DFBE1}" presName="txShp" presStyleLbl="node1" presStyleIdx="1" presStyleCnt="5" custLinFactNeighborX="5995" custLinFactNeighborY="3641">
        <dgm:presLayoutVars>
          <dgm:bulletEnabled val="1"/>
        </dgm:presLayoutVars>
      </dgm:prSet>
      <dgm:spPr/>
    </dgm:pt>
    <dgm:pt modelId="{909B2BFB-6B9A-4674-815E-2CB29DE19A9D}" type="pres">
      <dgm:prSet presAssocID="{1129ECF2-01BE-482F-9A7C-B200F1317BEF}" presName="spacing" presStyleCnt="0"/>
      <dgm:spPr/>
    </dgm:pt>
    <dgm:pt modelId="{7B8E6521-D34E-4582-B0E7-5AD32F772EDB}" type="pres">
      <dgm:prSet presAssocID="{82088675-79E8-466F-9F7B-4C001162531F}" presName="composite" presStyleCnt="0"/>
      <dgm:spPr/>
    </dgm:pt>
    <dgm:pt modelId="{291A715A-FBE5-49AC-886C-6E0AFCC56BB6}" type="pres">
      <dgm:prSet presAssocID="{82088675-79E8-466F-9F7B-4C001162531F}"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3C9AD771-E6C7-49EC-988D-A818B2BB8F34}" type="pres">
      <dgm:prSet presAssocID="{82088675-79E8-466F-9F7B-4C001162531F}" presName="txShp" presStyleLbl="node1" presStyleIdx="2" presStyleCnt="5" custLinFactNeighborX="5648" custLinFactNeighborY="-5897">
        <dgm:presLayoutVars>
          <dgm:bulletEnabled val="1"/>
        </dgm:presLayoutVars>
      </dgm:prSet>
      <dgm:spPr/>
    </dgm:pt>
    <dgm:pt modelId="{5CFE0377-4099-405A-978F-88391D92D06E}" type="pres">
      <dgm:prSet presAssocID="{49065C6D-9C4F-4CB6-A15D-0FF9DB034E89}" presName="spacing" presStyleCnt="0"/>
      <dgm:spPr/>
    </dgm:pt>
    <dgm:pt modelId="{1FAE5BD4-C7ED-43CB-BA98-919EB095C73F}" type="pres">
      <dgm:prSet presAssocID="{FD792929-FD72-426D-B97A-757359946000}" presName="composite" presStyleCnt="0"/>
      <dgm:spPr/>
    </dgm:pt>
    <dgm:pt modelId="{8C12E5E8-83C2-4122-BAA6-2D7D9B6E7C9E}" type="pres">
      <dgm:prSet presAssocID="{FD792929-FD72-426D-B97A-757359946000}"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507FE6EE-267F-4453-B772-E36086908AFC}" type="pres">
      <dgm:prSet presAssocID="{FD792929-FD72-426D-B97A-757359946000}" presName="txShp" presStyleLbl="node1" presStyleIdx="3" presStyleCnt="5" custLinFactNeighborX="5648" custLinFactNeighborY="-5897">
        <dgm:presLayoutVars>
          <dgm:bulletEnabled val="1"/>
        </dgm:presLayoutVars>
      </dgm:prSet>
      <dgm:spPr/>
    </dgm:pt>
    <dgm:pt modelId="{71F39A8B-C05B-4C85-8170-DDF238EF197A}" type="pres">
      <dgm:prSet presAssocID="{496F48D4-C019-4317-9E97-3CA1D09BBA70}" presName="spacing" presStyleCnt="0"/>
      <dgm:spPr/>
    </dgm:pt>
    <dgm:pt modelId="{715ACE20-BE58-4E17-951A-75B569239E6B}" type="pres">
      <dgm:prSet presAssocID="{308A30C5-8219-4CF1-8F86-CE82E38FC7E2}" presName="composite" presStyleCnt="0"/>
      <dgm:spPr/>
    </dgm:pt>
    <dgm:pt modelId="{2F2BEA5D-E7D6-4E83-94D5-D11E66518EDE}" type="pres">
      <dgm:prSet presAssocID="{308A30C5-8219-4CF1-8F86-CE82E38FC7E2}"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pt>
    <dgm:pt modelId="{15BAF1CE-79DC-463D-885D-D9DDF39D7178}" type="pres">
      <dgm:prSet presAssocID="{308A30C5-8219-4CF1-8F86-CE82E38FC7E2}" presName="txShp" presStyleLbl="node1" presStyleIdx="4" presStyleCnt="5" custLinFactNeighborX="5995" custLinFactNeighborY="-2235">
        <dgm:presLayoutVars>
          <dgm:bulletEnabled val="1"/>
        </dgm:presLayoutVars>
      </dgm:prSet>
      <dgm:spPr/>
    </dgm:pt>
  </dgm:ptLst>
  <dgm:cxnLst>
    <dgm:cxn modelId="{780C5907-71D1-4623-959F-FCB893E52A2E}" type="presOf" srcId="{5D776169-54CF-4555-939B-C2BB7FF97CD9}" destId="{6E6A303F-076C-432D-8127-0F858C6FBA70}" srcOrd="0" destOrd="0" presId="urn:microsoft.com/office/officeart/2005/8/layout/vList3"/>
    <dgm:cxn modelId="{9E727922-5F85-4F28-B92A-76EBF307653B}" type="presOf" srcId="{308A30C5-8219-4CF1-8F86-CE82E38FC7E2}" destId="{15BAF1CE-79DC-463D-885D-D9DDF39D7178}" srcOrd="0" destOrd="0" presId="urn:microsoft.com/office/officeart/2005/8/layout/vList3"/>
    <dgm:cxn modelId="{F7D8BA3C-6906-4EE3-B848-DCEE564EB2D2}" type="presOf" srcId="{615068D0-8682-4DE3-9C16-452F388DFBE1}" destId="{CA9A8975-FCFA-456F-9868-F959CA495091}" srcOrd="0" destOrd="0" presId="urn:microsoft.com/office/officeart/2005/8/layout/vList3"/>
    <dgm:cxn modelId="{52C4C043-AD0C-4D55-8801-6A01A5DA0CA4}" srcId="{5D776169-54CF-4555-939B-C2BB7FF97CD9}" destId="{5A53AD7A-6C73-45AA-BA1A-C80C8C2334EA}" srcOrd="0" destOrd="0" parTransId="{814F22DD-AABF-41AC-9657-AC420BA20A2F}" sibTransId="{245E37F4-A369-4139-AE56-C9CEF548E3C0}"/>
    <dgm:cxn modelId="{7C88D44D-8CBE-4DE9-A8FA-F6F071EE58B9}" type="presOf" srcId="{5A53AD7A-6C73-45AA-BA1A-C80C8C2334EA}" destId="{2B85A16C-F9CE-42AE-BC0D-5321CE184917}" srcOrd="0" destOrd="0" presId="urn:microsoft.com/office/officeart/2005/8/layout/vList3"/>
    <dgm:cxn modelId="{584BC255-E4CB-4750-B9F9-A3724E83FCAD}" srcId="{5D776169-54CF-4555-939B-C2BB7FF97CD9}" destId="{615068D0-8682-4DE3-9C16-452F388DFBE1}" srcOrd="1" destOrd="0" parTransId="{3710F4DA-3F99-4400-AE23-5F20355ACC7A}" sibTransId="{1129ECF2-01BE-482F-9A7C-B200F1317BEF}"/>
    <dgm:cxn modelId="{59418157-F137-4CF5-B4D0-E19933FC4244}" srcId="{5D776169-54CF-4555-939B-C2BB7FF97CD9}" destId="{308A30C5-8219-4CF1-8F86-CE82E38FC7E2}" srcOrd="4" destOrd="0" parTransId="{DBE27B21-DE75-4A6C-A76F-5745F9046D1D}" sibTransId="{08C3D9BC-7A45-47F6-B78F-4C1DC87EA5C0}"/>
    <dgm:cxn modelId="{53FCD158-2568-4C26-A0C9-94DE7AB6A1D6}" type="presOf" srcId="{82088675-79E8-466F-9F7B-4C001162531F}" destId="{3C9AD771-E6C7-49EC-988D-A818B2BB8F34}" srcOrd="0" destOrd="0" presId="urn:microsoft.com/office/officeart/2005/8/layout/vList3"/>
    <dgm:cxn modelId="{3C798289-26AD-4666-B004-27AABB640DBE}" type="presOf" srcId="{FD792929-FD72-426D-B97A-757359946000}" destId="{507FE6EE-267F-4453-B772-E36086908AFC}" srcOrd="0" destOrd="0" presId="urn:microsoft.com/office/officeart/2005/8/layout/vList3"/>
    <dgm:cxn modelId="{4A8F62BE-98AC-436C-A8BD-797DB3C3D726}" srcId="{5D776169-54CF-4555-939B-C2BB7FF97CD9}" destId="{82088675-79E8-466F-9F7B-4C001162531F}" srcOrd="2" destOrd="0" parTransId="{CD923238-A83D-4300-9845-3ED181ACEEA9}" sibTransId="{49065C6D-9C4F-4CB6-A15D-0FF9DB034E89}"/>
    <dgm:cxn modelId="{50CF10F8-8E2E-4AA1-A318-A1538CA9ED48}" srcId="{5D776169-54CF-4555-939B-C2BB7FF97CD9}" destId="{FD792929-FD72-426D-B97A-757359946000}" srcOrd="3" destOrd="0" parTransId="{9839DAF9-897F-46C5-88FD-A11113CC3845}" sibTransId="{496F48D4-C019-4317-9E97-3CA1D09BBA70}"/>
    <dgm:cxn modelId="{23D08E46-8503-4706-98AF-A0ED031B1690}" type="presParOf" srcId="{6E6A303F-076C-432D-8127-0F858C6FBA70}" destId="{82C1F4C8-F1EF-4FE4-AF69-FD4BEF7D7147}" srcOrd="0" destOrd="0" presId="urn:microsoft.com/office/officeart/2005/8/layout/vList3"/>
    <dgm:cxn modelId="{A2C19383-B53A-4E75-8A40-D9A2BA67D76A}" type="presParOf" srcId="{82C1F4C8-F1EF-4FE4-AF69-FD4BEF7D7147}" destId="{6DED62D8-8755-4479-8089-001265898D6A}" srcOrd="0" destOrd="0" presId="urn:microsoft.com/office/officeart/2005/8/layout/vList3"/>
    <dgm:cxn modelId="{A9E32667-8C0D-42BC-B650-7B11C9AEFC1A}" type="presParOf" srcId="{82C1F4C8-F1EF-4FE4-AF69-FD4BEF7D7147}" destId="{2B85A16C-F9CE-42AE-BC0D-5321CE184917}" srcOrd="1" destOrd="0" presId="urn:microsoft.com/office/officeart/2005/8/layout/vList3"/>
    <dgm:cxn modelId="{6F40EA94-A9BC-48ED-A61F-5DB2ED02F654}" type="presParOf" srcId="{6E6A303F-076C-432D-8127-0F858C6FBA70}" destId="{E52738E8-2396-4BE0-8716-FC175184FD0F}" srcOrd="1" destOrd="0" presId="urn:microsoft.com/office/officeart/2005/8/layout/vList3"/>
    <dgm:cxn modelId="{354DAF8B-0071-4094-A9B9-5649EBD759EF}" type="presParOf" srcId="{6E6A303F-076C-432D-8127-0F858C6FBA70}" destId="{E5C26EDA-E020-4C76-967E-2C1A4198ABCC}" srcOrd="2" destOrd="0" presId="urn:microsoft.com/office/officeart/2005/8/layout/vList3"/>
    <dgm:cxn modelId="{1F9D66B4-A283-42FB-B71D-F4F69BB214FF}" type="presParOf" srcId="{E5C26EDA-E020-4C76-967E-2C1A4198ABCC}" destId="{7DCE3140-6711-44A4-845B-E1A50BF796A6}" srcOrd="0" destOrd="0" presId="urn:microsoft.com/office/officeart/2005/8/layout/vList3"/>
    <dgm:cxn modelId="{DA93092B-2EBC-4B80-9A9E-496981B6B3F0}" type="presParOf" srcId="{E5C26EDA-E020-4C76-967E-2C1A4198ABCC}" destId="{CA9A8975-FCFA-456F-9868-F959CA495091}" srcOrd="1" destOrd="0" presId="urn:microsoft.com/office/officeart/2005/8/layout/vList3"/>
    <dgm:cxn modelId="{80DC001E-EFFD-4FA3-ACB2-A9B262F49D45}" type="presParOf" srcId="{6E6A303F-076C-432D-8127-0F858C6FBA70}" destId="{909B2BFB-6B9A-4674-815E-2CB29DE19A9D}" srcOrd="3" destOrd="0" presId="urn:microsoft.com/office/officeart/2005/8/layout/vList3"/>
    <dgm:cxn modelId="{21A8BC50-CF9F-4908-9134-D1D163791025}" type="presParOf" srcId="{6E6A303F-076C-432D-8127-0F858C6FBA70}" destId="{7B8E6521-D34E-4582-B0E7-5AD32F772EDB}" srcOrd="4" destOrd="0" presId="urn:microsoft.com/office/officeart/2005/8/layout/vList3"/>
    <dgm:cxn modelId="{E0712BB0-65D0-4E0C-933E-240C53AB95AB}" type="presParOf" srcId="{7B8E6521-D34E-4582-B0E7-5AD32F772EDB}" destId="{291A715A-FBE5-49AC-886C-6E0AFCC56BB6}" srcOrd="0" destOrd="0" presId="urn:microsoft.com/office/officeart/2005/8/layout/vList3"/>
    <dgm:cxn modelId="{B9759F92-2948-481D-B271-994BC77BCA9F}" type="presParOf" srcId="{7B8E6521-D34E-4582-B0E7-5AD32F772EDB}" destId="{3C9AD771-E6C7-49EC-988D-A818B2BB8F34}" srcOrd="1" destOrd="0" presId="urn:microsoft.com/office/officeart/2005/8/layout/vList3"/>
    <dgm:cxn modelId="{B5C1FA88-C091-44F1-96CB-5795328A79C7}" type="presParOf" srcId="{6E6A303F-076C-432D-8127-0F858C6FBA70}" destId="{5CFE0377-4099-405A-978F-88391D92D06E}" srcOrd="5" destOrd="0" presId="urn:microsoft.com/office/officeart/2005/8/layout/vList3"/>
    <dgm:cxn modelId="{E33BF895-5B10-4ED4-B143-293C900E6531}" type="presParOf" srcId="{6E6A303F-076C-432D-8127-0F858C6FBA70}" destId="{1FAE5BD4-C7ED-43CB-BA98-919EB095C73F}" srcOrd="6" destOrd="0" presId="urn:microsoft.com/office/officeart/2005/8/layout/vList3"/>
    <dgm:cxn modelId="{868B384D-11FA-440D-8C5B-C60A6E1727D0}" type="presParOf" srcId="{1FAE5BD4-C7ED-43CB-BA98-919EB095C73F}" destId="{8C12E5E8-83C2-4122-BAA6-2D7D9B6E7C9E}" srcOrd="0" destOrd="0" presId="urn:microsoft.com/office/officeart/2005/8/layout/vList3"/>
    <dgm:cxn modelId="{E11AD734-1CC5-4D9B-9700-F79DAB6A5EDD}" type="presParOf" srcId="{1FAE5BD4-C7ED-43CB-BA98-919EB095C73F}" destId="{507FE6EE-267F-4453-B772-E36086908AFC}" srcOrd="1" destOrd="0" presId="urn:microsoft.com/office/officeart/2005/8/layout/vList3"/>
    <dgm:cxn modelId="{2EFF56C8-E0FA-497D-ADD1-758387C29206}" type="presParOf" srcId="{6E6A303F-076C-432D-8127-0F858C6FBA70}" destId="{71F39A8B-C05B-4C85-8170-DDF238EF197A}" srcOrd="7" destOrd="0" presId="urn:microsoft.com/office/officeart/2005/8/layout/vList3"/>
    <dgm:cxn modelId="{7C741502-46D9-49F0-85B0-73F3EBBD6C87}" type="presParOf" srcId="{6E6A303F-076C-432D-8127-0F858C6FBA70}" destId="{715ACE20-BE58-4E17-951A-75B569239E6B}" srcOrd="8" destOrd="0" presId="urn:microsoft.com/office/officeart/2005/8/layout/vList3"/>
    <dgm:cxn modelId="{9DB9C4F2-D4A2-46E3-B756-A7D4D342F5AE}" type="presParOf" srcId="{715ACE20-BE58-4E17-951A-75B569239E6B}" destId="{2F2BEA5D-E7D6-4E83-94D5-D11E66518EDE}" srcOrd="0" destOrd="0" presId="urn:microsoft.com/office/officeart/2005/8/layout/vList3"/>
    <dgm:cxn modelId="{3AFE7FBB-70D3-4930-ABE7-47229D9006EE}" type="presParOf" srcId="{715ACE20-BE58-4E17-951A-75B569239E6B}" destId="{15BAF1CE-79DC-463D-885D-D9DDF39D717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627867F-7583-44CC-A168-4524A00EE65F}" type="doc">
      <dgm:prSet loTypeId="urn:microsoft.com/office/officeart/2005/8/layout/hList7" loCatId="list" qsTypeId="urn:microsoft.com/office/officeart/2005/8/quickstyle/simple1" qsCatId="simple" csTypeId="urn:microsoft.com/office/officeart/2005/8/colors/accent0_2" csCatId="mainScheme" phldr="1"/>
      <dgm:spPr/>
      <dgm:t>
        <a:bodyPr/>
        <a:lstStyle/>
        <a:p>
          <a:endParaRPr lang="en-US"/>
        </a:p>
      </dgm:t>
    </dgm:pt>
    <dgm:pt modelId="{EB1562F9-2127-434E-8321-7B0FFFE3D28D}">
      <dgm:prSet custT="1"/>
      <dgm:spPr>
        <a:solidFill>
          <a:schemeClr val="accent5"/>
        </a:solidFill>
      </dgm:spPr>
      <dgm:t>
        <a:bodyPr/>
        <a:lstStyle/>
        <a:p>
          <a:r>
            <a:rPr lang="en-US" sz="1800">
              <a:solidFill>
                <a:schemeClr val="bg1"/>
              </a:solidFill>
            </a:rPr>
            <a:t>Crayons or sparkly markers?</a:t>
          </a:r>
        </a:p>
      </dgm:t>
    </dgm:pt>
    <dgm:pt modelId="{E7091D52-6FB1-4FB7-9D10-C775F03C41B6}" type="parTrans" cxnId="{EF4224C1-BB8E-436F-B74F-5A395B33B6F3}">
      <dgm:prSet/>
      <dgm:spPr/>
      <dgm:t>
        <a:bodyPr/>
        <a:lstStyle/>
        <a:p>
          <a:endParaRPr lang="en-US"/>
        </a:p>
      </dgm:t>
    </dgm:pt>
    <dgm:pt modelId="{7073819E-2A7C-4415-ADC8-88063A2E4246}" type="sibTrans" cxnId="{EF4224C1-BB8E-436F-B74F-5A395B33B6F3}">
      <dgm:prSet/>
      <dgm:spPr/>
      <dgm:t>
        <a:bodyPr/>
        <a:lstStyle/>
        <a:p>
          <a:endParaRPr lang="en-US"/>
        </a:p>
      </dgm:t>
    </dgm:pt>
    <dgm:pt modelId="{9C415A63-F569-4E14-BD62-C06591981E72}">
      <dgm:prSet custT="1"/>
      <dgm:spPr>
        <a:solidFill>
          <a:schemeClr val="accent5"/>
        </a:solidFill>
      </dgm:spPr>
      <dgm:t>
        <a:bodyPr/>
        <a:lstStyle/>
        <a:p>
          <a:r>
            <a:rPr lang="en-US" sz="1800">
              <a:solidFill>
                <a:schemeClr val="bg1"/>
              </a:solidFill>
            </a:rPr>
            <a:t>At your desk or in the library?</a:t>
          </a:r>
        </a:p>
      </dgm:t>
    </dgm:pt>
    <dgm:pt modelId="{8E1A3FCA-35B1-477A-9737-64D2AF5FBB37}" type="parTrans" cxnId="{16BC1748-D38B-45AA-B1DE-5DB5FD9A4438}">
      <dgm:prSet/>
      <dgm:spPr/>
      <dgm:t>
        <a:bodyPr/>
        <a:lstStyle/>
        <a:p>
          <a:endParaRPr lang="en-US"/>
        </a:p>
      </dgm:t>
    </dgm:pt>
    <dgm:pt modelId="{37FF7330-388F-4B79-850E-146D2DE3D744}" type="sibTrans" cxnId="{16BC1748-D38B-45AA-B1DE-5DB5FD9A4438}">
      <dgm:prSet/>
      <dgm:spPr/>
      <dgm:t>
        <a:bodyPr/>
        <a:lstStyle/>
        <a:p>
          <a:endParaRPr lang="en-US"/>
        </a:p>
      </dgm:t>
    </dgm:pt>
    <dgm:pt modelId="{372C3209-248A-4617-AC50-EAD1A1A23628}">
      <dgm:prSet custT="1"/>
      <dgm:spPr>
        <a:solidFill>
          <a:schemeClr val="accent5"/>
        </a:solidFill>
      </dgm:spPr>
      <dgm:t>
        <a:bodyPr/>
        <a:lstStyle/>
        <a:p>
          <a:r>
            <a:rPr lang="en-US" sz="1800">
              <a:solidFill>
                <a:schemeClr val="bg1"/>
              </a:solidFill>
            </a:rPr>
            <a:t>In the reading corner or at your desk?</a:t>
          </a:r>
        </a:p>
      </dgm:t>
    </dgm:pt>
    <dgm:pt modelId="{1AF99DF4-23C5-48FB-8A97-ACE4C976499A}" type="parTrans" cxnId="{FFE3140B-A87A-4D97-AB27-72D9363619C1}">
      <dgm:prSet/>
      <dgm:spPr/>
      <dgm:t>
        <a:bodyPr/>
        <a:lstStyle/>
        <a:p>
          <a:endParaRPr lang="en-US"/>
        </a:p>
      </dgm:t>
    </dgm:pt>
    <dgm:pt modelId="{19E4A53A-44A4-4A6D-B1BD-68754139E89D}" type="sibTrans" cxnId="{FFE3140B-A87A-4D97-AB27-72D9363619C1}">
      <dgm:prSet/>
      <dgm:spPr/>
      <dgm:t>
        <a:bodyPr/>
        <a:lstStyle/>
        <a:p>
          <a:endParaRPr lang="en-US"/>
        </a:p>
      </dgm:t>
    </dgm:pt>
    <dgm:pt modelId="{D7F3CB78-C407-413C-B6FE-B415ED7F1B02}">
      <dgm:prSet custT="1"/>
      <dgm:spPr>
        <a:solidFill>
          <a:schemeClr val="accent5"/>
        </a:solidFill>
      </dgm:spPr>
      <dgm:t>
        <a:bodyPr/>
        <a:lstStyle/>
        <a:p>
          <a:r>
            <a:rPr lang="en-US" sz="1800">
              <a:solidFill>
                <a:schemeClr val="bg1"/>
              </a:solidFill>
            </a:rPr>
            <a:t>Which book would you like to read?</a:t>
          </a:r>
        </a:p>
      </dgm:t>
    </dgm:pt>
    <dgm:pt modelId="{4504C0E4-0216-4180-AD0A-40E5F0C609BF}" type="parTrans" cxnId="{8F154A10-6C3D-4C5F-9BA1-F72A84D97D37}">
      <dgm:prSet/>
      <dgm:spPr/>
      <dgm:t>
        <a:bodyPr/>
        <a:lstStyle/>
        <a:p>
          <a:endParaRPr lang="en-US"/>
        </a:p>
      </dgm:t>
    </dgm:pt>
    <dgm:pt modelId="{A6992ABD-CE04-4735-8608-198DBC8CCDAE}" type="sibTrans" cxnId="{8F154A10-6C3D-4C5F-9BA1-F72A84D97D37}">
      <dgm:prSet/>
      <dgm:spPr/>
      <dgm:t>
        <a:bodyPr/>
        <a:lstStyle/>
        <a:p>
          <a:endParaRPr lang="en-US"/>
        </a:p>
      </dgm:t>
    </dgm:pt>
    <dgm:pt modelId="{9D0AA2C2-51FA-49AF-9EFE-CAFA4BAEF28E}">
      <dgm:prSet custT="1"/>
      <dgm:spPr>
        <a:solidFill>
          <a:schemeClr val="accent5"/>
        </a:solidFill>
      </dgm:spPr>
      <dgm:t>
        <a:bodyPr/>
        <a:lstStyle/>
        <a:p>
          <a:r>
            <a:rPr lang="en-US" sz="1800">
              <a:solidFill>
                <a:schemeClr val="bg1"/>
              </a:solidFill>
            </a:rPr>
            <a:t>Finish in class or at home?</a:t>
          </a:r>
        </a:p>
      </dgm:t>
    </dgm:pt>
    <dgm:pt modelId="{321F55CC-0BF3-4582-BEAA-35C019A2AB01}" type="parTrans" cxnId="{6CD93535-157B-44F4-8D6D-479B822664A7}">
      <dgm:prSet/>
      <dgm:spPr/>
      <dgm:t>
        <a:bodyPr/>
        <a:lstStyle/>
        <a:p>
          <a:endParaRPr lang="en-US"/>
        </a:p>
      </dgm:t>
    </dgm:pt>
    <dgm:pt modelId="{6FF0404B-E8CE-4D59-B09D-A1465C47ADD2}" type="sibTrans" cxnId="{6CD93535-157B-44F4-8D6D-479B822664A7}">
      <dgm:prSet/>
      <dgm:spPr/>
      <dgm:t>
        <a:bodyPr/>
        <a:lstStyle/>
        <a:p>
          <a:endParaRPr lang="en-US"/>
        </a:p>
      </dgm:t>
    </dgm:pt>
    <dgm:pt modelId="{CB4E3B0C-A902-4B37-B493-54774A3AAAE4}">
      <dgm:prSet custT="1"/>
      <dgm:spPr>
        <a:solidFill>
          <a:schemeClr val="accent5"/>
        </a:solidFill>
      </dgm:spPr>
      <dgm:t>
        <a:bodyPr/>
        <a:lstStyle/>
        <a:p>
          <a:r>
            <a:rPr lang="en-US" sz="1800">
              <a:solidFill>
                <a:schemeClr val="bg1"/>
              </a:solidFill>
            </a:rPr>
            <a:t>Typed or hand written?</a:t>
          </a:r>
        </a:p>
      </dgm:t>
    </dgm:pt>
    <dgm:pt modelId="{60599613-488E-4E9B-AFD8-6175AC8038C0}" type="parTrans" cxnId="{2F4BB498-2FF4-4386-B0C1-025823F6D96D}">
      <dgm:prSet/>
      <dgm:spPr/>
      <dgm:t>
        <a:bodyPr/>
        <a:lstStyle/>
        <a:p>
          <a:endParaRPr lang="en-US"/>
        </a:p>
      </dgm:t>
    </dgm:pt>
    <dgm:pt modelId="{418252F0-1372-40A5-B4B9-51BD15405544}" type="sibTrans" cxnId="{2F4BB498-2FF4-4386-B0C1-025823F6D96D}">
      <dgm:prSet/>
      <dgm:spPr/>
      <dgm:t>
        <a:bodyPr/>
        <a:lstStyle/>
        <a:p>
          <a:endParaRPr lang="en-US"/>
        </a:p>
      </dgm:t>
    </dgm:pt>
    <dgm:pt modelId="{30035C42-0877-4CBA-BDAC-2DD7495B69EF}">
      <dgm:prSet custT="1"/>
      <dgm:spPr>
        <a:solidFill>
          <a:schemeClr val="accent5"/>
        </a:solidFill>
      </dgm:spPr>
      <dgm:t>
        <a:bodyPr/>
        <a:lstStyle/>
        <a:p>
          <a:r>
            <a:rPr lang="en-US" sz="1800">
              <a:solidFill>
                <a:schemeClr val="bg1"/>
              </a:solidFill>
            </a:rPr>
            <a:t>Even or odds?</a:t>
          </a:r>
        </a:p>
      </dgm:t>
    </dgm:pt>
    <dgm:pt modelId="{9FD6DBF8-4D18-44F8-8ACD-753F1E84B76B}" type="parTrans" cxnId="{291F24C5-0CCD-432A-A052-5EEBD63CC527}">
      <dgm:prSet/>
      <dgm:spPr/>
      <dgm:t>
        <a:bodyPr/>
        <a:lstStyle/>
        <a:p>
          <a:endParaRPr lang="en-US"/>
        </a:p>
      </dgm:t>
    </dgm:pt>
    <dgm:pt modelId="{86D92A3E-71A0-4625-896F-41A300A17E4B}" type="sibTrans" cxnId="{291F24C5-0CCD-432A-A052-5EEBD63CC527}">
      <dgm:prSet/>
      <dgm:spPr/>
      <dgm:t>
        <a:bodyPr/>
        <a:lstStyle/>
        <a:p>
          <a:endParaRPr lang="en-US"/>
        </a:p>
      </dgm:t>
    </dgm:pt>
    <dgm:pt modelId="{E10298D6-2583-4F30-8685-B65B313A03BC}">
      <dgm:prSet custT="1"/>
      <dgm:spPr>
        <a:solidFill>
          <a:schemeClr val="accent5"/>
        </a:solidFill>
      </dgm:spPr>
      <dgm:t>
        <a:bodyPr/>
        <a:lstStyle/>
        <a:p>
          <a:r>
            <a:rPr lang="en-US" sz="1800">
              <a:solidFill>
                <a:schemeClr val="bg1"/>
              </a:solidFill>
            </a:rPr>
            <a:t>Work independently or with a partner?</a:t>
          </a:r>
        </a:p>
      </dgm:t>
    </dgm:pt>
    <dgm:pt modelId="{44A13A4E-8D73-41A2-B86F-2F58E63563D7}" type="sibTrans" cxnId="{00D0A8CF-3801-4875-99F3-07155B77CE96}">
      <dgm:prSet/>
      <dgm:spPr/>
      <dgm:t>
        <a:bodyPr/>
        <a:lstStyle/>
        <a:p>
          <a:endParaRPr lang="en-US"/>
        </a:p>
      </dgm:t>
    </dgm:pt>
    <dgm:pt modelId="{A7239DE4-4A15-46D9-B81B-C0D525C516D9}" type="parTrans" cxnId="{00D0A8CF-3801-4875-99F3-07155B77CE96}">
      <dgm:prSet/>
      <dgm:spPr/>
      <dgm:t>
        <a:bodyPr/>
        <a:lstStyle/>
        <a:p>
          <a:endParaRPr lang="en-US"/>
        </a:p>
      </dgm:t>
    </dgm:pt>
    <dgm:pt modelId="{8F0CD047-F921-4D3D-9B26-DC585E2621A7}" type="pres">
      <dgm:prSet presAssocID="{D627867F-7583-44CC-A168-4524A00EE65F}" presName="Name0" presStyleCnt="0">
        <dgm:presLayoutVars>
          <dgm:dir/>
          <dgm:resizeHandles val="exact"/>
        </dgm:presLayoutVars>
      </dgm:prSet>
      <dgm:spPr/>
    </dgm:pt>
    <dgm:pt modelId="{F804544B-D060-4398-BA13-0A0A443465B6}" type="pres">
      <dgm:prSet presAssocID="{D627867F-7583-44CC-A168-4524A00EE65F}" presName="fgShape" presStyleLbl="fgShp" presStyleIdx="0" presStyleCnt="1" custLinFactNeighborY="-653"/>
      <dgm:spPr>
        <a:solidFill>
          <a:schemeClr val="bg1">
            <a:lumMod val="85000"/>
          </a:schemeClr>
        </a:solidFill>
        <a:ln>
          <a:solidFill>
            <a:schemeClr val="accent4"/>
          </a:solidFill>
        </a:ln>
      </dgm:spPr>
    </dgm:pt>
    <dgm:pt modelId="{FFB764D8-B788-4D78-AC8B-F32C6890F0F7}" type="pres">
      <dgm:prSet presAssocID="{D627867F-7583-44CC-A168-4524A00EE65F}" presName="linComp" presStyleCnt="0"/>
      <dgm:spPr/>
    </dgm:pt>
    <dgm:pt modelId="{5DC31710-61E3-4361-88CB-9495BFD0EE45}" type="pres">
      <dgm:prSet presAssocID="{EB1562F9-2127-434E-8321-7B0FFFE3D28D}" presName="compNode" presStyleCnt="0"/>
      <dgm:spPr/>
    </dgm:pt>
    <dgm:pt modelId="{9B58742A-3EA6-433A-8E51-5646D54E0669}" type="pres">
      <dgm:prSet presAssocID="{EB1562F9-2127-434E-8321-7B0FFFE3D28D}" presName="bkgdShape" presStyleLbl="node1" presStyleIdx="0" presStyleCnt="8"/>
      <dgm:spPr/>
    </dgm:pt>
    <dgm:pt modelId="{2FDEE11D-5D02-4DE2-AA85-D7001E9CDDA4}" type="pres">
      <dgm:prSet presAssocID="{EB1562F9-2127-434E-8321-7B0FFFE3D28D}" presName="nodeTx" presStyleLbl="node1" presStyleIdx="0" presStyleCnt="8">
        <dgm:presLayoutVars>
          <dgm:bulletEnabled val="1"/>
        </dgm:presLayoutVars>
      </dgm:prSet>
      <dgm:spPr/>
    </dgm:pt>
    <dgm:pt modelId="{BDEFFD0A-43A3-411F-A3CD-4D78A40D1E61}" type="pres">
      <dgm:prSet presAssocID="{EB1562F9-2127-434E-8321-7B0FFFE3D28D}" presName="invisiNode" presStyleLbl="node1" presStyleIdx="0" presStyleCnt="8"/>
      <dgm:spPr/>
    </dgm:pt>
    <dgm:pt modelId="{6D7D7B52-9427-42D8-A447-575EDD74F873}" type="pres">
      <dgm:prSet presAssocID="{EB1562F9-2127-434E-8321-7B0FFFE3D28D}" presName="imagNode"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Scribble outline"/>
        </a:ext>
      </dgm:extLst>
    </dgm:pt>
    <dgm:pt modelId="{360C75CC-D158-4F8F-A28F-B81D9160AEEA}" type="pres">
      <dgm:prSet presAssocID="{7073819E-2A7C-4415-ADC8-88063A2E4246}" presName="sibTrans" presStyleLbl="sibTrans2D1" presStyleIdx="0" presStyleCnt="0"/>
      <dgm:spPr/>
    </dgm:pt>
    <dgm:pt modelId="{88BD0EFF-A9DF-4643-AC5A-1FEB8E5E98D5}" type="pres">
      <dgm:prSet presAssocID="{9C415A63-F569-4E14-BD62-C06591981E72}" presName="compNode" presStyleCnt="0"/>
      <dgm:spPr/>
    </dgm:pt>
    <dgm:pt modelId="{62F63F3F-9D15-4F8F-BD80-ABD031134E00}" type="pres">
      <dgm:prSet presAssocID="{9C415A63-F569-4E14-BD62-C06591981E72}" presName="bkgdShape" presStyleLbl="node1" presStyleIdx="1" presStyleCnt="8"/>
      <dgm:spPr/>
    </dgm:pt>
    <dgm:pt modelId="{9AAA85E4-38DE-4BBA-8F28-BA4A13F56CE9}" type="pres">
      <dgm:prSet presAssocID="{9C415A63-F569-4E14-BD62-C06591981E72}" presName="nodeTx" presStyleLbl="node1" presStyleIdx="1" presStyleCnt="8">
        <dgm:presLayoutVars>
          <dgm:bulletEnabled val="1"/>
        </dgm:presLayoutVars>
      </dgm:prSet>
      <dgm:spPr/>
    </dgm:pt>
    <dgm:pt modelId="{25F99342-88F9-476F-A60D-7B4F8C615ED8}" type="pres">
      <dgm:prSet presAssocID="{9C415A63-F569-4E14-BD62-C06591981E72}" presName="invisiNode" presStyleLbl="node1" presStyleIdx="1" presStyleCnt="8"/>
      <dgm:spPr/>
    </dgm:pt>
    <dgm:pt modelId="{63E367CB-CC6A-47E2-8956-25B3E56DBE24}" type="pres">
      <dgm:prSet presAssocID="{9C415A63-F569-4E14-BD62-C06591981E72}" presName="imagNode" presStyleLbl="fgImgPlac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Work from home desk with solid fill"/>
        </a:ext>
      </dgm:extLst>
    </dgm:pt>
    <dgm:pt modelId="{BE5C46D0-EAEF-443E-83EA-009EC01E5C9F}" type="pres">
      <dgm:prSet presAssocID="{37FF7330-388F-4B79-850E-146D2DE3D744}" presName="sibTrans" presStyleLbl="sibTrans2D1" presStyleIdx="0" presStyleCnt="0"/>
      <dgm:spPr/>
    </dgm:pt>
    <dgm:pt modelId="{D5B88668-7C10-4B0D-8F70-DE33A1C16B92}" type="pres">
      <dgm:prSet presAssocID="{372C3209-248A-4617-AC50-EAD1A1A23628}" presName="compNode" presStyleCnt="0"/>
      <dgm:spPr/>
    </dgm:pt>
    <dgm:pt modelId="{9CFF957C-2F4C-4CAD-91A3-8B3FF4E10879}" type="pres">
      <dgm:prSet presAssocID="{372C3209-248A-4617-AC50-EAD1A1A23628}" presName="bkgdShape" presStyleLbl="node1" presStyleIdx="2" presStyleCnt="8"/>
      <dgm:spPr/>
    </dgm:pt>
    <dgm:pt modelId="{85F648B3-430D-4DF0-8A5C-49DCA897B543}" type="pres">
      <dgm:prSet presAssocID="{372C3209-248A-4617-AC50-EAD1A1A23628}" presName="nodeTx" presStyleLbl="node1" presStyleIdx="2" presStyleCnt="8">
        <dgm:presLayoutVars>
          <dgm:bulletEnabled val="1"/>
        </dgm:presLayoutVars>
      </dgm:prSet>
      <dgm:spPr/>
    </dgm:pt>
    <dgm:pt modelId="{6A1E4620-733F-4E21-A7D5-08854B38A5DE}" type="pres">
      <dgm:prSet presAssocID="{372C3209-248A-4617-AC50-EAD1A1A23628}" presName="invisiNode" presStyleLbl="node1" presStyleIdx="2" presStyleCnt="8"/>
      <dgm:spPr/>
    </dgm:pt>
    <dgm:pt modelId="{D5C93FA9-7277-42EF-8AFA-356B191395D6}" type="pres">
      <dgm:prSet presAssocID="{372C3209-248A-4617-AC50-EAD1A1A23628}" presName="imagNode" presStyleLbl="fgImgPlac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Books on shelf outline"/>
        </a:ext>
      </dgm:extLst>
    </dgm:pt>
    <dgm:pt modelId="{6E31D31B-340C-4496-AFA7-EA250EAECB98}" type="pres">
      <dgm:prSet presAssocID="{19E4A53A-44A4-4A6D-B1BD-68754139E89D}" presName="sibTrans" presStyleLbl="sibTrans2D1" presStyleIdx="0" presStyleCnt="0"/>
      <dgm:spPr/>
    </dgm:pt>
    <dgm:pt modelId="{84F8FFDB-D623-47A6-A622-EDBD65D970E7}" type="pres">
      <dgm:prSet presAssocID="{E10298D6-2583-4F30-8685-B65B313A03BC}" presName="compNode" presStyleCnt="0"/>
      <dgm:spPr/>
    </dgm:pt>
    <dgm:pt modelId="{C18B17A6-C89B-4B0A-9B99-41EF8A373074}" type="pres">
      <dgm:prSet presAssocID="{E10298D6-2583-4F30-8685-B65B313A03BC}" presName="bkgdShape" presStyleLbl="node1" presStyleIdx="3" presStyleCnt="8"/>
      <dgm:spPr/>
    </dgm:pt>
    <dgm:pt modelId="{ADA6DBF2-A84F-4C4D-B3D5-D6C1CA64AFA7}" type="pres">
      <dgm:prSet presAssocID="{E10298D6-2583-4F30-8685-B65B313A03BC}" presName="nodeTx" presStyleLbl="node1" presStyleIdx="3" presStyleCnt="8">
        <dgm:presLayoutVars>
          <dgm:bulletEnabled val="1"/>
        </dgm:presLayoutVars>
      </dgm:prSet>
      <dgm:spPr/>
    </dgm:pt>
    <dgm:pt modelId="{CFF12AB3-9CEE-4EE9-831D-F75B1F59982A}" type="pres">
      <dgm:prSet presAssocID="{E10298D6-2583-4F30-8685-B65B313A03BC}" presName="invisiNode" presStyleLbl="node1" presStyleIdx="3" presStyleCnt="8"/>
      <dgm:spPr/>
    </dgm:pt>
    <dgm:pt modelId="{4F8193B7-1D1E-46B8-99B6-0C4628D4D53D}" type="pres">
      <dgm:prSet presAssocID="{E10298D6-2583-4F30-8685-B65B313A03BC}" presName="imagNode" presStyleLbl="f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Boardroom with solid fill"/>
        </a:ext>
      </dgm:extLst>
    </dgm:pt>
    <dgm:pt modelId="{77DFB171-4BC5-497A-B64B-FB94FE697160}" type="pres">
      <dgm:prSet presAssocID="{44A13A4E-8D73-41A2-B86F-2F58E63563D7}" presName="sibTrans" presStyleLbl="sibTrans2D1" presStyleIdx="0" presStyleCnt="0"/>
      <dgm:spPr/>
    </dgm:pt>
    <dgm:pt modelId="{463AEF4B-9B05-415F-B97B-5156152D3A18}" type="pres">
      <dgm:prSet presAssocID="{D7F3CB78-C407-413C-B6FE-B415ED7F1B02}" presName="compNode" presStyleCnt="0"/>
      <dgm:spPr/>
    </dgm:pt>
    <dgm:pt modelId="{A19B540F-D6DC-4DA4-9228-44E49B415BD2}" type="pres">
      <dgm:prSet presAssocID="{D7F3CB78-C407-413C-B6FE-B415ED7F1B02}" presName="bkgdShape" presStyleLbl="node1" presStyleIdx="4" presStyleCnt="8"/>
      <dgm:spPr/>
    </dgm:pt>
    <dgm:pt modelId="{D6DD0B2B-C891-49BB-BDCE-7B05ACC97660}" type="pres">
      <dgm:prSet presAssocID="{D7F3CB78-C407-413C-B6FE-B415ED7F1B02}" presName="nodeTx" presStyleLbl="node1" presStyleIdx="4" presStyleCnt="8">
        <dgm:presLayoutVars>
          <dgm:bulletEnabled val="1"/>
        </dgm:presLayoutVars>
      </dgm:prSet>
      <dgm:spPr/>
    </dgm:pt>
    <dgm:pt modelId="{FBF96937-9150-421A-8B46-DE66D64A0E53}" type="pres">
      <dgm:prSet presAssocID="{D7F3CB78-C407-413C-B6FE-B415ED7F1B02}" presName="invisiNode" presStyleLbl="node1" presStyleIdx="4" presStyleCnt="8"/>
      <dgm:spPr/>
    </dgm:pt>
    <dgm:pt modelId="{4DCAEAE9-99D9-41A7-96B5-C9D89B91E36D}" type="pres">
      <dgm:prSet presAssocID="{D7F3CB78-C407-413C-B6FE-B415ED7F1B02}" presName="imagNode" presStyleLbl="fgImgPlac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Storytelling with solid fill"/>
        </a:ext>
      </dgm:extLst>
    </dgm:pt>
    <dgm:pt modelId="{3B91F2B1-977B-4033-B730-FED46E6A84DC}" type="pres">
      <dgm:prSet presAssocID="{A6992ABD-CE04-4735-8608-198DBC8CCDAE}" presName="sibTrans" presStyleLbl="sibTrans2D1" presStyleIdx="0" presStyleCnt="0"/>
      <dgm:spPr/>
    </dgm:pt>
    <dgm:pt modelId="{9CB887A8-8085-4BCA-83C9-0486BFE1E840}" type="pres">
      <dgm:prSet presAssocID="{9D0AA2C2-51FA-49AF-9EFE-CAFA4BAEF28E}" presName="compNode" presStyleCnt="0"/>
      <dgm:spPr/>
    </dgm:pt>
    <dgm:pt modelId="{EEEF27CA-FE9C-4898-A6AE-30519DA91E25}" type="pres">
      <dgm:prSet presAssocID="{9D0AA2C2-51FA-49AF-9EFE-CAFA4BAEF28E}" presName="bkgdShape" presStyleLbl="node1" presStyleIdx="5" presStyleCnt="8"/>
      <dgm:spPr/>
    </dgm:pt>
    <dgm:pt modelId="{D7797154-916B-4D19-AC8B-F12C645FFB45}" type="pres">
      <dgm:prSet presAssocID="{9D0AA2C2-51FA-49AF-9EFE-CAFA4BAEF28E}" presName="nodeTx" presStyleLbl="node1" presStyleIdx="5" presStyleCnt="8">
        <dgm:presLayoutVars>
          <dgm:bulletEnabled val="1"/>
        </dgm:presLayoutVars>
      </dgm:prSet>
      <dgm:spPr/>
    </dgm:pt>
    <dgm:pt modelId="{8A40D60A-C75D-4E5B-B0B6-C1989B96ED6A}" type="pres">
      <dgm:prSet presAssocID="{9D0AA2C2-51FA-49AF-9EFE-CAFA4BAEF28E}" presName="invisiNode" presStyleLbl="node1" presStyleIdx="5" presStyleCnt="8"/>
      <dgm:spPr/>
    </dgm:pt>
    <dgm:pt modelId="{4F60A5D3-D1E8-4FB5-84AC-2CC8FE7470CE}" type="pres">
      <dgm:prSet presAssocID="{9D0AA2C2-51FA-49AF-9EFE-CAFA4BAEF28E}" presName="imagNode" presStyleLbl="fgImgPlac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Suburban scene with solid fill"/>
        </a:ext>
      </dgm:extLst>
    </dgm:pt>
    <dgm:pt modelId="{18AC8ED4-642B-4C15-8CE4-DCEFD6008E9C}" type="pres">
      <dgm:prSet presAssocID="{6FF0404B-E8CE-4D59-B09D-A1465C47ADD2}" presName="sibTrans" presStyleLbl="sibTrans2D1" presStyleIdx="0" presStyleCnt="0"/>
      <dgm:spPr/>
    </dgm:pt>
    <dgm:pt modelId="{DE3E5536-63D0-4991-9CB6-6C1D7751893D}" type="pres">
      <dgm:prSet presAssocID="{CB4E3B0C-A902-4B37-B493-54774A3AAAE4}" presName="compNode" presStyleCnt="0"/>
      <dgm:spPr/>
    </dgm:pt>
    <dgm:pt modelId="{9A0CA98D-1BD5-4822-91E8-AF57BE431D07}" type="pres">
      <dgm:prSet presAssocID="{CB4E3B0C-A902-4B37-B493-54774A3AAAE4}" presName="bkgdShape" presStyleLbl="node1" presStyleIdx="6" presStyleCnt="8"/>
      <dgm:spPr/>
    </dgm:pt>
    <dgm:pt modelId="{E5A40A08-476B-4A83-9C90-97B21B43B08C}" type="pres">
      <dgm:prSet presAssocID="{CB4E3B0C-A902-4B37-B493-54774A3AAAE4}" presName="nodeTx" presStyleLbl="node1" presStyleIdx="6" presStyleCnt="8">
        <dgm:presLayoutVars>
          <dgm:bulletEnabled val="1"/>
        </dgm:presLayoutVars>
      </dgm:prSet>
      <dgm:spPr/>
    </dgm:pt>
    <dgm:pt modelId="{41CE257F-A53A-4A23-90A7-129090664523}" type="pres">
      <dgm:prSet presAssocID="{CB4E3B0C-A902-4B37-B493-54774A3AAAE4}" presName="invisiNode" presStyleLbl="node1" presStyleIdx="6" presStyleCnt="8"/>
      <dgm:spPr/>
    </dgm:pt>
    <dgm:pt modelId="{BBB081A5-7227-44C4-9180-3E87785A6221}" type="pres">
      <dgm:prSet presAssocID="{CB4E3B0C-A902-4B37-B493-54774A3AAAE4}" presName="imagNode" presStyleLbl="fgImgPlac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Keyboard with solid fill"/>
        </a:ext>
      </dgm:extLst>
    </dgm:pt>
    <dgm:pt modelId="{900997F5-EC50-42BE-8B64-26DD5C3BD600}" type="pres">
      <dgm:prSet presAssocID="{418252F0-1372-40A5-B4B9-51BD15405544}" presName="sibTrans" presStyleLbl="sibTrans2D1" presStyleIdx="0" presStyleCnt="0"/>
      <dgm:spPr/>
    </dgm:pt>
    <dgm:pt modelId="{399419AA-3A34-4569-85AC-9F386C00D0CE}" type="pres">
      <dgm:prSet presAssocID="{30035C42-0877-4CBA-BDAC-2DD7495B69EF}" presName="compNode" presStyleCnt="0"/>
      <dgm:spPr/>
    </dgm:pt>
    <dgm:pt modelId="{9D94390F-5953-4B5F-AAFB-DB793AD16BB2}" type="pres">
      <dgm:prSet presAssocID="{30035C42-0877-4CBA-BDAC-2DD7495B69EF}" presName="bkgdShape" presStyleLbl="node1" presStyleIdx="7" presStyleCnt="8"/>
      <dgm:spPr/>
    </dgm:pt>
    <dgm:pt modelId="{9CC356D2-9E82-4F7B-A03B-47B22B9F410F}" type="pres">
      <dgm:prSet presAssocID="{30035C42-0877-4CBA-BDAC-2DD7495B69EF}" presName="nodeTx" presStyleLbl="node1" presStyleIdx="7" presStyleCnt="8">
        <dgm:presLayoutVars>
          <dgm:bulletEnabled val="1"/>
        </dgm:presLayoutVars>
      </dgm:prSet>
      <dgm:spPr/>
    </dgm:pt>
    <dgm:pt modelId="{6CF804B9-137A-4BB4-A7DF-9A30F2922FDB}" type="pres">
      <dgm:prSet presAssocID="{30035C42-0877-4CBA-BDAC-2DD7495B69EF}" presName="invisiNode" presStyleLbl="node1" presStyleIdx="7" presStyleCnt="8"/>
      <dgm:spPr/>
    </dgm:pt>
    <dgm:pt modelId="{2FC59103-5B06-4E39-9BB7-94E12A19E180}" type="pres">
      <dgm:prSet presAssocID="{30035C42-0877-4CBA-BDAC-2DD7495B69EF}" presName="imagNode" presStyleLbl="fgImgPlac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7000" r="-7000"/>
          </a:stretch>
        </a:blipFill>
        <a:ln>
          <a:solidFill>
            <a:schemeClr val="bg1">
              <a:lumMod val="95000"/>
            </a:schemeClr>
          </a:solidFill>
        </a:ln>
      </dgm:spPr>
      <dgm:extLst>
        <a:ext uri="{E40237B7-FDA0-4F09-8148-C483321AD2D9}">
          <dgm14:cNvPr xmlns:dgm14="http://schemas.microsoft.com/office/drawing/2010/diagram" id="0" name="" descr="Document with solid fill"/>
        </a:ext>
      </dgm:extLst>
    </dgm:pt>
  </dgm:ptLst>
  <dgm:cxnLst>
    <dgm:cxn modelId="{42FEA807-0F30-4FB3-82F2-31BBF536B026}" type="presOf" srcId="{7073819E-2A7C-4415-ADC8-88063A2E4246}" destId="{360C75CC-D158-4F8F-A28F-B81D9160AEEA}" srcOrd="0" destOrd="0" presId="urn:microsoft.com/office/officeart/2005/8/layout/hList7"/>
    <dgm:cxn modelId="{FFE3140B-A87A-4D97-AB27-72D9363619C1}" srcId="{D627867F-7583-44CC-A168-4524A00EE65F}" destId="{372C3209-248A-4617-AC50-EAD1A1A23628}" srcOrd="2" destOrd="0" parTransId="{1AF99DF4-23C5-48FB-8A97-ACE4C976499A}" sibTransId="{19E4A53A-44A4-4A6D-B1BD-68754139E89D}"/>
    <dgm:cxn modelId="{8F154A10-6C3D-4C5F-9BA1-F72A84D97D37}" srcId="{D627867F-7583-44CC-A168-4524A00EE65F}" destId="{D7F3CB78-C407-413C-B6FE-B415ED7F1B02}" srcOrd="4" destOrd="0" parTransId="{4504C0E4-0216-4180-AD0A-40E5F0C609BF}" sibTransId="{A6992ABD-CE04-4735-8608-198DBC8CCDAE}"/>
    <dgm:cxn modelId="{2D134415-C262-4266-A873-87C5F62E51E3}" type="presOf" srcId="{372C3209-248A-4617-AC50-EAD1A1A23628}" destId="{9CFF957C-2F4C-4CAD-91A3-8B3FF4E10879}" srcOrd="0" destOrd="0" presId="urn:microsoft.com/office/officeart/2005/8/layout/hList7"/>
    <dgm:cxn modelId="{6CD93535-157B-44F4-8D6D-479B822664A7}" srcId="{D627867F-7583-44CC-A168-4524A00EE65F}" destId="{9D0AA2C2-51FA-49AF-9EFE-CAFA4BAEF28E}" srcOrd="5" destOrd="0" parTransId="{321F55CC-0BF3-4582-BEAA-35C019A2AB01}" sibTransId="{6FF0404B-E8CE-4D59-B09D-A1465C47ADD2}"/>
    <dgm:cxn modelId="{995EB03B-A6C9-4964-BAE6-0AA4D8C7689C}" type="presOf" srcId="{44A13A4E-8D73-41A2-B86F-2F58E63563D7}" destId="{77DFB171-4BC5-497A-B64B-FB94FE697160}" srcOrd="0" destOrd="0" presId="urn:microsoft.com/office/officeart/2005/8/layout/hList7"/>
    <dgm:cxn modelId="{16BC1748-D38B-45AA-B1DE-5DB5FD9A4438}" srcId="{D627867F-7583-44CC-A168-4524A00EE65F}" destId="{9C415A63-F569-4E14-BD62-C06591981E72}" srcOrd="1" destOrd="0" parTransId="{8E1A3FCA-35B1-477A-9737-64D2AF5FBB37}" sibTransId="{37FF7330-388F-4B79-850E-146D2DE3D744}"/>
    <dgm:cxn modelId="{24E68572-5AE7-4BA0-81F7-56331B4C5AAF}" type="presOf" srcId="{A6992ABD-CE04-4735-8608-198DBC8CCDAE}" destId="{3B91F2B1-977B-4033-B730-FED46E6A84DC}" srcOrd="0" destOrd="0" presId="urn:microsoft.com/office/officeart/2005/8/layout/hList7"/>
    <dgm:cxn modelId="{8A050473-1622-46E7-94C6-20D7397BF0E3}" type="presOf" srcId="{19E4A53A-44A4-4A6D-B1BD-68754139E89D}" destId="{6E31D31B-340C-4496-AFA7-EA250EAECB98}" srcOrd="0" destOrd="0" presId="urn:microsoft.com/office/officeart/2005/8/layout/hList7"/>
    <dgm:cxn modelId="{E4728853-0675-4DD1-9BEF-C3A88BD5AA6C}" type="presOf" srcId="{418252F0-1372-40A5-B4B9-51BD15405544}" destId="{900997F5-EC50-42BE-8B64-26DD5C3BD600}" srcOrd="0" destOrd="0" presId="urn:microsoft.com/office/officeart/2005/8/layout/hList7"/>
    <dgm:cxn modelId="{2FEE1D58-A026-4428-8A77-B26984DFFE4E}" type="presOf" srcId="{D7F3CB78-C407-413C-B6FE-B415ED7F1B02}" destId="{D6DD0B2B-C891-49BB-BDCE-7B05ACC97660}" srcOrd="1" destOrd="0" presId="urn:microsoft.com/office/officeart/2005/8/layout/hList7"/>
    <dgm:cxn modelId="{5EE63A89-DEB6-4D0B-AD20-F01824E42575}" type="presOf" srcId="{9D0AA2C2-51FA-49AF-9EFE-CAFA4BAEF28E}" destId="{EEEF27CA-FE9C-4898-A6AE-30519DA91E25}" srcOrd="0" destOrd="0" presId="urn:microsoft.com/office/officeart/2005/8/layout/hList7"/>
    <dgm:cxn modelId="{D4F23D89-1E30-4C74-8C4D-AF5814EE150C}" type="presOf" srcId="{372C3209-248A-4617-AC50-EAD1A1A23628}" destId="{85F648B3-430D-4DF0-8A5C-49DCA897B543}" srcOrd="1" destOrd="0" presId="urn:microsoft.com/office/officeart/2005/8/layout/hList7"/>
    <dgm:cxn modelId="{D5A56592-B506-42D1-B4D3-23DA0161B27E}" type="presOf" srcId="{30035C42-0877-4CBA-BDAC-2DD7495B69EF}" destId="{9CC356D2-9E82-4F7B-A03B-47B22B9F410F}" srcOrd="1" destOrd="0" presId="urn:microsoft.com/office/officeart/2005/8/layout/hList7"/>
    <dgm:cxn modelId="{2F4BB498-2FF4-4386-B0C1-025823F6D96D}" srcId="{D627867F-7583-44CC-A168-4524A00EE65F}" destId="{CB4E3B0C-A902-4B37-B493-54774A3AAAE4}" srcOrd="6" destOrd="0" parTransId="{60599613-488E-4E9B-AFD8-6175AC8038C0}" sibTransId="{418252F0-1372-40A5-B4B9-51BD15405544}"/>
    <dgm:cxn modelId="{96C9E6AB-26AB-4B41-BDCE-CAF9B86643E2}" type="presOf" srcId="{9C415A63-F569-4E14-BD62-C06591981E72}" destId="{9AAA85E4-38DE-4BBA-8F28-BA4A13F56CE9}" srcOrd="1" destOrd="0" presId="urn:microsoft.com/office/officeart/2005/8/layout/hList7"/>
    <dgm:cxn modelId="{4C33DAAE-E38F-42B6-B38D-8A5839F5CEEC}" type="presOf" srcId="{9D0AA2C2-51FA-49AF-9EFE-CAFA4BAEF28E}" destId="{D7797154-916B-4D19-AC8B-F12C645FFB45}" srcOrd="1" destOrd="0" presId="urn:microsoft.com/office/officeart/2005/8/layout/hList7"/>
    <dgm:cxn modelId="{0F9AF8BD-F5D9-4944-AC75-628729140AAF}" type="presOf" srcId="{EB1562F9-2127-434E-8321-7B0FFFE3D28D}" destId="{2FDEE11D-5D02-4DE2-AA85-D7001E9CDDA4}" srcOrd="1" destOrd="0" presId="urn:microsoft.com/office/officeart/2005/8/layout/hList7"/>
    <dgm:cxn modelId="{EF4224C1-BB8E-436F-B74F-5A395B33B6F3}" srcId="{D627867F-7583-44CC-A168-4524A00EE65F}" destId="{EB1562F9-2127-434E-8321-7B0FFFE3D28D}" srcOrd="0" destOrd="0" parTransId="{E7091D52-6FB1-4FB7-9D10-C775F03C41B6}" sibTransId="{7073819E-2A7C-4415-ADC8-88063A2E4246}"/>
    <dgm:cxn modelId="{44EB4AC2-5416-408C-8CE8-061B39D05283}" type="presOf" srcId="{CB4E3B0C-A902-4B37-B493-54774A3AAAE4}" destId="{E5A40A08-476B-4A83-9C90-97B21B43B08C}" srcOrd="1" destOrd="0" presId="urn:microsoft.com/office/officeart/2005/8/layout/hList7"/>
    <dgm:cxn modelId="{291F24C5-0CCD-432A-A052-5EEBD63CC527}" srcId="{D627867F-7583-44CC-A168-4524A00EE65F}" destId="{30035C42-0877-4CBA-BDAC-2DD7495B69EF}" srcOrd="7" destOrd="0" parTransId="{9FD6DBF8-4D18-44F8-8ACD-753F1E84B76B}" sibTransId="{86D92A3E-71A0-4625-896F-41A300A17E4B}"/>
    <dgm:cxn modelId="{791DD4C5-A7D9-4C79-ABC6-693844D26225}" type="presOf" srcId="{D7F3CB78-C407-413C-B6FE-B415ED7F1B02}" destId="{A19B540F-D6DC-4DA4-9228-44E49B415BD2}" srcOrd="0" destOrd="0" presId="urn:microsoft.com/office/officeart/2005/8/layout/hList7"/>
    <dgm:cxn modelId="{0D489CCA-318A-41A8-923C-7AA7992B9A00}" type="presOf" srcId="{E10298D6-2583-4F30-8685-B65B313A03BC}" destId="{ADA6DBF2-A84F-4C4D-B3D5-D6C1CA64AFA7}" srcOrd="1" destOrd="0" presId="urn:microsoft.com/office/officeart/2005/8/layout/hList7"/>
    <dgm:cxn modelId="{282940CF-D11B-4B43-A2B7-359D84BC7220}" type="presOf" srcId="{CB4E3B0C-A902-4B37-B493-54774A3AAAE4}" destId="{9A0CA98D-1BD5-4822-91E8-AF57BE431D07}" srcOrd="0" destOrd="0" presId="urn:microsoft.com/office/officeart/2005/8/layout/hList7"/>
    <dgm:cxn modelId="{BE3065CF-68B0-4F23-9292-0F906B5B3F86}" type="presOf" srcId="{30035C42-0877-4CBA-BDAC-2DD7495B69EF}" destId="{9D94390F-5953-4B5F-AAFB-DB793AD16BB2}" srcOrd="0" destOrd="0" presId="urn:microsoft.com/office/officeart/2005/8/layout/hList7"/>
    <dgm:cxn modelId="{00D0A8CF-3801-4875-99F3-07155B77CE96}" srcId="{D627867F-7583-44CC-A168-4524A00EE65F}" destId="{E10298D6-2583-4F30-8685-B65B313A03BC}" srcOrd="3" destOrd="0" parTransId="{A7239DE4-4A15-46D9-B81B-C0D525C516D9}" sibTransId="{44A13A4E-8D73-41A2-B86F-2F58E63563D7}"/>
    <dgm:cxn modelId="{4D98D5DE-409B-43D4-8390-A0F4B2A44098}" type="presOf" srcId="{E10298D6-2583-4F30-8685-B65B313A03BC}" destId="{C18B17A6-C89B-4B0A-9B99-41EF8A373074}" srcOrd="0" destOrd="0" presId="urn:microsoft.com/office/officeart/2005/8/layout/hList7"/>
    <dgm:cxn modelId="{2CBB91DF-151B-4E84-952F-AEC4F0902AA2}" type="presOf" srcId="{9C415A63-F569-4E14-BD62-C06591981E72}" destId="{62F63F3F-9D15-4F8F-BD80-ABD031134E00}" srcOrd="0" destOrd="0" presId="urn:microsoft.com/office/officeart/2005/8/layout/hList7"/>
    <dgm:cxn modelId="{4932EBE7-7122-45EA-93A5-B85CF83D7639}" type="presOf" srcId="{37FF7330-388F-4B79-850E-146D2DE3D744}" destId="{BE5C46D0-EAEF-443E-83EA-009EC01E5C9F}" srcOrd="0" destOrd="0" presId="urn:microsoft.com/office/officeart/2005/8/layout/hList7"/>
    <dgm:cxn modelId="{1C1DA1E8-CDEA-4258-9788-0EF53568E4BB}" type="presOf" srcId="{EB1562F9-2127-434E-8321-7B0FFFE3D28D}" destId="{9B58742A-3EA6-433A-8E51-5646D54E0669}" srcOrd="0" destOrd="0" presId="urn:microsoft.com/office/officeart/2005/8/layout/hList7"/>
    <dgm:cxn modelId="{DD2658F3-BAAB-496E-8CE8-F99AF98AAA3D}" type="presOf" srcId="{D627867F-7583-44CC-A168-4524A00EE65F}" destId="{8F0CD047-F921-4D3D-9B26-DC585E2621A7}" srcOrd="0" destOrd="0" presId="urn:microsoft.com/office/officeart/2005/8/layout/hList7"/>
    <dgm:cxn modelId="{3F1FCCFA-1466-49FF-B081-B207C197FD97}" type="presOf" srcId="{6FF0404B-E8CE-4D59-B09D-A1465C47ADD2}" destId="{18AC8ED4-642B-4C15-8CE4-DCEFD6008E9C}" srcOrd="0" destOrd="0" presId="urn:microsoft.com/office/officeart/2005/8/layout/hList7"/>
    <dgm:cxn modelId="{A8A43B23-C8EA-48D7-A28A-A8473351E193}" type="presParOf" srcId="{8F0CD047-F921-4D3D-9B26-DC585E2621A7}" destId="{F804544B-D060-4398-BA13-0A0A443465B6}" srcOrd="0" destOrd="0" presId="urn:microsoft.com/office/officeart/2005/8/layout/hList7"/>
    <dgm:cxn modelId="{93BC14D0-3EFE-43E3-A138-DC92F13DAFE8}" type="presParOf" srcId="{8F0CD047-F921-4D3D-9B26-DC585E2621A7}" destId="{FFB764D8-B788-4D78-AC8B-F32C6890F0F7}" srcOrd="1" destOrd="0" presId="urn:microsoft.com/office/officeart/2005/8/layout/hList7"/>
    <dgm:cxn modelId="{A6DEA30F-0A5C-4DB6-879C-53B6FA34FF1E}" type="presParOf" srcId="{FFB764D8-B788-4D78-AC8B-F32C6890F0F7}" destId="{5DC31710-61E3-4361-88CB-9495BFD0EE45}" srcOrd="0" destOrd="0" presId="urn:microsoft.com/office/officeart/2005/8/layout/hList7"/>
    <dgm:cxn modelId="{F76E809A-977F-49C2-9EE2-F107AF87EB8C}" type="presParOf" srcId="{5DC31710-61E3-4361-88CB-9495BFD0EE45}" destId="{9B58742A-3EA6-433A-8E51-5646D54E0669}" srcOrd="0" destOrd="0" presId="urn:microsoft.com/office/officeart/2005/8/layout/hList7"/>
    <dgm:cxn modelId="{D79BD14D-7DB6-4BBF-B267-ABEE485D7EAA}" type="presParOf" srcId="{5DC31710-61E3-4361-88CB-9495BFD0EE45}" destId="{2FDEE11D-5D02-4DE2-AA85-D7001E9CDDA4}" srcOrd="1" destOrd="0" presId="urn:microsoft.com/office/officeart/2005/8/layout/hList7"/>
    <dgm:cxn modelId="{9F7F56E5-4B35-4F15-9F0E-C8101E380EAE}" type="presParOf" srcId="{5DC31710-61E3-4361-88CB-9495BFD0EE45}" destId="{BDEFFD0A-43A3-411F-A3CD-4D78A40D1E61}" srcOrd="2" destOrd="0" presId="urn:microsoft.com/office/officeart/2005/8/layout/hList7"/>
    <dgm:cxn modelId="{1412B91F-5CDF-40AE-8E70-6153ED40E34B}" type="presParOf" srcId="{5DC31710-61E3-4361-88CB-9495BFD0EE45}" destId="{6D7D7B52-9427-42D8-A447-575EDD74F873}" srcOrd="3" destOrd="0" presId="urn:microsoft.com/office/officeart/2005/8/layout/hList7"/>
    <dgm:cxn modelId="{0E89962F-E1E9-4843-ABF5-13A9E9521AB4}" type="presParOf" srcId="{FFB764D8-B788-4D78-AC8B-F32C6890F0F7}" destId="{360C75CC-D158-4F8F-A28F-B81D9160AEEA}" srcOrd="1" destOrd="0" presId="urn:microsoft.com/office/officeart/2005/8/layout/hList7"/>
    <dgm:cxn modelId="{03A1270B-2233-4689-89AF-2508C6CF183E}" type="presParOf" srcId="{FFB764D8-B788-4D78-AC8B-F32C6890F0F7}" destId="{88BD0EFF-A9DF-4643-AC5A-1FEB8E5E98D5}" srcOrd="2" destOrd="0" presId="urn:microsoft.com/office/officeart/2005/8/layout/hList7"/>
    <dgm:cxn modelId="{C6F57C95-7DCC-4B3B-9655-4DDF8FA6C7AD}" type="presParOf" srcId="{88BD0EFF-A9DF-4643-AC5A-1FEB8E5E98D5}" destId="{62F63F3F-9D15-4F8F-BD80-ABD031134E00}" srcOrd="0" destOrd="0" presId="urn:microsoft.com/office/officeart/2005/8/layout/hList7"/>
    <dgm:cxn modelId="{E1F34572-1C38-4A16-A097-655CCE128FEE}" type="presParOf" srcId="{88BD0EFF-A9DF-4643-AC5A-1FEB8E5E98D5}" destId="{9AAA85E4-38DE-4BBA-8F28-BA4A13F56CE9}" srcOrd="1" destOrd="0" presId="urn:microsoft.com/office/officeart/2005/8/layout/hList7"/>
    <dgm:cxn modelId="{26836E54-EE10-4FB6-9AED-F5FB8FC26042}" type="presParOf" srcId="{88BD0EFF-A9DF-4643-AC5A-1FEB8E5E98D5}" destId="{25F99342-88F9-476F-A60D-7B4F8C615ED8}" srcOrd="2" destOrd="0" presId="urn:microsoft.com/office/officeart/2005/8/layout/hList7"/>
    <dgm:cxn modelId="{3D963B0C-A4F8-4E2D-B6B1-8079A2F5AFBE}" type="presParOf" srcId="{88BD0EFF-A9DF-4643-AC5A-1FEB8E5E98D5}" destId="{63E367CB-CC6A-47E2-8956-25B3E56DBE24}" srcOrd="3" destOrd="0" presId="urn:microsoft.com/office/officeart/2005/8/layout/hList7"/>
    <dgm:cxn modelId="{9BCB0797-8DA6-4551-B481-6352DBA0B34A}" type="presParOf" srcId="{FFB764D8-B788-4D78-AC8B-F32C6890F0F7}" destId="{BE5C46D0-EAEF-443E-83EA-009EC01E5C9F}" srcOrd="3" destOrd="0" presId="urn:microsoft.com/office/officeart/2005/8/layout/hList7"/>
    <dgm:cxn modelId="{3D431E6C-9FEC-49E8-8E94-3F24D822B39A}" type="presParOf" srcId="{FFB764D8-B788-4D78-AC8B-F32C6890F0F7}" destId="{D5B88668-7C10-4B0D-8F70-DE33A1C16B92}" srcOrd="4" destOrd="0" presId="urn:microsoft.com/office/officeart/2005/8/layout/hList7"/>
    <dgm:cxn modelId="{06F85F2E-D858-4E0B-898C-3BC51D62265D}" type="presParOf" srcId="{D5B88668-7C10-4B0D-8F70-DE33A1C16B92}" destId="{9CFF957C-2F4C-4CAD-91A3-8B3FF4E10879}" srcOrd="0" destOrd="0" presId="urn:microsoft.com/office/officeart/2005/8/layout/hList7"/>
    <dgm:cxn modelId="{136D297E-BCCB-4EEA-B0F1-A35351EADF0A}" type="presParOf" srcId="{D5B88668-7C10-4B0D-8F70-DE33A1C16B92}" destId="{85F648B3-430D-4DF0-8A5C-49DCA897B543}" srcOrd="1" destOrd="0" presId="urn:microsoft.com/office/officeart/2005/8/layout/hList7"/>
    <dgm:cxn modelId="{3FAF327F-E5DB-4C03-8B02-01C6042F145D}" type="presParOf" srcId="{D5B88668-7C10-4B0D-8F70-DE33A1C16B92}" destId="{6A1E4620-733F-4E21-A7D5-08854B38A5DE}" srcOrd="2" destOrd="0" presId="urn:microsoft.com/office/officeart/2005/8/layout/hList7"/>
    <dgm:cxn modelId="{972CCEC6-A70A-4A86-ABB6-074A36E17266}" type="presParOf" srcId="{D5B88668-7C10-4B0D-8F70-DE33A1C16B92}" destId="{D5C93FA9-7277-42EF-8AFA-356B191395D6}" srcOrd="3" destOrd="0" presId="urn:microsoft.com/office/officeart/2005/8/layout/hList7"/>
    <dgm:cxn modelId="{B11D8B2F-7A9C-4068-8AC0-142210EA81BA}" type="presParOf" srcId="{FFB764D8-B788-4D78-AC8B-F32C6890F0F7}" destId="{6E31D31B-340C-4496-AFA7-EA250EAECB98}" srcOrd="5" destOrd="0" presId="urn:microsoft.com/office/officeart/2005/8/layout/hList7"/>
    <dgm:cxn modelId="{3ACCBEA4-E5FE-4AF4-9656-AFE843B8B7D9}" type="presParOf" srcId="{FFB764D8-B788-4D78-AC8B-F32C6890F0F7}" destId="{84F8FFDB-D623-47A6-A622-EDBD65D970E7}" srcOrd="6" destOrd="0" presId="urn:microsoft.com/office/officeart/2005/8/layout/hList7"/>
    <dgm:cxn modelId="{A0EC134A-F2A9-4EB0-8470-C57111F034CD}" type="presParOf" srcId="{84F8FFDB-D623-47A6-A622-EDBD65D970E7}" destId="{C18B17A6-C89B-4B0A-9B99-41EF8A373074}" srcOrd="0" destOrd="0" presId="urn:microsoft.com/office/officeart/2005/8/layout/hList7"/>
    <dgm:cxn modelId="{FDE41A29-E74A-4501-9831-66409D3E10B9}" type="presParOf" srcId="{84F8FFDB-D623-47A6-A622-EDBD65D970E7}" destId="{ADA6DBF2-A84F-4C4D-B3D5-D6C1CA64AFA7}" srcOrd="1" destOrd="0" presId="urn:microsoft.com/office/officeart/2005/8/layout/hList7"/>
    <dgm:cxn modelId="{D72BD416-B8F7-44FD-B143-99DC30048CD6}" type="presParOf" srcId="{84F8FFDB-D623-47A6-A622-EDBD65D970E7}" destId="{CFF12AB3-9CEE-4EE9-831D-F75B1F59982A}" srcOrd="2" destOrd="0" presId="urn:microsoft.com/office/officeart/2005/8/layout/hList7"/>
    <dgm:cxn modelId="{4E1B66CD-E081-4AEE-9C0F-A9AD64F2F7E8}" type="presParOf" srcId="{84F8FFDB-D623-47A6-A622-EDBD65D970E7}" destId="{4F8193B7-1D1E-46B8-99B6-0C4628D4D53D}" srcOrd="3" destOrd="0" presId="urn:microsoft.com/office/officeart/2005/8/layout/hList7"/>
    <dgm:cxn modelId="{6BA610A1-9B86-457C-BE4C-AE98A8380DF7}" type="presParOf" srcId="{FFB764D8-B788-4D78-AC8B-F32C6890F0F7}" destId="{77DFB171-4BC5-497A-B64B-FB94FE697160}" srcOrd="7" destOrd="0" presId="urn:microsoft.com/office/officeart/2005/8/layout/hList7"/>
    <dgm:cxn modelId="{F75D2309-E85F-49DA-93A2-45347FDCDC39}" type="presParOf" srcId="{FFB764D8-B788-4D78-AC8B-F32C6890F0F7}" destId="{463AEF4B-9B05-415F-B97B-5156152D3A18}" srcOrd="8" destOrd="0" presId="urn:microsoft.com/office/officeart/2005/8/layout/hList7"/>
    <dgm:cxn modelId="{34ADED22-B8C6-46C5-9E55-43538CCED7AF}" type="presParOf" srcId="{463AEF4B-9B05-415F-B97B-5156152D3A18}" destId="{A19B540F-D6DC-4DA4-9228-44E49B415BD2}" srcOrd="0" destOrd="0" presId="urn:microsoft.com/office/officeart/2005/8/layout/hList7"/>
    <dgm:cxn modelId="{B287309E-FF28-4FD8-B73A-EE3378936B86}" type="presParOf" srcId="{463AEF4B-9B05-415F-B97B-5156152D3A18}" destId="{D6DD0B2B-C891-49BB-BDCE-7B05ACC97660}" srcOrd="1" destOrd="0" presId="urn:microsoft.com/office/officeart/2005/8/layout/hList7"/>
    <dgm:cxn modelId="{6123B79E-4CD6-417E-AE50-275712705929}" type="presParOf" srcId="{463AEF4B-9B05-415F-B97B-5156152D3A18}" destId="{FBF96937-9150-421A-8B46-DE66D64A0E53}" srcOrd="2" destOrd="0" presId="urn:microsoft.com/office/officeart/2005/8/layout/hList7"/>
    <dgm:cxn modelId="{4213B22B-8A96-42A3-BFCB-AD406B25AE01}" type="presParOf" srcId="{463AEF4B-9B05-415F-B97B-5156152D3A18}" destId="{4DCAEAE9-99D9-41A7-96B5-C9D89B91E36D}" srcOrd="3" destOrd="0" presId="urn:microsoft.com/office/officeart/2005/8/layout/hList7"/>
    <dgm:cxn modelId="{BFB39A57-3609-4F0A-9C6B-74DC7CA68315}" type="presParOf" srcId="{FFB764D8-B788-4D78-AC8B-F32C6890F0F7}" destId="{3B91F2B1-977B-4033-B730-FED46E6A84DC}" srcOrd="9" destOrd="0" presId="urn:microsoft.com/office/officeart/2005/8/layout/hList7"/>
    <dgm:cxn modelId="{5E1BE61B-C7BC-49AE-8D57-C39C9231977F}" type="presParOf" srcId="{FFB764D8-B788-4D78-AC8B-F32C6890F0F7}" destId="{9CB887A8-8085-4BCA-83C9-0486BFE1E840}" srcOrd="10" destOrd="0" presId="urn:microsoft.com/office/officeart/2005/8/layout/hList7"/>
    <dgm:cxn modelId="{45D00810-9AD6-43AF-8D0D-320B26D60107}" type="presParOf" srcId="{9CB887A8-8085-4BCA-83C9-0486BFE1E840}" destId="{EEEF27CA-FE9C-4898-A6AE-30519DA91E25}" srcOrd="0" destOrd="0" presId="urn:microsoft.com/office/officeart/2005/8/layout/hList7"/>
    <dgm:cxn modelId="{E6AE9F6F-E5C3-44BD-A9AF-0AC4C922FE56}" type="presParOf" srcId="{9CB887A8-8085-4BCA-83C9-0486BFE1E840}" destId="{D7797154-916B-4D19-AC8B-F12C645FFB45}" srcOrd="1" destOrd="0" presId="urn:microsoft.com/office/officeart/2005/8/layout/hList7"/>
    <dgm:cxn modelId="{05DB4D0B-472E-43B0-9F8E-FF23C2EA3DB0}" type="presParOf" srcId="{9CB887A8-8085-4BCA-83C9-0486BFE1E840}" destId="{8A40D60A-C75D-4E5B-B0B6-C1989B96ED6A}" srcOrd="2" destOrd="0" presId="urn:microsoft.com/office/officeart/2005/8/layout/hList7"/>
    <dgm:cxn modelId="{90E975B9-07B8-48A8-AFFC-602A1FF3F2A1}" type="presParOf" srcId="{9CB887A8-8085-4BCA-83C9-0486BFE1E840}" destId="{4F60A5D3-D1E8-4FB5-84AC-2CC8FE7470CE}" srcOrd="3" destOrd="0" presId="urn:microsoft.com/office/officeart/2005/8/layout/hList7"/>
    <dgm:cxn modelId="{FA1C3736-A8A6-41E7-9BFD-DA3BBAD304E4}" type="presParOf" srcId="{FFB764D8-B788-4D78-AC8B-F32C6890F0F7}" destId="{18AC8ED4-642B-4C15-8CE4-DCEFD6008E9C}" srcOrd="11" destOrd="0" presId="urn:microsoft.com/office/officeart/2005/8/layout/hList7"/>
    <dgm:cxn modelId="{A1569CA7-9A5B-414C-BD9C-C403010425F9}" type="presParOf" srcId="{FFB764D8-B788-4D78-AC8B-F32C6890F0F7}" destId="{DE3E5536-63D0-4991-9CB6-6C1D7751893D}" srcOrd="12" destOrd="0" presId="urn:microsoft.com/office/officeart/2005/8/layout/hList7"/>
    <dgm:cxn modelId="{D27ADDF6-BFDB-481F-A596-C14A009D6190}" type="presParOf" srcId="{DE3E5536-63D0-4991-9CB6-6C1D7751893D}" destId="{9A0CA98D-1BD5-4822-91E8-AF57BE431D07}" srcOrd="0" destOrd="0" presId="urn:microsoft.com/office/officeart/2005/8/layout/hList7"/>
    <dgm:cxn modelId="{8A02CA64-B560-48BF-BCFD-B675CED988A9}" type="presParOf" srcId="{DE3E5536-63D0-4991-9CB6-6C1D7751893D}" destId="{E5A40A08-476B-4A83-9C90-97B21B43B08C}" srcOrd="1" destOrd="0" presId="urn:microsoft.com/office/officeart/2005/8/layout/hList7"/>
    <dgm:cxn modelId="{67B83BCB-8952-4CFD-B253-4D02077C9D2B}" type="presParOf" srcId="{DE3E5536-63D0-4991-9CB6-6C1D7751893D}" destId="{41CE257F-A53A-4A23-90A7-129090664523}" srcOrd="2" destOrd="0" presId="urn:microsoft.com/office/officeart/2005/8/layout/hList7"/>
    <dgm:cxn modelId="{BA773534-1AC9-42B2-8BC5-3D96D5C97521}" type="presParOf" srcId="{DE3E5536-63D0-4991-9CB6-6C1D7751893D}" destId="{BBB081A5-7227-44C4-9180-3E87785A6221}" srcOrd="3" destOrd="0" presId="urn:microsoft.com/office/officeart/2005/8/layout/hList7"/>
    <dgm:cxn modelId="{E141CFE3-6E51-4BC2-B12F-7D414C1747D3}" type="presParOf" srcId="{FFB764D8-B788-4D78-AC8B-F32C6890F0F7}" destId="{900997F5-EC50-42BE-8B64-26DD5C3BD600}" srcOrd="13" destOrd="0" presId="urn:microsoft.com/office/officeart/2005/8/layout/hList7"/>
    <dgm:cxn modelId="{7C278AF5-0532-4D96-B7AA-FBC946D2571A}" type="presParOf" srcId="{FFB764D8-B788-4D78-AC8B-F32C6890F0F7}" destId="{399419AA-3A34-4569-85AC-9F386C00D0CE}" srcOrd="14" destOrd="0" presId="urn:microsoft.com/office/officeart/2005/8/layout/hList7"/>
    <dgm:cxn modelId="{79F93DD6-91BE-4B19-9BCE-E0BE431435FC}" type="presParOf" srcId="{399419AA-3A34-4569-85AC-9F386C00D0CE}" destId="{9D94390F-5953-4B5F-AAFB-DB793AD16BB2}" srcOrd="0" destOrd="0" presId="urn:microsoft.com/office/officeart/2005/8/layout/hList7"/>
    <dgm:cxn modelId="{51AD373C-7886-4F36-BF01-8EA60484440F}" type="presParOf" srcId="{399419AA-3A34-4569-85AC-9F386C00D0CE}" destId="{9CC356D2-9E82-4F7B-A03B-47B22B9F410F}" srcOrd="1" destOrd="0" presId="urn:microsoft.com/office/officeart/2005/8/layout/hList7"/>
    <dgm:cxn modelId="{C18C4E1F-9708-497B-BC33-3868A2B971F1}" type="presParOf" srcId="{399419AA-3A34-4569-85AC-9F386C00D0CE}" destId="{6CF804B9-137A-4BB4-A7DF-9A30F2922FDB}" srcOrd="2" destOrd="0" presId="urn:microsoft.com/office/officeart/2005/8/layout/hList7"/>
    <dgm:cxn modelId="{70598C69-8BC6-4351-853C-A7243A404411}" type="presParOf" srcId="{399419AA-3A34-4569-85AC-9F386C00D0CE}" destId="{2FC59103-5B06-4E39-9BB7-94E12A19E18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7E0FB4-18BA-42BE-8FE6-F242FEBF6B6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292761E-AF35-4C43-A002-8473F8234448}">
      <dgm:prSet/>
      <dgm:spPr/>
      <dgm:t>
        <a:bodyPr/>
        <a:lstStyle/>
        <a:p>
          <a:pPr rtl="0"/>
          <a:r>
            <a:rPr lang="en-US">
              <a:solidFill>
                <a:srgbClr val="FFFF00"/>
              </a:solidFill>
            </a:rPr>
            <a:t>A</a:t>
          </a:r>
        </a:p>
      </dgm:t>
    </dgm:pt>
    <dgm:pt modelId="{AC28820A-CEBE-481D-AAEA-85B9326EB73F}" type="parTrans" cxnId="{89A7D769-A2C3-4B03-A9C3-BA3DBBB0AE3A}">
      <dgm:prSet/>
      <dgm:spPr/>
      <dgm:t>
        <a:bodyPr/>
        <a:lstStyle/>
        <a:p>
          <a:endParaRPr lang="en-US"/>
        </a:p>
      </dgm:t>
    </dgm:pt>
    <dgm:pt modelId="{0742196C-2865-4B3A-8690-8C683780EBAC}" type="sibTrans" cxnId="{89A7D769-A2C3-4B03-A9C3-BA3DBBB0AE3A}">
      <dgm:prSet/>
      <dgm:spPr/>
      <dgm:t>
        <a:bodyPr/>
        <a:lstStyle/>
        <a:p>
          <a:endParaRPr lang="en-US"/>
        </a:p>
      </dgm:t>
    </dgm:pt>
    <dgm:pt modelId="{29B9CF9F-AB53-485B-ABF6-CA4D24248B5F}">
      <dgm:prSet/>
      <dgm:spPr/>
      <dgm:t>
        <a:bodyPr/>
        <a:lstStyle/>
        <a:p>
          <a:pPr rtl="0"/>
          <a:r>
            <a:rPr lang="en-US"/>
            <a:t>B</a:t>
          </a:r>
        </a:p>
      </dgm:t>
    </dgm:pt>
    <dgm:pt modelId="{24EDE08D-9177-47C5-87C4-D30EB921BCD4}" type="parTrans" cxnId="{8DB0E89F-3539-45E0-A878-3EF42381439D}">
      <dgm:prSet/>
      <dgm:spPr/>
      <dgm:t>
        <a:bodyPr/>
        <a:lstStyle/>
        <a:p>
          <a:endParaRPr lang="en-US"/>
        </a:p>
      </dgm:t>
    </dgm:pt>
    <dgm:pt modelId="{CB50EDFE-CF63-46B2-A20D-E965F45AE274}" type="sibTrans" cxnId="{8DB0E89F-3539-45E0-A878-3EF42381439D}">
      <dgm:prSet/>
      <dgm:spPr/>
      <dgm:t>
        <a:bodyPr/>
        <a:lstStyle/>
        <a:p>
          <a:endParaRPr lang="en-US"/>
        </a:p>
      </dgm:t>
    </dgm:pt>
    <dgm:pt modelId="{C77B2836-53E3-48A2-8E03-E769AE41BCC1}">
      <dgm:prSet/>
      <dgm:spPr/>
      <dgm:t>
        <a:bodyPr/>
        <a:lstStyle/>
        <a:p>
          <a:pPr rtl="0"/>
          <a:r>
            <a:rPr lang="en-US"/>
            <a:t>C</a:t>
          </a:r>
        </a:p>
      </dgm:t>
    </dgm:pt>
    <dgm:pt modelId="{26434683-8742-4FDB-8195-BD023CC06C50}" type="parTrans" cxnId="{769A2BB3-1F24-4B29-8C27-AF3267B6BDF3}">
      <dgm:prSet/>
      <dgm:spPr/>
      <dgm:t>
        <a:bodyPr/>
        <a:lstStyle/>
        <a:p>
          <a:endParaRPr lang="en-US"/>
        </a:p>
      </dgm:t>
    </dgm:pt>
    <dgm:pt modelId="{586CFD86-9F41-4FD0-805C-C5E4738887D9}" type="sibTrans" cxnId="{769A2BB3-1F24-4B29-8C27-AF3267B6BDF3}">
      <dgm:prSet/>
      <dgm:spPr/>
      <dgm:t>
        <a:bodyPr/>
        <a:lstStyle/>
        <a:p>
          <a:endParaRPr lang="en-US"/>
        </a:p>
      </dgm:t>
    </dgm:pt>
    <dgm:pt modelId="{45B98964-995D-4568-8F96-27456C92A668}" type="pres">
      <dgm:prSet presAssocID="{927E0FB4-18BA-42BE-8FE6-F242FEBF6B6D}" presName="CompostProcess" presStyleCnt="0">
        <dgm:presLayoutVars>
          <dgm:dir/>
          <dgm:resizeHandles val="exact"/>
        </dgm:presLayoutVars>
      </dgm:prSet>
      <dgm:spPr/>
    </dgm:pt>
    <dgm:pt modelId="{4257443A-46EF-4549-BC7D-86ABBD0784B6}" type="pres">
      <dgm:prSet presAssocID="{927E0FB4-18BA-42BE-8FE6-F242FEBF6B6D}" presName="arrow" presStyleLbl="bgShp" presStyleIdx="0" presStyleCnt="1"/>
      <dgm:spPr/>
    </dgm:pt>
    <dgm:pt modelId="{67D68169-DB4C-4A85-801E-A8EB74455352}" type="pres">
      <dgm:prSet presAssocID="{927E0FB4-18BA-42BE-8FE6-F242FEBF6B6D}" presName="linearProcess" presStyleCnt="0"/>
      <dgm:spPr/>
    </dgm:pt>
    <dgm:pt modelId="{6B94074D-FFCE-4899-B4AF-74F0DC344816}" type="pres">
      <dgm:prSet presAssocID="{D292761E-AF35-4C43-A002-8473F8234448}" presName="textNode" presStyleLbl="node1" presStyleIdx="0" presStyleCnt="3">
        <dgm:presLayoutVars>
          <dgm:bulletEnabled val="1"/>
        </dgm:presLayoutVars>
      </dgm:prSet>
      <dgm:spPr/>
    </dgm:pt>
    <dgm:pt modelId="{6CF53277-D1C6-464F-989F-B6893A180D69}" type="pres">
      <dgm:prSet presAssocID="{0742196C-2865-4B3A-8690-8C683780EBAC}" presName="sibTrans" presStyleCnt="0"/>
      <dgm:spPr/>
    </dgm:pt>
    <dgm:pt modelId="{A97D351E-DE50-4CF6-909F-0F412218AF7E}" type="pres">
      <dgm:prSet presAssocID="{29B9CF9F-AB53-485B-ABF6-CA4D24248B5F}" presName="textNode" presStyleLbl="node1" presStyleIdx="1" presStyleCnt="3">
        <dgm:presLayoutVars>
          <dgm:bulletEnabled val="1"/>
        </dgm:presLayoutVars>
      </dgm:prSet>
      <dgm:spPr/>
    </dgm:pt>
    <dgm:pt modelId="{EACA4D32-0108-4EE7-9072-807993E30FD0}" type="pres">
      <dgm:prSet presAssocID="{CB50EDFE-CF63-46B2-A20D-E965F45AE274}" presName="sibTrans" presStyleCnt="0"/>
      <dgm:spPr/>
    </dgm:pt>
    <dgm:pt modelId="{F984329C-E97B-4E89-B5C5-4A58DA58D4FD}" type="pres">
      <dgm:prSet presAssocID="{C77B2836-53E3-48A2-8E03-E769AE41BCC1}" presName="textNode" presStyleLbl="node1" presStyleIdx="2" presStyleCnt="3">
        <dgm:presLayoutVars>
          <dgm:bulletEnabled val="1"/>
        </dgm:presLayoutVars>
      </dgm:prSet>
      <dgm:spPr/>
    </dgm:pt>
  </dgm:ptLst>
  <dgm:cxnLst>
    <dgm:cxn modelId="{C3473134-A9C1-46C7-8BF7-2F74ECFCCBB8}" type="presOf" srcId="{29B9CF9F-AB53-485B-ABF6-CA4D24248B5F}" destId="{A97D351E-DE50-4CF6-909F-0F412218AF7E}" srcOrd="0" destOrd="0" presId="urn:microsoft.com/office/officeart/2005/8/layout/hProcess9"/>
    <dgm:cxn modelId="{250A9940-7749-4680-B45E-D0E3ADA9E50E}" type="presOf" srcId="{C77B2836-53E3-48A2-8E03-E769AE41BCC1}" destId="{F984329C-E97B-4E89-B5C5-4A58DA58D4FD}" srcOrd="0" destOrd="0" presId="urn:microsoft.com/office/officeart/2005/8/layout/hProcess9"/>
    <dgm:cxn modelId="{A8B47B69-42E1-453F-A25F-753203022D97}" type="presOf" srcId="{927E0FB4-18BA-42BE-8FE6-F242FEBF6B6D}" destId="{45B98964-995D-4568-8F96-27456C92A668}" srcOrd="0" destOrd="0" presId="urn:microsoft.com/office/officeart/2005/8/layout/hProcess9"/>
    <dgm:cxn modelId="{89A7D769-A2C3-4B03-A9C3-BA3DBBB0AE3A}" srcId="{927E0FB4-18BA-42BE-8FE6-F242FEBF6B6D}" destId="{D292761E-AF35-4C43-A002-8473F8234448}" srcOrd="0" destOrd="0" parTransId="{AC28820A-CEBE-481D-AAEA-85B9326EB73F}" sibTransId="{0742196C-2865-4B3A-8690-8C683780EBAC}"/>
    <dgm:cxn modelId="{CE2C925A-83B0-41CF-995A-BBA9A0061609}" type="presOf" srcId="{D292761E-AF35-4C43-A002-8473F8234448}" destId="{6B94074D-FFCE-4899-B4AF-74F0DC344816}" srcOrd="0" destOrd="0" presId="urn:microsoft.com/office/officeart/2005/8/layout/hProcess9"/>
    <dgm:cxn modelId="{8DB0E89F-3539-45E0-A878-3EF42381439D}" srcId="{927E0FB4-18BA-42BE-8FE6-F242FEBF6B6D}" destId="{29B9CF9F-AB53-485B-ABF6-CA4D24248B5F}" srcOrd="1" destOrd="0" parTransId="{24EDE08D-9177-47C5-87C4-D30EB921BCD4}" sibTransId="{CB50EDFE-CF63-46B2-A20D-E965F45AE274}"/>
    <dgm:cxn modelId="{769A2BB3-1F24-4B29-8C27-AF3267B6BDF3}" srcId="{927E0FB4-18BA-42BE-8FE6-F242FEBF6B6D}" destId="{C77B2836-53E3-48A2-8E03-E769AE41BCC1}" srcOrd="2" destOrd="0" parTransId="{26434683-8742-4FDB-8195-BD023CC06C50}" sibTransId="{586CFD86-9F41-4FD0-805C-C5E4738887D9}"/>
    <dgm:cxn modelId="{F23A2313-A360-4EF1-AEE0-6AA6064C6EA2}" type="presParOf" srcId="{45B98964-995D-4568-8F96-27456C92A668}" destId="{4257443A-46EF-4549-BC7D-86ABBD0784B6}" srcOrd="0" destOrd="0" presId="urn:microsoft.com/office/officeart/2005/8/layout/hProcess9"/>
    <dgm:cxn modelId="{E3E854E2-1C9C-4F1A-A2D3-6A39A06F4CAD}" type="presParOf" srcId="{45B98964-995D-4568-8F96-27456C92A668}" destId="{67D68169-DB4C-4A85-801E-A8EB74455352}" srcOrd="1" destOrd="0" presId="urn:microsoft.com/office/officeart/2005/8/layout/hProcess9"/>
    <dgm:cxn modelId="{3CBF64E6-8E39-423C-A1AD-107EB5D4A909}" type="presParOf" srcId="{67D68169-DB4C-4A85-801E-A8EB74455352}" destId="{6B94074D-FFCE-4899-B4AF-74F0DC344816}" srcOrd="0" destOrd="0" presId="urn:microsoft.com/office/officeart/2005/8/layout/hProcess9"/>
    <dgm:cxn modelId="{F3CD6476-8EF4-4FFC-A780-5904B60EA8C3}" type="presParOf" srcId="{67D68169-DB4C-4A85-801E-A8EB74455352}" destId="{6CF53277-D1C6-464F-989F-B6893A180D69}" srcOrd="1" destOrd="0" presId="urn:microsoft.com/office/officeart/2005/8/layout/hProcess9"/>
    <dgm:cxn modelId="{2A5DC83E-BA0C-4F94-898F-D9AE8843A745}" type="presParOf" srcId="{67D68169-DB4C-4A85-801E-A8EB74455352}" destId="{A97D351E-DE50-4CF6-909F-0F412218AF7E}" srcOrd="2" destOrd="0" presId="urn:microsoft.com/office/officeart/2005/8/layout/hProcess9"/>
    <dgm:cxn modelId="{39C1A74D-9BD0-43F7-A4DD-7CC757403366}" type="presParOf" srcId="{67D68169-DB4C-4A85-801E-A8EB74455352}" destId="{EACA4D32-0108-4EE7-9072-807993E30FD0}" srcOrd="3" destOrd="0" presId="urn:microsoft.com/office/officeart/2005/8/layout/hProcess9"/>
    <dgm:cxn modelId="{E548D279-2716-4A1E-85B4-91F28DA28598}" type="presParOf" srcId="{67D68169-DB4C-4A85-801E-A8EB74455352}" destId="{F984329C-E97B-4E89-B5C5-4A58DA58D4F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09CCA65-CCF2-4EBF-8D78-777D6FC9E7E4}" type="doc">
      <dgm:prSet loTypeId="urn:microsoft.com/office/officeart/2005/8/layout/process4" loCatId="list" qsTypeId="urn:microsoft.com/office/officeart/2005/8/quickstyle/simple1" qsCatId="simple" csTypeId="urn:microsoft.com/office/officeart/2005/8/colors/accent5_2" csCatId="accent5" phldr="1"/>
      <dgm:spPr/>
      <dgm:t>
        <a:bodyPr/>
        <a:lstStyle/>
        <a:p>
          <a:endParaRPr lang="en-US"/>
        </a:p>
      </dgm:t>
    </dgm:pt>
    <dgm:pt modelId="{7FA0FD64-2252-4580-96BE-73C9B0691B1C}">
      <dgm:prSet phldrT="[Text]" custT="1"/>
      <dgm:spPr>
        <a:solidFill>
          <a:schemeClr val="tx2">
            <a:lumMod val="60000"/>
            <a:lumOff val="40000"/>
          </a:schemeClr>
        </a:solidFill>
        <a:ln>
          <a:solidFill>
            <a:schemeClr val="accent1"/>
          </a:solidFill>
        </a:ln>
      </dgm:spPr>
      <dgm:t>
        <a:bodyPr/>
        <a:lstStyle/>
        <a:p>
          <a:r>
            <a:rPr lang="en-US" sz="1800"/>
            <a:t>Identify the context and predictably challenging behaviors</a:t>
          </a:r>
        </a:p>
      </dgm:t>
    </dgm:pt>
    <dgm:pt modelId="{2A8551BD-6335-4C3F-A7F4-39F28D26BB3F}" type="parTrans" cxnId="{692C1FD3-E1C3-440C-B5CF-5AEEAA2A3AE3}">
      <dgm:prSet/>
      <dgm:spPr/>
      <dgm:t>
        <a:bodyPr/>
        <a:lstStyle/>
        <a:p>
          <a:endParaRPr lang="en-US" sz="2000"/>
        </a:p>
      </dgm:t>
    </dgm:pt>
    <dgm:pt modelId="{78087253-ED48-4E27-A2A0-3B61AC58BF01}" type="sibTrans" cxnId="{692C1FD3-E1C3-440C-B5CF-5AEEAA2A3AE3}">
      <dgm:prSet/>
      <dgm:spPr/>
      <dgm:t>
        <a:bodyPr/>
        <a:lstStyle/>
        <a:p>
          <a:endParaRPr lang="en-US" sz="2000"/>
        </a:p>
      </dgm:t>
    </dgm:pt>
    <dgm:pt modelId="{1C1826D2-02EA-498E-B8B7-C057A911A537}">
      <dgm:prSet phldrT="[Text]" custT="1"/>
      <dgm:spPr>
        <a:solidFill>
          <a:schemeClr val="tx2">
            <a:lumMod val="60000"/>
            <a:lumOff val="40000"/>
          </a:schemeClr>
        </a:solidFill>
      </dgm:spPr>
      <dgm:t>
        <a:bodyPr/>
        <a:lstStyle/>
        <a:p>
          <a:r>
            <a:rPr lang="en-US" sz="1800"/>
            <a:t>Define the expected behavior</a:t>
          </a:r>
        </a:p>
      </dgm:t>
    </dgm:pt>
    <dgm:pt modelId="{F6D5932C-4D9A-410C-A7E6-912E82B76699}" type="parTrans" cxnId="{A8E42BF6-6F7F-404E-9D3F-9D2D060C3D45}">
      <dgm:prSet/>
      <dgm:spPr/>
      <dgm:t>
        <a:bodyPr/>
        <a:lstStyle/>
        <a:p>
          <a:endParaRPr lang="en-US" sz="2000"/>
        </a:p>
      </dgm:t>
    </dgm:pt>
    <dgm:pt modelId="{443D3EC4-793A-4190-A206-26E2956F3648}" type="sibTrans" cxnId="{A8E42BF6-6F7F-404E-9D3F-9D2D060C3D45}">
      <dgm:prSet/>
      <dgm:spPr/>
      <dgm:t>
        <a:bodyPr/>
        <a:lstStyle/>
        <a:p>
          <a:endParaRPr lang="en-US" sz="2000"/>
        </a:p>
      </dgm:t>
    </dgm:pt>
    <dgm:pt modelId="{9CC92A77-E07E-4B51-9E7B-C62BDA3D6495}">
      <dgm:prSet phldrT="[Text]" custT="1"/>
      <dgm:spPr>
        <a:solidFill>
          <a:schemeClr val="tx2">
            <a:lumMod val="60000"/>
            <a:lumOff val="40000"/>
          </a:schemeClr>
        </a:solidFill>
      </dgm:spPr>
      <dgm:t>
        <a:bodyPr/>
        <a:lstStyle/>
        <a:p>
          <a:r>
            <a:rPr lang="en-US" sz="1800"/>
            <a:t>Modify the context to support student success	</a:t>
          </a:r>
        </a:p>
      </dgm:t>
    </dgm:pt>
    <dgm:pt modelId="{37E7BFC0-EDE2-4228-A8C6-F1A3609E5768}" type="parTrans" cxnId="{378970C8-02DE-4805-82DC-636BB7600310}">
      <dgm:prSet/>
      <dgm:spPr/>
      <dgm:t>
        <a:bodyPr/>
        <a:lstStyle/>
        <a:p>
          <a:endParaRPr lang="en-US" sz="2000"/>
        </a:p>
      </dgm:t>
    </dgm:pt>
    <dgm:pt modelId="{7BB42E5F-5696-4DBD-8351-678DCD8E9F69}" type="sibTrans" cxnId="{378970C8-02DE-4805-82DC-636BB7600310}">
      <dgm:prSet/>
      <dgm:spPr/>
      <dgm:t>
        <a:bodyPr/>
        <a:lstStyle/>
        <a:p>
          <a:endParaRPr lang="en-US" sz="2000"/>
        </a:p>
      </dgm:t>
    </dgm:pt>
    <dgm:pt modelId="{A616B781-9BDB-4123-A291-B21EF7446F88}">
      <dgm:prSet custT="1"/>
      <dgm:spPr>
        <a:solidFill>
          <a:schemeClr val="tx2">
            <a:lumMod val="60000"/>
            <a:lumOff val="40000"/>
          </a:schemeClr>
        </a:solidFill>
      </dgm:spPr>
      <dgm:t>
        <a:bodyPr/>
        <a:lstStyle/>
        <a:p>
          <a:r>
            <a:rPr lang="en-US" sz="1800"/>
            <a:t>Provide students with an opportunity to practice the expected behavior</a:t>
          </a:r>
        </a:p>
      </dgm:t>
    </dgm:pt>
    <dgm:pt modelId="{42338AE5-4911-4382-8CCC-502104716928}" type="parTrans" cxnId="{5FA47683-5FFA-45A3-B099-0A6C69399A89}">
      <dgm:prSet/>
      <dgm:spPr/>
      <dgm:t>
        <a:bodyPr/>
        <a:lstStyle/>
        <a:p>
          <a:endParaRPr lang="en-US" sz="2000"/>
        </a:p>
      </dgm:t>
    </dgm:pt>
    <dgm:pt modelId="{F74DDB8A-52BE-4528-A16D-98564ECDD6B1}" type="sibTrans" cxnId="{5FA47683-5FFA-45A3-B099-0A6C69399A89}">
      <dgm:prSet/>
      <dgm:spPr/>
      <dgm:t>
        <a:bodyPr/>
        <a:lstStyle/>
        <a:p>
          <a:endParaRPr lang="en-US" sz="2000"/>
        </a:p>
      </dgm:t>
    </dgm:pt>
    <dgm:pt modelId="{E08CC554-2DE2-4AB4-A8FC-2803E096BDE9}">
      <dgm:prSet custT="1"/>
      <dgm:spPr>
        <a:solidFill>
          <a:schemeClr val="tx2">
            <a:lumMod val="60000"/>
            <a:lumOff val="40000"/>
          </a:schemeClr>
        </a:solidFill>
      </dgm:spPr>
      <dgm:t>
        <a:bodyPr/>
        <a:lstStyle/>
        <a:p>
          <a:r>
            <a:rPr lang="en-US" sz="1800"/>
            <a:t>Provide students with strong reinforcement for completing the expected behavior </a:t>
          </a:r>
        </a:p>
      </dgm:t>
    </dgm:pt>
    <dgm:pt modelId="{D00F0939-98BF-4E79-96E5-ADA26310E0AE}" type="parTrans" cxnId="{6E8DB231-BCE4-4AAF-B79A-5E292E8CE76A}">
      <dgm:prSet/>
      <dgm:spPr/>
      <dgm:t>
        <a:bodyPr/>
        <a:lstStyle/>
        <a:p>
          <a:endParaRPr lang="en-US" sz="2000"/>
        </a:p>
      </dgm:t>
    </dgm:pt>
    <dgm:pt modelId="{73E077CA-593F-4A46-8D19-B84EC0B9DED2}" type="sibTrans" cxnId="{6E8DB231-BCE4-4AAF-B79A-5E292E8CE76A}">
      <dgm:prSet/>
      <dgm:spPr/>
      <dgm:t>
        <a:bodyPr/>
        <a:lstStyle/>
        <a:p>
          <a:endParaRPr lang="en-US" sz="2000"/>
        </a:p>
      </dgm:t>
    </dgm:pt>
    <dgm:pt modelId="{804A4253-43E6-4394-852A-6F1467990AB4}">
      <dgm:prSet custT="1"/>
      <dgm:spPr>
        <a:solidFill>
          <a:schemeClr val="tx2">
            <a:lumMod val="60000"/>
            <a:lumOff val="40000"/>
          </a:schemeClr>
        </a:solidFill>
      </dgm:spPr>
      <dgm:t>
        <a:bodyPr/>
        <a:lstStyle/>
        <a:p>
          <a:r>
            <a:rPr lang="en-US" sz="1800"/>
            <a:t>Create a prompting plan to remind students to engage in the expected behavior</a:t>
          </a:r>
        </a:p>
      </dgm:t>
    </dgm:pt>
    <dgm:pt modelId="{14B03C08-E38F-4024-B6DF-6C06FA6181A7}" type="parTrans" cxnId="{28828502-1F77-44EC-8430-B4B2BCEE5C56}">
      <dgm:prSet/>
      <dgm:spPr/>
      <dgm:t>
        <a:bodyPr/>
        <a:lstStyle/>
        <a:p>
          <a:endParaRPr lang="en-US" sz="2000"/>
        </a:p>
      </dgm:t>
    </dgm:pt>
    <dgm:pt modelId="{5DC7735B-12EC-4C0B-B6FD-CE4938FF8BBB}" type="sibTrans" cxnId="{28828502-1F77-44EC-8430-B4B2BCEE5C56}">
      <dgm:prSet/>
      <dgm:spPr/>
      <dgm:t>
        <a:bodyPr/>
        <a:lstStyle/>
        <a:p>
          <a:endParaRPr lang="en-US" sz="2000"/>
        </a:p>
      </dgm:t>
    </dgm:pt>
    <dgm:pt modelId="{6C195D41-0AA7-4DDD-8893-7B9BD727AD53}">
      <dgm:prSet custT="1"/>
      <dgm:spPr>
        <a:solidFill>
          <a:schemeClr val="tx2">
            <a:lumMod val="60000"/>
            <a:lumOff val="40000"/>
          </a:schemeClr>
        </a:solidFill>
      </dgm:spPr>
      <dgm:t>
        <a:bodyPr/>
        <a:lstStyle/>
        <a:p>
          <a:r>
            <a:rPr lang="en-US" sz="1800"/>
            <a:t>Develop a monitoring plan to determine the effectiveness of the </a:t>
          </a:r>
          <a:r>
            <a:rPr lang="en-US" sz="1800" err="1"/>
            <a:t>precorrection</a:t>
          </a:r>
          <a:r>
            <a:rPr lang="en-US" sz="1800"/>
            <a:t> plan </a:t>
          </a:r>
        </a:p>
      </dgm:t>
    </dgm:pt>
    <dgm:pt modelId="{5DA9B495-6390-4CA4-A08E-6482FECA503C}" type="parTrans" cxnId="{C1DD0A17-0F2D-416C-8AEA-2A6381BC2349}">
      <dgm:prSet/>
      <dgm:spPr/>
      <dgm:t>
        <a:bodyPr/>
        <a:lstStyle/>
        <a:p>
          <a:endParaRPr lang="en-US" sz="2000"/>
        </a:p>
      </dgm:t>
    </dgm:pt>
    <dgm:pt modelId="{6F1B9656-C215-427D-913C-9FFDCA2EE368}" type="sibTrans" cxnId="{C1DD0A17-0F2D-416C-8AEA-2A6381BC2349}">
      <dgm:prSet/>
      <dgm:spPr/>
      <dgm:t>
        <a:bodyPr/>
        <a:lstStyle/>
        <a:p>
          <a:endParaRPr lang="en-US" sz="2000"/>
        </a:p>
      </dgm:t>
    </dgm:pt>
    <dgm:pt modelId="{BBE81DE0-6D46-4DC8-9989-EB78D1A08B8F}" type="pres">
      <dgm:prSet presAssocID="{509CCA65-CCF2-4EBF-8D78-777D6FC9E7E4}" presName="Name0" presStyleCnt="0">
        <dgm:presLayoutVars>
          <dgm:dir/>
          <dgm:animLvl val="lvl"/>
          <dgm:resizeHandles val="exact"/>
        </dgm:presLayoutVars>
      </dgm:prSet>
      <dgm:spPr/>
    </dgm:pt>
    <dgm:pt modelId="{5D3F6864-C771-4E12-88F8-BE3CE30BCC72}" type="pres">
      <dgm:prSet presAssocID="{6C195D41-0AA7-4DDD-8893-7B9BD727AD53}" presName="boxAndChildren" presStyleCnt="0"/>
      <dgm:spPr/>
    </dgm:pt>
    <dgm:pt modelId="{A1E23A0B-2EEB-4AF8-93BF-A85601492B8F}" type="pres">
      <dgm:prSet presAssocID="{6C195D41-0AA7-4DDD-8893-7B9BD727AD53}" presName="parentTextBox" presStyleLbl="node1" presStyleIdx="0" presStyleCnt="7"/>
      <dgm:spPr/>
    </dgm:pt>
    <dgm:pt modelId="{510240FF-7B9A-4A3D-B16F-FDE21093A5E4}" type="pres">
      <dgm:prSet presAssocID="{5DC7735B-12EC-4C0B-B6FD-CE4938FF8BBB}" presName="sp" presStyleCnt="0"/>
      <dgm:spPr/>
    </dgm:pt>
    <dgm:pt modelId="{5975884C-F773-4A07-B4DA-8CF82A81C3DD}" type="pres">
      <dgm:prSet presAssocID="{804A4253-43E6-4394-852A-6F1467990AB4}" presName="arrowAndChildren" presStyleCnt="0"/>
      <dgm:spPr/>
    </dgm:pt>
    <dgm:pt modelId="{D412BB55-0250-47E6-878F-6FBB6793CE3C}" type="pres">
      <dgm:prSet presAssocID="{804A4253-43E6-4394-852A-6F1467990AB4}" presName="parentTextArrow" presStyleLbl="node1" presStyleIdx="1" presStyleCnt="7"/>
      <dgm:spPr/>
    </dgm:pt>
    <dgm:pt modelId="{46D766DB-6A22-4D32-B0C4-66343DFDAA44}" type="pres">
      <dgm:prSet presAssocID="{73E077CA-593F-4A46-8D19-B84EC0B9DED2}" presName="sp" presStyleCnt="0"/>
      <dgm:spPr/>
    </dgm:pt>
    <dgm:pt modelId="{BDA09AA6-348C-4F09-BD28-37E7AE1398B3}" type="pres">
      <dgm:prSet presAssocID="{E08CC554-2DE2-4AB4-A8FC-2803E096BDE9}" presName="arrowAndChildren" presStyleCnt="0"/>
      <dgm:spPr/>
    </dgm:pt>
    <dgm:pt modelId="{103F41A3-A369-4F57-8955-EC58AE15E9A3}" type="pres">
      <dgm:prSet presAssocID="{E08CC554-2DE2-4AB4-A8FC-2803E096BDE9}" presName="parentTextArrow" presStyleLbl="node1" presStyleIdx="2" presStyleCnt="7"/>
      <dgm:spPr/>
    </dgm:pt>
    <dgm:pt modelId="{14C197C8-AEDF-43CB-B38A-3B9B5BB5700B}" type="pres">
      <dgm:prSet presAssocID="{F74DDB8A-52BE-4528-A16D-98564ECDD6B1}" presName="sp" presStyleCnt="0"/>
      <dgm:spPr/>
    </dgm:pt>
    <dgm:pt modelId="{6DC879DC-9A59-4982-8A71-CA195F3FBB46}" type="pres">
      <dgm:prSet presAssocID="{A616B781-9BDB-4123-A291-B21EF7446F88}" presName="arrowAndChildren" presStyleCnt="0"/>
      <dgm:spPr/>
    </dgm:pt>
    <dgm:pt modelId="{7EDA727F-4E97-47F0-AC38-71855758680C}" type="pres">
      <dgm:prSet presAssocID="{A616B781-9BDB-4123-A291-B21EF7446F88}" presName="parentTextArrow" presStyleLbl="node1" presStyleIdx="3" presStyleCnt="7"/>
      <dgm:spPr/>
    </dgm:pt>
    <dgm:pt modelId="{843C5BE5-6B8B-467F-ABAC-5E39B6C6ACA3}" type="pres">
      <dgm:prSet presAssocID="{7BB42E5F-5696-4DBD-8351-678DCD8E9F69}" presName="sp" presStyleCnt="0"/>
      <dgm:spPr/>
    </dgm:pt>
    <dgm:pt modelId="{99C40DF9-A000-4CD6-A9C4-0481CAA6E256}" type="pres">
      <dgm:prSet presAssocID="{9CC92A77-E07E-4B51-9E7B-C62BDA3D6495}" presName="arrowAndChildren" presStyleCnt="0"/>
      <dgm:spPr/>
    </dgm:pt>
    <dgm:pt modelId="{219C34AC-0D41-4B1A-8B3B-C3CC933F913F}" type="pres">
      <dgm:prSet presAssocID="{9CC92A77-E07E-4B51-9E7B-C62BDA3D6495}" presName="parentTextArrow" presStyleLbl="node1" presStyleIdx="4" presStyleCnt="7"/>
      <dgm:spPr/>
    </dgm:pt>
    <dgm:pt modelId="{BB0E7775-FB62-4C45-94C0-19C32C6D2BF0}" type="pres">
      <dgm:prSet presAssocID="{443D3EC4-793A-4190-A206-26E2956F3648}" presName="sp" presStyleCnt="0"/>
      <dgm:spPr/>
    </dgm:pt>
    <dgm:pt modelId="{2799BD03-CD42-47B0-B147-9BD75E3C390E}" type="pres">
      <dgm:prSet presAssocID="{1C1826D2-02EA-498E-B8B7-C057A911A537}" presName="arrowAndChildren" presStyleCnt="0"/>
      <dgm:spPr/>
    </dgm:pt>
    <dgm:pt modelId="{BB62E08E-322A-4ED2-9C6E-027630C32DEB}" type="pres">
      <dgm:prSet presAssocID="{1C1826D2-02EA-498E-B8B7-C057A911A537}" presName="parentTextArrow" presStyleLbl="node1" presStyleIdx="5" presStyleCnt="7"/>
      <dgm:spPr/>
    </dgm:pt>
    <dgm:pt modelId="{153BF1C0-A9EC-4D56-B83D-45B63DA7921C}" type="pres">
      <dgm:prSet presAssocID="{78087253-ED48-4E27-A2A0-3B61AC58BF01}" presName="sp" presStyleCnt="0"/>
      <dgm:spPr/>
    </dgm:pt>
    <dgm:pt modelId="{45788376-2995-402D-856E-26E0EA0B1AC9}" type="pres">
      <dgm:prSet presAssocID="{7FA0FD64-2252-4580-96BE-73C9B0691B1C}" presName="arrowAndChildren" presStyleCnt="0"/>
      <dgm:spPr/>
    </dgm:pt>
    <dgm:pt modelId="{E871CAFC-1637-49CB-9B7E-7EBF5B878FD3}" type="pres">
      <dgm:prSet presAssocID="{7FA0FD64-2252-4580-96BE-73C9B0691B1C}" presName="parentTextArrow" presStyleLbl="node1" presStyleIdx="6" presStyleCnt="7" custLinFactNeighborY="-20"/>
      <dgm:spPr/>
    </dgm:pt>
  </dgm:ptLst>
  <dgm:cxnLst>
    <dgm:cxn modelId="{28828502-1F77-44EC-8430-B4B2BCEE5C56}" srcId="{509CCA65-CCF2-4EBF-8D78-777D6FC9E7E4}" destId="{804A4253-43E6-4394-852A-6F1467990AB4}" srcOrd="5" destOrd="0" parTransId="{14B03C08-E38F-4024-B6DF-6C06FA6181A7}" sibTransId="{5DC7735B-12EC-4C0B-B6FD-CE4938FF8BBB}"/>
    <dgm:cxn modelId="{C1DD0A17-0F2D-416C-8AEA-2A6381BC2349}" srcId="{509CCA65-CCF2-4EBF-8D78-777D6FC9E7E4}" destId="{6C195D41-0AA7-4DDD-8893-7B9BD727AD53}" srcOrd="6" destOrd="0" parTransId="{5DA9B495-6390-4CA4-A08E-6482FECA503C}" sibTransId="{6F1B9656-C215-427D-913C-9FFDCA2EE368}"/>
    <dgm:cxn modelId="{89054C2C-0BEE-4F61-8465-40CEF2DF5291}" type="presOf" srcId="{A616B781-9BDB-4123-A291-B21EF7446F88}" destId="{7EDA727F-4E97-47F0-AC38-71855758680C}" srcOrd="0" destOrd="0" presId="urn:microsoft.com/office/officeart/2005/8/layout/process4"/>
    <dgm:cxn modelId="{B49FF130-C194-44A2-85C6-27C76CD89051}" type="presOf" srcId="{804A4253-43E6-4394-852A-6F1467990AB4}" destId="{D412BB55-0250-47E6-878F-6FBB6793CE3C}" srcOrd="0" destOrd="0" presId="urn:microsoft.com/office/officeart/2005/8/layout/process4"/>
    <dgm:cxn modelId="{6E8DB231-BCE4-4AAF-B79A-5E292E8CE76A}" srcId="{509CCA65-CCF2-4EBF-8D78-777D6FC9E7E4}" destId="{E08CC554-2DE2-4AB4-A8FC-2803E096BDE9}" srcOrd="4" destOrd="0" parTransId="{D00F0939-98BF-4E79-96E5-ADA26310E0AE}" sibTransId="{73E077CA-593F-4A46-8D19-B84EC0B9DED2}"/>
    <dgm:cxn modelId="{8FCCA641-8AD7-4F37-9F53-D59262578417}" type="presOf" srcId="{E08CC554-2DE2-4AB4-A8FC-2803E096BDE9}" destId="{103F41A3-A369-4F57-8955-EC58AE15E9A3}" srcOrd="0" destOrd="0" presId="urn:microsoft.com/office/officeart/2005/8/layout/process4"/>
    <dgm:cxn modelId="{71B2FC4C-2931-4C38-A27A-A4F3B16E5583}" type="presOf" srcId="{6C195D41-0AA7-4DDD-8893-7B9BD727AD53}" destId="{A1E23A0B-2EEB-4AF8-93BF-A85601492B8F}" srcOrd="0" destOrd="0" presId="urn:microsoft.com/office/officeart/2005/8/layout/process4"/>
    <dgm:cxn modelId="{5FA47683-5FFA-45A3-B099-0A6C69399A89}" srcId="{509CCA65-CCF2-4EBF-8D78-777D6FC9E7E4}" destId="{A616B781-9BDB-4123-A291-B21EF7446F88}" srcOrd="3" destOrd="0" parTransId="{42338AE5-4911-4382-8CCC-502104716928}" sibTransId="{F74DDB8A-52BE-4528-A16D-98564ECDD6B1}"/>
    <dgm:cxn modelId="{CA3A149B-BCE6-4A78-9A58-8C1254E59669}" type="presOf" srcId="{9CC92A77-E07E-4B51-9E7B-C62BDA3D6495}" destId="{219C34AC-0D41-4B1A-8B3B-C3CC933F913F}" srcOrd="0" destOrd="0" presId="urn:microsoft.com/office/officeart/2005/8/layout/process4"/>
    <dgm:cxn modelId="{CD6FACB8-93A8-4F88-AD8D-66C6E18F535E}" type="presOf" srcId="{509CCA65-CCF2-4EBF-8D78-777D6FC9E7E4}" destId="{BBE81DE0-6D46-4DC8-9989-EB78D1A08B8F}" srcOrd="0" destOrd="0" presId="urn:microsoft.com/office/officeart/2005/8/layout/process4"/>
    <dgm:cxn modelId="{378970C8-02DE-4805-82DC-636BB7600310}" srcId="{509CCA65-CCF2-4EBF-8D78-777D6FC9E7E4}" destId="{9CC92A77-E07E-4B51-9E7B-C62BDA3D6495}" srcOrd="2" destOrd="0" parTransId="{37E7BFC0-EDE2-4228-A8C6-F1A3609E5768}" sibTransId="{7BB42E5F-5696-4DBD-8351-678DCD8E9F69}"/>
    <dgm:cxn modelId="{692C1FD3-E1C3-440C-B5CF-5AEEAA2A3AE3}" srcId="{509CCA65-CCF2-4EBF-8D78-777D6FC9E7E4}" destId="{7FA0FD64-2252-4580-96BE-73C9B0691B1C}" srcOrd="0" destOrd="0" parTransId="{2A8551BD-6335-4C3F-A7F4-39F28D26BB3F}" sibTransId="{78087253-ED48-4E27-A2A0-3B61AC58BF01}"/>
    <dgm:cxn modelId="{7F6C68EF-DE04-4971-B4D1-20087B4AD9B2}" type="presOf" srcId="{1C1826D2-02EA-498E-B8B7-C057A911A537}" destId="{BB62E08E-322A-4ED2-9C6E-027630C32DEB}" srcOrd="0" destOrd="0" presId="urn:microsoft.com/office/officeart/2005/8/layout/process4"/>
    <dgm:cxn modelId="{A8E42BF6-6F7F-404E-9D3F-9D2D060C3D45}" srcId="{509CCA65-CCF2-4EBF-8D78-777D6FC9E7E4}" destId="{1C1826D2-02EA-498E-B8B7-C057A911A537}" srcOrd="1" destOrd="0" parTransId="{F6D5932C-4D9A-410C-A7E6-912E82B76699}" sibTransId="{443D3EC4-793A-4190-A206-26E2956F3648}"/>
    <dgm:cxn modelId="{C1B2D3F6-AC79-4EDF-9833-E171596291CF}" type="presOf" srcId="{7FA0FD64-2252-4580-96BE-73C9B0691B1C}" destId="{E871CAFC-1637-49CB-9B7E-7EBF5B878FD3}" srcOrd="0" destOrd="0" presId="urn:microsoft.com/office/officeart/2005/8/layout/process4"/>
    <dgm:cxn modelId="{843262D6-EC87-4A78-8CD1-F40E1C9740C2}" type="presParOf" srcId="{BBE81DE0-6D46-4DC8-9989-EB78D1A08B8F}" destId="{5D3F6864-C771-4E12-88F8-BE3CE30BCC72}" srcOrd="0" destOrd="0" presId="urn:microsoft.com/office/officeart/2005/8/layout/process4"/>
    <dgm:cxn modelId="{7BFD9211-A375-4742-9078-AF7756FFAC48}" type="presParOf" srcId="{5D3F6864-C771-4E12-88F8-BE3CE30BCC72}" destId="{A1E23A0B-2EEB-4AF8-93BF-A85601492B8F}" srcOrd="0" destOrd="0" presId="urn:microsoft.com/office/officeart/2005/8/layout/process4"/>
    <dgm:cxn modelId="{78A487C4-1000-4FF4-BEB3-0033049CA769}" type="presParOf" srcId="{BBE81DE0-6D46-4DC8-9989-EB78D1A08B8F}" destId="{510240FF-7B9A-4A3D-B16F-FDE21093A5E4}" srcOrd="1" destOrd="0" presId="urn:microsoft.com/office/officeart/2005/8/layout/process4"/>
    <dgm:cxn modelId="{14A4F67F-9CD6-4DFC-9149-6635F93881C1}" type="presParOf" srcId="{BBE81DE0-6D46-4DC8-9989-EB78D1A08B8F}" destId="{5975884C-F773-4A07-B4DA-8CF82A81C3DD}" srcOrd="2" destOrd="0" presId="urn:microsoft.com/office/officeart/2005/8/layout/process4"/>
    <dgm:cxn modelId="{4CE3E246-C337-4917-9C74-879A7C57C741}" type="presParOf" srcId="{5975884C-F773-4A07-B4DA-8CF82A81C3DD}" destId="{D412BB55-0250-47E6-878F-6FBB6793CE3C}" srcOrd="0" destOrd="0" presId="urn:microsoft.com/office/officeart/2005/8/layout/process4"/>
    <dgm:cxn modelId="{9C4EBDF4-CA77-4497-AFDE-4B512F688C1E}" type="presParOf" srcId="{BBE81DE0-6D46-4DC8-9989-EB78D1A08B8F}" destId="{46D766DB-6A22-4D32-B0C4-66343DFDAA44}" srcOrd="3" destOrd="0" presId="urn:microsoft.com/office/officeart/2005/8/layout/process4"/>
    <dgm:cxn modelId="{D25F078A-C081-4F5A-988F-9DA0792D79F3}" type="presParOf" srcId="{BBE81DE0-6D46-4DC8-9989-EB78D1A08B8F}" destId="{BDA09AA6-348C-4F09-BD28-37E7AE1398B3}" srcOrd="4" destOrd="0" presId="urn:microsoft.com/office/officeart/2005/8/layout/process4"/>
    <dgm:cxn modelId="{9F9DFC79-D71F-4E19-B44F-E0EE34386A17}" type="presParOf" srcId="{BDA09AA6-348C-4F09-BD28-37E7AE1398B3}" destId="{103F41A3-A369-4F57-8955-EC58AE15E9A3}" srcOrd="0" destOrd="0" presId="urn:microsoft.com/office/officeart/2005/8/layout/process4"/>
    <dgm:cxn modelId="{00F94987-F2F6-4D28-BBFD-6056DB9029F7}" type="presParOf" srcId="{BBE81DE0-6D46-4DC8-9989-EB78D1A08B8F}" destId="{14C197C8-AEDF-43CB-B38A-3B9B5BB5700B}" srcOrd="5" destOrd="0" presId="urn:microsoft.com/office/officeart/2005/8/layout/process4"/>
    <dgm:cxn modelId="{70383EB1-CEC4-4CED-80E4-08B8E22B08E3}" type="presParOf" srcId="{BBE81DE0-6D46-4DC8-9989-EB78D1A08B8F}" destId="{6DC879DC-9A59-4982-8A71-CA195F3FBB46}" srcOrd="6" destOrd="0" presId="urn:microsoft.com/office/officeart/2005/8/layout/process4"/>
    <dgm:cxn modelId="{41DE042D-8ACD-4D8D-AEC0-F4049B704D2E}" type="presParOf" srcId="{6DC879DC-9A59-4982-8A71-CA195F3FBB46}" destId="{7EDA727F-4E97-47F0-AC38-71855758680C}" srcOrd="0" destOrd="0" presId="urn:microsoft.com/office/officeart/2005/8/layout/process4"/>
    <dgm:cxn modelId="{40D549BE-54FB-4BDA-B9D8-672F8035B320}" type="presParOf" srcId="{BBE81DE0-6D46-4DC8-9989-EB78D1A08B8F}" destId="{843C5BE5-6B8B-467F-ABAC-5E39B6C6ACA3}" srcOrd="7" destOrd="0" presId="urn:microsoft.com/office/officeart/2005/8/layout/process4"/>
    <dgm:cxn modelId="{C051BD0B-6746-43A2-ACD7-3110FD77D7B3}" type="presParOf" srcId="{BBE81DE0-6D46-4DC8-9989-EB78D1A08B8F}" destId="{99C40DF9-A000-4CD6-A9C4-0481CAA6E256}" srcOrd="8" destOrd="0" presId="urn:microsoft.com/office/officeart/2005/8/layout/process4"/>
    <dgm:cxn modelId="{29ED583C-ACA5-4FDD-9B3E-EB3CDBEA8D0D}" type="presParOf" srcId="{99C40DF9-A000-4CD6-A9C4-0481CAA6E256}" destId="{219C34AC-0D41-4B1A-8B3B-C3CC933F913F}" srcOrd="0" destOrd="0" presId="urn:microsoft.com/office/officeart/2005/8/layout/process4"/>
    <dgm:cxn modelId="{F3D80311-D52C-4A90-8313-D8B762516BC4}" type="presParOf" srcId="{BBE81DE0-6D46-4DC8-9989-EB78D1A08B8F}" destId="{BB0E7775-FB62-4C45-94C0-19C32C6D2BF0}" srcOrd="9" destOrd="0" presId="urn:microsoft.com/office/officeart/2005/8/layout/process4"/>
    <dgm:cxn modelId="{98B2CA34-BFF1-42E2-922C-84A35CBB3FA2}" type="presParOf" srcId="{BBE81DE0-6D46-4DC8-9989-EB78D1A08B8F}" destId="{2799BD03-CD42-47B0-B147-9BD75E3C390E}" srcOrd="10" destOrd="0" presId="urn:microsoft.com/office/officeart/2005/8/layout/process4"/>
    <dgm:cxn modelId="{06B32B13-B7D3-4A41-8CDB-373593C6F123}" type="presParOf" srcId="{2799BD03-CD42-47B0-B147-9BD75E3C390E}" destId="{BB62E08E-322A-4ED2-9C6E-027630C32DEB}" srcOrd="0" destOrd="0" presId="urn:microsoft.com/office/officeart/2005/8/layout/process4"/>
    <dgm:cxn modelId="{0D01E957-2B6C-4AA7-822D-5ABC793E3F6B}" type="presParOf" srcId="{BBE81DE0-6D46-4DC8-9989-EB78D1A08B8F}" destId="{153BF1C0-A9EC-4D56-B83D-45B63DA7921C}" srcOrd="11" destOrd="0" presId="urn:microsoft.com/office/officeart/2005/8/layout/process4"/>
    <dgm:cxn modelId="{7AF74379-70E5-44EA-B119-B3C8A122C842}" type="presParOf" srcId="{BBE81DE0-6D46-4DC8-9989-EB78D1A08B8F}" destId="{45788376-2995-402D-856E-26E0EA0B1AC9}" srcOrd="12" destOrd="0" presId="urn:microsoft.com/office/officeart/2005/8/layout/process4"/>
    <dgm:cxn modelId="{B99160B5-8283-4C8C-BE35-E7E15F5D5C13}" type="presParOf" srcId="{45788376-2995-402D-856E-26E0EA0B1AC9}" destId="{E871CAFC-1637-49CB-9B7E-7EBF5B878FD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1204746-6672-4ECE-AEA4-03DD2252B9E5}"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D0CC9DE9-04AF-4604-8D00-C27239E393F4}">
      <dgm:prSet phldrT="[Text]" custT="1"/>
      <dgm:spPr/>
      <dgm:t>
        <a:bodyPr/>
        <a:lstStyle/>
        <a:p>
          <a:r>
            <a:rPr lang="en-US" sz="2000"/>
            <a:t>Treatment Integrity</a:t>
          </a:r>
        </a:p>
      </dgm:t>
    </dgm:pt>
    <dgm:pt modelId="{A4FBA140-BDEC-4E4E-BDDD-9C660097CDB3}" type="parTrans" cxnId="{6B5B4A68-D73D-458D-B9DF-AA666170CF6C}">
      <dgm:prSet/>
      <dgm:spPr/>
      <dgm:t>
        <a:bodyPr/>
        <a:lstStyle/>
        <a:p>
          <a:endParaRPr lang="en-US"/>
        </a:p>
      </dgm:t>
    </dgm:pt>
    <dgm:pt modelId="{C301461B-B425-4487-9243-6DEA7852ECEB}" type="sibTrans" cxnId="{6B5B4A68-D73D-458D-B9DF-AA666170CF6C}">
      <dgm:prSet/>
      <dgm:spPr/>
      <dgm:t>
        <a:bodyPr/>
        <a:lstStyle/>
        <a:p>
          <a:endParaRPr lang="en-US"/>
        </a:p>
      </dgm:t>
    </dgm:pt>
    <dgm:pt modelId="{987BFBFD-7B60-4600-A70B-857A8937B977}">
      <dgm:prSet phldrT="[Text]" custT="1"/>
      <dgm:spPr>
        <a:solidFill>
          <a:schemeClr val="bg1">
            <a:lumMod val="75000"/>
          </a:schemeClr>
        </a:solidFill>
      </dgm:spPr>
      <dgm:t>
        <a:bodyPr/>
        <a:lstStyle/>
        <a:p>
          <a:r>
            <a:rPr lang="en-US" sz="2200"/>
            <a:t>Is it happening?</a:t>
          </a:r>
        </a:p>
      </dgm:t>
    </dgm:pt>
    <dgm:pt modelId="{864863D4-A7A6-4C55-8CF0-0560276E5AAF}" type="parTrans" cxnId="{6A7D60B1-5AED-494C-89E3-595C78E77F2E}">
      <dgm:prSet/>
      <dgm:spPr/>
      <dgm:t>
        <a:bodyPr/>
        <a:lstStyle/>
        <a:p>
          <a:endParaRPr lang="en-US"/>
        </a:p>
      </dgm:t>
    </dgm:pt>
    <dgm:pt modelId="{71E5CB91-7CF7-4C93-BEC0-FEC242FB0C20}" type="sibTrans" cxnId="{6A7D60B1-5AED-494C-89E3-595C78E77F2E}">
      <dgm:prSet/>
      <dgm:spPr/>
      <dgm:t>
        <a:bodyPr/>
        <a:lstStyle/>
        <a:p>
          <a:endParaRPr lang="en-US"/>
        </a:p>
      </dgm:t>
    </dgm:pt>
    <dgm:pt modelId="{67F8AE74-8D6A-408D-9D27-6D8B1D2C0312}">
      <dgm:prSet phldrT="[Text]" custT="1"/>
      <dgm:spPr/>
      <dgm:t>
        <a:bodyPr/>
        <a:lstStyle/>
        <a:p>
          <a:r>
            <a:rPr lang="en-US" sz="2000"/>
            <a:t>Social Validity</a:t>
          </a:r>
        </a:p>
      </dgm:t>
    </dgm:pt>
    <dgm:pt modelId="{3B9366DE-6E7A-4AFA-9359-D0E8CEA4F965}" type="parTrans" cxnId="{7D6E054B-516E-4EB9-A3B4-8DAEBA90917E}">
      <dgm:prSet/>
      <dgm:spPr/>
      <dgm:t>
        <a:bodyPr/>
        <a:lstStyle/>
        <a:p>
          <a:endParaRPr lang="en-US"/>
        </a:p>
      </dgm:t>
    </dgm:pt>
    <dgm:pt modelId="{F7742CB5-CF56-42DE-AA4E-F96ECBE6CDBC}" type="sibTrans" cxnId="{7D6E054B-516E-4EB9-A3B4-8DAEBA90917E}">
      <dgm:prSet/>
      <dgm:spPr/>
      <dgm:t>
        <a:bodyPr/>
        <a:lstStyle/>
        <a:p>
          <a:endParaRPr lang="en-US"/>
        </a:p>
      </dgm:t>
    </dgm:pt>
    <dgm:pt modelId="{1CA95D44-3934-4D0A-9322-BDA886190AB3}">
      <dgm:prSet phldrT="[Text]" custT="1"/>
      <dgm:spPr>
        <a:solidFill>
          <a:schemeClr val="bg1">
            <a:lumMod val="85000"/>
          </a:schemeClr>
        </a:solidFill>
      </dgm:spPr>
      <dgm:t>
        <a:bodyPr/>
        <a:lstStyle/>
        <a:p>
          <a:r>
            <a:rPr lang="en-US" sz="2200"/>
            <a:t>What do stakeholders think about the goals, procedures, and outcomes?</a:t>
          </a:r>
        </a:p>
      </dgm:t>
    </dgm:pt>
    <dgm:pt modelId="{BAB135BB-8174-41CD-83CB-A36D0CB63389}" type="parTrans" cxnId="{4F5BB108-1381-44C5-84FA-B27F9E0B7E16}">
      <dgm:prSet/>
      <dgm:spPr/>
      <dgm:t>
        <a:bodyPr/>
        <a:lstStyle/>
        <a:p>
          <a:endParaRPr lang="en-US"/>
        </a:p>
      </dgm:t>
    </dgm:pt>
    <dgm:pt modelId="{FAA27485-28A7-47F1-A1BC-AD7C36D50286}" type="sibTrans" cxnId="{4F5BB108-1381-44C5-84FA-B27F9E0B7E16}">
      <dgm:prSet/>
      <dgm:spPr/>
      <dgm:t>
        <a:bodyPr/>
        <a:lstStyle/>
        <a:p>
          <a:endParaRPr lang="en-US"/>
        </a:p>
      </dgm:t>
    </dgm:pt>
    <dgm:pt modelId="{E2AE58D7-547E-4546-BCCD-7A2A46D87E75}">
      <dgm:prSet phldrT="[Text]" custT="1"/>
      <dgm:spPr/>
      <dgm:t>
        <a:bodyPr/>
        <a:lstStyle/>
        <a:p>
          <a:r>
            <a:rPr lang="en-US" sz="2000"/>
            <a:t>Experimental Design</a:t>
          </a:r>
        </a:p>
      </dgm:t>
    </dgm:pt>
    <dgm:pt modelId="{B36E996C-C72F-470B-BD86-6106CEBEE25D}" type="parTrans" cxnId="{4B1F1827-F59B-4950-9B56-ACCD31338FB3}">
      <dgm:prSet/>
      <dgm:spPr/>
      <dgm:t>
        <a:bodyPr/>
        <a:lstStyle/>
        <a:p>
          <a:endParaRPr lang="en-US"/>
        </a:p>
      </dgm:t>
    </dgm:pt>
    <dgm:pt modelId="{3CB64316-2658-483B-8923-F4E19C359BC0}" type="sibTrans" cxnId="{4B1F1827-F59B-4950-9B56-ACCD31338FB3}">
      <dgm:prSet/>
      <dgm:spPr/>
      <dgm:t>
        <a:bodyPr/>
        <a:lstStyle/>
        <a:p>
          <a:endParaRPr lang="en-US"/>
        </a:p>
      </dgm:t>
    </dgm:pt>
    <dgm:pt modelId="{4F96EB44-9425-4F87-9B87-2D124131D47E}">
      <dgm:prSet phldrT="[Text]" custT="1"/>
      <dgm:spPr>
        <a:solidFill>
          <a:schemeClr val="bg1">
            <a:lumMod val="95000"/>
          </a:schemeClr>
        </a:solidFill>
      </dgm:spPr>
      <dgm:t>
        <a:bodyPr/>
        <a:lstStyle/>
        <a:p>
          <a:r>
            <a:rPr lang="en-US" sz="2200"/>
            <a:t>How well did this support work for this student?</a:t>
          </a:r>
        </a:p>
      </dgm:t>
    </dgm:pt>
    <dgm:pt modelId="{C7734059-E9C9-4E0D-8936-7C29E9585A01}" type="parTrans" cxnId="{78929002-7148-4115-A9B5-C32D1ED42362}">
      <dgm:prSet/>
      <dgm:spPr/>
      <dgm:t>
        <a:bodyPr/>
        <a:lstStyle/>
        <a:p>
          <a:endParaRPr lang="en-US"/>
        </a:p>
      </dgm:t>
    </dgm:pt>
    <dgm:pt modelId="{8D7B3BCB-A31F-4172-8D2D-B5B54C90F96B}" type="sibTrans" cxnId="{78929002-7148-4115-A9B5-C32D1ED42362}">
      <dgm:prSet/>
      <dgm:spPr/>
      <dgm:t>
        <a:bodyPr/>
        <a:lstStyle/>
        <a:p>
          <a:endParaRPr lang="en-US"/>
        </a:p>
      </dgm:t>
    </dgm:pt>
    <dgm:pt modelId="{F337F1AD-6A51-4985-9F77-7B506E71ED86}" type="pres">
      <dgm:prSet presAssocID="{E1204746-6672-4ECE-AEA4-03DD2252B9E5}" presName="Name0" presStyleCnt="0">
        <dgm:presLayoutVars>
          <dgm:chMax val="7"/>
          <dgm:chPref val="5"/>
          <dgm:dir/>
          <dgm:animOne val="branch"/>
          <dgm:animLvl val="lvl"/>
        </dgm:presLayoutVars>
      </dgm:prSet>
      <dgm:spPr/>
    </dgm:pt>
    <dgm:pt modelId="{86DE1394-3B5B-4E09-9AEF-FBC1484F14E0}" type="pres">
      <dgm:prSet presAssocID="{E2AE58D7-547E-4546-BCCD-7A2A46D87E75}" presName="ChildAccent3" presStyleCnt="0"/>
      <dgm:spPr/>
    </dgm:pt>
    <dgm:pt modelId="{A4FE34E6-FB3E-4864-86A5-01B38B58407A}" type="pres">
      <dgm:prSet presAssocID="{E2AE58D7-547E-4546-BCCD-7A2A46D87E75}" presName="ChildAccent" presStyleLbl="alignImgPlace1" presStyleIdx="0" presStyleCnt="3"/>
      <dgm:spPr/>
    </dgm:pt>
    <dgm:pt modelId="{3CA05E8E-0A66-49F2-B91F-E317C93DA4F9}" type="pres">
      <dgm:prSet presAssocID="{E2AE58D7-547E-4546-BCCD-7A2A46D87E75}" presName="Child3" presStyleLbl="revTx" presStyleIdx="0" presStyleCnt="0">
        <dgm:presLayoutVars>
          <dgm:chMax val="0"/>
          <dgm:chPref val="0"/>
          <dgm:bulletEnabled val="1"/>
        </dgm:presLayoutVars>
      </dgm:prSet>
      <dgm:spPr/>
    </dgm:pt>
    <dgm:pt modelId="{0CB931B7-2913-4993-B72C-B4B09AC3EC12}" type="pres">
      <dgm:prSet presAssocID="{E2AE58D7-547E-4546-BCCD-7A2A46D87E75}" presName="Parent3" presStyleLbl="node1" presStyleIdx="0" presStyleCnt="3">
        <dgm:presLayoutVars>
          <dgm:chMax val="2"/>
          <dgm:chPref val="1"/>
          <dgm:bulletEnabled val="1"/>
        </dgm:presLayoutVars>
      </dgm:prSet>
      <dgm:spPr/>
    </dgm:pt>
    <dgm:pt modelId="{70C08920-F9AB-4B74-AFAE-0CA0B9A46671}" type="pres">
      <dgm:prSet presAssocID="{67F8AE74-8D6A-408D-9D27-6D8B1D2C0312}" presName="ChildAccent2" presStyleCnt="0"/>
      <dgm:spPr/>
    </dgm:pt>
    <dgm:pt modelId="{B97DAC85-4698-4EF8-B243-22AE730CF5F9}" type="pres">
      <dgm:prSet presAssocID="{67F8AE74-8D6A-408D-9D27-6D8B1D2C0312}" presName="ChildAccent" presStyleLbl="alignImgPlace1" presStyleIdx="1" presStyleCnt="3" custScaleX="111564"/>
      <dgm:spPr/>
    </dgm:pt>
    <dgm:pt modelId="{74284AA0-30AE-4A95-ABC2-20BE9F6420E1}" type="pres">
      <dgm:prSet presAssocID="{67F8AE74-8D6A-408D-9D27-6D8B1D2C0312}" presName="Child2" presStyleLbl="revTx" presStyleIdx="0" presStyleCnt="0">
        <dgm:presLayoutVars>
          <dgm:chMax val="0"/>
          <dgm:chPref val="0"/>
          <dgm:bulletEnabled val="1"/>
        </dgm:presLayoutVars>
      </dgm:prSet>
      <dgm:spPr/>
    </dgm:pt>
    <dgm:pt modelId="{1DDE1ACC-5448-4E67-AD04-7EC81D10806C}" type="pres">
      <dgm:prSet presAssocID="{67F8AE74-8D6A-408D-9D27-6D8B1D2C0312}" presName="Parent2" presStyleLbl="node1" presStyleIdx="1" presStyleCnt="3" custScaleX="108698">
        <dgm:presLayoutVars>
          <dgm:chMax val="2"/>
          <dgm:chPref val="1"/>
          <dgm:bulletEnabled val="1"/>
        </dgm:presLayoutVars>
      </dgm:prSet>
      <dgm:spPr/>
    </dgm:pt>
    <dgm:pt modelId="{AB72F647-D72A-4127-826F-6DE40062D791}" type="pres">
      <dgm:prSet presAssocID="{D0CC9DE9-04AF-4604-8D00-C27239E393F4}" presName="ChildAccent1" presStyleCnt="0"/>
      <dgm:spPr/>
    </dgm:pt>
    <dgm:pt modelId="{4F12341F-7109-47E8-861E-AC535665D77A}" type="pres">
      <dgm:prSet presAssocID="{D0CC9DE9-04AF-4604-8D00-C27239E393F4}" presName="ChildAccent" presStyleLbl="alignImgPlace1" presStyleIdx="2" presStyleCnt="3"/>
      <dgm:spPr/>
    </dgm:pt>
    <dgm:pt modelId="{6F2B7BCA-336B-4736-81A5-B624DB5C4E3F}" type="pres">
      <dgm:prSet presAssocID="{D0CC9DE9-04AF-4604-8D00-C27239E393F4}" presName="Child1" presStyleLbl="revTx" presStyleIdx="0" presStyleCnt="0">
        <dgm:presLayoutVars>
          <dgm:chMax val="0"/>
          <dgm:chPref val="0"/>
          <dgm:bulletEnabled val="1"/>
        </dgm:presLayoutVars>
      </dgm:prSet>
      <dgm:spPr/>
    </dgm:pt>
    <dgm:pt modelId="{203A2E34-2038-48AE-BF22-F23376063780}" type="pres">
      <dgm:prSet presAssocID="{D0CC9DE9-04AF-4604-8D00-C27239E393F4}" presName="Parent1" presStyleLbl="node1" presStyleIdx="2" presStyleCnt="3">
        <dgm:presLayoutVars>
          <dgm:chMax val="2"/>
          <dgm:chPref val="1"/>
          <dgm:bulletEnabled val="1"/>
        </dgm:presLayoutVars>
      </dgm:prSet>
      <dgm:spPr/>
    </dgm:pt>
  </dgm:ptLst>
  <dgm:cxnLst>
    <dgm:cxn modelId="{ED867201-CA15-41A8-A3FE-1A879A26DF56}" type="presOf" srcId="{987BFBFD-7B60-4600-A70B-857A8937B977}" destId="{6F2B7BCA-336B-4736-81A5-B624DB5C4E3F}" srcOrd="1" destOrd="0" presId="urn:microsoft.com/office/officeart/2011/layout/InterconnectedBlockProcess"/>
    <dgm:cxn modelId="{78929002-7148-4115-A9B5-C32D1ED42362}" srcId="{E2AE58D7-547E-4546-BCCD-7A2A46D87E75}" destId="{4F96EB44-9425-4F87-9B87-2D124131D47E}" srcOrd="0" destOrd="0" parTransId="{C7734059-E9C9-4E0D-8936-7C29E9585A01}" sibTransId="{8D7B3BCB-A31F-4172-8D2D-B5B54C90F96B}"/>
    <dgm:cxn modelId="{4F5BB108-1381-44C5-84FA-B27F9E0B7E16}" srcId="{67F8AE74-8D6A-408D-9D27-6D8B1D2C0312}" destId="{1CA95D44-3934-4D0A-9322-BDA886190AB3}" srcOrd="0" destOrd="0" parTransId="{BAB135BB-8174-41CD-83CB-A36D0CB63389}" sibTransId="{FAA27485-28A7-47F1-A1BC-AD7C36D50286}"/>
    <dgm:cxn modelId="{56DDB50E-B723-4A61-B2FF-9F7A9BA2F0E4}" type="presOf" srcId="{4F96EB44-9425-4F87-9B87-2D124131D47E}" destId="{A4FE34E6-FB3E-4864-86A5-01B38B58407A}" srcOrd="0" destOrd="0" presId="urn:microsoft.com/office/officeart/2011/layout/InterconnectedBlockProcess"/>
    <dgm:cxn modelId="{4B1F1827-F59B-4950-9B56-ACCD31338FB3}" srcId="{E1204746-6672-4ECE-AEA4-03DD2252B9E5}" destId="{E2AE58D7-547E-4546-BCCD-7A2A46D87E75}" srcOrd="2" destOrd="0" parTransId="{B36E996C-C72F-470B-BD86-6106CEBEE25D}" sibTransId="{3CB64316-2658-483B-8923-F4E19C359BC0}"/>
    <dgm:cxn modelId="{DB79C32C-743A-4C5C-B08D-26691BF500CC}" type="presOf" srcId="{67F8AE74-8D6A-408D-9D27-6D8B1D2C0312}" destId="{1DDE1ACC-5448-4E67-AD04-7EC81D10806C}" srcOrd="0" destOrd="0" presId="urn:microsoft.com/office/officeart/2011/layout/InterconnectedBlockProcess"/>
    <dgm:cxn modelId="{5EF61F31-DD51-4035-8AD2-4FC6DD74FBEC}" type="presOf" srcId="{1CA95D44-3934-4D0A-9322-BDA886190AB3}" destId="{74284AA0-30AE-4A95-ABC2-20BE9F6420E1}" srcOrd="1" destOrd="0" presId="urn:microsoft.com/office/officeart/2011/layout/InterconnectedBlockProcess"/>
    <dgm:cxn modelId="{E604F83F-80B5-4D73-8D4E-3629AC7529BC}" type="presOf" srcId="{987BFBFD-7B60-4600-A70B-857A8937B977}" destId="{4F12341F-7109-47E8-861E-AC535665D77A}" srcOrd="0" destOrd="0" presId="urn:microsoft.com/office/officeart/2011/layout/InterconnectedBlockProcess"/>
    <dgm:cxn modelId="{6B5B4A68-D73D-458D-B9DF-AA666170CF6C}" srcId="{E1204746-6672-4ECE-AEA4-03DD2252B9E5}" destId="{D0CC9DE9-04AF-4604-8D00-C27239E393F4}" srcOrd="0" destOrd="0" parTransId="{A4FBA140-BDEC-4E4E-BDDD-9C660097CDB3}" sibTransId="{C301461B-B425-4487-9243-6DEA7852ECEB}"/>
    <dgm:cxn modelId="{7D6E054B-516E-4EB9-A3B4-8DAEBA90917E}" srcId="{E1204746-6672-4ECE-AEA4-03DD2252B9E5}" destId="{67F8AE74-8D6A-408D-9D27-6D8B1D2C0312}" srcOrd="1" destOrd="0" parTransId="{3B9366DE-6E7A-4AFA-9359-D0E8CEA4F965}" sibTransId="{F7742CB5-CF56-42DE-AA4E-F96ECBE6CDBC}"/>
    <dgm:cxn modelId="{94E31651-727A-4486-9037-433808A420AC}" type="presOf" srcId="{1CA95D44-3934-4D0A-9322-BDA886190AB3}" destId="{B97DAC85-4698-4EF8-B243-22AE730CF5F9}" srcOrd="0" destOrd="0" presId="urn:microsoft.com/office/officeart/2011/layout/InterconnectedBlockProcess"/>
    <dgm:cxn modelId="{645E3385-301E-4C30-93C6-98E04C2F0949}" type="presOf" srcId="{D0CC9DE9-04AF-4604-8D00-C27239E393F4}" destId="{203A2E34-2038-48AE-BF22-F23376063780}" srcOrd="0" destOrd="0" presId="urn:microsoft.com/office/officeart/2011/layout/InterconnectedBlockProcess"/>
    <dgm:cxn modelId="{6A7D60B1-5AED-494C-89E3-595C78E77F2E}" srcId="{D0CC9DE9-04AF-4604-8D00-C27239E393F4}" destId="{987BFBFD-7B60-4600-A70B-857A8937B977}" srcOrd="0" destOrd="0" parTransId="{864863D4-A7A6-4C55-8CF0-0560276E5AAF}" sibTransId="{71E5CB91-7CF7-4C93-BEC0-FEC242FB0C20}"/>
    <dgm:cxn modelId="{789942BB-77EA-49D4-BC26-A252A105DF06}" type="presOf" srcId="{E1204746-6672-4ECE-AEA4-03DD2252B9E5}" destId="{F337F1AD-6A51-4985-9F77-7B506E71ED86}" srcOrd="0" destOrd="0" presId="urn:microsoft.com/office/officeart/2011/layout/InterconnectedBlockProcess"/>
    <dgm:cxn modelId="{88F359CC-DAF0-4D9C-B31B-C3D545C78FD8}" type="presOf" srcId="{E2AE58D7-547E-4546-BCCD-7A2A46D87E75}" destId="{0CB931B7-2913-4993-B72C-B4B09AC3EC12}" srcOrd="0" destOrd="0" presId="urn:microsoft.com/office/officeart/2011/layout/InterconnectedBlockProcess"/>
    <dgm:cxn modelId="{B4AABAE9-4875-4AE8-BEA2-375C7949A16E}" type="presOf" srcId="{4F96EB44-9425-4F87-9B87-2D124131D47E}" destId="{3CA05E8E-0A66-49F2-B91F-E317C93DA4F9}" srcOrd="1" destOrd="0" presId="urn:microsoft.com/office/officeart/2011/layout/InterconnectedBlockProcess"/>
    <dgm:cxn modelId="{5E9159AE-43F7-4A28-8997-A3BAE8DB5372}" type="presParOf" srcId="{F337F1AD-6A51-4985-9F77-7B506E71ED86}" destId="{86DE1394-3B5B-4E09-9AEF-FBC1484F14E0}" srcOrd="0" destOrd="0" presId="urn:microsoft.com/office/officeart/2011/layout/InterconnectedBlockProcess"/>
    <dgm:cxn modelId="{B5104B80-3590-4840-B34F-C1C324C77BEF}" type="presParOf" srcId="{86DE1394-3B5B-4E09-9AEF-FBC1484F14E0}" destId="{A4FE34E6-FB3E-4864-86A5-01B38B58407A}" srcOrd="0" destOrd="0" presId="urn:microsoft.com/office/officeart/2011/layout/InterconnectedBlockProcess"/>
    <dgm:cxn modelId="{78CD5A42-CF49-4140-98F6-C93E1F73270C}" type="presParOf" srcId="{F337F1AD-6A51-4985-9F77-7B506E71ED86}" destId="{3CA05E8E-0A66-49F2-B91F-E317C93DA4F9}" srcOrd="1" destOrd="0" presId="urn:microsoft.com/office/officeart/2011/layout/InterconnectedBlockProcess"/>
    <dgm:cxn modelId="{9774AE59-B10F-4D95-B995-52DE4A548A0E}" type="presParOf" srcId="{F337F1AD-6A51-4985-9F77-7B506E71ED86}" destId="{0CB931B7-2913-4993-B72C-B4B09AC3EC12}" srcOrd="2" destOrd="0" presId="urn:microsoft.com/office/officeart/2011/layout/InterconnectedBlockProcess"/>
    <dgm:cxn modelId="{AD90FE71-7979-4C33-8B0D-F3D8E8B1337E}" type="presParOf" srcId="{F337F1AD-6A51-4985-9F77-7B506E71ED86}" destId="{70C08920-F9AB-4B74-AFAE-0CA0B9A46671}" srcOrd="3" destOrd="0" presId="urn:microsoft.com/office/officeart/2011/layout/InterconnectedBlockProcess"/>
    <dgm:cxn modelId="{A99F7732-70C6-40EE-920B-7943D1E3E062}" type="presParOf" srcId="{70C08920-F9AB-4B74-AFAE-0CA0B9A46671}" destId="{B97DAC85-4698-4EF8-B243-22AE730CF5F9}" srcOrd="0" destOrd="0" presId="urn:microsoft.com/office/officeart/2011/layout/InterconnectedBlockProcess"/>
    <dgm:cxn modelId="{C975C006-C0DF-4195-8F3A-0D40E93B9A88}" type="presParOf" srcId="{F337F1AD-6A51-4985-9F77-7B506E71ED86}" destId="{74284AA0-30AE-4A95-ABC2-20BE9F6420E1}" srcOrd="4" destOrd="0" presId="urn:microsoft.com/office/officeart/2011/layout/InterconnectedBlockProcess"/>
    <dgm:cxn modelId="{B9CE6BC9-EE65-4BFC-BA61-25A014608CC6}" type="presParOf" srcId="{F337F1AD-6A51-4985-9F77-7B506E71ED86}" destId="{1DDE1ACC-5448-4E67-AD04-7EC81D10806C}" srcOrd="5" destOrd="0" presId="urn:microsoft.com/office/officeart/2011/layout/InterconnectedBlockProcess"/>
    <dgm:cxn modelId="{1F47CEEB-C9B5-4991-A295-2D725EE17B48}" type="presParOf" srcId="{F337F1AD-6A51-4985-9F77-7B506E71ED86}" destId="{AB72F647-D72A-4127-826F-6DE40062D791}" srcOrd="6" destOrd="0" presId="urn:microsoft.com/office/officeart/2011/layout/InterconnectedBlockProcess"/>
    <dgm:cxn modelId="{9233CB06-FFF3-410F-8B5B-1C236022A204}" type="presParOf" srcId="{AB72F647-D72A-4127-826F-6DE40062D791}" destId="{4F12341F-7109-47E8-861E-AC535665D77A}" srcOrd="0" destOrd="0" presId="urn:microsoft.com/office/officeart/2011/layout/InterconnectedBlockProcess"/>
    <dgm:cxn modelId="{A7F5219C-888F-4712-A023-E2D7C78F0144}" type="presParOf" srcId="{F337F1AD-6A51-4985-9F77-7B506E71ED86}" destId="{6F2B7BCA-336B-4736-81A5-B624DB5C4E3F}" srcOrd="7" destOrd="0" presId="urn:microsoft.com/office/officeart/2011/layout/InterconnectedBlockProcess"/>
    <dgm:cxn modelId="{7A50B6C9-4B64-4257-A34C-59EA85F70907}" type="presParOf" srcId="{F337F1AD-6A51-4985-9F77-7B506E71ED86}" destId="{203A2E34-2038-48AE-BF22-F23376063780}"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1204746-6672-4ECE-AEA4-03DD2252B9E5}" type="doc">
      <dgm:prSet loTypeId="urn:microsoft.com/office/officeart/2011/layout/InterconnectedBlockProcess#3" loCatId="process" qsTypeId="urn:microsoft.com/office/officeart/2005/8/quickstyle/simple1" qsCatId="simple" csTypeId="urn:microsoft.com/office/officeart/2005/8/colors/accent0_3" csCatId="mainScheme" phldr="1"/>
      <dgm:spPr/>
      <dgm:t>
        <a:bodyPr/>
        <a:lstStyle/>
        <a:p>
          <a:endParaRPr lang="en-US"/>
        </a:p>
      </dgm:t>
    </dgm:pt>
    <dgm:pt modelId="{D0CC9DE9-04AF-4604-8D00-C27239E393F4}">
      <dgm:prSet phldrT="[Text]" custT="1"/>
      <dgm:spPr>
        <a:solidFill>
          <a:schemeClr val="accent5"/>
        </a:solidFill>
      </dgm:spPr>
      <dgm:t>
        <a:bodyPr/>
        <a:lstStyle/>
        <a:p>
          <a:r>
            <a:rPr lang="en-US" sz="2000"/>
            <a:t>Treatment Integrity</a:t>
          </a:r>
        </a:p>
      </dgm:t>
    </dgm:pt>
    <dgm:pt modelId="{A4FBA140-BDEC-4E4E-BDDD-9C660097CDB3}" type="parTrans" cxnId="{6B5B4A68-D73D-458D-B9DF-AA666170CF6C}">
      <dgm:prSet/>
      <dgm:spPr/>
      <dgm:t>
        <a:bodyPr/>
        <a:lstStyle/>
        <a:p>
          <a:endParaRPr lang="en-US"/>
        </a:p>
      </dgm:t>
    </dgm:pt>
    <dgm:pt modelId="{C301461B-B425-4487-9243-6DEA7852ECEB}" type="sibTrans" cxnId="{6B5B4A68-D73D-458D-B9DF-AA666170CF6C}">
      <dgm:prSet/>
      <dgm:spPr/>
      <dgm:t>
        <a:bodyPr/>
        <a:lstStyle/>
        <a:p>
          <a:endParaRPr lang="en-US"/>
        </a:p>
      </dgm:t>
    </dgm:pt>
    <dgm:pt modelId="{987BFBFD-7B60-4600-A70B-857A8937B977}">
      <dgm:prSet phldrT="[Text]" custT="1"/>
      <dgm:spPr>
        <a:solidFill>
          <a:schemeClr val="bg1">
            <a:lumMod val="95000"/>
          </a:schemeClr>
        </a:solidFill>
      </dgm:spPr>
      <dgm:t>
        <a:bodyPr/>
        <a:lstStyle/>
        <a:p>
          <a:r>
            <a:rPr lang="en-US" sz="2200"/>
            <a:t>Is it happening?</a:t>
          </a:r>
        </a:p>
      </dgm:t>
    </dgm:pt>
    <dgm:pt modelId="{864863D4-A7A6-4C55-8CF0-0560276E5AAF}" type="parTrans" cxnId="{6A7D60B1-5AED-494C-89E3-595C78E77F2E}">
      <dgm:prSet/>
      <dgm:spPr/>
      <dgm:t>
        <a:bodyPr/>
        <a:lstStyle/>
        <a:p>
          <a:endParaRPr lang="en-US"/>
        </a:p>
      </dgm:t>
    </dgm:pt>
    <dgm:pt modelId="{71E5CB91-7CF7-4C93-BEC0-FEC242FB0C20}" type="sibTrans" cxnId="{6A7D60B1-5AED-494C-89E3-595C78E77F2E}">
      <dgm:prSet/>
      <dgm:spPr/>
      <dgm:t>
        <a:bodyPr/>
        <a:lstStyle/>
        <a:p>
          <a:endParaRPr lang="en-US"/>
        </a:p>
      </dgm:t>
    </dgm:pt>
    <dgm:pt modelId="{67F8AE74-8D6A-408D-9D27-6D8B1D2C0312}">
      <dgm:prSet phldrT="[Text]" custT="1"/>
      <dgm:spPr>
        <a:solidFill>
          <a:schemeClr val="accent5"/>
        </a:solidFill>
      </dgm:spPr>
      <dgm:t>
        <a:bodyPr/>
        <a:lstStyle/>
        <a:p>
          <a:r>
            <a:rPr lang="en-US" sz="2000"/>
            <a:t>Social Validity</a:t>
          </a:r>
        </a:p>
      </dgm:t>
    </dgm:pt>
    <dgm:pt modelId="{3B9366DE-6E7A-4AFA-9359-D0E8CEA4F965}" type="parTrans" cxnId="{7D6E054B-516E-4EB9-A3B4-8DAEBA90917E}">
      <dgm:prSet/>
      <dgm:spPr/>
      <dgm:t>
        <a:bodyPr/>
        <a:lstStyle/>
        <a:p>
          <a:endParaRPr lang="en-US"/>
        </a:p>
      </dgm:t>
    </dgm:pt>
    <dgm:pt modelId="{F7742CB5-CF56-42DE-AA4E-F96ECBE6CDBC}" type="sibTrans" cxnId="{7D6E054B-516E-4EB9-A3B4-8DAEBA90917E}">
      <dgm:prSet/>
      <dgm:spPr/>
      <dgm:t>
        <a:bodyPr/>
        <a:lstStyle/>
        <a:p>
          <a:endParaRPr lang="en-US"/>
        </a:p>
      </dgm:t>
    </dgm:pt>
    <dgm:pt modelId="{1CA95D44-3934-4D0A-9322-BDA886190AB3}">
      <dgm:prSet phldrT="[Text]" custT="1"/>
      <dgm:spPr>
        <a:solidFill>
          <a:schemeClr val="bg1">
            <a:lumMod val="95000"/>
          </a:schemeClr>
        </a:solidFill>
      </dgm:spPr>
      <dgm:t>
        <a:bodyPr/>
        <a:lstStyle/>
        <a:p>
          <a:r>
            <a:rPr lang="en-US" sz="2200"/>
            <a:t>What do </a:t>
          </a:r>
          <a:r>
            <a:rPr lang="en-US" sz="2100"/>
            <a:t>stakeholders</a:t>
          </a:r>
          <a:r>
            <a:rPr lang="en-US" sz="2200"/>
            <a:t> think about the goals, procedures, and outcomes?</a:t>
          </a:r>
        </a:p>
      </dgm:t>
    </dgm:pt>
    <dgm:pt modelId="{BAB135BB-8174-41CD-83CB-A36D0CB63389}" type="parTrans" cxnId="{4F5BB108-1381-44C5-84FA-B27F9E0B7E16}">
      <dgm:prSet/>
      <dgm:spPr/>
      <dgm:t>
        <a:bodyPr/>
        <a:lstStyle/>
        <a:p>
          <a:endParaRPr lang="en-US"/>
        </a:p>
      </dgm:t>
    </dgm:pt>
    <dgm:pt modelId="{FAA27485-28A7-47F1-A1BC-AD7C36D50286}" type="sibTrans" cxnId="{4F5BB108-1381-44C5-84FA-B27F9E0B7E16}">
      <dgm:prSet/>
      <dgm:spPr/>
      <dgm:t>
        <a:bodyPr/>
        <a:lstStyle/>
        <a:p>
          <a:endParaRPr lang="en-US"/>
        </a:p>
      </dgm:t>
    </dgm:pt>
    <dgm:pt modelId="{E2AE58D7-547E-4546-BCCD-7A2A46D87E75}">
      <dgm:prSet phldrT="[Text]" custT="1"/>
      <dgm:spPr>
        <a:solidFill>
          <a:schemeClr val="accent5"/>
        </a:solidFill>
      </dgm:spPr>
      <dgm:t>
        <a:bodyPr/>
        <a:lstStyle/>
        <a:p>
          <a:r>
            <a:rPr lang="en-US" sz="2000"/>
            <a:t>Experimental Design</a:t>
          </a:r>
        </a:p>
      </dgm:t>
    </dgm:pt>
    <dgm:pt modelId="{B36E996C-C72F-470B-BD86-6106CEBEE25D}" type="parTrans" cxnId="{4B1F1827-F59B-4950-9B56-ACCD31338FB3}">
      <dgm:prSet/>
      <dgm:spPr/>
      <dgm:t>
        <a:bodyPr/>
        <a:lstStyle/>
        <a:p>
          <a:endParaRPr lang="en-US"/>
        </a:p>
      </dgm:t>
    </dgm:pt>
    <dgm:pt modelId="{3CB64316-2658-483B-8923-F4E19C359BC0}" type="sibTrans" cxnId="{4B1F1827-F59B-4950-9B56-ACCD31338FB3}">
      <dgm:prSet/>
      <dgm:spPr/>
      <dgm:t>
        <a:bodyPr/>
        <a:lstStyle/>
        <a:p>
          <a:endParaRPr lang="en-US"/>
        </a:p>
      </dgm:t>
    </dgm:pt>
    <dgm:pt modelId="{4F96EB44-9425-4F87-9B87-2D124131D47E}">
      <dgm:prSet phldrT="[Text]" custT="1"/>
      <dgm:spPr>
        <a:solidFill>
          <a:schemeClr val="bg1">
            <a:lumMod val="95000"/>
          </a:schemeClr>
        </a:solidFill>
      </dgm:spPr>
      <dgm:t>
        <a:bodyPr/>
        <a:lstStyle/>
        <a:p>
          <a:r>
            <a:rPr lang="en-US" sz="2200"/>
            <a:t>How well did this support work for this student?</a:t>
          </a:r>
        </a:p>
      </dgm:t>
    </dgm:pt>
    <dgm:pt modelId="{C7734059-E9C9-4E0D-8936-7C29E9585A01}" type="parTrans" cxnId="{78929002-7148-4115-A9B5-C32D1ED42362}">
      <dgm:prSet/>
      <dgm:spPr/>
      <dgm:t>
        <a:bodyPr/>
        <a:lstStyle/>
        <a:p>
          <a:endParaRPr lang="en-US"/>
        </a:p>
      </dgm:t>
    </dgm:pt>
    <dgm:pt modelId="{8D7B3BCB-A31F-4172-8D2D-B5B54C90F96B}" type="sibTrans" cxnId="{78929002-7148-4115-A9B5-C32D1ED42362}">
      <dgm:prSet/>
      <dgm:spPr/>
      <dgm:t>
        <a:bodyPr/>
        <a:lstStyle/>
        <a:p>
          <a:endParaRPr lang="en-US"/>
        </a:p>
      </dgm:t>
    </dgm:pt>
    <dgm:pt modelId="{F337F1AD-6A51-4985-9F77-7B506E71ED86}" type="pres">
      <dgm:prSet presAssocID="{E1204746-6672-4ECE-AEA4-03DD2252B9E5}" presName="Name0" presStyleCnt="0">
        <dgm:presLayoutVars>
          <dgm:chMax val="7"/>
          <dgm:chPref val="5"/>
          <dgm:dir/>
          <dgm:animOne val="branch"/>
          <dgm:animLvl val="lvl"/>
        </dgm:presLayoutVars>
      </dgm:prSet>
      <dgm:spPr/>
    </dgm:pt>
    <dgm:pt modelId="{86DE1394-3B5B-4E09-9AEF-FBC1484F14E0}" type="pres">
      <dgm:prSet presAssocID="{E2AE58D7-547E-4546-BCCD-7A2A46D87E75}" presName="ChildAccent3" presStyleCnt="0"/>
      <dgm:spPr/>
    </dgm:pt>
    <dgm:pt modelId="{A4FE34E6-FB3E-4864-86A5-01B38B58407A}" type="pres">
      <dgm:prSet presAssocID="{E2AE58D7-547E-4546-BCCD-7A2A46D87E75}" presName="ChildAccent" presStyleLbl="alignImgPlace1" presStyleIdx="0" presStyleCnt="3"/>
      <dgm:spPr/>
    </dgm:pt>
    <dgm:pt modelId="{3CA05E8E-0A66-49F2-B91F-E317C93DA4F9}" type="pres">
      <dgm:prSet presAssocID="{E2AE58D7-547E-4546-BCCD-7A2A46D87E75}" presName="Child3" presStyleLbl="revTx" presStyleIdx="0" presStyleCnt="0">
        <dgm:presLayoutVars>
          <dgm:chMax val="0"/>
          <dgm:chPref val="0"/>
          <dgm:bulletEnabled val="1"/>
        </dgm:presLayoutVars>
      </dgm:prSet>
      <dgm:spPr/>
    </dgm:pt>
    <dgm:pt modelId="{0CB931B7-2913-4993-B72C-B4B09AC3EC12}" type="pres">
      <dgm:prSet presAssocID="{E2AE58D7-547E-4546-BCCD-7A2A46D87E75}" presName="Parent3" presStyleLbl="node1" presStyleIdx="0" presStyleCnt="3">
        <dgm:presLayoutVars>
          <dgm:chMax val="2"/>
          <dgm:chPref val="1"/>
          <dgm:bulletEnabled val="1"/>
        </dgm:presLayoutVars>
      </dgm:prSet>
      <dgm:spPr/>
    </dgm:pt>
    <dgm:pt modelId="{70C08920-F9AB-4B74-AFAE-0CA0B9A46671}" type="pres">
      <dgm:prSet presAssocID="{67F8AE74-8D6A-408D-9D27-6D8B1D2C0312}" presName="ChildAccent2" presStyleCnt="0"/>
      <dgm:spPr/>
    </dgm:pt>
    <dgm:pt modelId="{B97DAC85-4698-4EF8-B243-22AE730CF5F9}" type="pres">
      <dgm:prSet presAssocID="{67F8AE74-8D6A-408D-9D27-6D8B1D2C0312}" presName="ChildAccent" presStyleLbl="alignImgPlace1" presStyleIdx="1" presStyleCnt="3"/>
      <dgm:spPr/>
    </dgm:pt>
    <dgm:pt modelId="{74284AA0-30AE-4A95-ABC2-20BE9F6420E1}" type="pres">
      <dgm:prSet presAssocID="{67F8AE74-8D6A-408D-9D27-6D8B1D2C0312}" presName="Child2" presStyleLbl="revTx" presStyleIdx="0" presStyleCnt="0">
        <dgm:presLayoutVars>
          <dgm:chMax val="0"/>
          <dgm:chPref val="0"/>
          <dgm:bulletEnabled val="1"/>
        </dgm:presLayoutVars>
      </dgm:prSet>
      <dgm:spPr/>
    </dgm:pt>
    <dgm:pt modelId="{1DDE1ACC-5448-4E67-AD04-7EC81D10806C}" type="pres">
      <dgm:prSet presAssocID="{67F8AE74-8D6A-408D-9D27-6D8B1D2C0312}" presName="Parent2" presStyleLbl="node1" presStyleIdx="1" presStyleCnt="3">
        <dgm:presLayoutVars>
          <dgm:chMax val="2"/>
          <dgm:chPref val="1"/>
          <dgm:bulletEnabled val="1"/>
        </dgm:presLayoutVars>
      </dgm:prSet>
      <dgm:spPr/>
    </dgm:pt>
    <dgm:pt modelId="{AB72F647-D72A-4127-826F-6DE40062D791}" type="pres">
      <dgm:prSet presAssocID="{D0CC9DE9-04AF-4604-8D00-C27239E393F4}" presName="ChildAccent1" presStyleCnt="0"/>
      <dgm:spPr/>
    </dgm:pt>
    <dgm:pt modelId="{4F12341F-7109-47E8-861E-AC535665D77A}" type="pres">
      <dgm:prSet presAssocID="{D0CC9DE9-04AF-4604-8D00-C27239E393F4}" presName="ChildAccent" presStyleLbl="alignImgPlace1" presStyleIdx="2" presStyleCnt="3"/>
      <dgm:spPr/>
    </dgm:pt>
    <dgm:pt modelId="{6F2B7BCA-336B-4736-81A5-B624DB5C4E3F}" type="pres">
      <dgm:prSet presAssocID="{D0CC9DE9-04AF-4604-8D00-C27239E393F4}" presName="Child1" presStyleLbl="revTx" presStyleIdx="0" presStyleCnt="0">
        <dgm:presLayoutVars>
          <dgm:chMax val="0"/>
          <dgm:chPref val="0"/>
          <dgm:bulletEnabled val="1"/>
        </dgm:presLayoutVars>
      </dgm:prSet>
      <dgm:spPr/>
    </dgm:pt>
    <dgm:pt modelId="{203A2E34-2038-48AE-BF22-F23376063780}" type="pres">
      <dgm:prSet presAssocID="{D0CC9DE9-04AF-4604-8D00-C27239E393F4}" presName="Parent1" presStyleLbl="node1" presStyleIdx="2" presStyleCnt="3">
        <dgm:presLayoutVars>
          <dgm:chMax val="2"/>
          <dgm:chPref val="1"/>
          <dgm:bulletEnabled val="1"/>
        </dgm:presLayoutVars>
      </dgm:prSet>
      <dgm:spPr/>
    </dgm:pt>
  </dgm:ptLst>
  <dgm:cxnLst>
    <dgm:cxn modelId="{78929002-7148-4115-A9B5-C32D1ED42362}" srcId="{E2AE58D7-547E-4546-BCCD-7A2A46D87E75}" destId="{4F96EB44-9425-4F87-9B87-2D124131D47E}" srcOrd="0" destOrd="0" parTransId="{C7734059-E9C9-4E0D-8936-7C29E9585A01}" sibTransId="{8D7B3BCB-A31F-4172-8D2D-B5B54C90F96B}"/>
    <dgm:cxn modelId="{4F5BB108-1381-44C5-84FA-B27F9E0B7E16}" srcId="{67F8AE74-8D6A-408D-9D27-6D8B1D2C0312}" destId="{1CA95D44-3934-4D0A-9322-BDA886190AB3}" srcOrd="0" destOrd="0" parTransId="{BAB135BB-8174-41CD-83CB-A36D0CB63389}" sibTransId="{FAA27485-28A7-47F1-A1BC-AD7C36D50286}"/>
    <dgm:cxn modelId="{8AF4190A-2834-423E-A5D2-8C1450068E2D}" type="presOf" srcId="{D0CC9DE9-04AF-4604-8D00-C27239E393F4}" destId="{203A2E34-2038-48AE-BF22-F23376063780}" srcOrd="0" destOrd="0" presId="urn:microsoft.com/office/officeart/2011/layout/InterconnectedBlockProcess#3"/>
    <dgm:cxn modelId="{9989D90D-DF2A-46CB-BF5F-781760E7B05A}" type="presOf" srcId="{4F96EB44-9425-4F87-9B87-2D124131D47E}" destId="{A4FE34E6-FB3E-4864-86A5-01B38B58407A}" srcOrd="0" destOrd="0" presId="urn:microsoft.com/office/officeart/2011/layout/InterconnectedBlockProcess#3"/>
    <dgm:cxn modelId="{CB137E24-C79B-4F7D-973F-6694501E0E84}" type="presOf" srcId="{1CA95D44-3934-4D0A-9322-BDA886190AB3}" destId="{74284AA0-30AE-4A95-ABC2-20BE9F6420E1}" srcOrd="1" destOrd="0" presId="urn:microsoft.com/office/officeart/2011/layout/InterconnectedBlockProcess#3"/>
    <dgm:cxn modelId="{4B1F1827-F59B-4950-9B56-ACCD31338FB3}" srcId="{E1204746-6672-4ECE-AEA4-03DD2252B9E5}" destId="{E2AE58D7-547E-4546-BCCD-7A2A46D87E75}" srcOrd="2" destOrd="0" parTransId="{B36E996C-C72F-470B-BD86-6106CEBEE25D}" sibTransId="{3CB64316-2658-483B-8923-F4E19C359BC0}"/>
    <dgm:cxn modelId="{6B5B4A68-D73D-458D-B9DF-AA666170CF6C}" srcId="{E1204746-6672-4ECE-AEA4-03DD2252B9E5}" destId="{D0CC9DE9-04AF-4604-8D00-C27239E393F4}" srcOrd="0" destOrd="0" parTransId="{A4FBA140-BDEC-4E4E-BDDD-9C660097CDB3}" sibTransId="{C301461B-B425-4487-9243-6DEA7852ECEB}"/>
    <dgm:cxn modelId="{7D6E054B-516E-4EB9-A3B4-8DAEBA90917E}" srcId="{E1204746-6672-4ECE-AEA4-03DD2252B9E5}" destId="{67F8AE74-8D6A-408D-9D27-6D8B1D2C0312}" srcOrd="1" destOrd="0" parTransId="{3B9366DE-6E7A-4AFA-9359-D0E8CEA4F965}" sibTransId="{F7742CB5-CF56-42DE-AA4E-F96ECBE6CDBC}"/>
    <dgm:cxn modelId="{9B81964B-3302-4D98-89C1-6CA729947430}" type="presOf" srcId="{4F96EB44-9425-4F87-9B87-2D124131D47E}" destId="{3CA05E8E-0A66-49F2-B91F-E317C93DA4F9}" srcOrd="1" destOrd="0" presId="urn:microsoft.com/office/officeart/2011/layout/InterconnectedBlockProcess#3"/>
    <dgm:cxn modelId="{F2F20D4D-281B-41C1-920C-C17E25B90E24}" type="presOf" srcId="{987BFBFD-7B60-4600-A70B-857A8937B977}" destId="{4F12341F-7109-47E8-861E-AC535665D77A}" srcOrd="0" destOrd="0" presId="urn:microsoft.com/office/officeart/2011/layout/InterconnectedBlockProcess#3"/>
    <dgm:cxn modelId="{45DFE36D-1DEC-440F-8C8E-077C08295B08}" type="presOf" srcId="{1CA95D44-3934-4D0A-9322-BDA886190AB3}" destId="{B97DAC85-4698-4EF8-B243-22AE730CF5F9}" srcOrd="0" destOrd="0" presId="urn:microsoft.com/office/officeart/2011/layout/InterconnectedBlockProcess#3"/>
    <dgm:cxn modelId="{0D0F9A72-8F8D-42F1-B9B1-4BD1245C7A59}" type="presOf" srcId="{E2AE58D7-547E-4546-BCCD-7A2A46D87E75}" destId="{0CB931B7-2913-4993-B72C-B4B09AC3EC12}" srcOrd="0" destOrd="0" presId="urn:microsoft.com/office/officeart/2011/layout/InterconnectedBlockProcess#3"/>
    <dgm:cxn modelId="{6A4BD757-F7F4-4845-A410-77BDF6DC153D}" type="presOf" srcId="{E1204746-6672-4ECE-AEA4-03DD2252B9E5}" destId="{F337F1AD-6A51-4985-9F77-7B506E71ED86}" srcOrd="0" destOrd="0" presId="urn:microsoft.com/office/officeart/2011/layout/InterconnectedBlockProcess#3"/>
    <dgm:cxn modelId="{4A819F96-673D-466B-9A38-5ACFBF479BD1}" type="presOf" srcId="{67F8AE74-8D6A-408D-9D27-6D8B1D2C0312}" destId="{1DDE1ACC-5448-4E67-AD04-7EC81D10806C}" srcOrd="0" destOrd="0" presId="urn:microsoft.com/office/officeart/2011/layout/InterconnectedBlockProcess#3"/>
    <dgm:cxn modelId="{4EF94AAF-999C-4403-8EF3-645C3A70D87D}" type="presOf" srcId="{987BFBFD-7B60-4600-A70B-857A8937B977}" destId="{6F2B7BCA-336B-4736-81A5-B624DB5C4E3F}" srcOrd="1" destOrd="0" presId="urn:microsoft.com/office/officeart/2011/layout/InterconnectedBlockProcess#3"/>
    <dgm:cxn modelId="{6A7D60B1-5AED-494C-89E3-595C78E77F2E}" srcId="{D0CC9DE9-04AF-4604-8D00-C27239E393F4}" destId="{987BFBFD-7B60-4600-A70B-857A8937B977}" srcOrd="0" destOrd="0" parTransId="{864863D4-A7A6-4C55-8CF0-0560276E5AAF}" sibTransId="{71E5CB91-7CF7-4C93-BEC0-FEC242FB0C20}"/>
    <dgm:cxn modelId="{C1A99A42-85B8-48BC-A578-ED61FDC6D475}" type="presParOf" srcId="{F337F1AD-6A51-4985-9F77-7B506E71ED86}" destId="{86DE1394-3B5B-4E09-9AEF-FBC1484F14E0}" srcOrd="0" destOrd="0" presId="urn:microsoft.com/office/officeart/2011/layout/InterconnectedBlockProcess#3"/>
    <dgm:cxn modelId="{6069F3D2-DEA2-4D50-AC2D-104CB9DD7461}" type="presParOf" srcId="{86DE1394-3B5B-4E09-9AEF-FBC1484F14E0}" destId="{A4FE34E6-FB3E-4864-86A5-01B38B58407A}" srcOrd="0" destOrd="0" presId="urn:microsoft.com/office/officeart/2011/layout/InterconnectedBlockProcess#3"/>
    <dgm:cxn modelId="{6291CAF7-7369-4B53-8EB9-D05FC31F07FD}" type="presParOf" srcId="{F337F1AD-6A51-4985-9F77-7B506E71ED86}" destId="{3CA05E8E-0A66-49F2-B91F-E317C93DA4F9}" srcOrd="1" destOrd="0" presId="urn:microsoft.com/office/officeart/2011/layout/InterconnectedBlockProcess#3"/>
    <dgm:cxn modelId="{7874FA36-4C69-4D21-B2C8-E007ED0D474F}" type="presParOf" srcId="{F337F1AD-6A51-4985-9F77-7B506E71ED86}" destId="{0CB931B7-2913-4993-B72C-B4B09AC3EC12}" srcOrd="2" destOrd="0" presId="urn:microsoft.com/office/officeart/2011/layout/InterconnectedBlockProcess#3"/>
    <dgm:cxn modelId="{08FC2B9B-3AAF-446F-A12E-FF4E3B94CDCA}" type="presParOf" srcId="{F337F1AD-6A51-4985-9F77-7B506E71ED86}" destId="{70C08920-F9AB-4B74-AFAE-0CA0B9A46671}" srcOrd="3" destOrd="0" presId="urn:microsoft.com/office/officeart/2011/layout/InterconnectedBlockProcess#3"/>
    <dgm:cxn modelId="{60034965-34EB-4D82-B963-494DE064E444}" type="presParOf" srcId="{70C08920-F9AB-4B74-AFAE-0CA0B9A46671}" destId="{B97DAC85-4698-4EF8-B243-22AE730CF5F9}" srcOrd="0" destOrd="0" presId="urn:microsoft.com/office/officeart/2011/layout/InterconnectedBlockProcess#3"/>
    <dgm:cxn modelId="{51B7ACD2-9AA6-4B14-8A65-03006D87C329}" type="presParOf" srcId="{F337F1AD-6A51-4985-9F77-7B506E71ED86}" destId="{74284AA0-30AE-4A95-ABC2-20BE9F6420E1}" srcOrd="4" destOrd="0" presId="urn:microsoft.com/office/officeart/2011/layout/InterconnectedBlockProcess#3"/>
    <dgm:cxn modelId="{C4841AD6-8078-4C8B-8CEA-BAC9164D4341}" type="presParOf" srcId="{F337F1AD-6A51-4985-9F77-7B506E71ED86}" destId="{1DDE1ACC-5448-4E67-AD04-7EC81D10806C}" srcOrd="5" destOrd="0" presId="urn:microsoft.com/office/officeart/2011/layout/InterconnectedBlockProcess#3"/>
    <dgm:cxn modelId="{4744EBDD-F7A3-41B6-80A3-4B4E09694459}" type="presParOf" srcId="{F337F1AD-6A51-4985-9F77-7B506E71ED86}" destId="{AB72F647-D72A-4127-826F-6DE40062D791}" srcOrd="6" destOrd="0" presId="urn:microsoft.com/office/officeart/2011/layout/InterconnectedBlockProcess#3"/>
    <dgm:cxn modelId="{61DA202D-4B73-4F94-8078-F6651F246D15}" type="presParOf" srcId="{AB72F647-D72A-4127-826F-6DE40062D791}" destId="{4F12341F-7109-47E8-861E-AC535665D77A}" srcOrd="0" destOrd="0" presId="urn:microsoft.com/office/officeart/2011/layout/InterconnectedBlockProcess#3"/>
    <dgm:cxn modelId="{92B4C038-6F9E-4D59-87C9-66BD94FD3C55}" type="presParOf" srcId="{F337F1AD-6A51-4985-9F77-7B506E71ED86}" destId="{6F2B7BCA-336B-4736-81A5-B624DB5C4E3F}" srcOrd="7" destOrd="0" presId="urn:microsoft.com/office/officeart/2011/layout/InterconnectedBlockProcess#3"/>
    <dgm:cxn modelId="{3BC57B03-06F9-4EF0-8BE4-19064E96654D}" type="presParOf" srcId="{F337F1AD-6A51-4985-9F77-7B506E71ED86}" destId="{203A2E34-2038-48AE-BF22-F23376063780}" srcOrd="8" destOrd="0" presId="urn:microsoft.com/office/officeart/2011/layout/InterconnectedBlock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E34E6-FB3E-4864-86A5-01B38B58407A}">
      <dsp:nvSpPr>
        <dsp:cNvPr id="0" name=""/>
        <dsp:cNvSpPr/>
      </dsp:nvSpPr>
      <dsp:spPr>
        <a:xfrm>
          <a:off x="5441146" y="914131"/>
          <a:ext cx="1929871" cy="4288666"/>
        </a:xfrm>
        <a:prstGeom prst="wedgeRectCallout">
          <a:avLst>
            <a:gd name="adj1" fmla="val 0"/>
            <a:gd name="adj2" fmla="val 0"/>
          </a:avLst>
        </a:prstGeom>
        <a:solidFill>
          <a:schemeClr val="accent1">
            <a:tint val="50000"/>
            <a:hueOff val="0"/>
            <a:satOff val="0"/>
            <a:lumOff val="0"/>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0" tIns="69850" rIns="69850" bIns="69850" numCol="1" spcCol="1270" anchor="t" anchorCtr="0">
          <a:noAutofit/>
        </a:bodyPr>
        <a:lstStyle/>
        <a:p>
          <a:pPr marL="0" lvl="0" indent="0" algn="r" defTabSz="977900">
            <a:lnSpc>
              <a:spcPct val="90000"/>
            </a:lnSpc>
            <a:spcBef>
              <a:spcPct val="0"/>
            </a:spcBef>
            <a:spcAft>
              <a:spcPct val="35000"/>
            </a:spcAft>
            <a:buNone/>
          </a:pPr>
          <a:r>
            <a:rPr lang="en-US" sz="2200" kern="1200"/>
            <a:t>How well did this support work for this student?</a:t>
          </a:r>
        </a:p>
      </dsp:txBody>
      <dsp:txXfrm>
        <a:off x="5686072" y="914131"/>
        <a:ext cx="1684946" cy="4288666"/>
      </dsp:txXfrm>
    </dsp:sp>
    <dsp:sp modelId="{0CB931B7-2913-4993-B72C-B4B09AC3EC12}">
      <dsp:nvSpPr>
        <dsp:cNvPr id="0" name=""/>
        <dsp:cNvSpPr/>
      </dsp:nvSpPr>
      <dsp:spPr>
        <a:xfrm>
          <a:off x="5441146" y="0"/>
          <a:ext cx="1929871" cy="915692"/>
        </a:xfrm>
        <a:prstGeom prst="rect">
          <a:avLst/>
        </a:prstGeom>
        <a:solidFill>
          <a:schemeClr val="accent1">
            <a:hueOff val="0"/>
            <a:satOff val="0"/>
            <a:lumOff val="0"/>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Experimental Design</a:t>
          </a:r>
        </a:p>
      </dsp:txBody>
      <dsp:txXfrm>
        <a:off x="5441146" y="0"/>
        <a:ext cx="1929871" cy="915692"/>
      </dsp:txXfrm>
    </dsp:sp>
    <dsp:sp modelId="{B97DAC85-4698-4EF8-B243-22AE730CF5F9}">
      <dsp:nvSpPr>
        <dsp:cNvPr id="0" name=""/>
        <dsp:cNvSpPr/>
      </dsp:nvSpPr>
      <dsp:spPr>
        <a:xfrm>
          <a:off x="3510696" y="914131"/>
          <a:ext cx="1929871" cy="3982741"/>
        </a:xfrm>
        <a:prstGeom prst="wedgeRectCallout">
          <a:avLst>
            <a:gd name="adj1" fmla="val 62500"/>
            <a:gd name="adj2" fmla="val 20830"/>
          </a:avLst>
        </a:prstGeom>
        <a:solidFill>
          <a:schemeClr val="accent3">
            <a:lumMod val="60000"/>
            <a:lumOff val="4000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0" tIns="69850" rIns="69850" bIns="69850" numCol="1" spcCol="1270" anchor="t" anchorCtr="0">
          <a:noAutofit/>
        </a:bodyPr>
        <a:lstStyle/>
        <a:p>
          <a:pPr marL="0" lvl="0" indent="0" algn="r" defTabSz="977900">
            <a:lnSpc>
              <a:spcPct val="90000"/>
            </a:lnSpc>
            <a:spcBef>
              <a:spcPct val="0"/>
            </a:spcBef>
            <a:spcAft>
              <a:spcPct val="35000"/>
            </a:spcAft>
            <a:buNone/>
          </a:pPr>
          <a:r>
            <a:rPr lang="en-US" sz="2200" kern="1200"/>
            <a:t>What do </a:t>
          </a:r>
          <a:r>
            <a:rPr lang="en-US" sz="2100" kern="1200"/>
            <a:t>stakeholders</a:t>
          </a:r>
          <a:r>
            <a:rPr lang="en-US" sz="2200" kern="1200"/>
            <a:t> think about the goals, procedures, and outcomes?</a:t>
          </a:r>
        </a:p>
      </dsp:txBody>
      <dsp:txXfrm>
        <a:off x="3755621" y="914131"/>
        <a:ext cx="1684946" cy="3982741"/>
      </dsp:txXfrm>
    </dsp:sp>
    <dsp:sp modelId="{1DDE1ACC-5448-4E67-AD04-7EC81D10806C}">
      <dsp:nvSpPr>
        <dsp:cNvPr id="0" name=""/>
        <dsp:cNvSpPr/>
      </dsp:nvSpPr>
      <dsp:spPr>
        <a:xfrm>
          <a:off x="3510696" y="148279"/>
          <a:ext cx="1929871" cy="765851"/>
        </a:xfrm>
        <a:prstGeom prst="rect">
          <a:avLst/>
        </a:prstGeom>
        <a:solidFill>
          <a:schemeClr val="accent1">
            <a:hueOff val="0"/>
            <a:satOff val="0"/>
            <a:lumOff val="0"/>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Social Validity</a:t>
          </a:r>
        </a:p>
      </dsp:txBody>
      <dsp:txXfrm>
        <a:off x="3510696" y="148279"/>
        <a:ext cx="1929871" cy="765851"/>
      </dsp:txXfrm>
    </dsp:sp>
    <dsp:sp modelId="{4F12341F-7109-47E8-861E-AC535665D77A}">
      <dsp:nvSpPr>
        <dsp:cNvPr id="0" name=""/>
        <dsp:cNvSpPr/>
      </dsp:nvSpPr>
      <dsp:spPr>
        <a:xfrm>
          <a:off x="1580824" y="914131"/>
          <a:ext cx="1929871" cy="3676297"/>
        </a:xfrm>
        <a:prstGeom prst="wedgeRectCallout">
          <a:avLst>
            <a:gd name="adj1" fmla="val 62500"/>
            <a:gd name="adj2" fmla="val 20830"/>
          </a:avLst>
        </a:prstGeom>
        <a:solidFill>
          <a:srgbClr val="FFFF00"/>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0" tIns="69850" rIns="69850" bIns="69850" numCol="1" spcCol="1270" anchor="t" anchorCtr="0">
          <a:noAutofit/>
        </a:bodyPr>
        <a:lstStyle/>
        <a:p>
          <a:pPr marL="0" lvl="0" indent="0" algn="r" defTabSz="977900">
            <a:lnSpc>
              <a:spcPct val="90000"/>
            </a:lnSpc>
            <a:spcBef>
              <a:spcPct val="0"/>
            </a:spcBef>
            <a:spcAft>
              <a:spcPct val="35000"/>
            </a:spcAft>
            <a:buNone/>
          </a:pPr>
          <a:r>
            <a:rPr lang="en-US" sz="2200" kern="1200"/>
            <a:t>Is it happening?</a:t>
          </a:r>
        </a:p>
      </dsp:txBody>
      <dsp:txXfrm>
        <a:off x="1825749" y="914131"/>
        <a:ext cx="1684946" cy="3676297"/>
      </dsp:txXfrm>
    </dsp:sp>
    <dsp:sp modelId="{203A2E34-2038-48AE-BF22-F23376063780}">
      <dsp:nvSpPr>
        <dsp:cNvPr id="0" name=""/>
        <dsp:cNvSpPr/>
      </dsp:nvSpPr>
      <dsp:spPr>
        <a:xfrm>
          <a:off x="1580824" y="301242"/>
          <a:ext cx="1929871" cy="612889"/>
        </a:xfrm>
        <a:prstGeom prst="rect">
          <a:avLst/>
        </a:prstGeom>
        <a:solidFill>
          <a:schemeClr val="accent1">
            <a:hueOff val="0"/>
            <a:satOff val="0"/>
            <a:lumOff val="0"/>
            <a:alphaOff val="0"/>
          </a:schemeClr>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Treatment Integrity</a:t>
          </a:r>
        </a:p>
      </dsp:txBody>
      <dsp:txXfrm>
        <a:off x="1580824" y="301242"/>
        <a:ext cx="1929871" cy="6128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E34E6-FB3E-4864-86A5-01B38B58407A}">
      <dsp:nvSpPr>
        <dsp:cNvPr id="0" name=""/>
        <dsp:cNvSpPr/>
      </dsp:nvSpPr>
      <dsp:spPr>
        <a:xfrm>
          <a:off x="4842408" y="835376"/>
          <a:ext cx="1763607" cy="3919185"/>
        </a:xfrm>
        <a:prstGeom prst="wedgeRectCallout">
          <a:avLst>
            <a:gd name="adj1" fmla="val 0"/>
            <a:gd name="adj2" fmla="val 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0" tIns="69850" rIns="69850" bIns="69850" numCol="1" spcCol="1270" anchor="t" anchorCtr="0">
          <a:noAutofit/>
        </a:bodyPr>
        <a:lstStyle/>
        <a:p>
          <a:pPr marL="0" lvl="0" indent="0" algn="r" defTabSz="977900">
            <a:lnSpc>
              <a:spcPct val="90000"/>
            </a:lnSpc>
            <a:spcBef>
              <a:spcPct val="0"/>
            </a:spcBef>
            <a:spcAft>
              <a:spcPct val="35000"/>
            </a:spcAft>
            <a:buNone/>
          </a:pPr>
          <a:r>
            <a:rPr lang="en-US" sz="2200" kern="1200"/>
            <a:t>How well did this support work for this student?</a:t>
          </a:r>
        </a:p>
      </dsp:txBody>
      <dsp:txXfrm>
        <a:off x="5066233" y="835376"/>
        <a:ext cx="1539783" cy="3919185"/>
      </dsp:txXfrm>
    </dsp:sp>
    <dsp:sp modelId="{0CB931B7-2913-4993-B72C-B4B09AC3EC12}">
      <dsp:nvSpPr>
        <dsp:cNvPr id="0" name=""/>
        <dsp:cNvSpPr/>
      </dsp:nvSpPr>
      <dsp:spPr>
        <a:xfrm>
          <a:off x="4842408" y="0"/>
          <a:ext cx="1763607" cy="836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Experimental Design</a:t>
          </a:r>
        </a:p>
      </dsp:txBody>
      <dsp:txXfrm>
        <a:off x="4842408" y="0"/>
        <a:ext cx="1763607" cy="836802"/>
      </dsp:txXfrm>
    </dsp:sp>
    <dsp:sp modelId="{B97DAC85-4698-4EF8-B243-22AE730CF5F9}">
      <dsp:nvSpPr>
        <dsp:cNvPr id="0" name=""/>
        <dsp:cNvSpPr/>
      </dsp:nvSpPr>
      <dsp:spPr>
        <a:xfrm>
          <a:off x="3078272" y="835376"/>
          <a:ext cx="1763607" cy="3639617"/>
        </a:xfrm>
        <a:prstGeom prst="wedgeRectCallout">
          <a:avLst>
            <a:gd name="adj1" fmla="val 62500"/>
            <a:gd name="adj2" fmla="val 2083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t" anchorCtr="0">
          <a:noAutofit/>
        </a:bodyPr>
        <a:lstStyle/>
        <a:p>
          <a:pPr marL="0" lvl="0" indent="0" algn="r" defTabSz="889000">
            <a:lnSpc>
              <a:spcPct val="90000"/>
            </a:lnSpc>
            <a:spcBef>
              <a:spcPct val="0"/>
            </a:spcBef>
            <a:spcAft>
              <a:spcPct val="35000"/>
            </a:spcAft>
            <a:buNone/>
          </a:pPr>
          <a:r>
            <a:rPr lang="en-US" sz="2000" kern="1200"/>
            <a:t>What do stakeholders think about the goals, procedures, and outcomes</a:t>
          </a:r>
          <a:r>
            <a:rPr lang="en-US" sz="2200" kern="1200"/>
            <a:t>?</a:t>
          </a:r>
        </a:p>
      </dsp:txBody>
      <dsp:txXfrm>
        <a:off x="3302096" y="835376"/>
        <a:ext cx="1539783" cy="3639617"/>
      </dsp:txXfrm>
    </dsp:sp>
    <dsp:sp modelId="{1DDE1ACC-5448-4E67-AD04-7EC81D10806C}">
      <dsp:nvSpPr>
        <dsp:cNvPr id="0" name=""/>
        <dsp:cNvSpPr/>
      </dsp:nvSpPr>
      <dsp:spPr>
        <a:xfrm>
          <a:off x="3078272" y="135505"/>
          <a:ext cx="1763607" cy="6998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Social Validity</a:t>
          </a:r>
        </a:p>
      </dsp:txBody>
      <dsp:txXfrm>
        <a:off x="3078272" y="135505"/>
        <a:ext cx="1763607" cy="699871"/>
      </dsp:txXfrm>
    </dsp:sp>
    <dsp:sp modelId="{4F12341F-7109-47E8-861E-AC535665D77A}">
      <dsp:nvSpPr>
        <dsp:cNvPr id="0" name=""/>
        <dsp:cNvSpPr/>
      </dsp:nvSpPr>
      <dsp:spPr>
        <a:xfrm>
          <a:off x="1314664" y="835376"/>
          <a:ext cx="1763607" cy="3359573"/>
        </a:xfrm>
        <a:prstGeom prst="wedgeRectCallout">
          <a:avLst>
            <a:gd name="adj1" fmla="val 62500"/>
            <a:gd name="adj2" fmla="val 2083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t" anchorCtr="0">
          <a:noAutofit/>
        </a:bodyPr>
        <a:lstStyle/>
        <a:p>
          <a:pPr marL="0" lvl="0" indent="0" algn="r" defTabSz="889000">
            <a:lnSpc>
              <a:spcPct val="90000"/>
            </a:lnSpc>
            <a:spcBef>
              <a:spcPct val="0"/>
            </a:spcBef>
            <a:spcAft>
              <a:spcPct val="35000"/>
            </a:spcAft>
            <a:buNone/>
          </a:pPr>
          <a:r>
            <a:rPr lang="en-US" sz="2000" kern="1200"/>
            <a:t>Is it happening?</a:t>
          </a:r>
        </a:p>
      </dsp:txBody>
      <dsp:txXfrm>
        <a:off x="1538488" y="835376"/>
        <a:ext cx="1539783" cy="3359573"/>
      </dsp:txXfrm>
    </dsp:sp>
    <dsp:sp modelId="{203A2E34-2038-48AE-BF22-F23376063780}">
      <dsp:nvSpPr>
        <dsp:cNvPr id="0" name=""/>
        <dsp:cNvSpPr/>
      </dsp:nvSpPr>
      <dsp:spPr>
        <a:xfrm>
          <a:off x="1314664" y="275289"/>
          <a:ext cx="1763607" cy="5600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Treatment Integrity</a:t>
          </a:r>
        </a:p>
      </dsp:txBody>
      <dsp:txXfrm>
        <a:off x="1314664" y="275289"/>
        <a:ext cx="1763607" cy="56008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5A16C-F9CE-42AE-BC0D-5321CE184917}">
      <dsp:nvSpPr>
        <dsp:cNvPr id="0" name=""/>
        <dsp:cNvSpPr/>
      </dsp:nvSpPr>
      <dsp:spPr>
        <a:xfrm rot="10800000">
          <a:off x="1946812" y="86701"/>
          <a:ext cx="5546582" cy="788581"/>
        </a:xfrm>
        <a:prstGeom prst="homePlate">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4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kern="1200">
              <a:solidFill>
                <a:schemeClr val="bg1"/>
              </a:solidFill>
            </a:rPr>
            <a:t>Paper, presentation, or YouTube video to show me what you know?</a:t>
          </a:r>
        </a:p>
      </dsp:txBody>
      <dsp:txXfrm rot="10800000">
        <a:off x="2143957" y="86701"/>
        <a:ext cx="5349437" cy="788581"/>
      </dsp:txXfrm>
    </dsp:sp>
    <dsp:sp modelId="{6DED62D8-8755-4479-8089-001265898D6A}">
      <dsp:nvSpPr>
        <dsp:cNvPr id="0" name=""/>
        <dsp:cNvSpPr/>
      </dsp:nvSpPr>
      <dsp:spPr>
        <a:xfrm>
          <a:off x="1199926" y="4089"/>
          <a:ext cx="788581" cy="78858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6350" cap="flat" cmpd="sng" algn="ctr">
          <a:solidFill>
            <a:schemeClr val="dk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A9A8975-FCFA-456F-9868-F959CA495091}">
      <dsp:nvSpPr>
        <dsp:cNvPr id="0" name=""/>
        <dsp:cNvSpPr/>
      </dsp:nvSpPr>
      <dsp:spPr>
        <a:xfrm rot="10800000">
          <a:off x="1926734" y="1056780"/>
          <a:ext cx="5546582" cy="788581"/>
        </a:xfrm>
        <a:prstGeom prst="homePlate">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4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kern="1200">
              <a:solidFill>
                <a:schemeClr val="bg1"/>
              </a:solidFill>
            </a:rPr>
            <a:t>Which activity would you like to do first?</a:t>
          </a:r>
        </a:p>
      </dsp:txBody>
      <dsp:txXfrm rot="10800000">
        <a:off x="2123879" y="1056780"/>
        <a:ext cx="5349437" cy="788581"/>
      </dsp:txXfrm>
    </dsp:sp>
    <dsp:sp modelId="{7DCE3140-6711-44A4-845B-E1A50BF796A6}">
      <dsp:nvSpPr>
        <dsp:cNvPr id="0" name=""/>
        <dsp:cNvSpPr/>
      </dsp:nvSpPr>
      <dsp:spPr>
        <a:xfrm>
          <a:off x="1199926" y="1028068"/>
          <a:ext cx="788581" cy="78858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6350" cap="flat" cmpd="sng" algn="ctr">
          <a:solidFill>
            <a:schemeClr val="dk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C9AD771-E6C7-49EC-988D-A818B2BB8F34}">
      <dsp:nvSpPr>
        <dsp:cNvPr id="0" name=""/>
        <dsp:cNvSpPr/>
      </dsp:nvSpPr>
      <dsp:spPr>
        <a:xfrm rot="10800000">
          <a:off x="1907487" y="2005544"/>
          <a:ext cx="5546582" cy="788581"/>
        </a:xfrm>
        <a:prstGeom prst="homePlate">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4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kern="1200">
              <a:solidFill>
                <a:schemeClr val="bg1"/>
              </a:solidFill>
            </a:rPr>
            <a:t>Pick a learning center?</a:t>
          </a:r>
        </a:p>
      </dsp:txBody>
      <dsp:txXfrm rot="10800000">
        <a:off x="2104632" y="2005544"/>
        <a:ext cx="5349437" cy="788581"/>
      </dsp:txXfrm>
    </dsp:sp>
    <dsp:sp modelId="{291A715A-FBE5-49AC-886C-6E0AFCC56BB6}">
      <dsp:nvSpPr>
        <dsp:cNvPr id="0" name=""/>
        <dsp:cNvSpPr/>
      </dsp:nvSpPr>
      <dsp:spPr>
        <a:xfrm>
          <a:off x="1199926" y="2052046"/>
          <a:ext cx="788581" cy="78858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6350" cap="flat" cmpd="sng" algn="ctr">
          <a:solidFill>
            <a:schemeClr val="dk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07FE6EE-267F-4453-B772-E36086908AFC}">
      <dsp:nvSpPr>
        <dsp:cNvPr id="0" name=""/>
        <dsp:cNvSpPr/>
      </dsp:nvSpPr>
      <dsp:spPr>
        <a:xfrm rot="10800000">
          <a:off x="1907487" y="3029522"/>
          <a:ext cx="5546582" cy="788581"/>
        </a:xfrm>
        <a:prstGeom prst="homePlate">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4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kern="1200">
              <a:solidFill>
                <a:schemeClr val="bg1"/>
              </a:solidFill>
            </a:rPr>
            <a:t>Make your schedule for the day</a:t>
          </a:r>
        </a:p>
      </dsp:txBody>
      <dsp:txXfrm rot="10800000">
        <a:off x="2104632" y="3029522"/>
        <a:ext cx="5349437" cy="788581"/>
      </dsp:txXfrm>
    </dsp:sp>
    <dsp:sp modelId="{8C12E5E8-83C2-4122-BAA6-2D7D9B6E7C9E}">
      <dsp:nvSpPr>
        <dsp:cNvPr id="0" name=""/>
        <dsp:cNvSpPr/>
      </dsp:nvSpPr>
      <dsp:spPr>
        <a:xfrm>
          <a:off x="1199926" y="3076025"/>
          <a:ext cx="788581" cy="78858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6350" cap="flat" cmpd="sng" algn="ctr">
          <a:solidFill>
            <a:schemeClr val="dk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5BAF1CE-79DC-463D-885D-D9DDF39D7178}">
      <dsp:nvSpPr>
        <dsp:cNvPr id="0" name=""/>
        <dsp:cNvSpPr/>
      </dsp:nvSpPr>
      <dsp:spPr>
        <a:xfrm rot="10800000">
          <a:off x="1926734" y="4082379"/>
          <a:ext cx="5546582" cy="788581"/>
        </a:xfrm>
        <a:prstGeom prst="homePlate">
          <a:avLst/>
        </a:prstGeom>
        <a:solidFill>
          <a:schemeClr val="accent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774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0" kern="1200">
              <a:solidFill>
                <a:schemeClr val="bg1"/>
              </a:solidFill>
            </a:rPr>
            <a:t>Think-Tac-Toe Boards</a:t>
          </a:r>
        </a:p>
      </dsp:txBody>
      <dsp:txXfrm rot="10800000">
        <a:off x="2123879" y="4082379"/>
        <a:ext cx="5349437" cy="788581"/>
      </dsp:txXfrm>
    </dsp:sp>
    <dsp:sp modelId="{2F2BEA5D-E7D6-4E83-94D5-D11E66518EDE}">
      <dsp:nvSpPr>
        <dsp:cNvPr id="0" name=""/>
        <dsp:cNvSpPr/>
      </dsp:nvSpPr>
      <dsp:spPr>
        <a:xfrm>
          <a:off x="1199926" y="4100004"/>
          <a:ext cx="788581" cy="78858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6350" cap="flat" cmpd="sng" algn="ctr">
          <a:solidFill>
            <a:schemeClr val="dk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8742A-3EA6-433A-8E51-5646D54E0669}">
      <dsp:nvSpPr>
        <dsp:cNvPr id="0" name=""/>
        <dsp:cNvSpPr/>
      </dsp:nvSpPr>
      <dsp:spPr>
        <a:xfrm>
          <a:off x="3938"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Crayons or sparkly markers?</a:t>
          </a:r>
        </a:p>
      </dsp:txBody>
      <dsp:txXfrm>
        <a:off x="3938" y="1528278"/>
        <a:ext cx="1184656" cy="1528278"/>
      </dsp:txXfrm>
    </dsp:sp>
    <dsp:sp modelId="{6D7D7B52-9427-42D8-A447-575EDD74F873}">
      <dsp:nvSpPr>
        <dsp:cNvPr id="0" name=""/>
        <dsp:cNvSpPr/>
      </dsp:nvSpPr>
      <dsp:spPr>
        <a:xfrm>
          <a:off x="39478" y="229241"/>
          <a:ext cx="1113577" cy="127229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62F63F3F-9D15-4F8F-BD80-ABD031134E00}">
      <dsp:nvSpPr>
        <dsp:cNvPr id="0" name=""/>
        <dsp:cNvSpPr/>
      </dsp:nvSpPr>
      <dsp:spPr>
        <a:xfrm>
          <a:off x="1224135"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At your desk or in the library?</a:t>
          </a:r>
        </a:p>
      </dsp:txBody>
      <dsp:txXfrm>
        <a:off x="1224135" y="1528278"/>
        <a:ext cx="1184656" cy="1528278"/>
      </dsp:txXfrm>
    </dsp:sp>
    <dsp:sp modelId="{63E367CB-CC6A-47E2-8956-25B3E56DBE24}">
      <dsp:nvSpPr>
        <dsp:cNvPr id="0" name=""/>
        <dsp:cNvSpPr/>
      </dsp:nvSpPr>
      <dsp:spPr>
        <a:xfrm>
          <a:off x="1259675" y="229241"/>
          <a:ext cx="1113577" cy="127229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9CFF957C-2F4C-4CAD-91A3-8B3FF4E10879}">
      <dsp:nvSpPr>
        <dsp:cNvPr id="0" name=""/>
        <dsp:cNvSpPr/>
      </dsp:nvSpPr>
      <dsp:spPr>
        <a:xfrm>
          <a:off x="2444331"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In the reading corner or at your desk?</a:t>
          </a:r>
        </a:p>
      </dsp:txBody>
      <dsp:txXfrm>
        <a:off x="2444331" y="1528278"/>
        <a:ext cx="1184656" cy="1528278"/>
      </dsp:txXfrm>
    </dsp:sp>
    <dsp:sp modelId="{D5C93FA9-7277-42EF-8AFA-356B191395D6}">
      <dsp:nvSpPr>
        <dsp:cNvPr id="0" name=""/>
        <dsp:cNvSpPr/>
      </dsp:nvSpPr>
      <dsp:spPr>
        <a:xfrm>
          <a:off x="2479871" y="229241"/>
          <a:ext cx="1113577" cy="127229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C18B17A6-C89B-4B0A-9B99-41EF8A373074}">
      <dsp:nvSpPr>
        <dsp:cNvPr id="0" name=""/>
        <dsp:cNvSpPr/>
      </dsp:nvSpPr>
      <dsp:spPr>
        <a:xfrm>
          <a:off x="3664528"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Work independently or with a partner?</a:t>
          </a:r>
        </a:p>
      </dsp:txBody>
      <dsp:txXfrm>
        <a:off x="3664528" y="1528278"/>
        <a:ext cx="1184656" cy="1528278"/>
      </dsp:txXfrm>
    </dsp:sp>
    <dsp:sp modelId="{4F8193B7-1D1E-46B8-99B6-0C4628D4D53D}">
      <dsp:nvSpPr>
        <dsp:cNvPr id="0" name=""/>
        <dsp:cNvSpPr/>
      </dsp:nvSpPr>
      <dsp:spPr>
        <a:xfrm>
          <a:off x="3700068" y="229241"/>
          <a:ext cx="1113577" cy="127229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A19B540F-D6DC-4DA4-9228-44E49B415BD2}">
      <dsp:nvSpPr>
        <dsp:cNvPr id="0" name=""/>
        <dsp:cNvSpPr/>
      </dsp:nvSpPr>
      <dsp:spPr>
        <a:xfrm>
          <a:off x="4884724"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Which book would you like to read?</a:t>
          </a:r>
        </a:p>
      </dsp:txBody>
      <dsp:txXfrm>
        <a:off x="4884724" y="1528278"/>
        <a:ext cx="1184656" cy="1528278"/>
      </dsp:txXfrm>
    </dsp:sp>
    <dsp:sp modelId="{4DCAEAE9-99D9-41A7-96B5-C9D89B91E36D}">
      <dsp:nvSpPr>
        <dsp:cNvPr id="0" name=""/>
        <dsp:cNvSpPr/>
      </dsp:nvSpPr>
      <dsp:spPr>
        <a:xfrm>
          <a:off x="4920264" y="229241"/>
          <a:ext cx="1113577" cy="127229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EEEF27CA-FE9C-4898-A6AE-30519DA91E25}">
      <dsp:nvSpPr>
        <dsp:cNvPr id="0" name=""/>
        <dsp:cNvSpPr/>
      </dsp:nvSpPr>
      <dsp:spPr>
        <a:xfrm>
          <a:off x="6104921"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Finish in class or at home?</a:t>
          </a:r>
        </a:p>
      </dsp:txBody>
      <dsp:txXfrm>
        <a:off x="6104921" y="1528278"/>
        <a:ext cx="1184656" cy="1528278"/>
      </dsp:txXfrm>
    </dsp:sp>
    <dsp:sp modelId="{4F60A5D3-D1E8-4FB5-84AC-2CC8FE7470CE}">
      <dsp:nvSpPr>
        <dsp:cNvPr id="0" name=""/>
        <dsp:cNvSpPr/>
      </dsp:nvSpPr>
      <dsp:spPr>
        <a:xfrm>
          <a:off x="6140461" y="229241"/>
          <a:ext cx="1113577" cy="127229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9A0CA98D-1BD5-4822-91E8-AF57BE431D07}">
      <dsp:nvSpPr>
        <dsp:cNvPr id="0" name=""/>
        <dsp:cNvSpPr/>
      </dsp:nvSpPr>
      <dsp:spPr>
        <a:xfrm>
          <a:off x="7325117"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Typed or hand written?</a:t>
          </a:r>
        </a:p>
      </dsp:txBody>
      <dsp:txXfrm>
        <a:off x="7325117" y="1528278"/>
        <a:ext cx="1184656" cy="1528278"/>
      </dsp:txXfrm>
    </dsp:sp>
    <dsp:sp modelId="{BBB081A5-7227-44C4-9180-3E87785A6221}">
      <dsp:nvSpPr>
        <dsp:cNvPr id="0" name=""/>
        <dsp:cNvSpPr/>
      </dsp:nvSpPr>
      <dsp:spPr>
        <a:xfrm>
          <a:off x="7360657" y="229241"/>
          <a:ext cx="1113577" cy="1272291"/>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9D94390F-5953-4B5F-AAFB-DB793AD16BB2}">
      <dsp:nvSpPr>
        <dsp:cNvPr id="0" name=""/>
        <dsp:cNvSpPr/>
      </dsp:nvSpPr>
      <dsp:spPr>
        <a:xfrm>
          <a:off x="8545314" y="0"/>
          <a:ext cx="1184656" cy="3820696"/>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rPr>
            <a:t>Even or odds?</a:t>
          </a:r>
        </a:p>
      </dsp:txBody>
      <dsp:txXfrm>
        <a:off x="8545314" y="1528278"/>
        <a:ext cx="1184656" cy="1528278"/>
      </dsp:txXfrm>
    </dsp:sp>
    <dsp:sp modelId="{2FC59103-5B06-4E39-9BB7-94E12A19E180}">
      <dsp:nvSpPr>
        <dsp:cNvPr id="0" name=""/>
        <dsp:cNvSpPr/>
      </dsp:nvSpPr>
      <dsp:spPr>
        <a:xfrm>
          <a:off x="8580853" y="229241"/>
          <a:ext cx="1113577" cy="1272291"/>
        </a:xfrm>
        <a:prstGeom prst="ellipse">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7000" r="-7000"/>
          </a:stretch>
        </a:blip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dsp:style>
    </dsp:sp>
    <dsp:sp modelId="{F804544B-D060-4398-BA13-0A0A443465B6}">
      <dsp:nvSpPr>
        <dsp:cNvPr id="0" name=""/>
        <dsp:cNvSpPr/>
      </dsp:nvSpPr>
      <dsp:spPr>
        <a:xfrm>
          <a:off x="389356" y="3052814"/>
          <a:ext cx="8955197" cy="573104"/>
        </a:xfrm>
        <a:prstGeom prst="leftRightArrow">
          <a:avLst/>
        </a:prstGeom>
        <a:solidFill>
          <a:schemeClr val="bg1">
            <a:lumMod val="8500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7443A-46EF-4549-BC7D-86ABBD0784B6}">
      <dsp:nvSpPr>
        <dsp:cNvPr id="0" name=""/>
        <dsp:cNvSpPr/>
      </dsp:nvSpPr>
      <dsp:spPr>
        <a:xfrm>
          <a:off x="628649" y="0"/>
          <a:ext cx="7124700" cy="48006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4074D-FFCE-4899-B4AF-74F0DC344816}">
      <dsp:nvSpPr>
        <dsp:cNvPr id="0" name=""/>
        <dsp:cNvSpPr/>
      </dsp:nvSpPr>
      <dsp:spPr>
        <a:xfrm>
          <a:off x="0" y="1440179"/>
          <a:ext cx="2514600" cy="1920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solidFill>
                <a:srgbClr val="FFFF00"/>
              </a:solidFill>
            </a:rPr>
            <a:t>A</a:t>
          </a:r>
        </a:p>
      </dsp:txBody>
      <dsp:txXfrm>
        <a:off x="93738" y="1533917"/>
        <a:ext cx="2327124" cy="1732764"/>
      </dsp:txXfrm>
    </dsp:sp>
    <dsp:sp modelId="{A97D351E-DE50-4CF6-909F-0F412218AF7E}">
      <dsp:nvSpPr>
        <dsp:cNvPr id="0" name=""/>
        <dsp:cNvSpPr/>
      </dsp:nvSpPr>
      <dsp:spPr>
        <a:xfrm>
          <a:off x="2933699" y="1440179"/>
          <a:ext cx="2514600" cy="1920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t>B</a:t>
          </a:r>
        </a:p>
      </dsp:txBody>
      <dsp:txXfrm>
        <a:off x="3027437" y="1533917"/>
        <a:ext cx="2327124" cy="1732764"/>
      </dsp:txXfrm>
    </dsp:sp>
    <dsp:sp modelId="{F984329C-E97B-4E89-B5C5-4A58DA58D4FD}">
      <dsp:nvSpPr>
        <dsp:cNvPr id="0" name=""/>
        <dsp:cNvSpPr/>
      </dsp:nvSpPr>
      <dsp:spPr>
        <a:xfrm>
          <a:off x="5867400" y="1440179"/>
          <a:ext cx="2514600" cy="1920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t>C</a:t>
          </a:r>
        </a:p>
      </dsp:txBody>
      <dsp:txXfrm>
        <a:off x="5961138" y="1533917"/>
        <a:ext cx="2327124" cy="17327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23A0B-2EEB-4AF8-93BF-A85601492B8F}">
      <dsp:nvSpPr>
        <dsp:cNvPr id="0" name=""/>
        <dsp:cNvSpPr/>
      </dsp:nvSpPr>
      <dsp:spPr>
        <a:xfrm>
          <a:off x="0" y="4670367"/>
          <a:ext cx="8305800" cy="511075"/>
        </a:xfrm>
        <a:prstGeom prst="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Develop a monitoring plan to determine the effectiveness of the </a:t>
          </a:r>
          <a:r>
            <a:rPr lang="en-US" sz="1800" kern="1200" err="1"/>
            <a:t>precorrection</a:t>
          </a:r>
          <a:r>
            <a:rPr lang="en-US" sz="1800" kern="1200"/>
            <a:t> plan </a:t>
          </a:r>
        </a:p>
      </dsp:txBody>
      <dsp:txXfrm>
        <a:off x="0" y="4670367"/>
        <a:ext cx="8305800" cy="511075"/>
      </dsp:txXfrm>
    </dsp:sp>
    <dsp:sp modelId="{D412BB55-0250-47E6-878F-6FBB6793CE3C}">
      <dsp:nvSpPr>
        <dsp:cNvPr id="0" name=""/>
        <dsp:cNvSpPr/>
      </dsp:nvSpPr>
      <dsp:spPr>
        <a:xfrm rot="10800000">
          <a:off x="0" y="3891998"/>
          <a:ext cx="8305800" cy="786034"/>
        </a:xfrm>
        <a:prstGeom prst="upArrowCallou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Create a prompting plan to remind students to engage in the expected behavior</a:t>
          </a:r>
        </a:p>
      </dsp:txBody>
      <dsp:txXfrm rot="10800000">
        <a:off x="0" y="3891998"/>
        <a:ext cx="8305800" cy="510741"/>
      </dsp:txXfrm>
    </dsp:sp>
    <dsp:sp modelId="{103F41A3-A369-4F57-8955-EC58AE15E9A3}">
      <dsp:nvSpPr>
        <dsp:cNvPr id="0" name=""/>
        <dsp:cNvSpPr/>
      </dsp:nvSpPr>
      <dsp:spPr>
        <a:xfrm rot="10800000">
          <a:off x="0" y="3113630"/>
          <a:ext cx="8305800" cy="786034"/>
        </a:xfrm>
        <a:prstGeom prst="upArrowCallou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Provide students with strong reinforcement for completing the expected behavior </a:t>
          </a:r>
        </a:p>
      </dsp:txBody>
      <dsp:txXfrm rot="10800000">
        <a:off x="0" y="3113630"/>
        <a:ext cx="8305800" cy="510741"/>
      </dsp:txXfrm>
    </dsp:sp>
    <dsp:sp modelId="{7EDA727F-4E97-47F0-AC38-71855758680C}">
      <dsp:nvSpPr>
        <dsp:cNvPr id="0" name=""/>
        <dsp:cNvSpPr/>
      </dsp:nvSpPr>
      <dsp:spPr>
        <a:xfrm rot="10800000">
          <a:off x="0" y="2335262"/>
          <a:ext cx="8305800" cy="786034"/>
        </a:xfrm>
        <a:prstGeom prst="upArrowCallou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Provide students with an opportunity to practice the expected behavior</a:t>
          </a:r>
        </a:p>
      </dsp:txBody>
      <dsp:txXfrm rot="10800000">
        <a:off x="0" y="2335262"/>
        <a:ext cx="8305800" cy="510741"/>
      </dsp:txXfrm>
    </dsp:sp>
    <dsp:sp modelId="{219C34AC-0D41-4B1A-8B3B-C3CC933F913F}">
      <dsp:nvSpPr>
        <dsp:cNvPr id="0" name=""/>
        <dsp:cNvSpPr/>
      </dsp:nvSpPr>
      <dsp:spPr>
        <a:xfrm rot="10800000">
          <a:off x="0" y="1556893"/>
          <a:ext cx="8305800" cy="786034"/>
        </a:xfrm>
        <a:prstGeom prst="upArrowCallou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Modify the context to support student success	</a:t>
          </a:r>
        </a:p>
      </dsp:txBody>
      <dsp:txXfrm rot="10800000">
        <a:off x="0" y="1556893"/>
        <a:ext cx="8305800" cy="510741"/>
      </dsp:txXfrm>
    </dsp:sp>
    <dsp:sp modelId="{BB62E08E-322A-4ED2-9C6E-027630C32DEB}">
      <dsp:nvSpPr>
        <dsp:cNvPr id="0" name=""/>
        <dsp:cNvSpPr/>
      </dsp:nvSpPr>
      <dsp:spPr>
        <a:xfrm rot="10800000">
          <a:off x="0" y="778525"/>
          <a:ext cx="8305800" cy="786034"/>
        </a:xfrm>
        <a:prstGeom prst="upArrowCallou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Define the expected behavior</a:t>
          </a:r>
        </a:p>
      </dsp:txBody>
      <dsp:txXfrm rot="10800000">
        <a:off x="0" y="778525"/>
        <a:ext cx="8305800" cy="510741"/>
      </dsp:txXfrm>
    </dsp:sp>
    <dsp:sp modelId="{E871CAFC-1637-49CB-9B7E-7EBF5B878FD3}">
      <dsp:nvSpPr>
        <dsp:cNvPr id="0" name=""/>
        <dsp:cNvSpPr/>
      </dsp:nvSpPr>
      <dsp:spPr>
        <a:xfrm rot="10800000">
          <a:off x="0" y="0"/>
          <a:ext cx="8305800" cy="786034"/>
        </a:xfrm>
        <a:prstGeom prst="upArrowCallout">
          <a:avLst/>
        </a:prstGeom>
        <a:solidFill>
          <a:schemeClr val="tx2">
            <a:lumMod val="60000"/>
            <a:lumOff val="4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Identify the context and predictably challenging behaviors</a:t>
          </a:r>
        </a:p>
      </dsp:txBody>
      <dsp:txXfrm rot="10800000">
        <a:off x="0" y="0"/>
        <a:ext cx="8305800" cy="5107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E34E6-FB3E-4864-86A5-01B38B58407A}">
      <dsp:nvSpPr>
        <dsp:cNvPr id="0" name=""/>
        <dsp:cNvSpPr/>
      </dsp:nvSpPr>
      <dsp:spPr>
        <a:xfrm>
          <a:off x="4625695" y="808600"/>
          <a:ext cx="1707078" cy="3793562"/>
        </a:xfrm>
        <a:prstGeom prst="wedgeRectCallout">
          <a:avLst>
            <a:gd name="adj1" fmla="val 0"/>
            <a:gd name="adj2" fmla="val 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0" tIns="69850" rIns="69850" bIns="69850" numCol="1" spcCol="1270" anchor="t" anchorCtr="0">
          <a:noAutofit/>
        </a:bodyPr>
        <a:lstStyle/>
        <a:p>
          <a:pPr marL="0" lvl="0" indent="0" algn="r" defTabSz="977900">
            <a:lnSpc>
              <a:spcPct val="90000"/>
            </a:lnSpc>
            <a:spcBef>
              <a:spcPct val="0"/>
            </a:spcBef>
            <a:spcAft>
              <a:spcPct val="35000"/>
            </a:spcAft>
            <a:buNone/>
          </a:pPr>
          <a:r>
            <a:rPr lang="en-US" sz="2200" kern="1200"/>
            <a:t>How well did this support work for this student?</a:t>
          </a:r>
        </a:p>
      </dsp:txBody>
      <dsp:txXfrm>
        <a:off x="4842345" y="808600"/>
        <a:ext cx="1490428" cy="3793562"/>
      </dsp:txXfrm>
    </dsp:sp>
    <dsp:sp modelId="{0CB931B7-2913-4993-B72C-B4B09AC3EC12}">
      <dsp:nvSpPr>
        <dsp:cNvPr id="0" name=""/>
        <dsp:cNvSpPr/>
      </dsp:nvSpPr>
      <dsp:spPr>
        <a:xfrm>
          <a:off x="4625695" y="0"/>
          <a:ext cx="1707078" cy="8099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Experimental Design</a:t>
          </a:r>
        </a:p>
      </dsp:txBody>
      <dsp:txXfrm>
        <a:off x="4625695" y="0"/>
        <a:ext cx="1707078" cy="809980"/>
      </dsp:txXfrm>
    </dsp:sp>
    <dsp:sp modelId="{B97DAC85-4698-4EF8-B243-22AE730CF5F9}">
      <dsp:nvSpPr>
        <dsp:cNvPr id="0" name=""/>
        <dsp:cNvSpPr/>
      </dsp:nvSpPr>
      <dsp:spPr>
        <a:xfrm>
          <a:off x="2819401" y="808600"/>
          <a:ext cx="1904484" cy="3522955"/>
        </a:xfrm>
        <a:prstGeom prst="wedgeRectCallout">
          <a:avLst>
            <a:gd name="adj1" fmla="val 62500"/>
            <a:gd name="adj2" fmla="val 2083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0" tIns="69850" rIns="69850" bIns="69850" numCol="1" spcCol="1270" anchor="t" anchorCtr="0">
          <a:noAutofit/>
        </a:bodyPr>
        <a:lstStyle/>
        <a:p>
          <a:pPr marL="0" lvl="0" indent="0" algn="r" defTabSz="977900">
            <a:lnSpc>
              <a:spcPct val="90000"/>
            </a:lnSpc>
            <a:spcBef>
              <a:spcPct val="0"/>
            </a:spcBef>
            <a:spcAft>
              <a:spcPct val="35000"/>
            </a:spcAft>
            <a:buNone/>
          </a:pPr>
          <a:r>
            <a:rPr lang="en-US" sz="2200" kern="1200"/>
            <a:t>What do stakeholders think about the goals, procedures, and outcomes?</a:t>
          </a:r>
        </a:p>
      </dsp:txBody>
      <dsp:txXfrm>
        <a:off x="3061104" y="808600"/>
        <a:ext cx="1662781" cy="3522955"/>
      </dsp:txXfrm>
    </dsp:sp>
    <dsp:sp modelId="{1DDE1ACC-5448-4E67-AD04-7EC81D10806C}">
      <dsp:nvSpPr>
        <dsp:cNvPr id="0" name=""/>
        <dsp:cNvSpPr/>
      </dsp:nvSpPr>
      <dsp:spPr>
        <a:xfrm>
          <a:off x="2843863" y="131161"/>
          <a:ext cx="1855560" cy="6774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Social Validity</a:t>
          </a:r>
        </a:p>
      </dsp:txBody>
      <dsp:txXfrm>
        <a:off x="2843863" y="131161"/>
        <a:ext cx="1855560" cy="677438"/>
      </dsp:txXfrm>
    </dsp:sp>
    <dsp:sp modelId="{4F12341F-7109-47E8-861E-AC535665D77A}">
      <dsp:nvSpPr>
        <dsp:cNvPr id="0" name=""/>
        <dsp:cNvSpPr/>
      </dsp:nvSpPr>
      <dsp:spPr>
        <a:xfrm>
          <a:off x="1211026" y="808600"/>
          <a:ext cx="1707078" cy="3251888"/>
        </a:xfrm>
        <a:prstGeom prst="wedgeRectCallout">
          <a:avLst>
            <a:gd name="adj1" fmla="val 62500"/>
            <a:gd name="adj2" fmla="val 2083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0" tIns="69850" rIns="69850" bIns="69850" numCol="1" spcCol="1270" anchor="t" anchorCtr="0">
          <a:noAutofit/>
        </a:bodyPr>
        <a:lstStyle/>
        <a:p>
          <a:pPr marL="0" lvl="0" indent="0" algn="r" defTabSz="977900">
            <a:lnSpc>
              <a:spcPct val="90000"/>
            </a:lnSpc>
            <a:spcBef>
              <a:spcPct val="0"/>
            </a:spcBef>
            <a:spcAft>
              <a:spcPct val="35000"/>
            </a:spcAft>
            <a:buNone/>
          </a:pPr>
          <a:r>
            <a:rPr lang="en-US" sz="2200" kern="1200"/>
            <a:t>Is it happening?</a:t>
          </a:r>
        </a:p>
      </dsp:txBody>
      <dsp:txXfrm>
        <a:off x="1427676" y="808600"/>
        <a:ext cx="1490428" cy="3251888"/>
      </dsp:txXfrm>
    </dsp:sp>
    <dsp:sp modelId="{203A2E34-2038-48AE-BF22-F23376063780}">
      <dsp:nvSpPr>
        <dsp:cNvPr id="0" name=""/>
        <dsp:cNvSpPr/>
      </dsp:nvSpPr>
      <dsp:spPr>
        <a:xfrm>
          <a:off x="1211026" y="266465"/>
          <a:ext cx="1707078" cy="5421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Treatment Integrity</a:t>
          </a:r>
        </a:p>
      </dsp:txBody>
      <dsp:txXfrm>
        <a:off x="1211026" y="266465"/>
        <a:ext cx="1707078" cy="54213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E34E6-FB3E-4864-86A5-01B38B58407A}">
      <dsp:nvSpPr>
        <dsp:cNvPr id="0" name=""/>
        <dsp:cNvSpPr/>
      </dsp:nvSpPr>
      <dsp:spPr>
        <a:xfrm>
          <a:off x="4935559" y="843465"/>
          <a:ext cx="1780684" cy="3957133"/>
        </a:xfrm>
        <a:prstGeom prst="wedgeRectCallout">
          <a:avLst>
            <a:gd name="adj1" fmla="val 0"/>
            <a:gd name="adj2" fmla="val 0"/>
          </a:avLst>
        </a:prstGeom>
        <a:solidFill>
          <a:schemeClr val="bg1">
            <a:lumMod val="9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0" tIns="69850" rIns="69850" bIns="69850" numCol="1" spcCol="1270" anchor="t" anchorCtr="0">
          <a:noAutofit/>
        </a:bodyPr>
        <a:lstStyle/>
        <a:p>
          <a:pPr marL="0" lvl="0" indent="0" algn="r" defTabSz="977900">
            <a:lnSpc>
              <a:spcPct val="90000"/>
            </a:lnSpc>
            <a:spcBef>
              <a:spcPct val="0"/>
            </a:spcBef>
            <a:spcAft>
              <a:spcPct val="35000"/>
            </a:spcAft>
            <a:buNone/>
          </a:pPr>
          <a:r>
            <a:rPr lang="en-US" sz="2200" kern="1200"/>
            <a:t>How well did this support work for this student?</a:t>
          </a:r>
        </a:p>
      </dsp:txBody>
      <dsp:txXfrm>
        <a:off x="5161550" y="843465"/>
        <a:ext cx="1554692" cy="3957133"/>
      </dsp:txXfrm>
    </dsp:sp>
    <dsp:sp modelId="{0CB931B7-2913-4993-B72C-B4B09AC3EC12}">
      <dsp:nvSpPr>
        <dsp:cNvPr id="0" name=""/>
        <dsp:cNvSpPr/>
      </dsp:nvSpPr>
      <dsp:spPr>
        <a:xfrm>
          <a:off x="4935559" y="0"/>
          <a:ext cx="1780684" cy="844905"/>
        </a:xfrm>
        <a:prstGeom prst="rect">
          <a:avLst/>
        </a:prstGeom>
        <a:solidFill>
          <a:schemeClr val="accent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Experimental Design</a:t>
          </a:r>
        </a:p>
      </dsp:txBody>
      <dsp:txXfrm>
        <a:off x="4935559" y="0"/>
        <a:ext cx="1780684" cy="844905"/>
      </dsp:txXfrm>
    </dsp:sp>
    <dsp:sp modelId="{B97DAC85-4698-4EF8-B243-22AE730CF5F9}">
      <dsp:nvSpPr>
        <dsp:cNvPr id="0" name=""/>
        <dsp:cNvSpPr/>
      </dsp:nvSpPr>
      <dsp:spPr>
        <a:xfrm>
          <a:off x="3154340" y="843465"/>
          <a:ext cx="1780684" cy="3674858"/>
        </a:xfrm>
        <a:prstGeom prst="wedgeRectCallout">
          <a:avLst>
            <a:gd name="adj1" fmla="val 62500"/>
            <a:gd name="adj2" fmla="val 20830"/>
          </a:avLst>
        </a:prstGeom>
        <a:solidFill>
          <a:schemeClr val="bg1">
            <a:lumMod val="9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0" tIns="69850" rIns="69850" bIns="69850" numCol="1" spcCol="1270" anchor="t" anchorCtr="0">
          <a:noAutofit/>
        </a:bodyPr>
        <a:lstStyle/>
        <a:p>
          <a:pPr marL="0" lvl="0" indent="0" algn="r" defTabSz="977900">
            <a:lnSpc>
              <a:spcPct val="90000"/>
            </a:lnSpc>
            <a:spcBef>
              <a:spcPct val="0"/>
            </a:spcBef>
            <a:spcAft>
              <a:spcPct val="35000"/>
            </a:spcAft>
            <a:buNone/>
          </a:pPr>
          <a:r>
            <a:rPr lang="en-US" sz="2200" kern="1200"/>
            <a:t>What do </a:t>
          </a:r>
          <a:r>
            <a:rPr lang="en-US" sz="2100" kern="1200"/>
            <a:t>stakeholders</a:t>
          </a:r>
          <a:r>
            <a:rPr lang="en-US" sz="2200" kern="1200"/>
            <a:t> think about the goals, procedures, and outcomes?</a:t>
          </a:r>
        </a:p>
      </dsp:txBody>
      <dsp:txXfrm>
        <a:off x="3380332" y="843465"/>
        <a:ext cx="1554692" cy="3674858"/>
      </dsp:txXfrm>
    </dsp:sp>
    <dsp:sp modelId="{1DDE1ACC-5448-4E67-AD04-7EC81D10806C}">
      <dsp:nvSpPr>
        <dsp:cNvPr id="0" name=""/>
        <dsp:cNvSpPr/>
      </dsp:nvSpPr>
      <dsp:spPr>
        <a:xfrm>
          <a:off x="3154340" y="136817"/>
          <a:ext cx="1780684" cy="706648"/>
        </a:xfrm>
        <a:prstGeom prst="rect">
          <a:avLst/>
        </a:prstGeom>
        <a:solidFill>
          <a:schemeClr val="accent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Social Validity</a:t>
          </a:r>
        </a:p>
      </dsp:txBody>
      <dsp:txXfrm>
        <a:off x="3154340" y="136817"/>
        <a:ext cx="1780684" cy="706648"/>
      </dsp:txXfrm>
    </dsp:sp>
    <dsp:sp modelId="{4F12341F-7109-47E8-861E-AC535665D77A}">
      <dsp:nvSpPr>
        <dsp:cNvPr id="0" name=""/>
        <dsp:cNvSpPr/>
      </dsp:nvSpPr>
      <dsp:spPr>
        <a:xfrm>
          <a:off x="1373656" y="843465"/>
          <a:ext cx="1780684" cy="3392103"/>
        </a:xfrm>
        <a:prstGeom prst="wedgeRectCallout">
          <a:avLst>
            <a:gd name="adj1" fmla="val 62500"/>
            <a:gd name="adj2" fmla="val 20830"/>
          </a:avLst>
        </a:prstGeom>
        <a:solidFill>
          <a:schemeClr val="bg1">
            <a:lumMod val="9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0" tIns="69850" rIns="69850" bIns="69850" numCol="1" spcCol="1270" anchor="t" anchorCtr="0">
          <a:noAutofit/>
        </a:bodyPr>
        <a:lstStyle/>
        <a:p>
          <a:pPr marL="0" lvl="0" indent="0" algn="r" defTabSz="977900">
            <a:lnSpc>
              <a:spcPct val="90000"/>
            </a:lnSpc>
            <a:spcBef>
              <a:spcPct val="0"/>
            </a:spcBef>
            <a:spcAft>
              <a:spcPct val="35000"/>
            </a:spcAft>
            <a:buNone/>
          </a:pPr>
          <a:r>
            <a:rPr lang="en-US" sz="2200" kern="1200"/>
            <a:t>Is it happening?</a:t>
          </a:r>
        </a:p>
      </dsp:txBody>
      <dsp:txXfrm>
        <a:off x="1599648" y="843465"/>
        <a:ext cx="1554692" cy="3392103"/>
      </dsp:txXfrm>
    </dsp:sp>
    <dsp:sp modelId="{203A2E34-2038-48AE-BF22-F23376063780}">
      <dsp:nvSpPr>
        <dsp:cNvPr id="0" name=""/>
        <dsp:cNvSpPr/>
      </dsp:nvSpPr>
      <dsp:spPr>
        <a:xfrm>
          <a:off x="1373656" y="277954"/>
          <a:ext cx="1780684" cy="565510"/>
        </a:xfrm>
        <a:prstGeom prst="rect">
          <a:avLst/>
        </a:prstGeom>
        <a:solidFill>
          <a:schemeClr val="accent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Treatment Integrity</a:t>
          </a:r>
        </a:p>
      </dsp:txBody>
      <dsp:txXfrm>
        <a:off x="1373656" y="277954"/>
        <a:ext cx="1780684" cy="565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11/layout/InterconnectedBlockProcess#3">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6/5/2023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E20EA-904F-41A9-AAD9-153671E942A0}" type="datetimeFigureOut">
              <a:rPr lang="en-US"/>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C60E6-90B1-46FB-858E-564E6D0F225F}" type="slidenum">
              <a:rPr lang="en-US"/>
              <a:t>‹#›</a:t>
            </a:fld>
            <a:endParaRPr lang="en-US"/>
          </a:p>
        </p:txBody>
      </p:sp>
    </p:spTree>
    <p:extLst>
      <p:ext uri="{BB962C8B-B14F-4D97-AF65-F5344CB8AC3E}">
        <p14:creationId xmlns:p14="http://schemas.microsoft.com/office/powerpoint/2010/main" val="352650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Title:</a:t>
            </a:r>
            <a:r>
              <a:rPr lang="en-US" sz="1800">
                <a:effectLst/>
                <a:latin typeface="Calibri" panose="020F0502020204030204" pitchFamily="34" charset="0"/>
                <a:ea typeface="Calibri" panose="020F0502020204030204" pitchFamily="34" charset="0"/>
                <a:cs typeface="Times New Roman" panose="02020603050405020304" pitchFamily="18" charset="0"/>
              </a:rPr>
              <a:t> Keeping Student Engaged: Practical Strategies that Work</a:t>
            </a: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Abstract:</a:t>
            </a:r>
            <a:r>
              <a:rPr lang="en-US" sz="1800">
                <a:effectLst/>
                <a:latin typeface="Calibri" panose="020F0502020204030204" pitchFamily="34" charset="0"/>
                <a:ea typeface="Calibri" panose="020F0502020204030204" pitchFamily="34" charset="0"/>
                <a:cs typeface="Times New Roman" panose="02020603050405020304" pitchFamily="18" charset="0"/>
              </a:rPr>
              <a:t> In this session, we introduce low-intensity, teacher-delivered strategies (e.g., behavior specific praise, precorrection and instructional choice) maximize engagement and reduce disruption. We explain how to use these strategies at Tier 1, as stand-alone Tier 2 interventions, and as part of Tier 2 and Tier 3 intervention packages.  </a:t>
            </a:r>
          </a:p>
          <a:p>
            <a:endParaRPr lang="en-US"/>
          </a:p>
        </p:txBody>
      </p:sp>
      <p:sp>
        <p:nvSpPr>
          <p:cNvPr id="4" name="Slide Number Placeholder 3"/>
          <p:cNvSpPr>
            <a:spLocks noGrp="1"/>
          </p:cNvSpPr>
          <p:nvPr>
            <p:ph type="sldNum" sz="quarter" idx="5"/>
          </p:nvPr>
        </p:nvSpPr>
        <p:spPr/>
        <p:txBody>
          <a:bodyPr/>
          <a:lstStyle/>
          <a:p>
            <a:fld id="{DCAC60E6-90B1-46FB-858E-564E6D0F225F}" type="slidenum">
              <a:rPr lang="en-US"/>
              <a:t>1</a:t>
            </a:fld>
            <a:endParaRPr lang="en-US"/>
          </a:p>
        </p:txBody>
      </p:sp>
    </p:spTree>
    <p:extLst>
      <p:ext uri="{BB962C8B-B14F-4D97-AF65-F5344CB8AC3E}">
        <p14:creationId xmlns:p14="http://schemas.microsoft.com/office/powerpoint/2010/main" val="4247487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creating free-access resources on specific topics, such as infographics, videos, and step-by-step checklists, we also created Ci3T Implementation exemplars to assist school leaders in conceptualizing how to use their Ci3T structures to adapt procedures for remote learning environments.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77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minute timer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5594E-49B8-4D6F-976E-47E35F211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175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510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D6C31-021E-4E27-8660-9F983533C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0926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60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22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835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7511C-EA28-4CD0-9A91-779D8D988C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393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696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769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point prevalence estimates (</a:t>
            </a:r>
            <a:r>
              <a:rPr lang="en-US" err="1"/>
              <a:t>Forness</a:t>
            </a:r>
            <a:r>
              <a:rPr lang="en-US"/>
              <a:t> et al., 2012) versus students who receive special education support</a:t>
            </a:r>
          </a:p>
          <a:p>
            <a:endParaRPr lang="en-US"/>
          </a:p>
          <a:p>
            <a:r>
              <a:rPr lang="en-US"/>
              <a:t>Covid– current level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835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950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accordions below we will be uploading a series of brief practice guides that we hope you will find useful. Feel free to share these materials with fellow educators and families. We are sending positive thoughts to all our partners, colleagues, and the students you so tirelessly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Materials to support educators and families as we transition to continuous learning </a:t>
            </a:r>
          </a:p>
          <a:p>
            <a:r>
              <a:rPr lang="en-US"/>
              <a:t>Using your Ci3T structures to facilitate positive, productive environments for students, families, educators, and administrators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20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46C3B-F026-024A-9BA4-CAE7ADD7E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2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10-min timer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5594E-49B8-4D6F-976E-47E35F2111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2980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minute timer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5594E-49B8-4D6F-976E-47E35F211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405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Lane, K. L., Oakes, W. P., Ennis, R. P., &amp; Hirsch, S. E. (2014). Identifying students for secondary and tertiary prevention efforts: How do we determine which students have Tier 2 and Tier 3 needs? </a:t>
            </a:r>
            <a:r>
              <a:rPr lang="en-US" sz="1200" i="1"/>
              <a:t>Preventing School Failure, 58, </a:t>
            </a:r>
            <a:r>
              <a:rPr lang="en-US" sz="1200"/>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7511C-EA28-4CD0-9A91-779D8D988C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2076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D6C31-021E-4E27-8660-9F983533C4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6668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Managing behavior with </a:t>
            </a:r>
            <a:r>
              <a:rPr lang="en-US" b="1" err="1"/>
              <a:t>precorrections</a:t>
            </a:r>
            <a:r>
              <a:rPr lang="en-US" b="1"/>
              <a:t>:</a:t>
            </a:r>
          </a:p>
          <a:p>
            <a:r>
              <a:rPr lang="en-US"/>
              <a:t>An antecedent-based strategy: anticipate what activities may cause inappropriate behaviors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Identifies predictable contexts that often result in problem behavior and provides students with supports, prompts, and reinforcement for engaging in appropriate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 shift from controlling behavior with consequence alone</a:t>
            </a:r>
          </a:p>
          <a:p>
            <a:endParaRPr lang="en-US"/>
          </a:p>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7668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42564">
              <a:defRPr/>
            </a:pPr>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4581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F34BE-A71F-4799-B5C6-EC34E2F5FB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0806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Intentional about the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697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0013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0458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7511C-EA28-4CD0-9A91-779D8D988C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3981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02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EE49B4-EC0A-4049-9686-12B5F89B47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889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8398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9967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accordions below we will be uploading a series of brief practice guides that we hope you will find useful. Feel free to share these materials with fellow educators and families. We are sending positive thoughts to all our partners, colleagues, and the students you so tirelessly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Materials to support educators and families as we transition to continuous learning </a:t>
            </a:r>
          </a:p>
          <a:p>
            <a:r>
              <a:rPr lang="en-US"/>
              <a:t>Using your Ci3T structures to facilitate positive, productive environments for students, families, educators, and administrators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208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minute timer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5594E-49B8-4D6F-976E-47E35F2111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131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10-min timer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5594E-49B8-4D6F-976E-47E35F2111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91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9</a:t>
            </a:fld>
            <a:endParaRPr lang="en-US"/>
          </a:p>
        </p:txBody>
      </p:sp>
    </p:spTree>
    <p:extLst>
      <p:ext uri="{BB962C8B-B14F-4D97-AF65-F5344CB8AC3E}">
        <p14:creationId xmlns:p14="http://schemas.microsoft.com/office/powerpoint/2010/main" val="3555341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idea is called integrated lesson planning, which involves providing teachers with a structure in which to plan lessons that seamlessly weave together lesson objectives across academic, behavioral, and social domains, as well as embedding low-intensity strategies throughout the lesson in an intentional fashion to help ensure instruction is engaging, varied, and relevant for all students. We look forward to sharing more about integrated lesson planning in the future, but if you are interested in accessing a templated integrated lesson plan format, this can also be found under the Resources for Educators accordion on ci3t.org/covid.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46C3B-F026-024A-9BA4-CAE7ADD7E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226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to close out, we want to encourage you all to check out resources available for teaching educators to use low-intensity strategies in in-person settings,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8008F-DB08-4554-A422-21F93A4BC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51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83</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190861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well as the resources available on ci3t.org/covid to support educators and families in using the approaches to help students at school and at home. </a:t>
            </a:r>
          </a:p>
        </p:txBody>
      </p:sp>
    </p:spTree>
    <p:extLst>
      <p:ext uri="{BB962C8B-B14F-4D97-AF65-F5344CB8AC3E}">
        <p14:creationId xmlns:p14="http://schemas.microsoft.com/office/powerpoint/2010/main" val="32235795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93</a:t>
            </a:fld>
            <a:endParaRPr lang="en-US"/>
          </a:p>
        </p:txBody>
      </p:sp>
    </p:spTree>
    <p:extLst>
      <p:ext uri="{BB962C8B-B14F-4D97-AF65-F5344CB8AC3E}">
        <p14:creationId xmlns:p14="http://schemas.microsoft.com/office/powerpoint/2010/main" val="399833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10</a:t>
            </a:fld>
            <a:endParaRPr lang="en-US"/>
          </a:p>
        </p:txBody>
      </p:sp>
    </p:spTree>
    <p:extLst>
      <p:ext uri="{BB962C8B-B14F-4D97-AF65-F5344CB8AC3E}">
        <p14:creationId xmlns:p14="http://schemas.microsoft.com/office/powerpoint/2010/main" val="3349610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57016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revisit at the end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9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8665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7626">
              <a:defRPr/>
            </a:pPr>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7511C-EA28-4CD0-9A91-779D8D988C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090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26" Type="http://schemas.microsoft.com/office/2007/relationships/diagramDrawing" Target="../diagrams/drawing9.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5" Type="http://schemas.openxmlformats.org/officeDocument/2006/relationships/diagramColors" Target="../diagrams/colors9.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29" Type="http://schemas.openxmlformats.org/officeDocument/2006/relationships/diagramQuickStyle" Target="../diagrams/quickStyle10.xml"/><Relationship Id="rId1" Type="http://schemas.openxmlformats.org/officeDocument/2006/relationships/slideMaster" Target="../slideMasters/slideMaster3.xml"/><Relationship Id="rId6" Type="http://schemas.microsoft.com/office/2007/relationships/diagramDrawing" Target="../diagrams/drawing5.xml"/><Relationship Id="rId11" Type="http://schemas.microsoft.com/office/2007/relationships/diagramDrawing" Target="../diagrams/drawing6.xml"/><Relationship Id="rId24" Type="http://schemas.openxmlformats.org/officeDocument/2006/relationships/diagramQuickStyle" Target="../diagrams/quickStyle9.xml"/><Relationship Id="rId5" Type="http://schemas.openxmlformats.org/officeDocument/2006/relationships/diagramColors" Target="../diagrams/colors5.xml"/><Relationship Id="rId15" Type="http://schemas.openxmlformats.org/officeDocument/2006/relationships/diagramColors" Target="../diagrams/colors7.xml"/><Relationship Id="rId23" Type="http://schemas.openxmlformats.org/officeDocument/2006/relationships/diagramLayout" Target="../diagrams/layout9.xml"/><Relationship Id="rId28" Type="http://schemas.openxmlformats.org/officeDocument/2006/relationships/diagramLayout" Target="../diagrams/layout10.xml"/><Relationship Id="rId10" Type="http://schemas.openxmlformats.org/officeDocument/2006/relationships/diagramColors" Target="../diagrams/colors6.xml"/><Relationship Id="rId19" Type="http://schemas.openxmlformats.org/officeDocument/2006/relationships/diagramQuickStyle" Target="../diagrams/quickStyle8.xml"/><Relationship Id="rId31" Type="http://schemas.microsoft.com/office/2007/relationships/diagramDrawing" Target="../diagrams/drawing10.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 Id="rId22" Type="http://schemas.openxmlformats.org/officeDocument/2006/relationships/diagramData" Target="../diagrams/data9.xml"/><Relationship Id="rId27" Type="http://schemas.openxmlformats.org/officeDocument/2006/relationships/diagramData" Target="../diagrams/data10.xml"/><Relationship Id="rId30" Type="http://schemas.openxmlformats.org/officeDocument/2006/relationships/diagramColors" Target="../diagrams/colors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410200" y="224073"/>
            <a:ext cx="1371600" cy="938784"/>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52B53"/>
          </a:solidFill>
        </p:spPr>
        <p:txBody>
          <a:bodyPr/>
          <a:lstStyle>
            <a:lvl1pPr>
              <a:defRPr>
                <a:solidFill>
                  <a:srgbClr val="FFFFFF"/>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userDrawn="1"/>
        </p:nvGrpSpPr>
        <p:grpSpPr>
          <a:xfrm>
            <a:off x="5588000" y="5953478"/>
            <a:ext cx="1016000" cy="808962"/>
            <a:chOff x="4191000" y="5953478"/>
            <a:chExt cx="762000" cy="808962"/>
          </a:xfrm>
        </p:grpSpPr>
        <p:sp>
          <p:nvSpPr>
            <p:cNvPr id="12" name="Rectangle 11"/>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5529" y="5953478"/>
              <a:ext cx="537201" cy="808962"/>
            </a:xfrm>
            <a:prstGeom prst="rect">
              <a:avLst/>
            </a:prstGeom>
          </p:spPr>
        </p:pic>
      </p:grpSp>
    </p:spTree>
    <p:extLst>
      <p:ext uri="{BB962C8B-B14F-4D97-AF65-F5344CB8AC3E}">
        <p14:creationId xmlns:p14="http://schemas.microsoft.com/office/powerpoint/2010/main" val="12500248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52B53"/>
          </a:solidFill>
        </p:spPr>
        <p:txBody>
          <a:bodyPr/>
          <a:lstStyle>
            <a:lvl1pPr>
              <a:defRPr>
                <a:solidFill>
                  <a:srgbClr val="FFFFFF"/>
                </a:solidFill>
              </a:defRPr>
            </a:lvl1pPr>
          </a:lstStyle>
          <a:p>
            <a:r>
              <a:rPr lang="en-US"/>
              <a:t>Click to edit Master title style</a:t>
            </a:r>
          </a:p>
        </p:txBody>
      </p:sp>
      <p:cxnSp>
        <p:nvCxnSpPr>
          <p:cNvPr id="6" name="Straight Connector 5"/>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userDrawn="1"/>
        </p:nvGrpSpPr>
        <p:grpSpPr>
          <a:xfrm>
            <a:off x="5588000" y="5953478"/>
            <a:ext cx="1016000" cy="808962"/>
            <a:chOff x="4191000" y="5953478"/>
            <a:chExt cx="762000" cy="808962"/>
          </a:xfrm>
        </p:grpSpPr>
        <p:sp>
          <p:nvSpPr>
            <p:cNvPr id="8" name="Rectangle 7"/>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5529" y="5953478"/>
              <a:ext cx="537201" cy="808962"/>
            </a:xfrm>
            <a:prstGeom prst="rect">
              <a:avLst/>
            </a:prstGeom>
          </p:spPr>
        </p:pic>
      </p:grpSp>
    </p:spTree>
    <p:extLst>
      <p:ext uri="{BB962C8B-B14F-4D97-AF65-F5344CB8AC3E}">
        <p14:creationId xmlns:p14="http://schemas.microsoft.com/office/powerpoint/2010/main" val="28325876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8669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noFill/>
        </p:spPr>
        <p:txBody>
          <a:bodyPr/>
          <a:lstStyle>
            <a:lvl1pPr>
              <a:defRPr>
                <a:solidFill>
                  <a:schemeClr val="tx1"/>
                </a:solidFill>
              </a:defRPr>
            </a:lvl1pPr>
          </a:lstStyle>
          <a:p>
            <a:r>
              <a:rPr lang="en-US"/>
              <a:t>Click to edit Master title style</a:t>
            </a:r>
          </a:p>
        </p:txBody>
      </p:sp>
      <p:sp>
        <p:nvSpPr>
          <p:cNvPr id="7" name="Rectangle 6"/>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5996" y="3810000"/>
            <a:ext cx="5882809" cy="1739986"/>
          </a:xfrm>
          <a:prstGeom prst="rect">
            <a:avLst/>
          </a:prstGeom>
        </p:spPr>
      </p:pic>
    </p:spTree>
    <p:extLst>
      <p:ext uri="{BB962C8B-B14F-4D97-AF65-F5344CB8AC3E}">
        <p14:creationId xmlns:p14="http://schemas.microsoft.com/office/powerpoint/2010/main" val="11193882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userDrawn="1"/>
        </p:nvGrpSpPr>
        <p:grpSpPr>
          <a:xfrm>
            <a:off x="5588000" y="5953478"/>
            <a:ext cx="1016000" cy="808962"/>
            <a:chOff x="4191000" y="5953478"/>
            <a:chExt cx="762000" cy="808962"/>
          </a:xfrm>
        </p:grpSpPr>
        <p:sp>
          <p:nvSpPr>
            <p:cNvPr id="8" name="Rectangle 7"/>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5529" y="5953478"/>
              <a:ext cx="537201" cy="808962"/>
            </a:xfrm>
            <a:prstGeom prst="rect">
              <a:avLst/>
            </a:prstGeom>
          </p:spPr>
        </p:pic>
      </p:grpSp>
    </p:spTree>
    <p:extLst>
      <p:ext uri="{BB962C8B-B14F-4D97-AF65-F5344CB8AC3E}">
        <p14:creationId xmlns:p14="http://schemas.microsoft.com/office/powerpoint/2010/main" val="31696740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3400"/>
            <a:ext cx="10363200" cy="1143000"/>
          </a:xfrm>
        </p:spPr>
        <p:txBody>
          <a:bodyPr/>
          <a:lstStyle>
            <a:lvl1pPr>
              <a:defRPr>
                <a:solidFill>
                  <a:srgbClr val="505153"/>
                </a:solidFill>
                <a:latin typeface="Times New Roman"/>
                <a:cs typeface="Times New Roman"/>
              </a:defRPr>
            </a:lvl1pPr>
          </a:lstStyle>
          <a:p>
            <a:r>
              <a:rPr lang="en-US"/>
              <a:t>Click to edit Master title style</a:t>
            </a:r>
          </a:p>
        </p:txBody>
      </p:sp>
      <p:sp>
        <p:nvSpPr>
          <p:cNvPr id="3" name="Subtitle 2"/>
          <p:cNvSpPr>
            <a:spLocks noGrp="1"/>
          </p:cNvSpPr>
          <p:nvPr>
            <p:ph type="subTitle" idx="1"/>
          </p:nvPr>
        </p:nvSpPr>
        <p:spPr>
          <a:xfrm>
            <a:off x="1828800" y="1676399"/>
            <a:ext cx="8534400" cy="1600200"/>
          </a:xfrm>
        </p:spPr>
        <p:txBody>
          <a:bodyPr>
            <a:normAutofit/>
          </a:bodyPr>
          <a:lstStyle>
            <a:lvl1pPr marL="0" indent="0" algn="ctr">
              <a:buNone/>
              <a:defRPr sz="28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08000" y="6172201"/>
            <a:ext cx="2844800" cy="365125"/>
          </a:xfrm>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a:xfrm>
            <a:off x="3454400" y="6172201"/>
            <a:ext cx="386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9144000" y="6324601"/>
            <a:ext cx="28448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9" name="Picture 8" descr="CI3T_colo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80347" y="3810000"/>
            <a:ext cx="5974107" cy="1739986"/>
          </a:xfrm>
          <a:prstGeom prst="rect">
            <a:avLst/>
          </a:prstGeom>
        </p:spPr>
      </p:pic>
    </p:spTree>
    <p:extLst>
      <p:ext uri="{BB962C8B-B14F-4D97-AF65-F5344CB8AC3E}">
        <p14:creationId xmlns:p14="http://schemas.microsoft.com/office/powerpoint/2010/main" val="35261189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solidFill>
            <a:srgbClr val="948A54"/>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505153"/>
                </a:solidFill>
              </a:defRPr>
            </a:lvl1pPr>
            <a:lvl2pPr>
              <a:defRPr>
                <a:solidFill>
                  <a:srgbClr val="505153"/>
                </a:solidFill>
              </a:defRPr>
            </a:lvl2pPr>
            <a:lvl3pPr>
              <a:defRPr>
                <a:solidFill>
                  <a:srgbClr val="505153"/>
                </a:solidFill>
              </a:defRPr>
            </a:lvl3pPr>
            <a:lvl4pPr>
              <a:defRPr>
                <a:solidFill>
                  <a:srgbClr val="505153"/>
                </a:solidFill>
              </a:defRPr>
            </a:lvl4pPr>
            <a:lvl5pPr>
              <a:defRPr>
                <a:solidFill>
                  <a:srgbClr val="50515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72201"/>
            <a:ext cx="2844800" cy="365125"/>
          </a:xfrm>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a:xfrm>
            <a:off x="4064000" y="6172201"/>
            <a:ext cx="386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839200" y="6340476"/>
            <a:ext cx="28448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cxnSp>
        <p:nvCxnSpPr>
          <p:cNvPr id="12" name="Straight Connector 11"/>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userDrawn="1"/>
        </p:nvGrpSpPr>
        <p:grpSpPr>
          <a:xfrm>
            <a:off x="5588000" y="5953478"/>
            <a:ext cx="1016000" cy="808962"/>
            <a:chOff x="4191000" y="5953478"/>
            <a:chExt cx="762000" cy="808962"/>
          </a:xfrm>
        </p:grpSpPr>
        <p:sp>
          <p:nvSpPr>
            <p:cNvPr id="14" name="Rectangle 13"/>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6" name="Picture 15" descr="CI3T_icon_colo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93420" y="5953478"/>
              <a:ext cx="561420" cy="808962"/>
            </a:xfrm>
            <a:prstGeom prst="rect">
              <a:avLst/>
            </a:prstGeom>
          </p:spPr>
        </p:pic>
      </p:grpSp>
    </p:spTree>
    <p:extLst>
      <p:ext uri="{BB962C8B-B14F-4D97-AF65-F5344CB8AC3E}">
        <p14:creationId xmlns:p14="http://schemas.microsoft.com/office/powerpoint/2010/main" val="34054766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505153"/>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3953" y="6096001"/>
            <a:ext cx="2844800" cy="365125"/>
          </a:xfrm>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096001"/>
            <a:ext cx="386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9144000" y="6324601"/>
            <a:ext cx="28448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203201" y="152400"/>
            <a:ext cx="117856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0" name="Picture 9" descr="CI3T_colo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80347" y="762000"/>
            <a:ext cx="5974107" cy="1739986"/>
          </a:xfrm>
          <a:prstGeom prst="rect">
            <a:avLst/>
          </a:prstGeom>
        </p:spPr>
      </p:pic>
    </p:spTree>
    <p:extLst>
      <p:ext uri="{BB962C8B-B14F-4D97-AF65-F5344CB8AC3E}">
        <p14:creationId xmlns:p14="http://schemas.microsoft.com/office/powerpoint/2010/main" val="19492493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48A54"/>
          </a:solidFill>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userDrawn="1"/>
        </p:nvGrpSpPr>
        <p:grpSpPr>
          <a:xfrm>
            <a:off x="5588000" y="5953478"/>
            <a:ext cx="1016000" cy="808962"/>
            <a:chOff x="4191000" y="5953478"/>
            <a:chExt cx="762000" cy="808962"/>
          </a:xfrm>
        </p:grpSpPr>
        <p:sp>
          <p:nvSpPr>
            <p:cNvPr id="10" name="Rectangle 9"/>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descr="CI3T_icon_colo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93420" y="5953478"/>
              <a:ext cx="561420" cy="808962"/>
            </a:xfrm>
            <a:prstGeom prst="rect">
              <a:avLst/>
            </a:prstGeom>
          </p:spPr>
        </p:pic>
      </p:grpSp>
    </p:spTree>
    <p:extLst>
      <p:ext uri="{BB962C8B-B14F-4D97-AF65-F5344CB8AC3E}">
        <p14:creationId xmlns:p14="http://schemas.microsoft.com/office/powerpoint/2010/main" val="17779922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48A54"/>
          </a:solidFill>
        </p:spPr>
        <p:txBody>
          <a:bodyPr/>
          <a:lstStyle>
            <a:lvl1pPr>
              <a:defRPr>
                <a:solidFill>
                  <a:srgbClr val="FFFFFF"/>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cxnSp>
        <p:nvCxnSpPr>
          <p:cNvPr id="10" name="Straight Connector 9"/>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userDrawn="1"/>
        </p:nvGrpSpPr>
        <p:grpSpPr>
          <a:xfrm>
            <a:off x="5588000" y="5953478"/>
            <a:ext cx="1016000" cy="808962"/>
            <a:chOff x="4191000" y="5953478"/>
            <a:chExt cx="762000" cy="808962"/>
          </a:xfrm>
        </p:grpSpPr>
        <p:sp>
          <p:nvSpPr>
            <p:cNvPr id="12" name="Rectangle 11"/>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3" name="Picture 12" descr="CI3T_icon_colo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93420" y="5953478"/>
              <a:ext cx="561420" cy="808962"/>
            </a:xfrm>
            <a:prstGeom prst="rect">
              <a:avLst/>
            </a:prstGeom>
          </p:spPr>
        </p:pic>
      </p:grpSp>
    </p:spTree>
    <p:extLst>
      <p:ext uri="{BB962C8B-B14F-4D97-AF65-F5344CB8AC3E}">
        <p14:creationId xmlns:p14="http://schemas.microsoft.com/office/powerpoint/2010/main" val="3023319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1A8B95B-1A47-4136-8D05-707FD95FFA1B}"/>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E5ECF3"/>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48A54"/>
          </a:solidFill>
        </p:spPr>
        <p:txBody>
          <a:bodyPr/>
          <a:lstStyle>
            <a:lvl1pPr>
              <a:defRPr>
                <a:solidFill>
                  <a:srgbClr val="FFFF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cxnSp>
        <p:nvCxnSpPr>
          <p:cNvPr id="6" name="Straight Connector 5"/>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userDrawn="1"/>
        </p:nvGrpSpPr>
        <p:grpSpPr>
          <a:xfrm>
            <a:off x="5588000" y="5953478"/>
            <a:ext cx="1016000" cy="808962"/>
            <a:chOff x="4191000" y="5953478"/>
            <a:chExt cx="762000" cy="808962"/>
          </a:xfrm>
        </p:grpSpPr>
        <p:sp>
          <p:nvSpPr>
            <p:cNvPr id="8" name="Rectangle 7"/>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9" name="Picture 8" descr="CI3T_icon_color.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293420" y="5953478"/>
              <a:ext cx="561420" cy="808962"/>
            </a:xfrm>
            <a:prstGeom prst="rect">
              <a:avLst/>
            </a:prstGeom>
          </p:spPr>
        </p:pic>
      </p:grpSp>
    </p:spTree>
    <p:extLst>
      <p:ext uri="{BB962C8B-B14F-4D97-AF65-F5344CB8AC3E}">
        <p14:creationId xmlns:p14="http://schemas.microsoft.com/office/powerpoint/2010/main" val="2478198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8801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6055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7980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4319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8082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solidFill>
            <a:schemeClr val="accent3"/>
          </a:solidFill>
        </p:spPr>
        <p:txBody>
          <a:bodyPr/>
          <a:lstStyle>
            <a:lvl1pPr>
              <a:defRPr>
                <a:solidFill>
                  <a:srgbClr val="505153"/>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505153"/>
                </a:solidFill>
              </a:defRPr>
            </a:lvl1pPr>
            <a:lvl2pPr>
              <a:defRPr>
                <a:solidFill>
                  <a:srgbClr val="505153"/>
                </a:solidFill>
              </a:defRPr>
            </a:lvl2pPr>
            <a:lvl3pPr>
              <a:defRPr>
                <a:solidFill>
                  <a:srgbClr val="505153"/>
                </a:solidFill>
              </a:defRPr>
            </a:lvl3pPr>
            <a:lvl4pPr>
              <a:defRPr>
                <a:solidFill>
                  <a:srgbClr val="505153"/>
                </a:solidFill>
              </a:defRPr>
            </a:lvl4pPr>
            <a:lvl5pPr>
              <a:defRPr>
                <a:solidFill>
                  <a:srgbClr val="50515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userDrawn="1"/>
        </p:nvGrpSpPr>
        <p:grpSpPr>
          <a:xfrm>
            <a:off x="5588000" y="5953478"/>
            <a:ext cx="1016000" cy="808962"/>
            <a:chOff x="4191000" y="5953478"/>
            <a:chExt cx="762000" cy="808962"/>
          </a:xfrm>
        </p:grpSpPr>
        <p:sp>
          <p:nvSpPr>
            <p:cNvPr id="14" name="Rectangle 13"/>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5529" y="5953478"/>
              <a:ext cx="537201" cy="808962"/>
            </a:xfrm>
            <a:prstGeom prst="rect">
              <a:avLst/>
            </a:prstGeom>
          </p:spPr>
        </p:pic>
      </p:grpSp>
    </p:spTree>
    <p:extLst>
      <p:ext uri="{BB962C8B-B14F-4D97-AF65-F5344CB8AC3E}">
        <p14:creationId xmlns:p14="http://schemas.microsoft.com/office/powerpoint/2010/main" val="23704632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cxnSp>
        <p:nvCxnSpPr>
          <p:cNvPr id="10" name="Straight Connector 9"/>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userDrawn="1"/>
        </p:nvGrpSpPr>
        <p:grpSpPr>
          <a:xfrm>
            <a:off x="5588000" y="5953478"/>
            <a:ext cx="1016000" cy="808962"/>
            <a:chOff x="4191000" y="5953478"/>
            <a:chExt cx="762000" cy="808962"/>
          </a:xfrm>
        </p:grpSpPr>
        <p:sp>
          <p:nvSpPr>
            <p:cNvPr id="12" name="Rectangle 11"/>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5529" y="5953478"/>
              <a:ext cx="537201" cy="808962"/>
            </a:xfrm>
            <a:prstGeom prst="rect">
              <a:avLst/>
            </a:prstGeom>
          </p:spPr>
        </p:pic>
      </p:grpSp>
    </p:spTree>
    <p:extLst>
      <p:ext uri="{BB962C8B-B14F-4D97-AF65-F5344CB8AC3E}">
        <p14:creationId xmlns:p14="http://schemas.microsoft.com/office/powerpoint/2010/main" val="35866805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cxnSp>
        <p:nvCxnSpPr>
          <p:cNvPr id="12" name="Straight Connector 11"/>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userDrawn="1"/>
        </p:nvGrpSpPr>
        <p:grpSpPr>
          <a:xfrm>
            <a:off x="5588000" y="5953478"/>
            <a:ext cx="1016000" cy="808962"/>
            <a:chOff x="4191000" y="5953478"/>
            <a:chExt cx="762000" cy="808962"/>
          </a:xfrm>
        </p:grpSpPr>
        <p:sp>
          <p:nvSpPr>
            <p:cNvPr id="5" name="Rectangle 4"/>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5529" y="5953478"/>
              <a:ext cx="537201" cy="808962"/>
            </a:xfrm>
            <a:prstGeom prst="rect">
              <a:avLst/>
            </a:prstGeom>
          </p:spPr>
        </p:pic>
      </p:grpSp>
    </p:spTree>
    <p:extLst>
      <p:ext uri="{BB962C8B-B14F-4D97-AF65-F5344CB8AC3E}">
        <p14:creationId xmlns:p14="http://schemas.microsoft.com/office/powerpoint/2010/main" val="459761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4778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42482F08-9082-40BA-A93C-FEC777F2CC93}"/>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4472C4"/>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4472C4"/>
          </a:solidFill>
        </p:spPr>
        <p:txBody>
          <a:bodyPr lIns="1371600" anchor="ctr" anchorCtr="0"/>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36157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74186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664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0235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6784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6177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1697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Triangle">
    <p:spTree>
      <p:nvGrpSpPr>
        <p:cNvPr id="1" name=""/>
        <p:cNvGrpSpPr/>
        <p:nvPr/>
      </p:nvGrpSpPr>
      <p:grpSpPr>
        <a:xfrm>
          <a:off x="0" y="0"/>
          <a:ext cx="0" cy="0"/>
          <a:chOff x="0" y="0"/>
          <a:chExt cx="0" cy="0"/>
        </a:xfrm>
      </p:grpSpPr>
      <p:sp>
        <p:nvSpPr>
          <p:cNvPr id="17" name="Title"/>
          <p:cNvSpPr txBox="1">
            <a:spLocks noChangeArrowheads="1"/>
          </p:cNvSpPr>
          <p:nvPr userDrawn="1"/>
        </p:nvSpPr>
        <p:spPr bwMode="auto">
          <a:xfrm>
            <a:off x="0" y="1"/>
            <a:ext cx="12192000" cy="800219"/>
          </a:xfrm>
          <a:prstGeom prst="rect">
            <a:avLst/>
          </a:prstGeom>
          <a:solidFill>
            <a:srgbClr val="ADB9CA"/>
          </a:solid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a:solidFill>
                  <a:prstClr val="black"/>
                </a:solidFill>
              </a:rPr>
              <a:t>Comprehensive, Integrated, Three-Tiered Model of Prevention </a:t>
            </a:r>
            <a:r>
              <a:rPr lang="en-US" sz="2000" b="1">
                <a:solidFill>
                  <a:prstClr val="black"/>
                </a:solidFill>
              </a:rPr>
              <a:t>(Lane, Kalberg, &amp; Menzies, 2009)</a:t>
            </a:r>
            <a:endParaRPr lang="en-US" sz="2800" b="1">
              <a:solidFill>
                <a:prstClr val="black"/>
              </a:solidFill>
            </a:endParaRPr>
          </a:p>
        </p:txBody>
      </p:sp>
      <p:grpSp>
        <p:nvGrpSpPr>
          <p:cNvPr id="36" name="Triangle"/>
          <p:cNvGrpSpPr/>
          <p:nvPr userDrawn="1"/>
        </p:nvGrpSpPr>
        <p:grpSpPr>
          <a:xfrm>
            <a:off x="564444" y="1059256"/>
            <a:ext cx="11063112" cy="5722545"/>
            <a:chOff x="423333" y="1059255"/>
            <a:chExt cx="8297334" cy="5722545"/>
          </a:xfrm>
        </p:grpSpPr>
        <p:sp>
          <p:nvSpPr>
            <p:cNvPr id="10"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prstClr val="white"/>
                </a:solidFill>
              </a:endParaRPr>
            </a:p>
          </p:txBody>
        </p:sp>
        <p:sp>
          <p:nvSpPr>
            <p:cNvPr id="11"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Domains"/>
            <p:cNvSpPr txBox="1"/>
            <p:nvPr userDrawn="1"/>
          </p:nvSpPr>
          <p:spPr>
            <a:xfrm>
              <a:off x="423333" y="6096000"/>
              <a:ext cx="8297334" cy="461665"/>
            </a:xfrm>
            <a:prstGeom prst="rect">
              <a:avLst/>
            </a:prstGeom>
            <a:noFill/>
            <a:ln>
              <a:noFill/>
            </a:ln>
          </p:spPr>
          <p:txBody>
            <a:bodyPr wrap="square">
              <a:spAutoFit/>
            </a:bodyPr>
            <a:lstStyle/>
            <a:p>
              <a:pPr>
                <a:tabLst>
                  <a:tab pos="1541463" algn="ctr"/>
                  <a:tab pos="4056063"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Behavioral	Social</a:t>
              </a:r>
            </a:p>
          </p:txBody>
        </p:sp>
        <p:cxnSp>
          <p:nvCxnSpPr>
            <p:cNvPr id="14" name="Straight Connector 13"/>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3600" b="1">
                  <a:solidFill>
                    <a:prstClr val="black"/>
                  </a:solidFill>
                  <a:latin typeface="Calibri"/>
                  <a:cs typeface="Arial" panose="020B0604020202020204" pitchFamily="34" charset="0"/>
                </a:rPr>
                <a:t>≈80%</a:t>
              </a:r>
            </a:p>
          </p:txBody>
        </p:sp>
        <p:sp>
          <p:nvSpPr>
            <p:cNvPr id="19"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3200" b="1">
                  <a:solidFill>
                    <a:prstClr val="black"/>
                  </a:solidFill>
                  <a:latin typeface="Calibri"/>
                  <a:cs typeface="Arial" panose="020B0604020202020204" pitchFamily="34" charset="0"/>
                </a:rPr>
                <a:t>≈15%</a:t>
              </a:r>
            </a:p>
          </p:txBody>
        </p:sp>
        <p:sp>
          <p:nvSpPr>
            <p:cNvPr id="20"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solidFill>
                    <a:prstClr val="black"/>
                  </a:solidFill>
                  <a:latin typeface="Calibri"/>
                  <a:cs typeface="Arial" panose="020B0604020202020204" pitchFamily="34" charset="0"/>
                </a:rPr>
                <a:t>≈5%</a:t>
              </a:r>
            </a:p>
          </p:txBody>
        </p:sp>
      </p:grpSp>
      <p:sp>
        <p:nvSpPr>
          <p:cNvPr id="26"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a:solidFill>
                  <a:prstClr val="black"/>
                </a:solidFill>
              </a:rPr>
              <a:t>Primary Prevention (Tier 1) </a:t>
            </a:r>
          </a:p>
        </p:txBody>
      </p:sp>
      <p:sp>
        <p:nvSpPr>
          <p:cNvPr id="25" name="Tier 2"/>
          <p:cNvSpPr txBox="1">
            <a:spLocks noChangeArrowheads="1"/>
          </p:cNvSpPr>
          <p:nvPr userDrawn="1"/>
        </p:nvSpPr>
        <p:spPr bwMode="auto">
          <a:xfrm>
            <a:off x="3302000" y="2683938"/>
            <a:ext cx="558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a:solidFill>
                  <a:prstClr val="black"/>
                </a:solidFill>
              </a:rPr>
              <a:t>Secondary Prevention (Tier 2) </a:t>
            </a:r>
          </a:p>
        </p:txBody>
      </p:sp>
      <p:sp>
        <p:nvSpPr>
          <p:cNvPr id="24" name="Tier 3"/>
          <p:cNvSpPr txBox="1">
            <a:spLocks noChangeArrowheads="1"/>
          </p:cNvSpPr>
          <p:nvPr userDrawn="1"/>
        </p:nvSpPr>
        <p:spPr bwMode="auto">
          <a:xfrm>
            <a:off x="3556000" y="1396999"/>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a:solidFill>
                  <a:prstClr val="black"/>
                </a:solidFill>
              </a:rPr>
              <a:t>Tertiary Prevention  (Tier 3)</a:t>
            </a:r>
          </a:p>
        </p:txBody>
      </p:sp>
      <p:sp>
        <p:nvSpPr>
          <p:cNvPr id="27" name="Watermark Covering"/>
          <p:cNvSpPr/>
          <p:nvPr userDrawn="1"/>
        </p:nvSpPr>
        <p:spPr>
          <a:xfrm>
            <a:off x="0" y="0"/>
            <a:ext cx="12192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077909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9926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95306039-CD9A-A0BC-AC3C-572C3291C29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0B9AFC5A-7EDB-D207-B329-F1F3D11192C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DA78571F-E55C-8E69-28EE-0367A10AFB9A}"/>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922908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4641282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close up of a sign&#10;&#10;Description automatically generated">
            <a:extLst>
              <a:ext uri="{FF2B5EF4-FFF2-40B4-BE49-F238E27FC236}">
                <a16:creationId xmlns:a16="http://schemas.microsoft.com/office/drawing/2014/main" id="{AC82E3D7-26A2-0804-AA97-6D2509218EEA}"/>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41711" y="5642809"/>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89155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706371C8-7FC9-E1D8-4FD1-FADC17C98EE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94191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410200" y="224073"/>
            <a:ext cx="1371600" cy="938784"/>
          </a:xfrm>
          <a:prstGeom prst="rect">
            <a:avLst/>
          </a:prstGeom>
        </p:spPr>
      </p:pic>
    </p:spTree>
    <p:extLst>
      <p:ext uri="{BB962C8B-B14F-4D97-AF65-F5344CB8AC3E}">
        <p14:creationId xmlns:p14="http://schemas.microsoft.com/office/powerpoint/2010/main" val="337485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1A8B95B-1A47-4136-8D05-707FD95FFA1B}"/>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E5ECF3"/>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020339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42482F08-9082-40BA-A93C-FEC777F2CC93}"/>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4472C4"/>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4472C4"/>
          </a:solidFill>
        </p:spPr>
        <p:txBody>
          <a:bodyPr lIns="1371600" anchor="ctr" anchorCtr="0"/>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18567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6753C1D6-B06D-564C-7B26-74623AD36A8B}"/>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26273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59EE3F2C-60C8-F756-829E-FC1F582A8A7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35559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56563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66868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D2B5BCE0-8ADF-13EA-D79F-AA6F124508F6}"/>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00944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8987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850280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52404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812535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48450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4670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9660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6983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713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420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512872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765264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9121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328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396552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5388892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6411314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22371354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58058" y="-21772"/>
            <a:ext cx="8991041" cy="6897357"/>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310672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6/5/2023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9265273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6313267" cy="646331"/>
          </a:xfrm>
          <a:prstGeom prst="rect">
            <a:avLst/>
          </a:prstGeom>
          <a:noFill/>
        </p:spPr>
        <p:txBody>
          <a:bodyPr wrap="none" rtlCol="0">
            <a:spAutoFit/>
          </a:bodyPr>
          <a:lstStyle/>
          <a:p>
            <a:pPr defTabSz="457200"/>
            <a:r>
              <a:rPr lang="en-US" sz="3600">
                <a:solidFill>
                  <a:prstClr val="black"/>
                </a:solidFill>
                <a:ea typeface="Calibri" charset="0"/>
                <a:cs typeface="Calibri" charset="0"/>
              </a:rPr>
              <a:t>Ci3T Professional Learning Series</a:t>
            </a:r>
            <a:endParaRPr lang="en-US" sz="3600">
              <a:solidFill>
                <a:prstClr val="black"/>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200297" y="1226635"/>
            <a:ext cx="11863764" cy="4767766"/>
          </a:xfrm>
          <a:prstGeom prst="rect">
            <a:avLst/>
          </a:prstGeom>
        </p:spPr>
      </p:pic>
    </p:spTree>
    <p:extLst>
      <p:ext uri="{BB962C8B-B14F-4D97-AF65-F5344CB8AC3E}">
        <p14:creationId xmlns:p14="http://schemas.microsoft.com/office/powerpoint/2010/main" val="16285595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Fall T.I. Window (4 </a:t>
            </a:r>
            <a:r>
              <a:rPr lang="en-US" sz="1200" u="sng" err="1"/>
              <a:t>wks</a:t>
            </a:r>
            <a:r>
              <a:rPr lang="en-US" sz="1200" u="sng"/>
              <a:t>)</a:t>
            </a:r>
          </a:p>
          <a:p>
            <a:pPr>
              <a:lnSpc>
                <a:spcPct val="80000"/>
              </a:lnSpc>
              <a:tabLst>
                <a:tab pos="458788" algn="ctr"/>
                <a:tab pos="1257300" algn="ctr"/>
              </a:tabLst>
            </a:pPr>
            <a:r>
              <a:rPr lang="en-US" sz="1200"/>
              <a:t>	October	November</a:t>
            </a:r>
          </a:p>
          <a:p>
            <a:pPr algn="ctr">
              <a:lnSpc>
                <a:spcPct val="80000"/>
              </a:lnSpc>
            </a:pPr>
            <a:r>
              <a:rPr lang="en-US" sz="1200"/>
              <a:t>4</a:t>
            </a:r>
            <a:r>
              <a:rPr lang="en-US" sz="1200" baseline="30000"/>
              <a:t>th</a:t>
            </a:r>
            <a:r>
              <a:rPr lang="en-US" sz="1200"/>
              <a:t> Monday – 3</a:t>
            </a:r>
            <a:r>
              <a:rPr lang="en-US" sz="1200" baseline="30000"/>
              <a:t>rd</a:t>
            </a:r>
            <a:r>
              <a:rPr lang="en-US" sz="120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Spring T.I. Window (4 </a:t>
            </a:r>
            <a:r>
              <a:rPr lang="en-US" sz="1200" u="sng" err="1"/>
              <a:t>wks</a:t>
            </a:r>
            <a:r>
              <a:rPr lang="en-US" sz="1200" u="sng"/>
              <a:t>)</a:t>
            </a:r>
          </a:p>
          <a:p>
            <a:pPr>
              <a:lnSpc>
                <a:spcPct val="80000"/>
              </a:lnSpc>
              <a:tabLst>
                <a:tab pos="458788" algn="ctr"/>
                <a:tab pos="1257300" algn="ctr"/>
              </a:tabLst>
            </a:pPr>
            <a:r>
              <a:rPr lang="en-US" sz="1200"/>
              <a:t>	February	March</a:t>
            </a:r>
          </a:p>
          <a:p>
            <a:pPr algn="ctr">
              <a:lnSpc>
                <a:spcPct val="80000"/>
              </a:lnSpc>
            </a:pPr>
            <a:r>
              <a:rPr lang="en-US" sz="1200"/>
              <a:t>2</a:t>
            </a:r>
            <a:r>
              <a:rPr lang="en-US" sz="1200" baseline="30000"/>
              <a:t>nd</a:t>
            </a:r>
            <a:r>
              <a:rPr lang="en-US" sz="1200"/>
              <a:t> Monday – 2</a:t>
            </a:r>
            <a:r>
              <a:rPr lang="en-US" sz="1200" baseline="30000"/>
              <a:t>nd</a:t>
            </a:r>
            <a:r>
              <a:rPr lang="en-US" sz="1200"/>
              <a:t> Friday</a:t>
            </a:r>
          </a:p>
        </p:txBody>
      </p:sp>
    </p:spTree>
    <p:extLst>
      <p:ext uri="{BB962C8B-B14F-4D97-AF65-F5344CB8AC3E}">
        <p14:creationId xmlns:p14="http://schemas.microsoft.com/office/powerpoint/2010/main" val="34526616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66940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18637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07520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4147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107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2562382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35074478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005668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5557770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4134946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2237944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rcRect/>
          <a:stretch/>
        </p:blipFill>
        <p:spPr>
          <a:xfrm>
            <a:off x="23257" y="5735637"/>
            <a:ext cx="1371719" cy="938865"/>
          </a:xfrm>
          <a:prstGeom prst="rect">
            <a:avLst/>
          </a:prstGeom>
        </p:spPr>
      </p:pic>
      <p:pic>
        <p:nvPicPr>
          <p:cNvPr id="5" name="Picture 4" descr="Logo&#10;&#10;Description automatically generated">
            <a:extLst>
              <a:ext uri="{FF2B5EF4-FFF2-40B4-BE49-F238E27FC236}">
                <a16:creationId xmlns:a16="http://schemas.microsoft.com/office/drawing/2014/main" id="{52AF92F8-108A-4153-8DA7-FF7DD5E86924}"/>
              </a:ext>
            </a:extLst>
          </p:cNvPr>
          <p:cNvPicPr>
            <a:picLocks noChangeAspect="1"/>
          </p:cNvPicPr>
          <p:nvPr userDrawn="1"/>
        </p:nvPicPr>
        <p:blipFill>
          <a:blip r:embed="rId3"/>
          <a:stretch>
            <a:fillRect/>
          </a:stretch>
        </p:blipFill>
        <p:spPr>
          <a:xfrm>
            <a:off x="1394976" y="5601307"/>
            <a:ext cx="1371718" cy="1371718"/>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370158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227051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1169492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789942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8092761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0142611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6852518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E0FE-0132-4FD6-B5CF-A40FDCFE1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277933-2F14-49CE-BA7F-2973FCA07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E9950F-D449-4ED8-A922-E81AA48A6C17}"/>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5" name="Footer Placeholder 4">
            <a:extLst>
              <a:ext uri="{FF2B5EF4-FFF2-40B4-BE49-F238E27FC236}">
                <a16:creationId xmlns:a16="http://schemas.microsoft.com/office/drawing/2014/main" id="{CB09D2A3-9689-4072-93F1-5F2381583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1788B-E50F-492F-8B15-1F98DA1C16D5}"/>
              </a:ext>
            </a:extLst>
          </p:cNvPr>
          <p:cNvSpPr>
            <a:spLocks noGrp="1"/>
          </p:cNvSpPr>
          <p:nvPr>
            <p:ph type="sldNum" sz="quarter" idx="12"/>
          </p:nvPr>
        </p:nvSpPr>
        <p:spPr/>
        <p:txBody>
          <a:bodyPr/>
          <a:lstStyle/>
          <a:p>
            <a:fld id="{56236E93-18FF-4403-A20B-D49B2329B133}" type="slidenum">
              <a:rPr lang="en-US" smtClean="0"/>
              <a:t>‹#›</a:t>
            </a:fld>
            <a:endParaRPr lang="en-US"/>
          </a:p>
        </p:txBody>
      </p:sp>
    </p:spTree>
    <p:extLst>
      <p:ext uri="{BB962C8B-B14F-4D97-AF65-F5344CB8AC3E}">
        <p14:creationId xmlns:p14="http://schemas.microsoft.com/office/powerpoint/2010/main" val="36780917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4A9A-0C86-4F69-9450-1A6965E573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93BE87-0F9F-44FA-8DF0-C708490CA0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79BB5-3903-4667-AD5B-FD71367D69DA}"/>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5" name="Footer Placeholder 4">
            <a:extLst>
              <a:ext uri="{FF2B5EF4-FFF2-40B4-BE49-F238E27FC236}">
                <a16:creationId xmlns:a16="http://schemas.microsoft.com/office/drawing/2014/main" id="{29135EFA-0ADB-4A66-B45C-62DAE7D98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DBCF7-D5F5-4EBE-85F3-0716C60ECC34}"/>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68FE140A-2415-4468-A355-9EA16C2D3C8A}"/>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3237145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A07BC-6657-4C40-B171-8621DB011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711D94-B7CF-4B9A-A1A3-EF097F8CC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662F6A-E5BB-4EFF-B7E1-DB1E0CD67552}"/>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5" name="Footer Placeholder 4">
            <a:extLst>
              <a:ext uri="{FF2B5EF4-FFF2-40B4-BE49-F238E27FC236}">
                <a16:creationId xmlns:a16="http://schemas.microsoft.com/office/drawing/2014/main" id="{B79866E3-92BD-499F-99EB-B5F85FBFD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38CF7-E6B9-4496-8456-3C74EC082959}"/>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07246BEA-EE51-4ED8-A5F0-D0E9C7711CD9}"/>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46981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213AC10-A39E-D04F-B9C8-0350CDA52BD9}"/>
              </a:ext>
            </a:extLst>
          </p:cNvPr>
          <p:cNvPicPr>
            <a:picLocks noChangeAspect="1"/>
          </p:cNvPicPr>
          <p:nvPr userDrawn="1"/>
        </p:nvPicPr>
        <p:blipFill>
          <a:blip r:embed="rId2">
            <a:alphaModFix amt="50000"/>
          </a:blip>
          <a:srcRect/>
          <a:stretch/>
        </p:blipFill>
        <p:spPr>
          <a:xfrm>
            <a:off x="11136009" y="5866181"/>
            <a:ext cx="776713"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EAF1-B055-432B-A185-3A4CF7E1C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1501F-279F-4DA6-8FE1-6BC19295FB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9E74F0-B11D-44CD-B8D7-4D237C83BE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33B4E7-C494-4723-885B-9AB2117BCC05}"/>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6" name="Footer Placeholder 5">
            <a:extLst>
              <a:ext uri="{FF2B5EF4-FFF2-40B4-BE49-F238E27FC236}">
                <a16:creationId xmlns:a16="http://schemas.microsoft.com/office/drawing/2014/main" id="{32274B3A-53B6-45C6-A91B-F70C5CBFB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F48A2-035E-4474-9798-1D6C1251D2A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6B8F2F84-249B-4EE3-B8BB-783E18DCC5BD}"/>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11316402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F79A-0C06-404E-980B-124E8D8FE4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1E69C8-1ED7-4C54-BCDB-CA12F1B69B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E4694-DB5D-4703-9F88-3F733073DE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57E72A-3704-4DD2-9EFE-3B1E642F0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2D5C3D-08A6-4BB0-990A-A5D07286E2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95FB7-8E99-4650-ADBE-A130C3AB15A1}"/>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8" name="Footer Placeholder 7">
            <a:extLst>
              <a:ext uri="{FF2B5EF4-FFF2-40B4-BE49-F238E27FC236}">
                <a16:creationId xmlns:a16="http://schemas.microsoft.com/office/drawing/2014/main" id="{6C1872DB-94CA-4212-9834-3514454729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2757A7-DCBC-404E-8BD4-F7BC441761BA}"/>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1F61EBDE-3F20-4085-96FC-B14B905316D5}"/>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1769379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3292-3B63-44BB-991A-70A561EE1A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2F8DD-F1D6-4DB0-9179-FC820A21F221}"/>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4" name="Footer Placeholder 3">
            <a:extLst>
              <a:ext uri="{FF2B5EF4-FFF2-40B4-BE49-F238E27FC236}">
                <a16:creationId xmlns:a16="http://schemas.microsoft.com/office/drawing/2014/main" id="{ABEC219B-B850-4633-8402-E62AF73DD5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A7D5D1-B812-4F3B-9800-3F7D26C157AA}"/>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34F9F291-9F66-435B-8941-778F5FFA691E}"/>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40385174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E6A80-D4ED-48DC-825A-9DB1BDE8F053}"/>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3" name="Footer Placeholder 2">
            <a:extLst>
              <a:ext uri="{FF2B5EF4-FFF2-40B4-BE49-F238E27FC236}">
                <a16:creationId xmlns:a16="http://schemas.microsoft.com/office/drawing/2014/main" id="{9B6D239B-4312-4071-BD09-B852C3E766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47A4B5-3E52-46E0-BC6E-6168E758728E}"/>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A681BD0C-5946-4171-866B-B8AF77F8D7AD}"/>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14045483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7C95F-4F93-461F-8DB1-2BA8AB76A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0D1988-1CF0-4112-94BB-BFA2893C2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DE14B1-C320-4AF7-8DCA-CA61F27D8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60DA8-A473-46AD-821B-400F1AE00DF2}"/>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6" name="Footer Placeholder 5">
            <a:extLst>
              <a:ext uri="{FF2B5EF4-FFF2-40B4-BE49-F238E27FC236}">
                <a16:creationId xmlns:a16="http://schemas.microsoft.com/office/drawing/2014/main" id="{65E9FE77-0B13-4ED7-8BE8-57DB69D70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FDD542-05BB-4E89-A6F5-A81D4CAD6C7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B46C89AF-CD41-4F34-97AC-BABE45B89BAC}"/>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10845320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2AB1-FB3E-4072-9354-F91B05305C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EB9C3F-AF18-43C1-8E6B-BE668F8CCD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04CC0-2483-4B07-A7BB-06CF62A1E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0B7F8-F636-4714-B2B0-85B898742E8C}"/>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6" name="Footer Placeholder 5">
            <a:extLst>
              <a:ext uri="{FF2B5EF4-FFF2-40B4-BE49-F238E27FC236}">
                <a16:creationId xmlns:a16="http://schemas.microsoft.com/office/drawing/2014/main" id="{1734887F-9DCA-41AF-93C9-83C2A95FB7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16945-642B-43FA-8250-944E4A213B85}"/>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CE9044AC-843A-409C-BABC-3E37AFEFDC07}"/>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41066317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CE8A-779F-4F27-852E-08D7DF5FD3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DD3D31-EB6A-4561-8E62-6FBAFEDA28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B883B-A12E-4A15-A657-34744148857E}"/>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5" name="Footer Placeholder 4">
            <a:extLst>
              <a:ext uri="{FF2B5EF4-FFF2-40B4-BE49-F238E27FC236}">
                <a16:creationId xmlns:a16="http://schemas.microsoft.com/office/drawing/2014/main" id="{15008BC8-4375-4F7F-8DEF-8CECBAB65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152CF-72D6-4981-94DA-8A950848115C}"/>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32814BAD-6FFD-42AE-84AE-78EF5F3D4E9F}"/>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8647932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9974E4-1070-4E9A-A1E8-3FA09CBC1C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386618-AD49-42CC-BAF7-02E4946C10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46AD2-A7A0-4C9D-9481-BD206494E8D3}"/>
              </a:ext>
            </a:extLst>
          </p:cNvPr>
          <p:cNvSpPr>
            <a:spLocks noGrp="1"/>
          </p:cNvSpPr>
          <p:nvPr>
            <p:ph type="dt" sz="half" idx="10"/>
          </p:nvPr>
        </p:nvSpPr>
        <p:spPr/>
        <p:txBody>
          <a:bodyPr/>
          <a:lstStyle/>
          <a:p>
            <a:fld id="{F9C7C35A-CA20-48C3-9FDA-403C47E4417A}" type="datetimeFigureOut">
              <a:rPr lang="en-US" smtClean="0"/>
              <a:t>6/5/2023</a:t>
            </a:fld>
            <a:endParaRPr lang="en-US"/>
          </a:p>
        </p:txBody>
      </p:sp>
      <p:sp>
        <p:nvSpPr>
          <p:cNvPr id="5" name="Footer Placeholder 4">
            <a:extLst>
              <a:ext uri="{FF2B5EF4-FFF2-40B4-BE49-F238E27FC236}">
                <a16:creationId xmlns:a16="http://schemas.microsoft.com/office/drawing/2014/main" id="{3FCD7757-9277-4635-9582-F14808C48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95E08-9FBC-4C39-91A9-01450DCBE2D2}"/>
              </a:ext>
            </a:extLst>
          </p:cNvPr>
          <p:cNvSpPr>
            <a:spLocks noGrp="1"/>
          </p:cNvSpPr>
          <p:nvPr>
            <p:ph type="sldNum" sz="quarter" idx="12"/>
          </p:nvPr>
        </p:nvSpPr>
        <p:spPr/>
        <p:txBody>
          <a:bodyPr/>
          <a:lstStyle/>
          <a:p>
            <a:fld id="{56236E93-18FF-4403-A20B-D49B2329B13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17A24AF3-4BD4-4CF8-B91D-A8E2633ADDC2}"/>
              </a:ext>
            </a:extLst>
          </p:cNvPr>
          <p:cNvPicPr>
            <a:picLocks noChangeAspect="1"/>
          </p:cNvPicPr>
          <p:nvPr userDrawn="1"/>
        </p:nvPicPr>
        <p:blipFill>
          <a:blip r:embed="rId2">
            <a:alphaModFix amt="23000"/>
            <a:extLst>
              <a:ext uri="{28A0092B-C50C-407E-A947-70E740481C1C}">
                <a14:useLocalDpi xmlns:a14="http://schemas.microsoft.com/office/drawing/2010/main" val="0"/>
              </a:ext>
            </a:extLst>
          </a:blip>
          <a:stretch>
            <a:fillRect/>
          </a:stretch>
        </p:blipFill>
        <p:spPr>
          <a:xfrm rot="16200000">
            <a:off x="9461428" y="4152507"/>
            <a:ext cx="3584536" cy="1413621"/>
          </a:xfrm>
          <a:prstGeom prst="rect">
            <a:avLst/>
          </a:prstGeom>
        </p:spPr>
      </p:pic>
    </p:spTree>
    <p:extLst>
      <p:ext uri="{BB962C8B-B14F-4D97-AF65-F5344CB8AC3E}">
        <p14:creationId xmlns:p14="http://schemas.microsoft.com/office/powerpoint/2010/main" val="2708908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solidFill>
            <a:srgbClr val="952B5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505153"/>
                </a:solidFill>
              </a:defRPr>
            </a:lvl1pPr>
            <a:lvl2pPr>
              <a:defRPr>
                <a:solidFill>
                  <a:srgbClr val="505153"/>
                </a:solidFill>
              </a:defRPr>
            </a:lvl2pPr>
            <a:lvl3pPr>
              <a:defRPr>
                <a:solidFill>
                  <a:srgbClr val="505153"/>
                </a:solidFill>
              </a:defRPr>
            </a:lvl3pPr>
            <a:lvl4pPr>
              <a:defRPr>
                <a:solidFill>
                  <a:srgbClr val="505153"/>
                </a:solidFill>
              </a:defRPr>
            </a:lvl4pPr>
            <a:lvl5pPr>
              <a:defRPr>
                <a:solidFill>
                  <a:srgbClr val="50515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userDrawn="1"/>
        </p:nvGrpSpPr>
        <p:grpSpPr>
          <a:xfrm>
            <a:off x="5588000" y="5953478"/>
            <a:ext cx="1016000" cy="808962"/>
            <a:chOff x="4191000" y="5953478"/>
            <a:chExt cx="762000" cy="808962"/>
          </a:xfrm>
        </p:grpSpPr>
        <p:sp>
          <p:nvSpPr>
            <p:cNvPr id="13" name="Rectangle 12"/>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5529" y="5953478"/>
              <a:ext cx="537201" cy="808962"/>
            </a:xfrm>
            <a:prstGeom prst="rect">
              <a:avLst/>
            </a:prstGeom>
          </p:spPr>
        </p:pic>
      </p:grpSp>
    </p:spTree>
    <p:extLst>
      <p:ext uri="{BB962C8B-B14F-4D97-AF65-F5344CB8AC3E}">
        <p14:creationId xmlns:p14="http://schemas.microsoft.com/office/powerpoint/2010/main" val="15505656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52B53"/>
          </a:solidFill>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09600" y="640080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userDrawn="1"/>
        </p:nvGrpSpPr>
        <p:grpSpPr>
          <a:xfrm>
            <a:off x="5588000" y="5953478"/>
            <a:ext cx="1016000" cy="808962"/>
            <a:chOff x="4191000" y="5953478"/>
            <a:chExt cx="762000" cy="808962"/>
          </a:xfrm>
        </p:grpSpPr>
        <p:sp>
          <p:nvSpPr>
            <p:cNvPr id="10" name="Rectangle 9"/>
            <p:cNvSpPr/>
            <p:nvPr userDrawn="1"/>
          </p:nvSpPr>
          <p:spPr>
            <a:xfrm>
              <a:off x="4191000" y="6324600"/>
              <a:ext cx="762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5529" y="5953478"/>
              <a:ext cx="537201" cy="808962"/>
            </a:xfrm>
            <a:prstGeom prst="rect">
              <a:avLst/>
            </a:prstGeom>
          </p:spPr>
        </p:pic>
      </p:grpSp>
    </p:spTree>
    <p:extLst>
      <p:ext uri="{BB962C8B-B14F-4D97-AF65-F5344CB8AC3E}">
        <p14:creationId xmlns:p14="http://schemas.microsoft.com/office/powerpoint/2010/main" val="32963069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image" Target="../media/image24.png"/><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theme" Target="../theme/theme3.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4.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image" Target="../media/image43.pn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theme" Target="../theme/theme8.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675" r:id="rId8"/>
    <p:sldLayoutId id="2147483676" r:id="rId9"/>
    <p:sldLayoutId id="2147483663" r:id="rId10"/>
    <p:sldLayoutId id="2147483681" r:id="rId11"/>
    <p:sldLayoutId id="2147483682" r:id="rId12"/>
    <p:sldLayoutId id="2147483678" r:id="rId13"/>
    <p:sldLayoutId id="2147483679" r:id="rId14"/>
    <p:sldLayoutId id="2147483666" r:id="rId15"/>
    <p:sldLayoutId id="2147483667" r:id="rId16"/>
    <p:sldLayoutId id="2147483700" r:id="rId17"/>
    <p:sldLayoutId id="2147483680"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68" r:id="rId29"/>
    <p:sldLayoutId id="2147483669" r:id="rId30"/>
    <p:sldLayoutId id="2147483670" r:id="rId31"/>
    <p:sldLayoutId id="2147483671" r:id="rId32"/>
    <p:sldLayoutId id="2147483672" r:id="rId33"/>
    <p:sldLayoutId id="2147483673" r:id="rId34"/>
    <p:sldLayoutId id="2147483728" r:id="rId35"/>
    <p:sldLayoutId id="2147483729" r:id="rId3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79825715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val="0"/>
              </a:ext>
            </a:extLst>
          </a:blip>
          <a:stretch>
            <a:fillRect/>
          </a:stretch>
        </p:blipFill>
        <p:spPr>
          <a:xfrm rot="16200000">
            <a:off x="8721197" y="3453871"/>
            <a:ext cx="4283075" cy="2252133"/>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171078478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Lst>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61650-F5D8-431A-8487-F63BE5BB3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C6DD44-F688-4979-A3D2-C6CC2A4331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F4139-507E-4005-A9C2-B9D0EE1C9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7C35A-CA20-48C3-9FDA-403C47E4417A}" type="datetimeFigureOut">
              <a:rPr lang="en-US" smtClean="0"/>
              <a:t>6/5/2023</a:t>
            </a:fld>
            <a:endParaRPr lang="en-US"/>
          </a:p>
        </p:txBody>
      </p:sp>
      <p:sp>
        <p:nvSpPr>
          <p:cNvPr id="5" name="Footer Placeholder 4">
            <a:extLst>
              <a:ext uri="{FF2B5EF4-FFF2-40B4-BE49-F238E27FC236}">
                <a16:creationId xmlns:a16="http://schemas.microsoft.com/office/drawing/2014/main" id="{5F801845-875A-4E2A-AEC3-15CAC8E5C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0FC2D8-13FE-44D4-902E-F1E18EF38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36E93-18FF-4403-A20B-D49B2329B133}" type="slidenum">
              <a:rPr lang="en-US" smtClean="0"/>
              <a:t>‹#›</a:t>
            </a:fld>
            <a:endParaRPr lang="en-US"/>
          </a:p>
        </p:txBody>
      </p:sp>
    </p:spTree>
    <p:extLst>
      <p:ext uri="{BB962C8B-B14F-4D97-AF65-F5344CB8AC3E}">
        <p14:creationId xmlns:p14="http://schemas.microsoft.com/office/powerpoint/2010/main" val="182742834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4317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Lst>
  <p:hf sldNum="0" hdr="0" ftr="0" dt="0"/>
  <p:txStyles>
    <p:title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D6842-5288-47EC-AC5D-3E99719A83B0}"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28640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a:solidFill>
            <a:schemeClr val="accent3"/>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96172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Lst>
  <p:hf sldNum="0" hdr="0" ftr="0" dt="0"/>
  <p:txStyles>
    <p:title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12">
            <a:clrChange>
              <a:clrFrom>
                <a:srgbClr val="1F1F20"/>
              </a:clrFrom>
              <a:clrTo>
                <a:srgbClr val="1F1F2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38200" y="365127"/>
            <a:ext cx="105156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t>‹#›</a:t>
            </a:fld>
            <a:endParaRPr lang="en-US"/>
          </a:p>
        </p:txBody>
      </p:sp>
    </p:spTree>
    <p:extLst>
      <p:ext uri="{BB962C8B-B14F-4D97-AF65-F5344CB8AC3E}">
        <p14:creationId xmlns:p14="http://schemas.microsoft.com/office/powerpoint/2010/main" val="262861598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8.xml"/><Relationship Id="rId4" Type="http://schemas.openxmlformats.org/officeDocument/2006/relationships/hyperlink" Target="http://www.ci3t.org/p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8.xml"/><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8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9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8.wdp"/><Relationship Id="rId18" Type="http://schemas.openxmlformats.org/officeDocument/2006/relationships/image" Target="../media/image82.png"/><Relationship Id="rId26" Type="http://schemas.openxmlformats.org/officeDocument/2006/relationships/image" Target="../media/image86.png"/><Relationship Id="rId3" Type="http://schemas.openxmlformats.org/officeDocument/2006/relationships/image" Target="../media/image74.png"/><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79.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notesSlide" Target="../notesSlides/notesSlide11.xml"/><Relationship Id="rId16" Type="http://schemas.openxmlformats.org/officeDocument/2006/relationships/image" Target="../media/image81.png"/><Relationship Id="rId20" Type="http://schemas.openxmlformats.org/officeDocument/2006/relationships/image" Target="../media/image83.png"/><Relationship Id="rId1" Type="http://schemas.openxmlformats.org/officeDocument/2006/relationships/slideLayout" Target="../slideLayouts/slideLayout93.xml"/><Relationship Id="rId6" Type="http://schemas.openxmlformats.org/officeDocument/2006/relationships/image" Target="../media/image76.png"/><Relationship Id="rId11" Type="http://schemas.microsoft.com/office/2007/relationships/hdphoto" Target="../media/hdphoto7.wdp"/><Relationship Id="rId24" Type="http://schemas.openxmlformats.org/officeDocument/2006/relationships/image" Target="../media/image85.png"/><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10" Type="http://schemas.openxmlformats.org/officeDocument/2006/relationships/image" Target="../media/image78.png"/><Relationship Id="rId19" Type="http://schemas.microsoft.com/office/2007/relationships/hdphoto" Target="../media/hdphoto11.wdp"/><Relationship Id="rId4" Type="http://schemas.openxmlformats.org/officeDocument/2006/relationships/image" Target="../media/image75.png"/><Relationship Id="rId9" Type="http://schemas.microsoft.com/office/2007/relationships/hdphoto" Target="../media/hdphoto6.wdp"/><Relationship Id="rId14" Type="http://schemas.openxmlformats.org/officeDocument/2006/relationships/image" Target="../media/image80.png"/><Relationship Id="rId22" Type="http://schemas.openxmlformats.org/officeDocument/2006/relationships/image" Target="../media/image84.png"/><Relationship Id="rId27"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98.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99.xml"/><Relationship Id="rId4" Type="http://schemas.openxmlformats.org/officeDocument/2006/relationships/image" Target="../media/image94.jpeg"/></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9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15.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88.xml"/><Relationship Id="rId5" Type="http://schemas.openxmlformats.org/officeDocument/2006/relationships/image" Target="../media/image141.png"/><Relationship Id="rId4" Type="http://schemas.openxmlformats.org/officeDocument/2006/relationships/hyperlink" Target="http://www.ci3t.org/covid"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www.ci3t.org/pl" TargetMode="External"/><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9.png"/><Relationship Id="rId18" Type="http://schemas.microsoft.com/office/2007/relationships/hdphoto" Target="../media/hdphoto10.wdp"/><Relationship Id="rId26" Type="http://schemas.microsoft.com/office/2007/relationships/hdphoto" Target="../media/hdphoto14.wdp"/><Relationship Id="rId3" Type="http://schemas.openxmlformats.org/officeDocument/2006/relationships/image" Target="../media/image147.png"/><Relationship Id="rId21" Type="http://schemas.openxmlformats.org/officeDocument/2006/relationships/image" Target="../media/image83.png"/><Relationship Id="rId7" Type="http://schemas.openxmlformats.org/officeDocument/2006/relationships/image" Target="../media/image76.png"/><Relationship Id="rId12" Type="http://schemas.microsoft.com/office/2007/relationships/hdphoto" Target="../media/hdphoto7.wdp"/><Relationship Id="rId17" Type="http://schemas.openxmlformats.org/officeDocument/2006/relationships/image" Target="../media/image81.png"/><Relationship Id="rId25" Type="http://schemas.openxmlformats.org/officeDocument/2006/relationships/image" Target="../media/image85.png"/><Relationship Id="rId2" Type="http://schemas.openxmlformats.org/officeDocument/2006/relationships/notesSlide" Target="../notesSlides/notesSlide23.xml"/><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slideLayout" Target="../slideLayouts/slideLayout102.xml"/><Relationship Id="rId6" Type="http://schemas.microsoft.com/office/2007/relationships/hdphoto" Target="../media/hdphoto4.wdp"/><Relationship Id="rId11" Type="http://schemas.openxmlformats.org/officeDocument/2006/relationships/image" Target="../media/image78.png"/><Relationship Id="rId24" Type="http://schemas.microsoft.com/office/2007/relationships/hdphoto" Target="../media/hdphoto13.wdp"/><Relationship Id="rId5" Type="http://schemas.openxmlformats.org/officeDocument/2006/relationships/image" Target="../media/image75.png"/><Relationship Id="rId15" Type="http://schemas.openxmlformats.org/officeDocument/2006/relationships/image" Target="../media/image80.png"/><Relationship Id="rId23" Type="http://schemas.openxmlformats.org/officeDocument/2006/relationships/image" Target="../media/image84.png"/><Relationship Id="rId28" Type="http://schemas.microsoft.com/office/2007/relationships/hdphoto" Target="../media/hdphoto15.wdp"/><Relationship Id="rId10" Type="http://schemas.microsoft.com/office/2007/relationships/hdphoto" Target="../media/hdphoto6.wdp"/><Relationship Id="rId19" Type="http://schemas.openxmlformats.org/officeDocument/2006/relationships/image" Target="../media/image82.png"/><Relationship Id="rId4" Type="http://schemas.microsoft.com/office/2007/relationships/hdphoto" Target="../media/hdphoto16.wdp"/><Relationship Id="rId9" Type="http://schemas.openxmlformats.org/officeDocument/2006/relationships/image" Target="../media/image77.png"/><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image" Target="../media/image86.pn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8.wdp"/><Relationship Id="rId18" Type="http://schemas.openxmlformats.org/officeDocument/2006/relationships/image" Target="../media/image82.png"/><Relationship Id="rId26" Type="http://schemas.openxmlformats.org/officeDocument/2006/relationships/image" Target="../media/image86.png"/><Relationship Id="rId3" Type="http://schemas.openxmlformats.org/officeDocument/2006/relationships/image" Target="../media/image74.png"/><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79.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notesSlide" Target="../notesSlides/notesSlide24.xml"/><Relationship Id="rId16" Type="http://schemas.openxmlformats.org/officeDocument/2006/relationships/image" Target="../media/image81.png"/><Relationship Id="rId20" Type="http://schemas.openxmlformats.org/officeDocument/2006/relationships/image" Target="../media/image83.png"/><Relationship Id="rId1" Type="http://schemas.openxmlformats.org/officeDocument/2006/relationships/slideLayout" Target="../slideLayouts/slideLayout93.xml"/><Relationship Id="rId6" Type="http://schemas.openxmlformats.org/officeDocument/2006/relationships/image" Target="../media/image76.png"/><Relationship Id="rId11" Type="http://schemas.microsoft.com/office/2007/relationships/hdphoto" Target="../media/hdphoto7.wdp"/><Relationship Id="rId24" Type="http://schemas.openxmlformats.org/officeDocument/2006/relationships/image" Target="../media/image85.png"/><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10" Type="http://schemas.openxmlformats.org/officeDocument/2006/relationships/image" Target="../media/image78.png"/><Relationship Id="rId19" Type="http://schemas.microsoft.com/office/2007/relationships/hdphoto" Target="../media/hdphoto11.wdp"/><Relationship Id="rId4" Type="http://schemas.openxmlformats.org/officeDocument/2006/relationships/image" Target="../media/image75.png"/><Relationship Id="rId9" Type="http://schemas.microsoft.com/office/2007/relationships/hdphoto" Target="../media/hdphoto6.wdp"/><Relationship Id="rId14" Type="http://schemas.openxmlformats.org/officeDocument/2006/relationships/image" Target="../media/image80.png"/><Relationship Id="rId22" Type="http://schemas.openxmlformats.org/officeDocument/2006/relationships/image" Target="../media/image84.png"/><Relationship Id="rId27" Type="http://schemas.microsoft.com/office/2007/relationships/hdphoto" Target="../media/hdphoto15.wdp"/></Relationships>
</file>

<file path=ppt/slides/_rels/slide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9.png"/><Relationship Id="rId7" Type="http://schemas.openxmlformats.org/officeDocument/2006/relationships/diagramColors" Target="../diagrams/colors11.xml"/><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5.xml"/><Relationship Id="rId1" Type="http://schemas.openxmlformats.org/officeDocument/2006/relationships/slideLayout" Target="../slideLayouts/slideLayout110.xml"/><Relationship Id="rId5" Type="http://schemas.openxmlformats.org/officeDocument/2006/relationships/image" Target="../media/image150.jpeg"/><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06.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7.xml"/><Relationship Id="rId1" Type="http://schemas.openxmlformats.org/officeDocument/2006/relationships/slideLayout" Target="../slideLayouts/slideLayout10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9.xml"/><Relationship Id="rId1" Type="http://schemas.openxmlformats.org/officeDocument/2006/relationships/slideLayout" Target="../slideLayouts/slideLayout10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10.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5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08.xml"/></Relationships>
</file>

<file path=ppt/slides/_rels/slide5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95.png"/><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10.xml"/></Relationships>
</file>

<file path=ppt/slides/_rels/slide6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1.xml"/><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2.xml"/><Relationship Id="rId1" Type="http://schemas.openxmlformats.org/officeDocument/2006/relationships/slideLayout" Target="../slideLayouts/slideLayout10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3.xml"/><Relationship Id="rId1" Type="http://schemas.openxmlformats.org/officeDocument/2006/relationships/slideLayout" Target="../slideLayouts/slideLayout108.xml"/></Relationships>
</file>

<file path=ppt/slides/_rels/slide6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10.xml"/></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34.xml"/><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9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7.xml"/><Relationship Id="rId1" Type="http://schemas.openxmlformats.org/officeDocument/2006/relationships/slideLayout" Target="../slideLayouts/slideLayout88.xml"/><Relationship Id="rId5" Type="http://schemas.openxmlformats.org/officeDocument/2006/relationships/image" Target="../media/image164.png"/><Relationship Id="rId4" Type="http://schemas.openxmlformats.org/officeDocument/2006/relationships/hyperlink" Target="http://www.ci3t.org/covid"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8.wdp"/><Relationship Id="rId18" Type="http://schemas.openxmlformats.org/officeDocument/2006/relationships/image" Target="../media/image82.png"/><Relationship Id="rId26" Type="http://schemas.openxmlformats.org/officeDocument/2006/relationships/image" Target="../media/image86.png"/><Relationship Id="rId3" Type="http://schemas.openxmlformats.org/officeDocument/2006/relationships/image" Target="../media/image74.png"/><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79.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notesSlide" Target="../notesSlides/notesSlide38.xml"/><Relationship Id="rId16" Type="http://schemas.openxmlformats.org/officeDocument/2006/relationships/image" Target="../media/image81.png"/><Relationship Id="rId20" Type="http://schemas.openxmlformats.org/officeDocument/2006/relationships/image" Target="../media/image83.png"/><Relationship Id="rId1" Type="http://schemas.openxmlformats.org/officeDocument/2006/relationships/slideLayout" Target="../slideLayouts/slideLayout118.xml"/><Relationship Id="rId6" Type="http://schemas.openxmlformats.org/officeDocument/2006/relationships/image" Target="../media/image76.png"/><Relationship Id="rId11" Type="http://schemas.microsoft.com/office/2007/relationships/hdphoto" Target="../media/hdphoto7.wdp"/><Relationship Id="rId24" Type="http://schemas.openxmlformats.org/officeDocument/2006/relationships/image" Target="../media/image85.png"/><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10" Type="http://schemas.openxmlformats.org/officeDocument/2006/relationships/image" Target="../media/image78.png"/><Relationship Id="rId19" Type="http://schemas.microsoft.com/office/2007/relationships/hdphoto" Target="../media/hdphoto11.wdp"/><Relationship Id="rId4" Type="http://schemas.openxmlformats.org/officeDocument/2006/relationships/image" Target="../media/image75.png"/><Relationship Id="rId9" Type="http://schemas.microsoft.com/office/2007/relationships/hdphoto" Target="../media/hdphoto6.wdp"/><Relationship Id="rId14" Type="http://schemas.openxmlformats.org/officeDocument/2006/relationships/image" Target="../media/image80.png"/><Relationship Id="rId22" Type="http://schemas.openxmlformats.org/officeDocument/2006/relationships/image" Target="../media/image84.png"/><Relationship Id="rId27" Type="http://schemas.microsoft.com/office/2007/relationships/hdphoto" Target="../media/hdphoto15.wdp"/></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8.xml"/></Relationships>
</file>

<file path=ppt/slides/_rels/slide75.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8.wdp"/><Relationship Id="rId18" Type="http://schemas.openxmlformats.org/officeDocument/2006/relationships/image" Target="../media/image82.png"/><Relationship Id="rId26" Type="http://schemas.openxmlformats.org/officeDocument/2006/relationships/image" Target="../media/image86.png"/><Relationship Id="rId3" Type="http://schemas.openxmlformats.org/officeDocument/2006/relationships/image" Target="../media/image74.png"/><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79.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notesSlide" Target="../notesSlides/notesSlide39.xml"/><Relationship Id="rId16" Type="http://schemas.openxmlformats.org/officeDocument/2006/relationships/image" Target="../media/image81.png"/><Relationship Id="rId20" Type="http://schemas.openxmlformats.org/officeDocument/2006/relationships/image" Target="../media/image83.png"/><Relationship Id="rId1" Type="http://schemas.openxmlformats.org/officeDocument/2006/relationships/slideLayout" Target="../slideLayouts/slideLayout118.xml"/><Relationship Id="rId6" Type="http://schemas.openxmlformats.org/officeDocument/2006/relationships/image" Target="../media/image76.png"/><Relationship Id="rId11" Type="http://schemas.microsoft.com/office/2007/relationships/hdphoto" Target="../media/hdphoto7.wdp"/><Relationship Id="rId24" Type="http://schemas.openxmlformats.org/officeDocument/2006/relationships/image" Target="../media/image85.png"/><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image" Target="../media/image165.png"/><Relationship Id="rId10" Type="http://schemas.openxmlformats.org/officeDocument/2006/relationships/image" Target="../media/image78.png"/><Relationship Id="rId19" Type="http://schemas.microsoft.com/office/2007/relationships/hdphoto" Target="../media/hdphoto11.wdp"/><Relationship Id="rId4" Type="http://schemas.openxmlformats.org/officeDocument/2006/relationships/image" Target="../media/image75.png"/><Relationship Id="rId9" Type="http://schemas.microsoft.com/office/2007/relationships/hdphoto" Target="../media/hdphoto6.wdp"/><Relationship Id="rId14" Type="http://schemas.openxmlformats.org/officeDocument/2006/relationships/image" Target="../media/image80.png"/><Relationship Id="rId22" Type="http://schemas.openxmlformats.org/officeDocument/2006/relationships/image" Target="../media/image84.png"/><Relationship Id="rId27" Type="http://schemas.microsoft.com/office/2007/relationships/hdphoto" Target="../media/hdphoto15.wdp"/></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47.png"/><Relationship Id="rId1" Type="http://schemas.openxmlformats.org/officeDocument/2006/relationships/slideLayout" Target="../slideLayouts/slideLayout120.xml"/><Relationship Id="rId4" Type="http://schemas.openxmlformats.org/officeDocument/2006/relationships/image" Target="../media/image165.png"/></Relationships>
</file>

<file path=ppt/slides/_rels/slide7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20.xml"/></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87.wmf"/><Relationship Id="rId2" Type="http://schemas.openxmlformats.org/officeDocument/2006/relationships/diagramData" Target="../diagrams/data19.xml"/><Relationship Id="rId1" Type="http://schemas.openxmlformats.org/officeDocument/2006/relationships/slideLayout" Target="../slideLayouts/slideLayout1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hyperlink" Target="http://www.ci3t.org/pl"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75.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174.png"/><Relationship Id="rId5" Type="http://schemas.openxmlformats.org/officeDocument/2006/relationships/image" Target="../media/image72.png"/><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177.png"/></Relationships>
</file>

<file path=ppt/slides/_rels/slide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6.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523A8A5-F12F-4CC3-B23E-BA7DC4BE23F1}"/>
              </a:ext>
            </a:extLst>
          </p:cNvPr>
          <p:cNvSpPr>
            <a:spLocks noGrp="1"/>
          </p:cNvSpPr>
          <p:nvPr>
            <p:ph type="ctrTitle"/>
          </p:nvPr>
        </p:nvSpPr>
        <p:spPr/>
        <p:txBody>
          <a:bodyPr>
            <a:normAutofit/>
          </a:bodyPr>
          <a:lstStyle/>
          <a:p>
            <a:r>
              <a:rPr lang="en-US" sz="4800"/>
              <a:t>Keeping Students Engaged: </a:t>
            </a:r>
            <a:br>
              <a:rPr lang="en-US" sz="4800"/>
            </a:br>
            <a:r>
              <a:rPr lang="en-US" sz="4800"/>
              <a:t>Practical Strategies that Work</a:t>
            </a:r>
          </a:p>
        </p:txBody>
      </p:sp>
      <p:sp>
        <p:nvSpPr>
          <p:cNvPr id="11" name="Subtitle 10">
            <a:extLst>
              <a:ext uri="{FF2B5EF4-FFF2-40B4-BE49-F238E27FC236}">
                <a16:creationId xmlns:a16="http://schemas.microsoft.com/office/drawing/2014/main" id="{0F080860-3FD6-4FFE-AFEC-E496CB445F30}"/>
              </a:ext>
            </a:extLst>
          </p:cNvPr>
          <p:cNvSpPr>
            <a:spLocks noGrp="1"/>
          </p:cNvSpPr>
          <p:nvPr>
            <p:ph type="subTitle" idx="1"/>
          </p:nvPr>
        </p:nvSpPr>
        <p:spPr>
          <a:xfrm>
            <a:off x="838200" y="3795546"/>
            <a:ext cx="10515600" cy="1898284"/>
          </a:xfrm>
        </p:spPr>
        <p:txBody>
          <a:bodyPr vert="horz" lIns="91440" tIns="45720" rIns="91440" bIns="45720" rtlCol="0" anchor="t">
            <a:normAutofit/>
          </a:bodyPr>
          <a:lstStyle/>
          <a:p>
            <a:r>
              <a:rPr lang="en-US"/>
              <a:t>Lincoln Public Schools: Supporting Positive Behavior Conference</a:t>
            </a:r>
          </a:p>
          <a:p>
            <a:r>
              <a:rPr lang="en-US"/>
              <a:t>Lincoln, Nebraska </a:t>
            </a:r>
          </a:p>
          <a:p>
            <a:r>
              <a:rPr lang="en-US"/>
              <a:t>Kathleen Lynne Lane, Ph.D., BCBA-D, CF-L2  </a:t>
            </a:r>
          </a:p>
          <a:p>
            <a:r>
              <a:rPr lang="en-US">
                <a:cs typeface="Arial"/>
              </a:rPr>
              <a:t>www.ci3t.org</a:t>
            </a:r>
          </a:p>
        </p:txBody>
      </p:sp>
      <p:pic>
        <p:nvPicPr>
          <p:cNvPr id="2" name="Picture 1">
            <a:extLst>
              <a:ext uri="{FF2B5EF4-FFF2-40B4-BE49-F238E27FC236}">
                <a16:creationId xmlns:a16="http://schemas.microsoft.com/office/drawing/2014/main" id="{AAD566DD-B3D7-55C4-93C4-20F979F62DBC}"/>
              </a:ext>
            </a:extLst>
          </p:cNvPr>
          <p:cNvPicPr>
            <a:picLocks noChangeAspect="1"/>
          </p:cNvPicPr>
          <p:nvPr/>
        </p:nvPicPr>
        <p:blipFill>
          <a:blip r:embed="rId3"/>
          <a:stretch>
            <a:fillRect/>
          </a:stretch>
        </p:blipFill>
        <p:spPr>
          <a:xfrm>
            <a:off x="10062550" y="4114800"/>
            <a:ext cx="1917710" cy="3048150"/>
          </a:xfrm>
          <a:prstGeom prst="rect">
            <a:avLst/>
          </a:prstGeom>
        </p:spPr>
      </p:pic>
      <p:pic>
        <p:nvPicPr>
          <p:cNvPr id="4" name="Content Placeholder 5">
            <a:extLst>
              <a:ext uri="{FF2B5EF4-FFF2-40B4-BE49-F238E27FC236}">
                <a16:creationId xmlns:a16="http://schemas.microsoft.com/office/drawing/2014/main" id="{8C07E17B-96F6-29D3-F3FE-E6BB91FCB7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09181" y="5183215"/>
            <a:ext cx="3101089" cy="1592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8866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Internalizing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52315" y="2248423"/>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61</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97</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51013" y="2137911"/>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101</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41595" y="2064374"/>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136</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33795" y="1842665"/>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44</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50035" y="1835199"/>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148</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95362" y="1855079"/>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404440" y="202449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26421" y="1977223"/>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134</a:t>
              </a:r>
            </a:p>
          </p:txBody>
        </p:sp>
      </p:grpSp>
    </p:spTree>
    <p:extLst>
      <p:ext uri="{BB962C8B-B14F-4D97-AF65-F5344CB8AC3E}">
        <p14:creationId xmlns:p14="http://schemas.microsoft.com/office/powerpoint/2010/main" val="4041153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8958" y="1562303"/>
            <a:ext cx="9933842" cy="528672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3" name="Title 1">
            <a:extLst>
              <a:ext uri="{FF2B5EF4-FFF2-40B4-BE49-F238E27FC236}">
                <a16:creationId xmlns:a16="http://schemas.microsoft.com/office/drawing/2014/main" id="{CE02D246-A0E9-5342-AE2D-61B05F173F71}"/>
              </a:ext>
            </a:extLst>
          </p:cNvPr>
          <p:cNvSpPr txBox="1">
            <a:spLocks/>
          </p:cNvSpPr>
          <p:nvPr/>
        </p:nvSpPr>
        <p:spPr>
          <a:xfrm>
            <a:off x="3266342" y="261599"/>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Using multiple data sources</a:t>
            </a:r>
          </a:p>
        </p:txBody>
      </p:sp>
    </p:spTree>
    <p:extLst>
      <p:ext uri="{BB962C8B-B14F-4D97-AF65-F5344CB8AC3E}">
        <p14:creationId xmlns:p14="http://schemas.microsoft.com/office/powerpoint/2010/main" val="217977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rmAutofit fontScale="90000"/>
          </a:bodyPr>
          <a:lstStyle/>
          <a:p>
            <a:r>
              <a:rPr lang="en-US"/>
              <a:t>An Integrated Approach</a:t>
            </a:r>
          </a:p>
        </p:txBody>
      </p:sp>
      <p:pic>
        <p:nvPicPr>
          <p:cNvPr id="6" name="Picture 5"/>
          <p:cNvPicPr>
            <a:picLocks noChangeAspect="1"/>
          </p:cNvPicPr>
          <p:nvPr/>
        </p:nvPicPr>
        <p:blipFill rotWithShape="1">
          <a:blip r:embed="rId3"/>
          <a:srcRect b="9132"/>
          <a:stretch/>
        </p:blipFill>
        <p:spPr>
          <a:xfrm>
            <a:off x="1484142" y="999285"/>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1484142" y="4453258"/>
            <a:ext cx="8972550" cy="2238332"/>
          </a:xfrm>
          <a:prstGeom prst="rect">
            <a:avLst/>
          </a:prstGeom>
          <a:ln>
            <a:noFill/>
          </a:ln>
          <a:effectLst>
            <a:outerShdw blurRad="190500" algn="tl" rotWithShape="0">
              <a:srgbClr val="000000">
                <a:alpha val="70000"/>
              </a:srgbClr>
            </a:outerShdw>
          </a:effectLst>
        </p:spPr>
      </p:pic>
      <p:sp>
        <p:nvSpPr>
          <p:cNvPr id="17" name="Rectangle 16" descr="This square highlights Core Lesson Elements: Academic Objective (s), Social Skills Objective(s), Behavioral Expectation(s)">
            <a:extLst>
              <a:ext uri="{FF2B5EF4-FFF2-40B4-BE49-F238E27FC236}">
                <a16:creationId xmlns:a16="http://schemas.microsoft.com/office/drawing/2014/main" id="{15F73AA8-49E5-47EA-AE70-1C54923456B1}"/>
              </a:ext>
            </a:extLst>
          </p:cNvPr>
          <p:cNvSpPr/>
          <p:nvPr/>
        </p:nvSpPr>
        <p:spPr>
          <a:xfrm>
            <a:off x="1452586" y="2694984"/>
            <a:ext cx="1654598" cy="1838956"/>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descr="This square highlights Core Lesson Elements: Academic Objective (s), Social Skills Objective(s), Behavioral Expectation(s)">
            <a:extLst>
              <a:ext uri="{FF2B5EF4-FFF2-40B4-BE49-F238E27FC236}">
                <a16:creationId xmlns:a16="http://schemas.microsoft.com/office/drawing/2014/main" id="{93776E50-F153-4B95-920F-C356E09D2255}"/>
              </a:ext>
            </a:extLst>
          </p:cNvPr>
          <p:cNvSpPr/>
          <p:nvPr/>
        </p:nvSpPr>
        <p:spPr>
          <a:xfrm>
            <a:off x="8103440" y="1080432"/>
            <a:ext cx="2353252" cy="161455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3284D74D-7E9C-8A85-80AC-A69F712B4DA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4874913" y="5656758"/>
            <a:ext cx="5056300" cy="1028700"/>
          </a:xfrm>
          <a:prstGeom prst="rect">
            <a:avLst/>
          </a:prstGeom>
        </p:spPr>
      </p:pic>
      <p:sp>
        <p:nvSpPr>
          <p:cNvPr id="11" name="Rounded Rectangle 10">
            <a:extLst>
              <a:ext uri="{FF2B5EF4-FFF2-40B4-BE49-F238E27FC236}">
                <a16:creationId xmlns:a16="http://schemas.microsoft.com/office/drawing/2014/main" id="{EDB8341C-7117-AD43-0164-7FE16AF3178F}"/>
              </a:ext>
            </a:extLst>
          </p:cNvPr>
          <p:cNvSpPr/>
          <p:nvPr/>
        </p:nvSpPr>
        <p:spPr>
          <a:xfrm>
            <a:off x="7935034" y="4982584"/>
            <a:ext cx="879273" cy="464946"/>
          </a:xfrm>
          <a:prstGeom prst="roundRect">
            <a:avLst/>
          </a:prstGeom>
          <a:gradFill flip="none" rotWithShape="1">
            <a:gsLst>
              <a:gs pos="0">
                <a:srgbClr val="FFC000">
                  <a:lumMod val="67000"/>
                </a:srgbClr>
              </a:gs>
              <a:gs pos="48000">
                <a:srgbClr val="FFC000">
                  <a:lumMod val="97000"/>
                  <a:lumOff val="3000"/>
                </a:srgbClr>
              </a:gs>
              <a:gs pos="100000">
                <a:srgbClr val="FFC000">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a:extLst>
              <a:ext uri="{FF2B5EF4-FFF2-40B4-BE49-F238E27FC236}">
                <a16:creationId xmlns:a16="http://schemas.microsoft.com/office/drawing/2014/main" id="{CC68CD03-5F1D-A708-9CC7-B71C6092B801}"/>
              </a:ext>
            </a:extLst>
          </p:cNvPr>
          <p:cNvSpPr/>
          <p:nvPr/>
        </p:nvSpPr>
        <p:spPr>
          <a:xfrm>
            <a:off x="8804631" y="5174183"/>
            <a:ext cx="1563901" cy="683151"/>
          </a:xfrm>
          <a:prstGeom prst="roundRect">
            <a:avLst/>
          </a:prstGeom>
          <a:gradFill flip="none" rotWithShape="1">
            <a:gsLst>
              <a:gs pos="0">
                <a:srgbClr val="FFC000">
                  <a:lumMod val="67000"/>
                </a:srgbClr>
              </a:gs>
              <a:gs pos="48000">
                <a:srgbClr val="FFC000">
                  <a:lumMod val="97000"/>
                  <a:lumOff val="3000"/>
                </a:srgbClr>
              </a:gs>
              <a:gs pos="100000">
                <a:srgbClr val="FFC000">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a:extLst>
              <a:ext uri="{FF2B5EF4-FFF2-40B4-BE49-F238E27FC236}">
                <a16:creationId xmlns:a16="http://schemas.microsoft.com/office/drawing/2014/main" id="{C8681E0C-3D1C-21A3-8541-87E07534865F}"/>
              </a:ext>
            </a:extLst>
          </p:cNvPr>
          <p:cNvSpPr/>
          <p:nvPr/>
        </p:nvSpPr>
        <p:spPr>
          <a:xfrm>
            <a:off x="4289350" y="5484155"/>
            <a:ext cx="1171126" cy="433054"/>
          </a:xfrm>
          <a:prstGeom prst="roundRect">
            <a:avLst/>
          </a:prstGeom>
          <a:gradFill flip="none" rotWithShape="1">
            <a:gsLst>
              <a:gs pos="0">
                <a:srgbClr val="FFC000">
                  <a:lumMod val="67000"/>
                </a:srgbClr>
              </a:gs>
              <a:gs pos="48000">
                <a:srgbClr val="FFC000">
                  <a:lumMod val="97000"/>
                  <a:lumOff val="3000"/>
                </a:srgbClr>
              </a:gs>
              <a:gs pos="100000">
                <a:srgbClr val="FFC000">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Calibri" panose="020F0502020204030204"/>
                <a:ea typeface="+mn-ea"/>
                <a:cs typeface="+mn-cs"/>
              </a:rPr>
              <a:t>Choice</a:t>
            </a:r>
          </a:p>
        </p:txBody>
      </p:sp>
      <p:sp>
        <p:nvSpPr>
          <p:cNvPr id="14" name="Rounded Rectangle 13">
            <a:extLst>
              <a:ext uri="{FF2B5EF4-FFF2-40B4-BE49-F238E27FC236}">
                <a16:creationId xmlns:a16="http://schemas.microsoft.com/office/drawing/2014/main" id="{FC2FDA8D-B39B-8F0C-CDD7-16F872A448AA}"/>
              </a:ext>
            </a:extLst>
          </p:cNvPr>
          <p:cNvSpPr/>
          <p:nvPr/>
        </p:nvSpPr>
        <p:spPr>
          <a:xfrm>
            <a:off x="5386336" y="4980731"/>
            <a:ext cx="847671" cy="411236"/>
          </a:xfrm>
          <a:prstGeom prst="roundRect">
            <a:avLst/>
          </a:prstGeom>
          <a:gradFill flip="none" rotWithShape="1">
            <a:gsLst>
              <a:gs pos="0">
                <a:srgbClr val="FFC000">
                  <a:lumMod val="67000"/>
                </a:srgbClr>
              </a:gs>
              <a:gs pos="48000">
                <a:srgbClr val="FFC000">
                  <a:lumMod val="97000"/>
                  <a:lumOff val="3000"/>
                </a:srgbClr>
              </a:gs>
              <a:gs pos="100000">
                <a:srgbClr val="FFC000">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Calibri" panose="020F0502020204030204"/>
                <a:ea typeface="+mn-ea"/>
                <a:cs typeface="+mn-cs"/>
              </a:rPr>
              <a:t>BSP</a:t>
            </a:r>
          </a:p>
        </p:txBody>
      </p:sp>
      <p:sp>
        <p:nvSpPr>
          <p:cNvPr id="15" name="Rounded Rectangle 14">
            <a:extLst>
              <a:ext uri="{FF2B5EF4-FFF2-40B4-BE49-F238E27FC236}">
                <a16:creationId xmlns:a16="http://schemas.microsoft.com/office/drawing/2014/main" id="{C9C52531-346C-2AED-DDA7-B1032A420821}"/>
              </a:ext>
            </a:extLst>
          </p:cNvPr>
          <p:cNvSpPr/>
          <p:nvPr/>
        </p:nvSpPr>
        <p:spPr>
          <a:xfrm>
            <a:off x="6265633" y="5378393"/>
            <a:ext cx="1731478" cy="411233"/>
          </a:xfrm>
          <a:prstGeom prst="roundRect">
            <a:avLst/>
          </a:prstGeom>
          <a:gradFill flip="none" rotWithShape="1">
            <a:gsLst>
              <a:gs pos="0">
                <a:srgbClr val="FFC000">
                  <a:lumMod val="67000"/>
                </a:srgbClr>
              </a:gs>
              <a:gs pos="48000">
                <a:srgbClr val="FFC000">
                  <a:lumMod val="97000"/>
                  <a:lumOff val="3000"/>
                </a:srgbClr>
              </a:gs>
              <a:gs pos="100000">
                <a:srgbClr val="FFC000">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Calibri" panose="020F0502020204030204"/>
                <a:ea typeface="+mn-ea"/>
                <a:cs typeface="+mn-cs"/>
              </a:rPr>
              <a:t>Precorrection</a:t>
            </a:r>
          </a:p>
        </p:txBody>
      </p:sp>
    </p:spTree>
    <p:extLst>
      <p:ext uri="{BB962C8B-B14F-4D97-AF65-F5344CB8AC3E}">
        <p14:creationId xmlns:p14="http://schemas.microsoft.com/office/powerpoint/2010/main" val="224975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DC58CDF3-E7E6-6606-36E3-0E8AEBB506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03742" y="1941199"/>
            <a:ext cx="4747717" cy="243793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a:t>Low-Intensity Strategies: Practical &amp; Effective</a:t>
            </a:r>
          </a:p>
        </p:txBody>
      </p:sp>
      <p:sp>
        <p:nvSpPr>
          <p:cNvPr id="21" name="Freeform 20"/>
          <p:cNvSpPr/>
          <p:nvPr/>
        </p:nvSpPr>
        <p:spPr>
          <a:xfrm>
            <a:off x="553980" y="4554770"/>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pPr>
            <a:r>
              <a:rPr lang="en-US" sz="1900">
                <a:latin typeface="Arial" panose="020B0604020202020204" pitchFamily="34" charset="0"/>
                <a:cs typeface="Arial" panose="020B0604020202020204" pitchFamily="34" charset="0"/>
              </a:rPr>
              <a:t>High </a:t>
            </a:r>
            <a:r>
              <a:rPr lang="en-US" sz="1900" i="1">
                <a:latin typeface="Arial" panose="020B0604020202020204" pitchFamily="34" charset="0"/>
                <a:cs typeface="Arial" panose="020B0604020202020204" pitchFamily="34" charset="0"/>
              </a:rPr>
              <a:t>p</a:t>
            </a:r>
            <a:r>
              <a:rPr lang="en-US" sz="1900">
                <a:latin typeface="Arial" panose="020B0604020202020204" pitchFamily="34" charset="0"/>
                <a:cs typeface="Arial" panose="020B0604020202020204" pitchFamily="34" charset="0"/>
              </a:rPr>
              <a:t> Requests</a:t>
            </a:r>
          </a:p>
        </p:txBody>
      </p:sp>
      <p:sp>
        <p:nvSpPr>
          <p:cNvPr id="22" name="Freeform 21"/>
          <p:cNvSpPr/>
          <p:nvPr/>
        </p:nvSpPr>
        <p:spPr>
          <a:xfrm>
            <a:off x="568728" y="5205653"/>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pPr>
            <a:r>
              <a:rPr lang="en-US" sz="1900" err="1">
                <a:latin typeface="Arial" panose="020B0604020202020204" pitchFamily="34" charset="0"/>
                <a:cs typeface="Arial" panose="020B0604020202020204" pitchFamily="34" charset="0"/>
              </a:rPr>
              <a:t>Precorrection</a:t>
            </a:r>
            <a:endParaRPr lang="en-US" sz="1900">
              <a:latin typeface="Arial" panose="020B0604020202020204" pitchFamily="34" charset="0"/>
              <a:cs typeface="Arial" panose="020B0604020202020204" pitchFamily="34" charset="0"/>
            </a:endParaRPr>
          </a:p>
        </p:txBody>
      </p:sp>
      <p:sp>
        <p:nvSpPr>
          <p:cNvPr id="23" name="Freeform 22"/>
          <p:cNvSpPr/>
          <p:nvPr/>
        </p:nvSpPr>
        <p:spPr>
          <a:xfrm>
            <a:off x="568728" y="5856537"/>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pPr>
            <a:r>
              <a:rPr lang="en-US" sz="1900">
                <a:latin typeface="Arial" panose="020B0604020202020204" pitchFamily="34" charset="0"/>
                <a:cs typeface="Arial" panose="020B0604020202020204" pitchFamily="34" charset="0"/>
              </a:rPr>
              <a:t>Incorporating Choice</a:t>
            </a:r>
          </a:p>
        </p:txBody>
      </p:sp>
      <p:sp>
        <p:nvSpPr>
          <p:cNvPr id="25" name="TextBox 24"/>
          <p:cNvSpPr txBox="1"/>
          <p:nvPr/>
        </p:nvSpPr>
        <p:spPr>
          <a:xfrm>
            <a:off x="3850983" y="5946877"/>
            <a:ext cx="8160203" cy="584775"/>
          </a:xfrm>
          <a:prstGeom prst="rect">
            <a:avLst/>
          </a:prstGeom>
          <a:noFill/>
        </p:spPr>
        <p:txBody>
          <a:bodyPr wrap="square" rtlCol="0">
            <a:spAutoFit/>
          </a:bodyPr>
          <a:lstStyle/>
          <a:p>
            <a:r>
              <a:rPr lang="en-US" sz="1600">
                <a:solidFill>
                  <a:schemeClr val="bg1">
                    <a:lumMod val="50000"/>
                  </a:schemeClr>
                </a:solidFill>
              </a:rPr>
              <a:t>Lane, K. L., Menzies, H. M., Ennis, R. P., &amp; Oakes, W. P. (2015). </a:t>
            </a:r>
            <a:r>
              <a:rPr lang="en-US" sz="1600" i="1">
                <a:solidFill>
                  <a:schemeClr val="bg1">
                    <a:lumMod val="50000"/>
                  </a:schemeClr>
                </a:solidFill>
              </a:rPr>
              <a:t>Supporting behavior for school success: A step-by-step guide to key strategies</a:t>
            </a:r>
            <a:r>
              <a:rPr lang="en-US" sz="1600">
                <a:solidFill>
                  <a:schemeClr val="bg1">
                    <a:lumMod val="50000"/>
                  </a:schemeClr>
                </a:solidFill>
              </a:rPr>
              <a:t>. Guildford Press.</a:t>
            </a:r>
          </a:p>
        </p:txBody>
      </p:sp>
      <p:pic>
        <p:nvPicPr>
          <p:cNvPr id="29" name="Content Placeholder 5"/>
          <p:cNvPicPr>
            <a:picLocks noChangeAspect="1"/>
          </p:cNvPicPr>
          <p:nvPr/>
        </p:nvPicPr>
        <p:blipFill rotWithShape="1">
          <a:blip r:embed="rId3"/>
          <a:srcRect l="-3497" r="-2172"/>
          <a:stretch/>
        </p:blipFill>
        <p:spPr>
          <a:xfrm>
            <a:off x="3836235" y="1941199"/>
            <a:ext cx="2971800" cy="4005678"/>
          </a:xfrm>
          <a:prstGeom prst="rect">
            <a:avLst/>
          </a:prstGeom>
          <a:ln>
            <a:noFill/>
          </a:ln>
          <a:effectLst>
            <a:outerShdw blurRad="76200" dir="18900000" sy="23000" kx="-1200000" algn="bl" rotWithShape="0">
              <a:prstClr val="black">
                <a:alpha val="20000"/>
              </a:prstClr>
            </a:outerShdw>
          </a:effectLst>
        </p:spPr>
      </p:pic>
      <p:sp>
        <p:nvSpPr>
          <p:cNvPr id="13" name="Freeform 12"/>
          <p:cNvSpPr/>
          <p:nvPr/>
        </p:nvSpPr>
        <p:spPr>
          <a:xfrm>
            <a:off x="568728" y="1960787"/>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pPr>
            <a:r>
              <a:rPr lang="en-US" sz="1900">
                <a:latin typeface="Arial" panose="020B0604020202020204" pitchFamily="34" charset="0"/>
                <a:cs typeface="Arial" panose="020B0604020202020204" pitchFamily="34" charset="0"/>
              </a:rPr>
              <a:t>Opportunities to Respond</a:t>
            </a:r>
          </a:p>
        </p:txBody>
      </p:sp>
      <p:sp>
        <p:nvSpPr>
          <p:cNvPr id="14" name="Freeform 13"/>
          <p:cNvSpPr/>
          <p:nvPr/>
        </p:nvSpPr>
        <p:spPr>
          <a:xfrm>
            <a:off x="568728" y="2612055"/>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pPr>
            <a:r>
              <a:rPr lang="en-US" sz="1900">
                <a:latin typeface="Arial" panose="020B0604020202020204" pitchFamily="34" charset="0"/>
                <a:cs typeface="Arial" panose="020B0604020202020204" pitchFamily="34" charset="0"/>
              </a:rPr>
              <a:t>Behavior-Specific Praise</a:t>
            </a:r>
          </a:p>
        </p:txBody>
      </p:sp>
      <p:sp>
        <p:nvSpPr>
          <p:cNvPr id="15" name="Freeform 14"/>
          <p:cNvSpPr/>
          <p:nvPr/>
        </p:nvSpPr>
        <p:spPr>
          <a:xfrm>
            <a:off x="568728" y="3256187"/>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pPr>
            <a:r>
              <a:rPr lang="en-US" sz="1900">
                <a:latin typeface="Arial" panose="020B0604020202020204" pitchFamily="34" charset="0"/>
                <a:cs typeface="Arial" panose="020B0604020202020204" pitchFamily="34" charset="0"/>
              </a:rPr>
              <a:t>Active Supervision</a:t>
            </a:r>
          </a:p>
        </p:txBody>
      </p:sp>
      <p:sp>
        <p:nvSpPr>
          <p:cNvPr id="16" name="Freeform 15"/>
          <p:cNvSpPr/>
          <p:nvPr/>
        </p:nvSpPr>
        <p:spPr>
          <a:xfrm>
            <a:off x="568728" y="3913822"/>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pPr>
            <a:r>
              <a:rPr lang="en-US" sz="1900">
                <a:latin typeface="Arial" panose="020B0604020202020204" pitchFamily="34" charset="0"/>
                <a:cs typeface="Arial" panose="020B0604020202020204" pitchFamily="34" charset="0"/>
              </a:rPr>
              <a:t>Instructional Feedback</a:t>
            </a:r>
          </a:p>
        </p:txBody>
      </p:sp>
    </p:spTree>
    <p:extLst>
      <p:ext uri="{BB962C8B-B14F-4D97-AF65-F5344CB8AC3E}">
        <p14:creationId xmlns:p14="http://schemas.microsoft.com/office/powerpoint/2010/main" val="1852088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86652" y="0"/>
            <a:ext cx="7181349" cy="6858000"/>
          </a:xfrm>
          <a:prstGeom prst="rect">
            <a:avLst/>
          </a:prstGeom>
        </p:spPr>
      </p:pic>
      <p:sp>
        <p:nvSpPr>
          <p:cNvPr id="7" name="Title 1"/>
          <p:cNvSpPr txBox="1">
            <a:spLocks/>
          </p:cNvSpPr>
          <p:nvPr/>
        </p:nvSpPr>
        <p:spPr>
          <a:xfrm rot="16200000">
            <a:off x="-923458" y="2776229"/>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Calibri Light" panose="020F0302020204030204"/>
                <a:ea typeface="+mj-ea"/>
                <a:cs typeface="+mj-cs"/>
              </a:rPr>
              <a:t>ci3t.org</a:t>
            </a:r>
          </a:p>
        </p:txBody>
      </p:sp>
    </p:spTree>
    <p:extLst>
      <p:ext uri="{BB962C8B-B14F-4D97-AF65-F5344CB8AC3E}">
        <p14:creationId xmlns:p14="http://schemas.microsoft.com/office/powerpoint/2010/main" val="74976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ci3t.org website top accordions, with Responding to Covid tab highlighted ">
            <a:extLst>
              <a:ext uri="{FF2B5EF4-FFF2-40B4-BE49-F238E27FC236}">
                <a16:creationId xmlns:a16="http://schemas.microsoft.com/office/drawing/2014/main" id="{2EFFAF61-EF6F-4241-ABB0-78694BA463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7910623" cy="1958880"/>
          </a:xfrm>
          <a:prstGeom prst="rect">
            <a:avLst/>
          </a:prstGeom>
        </p:spPr>
      </p:pic>
      <p:sp>
        <p:nvSpPr>
          <p:cNvPr id="7" name="Rectangle 6" descr="rectangle highlighting responding to Covid Tab">
            <a:extLst>
              <a:ext uri="{FF2B5EF4-FFF2-40B4-BE49-F238E27FC236}">
                <a16:creationId xmlns:a16="http://schemas.microsoft.com/office/drawing/2014/main" id="{011DC8ED-5625-442F-9C8C-D7D2A5A12B27}"/>
              </a:ext>
            </a:extLst>
          </p:cNvPr>
          <p:cNvSpPr/>
          <p:nvPr/>
        </p:nvSpPr>
        <p:spPr>
          <a:xfrm>
            <a:off x="4417506" y="1320934"/>
            <a:ext cx="1345342" cy="305847"/>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9374D6F6-D251-406B-B742-FD2C85A6652F}"/>
              </a:ext>
            </a:extLst>
          </p:cNvPr>
          <p:cNvPicPr>
            <a:picLocks noChangeAspect="1"/>
          </p:cNvPicPr>
          <p:nvPr/>
        </p:nvPicPr>
        <p:blipFill>
          <a:blip r:embed="rId3"/>
          <a:stretch>
            <a:fillRect/>
          </a:stretch>
        </p:blipFill>
        <p:spPr>
          <a:xfrm>
            <a:off x="5070846" y="1958881"/>
            <a:ext cx="5459018" cy="4899119"/>
          </a:xfrm>
          <a:prstGeom prst="rect">
            <a:avLst/>
          </a:prstGeom>
        </p:spPr>
      </p:pic>
      <p:sp>
        <p:nvSpPr>
          <p:cNvPr id="9" name="Rectangle 8">
            <a:extLst>
              <a:ext uri="{FF2B5EF4-FFF2-40B4-BE49-F238E27FC236}">
                <a16:creationId xmlns:a16="http://schemas.microsoft.com/office/drawing/2014/main" id="{5D601576-FE1A-4417-9162-14A042B55EE4}"/>
              </a:ext>
            </a:extLst>
          </p:cNvPr>
          <p:cNvSpPr/>
          <p:nvPr/>
        </p:nvSpPr>
        <p:spPr>
          <a:xfrm>
            <a:off x="9136496" y="72739"/>
            <a:ext cx="294163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w="0"/>
                <a:solidFill>
                  <a:srgbClr val="1111FF"/>
                </a:solidFill>
                <a:effectLst>
                  <a:outerShdw blurRad="38100" dist="19050" dir="2700000" algn="tl" rotWithShape="0">
                    <a:prstClr val="black">
                      <a:alpha val="40000"/>
                    </a:prstClr>
                  </a:outerShdw>
                </a:effectLst>
                <a:uLnTx/>
                <a:uFillTx/>
                <a:latin typeface="Arial" panose="020B0604020202020204"/>
                <a:ea typeface="+mn-ea"/>
                <a:cs typeface="+mn-cs"/>
                <a:hlinkClick r:id="rId4"/>
              </a:rPr>
              <a:t>www.ci3t.org/pl</a:t>
            </a:r>
            <a:endParaRPr kumimoji="0" lang="en-US" sz="3200" b="0" i="0" u="sng" strike="noStrike" kern="1200" cap="none" spc="0" normalizeH="0" baseline="0" noProof="0">
              <a:ln w="0"/>
              <a:solidFill>
                <a:srgbClr val="1111FF"/>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116066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Professional Learning tab</a:t>
            </a:r>
          </a:p>
        </p:txBody>
      </p:sp>
      <p:pic>
        <p:nvPicPr>
          <p:cNvPr id="8" name="Picture 7"/>
          <p:cNvPicPr>
            <a:picLocks noChangeAspect="1"/>
          </p:cNvPicPr>
          <p:nvPr/>
        </p:nvPicPr>
        <p:blipFill rotWithShape="1">
          <a:blip r:embed="rId3"/>
          <a:srcRect r="23304"/>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31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Monitoring Progress</a:t>
            </a:r>
          </a:p>
        </p:txBody>
      </p:sp>
      <p:graphicFrame>
        <p:nvGraphicFramePr>
          <p:cNvPr id="7" name="Content Placeholder 6"/>
          <p:cNvGraphicFramePr>
            <a:graphicFrameLocks noGrp="1"/>
          </p:cNvGraphicFramePr>
          <p:nvPr>
            <p:ph idx="1"/>
          </p:nvPr>
        </p:nvGraphicFramePr>
        <p:xfrm>
          <a:off x="639417" y="1290077"/>
          <a:ext cx="8951843" cy="5202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9889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age of ci3t.org website top accordions, with Responding to Covid tab highlighted ">
            <a:extLst>
              <a:ext uri="{FF2B5EF4-FFF2-40B4-BE49-F238E27FC236}">
                <a16:creationId xmlns:a16="http://schemas.microsoft.com/office/drawing/2014/main" id="{38F60A2A-98A3-413F-BEA6-8DDDADD494DA}"/>
              </a:ext>
            </a:extLst>
          </p:cNvPr>
          <p:cNvPicPr>
            <a:picLocks noChangeAspect="1"/>
          </p:cNvPicPr>
          <p:nvPr/>
        </p:nvPicPr>
        <p:blipFill rotWithShape="1">
          <a:blip r:embed="rId3">
            <a:extLst>
              <a:ext uri="{28A0092B-C50C-407E-A947-70E740481C1C}">
                <a14:useLocalDpi xmlns:a14="http://schemas.microsoft.com/office/drawing/2010/main" val="0"/>
              </a:ext>
            </a:extLst>
          </a:blip>
          <a:srcRect t="3946" b="54557"/>
          <a:stretch/>
        </p:blipFill>
        <p:spPr>
          <a:xfrm>
            <a:off x="304409" y="171982"/>
            <a:ext cx="7691861" cy="2089437"/>
          </a:xfrm>
          <a:prstGeom prst="rect">
            <a:avLst/>
          </a:prstGeom>
        </p:spPr>
      </p:pic>
      <p:sp>
        <p:nvSpPr>
          <p:cNvPr id="2" name="Slide Number Placeholder 1">
            <a:extLst>
              <a:ext uri="{FF2B5EF4-FFF2-40B4-BE49-F238E27FC236}">
                <a16:creationId xmlns:a16="http://schemas.microsoft.com/office/drawing/2014/main" id="{FF03A97F-62E1-4BAD-A625-878D5E219E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753B17-1229-47A4-BBB2-A02D5F84107F}"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7" name="Picture 6" descr="Title in image: Comprehensive, Integrated, Three-Tiered Model of Prevention (Lane, Menzies, 2009)&#10;&#10;A pyramid with three levels:&#10;bottom: Tier 1 Primary Prevention (=80%)&#10;Goal: Prevent Harm. &#10;School/classroom-wide systems for all students, staff, &amp; settings.&#10;middle: Tier 2 Secondary Prevention (=15%)&#10;Goal: Reverse Harm.&#10;Specialized group systems for students at risk.&#10;top: Tier 3 Tertiary Prevention (=5%)&#10;Goal: Reduce Harm&#10;At the base of pyramid: Academic validated curricula, Behavioral PBIS frameowrk, Social validated curricula">
            <a:extLst>
              <a:ext uri="{FF2B5EF4-FFF2-40B4-BE49-F238E27FC236}">
                <a16:creationId xmlns:a16="http://schemas.microsoft.com/office/drawing/2014/main" id="{8B7B8650-F6E2-4BBB-BE6F-BA526C981EA7}"/>
              </a:ext>
            </a:extLst>
          </p:cNvPr>
          <p:cNvPicPr>
            <a:picLocks noChangeAspect="1"/>
          </p:cNvPicPr>
          <p:nvPr/>
        </p:nvPicPr>
        <p:blipFill>
          <a:blip r:embed="rId4"/>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 name="Picture 1" descr="Decorative image with twitter logo, with Ci3t twitter handle @ci3tmodel and #ci3t">
            <a:extLst>
              <a:ext uri="{FF2B5EF4-FFF2-40B4-BE49-F238E27FC236}">
                <a16:creationId xmlns:a16="http://schemas.microsoft.com/office/drawing/2014/main" id="{F1575F95-3F4B-4BC9-A580-A346182132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92131" y="3340468"/>
            <a:ext cx="3558043" cy="13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age of website www.ci3t.org/covid Resources for Families and Recursos para familias highlighting section of Low-intensity Strategies for home">
            <a:extLst>
              <a:ext uri="{FF2B5EF4-FFF2-40B4-BE49-F238E27FC236}">
                <a16:creationId xmlns:a16="http://schemas.microsoft.com/office/drawing/2014/main" id="{A76D8F13-774B-4FA8-8AD6-1BFDF000E2A0}"/>
              </a:ext>
            </a:extLst>
          </p:cNvPr>
          <p:cNvPicPr>
            <a:picLocks noChangeAspect="1"/>
          </p:cNvPicPr>
          <p:nvPr/>
        </p:nvPicPr>
        <p:blipFill>
          <a:blip r:embed="rId6"/>
          <a:stretch>
            <a:fillRect/>
          </a:stretch>
        </p:blipFill>
        <p:spPr>
          <a:xfrm>
            <a:off x="208091" y="1664002"/>
            <a:ext cx="5233042" cy="5208627"/>
          </a:xfrm>
          <a:prstGeom prst="rect">
            <a:avLst/>
          </a:prstGeom>
          <a:ln w="3175">
            <a:solidFill>
              <a:schemeClr val="tx1"/>
            </a:solidFill>
          </a:ln>
        </p:spPr>
      </p:pic>
      <p:sp>
        <p:nvSpPr>
          <p:cNvPr id="11" name="Rectangle 10" descr="Rectangle highlighting Low-intensity Strategies for home">
            <a:extLst>
              <a:ext uri="{FF2B5EF4-FFF2-40B4-BE49-F238E27FC236}">
                <a16:creationId xmlns:a16="http://schemas.microsoft.com/office/drawing/2014/main" id="{57135632-9134-4962-8CCC-FCD461B8D3CE}"/>
              </a:ext>
            </a:extLst>
          </p:cNvPr>
          <p:cNvSpPr/>
          <p:nvPr/>
        </p:nvSpPr>
        <p:spPr>
          <a:xfrm>
            <a:off x="290449" y="3276859"/>
            <a:ext cx="5069756" cy="706666"/>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descr="Rectangle highlighting Low-intensity Strategies for home in Spanish">
            <a:extLst>
              <a:ext uri="{FF2B5EF4-FFF2-40B4-BE49-F238E27FC236}">
                <a16:creationId xmlns:a16="http://schemas.microsoft.com/office/drawing/2014/main" id="{DC2F04A1-185C-40C5-9BD6-4609AC295953}"/>
              </a:ext>
            </a:extLst>
          </p:cNvPr>
          <p:cNvSpPr/>
          <p:nvPr/>
        </p:nvSpPr>
        <p:spPr>
          <a:xfrm>
            <a:off x="290448" y="5862767"/>
            <a:ext cx="5069756" cy="706666"/>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1979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710FB3-B40E-E51F-3751-656F4CA5F924}"/>
              </a:ext>
            </a:extLst>
          </p:cNvPr>
          <p:cNvSpPr>
            <a:spLocks noGrp="1"/>
          </p:cNvSpPr>
          <p:nvPr>
            <p:ph type="title"/>
          </p:nvPr>
        </p:nvSpPr>
        <p:spPr>
          <a:xfrm>
            <a:off x="645238" y="2110953"/>
            <a:ext cx="10515600" cy="2852737"/>
          </a:xfrm>
        </p:spPr>
        <p:txBody>
          <a:bodyPr>
            <a:normAutofit/>
          </a:bodyPr>
          <a:lstStyle/>
          <a:p>
            <a:r>
              <a:rPr lang="en-US"/>
              <a:t>Low-intensity, Teacher-delivered Strategies</a:t>
            </a:r>
          </a:p>
        </p:txBody>
      </p:sp>
      <p:sp>
        <p:nvSpPr>
          <p:cNvPr id="5" name="Text Placeholder 2">
            <a:extLst>
              <a:ext uri="{FF2B5EF4-FFF2-40B4-BE49-F238E27FC236}">
                <a16:creationId xmlns:a16="http://schemas.microsoft.com/office/drawing/2014/main" id="{A26DB474-F00B-F247-4438-8CBE494DF97C}"/>
              </a:ext>
            </a:extLst>
          </p:cNvPr>
          <p:cNvSpPr>
            <a:spLocks noGrp="1"/>
          </p:cNvSpPr>
          <p:nvPr>
            <p:ph type="body" idx="1"/>
          </p:nvPr>
        </p:nvSpPr>
        <p:spPr>
          <a:xfrm>
            <a:off x="645238" y="4990678"/>
            <a:ext cx="10515600" cy="1500187"/>
          </a:xfrm>
        </p:spPr>
        <p:txBody>
          <a:bodyPr/>
          <a:lstStyle/>
          <a:p>
            <a:pPr marL="457200" marR="0" lvl="1" indent="0" algn="l" defTabSz="914400" rtl="0" eaLnBrk="1" fontAlgn="auto" latinLnBrk="0" hangingPunct="1">
              <a:lnSpc>
                <a:spcPct val="90000"/>
              </a:lnSpc>
              <a:spcBef>
                <a:spcPts val="500"/>
              </a:spcBef>
              <a:spcAft>
                <a:spcPts val="0"/>
              </a:spcAft>
              <a:buClrTx/>
              <a:buSzPct val="75000"/>
              <a:buFont typeface="Courier New" panose="02070309020205020404" pitchFamily="49" charset="0"/>
              <a:buNone/>
              <a:tabLst/>
              <a:defRPr/>
            </a:pPr>
            <a:r>
              <a:rPr kumimoji="0" lang="en-US" sz="2200" b="0" i="0" u="none" strike="noStrike" kern="1200" cap="none" spc="0" normalizeH="0" baseline="0" noProof="0">
                <a:ln>
                  <a:noFill/>
                </a:ln>
                <a:solidFill>
                  <a:srgbClr val="283375"/>
                </a:solidFill>
                <a:effectLst/>
                <a:uLnTx/>
                <a:uFillTx/>
                <a:latin typeface="Arial" panose="020B0604020202020204"/>
                <a:ea typeface="+mn-ea"/>
                <a:cs typeface="+mn-cs"/>
              </a:rPr>
              <a:t>-  Instructional Choice</a:t>
            </a:r>
          </a:p>
          <a:p>
            <a:pPr marL="457200" marR="0" lvl="1" indent="0" algn="l" defTabSz="914400" rtl="0" eaLnBrk="1" fontAlgn="auto" latinLnBrk="0" hangingPunct="1">
              <a:lnSpc>
                <a:spcPct val="90000"/>
              </a:lnSpc>
              <a:spcBef>
                <a:spcPts val="500"/>
              </a:spcBef>
              <a:spcAft>
                <a:spcPts val="0"/>
              </a:spcAft>
              <a:buClrTx/>
              <a:buSzPct val="75000"/>
              <a:buFont typeface="Courier New" panose="02070309020205020404" pitchFamily="49" charset="0"/>
              <a:buNone/>
              <a:tabLst/>
              <a:defRPr/>
            </a:pPr>
            <a:r>
              <a:rPr kumimoji="0" lang="en-US" sz="2200" b="0" i="0" u="none" strike="noStrike" kern="1200" cap="none" spc="0" normalizeH="0" baseline="0" noProof="0">
                <a:ln>
                  <a:noFill/>
                </a:ln>
                <a:solidFill>
                  <a:srgbClr val="283375"/>
                </a:solidFill>
                <a:effectLst/>
                <a:uLnTx/>
                <a:uFillTx/>
                <a:latin typeface="Arial" panose="020B0604020202020204"/>
                <a:ea typeface="+mn-ea"/>
                <a:cs typeface="+mn-cs"/>
              </a:rPr>
              <a:t>- </a:t>
            </a:r>
            <a:r>
              <a:rPr lang="en-US" sz="2200">
                <a:solidFill>
                  <a:srgbClr val="283375"/>
                </a:solidFill>
                <a:latin typeface="Arial" panose="020B0604020202020204"/>
              </a:rPr>
              <a:t> Behavior Specific Praise</a:t>
            </a:r>
            <a:endParaRPr kumimoji="0" lang="en-US" sz="2200" b="0" i="0" u="none" strike="noStrike" kern="1200" cap="none" spc="0" normalizeH="0" baseline="0" noProof="0">
              <a:ln>
                <a:noFill/>
              </a:ln>
              <a:solidFill>
                <a:srgbClr val="283375"/>
              </a:solidFill>
              <a:effectLst/>
              <a:uLnTx/>
              <a:uFillTx/>
              <a:latin typeface="Arial" panose="020B0604020202020204"/>
              <a:ea typeface="+mn-ea"/>
              <a:cs typeface="+mn-cs"/>
            </a:endParaRPr>
          </a:p>
          <a:p>
            <a:pPr marL="457200" marR="0" lvl="1" indent="0" algn="l" defTabSz="914400" rtl="0" eaLnBrk="1" fontAlgn="auto" latinLnBrk="0" hangingPunct="1">
              <a:lnSpc>
                <a:spcPct val="90000"/>
              </a:lnSpc>
              <a:spcBef>
                <a:spcPts val="500"/>
              </a:spcBef>
              <a:spcAft>
                <a:spcPts val="0"/>
              </a:spcAft>
              <a:buClrTx/>
              <a:buSzPct val="75000"/>
              <a:buFont typeface="Courier New" panose="02070309020205020404" pitchFamily="49" charset="0"/>
              <a:buNone/>
              <a:tabLst/>
              <a:defRPr/>
            </a:pPr>
            <a:r>
              <a:rPr kumimoji="0" lang="en-US" sz="2200" b="0" i="0" u="none" strike="noStrike" kern="1200" cap="none" spc="0" normalizeH="0" baseline="0" noProof="0">
                <a:ln>
                  <a:noFill/>
                </a:ln>
                <a:solidFill>
                  <a:srgbClr val="283375"/>
                </a:solidFill>
                <a:effectLst/>
                <a:uLnTx/>
                <a:uFillTx/>
                <a:latin typeface="Arial" panose="020B0604020202020204"/>
                <a:ea typeface="+mn-ea"/>
                <a:cs typeface="+mn-cs"/>
              </a:rPr>
              <a:t>-  Precorrection</a:t>
            </a:r>
          </a:p>
        </p:txBody>
      </p:sp>
    </p:spTree>
    <p:extLst>
      <p:ext uri="{BB962C8B-B14F-4D97-AF65-F5344CB8AC3E}">
        <p14:creationId xmlns:p14="http://schemas.microsoft.com/office/powerpoint/2010/main" val="3397483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DDB0-77C8-4457-B225-23844C623B7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3E678C14-EFCB-4CBB-A02A-07C31112DCCE}"/>
              </a:ext>
            </a:extLst>
          </p:cNvPr>
          <p:cNvSpPr>
            <a:spLocks noGrp="1"/>
          </p:cNvSpPr>
          <p:nvPr>
            <p:ph idx="1"/>
          </p:nvPr>
        </p:nvSpPr>
        <p:spPr/>
        <p:txBody>
          <a:bodyPr>
            <a:normAutofit lnSpcReduction="10000"/>
          </a:bodyPr>
          <a:lstStyle/>
          <a:p>
            <a:r>
              <a:rPr lang="en-US"/>
              <a:t>Academic, behavioral and social needs: An integrated approach</a:t>
            </a:r>
          </a:p>
          <a:p>
            <a:r>
              <a:rPr lang="en-US"/>
              <a:t>Low-intensity, teacher-delivered strategies</a:t>
            </a:r>
          </a:p>
          <a:p>
            <a:pPr lvl="1">
              <a:buFontTx/>
              <a:buChar char="-"/>
            </a:pPr>
            <a:r>
              <a:rPr lang="en-US"/>
              <a:t>Instructional Choice</a:t>
            </a:r>
          </a:p>
          <a:p>
            <a:pPr lvl="1">
              <a:buFontTx/>
              <a:buChar char="-"/>
            </a:pPr>
            <a:r>
              <a:rPr lang="en-US"/>
              <a:t>Precorrection</a:t>
            </a:r>
          </a:p>
          <a:p>
            <a:pPr marL="457200" lvl="1" indent="0">
              <a:buNone/>
            </a:pPr>
            <a:r>
              <a:rPr lang="en-US"/>
              <a:t>-  Behavior Specific Praise</a:t>
            </a:r>
          </a:p>
          <a:p>
            <a:r>
              <a:rPr lang="en-US"/>
              <a:t>Evaluating and integrating low-intensity strategies</a:t>
            </a:r>
          </a:p>
          <a:p>
            <a:pPr lvl="1">
              <a:buFontTx/>
              <a:buChar char="-"/>
            </a:pPr>
            <a:r>
              <a:rPr lang="en-US"/>
              <a:t>Is it working?</a:t>
            </a:r>
          </a:p>
          <a:p>
            <a:pPr lvl="1">
              <a:buFontTx/>
              <a:buChar char="-"/>
            </a:pPr>
            <a:r>
              <a:rPr lang="en-US"/>
              <a:t>Integrated lesson planning</a:t>
            </a:r>
          </a:p>
          <a:p>
            <a:pPr lvl="1">
              <a:buFontTx/>
              <a:buChar char="-"/>
            </a:pPr>
            <a:r>
              <a:rPr lang="en-US"/>
              <a:t>School and home collaboration</a:t>
            </a:r>
          </a:p>
          <a:p>
            <a:r>
              <a:rPr lang="en-US"/>
              <a:t>Moving forward</a:t>
            </a:r>
          </a:p>
          <a:p>
            <a:endParaRPr lang="en-US"/>
          </a:p>
          <a:p>
            <a:endParaRPr lang="en-US"/>
          </a:p>
          <a:p>
            <a:endParaRPr lang="en-US"/>
          </a:p>
          <a:p>
            <a:endParaRPr lang="en-US"/>
          </a:p>
        </p:txBody>
      </p:sp>
      <p:pic>
        <p:nvPicPr>
          <p:cNvPr id="4" name="Content Placeholder 5" descr="Image of book titled Supporting Behavior for School Success A step-by-Step Guide to key strategies by Kathleen Lynne Lane, Holly Mariah Menzies, Robin Parks Ennis, and Wendy Peia Oakes.">
            <a:extLst>
              <a:ext uri="{FF2B5EF4-FFF2-40B4-BE49-F238E27FC236}">
                <a16:creationId xmlns:a16="http://schemas.microsoft.com/office/drawing/2014/main" id="{939C7827-853E-FDF2-C549-ABCBB10530C0}"/>
              </a:ext>
            </a:extLst>
          </p:cNvPr>
          <p:cNvPicPr>
            <a:picLocks noChangeAspect="1"/>
          </p:cNvPicPr>
          <p:nvPr/>
        </p:nvPicPr>
        <p:blipFill rotWithShape="1">
          <a:blip r:embed="rId2"/>
          <a:srcRect l="-3497" r="-2172"/>
          <a:stretch/>
        </p:blipFill>
        <p:spPr>
          <a:xfrm>
            <a:off x="9739316" y="2460649"/>
            <a:ext cx="2286000" cy="3081290"/>
          </a:xfrm>
          <a:prstGeom prst="rect">
            <a:avLst/>
          </a:prstGeom>
        </p:spPr>
      </p:pic>
      <p:pic>
        <p:nvPicPr>
          <p:cNvPr id="5" name="Picture 4">
            <a:extLst>
              <a:ext uri="{FF2B5EF4-FFF2-40B4-BE49-F238E27FC236}">
                <a16:creationId xmlns:a16="http://schemas.microsoft.com/office/drawing/2014/main" id="{32BF414C-34D4-25E8-BC3B-AF84D1248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049" y="4488054"/>
            <a:ext cx="2967927" cy="153342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57747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Building Your Toolbox</a:t>
            </a:r>
          </a:p>
        </p:txBody>
      </p:sp>
      <p:sp>
        <p:nvSpPr>
          <p:cNvPr id="4" name="Content Placeholder 3"/>
          <p:cNvSpPr>
            <a:spLocks noGrp="1"/>
          </p:cNvSpPr>
          <p:nvPr>
            <p:ph idx="1"/>
          </p:nvPr>
        </p:nvSpPr>
        <p:spPr/>
        <p:txBody>
          <a:bodyPr/>
          <a:lstStyle/>
          <a:p>
            <a:pPr marL="514350" indent="-514350">
              <a:buFont typeface="+mj-lt"/>
              <a:buAutoNum type="arabicPeriod"/>
            </a:pPr>
            <a:r>
              <a:rPr lang="en-US" b="1"/>
              <a:t>Instructional Choice</a:t>
            </a:r>
          </a:p>
          <a:p>
            <a:pPr marL="514350" indent="-514350">
              <a:buFont typeface="+mj-lt"/>
              <a:buAutoNum type="arabicPeriod"/>
            </a:pPr>
            <a:r>
              <a:rPr lang="en-US" err="1"/>
              <a:t>Precorrection</a:t>
            </a:r>
            <a:endParaRPr lang="en-US"/>
          </a:p>
          <a:p>
            <a:pPr marL="514350" indent="-514350">
              <a:buFont typeface="+mj-lt"/>
              <a:buAutoNum type="arabicPeriod"/>
            </a:pPr>
            <a:r>
              <a:rPr lang="en-US"/>
              <a:t>Behavior Specific Praise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857" y="3593924"/>
            <a:ext cx="5714286" cy="29523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9438420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050"/>
          <a:stretch/>
        </p:blipFill>
        <p:spPr>
          <a:xfrm>
            <a:off x="1524001" y="1"/>
            <a:ext cx="9149587" cy="6873411"/>
          </a:xfrm>
          <a:prstGeom prst="rect">
            <a:avLst/>
          </a:prstGeom>
          <a:solidFill>
            <a:srgbClr val="000000">
              <a:shade val="95000"/>
            </a:srgbClr>
          </a:solidFill>
          <a:ln w="444500" cap="sq">
            <a:noFill/>
            <a:miter lim="800000"/>
          </a:ln>
          <a:effectLst/>
        </p:spPr>
      </p:pic>
      <p:pic>
        <p:nvPicPr>
          <p:cNvPr id="21" name="Picture 38" descr="10grey"/>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2" descr="9grey"/>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1" descr="8grey"/>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0" descr="7grey"/>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9" descr="6grey"/>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descr="5grey"/>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7" descr="4grey"/>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6" descr="3grey"/>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descr="2grey"/>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4" descr="1grey"/>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2" descr="30seconds_grey"/>
          <p:cNvPicPr>
            <a:picLocks noChangeAspect="1" noChangeArrowheads="1"/>
          </p:cNvPicPr>
          <p:nvPr/>
        </p:nvPicPr>
        <p:blipFill>
          <a:blip r:embed="rId24">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3" descr="00seconds_grey"/>
          <p:cNvPicPr>
            <a:picLocks noChangeAspect="1" noChangeArrowheads="1"/>
          </p:cNvPicPr>
          <p:nvPr/>
        </p:nvPicPr>
        <p:blipFill>
          <a:blip r:embed="rId26">
            <a:extLst>
              <a:ext uri="{BEBA8EAE-BF5A-486C-A8C5-ECC9F3942E4B}">
                <a14:imgProps xmlns:a14="http://schemas.microsoft.com/office/drawing/2010/main">
                  <a14:imgLayer r:embed="rId2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3434993" y="467294"/>
            <a:ext cx="5291191"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Explore “Professional Learning” on </a:t>
            </a:r>
            <a:r>
              <a:rPr kumimoji="0" lang="en-US" sz="24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ci3t.org</a:t>
            </a: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          Download	</a:t>
            </a:r>
            <a:r>
              <a:rPr kumimoji="0" lang="en-US" sz="2000" b="1" i="0" u="none" strike="noStrike" kern="1200" cap="none" spc="0" normalizeH="0" baseline="0" noProof="0">
                <a:ln>
                  <a:noFill/>
                </a:ln>
                <a:solidFill>
                  <a:srgbClr val="70AD47"/>
                </a:solidFill>
                <a:effectLst/>
                <a:uLnTx/>
                <a:uFillTx/>
                <a:latin typeface="Calibri" panose="020F0502020204030204"/>
                <a:ea typeface="+mn-ea"/>
                <a:cs typeface="+mn-cs"/>
              </a:rPr>
              <a:t>Instructional Choice</a:t>
            </a:r>
            <a:endParaRPr kumimoji="0" lang="en-US"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		</a:t>
            </a:r>
            <a:r>
              <a:rPr kumimoji="0" lang="en-US" sz="2000" b="0" i="0" u="none" strike="noStrike" kern="1200" cap="none" spc="0" normalizeH="0" baseline="0" noProof="0">
                <a:ln>
                  <a:noFill/>
                </a:ln>
                <a:solidFill>
                  <a:srgbClr val="70AD47"/>
                </a:solidFill>
                <a:effectLst/>
                <a:uLnTx/>
                <a:uFillTx/>
                <a:latin typeface="Calibri" panose="020F0502020204030204"/>
                <a:ea typeface="+mn-ea"/>
                <a:cs typeface="+mn-cs"/>
              </a:rPr>
              <a:t>Precorrection</a:t>
            </a:r>
          </a:p>
          <a:p>
            <a:r>
              <a:rPr kumimoji="0" lang="en-US" sz="2000" b="0" i="0" u="none" strike="noStrike" kern="1200" cap="none" spc="0" normalizeH="0" baseline="0" noProof="0">
                <a:ln>
                  <a:noFill/>
                </a:ln>
                <a:solidFill>
                  <a:srgbClr val="70AD47"/>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rPr>
              <a:t>Behavior Specific Praise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70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1"/>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990601"/>
            <a:ext cx="7772400" cy="1470025"/>
          </a:xfrm>
        </p:spPr>
        <p:txBody>
          <a:bodyPr>
            <a:noAutofit/>
          </a:bodyPr>
          <a:lstStyle/>
          <a:p>
            <a:r>
              <a:rPr lang="en-US" sz="3600" b="1"/>
              <a:t>Low Intensity Strategies:</a:t>
            </a:r>
            <a:br>
              <a:rPr lang="en-US" sz="3600" b="1"/>
            </a:br>
            <a:r>
              <a:rPr lang="en-US" sz="3600" b="1"/>
              <a:t> A Look at </a:t>
            </a:r>
            <a:r>
              <a:rPr lang="en-US" sz="3600" b="1">
                <a:solidFill>
                  <a:schemeClr val="bg1">
                    <a:lumMod val="65000"/>
                  </a:schemeClr>
                </a:solidFill>
              </a:rPr>
              <a:t>Instructional Choice</a:t>
            </a:r>
            <a:endParaRPr lang="en-US" sz="3600">
              <a:solidFill>
                <a:schemeClr val="bg1">
                  <a:lumMod val="65000"/>
                </a:schemeClr>
              </a:solidFill>
            </a:endParaRPr>
          </a:p>
        </p:txBody>
      </p:sp>
      <p:sp>
        <p:nvSpPr>
          <p:cNvPr id="3" name="Subtitle 2"/>
          <p:cNvSpPr>
            <a:spLocks noGrp="1"/>
          </p:cNvSpPr>
          <p:nvPr>
            <p:ph type="subTitle" idx="4294967295"/>
          </p:nvPr>
        </p:nvSpPr>
        <p:spPr>
          <a:xfrm>
            <a:off x="1828800" y="5915026"/>
            <a:ext cx="8610600" cy="638175"/>
          </a:xfrm>
        </p:spPr>
        <p:txBody>
          <a:bodyPr>
            <a:noAutofit/>
          </a:bodyPr>
          <a:lstStyle/>
          <a:p>
            <a:endParaRPr lang="en-US" sz="1200"/>
          </a:p>
        </p:txBody>
      </p:sp>
      <p:pic>
        <p:nvPicPr>
          <p:cNvPr id="4" name="Picture 2" descr="C:\Users\Jessica\AppData\Local\Microsoft\Windows\Temporary Internet Files\Content.IE5\A3NIT4A9\MC900078711[1].wmf"/>
          <p:cNvPicPr>
            <a:picLocks noChangeAspect="1" noChangeArrowheads="1"/>
          </p:cNvPicPr>
          <p:nvPr/>
        </p:nvPicPr>
        <p:blipFill>
          <a:blip r:embed="rId3"/>
          <a:srcRect/>
          <a:stretch>
            <a:fillRect/>
          </a:stretch>
        </p:blipFill>
        <p:spPr bwMode="auto">
          <a:xfrm>
            <a:off x="8734425" y="1905001"/>
            <a:ext cx="1905000" cy="4621213"/>
          </a:xfrm>
          <a:prstGeom prst="rect">
            <a:avLst/>
          </a:prstGeom>
          <a:noFill/>
          <a:ln w="9525">
            <a:noFill/>
            <a:miter lim="800000"/>
            <a:headEnd/>
            <a:tailEnd/>
          </a:ln>
        </p:spPr>
      </p:pic>
    </p:spTree>
    <p:extLst>
      <p:ext uri="{BB962C8B-B14F-4D97-AF65-F5344CB8AC3E}">
        <p14:creationId xmlns:p14="http://schemas.microsoft.com/office/powerpoint/2010/main" val="764211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lumMod val="75000"/>
            </a:schemeClr>
          </a:solidFill>
        </p:spPr>
        <p:txBody>
          <a:bodyPr/>
          <a:lstStyle/>
          <a:p>
            <a:r>
              <a:rPr lang="en-US"/>
              <a:t>Agenda</a:t>
            </a:r>
          </a:p>
        </p:txBody>
      </p:sp>
      <p:sp>
        <p:nvSpPr>
          <p:cNvPr id="5" name="Content Placeholder 4"/>
          <p:cNvSpPr>
            <a:spLocks noGrp="1"/>
          </p:cNvSpPr>
          <p:nvPr>
            <p:ph idx="1"/>
          </p:nvPr>
        </p:nvSpPr>
        <p:spPr/>
        <p:txBody>
          <a:bodyPr>
            <a:normAutofit lnSpcReduction="10000"/>
          </a:bodyPr>
          <a:lstStyle/>
          <a:p>
            <a:r>
              <a:rPr lang="en-US" sz="2800">
                <a:latin typeface="Arial" panose="020B0604020202020204" pitchFamily="34" charset="0"/>
                <a:cs typeface="Arial" panose="020B0604020202020204" pitchFamily="34" charset="0"/>
              </a:rPr>
              <a:t>A Comprehensive, Integrated, Three-Tiered (CI3T) Model of Prevention</a:t>
            </a:r>
          </a:p>
          <a:p>
            <a:r>
              <a:rPr lang="en-US" sz="2800">
                <a:latin typeface="Arial" panose="020B0604020202020204" pitchFamily="34" charset="0"/>
                <a:cs typeface="Arial" panose="020B0604020202020204" pitchFamily="34" charset="0"/>
              </a:rPr>
              <a:t>A Look at </a:t>
            </a:r>
            <a:r>
              <a:rPr lang="en-US" sz="2800" b="1">
                <a:solidFill>
                  <a:schemeClr val="bg1">
                    <a:lumMod val="65000"/>
                  </a:schemeClr>
                </a:solidFill>
                <a:latin typeface="Arial" panose="020B0604020202020204" pitchFamily="34" charset="0"/>
                <a:cs typeface="Arial" panose="020B0604020202020204" pitchFamily="34" charset="0"/>
              </a:rPr>
              <a:t>Instructional Choice </a:t>
            </a:r>
            <a:endParaRPr lang="en-US" sz="2800"/>
          </a:p>
          <a:p>
            <a:pPr lvl="1"/>
            <a:r>
              <a:rPr lang="en-US" sz="2400"/>
              <a:t>What is instructional choice?</a:t>
            </a:r>
          </a:p>
          <a:p>
            <a:pPr lvl="1"/>
            <a:r>
              <a:rPr lang="en-US" sz="2400"/>
              <a:t>Why is instructional choice effective?</a:t>
            </a:r>
          </a:p>
          <a:p>
            <a:pPr lvl="1"/>
            <a:r>
              <a:rPr lang="en-US" sz="2400"/>
              <a:t>What does the supporting research for instructional choice say?</a:t>
            </a:r>
          </a:p>
          <a:p>
            <a:pPr lvl="1"/>
            <a:r>
              <a:rPr lang="en-US" sz="2400"/>
              <a:t>What are the benefits and challenges?</a:t>
            </a:r>
          </a:p>
          <a:p>
            <a:pPr lvl="1"/>
            <a:r>
              <a:rPr lang="en-US" sz="2400"/>
              <a:t>How do I implement instructional choice in my classroom?</a:t>
            </a:r>
          </a:p>
          <a:p>
            <a:pPr marL="0" indent="0">
              <a:buNone/>
            </a:pPr>
            <a:r>
              <a:rPr lang="en-US" sz="2800"/>
              <a:t>                </a:t>
            </a:r>
            <a:r>
              <a:rPr lang="en-US" sz="2400"/>
              <a:t>Implementation Checklist</a:t>
            </a:r>
          </a:p>
          <a:p>
            <a:pPr lvl="1"/>
            <a:r>
              <a:rPr lang="en-US" sz="2400"/>
              <a:t>How well is it working?         Examining the Effects</a:t>
            </a:r>
            <a:endParaRPr lang="en-US"/>
          </a:p>
        </p:txBody>
      </p:sp>
      <p:pic>
        <p:nvPicPr>
          <p:cNvPr id="6" name="Picture 17" descr="C:\Users\k923l138\AppData\Local\Microsoft\Windows\Temporary Internet Files\Content.IE5\N0KMUEJ5\MC900441310[1].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47225" y="4800600"/>
            <a:ext cx="679668" cy="67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C:\Users\woakes\AppData\Local\Microsoft\Windows\Temporary Internet Files\Content.IE5\A1F62JCO\MC900431608[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14525" y="5363817"/>
            <a:ext cx="637195" cy="60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4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Triangle"/>
          <p:cNvGrpSpPr/>
          <p:nvPr/>
        </p:nvGrpSpPr>
        <p:grpSpPr>
          <a:xfrm>
            <a:off x="1947334" y="1059256"/>
            <a:ext cx="8466403" cy="5722545"/>
            <a:chOff x="423333" y="1059255"/>
            <a:chExt cx="8466403" cy="5722545"/>
          </a:xfrm>
        </p:grpSpPr>
        <p:sp>
          <p:nvSpPr>
            <p:cNvPr id="33"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34"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Domains"/>
            <p:cNvSpPr txBox="1"/>
            <p:nvPr userDrawn="1"/>
          </p:nvSpPr>
          <p:spPr>
            <a:xfrm>
              <a:off x="423333" y="6096000"/>
              <a:ext cx="8297334"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41463" algn="ctr"/>
                  <a:tab pos="4056063"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Arial" charset="0"/>
                </a:rPr>
                <a:t>	Academic	Behavioral	Social</a:t>
              </a:r>
            </a:p>
          </p:txBody>
        </p:sp>
        <p:cxnSp>
          <p:nvCxnSpPr>
            <p:cNvPr id="37" name="Straight Connector 36"/>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40" name="Behavior Arrow"/>
            <p:cNvSpPr>
              <a:spLocks noChangeShapeType="1"/>
            </p:cNvSpPr>
            <p:nvPr userDrawn="1"/>
          </p:nvSpPr>
          <p:spPr bwMode="auto">
            <a:xfrm flipH="1">
              <a:off x="4593768" y="4106963"/>
              <a:ext cx="2213536" cy="207938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41" name="Social Arrow"/>
            <p:cNvSpPr>
              <a:spLocks noChangeShapeType="1"/>
            </p:cNvSpPr>
            <p:nvPr userDrawn="1"/>
          </p:nvSpPr>
          <p:spPr bwMode="auto">
            <a:xfrm flipH="1">
              <a:off x="7096742" y="5486399"/>
              <a:ext cx="690665" cy="69994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42" name="PBIS Framework"/>
            <p:cNvSpPr txBox="1">
              <a:spLocks noChangeArrowheads="1"/>
            </p:cNvSpPr>
            <p:nvPr userDrawn="1"/>
          </p:nvSpPr>
          <p:spPr bwMode="auto">
            <a:xfrm>
              <a:off x="6638572" y="3740744"/>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itchFamily="-109" charset="0"/>
                  <a:ea typeface="+mn-ea"/>
                  <a:cs typeface="Arial" charset="0"/>
                </a:rPr>
                <a:t>PBIS Framework</a:t>
              </a:r>
            </a:p>
          </p:txBody>
        </p:sp>
        <p:sp>
          <p:nvSpPr>
            <p:cNvPr id="43" name="Validated Curricula"/>
            <p:cNvSpPr txBox="1">
              <a:spLocks noChangeArrowheads="1"/>
            </p:cNvSpPr>
            <p:nvPr userDrawn="1"/>
          </p:nvSpPr>
          <p:spPr bwMode="auto">
            <a:xfrm>
              <a:off x="7702611" y="4884936"/>
              <a:ext cx="1187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itchFamily="-109" charset="0"/>
                  <a:ea typeface="+mn-ea"/>
                  <a:cs typeface="Arial" charset="0"/>
                </a:rPr>
                <a:t>Validated Curricula</a:t>
              </a:r>
            </a:p>
          </p:txBody>
        </p:sp>
        <p:sp>
          <p:nvSpPr>
            <p:cNvPr id="44"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≈80%</a:t>
              </a:r>
            </a:p>
          </p:txBody>
        </p:sp>
        <p:sp>
          <p:nvSpPr>
            <p:cNvPr id="45"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≈15%</a:t>
              </a:r>
            </a:p>
          </p:txBody>
        </p:sp>
        <p:sp>
          <p:nvSpPr>
            <p:cNvPr id="46"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≈5%</a:t>
              </a:r>
            </a:p>
          </p:txBody>
        </p:sp>
      </p:grpSp>
      <p:sp>
        <p:nvSpPr>
          <p:cNvPr id="47" name="Tier 1"/>
          <p:cNvSpPr txBox="1">
            <a:spLocks noChangeArrowheads="1"/>
          </p:cNvSpPr>
          <p:nvPr/>
        </p:nvSpPr>
        <p:spPr bwMode="auto">
          <a:xfrm>
            <a:off x="4000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itchFamily="-109" charset="0"/>
                <a:ea typeface="+mn-ea"/>
                <a:cs typeface="Arial" charset="0"/>
              </a:rPr>
              <a:t>Primary Prevention (Tier 1) </a:t>
            </a:r>
          </a:p>
        </p:txBody>
      </p:sp>
      <p:sp>
        <p:nvSpPr>
          <p:cNvPr id="48" name="Tier 2"/>
          <p:cNvSpPr txBox="1">
            <a:spLocks noChangeArrowheads="1"/>
          </p:cNvSpPr>
          <p:nvPr/>
        </p:nvSpPr>
        <p:spPr bwMode="auto">
          <a:xfrm>
            <a:off x="4000500" y="2683938"/>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itchFamily="-109" charset="0"/>
                <a:ea typeface="+mn-ea"/>
                <a:cs typeface="Arial" charset="0"/>
              </a:rPr>
              <a:t>Secondary Prevention (Tier 2) </a:t>
            </a:r>
          </a:p>
        </p:txBody>
      </p:sp>
      <p:sp>
        <p:nvSpPr>
          <p:cNvPr id="49" name="Tier 3"/>
          <p:cNvSpPr txBox="1">
            <a:spLocks noChangeArrowheads="1"/>
          </p:cNvSpPr>
          <p:nvPr/>
        </p:nvSpPr>
        <p:spPr bwMode="auto">
          <a:xfrm>
            <a:off x="4191000" y="1396999"/>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itchFamily="-109" charset="0"/>
                <a:ea typeface="+mn-ea"/>
                <a:cs typeface="Arial" charset="0"/>
              </a:rPr>
              <a:t>Tertiary Prevention  (Tier 3)</a:t>
            </a:r>
          </a:p>
        </p:txBody>
      </p:sp>
      <p:grpSp>
        <p:nvGrpSpPr>
          <p:cNvPr id="72708" name="Group 29"/>
          <p:cNvGrpSpPr>
            <a:grpSpLocks/>
          </p:cNvGrpSpPr>
          <p:nvPr/>
        </p:nvGrpSpPr>
        <p:grpSpPr bwMode="auto">
          <a:xfrm>
            <a:off x="7315201" y="1371600"/>
            <a:ext cx="3948113" cy="1981200"/>
            <a:chOff x="5133471" y="1828800"/>
            <a:chExt cx="4571999" cy="1981200"/>
          </a:xfrm>
        </p:grpSpPr>
        <p:sp>
          <p:nvSpPr>
            <p:cNvPr id="8" name="Right Arrow 7"/>
            <p:cNvSpPr/>
            <p:nvPr/>
          </p:nvSpPr>
          <p:spPr>
            <a:xfrm rot="10800000">
              <a:off x="5486436" y="1828800"/>
              <a:ext cx="3581123" cy="1981200"/>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34" name="Rectangle 8"/>
            <p:cNvSpPr>
              <a:spLocks noChangeArrowheads="1"/>
            </p:cNvSpPr>
            <p:nvPr/>
          </p:nvSpPr>
          <p:spPr bwMode="auto">
            <a:xfrm>
              <a:off x="5133471" y="2322493"/>
              <a:ext cx="45719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Arial" charset="0"/>
                </a:rPr>
                <a:t>             </a:t>
              </a:r>
              <a:r>
                <a:rPr kumimoji="0" lang="en-US" sz="1800" b="1" i="0" u="sng" strike="noStrike" kern="1200" cap="none" spc="0" normalizeH="0" baseline="0" noProof="0">
                  <a:ln>
                    <a:noFill/>
                  </a:ln>
                  <a:solidFill>
                    <a:prstClr val="black"/>
                  </a:solidFill>
                  <a:effectLst/>
                  <a:uLnTx/>
                  <a:uFillTx/>
                  <a:latin typeface="Calibri"/>
                  <a:ea typeface="+mn-ea"/>
                  <a:cs typeface="Arial" charset="0"/>
                </a:rPr>
                <a:t>Goal: Reverse Harm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Arial" charset="0"/>
                </a:rPr>
                <a:t>             Specialized Group Systems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Arial" charset="0"/>
                </a:rPr>
                <a:t>             for Students At-Risk</a:t>
              </a:r>
            </a:p>
          </p:txBody>
        </p:sp>
      </p:grpSp>
      <p:grpSp>
        <p:nvGrpSpPr>
          <p:cNvPr id="72709" name="Group 30"/>
          <p:cNvGrpSpPr>
            <a:grpSpLocks/>
          </p:cNvGrpSpPr>
          <p:nvPr/>
        </p:nvGrpSpPr>
        <p:grpSpPr bwMode="auto">
          <a:xfrm>
            <a:off x="599890" y="3096951"/>
            <a:ext cx="3810000" cy="1981200"/>
            <a:chOff x="304800" y="3505200"/>
            <a:chExt cx="3581400" cy="1981200"/>
          </a:xfrm>
        </p:grpSpPr>
        <p:sp>
          <p:nvSpPr>
            <p:cNvPr id="10" name="Right Arrow 9"/>
            <p:cNvSpPr/>
            <p:nvPr/>
          </p:nvSpPr>
          <p:spPr>
            <a:xfrm>
              <a:off x="304800" y="3505200"/>
              <a:ext cx="3581400" cy="1981200"/>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32" name="TextBox 10"/>
            <p:cNvSpPr txBox="1">
              <a:spLocks noChangeArrowheads="1"/>
            </p:cNvSpPr>
            <p:nvPr/>
          </p:nvSpPr>
          <p:spPr bwMode="auto">
            <a:xfrm>
              <a:off x="304800" y="3998913"/>
              <a:ext cx="3581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pitchFamily="-109" charset="0"/>
                  <a:ea typeface="+mn-ea"/>
                  <a:cs typeface="Arial" charset="0"/>
                </a:rPr>
                <a:t>Goal: Prevent Harm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itchFamily="-109" charset="0"/>
                  <a:ea typeface="+mn-ea"/>
                  <a:cs typeface="Arial" charset="0"/>
                </a:rPr>
                <a:t>School/Classroom-Wide Systems for All Students, Staff, &amp; Settings</a:t>
              </a:r>
            </a:p>
          </p:txBody>
        </p:sp>
      </p:grpSp>
      <p:sp>
        <p:nvSpPr>
          <p:cNvPr id="72716" name="TextBox 26"/>
          <p:cNvSpPr txBox="1">
            <a:spLocks noChangeArrowheads="1"/>
          </p:cNvSpPr>
          <p:nvPr/>
        </p:nvSpPr>
        <p:spPr bwMode="auto">
          <a:xfrm>
            <a:off x="1524000" y="1"/>
            <a:ext cx="9144000" cy="830997"/>
          </a:xfrm>
          <a:prstGeom prst="rect">
            <a:avLst/>
          </a:prstGeom>
          <a:solidFill>
            <a:schemeClr val="bg1">
              <a:lumMod val="75000"/>
            </a:schemeClr>
          </a:solid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Comprehensive, Integrated, Three-Tiered  Model of Prevention (Lane, Kalberg, &amp; Menzies, 2009)</a:t>
            </a:r>
          </a:p>
        </p:txBody>
      </p:sp>
      <p:sp>
        <p:nvSpPr>
          <p:cNvPr id="2" name="Up Arrow 1"/>
          <p:cNvSpPr/>
          <p:nvPr/>
        </p:nvSpPr>
        <p:spPr>
          <a:xfrm>
            <a:off x="5765800" y="2967038"/>
            <a:ext cx="660400" cy="977900"/>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Up Arrow 30"/>
          <p:cNvSpPr/>
          <p:nvPr/>
        </p:nvSpPr>
        <p:spPr>
          <a:xfrm>
            <a:off x="5765006" y="1538288"/>
            <a:ext cx="661988" cy="977900"/>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2707" name="Group 28"/>
          <p:cNvGrpSpPr>
            <a:grpSpLocks/>
          </p:cNvGrpSpPr>
          <p:nvPr/>
        </p:nvGrpSpPr>
        <p:grpSpPr bwMode="auto">
          <a:xfrm>
            <a:off x="1007534" y="699524"/>
            <a:ext cx="3200400" cy="1900237"/>
            <a:chOff x="228600" y="762000"/>
            <a:chExt cx="3581400" cy="1981200"/>
          </a:xfrm>
        </p:grpSpPr>
        <p:sp>
          <p:nvSpPr>
            <p:cNvPr id="6" name="Right Arrow 5"/>
            <p:cNvSpPr/>
            <p:nvPr/>
          </p:nvSpPr>
          <p:spPr>
            <a:xfrm>
              <a:off x="228600" y="762000"/>
              <a:ext cx="3581400" cy="1981200"/>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36" name="TextBox 6"/>
            <p:cNvSpPr txBox="1">
              <a:spLocks noChangeArrowheads="1"/>
            </p:cNvSpPr>
            <p:nvPr/>
          </p:nvSpPr>
          <p:spPr bwMode="auto">
            <a:xfrm>
              <a:off x="228600" y="1219200"/>
              <a:ext cx="3505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pitchFamily="-109" charset="0"/>
                  <a:ea typeface="+mn-ea"/>
                  <a:cs typeface="Arial" charset="0"/>
                </a:rPr>
                <a:t>Goal: Reduce Harm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itchFamily="-109" charset="0"/>
                  <a:ea typeface="+mn-ea"/>
                  <a:cs typeface="Arial" charset="0"/>
                </a:rPr>
                <a:t>Specialized Individual Systems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itchFamily="-109" charset="0"/>
                  <a:ea typeface="+mn-ea"/>
                  <a:cs typeface="Arial" charset="0"/>
                </a:rPr>
                <a:t>for Students with High-Risk </a:t>
              </a:r>
            </a:p>
          </p:txBody>
        </p:sp>
      </p:grpSp>
    </p:spTree>
    <p:extLst>
      <p:ext uri="{BB962C8B-B14F-4D97-AF65-F5344CB8AC3E}">
        <p14:creationId xmlns:p14="http://schemas.microsoft.com/office/powerpoint/2010/main" val="206703069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33"/>
          <p:cNvSpPr>
            <a:spLocks noChangeArrowheads="1"/>
          </p:cNvSpPr>
          <p:nvPr/>
        </p:nvSpPr>
        <p:spPr bwMode="auto">
          <a:xfrm rot="1802482">
            <a:off x="4038600" y="1066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3555" name="AutoShape 35"/>
          <p:cNvSpPr>
            <a:spLocks noChangeArrowheads="1"/>
          </p:cNvSpPr>
          <p:nvPr/>
        </p:nvSpPr>
        <p:spPr bwMode="auto">
          <a:xfrm rot="3883708">
            <a:off x="3138548" y="3493744"/>
            <a:ext cx="1905000" cy="733425"/>
          </a:xfrm>
          <a:prstGeom prst="curvedUpArrow">
            <a:avLst>
              <a:gd name="adj1" fmla="val 51948"/>
              <a:gd name="adj2" fmla="val 103896"/>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3556" name="AutoShape 36"/>
          <p:cNvSpPr>
            <a:spLocks noChangeArrowheads="1"/>
          </p:cNvSpPr>
          <p:nvPr/>
        </p:nvSpPr>
        <p:spPr bwMode="auto">
          <a:xfrm>
            <a:off x="1260389" y="609600"/>
            <a:ext cx="3006811" cy="1295400"/>
          </a:xfrm>
          <a:prstGeom prst="roundRect">
            <a:avLst>
              <a:gd name="adj" fmla="val 16667"/>
            </a:avLst>
          </a:prstGeom>
          <a:solidFill>
            <a:schemeClr val="bg1"/>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Comprehensive, Integrative,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Three-tiered (CI3T)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 Models of Support</a:t>
            </a:r>
          </a:p>
        </p:txBody>
      </p:sp>
      <p:sp>
        <p:nvSpPr>
          <p:cNvPr id="23557" name="AutoShape 39"/>
          <p:cNvSpPr>
            <a:spLocks noChangeArrowheads="1"/>
          </p:cNvSpPr>
          <p:nvPr/>
        </p:nvSpPr>
        <p:spPr bwMode="auto">
          <a:xfrm>
            <a:off x="7543799" y="5029200"/>
            <a:ext cx="3639065" cy="1295400"/>
          </a:xfrm>
          <a:prstGeom prst="roundRect">
            <a:avLst>
              <a:gd name="adj" fmla="val 16667"/>
            </a:avLst>
          </a:prstGeom>
          <a:solidFill>
            <a:schemeClr val="bg1"/>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Assess, Design, Implement, 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Evaluate </a:t>
            </a:r>
          </a:p>
        </p:txBody>
      </p:sp>
      <p:sp>
        <p:nvSpPr>
          <p:cNvPr id="23558" name="AutoShape 40"/>
          <p:cNvSpPr>
            <a:spLocks noChangeArrowheads="1"/>
          </p:cNvSpPr>
          <p:nvPr/>
        </p:nvSpPr>
        <p:spPr bwMode="auto">
          <a:xfrm rot="1802482">
            <a:off x="8564154" y="4355758"/>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3559" name="AutoShape 37"/>
          <p:cNvSpPr>
            <a:spLocks noChangeArrowheads="1"/>
          </p:cNvSpPr>
          <p:nvPr/>
        </p:nvSpPr>
        <p:spPr bwMode="auto">
          <a:xfrm>
            <a:off x="2977978" y="1981200"/>
            <a:ext cx="3270422" cy="1295400"/>
          </a:xfrm>
          <a:prstGeom prst="roundRect">
            <a:avLst>
              <a:gd name="adj" fmla="val 16667"/>
            </a:avLst>
          </a:prstGeom>
          <a:solidFill>
            <a:schemeClr val="bg1"/>
          </a:solidFill>
          <a:ln w="38100">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Basic Classroom Management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Effective Instruction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glow rad="127000">
                    <a:srgbClr val="FFFF00"/>
                  </a:glow>
                </a:effectLst>
                <a:uLnTx/>
                <a:uFillTx/>
                <a:latin typeface="Arial" charset="0"/>
                <a:ea typeface="ＭＳ Ｐゴシック" pitchFamily="34" charset="-128"/>
                <a:cs typeface="+mn-cs"/>
              </a:rPr>
              <a:t>Low Intensity Strategies</a:t>
            </a:r>
          </a:p>
        </p:txBody>
      </p:sp>
      <p:sp>
        <p:nvSpPr>
          <p:cNvPr id="23560" name="AutoShape 38"/>
          <p:cNvSpPr>
            <a:spLocks noChangeArrowheads="1"/>
          </p:cNvSpPr>
          <p:nvPr/>
        </p:nvSpPr>
        <p:spPr bwMode="auto">
          <a:xfrm>
            <a:off x="4776891" y="3429000"/>
            <a:ext cx="4003859" cy="1369542"/>
          </a:xfrm>
          <a:prstGeom prst="roundRect">
            <a:avLst>
              <a:gd name="adj" fmla="val 16667"/>
            </a:avLst>
          </a:prstGeom>
          <a:solidFill>
            <a:schemeClr val="bg1"/>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Behavior Contracts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Self-Monitoring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Functional Assessment-Based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pitchFamily="34" charset="-128"/>
                <a:cs typeface="+mn-cs"/>
              </a:rPr>
              <a:t> Interventions</a:t>
            </a:r>
          </a:p>
        </p:txBody>
      </p:sp>
      <p:sp>
        <p:nvSpPr>
          <p:cNvPr id="23561" name="AutoShape 41"/>
          <p:cNvSpPr>
            <a:spLocks noChangeArrowheads="1"/>
          </p:cNvSpPr>
          <p:nvPr/>
        </p:nvSpPr>
        <p:spPr bwMode="auto">
          <a:xfrm>
            <a:off x="3733800" y="228600"/>
            <a:ext cx="5879757" cy="533400"/>
          </a:xfrm>
          <a:prstGeom prst="roundRect">
            <a:avLst>
              <a:gd name="adj" fmla="val 16667"/>
            </a:avLst>
          </a:prstGeom>
          <a:solidFill>
            <a:srgbClr val="002060"/>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pitchFamily="34" charset="-128"/>
                <a:cs typeface="+mn-cs"/>
              </a:rPr>
              <a:t>Schoolwide Positive Behavior Support</a:t>
            </a:r>
          </a:p>
        </p:txBody>
      </p:sp>
      <p:sp>
        <p:nvSpPr>
          <p:cNvPr id="23562" name="AutoShape 42"/>
          <p:cNvSpPr>
            <a:spLocks noChangeArrowheads="1"/>
          </p:cNvSpPr>
          <p:nvPr/>
        </p:nvSpPr>
        <p:spPr bwMode="auto">
          <a:xfrm>
            <a:off x="6002186" y="1752600"/>
            <a:ext cx="3476368" cy="533400"/>
          </a:xfrm>
          <a:prstGeom prst="roundRect">
            <a:avLst>
              <a:gd name="adj" fmla="val 16667"/>
            </a:avLst>
          </a:prstGeom>
          <a:solidFill>
            <a:srgbClr val="002060"/>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pitchFamily="34" charset="-128"/>
                <a:cs typeface="+mn-cs"/>
              </a:rPr>
              <a:t>Low Intensity Strategies</a:t>
            </a:r>
          </a:p>
        </p:txBody>
      </p:sp>
      <p:sp>
        <p:nvSpPr>
          <p:cNvPr id="23563" name="AutoShape 43"/>
          <p:cNvSpPr>
            <a:spLocks noChangeArrowheads="1"/>
          </p:cNvSpPr>
          <p:nvPr/>
        </p:nvSpPr>
        <p:spPr bwMode="auto">
          <a:xfrm>
            <a:off x="1260389" y="4648200"/>
            <a:ext cx="4302211" cy="533400"/>
          </a:xfrm>
          <a:prstGeom prst="roundRect">
            <a:avLst>
              <a:gd name="adj" fmla="val 16667"/>
            </a:avLst>
          </a:prstGeom>
          <a:solidFill>
            <a:srgbClr val="002060"/>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pitchFamily="34" charset="-128"/>
                <a:cs typeface="+mn-cs"/>
              </a:rPr>
              <a:t>Higher Intensity Strategies</a:t>
            </a:r>
          </a:p>
        </p:txBody>
      </p:sp>
      <p:sp>
        <p:nvSpPr>
          <p:cNvPr id="23564" name="AutoShape 44"/>
          <p:cNvSpPr>
            <a:spLocks noChangeArrowheads="1"/>
          </p:cNvSpPr>
          <p:nvPr/>
        </p:nvSpPr>
        <p:spPr bwMode="auto">
          <a:xfrm>
            <a:off x="4829295" y="6019800"/>
            <a:ext cx="3781305" cy="533400"/>
          </a:xfrm>
          <a:prstGeom prst="roundRect">
            <a:avLst>
              <a:gd name="adj" fmla="val 16667"/>
            </a:avLst>
          </a:prstGeom>
          <a:solidFill>
            <a:srgbClr val="002060"/>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pitchFamily="34" charset="-128"/>
                <a:cs typeface="+mn-cs"/>
              </a:rPr>
              <a:t>Assessment</a:t>
            </a:r>
          </a:p>
        </p:txBody>
      </p:sp>
    </p:spTree>
    <p:extLst>
      <p:ext uri="{BB962C8B-B14F-4D97-AF65-F5344CB8AC3E}">
        <p14:creationId xmlns:p14="http://schemas.microsoft.com/office/powerpoint/2010/main" val="2820221140"/>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lstStyle/>
          <a:p>
            <a:r>
              <a:rPr lang="en-US"/>
              <a:t>What is instructional choice?</a:t>
            </a:r>
          </a:p>
        </p:txBody>
      </p:sp>
      <p:sp>
        <p:nvSpPr>
          <p:cNvPr id="3" name="Content Placeholder 2"/>
          <p:cNvSpPr>
            <a:spLocks noGrp="1"/>
          </p:cNvSpPr>
          <p:nvPr>
            <p:ph idx="1"/>
          </p:nvPr>
        </p:nvSpPr>
        <p:spPr/>
        <p:txBody>
          <a:bodyPr>
            <a:normAutofit/>
          </a:bodyPr>
          <a:lstStyle/>
          <a:p>
            <a:r>
              <a:rPr lang="en-US" sz="3000"/>
              <a:t>Instructional Choice </a:t>
            </a:r>
          </a:p>
          <a:p>
            <a:pPr lvl="1"/>
            <a:r>
              <a:rPr lang="en-US"/>
              <a:t>“…opportunities to make choices means that the student is provided with two or more options, is allowed to independently select an option, and is provided with the selected option" </a:t>
            </a:r>
            <a:r>
              <a:rPr lang="en-US" sz="2600"/>
              <a:t>(Jolivette et al., 2002, p. 28). </a:t>
            </a:r>
          </a:p>
          <a:p>
            <a:pPr marL="342900" lvl="1" indent="-342900">
              <a:buFont typeface="Arial" panose="020B0604020202020204" pitchFamily="34" charset="0"/>
              <a:buChar char="•"/>
            </a:pPr>
            <a:r>
              <a:rPr lang="en-US" sz="3000"/>
              <a:t>Types of instructional choices </a:t>
            </a:r>
            <a:r>
              <a:rPr lang="en-US" sz="2600"/>
              <a:t>(Rispoli et al., 2013)</a:t>
            </a:r>
            <a:endParaRPr lang="en-US" sz="3000"/>
          </a:p>
          <a:p>
            <a:pPr lvl="1"/>
            <a:r>
              <a:rPr lang="en-US"/>
              <a:t>Across-activity choices </a:t>
            </a:r>
          </a:p>
          <a:p>
            <a:pPr lvl="1"/>
            <a:r>
              <a:rPr lang="en-US"/>
              <a:t>Within-activity choices</a:t>
            </a:r>
          </a:p>
        </p:txBody>
      </p:sp>
      <p:pic>
        <p:nvPicPr>
          <p:cNvPr id="6147" name="Picture 3" descr="C:\Users\k923l138\AppData\Local\Microsoft\Windows\Temporary Internet Files\Content.IE5\17PB97J1\MP900408982[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63001" y="4648201"/>
            <a:ext cx="1676399" cy="16763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k923l138\AppData\Local\Microsoft\Windows\Temporary Internet Files\Content.IE5\N0KMUEJ5\MP900402247[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81060" y="4648201"/>
            <a:ext cx="1453924" cy="167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168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60418" y="304800"/>
            <a:ext cx="8229600" cy="1143000"/>
          </a:xfrm>
          <a:solidFill>
            <a:schemeClr val="bg1">
              <a:lumMod val="75000"/>
            </a:schemeClr>
          </a:solidFill>
        </p:spPr>
        <p:txBody>
          <a:bodyPr/>
          <a:lstStyle/>
          <a:p>
            <a:r>
              <a:rPr lang="en-US"/>
              <a:t>Examples of instructional choice</a:t>
            </a:r>
          </a:p>
        </p:txBody>
      </p:sp>
      <p:sp>
        <p:nvSpPr>
          <p:cNvPr id="6" name="Text Placeholder 5"/>
          <p:cNvSpPr>
            <a:spLocks noGrp="1"/>
          </p:cNvSpPr>
          <p:nvPr>
            <p:ph type="body" idx="1"/>
          </p:nvPr>
        </p:nvSpPr>
        <p:spPr/>
        <p:txBody>
          <a:bodyPr/>
          <a:lstStyle/>
          <a:p>
            <a:r>
              <a:rPr lang="en-US"/>
              <a:t>Across-activities Choices</a:t>
            </a:r>
          </a:p>
        </p:txBody>
      </p:sp>
      <p:sp>
        <p:nvSpPr>
          <p:cNvPr id="7" name="Content Placeholder 6"/>
          <p:cNvSpPr>
            <a:spLocks noGrp="1"/>
          </p:cNvSpPr>
          <p:nvPr>
            <p:ph sz="half" idx="2"/>
          </p:nvPr>
        </p:nvSpPr>
        <p:spPr/>
        <p:txBody>
          <a:bodyPr/>
          <a:lstStyle/>
          <a:p>
            <a:r>
              <a:rPr lang="en-US" sz="2000"/>
              <a:t>Paper, presentation, or YouTube video to show me what you know?</a:t>
            </a:r>
          </a:p>
          <a:p>
            <a:r>
              <a:rPr lang="en-US" sz="2000"/>
              <a:t>Which activity would you like to do first?</a:t>
            </a:r>
          </a:p>
          <a:p>
            <a:r>
              <a:rPr lang="en-US" sz="2000"/>
              <a:t>Pick a learning center?</a:t>
            </a:r>
          </a:p>
          <a:p>
            <a:r>
              <a:rPr lang="en-US" sz="2000"/>
              <a:t>Make your schedule for the day.</a:t>
            </a:r>
          </a:p>
          <a:p>
            <a:r>
              <a:rPr lang="en-US" sz="2000"/>
              <a:t>Think-</a:t>
            </a:r>
            <a:r>
              <a:rPr lang="en-US" sz="2000" err="1"/>
              <a:t>Tac</a:t>
            </a:r>
            <a:r>
              <a:rPr lang="en-US" sz="2000"/>
              <a:t>-Toe Boards</a:t>
            </a:r>
          </a:p>
          <a:p>
            <a:pPr marL="0" indent="0">
              <a:buNone/>
            </a:pPr>
            <a:endParaRPr lang="en-US"/>
          </a:p>
          <a:p>
            <a:pPr marL="0" indent="0">
              <a:buNone/>
            </a:pPr>
            <a:endParaRPr lang="en-US"/>
          </a:p>
          <a:p>
            <a:pPr marL="0" indent="0">
              <a:buNone/>
            </a:pPr>
            <a:endParaRPr lang="en-US"/>
          </a:p>
        </p:txBody>
      </p:sp>
      <p:sp>
        <p:nvSpPr>
          <p:cNvPr id="8" name="Text Placeholder 7"/>
          <p:cNvSpPr>
            <a:spLocks noGrp="1"/>
          </p:cNvSpPr>
          <p:nvPr>
            <p:ph type="body" sz="quarter" idx="3"/>
          </p:nvPr>
        </p:nvSpPr>
        <p:spPr/>
        <p:txBody>
          <a:bodyPr/>
          <a:lstStyle/>
          <a:p>
            <a:r>
              <a:rPr lang="en-US"/>
              <a:t>Within-activity Choices</a:t>
            </a:r>
          </a:p>
        </p:txBody>
      </p:sp>
      <p:sp>
        <p:nvSpPr>
          <p:cNvPr id="9" name="Content Placeholder 8"/>
          <p:cNvSpPr>
            <a:spLocks noGrp="1"/>
          </p:cNvSpPr>
          <p:nvPr>
            <p:ph sz="quarter" idx="4"/>
          </p:nvPr>
        </p:nvSpPr>
        <p:spPr>
          <a:xfrm>
            <a:off x="6172201" y="2209800"/>
            <a:ext cx="4041775" cy="3951288"/>
          </a:xfrm>
        </p:spPr>
        <p:txBody>
          <a:bodyPr>
            <a:normAutofit/>
          </a:bodyPr>
          <a:lstStyle/>
          <a:p>
            <a:r>
              <a:rPr lang="en-US" sz="2000"/>
              <a:t>Crayons or sparkly markers?</a:t>
            </a:r>
          </a:p>
          <a:p>
            <a:r>
              <a:rPr lang="en-US" sz="2000"/>
              <a:t>At your desk or in the library?</a:t>
            </a:r>
          </a:p>
          <a:p>
            <a:r>
              <a:rPr lang="en-US" sz="2000"/>
              <a:t>In the reading corner or at your desk?</a:t>
            </a:r>
          </a:p>
          <a:p>
            <a:r>
              <a:rPr lang="en-US" sz="2000"/>
              <a:t>Work independently or with a partner?</a:t>
            </a:r>
          </a:p>
          <a:p>
            <a:r>
              <a:rPr lang="en-US" sz="2000"/>
              <a:t>Which book would you like to read?</a:t>
            </a:r>
          </a:p>
          <a:p>
            <a:r>
              <a:rPr lang="en-US" sz="2000"/>
              <a:t>Finish in class or at home?</a:t>
            </a:r>
          </a:p>
          <a:p>
            <a:r>
              <a:rPr lang="en-US" sz="2000"/>
              <a:t>Typed or handwritten?</a:t>
            </a:r>
          </a:p>
          <a:p>
            <a:r>
              <a:rPr lang="en-US" sz="2000"/>
              <a:t>Even or odds?</a:t>
            </a:r>
          </a:p>
        </p:txBody>
      </p:sp>
    </p:spTree>
    <p:extLst>
      <p:ext uri="{BB962C8B-B14F-4D97-AF65-F5344CB8AC3E}">
        <p14:creationId xmlns:p14="http://schemas.microsoft.com/office/powerpoint/2010/main" val="7084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1200" y="1600201"/>
            <a:ext cx="5029200" cy="4525963"/>
          </a:xfrm>
        </p:spPr>
        <p:txBody>
          <a:bodyPr/>
          <a:lstStyle/>
          <a:p>
            <a:r>
              <a:rPr lang="en-US"/>
              <a:t>Easy</a:t>
            </a:r>
          </a:p>
          <a:p>
            <a:r>
              <a:rPr lang="en-US"/>
              <a:t>Little time</a:t>
            </a:r>
          </a:p>
          <a:p>
            <a:r>
              <a:rPr lang="en-US"/>
              <a:t>Offers students control</a:t>
            </a:r>
          </a:p>
          <a:p>
            <a:r>
              <a:rPr lang="en-US"/>
              <a:t>Promotes decision making and other self-determined behaviors</a:t>
            </a:r>
          </a:p>
        </p:txBody>
      </p:sp>
      <p:pic>
        <p:nvPicPr>
          <p:cNvPr id="4098" name="Picture 2" descr="C:\Users\k923l138\AppData\Local\Microsoft\Windows\Temporary Internet Files\Content.IE5\C16BPSGT\MP900402268[1].jpg"/>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bwMode="auto">
          <a:xfrm>
            <a:off x="7554932" y="2667000"/>
            <a:ext cx="2587289" cy="17241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923l138\AppData\Local\Microsoft\Windows\Temporary Internet Files\Content.IE5\N0KMUEJ5\MP900401195[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0" y="4419600"/>
            <a:ext cx="2522220" cy="201777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k923l138\AppData\Local\Microsoft\Windows\Temporary Internet Files\Content.IE5\17PB97J1\MP900442339[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543800" y="609600"/>
            <a:ext cx="2674620" cy="22505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lumMod val="75000"/>
            </a:schemeClr>
          </a:solidFill>
        </p:spPr>
        <p:txBody>
          <a:bodyPr>
            <a:normAutofit/>
          </a:bodyPr>
          <a:lstStyle/>
          <a:p>
            <a:r>
              <a:rPr lang="en-US"/>
              <a:t>Why is instructional choice effective?</a:t>
            </a:r>
          </a:p>
        </p:txBody>
      </p:sp>
    </p:spTree>
    <p:extLst>
      <p:ext uri="{BB962C8B-B14F-4D97-AF65-F5344CB8AC3E}">
        <p14:creationId xmlns:p14="http://schemas.microsoft.com/office/powerpoint/2010/main" val="1356496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noAutofit/>
          </a:bodyPr>
          <a:lstStyle/>
          <a:p>
            <a:r>
              <a:rPr lang="en-US" sz="4000"/>
              <a:t>What does the supporting research for instructional choice say?</a:t>
            </a:r>
          </a:p>
        </p:txBody>
      </p:sp>
      <p:sp>
        <p:nvSpPr>
          <p:cNvPr id="3" name="Content Placeholder 2"/>
          <p:cNvSpPr>
            <a:spLocks noGrp="1"/>
          </p:cNvSpPr>
          <p:nvPr>
            <p:ph idx="1"/>
          </p:nvPr>
        </p:nvSpPr>
        <p:spPr/>
        <p:txBody>
          <a:bodyPr>
            <a:normAutofit/>
          </a:bodyPr>
          <a:lstStyle/>
          <a:p>
            <a:r>
              <a:rPr lang="en-US" sz="2800"/>
              <a:t>Increasing engagement and decreasing disruption in elementary self-contained classrooms (Dunlap et al., 1994) </a:t>
            </a:r>
          </a:p>
          <a:p>
            <a:r>
              <a:rPr lang="en-US" sz="2800"/>
              <a:t>Increasing time on-task, task completion, and accuracy in residential facilities (Ramsey et al., 2010) </a:t>
            </a:r>
          </a:p>
          <a:p>
            <a:r>
              <a:rPr lang="en-US" sz="2800"/>
              <a:t>Increasing task engagement and improving academic performance in an inclusive setting (</a:t>
            </a:r>
            <a:r>
              <a:rPr lang="en-US" sz="2800" err="1"/>
              <a:t>Skerbetz</a:t>
            </a:r>
            <a:r>
              <a:rPr lang="en-US" sz="2800"/>
              <a:t> &amp; </a:t>
            </a:r>
            <a:r>
              <a:rPr lang="en-US" sz="2800" err="1"/>
              <a:t>Kostweicz</a:t>
            </a:r>
            <a:r>
              <a:rPr lang="en-US" sz="2800"/>
              <a:t>, 2013) </a:t>
            </a:r>
          </a:p>
          <a:p>
            <a:endParaRPr lang="en-US"/>
          </a:p>
        </p:txBody>
      </p:sp>
      <p:pic>
        <p:nvPicPr>
          <p:cNvPr id="5" name="Picture 2" descr="C:\Users\k923l138\AppData\Local\Microsoft\Windows\Temporary Internet Files\Content.IE5\N0KMUEJ5\MC90043478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2595" y="4304361"/>
            <a:ext cx="2457333" cy="245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05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Calibri Light" panose="020F0302020204030204"/>
                <a:ea typeface="+mj-ea"/>
                <a:cs typeface="+mj-cs"/>
              </a:rPr>
              <a:t>ci3t.org</a:t>
            </a:r>
          </a:p>
        </p:txBody>
      </p:sp>
      <p:sp>
        <p:nvSpPr>
          <p:cNvPr id="6" name="Oval 5">
            <a:extLst>
              <a:ext uri="{FF2B5EF4-FFF2-40B4-BE49-F238E27FC236}">
                <a16:creationId xmlns:a16="http://schemas.microsoft.com/office/drawing/2014/main" id="{6C913B98-C506-45B0-AAF7-AAD3F1A6C993}"/>
              </a:ext>
            </a:extLst>
          </p:cNvPr>
          <p:cNvSpPr/>
          <p:nvPr/>
        </p:nvSpPr>
        <p:spPr>
          <a:xfrm>
            <a:off x="1490970" y="2366010"/>
            <a:ext cx="2932439" cy="51434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0445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0" y="2514599"/>
            <a:ext cx="4679092" cy="243460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See “Instructional Choice Resource Guide” for additional supporting research and information.</a:t>
            </a:r>
          </a:p>
        </p:txBody>
      </p:sp>
      <p:pic>
        <p:nvPicPr>
          <p:cNvPr id="9" name="Content Placeholder 8"/>
          <p:cNvPicPr>
            <a:picLocks noGrp="1" noChangeAspect="1"/>
          </p:cNvPicPr>
          <p:nvPr>
            <p:ph idx="1"/>
          </p:nvPr>
        </p:nvPicPr>
        <p:blipFill>
          <a:blip r:embed="rId2"/>
          <a:stretch>
            <a:fillRect/>
          </a:stretch>
        </p:blipFill>
        <p:spPr>
          <a:xfrm>
            <a:off x="1981201" y="1257635"/>
            <a:ext cx="3844637" cy="4987637"/>
          </a:xfrm>
          <a:prstGeom prst="rect">
            <a:avLst/>
          </a:prstGeom>
          <a:ln>
            <a:noFill/>
          </a:ln>
          <a:effectLst>
            <a:outerShdw blurRad="292100" dist="139700" dir="2700000" algn="tl" rotWithShape="0">
              <a:srgbClr val="333333">
                <a:alpha val="65000"/>
              </a:srgbClr>
            </a:outerShdw>
          </a:effectLst>
        </p:spPr>
      </p:pic>
      <p:sp>
        <p:nvSpPr>
          <p:cNvPr id="11" name="Title 1"/>
          <p:cNvSpPr>
            <a:spLocks noGrp="1"/>
          </p:cNvSpPr>
          <p:nvPr/>
        </p:nvSpPr>
        <p:spPr>
          <a:xfrm>
            <a:off x="1863436" y="79998"/>
            <a:ext cx="8229600" cy="1143000"/>
          </a:xfrm>
          <a:prstGeom prst="rect">
            <a:avLst/>
          </a:prstGeom>
          <a:solidFill>
            <a:schemeClr val="bg1">
              <a:lumMod val="7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Times New Roman"/>
                <a:ea typeface="+mj-ea"/>
                <a:cs typeface="Times New Roman"/>
              </a:rPr>
              <a:t>Supporting Research</a:t>
            </a:r>
          </a:p>
        </p:txBody>
      </p:sp>
      <p:pic>
        <p:nvPicPr>
          <p:cNvPr id="6" name="Picture 2" descr="C:\Users\k923l138\AppData\Local\Microsoft\Windows\Temporary Internet Files\Content.IE5\N0KMUEJ5\MC90043478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7028" y="79998"/>
            <a:ext cx="2434602" cy="243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11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normAutofit/>
          </a:bodyPr>
          <a:lstStyle/>
          <a:p>
            <a:r>
              <a:rPr lang="en-US"/>
              <a:t>What are the benefits &amp; challenges?</a:t>
            </a:r>
          </a:p>
        </p:txBody>
      </p:sp>
      <p:sp>
        <p:nvSpPr>
          <p:cNvPr id="10" name="Text Placeholder 9"/>
          <p:cNvSpPr>
            <a:spLocks noGrp="1"/>
          </p:cNvSpPr>
          <p:nvPr>
            <p:ph type="body" idx="1"/>
          </p:nvPr>
        </p:nvSpPr>
        <p:spPr/>
        <p:txBody>
          <a:bodyPr/>
          <a:lstStyle/>
          <a:p>
            <a:r>
              <a:rPr lang="en-US"/>
              <a:t>Benefits</a:t>
            </a:r>
          </a:p>
        </p:txBody>
      </p:sp>
      <p:sp>
        <p:nvSpPr>
          <p:cNvPr id="3" name="Content Placeholder 2"/>
          <p:cNvSpPr>
            <a:spLocks noGrp="1"/>
          </p:cNvSpPr>
          <p:nvPr>
            <p:ph sz="half" idx="2"/>
          </p:nvPr>
        </p:nvSpPr>
        <p:spPr/>
        <p:txBody>
          <a:bodyPr>
            <a:normAutofit/>
          </a:bodyPr>
          <a:lstStyle/>
          <a:p>
            <a:r>
              <a:rPr lang="en-US"/>
              <a:t>feasible, does not require excessive preparation, is easy to implement, and supports content instruction (Kern &amp; State, 2008; Morgan, 2006; Ramsey et al., 2010). </a:t>
            </a:r>
          </a:p>
          <a:p>
            <a:r>
              <a:rPr lang="en-US"/>
              <a:t>teaches self-determined behaviors</a:t>
            </a:r>
          </a:p>
          <a:p>
            <a:endParaRPr lang="en-US"/>
          </a:p>
        </p:txBody>
      </p:sp>
      <p:sp>
        <p:nvSpPr>
          <p:cNvPr id="11" name="Text Placeholder 10"/>
          <p:cNvSpPr>
            <a:spLocks noGrp="1"/>
          </p:cNvSpPr>
          <p:nvPr>
            <p:ph type="body" sz="quarter" idx="3"/>
          </p:nvPr>
        </p:nvSpPr>
        <p:spPr/>
        <p:txBody>
          <a:bodyPr/>
          <a:lstStyle/>
          <a:p>
            <a:r>
              <a:rPr lang="en-US"/>
              <a:t>Challenges</a:t>
            </a:r>
          </a:p>
        </p:txBody>
      </p:sp>
      <p:sp>
        <p:nvSpPr>
          <p:cNvPr id="12" name="Content Placeholder 11"/>
          <p:cNvSpPr>
            <a:spLocks noGrp="1"/>
          </p:cNvSpPr>
          <p:nvPr>
            <p:ph sz="quarter" idx="4"/>
          </p:nvPr>
        </p:nvSpPr>
        <p:spPr/>
        <p:txBody>
          <a:bodyPr/>
          <a:lstStyle/>
          <a:p>
            <a:r>
              <a:rPr lang="en-US"/>
              <a:t>challenges in preparing independent tasks for the time provided</a:t>
            </a:r>
          </a:p>
          <a:p>
            <a:r>
              <a:rPr lang="en-US"/>
              <a:t>important to think about procedures for collecting and evaluating different types of assignments</a:t>
            </a:r>
          </a:p>
        </p:txBody>
      </p:sp>
    </p:spTree>
    <p:extLst>
      <p:ext uri="{BB962C8B-B14F-4D97-AF65-F5344CB8AC3E}">
        <p14:creationId xmlns:p14="http://schemas.microsoft.com/office/powerpoint/2010/main" val="2944356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524000" y="228600"/>
            <a:ext cx="9067800" cy="838200"/>
          </a:xfrm>
          <a:noFill/>
        </p:spPr>
        <p:txBody>
          <a:bodyPr>
            <a:normAutofit fontScale="90000"/>
          </a:bodyPr>
          <a:lstStyle/>
          <a:p>
            <a:r>
              <a:rPr lang="en-US" sz="2400" b="1">
                <a:solidFill>
                  <a:schemeClr val="tx1"/>
                </a:solidFill>
              </a:rPr>
              <a:t>How do I implement instructional choice in my classroom?        </a:t>
            </a:r>
            <a:br>
              <a:rPr lang="en-US" sz="2400" b="1">
                <a:solidFill>
                  <a:schemeClr val="tx1"/>
                </a:solidFill>
              </a:rPr>
            </a:br>
            <a:r>
              <a:rPr lang="en-US" sz="2400" b="1">
                <a:solidFill>
                  <a:schemeClr val="tx1"/>
                </a:solidFill>
              </a:rPr>
              <a:t> Implementation Checklist</a:t>
            </a:r>
            <a:br>
              <a:rPr lang="en-US" sz="2400" b="1">
                <a:solidFill>
                  <a:schemeClr val="tx1"/>
                </a:solidFill>
              </a:rPr>
            </a:br>
            <a:r>
              <a:rPr lang="en-US" altLang="en-US" sz="2800"/>
              <a:t>!</a:t>
            </a:r>
          </a:p>
        </p:txBody>
      </p:sp>
      <p:sp>
        <p:nvSpPr>
          <p:cNvPr id="5" name="Rounded Rectangle 4"/>
          <p:cNvSpPr/>
          <p:nvPr/>
        </p:nvSpPr>
        <p:spPr>
          <a:xfrm>
            <a:off x="3581400" y="873495"/>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Determine which type of choices you feel comfortable offering and create a menu of choices</a:t>
            </a:r>
            <a:r>
              <a:rPr kumimoji="0" lang="en-US" sz="2000" b="1" i="0" u="none" strike="noStrike" kern="1200" cap="none" spc="0" normalizeH="0" baseline="0" noProof="0">
                <a:ln>
                  <a:noFill/>
                </a:ln>
                <a:solidFill>
                  <a:prstClr val="white"/>
                </a:solidFill>
                <a:effectLst/>
                <a:uLnTx/>
                <a:uFillTx/>
                <a:latin typeface="Calibri"/>
                <a:ea typeface="+mn-ea"/>
                <a:cs typeface="+mn-cs"/>
              </a:rPr>
              <a:t>.</a:t>
            </a:r>
            <a:endParaRPr kumimoji="0" lang="en-US" sz="20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28" name="Rounded Rectangle 27"/>
          <p:cNvSpPr/>
          <p:nvPr/>
        </p:nvSpPr>
        <p:spPr>
          <a:xfrm>
            <a:off x="3581400" y="2352165"/>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Use the menu to determine which type of choice to add to a particular lesson.</a:t>
            </a:r>
            <a:endParaRPr kumimoji="0" lang="en-US" sz="20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29" name="Rounded Rectangle 28"/>
          <p:cNvSpPr/>
          <p:nvPr/>
        </p:nvSpPr>
        <p:spPr>
          <a:xfrm>
            <a:off x="3581400" y="3783180"/>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After choice is built into the lesson, offer the established choices. </a:t>
            </a:r>
            <a:endParaRPr kumimoji="0" lang="en-US" sz="24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30" name="Rounded Rectangle 29"/>
          <p:cNvSpPr/>
          <p:nvPr/>
        </p:nvSpPr>
        <p:spPr>
          <a:xfrm>
            <a:off x="3581400" y="5235311"/>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Ask the student to make his or her choice</a:t>
            </a:r>
            <a:r>
              <a:rPr kumimoji="0" lang="en-US" sz="2000" b="1" i="0" u="none" strike="noStrike" kern="1200" cap="none" spc="0" normalizeH="0" baseline="0" noProof="0">
                <a:ln>
                  <a:noFill/>
                </a:ln>
                <a:solidFill>
                  <a:prstClr val="white"/>
                </a:solidFill>
                <a:effectLst/>
                <a:uLnTx/>
                <a:uFillTx/>
                <a:latin typeface="Calibri"/>
                <a:ea typeface="+mn-ea"/>
                <a:cs typeface="+mn-cs"/>
              </a:rPr>
              <a:t>.</a:t>
            </a:r>
            <a:endParaRPr kumimoji="0" lang="en-US" sz="2000" b="0" i="0" u="none" strike="noStrike" kern="1200" cap="none" spc="0" normalizeH="0" baseline="0" noProof="0">
              <a:ln>
                <a:noFill/>
              </a:ln>
              <a:solidFill>
                <a:prstClr val="white"/>
              </a:solidFill>
              <a:effectLst/>
              <a:uLnTx/>
              <a:uFillTx/>
              <a:latin typeface="Calibri"/>
              <a:ea typeface="ＭＳ Ｐゴシック" charset="0"/>
              <a:cs typeface="+mn-cs"/>
            </a:endParaRPr>
          </a:p>
        </p:txBody>
      </p:sp>
      <p:grpSp>
        <p:nvGrpSpPr>
          <p:cNvPr id="2" name="Group 1"/>
          <p:cNvGrpSpPr/>
          <p:nvPr/>
        </p:nvGrpSpPr>
        <p:grpSpPr>
          <a:xfrm>
            <a:off x="1676400" y="685800"/>
            <a:ext cx="1981200" cy="5693938"/>
            <a:chOff x="152400" y="685800"/>
            <a:chExt cx="1981200" cy="5693938"/>
          </a:xfrm>
        </p:grpSpPr>
        <p:sp>
          <p:nvSpPr>
            <p:cNvPr id="20" name="Rounded Rectangle 19"/>
            <p:cNvSpPr>
              <a:spLocks noChangeArrowheads="1"/>
            </p:cNvSpPr>
            <p:nvPr/>
          </p:nvSpPr>
          <p:spPr bwMode="auto">
            <a:xfrm>
              <a:off x="152400" y="2173415"/>
              <a:ext cx="1981200" cy="130206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2</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ounded Rectangle 20"/>
            <p:cNvSpPr>
              <a:spLocks noChangeArrowheads="1"/>
            </p:cNvSpPr>
            <p:nvPr/>
          </p:nvSpPr>
          <p:spPr bwMode="auto">
            <a:xfrm>
              <a:off x="152400" y="3643140"/>
              <a:ext cx="1981200" cy="1224643"/>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3</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2" name="Rounded Rectangle 21"/>
            <p:cNvSpPr>
              <a:spLocks noChangeArrowheads="1"/>
            </p:cNvSpPr>
            <p:nvPr/>
          </p:nvSpPr>
          <p:spPr bwMode="auto">
            <a:xfrm>
              <a:off x="152400" y="5035447"/>
              <a:ext cx="1981200" cy="134429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4</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ounded Rectangle 24"/>
            <p:cNvSpPr>
              <a:spLocks noChangeArrowheads="1"/>
            </p:cNvSpPr>
            <p:nvPr/>
          </p:nvSpPr>
          <p:spPr bwMode="auto">
            <a:xfrm>
              <a:off x="152400" y="685800"/>
              <a:ext cx="1981200" cy="131995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1</a:t>
              </a:r>
            </a:p>
          </p:txBody>
        </p:sp>
      </p:grpSp>
      <p:pic>
        <p:nvPicPr>
          <p:cNvPr id="88075"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65438" y="376185"/>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65438" y="1625547"/>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65438" y="3067218"/>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65438" y="4592329"/>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1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8075"/>
                                        </p:tgtEl>
                                        <p:attrNameLst>
                                          <p:attrName>style.visibility</p:attrName>
                                        </p:attrNameLst>
                                      </p:cBhvr>
                                      <p:to>
                                        <p:strVal val="visible"/>
                                      </p:to>
                                    </p:set>
                                    <p:anim calcmode="lin" valueType="num">
                                      <p:cBhvr additive="base">
                                        <p:cTn id="7" dur="500" fill="hold"/>
                                        <p:tgtEl>
                                          <p:spTgt spid="88075"/>
                                        </p:tgtEl>
                                        <p:attrNameLst>
                                          <p:attrName>ppt_x</p:attrName>
                                        </p:attrNameLst>
                                      </p:cBhvr>
                                      <p:tavLst>
                                        <p:tav tm="0">
                                          <p:val>
                                            <p:strVal val="0-#ppt_w/2"/>
                                          </p:val>
                                        </p:tav>
                                        <p:tav tm="100000">
                                          <p:val>
                                            <p:strVal val="#ppt_x"/>
                                          </p:val>
                                        </p:tav>
                                      </p:tavLst>
                                    </p:anim>
                                    <p:anim calcmode="lin" valueType="num">
                                      <p:cBhvr additive="base">
                                        <p:cTn id="8" dur="500" fill="hold"/>
                                        <p:tgtEl>
                                          <p:spTgt spid="880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0-#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562100" y="45686"/>
            <a:ext cx="9067800" cy="838200"/>
          </a:xfrm>
          <a:noFill/>
        </p:spPr>
        <p:txBody>
          <a:bodyPr>
            <a:normAutofit/>
          </a:bodyPr>
          <a:lstStyle/>
          <a:p>
            <a:r>
              <a:rPr lang="en-US" sz="2400" b="1">
                <a:solidFill>
                  <a:schemeClr val="tx1"/>
                </a:solidFill>
              </a:rPr>
              <a:t>How do I implement instructional choice in my classroom?         </a:t>
            </a:r>
            <a:br>
              <a:rPr lang="en-US" sz="2400" b="1">
                <a:solidFill>
                  <a:schemeClr val="tx1"/>
                </a:solidFill>
              </a:rPr>
            </a:br>
            <a:r>
              <a:rPr lang="en-US" sz="2400" b="1">
                <a:solidFill>
                  <a:schemeClr val="tx1"/>
                </a:solidFill>
              </a:rPr>
              <a:t>Implementation Checklist</a:t>
            </a:r>
            <a:endParaRPr lang="en-US" altLang="en-US" sz="2800"/>
          </a:p>
        </p:txBody>
      </p:sp>
      <p:sp>
        <p:nvSpPr>
          <p:cNvPr id="5" name="Rounded Rectangle 4"/>
          <p:cNvSpPr/>
          <p:nvPr/>
        </p:nvSpPr>
        <p:spPr>
          <a:xfrm>
            <a:off x="3581400" y="873495"/>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Provide wait time for the student to select their choice.</a:t>
            </a:r>
            <a:endParaRPr kumimoji="0" lang="en-US" sz="24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28" name="Rounded Rectangle 27"/>
          <p:cNvSpPr/>
          <p:nvPr/>
        </p:nvSpPr>
        <p:spPr>
          <a:xfrm>
            <a:off x="3581400" y="2340320"/>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Listen to (or observe) the student’s response</a:t>
            </a:r>
            <a:endParaRPr kumimoji="0" lang="en-US" sz="20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29" name="Rounded Rectangle 28"/>
          <p:cNvSpPr/>
          <p:nvPr/>
        </p:nvSpPr>
        <p:spPr>
          <a:xfrm>
            <a:off x="3581400" y="3744994"/>
            <a:ext cx="6858000" cy="103896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Prompt the student to make a choice from one of the available options if the student has not made a choice within the time allotted</a:t>
            </a:r>
            <a:r>
              <a:rPr kumimoji="0" lang="en-US" sz="2000" b="1" i="0" u="none" strike="noStrike" kern="1200" cap="none" spc="0" normalizeH="0" baseline="0" noProof="0">
                <a:ln>
                  <a:noFill/>
                </a:ln>
                <a:solidFill>
                  <a:prstClr val="white"/>
                </a:solidFill>
                <a:effectLst/>
                <a:uLnTx/>
                <a:uFillTx/>
                <a:latin typeface="Calibri"/>
                <a:ea typeface="+mn-ea"/>
                <a:cs typeface="+mn-cs"/>
              </a:rPr>
              <a:t>.</a:t>
            </a:r>
            <a:endParaRPr kumimoji="0" lang="en-US" sz="20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30" name="Rounded Rectangle 29"/>
          <p:cNvSpPr/>
          <p:nvPr/>
        </p:nvSpPr>
        <p:spPr>
          <a:xfrm>
            <a:off x="3581400" y="5235311"/>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Reinforce the student’s choice, providing them with the option they selected.</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p:cNvGrpSpPr/>
          <p:nvPr/>
        </p:nvGrpSpPr>
        <p:grpSpPr>
          <a:xfrm>
            <a:off x="1687748" y="685800"/>
            <a:ext cx="1981200" cy="5693938"/>
            <a:chOff x="163748" y="685800"/>
            <a:chExt cx="1981200" cy="5693938"/>
          </a:xfrm>
        </p:grpSpPr>
        <p:sp>
          <p:nvSpPr>
            <p:cNvPr id="20" name="Rounded Rectangle 19"/>
            <p:cNvSpPr>
              <a:spLocks noChangeArrowheads="1"/>
            </p:cNvSpPr>
            <p:nvPr/>
          </p:nvSpPr>
          <p:spPr bwMode="auto">
            <a:xfrm>
              <a:off x="163748" y="2173415"/>
              <a:ext cx="1981200" cy="130206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6</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ounded Rectangle 20"/>
            <p:cNvSpPr>
              <a:spLocks noChangeArrowheads="1"/>
            </p:cNvSpPr>
            <p:nvPr/>
          </p:nvSpPr>
          <p:spPr bwMode="auto">
            <a:xfrm>
              <a:off x="163748" y="3643140"/>
              <a:ext cx="1981200" cy="1224643"/>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7</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2" name="Rounded Rectangle 21"/>
            <p:cNvSpPr>
              <a:spLocks noChangeArrowheads="1"/>
            </p:cNvSpPr>
            <p:nvPr/>
          </p:nvSpPr>
          <p:spPr bwMode="auto">
            <a:xfrm>
              <a:off x="163748" y="5035447"/>
              <a:ext cx="1981200" cy="134429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8</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ounded Rectangle 24"/>
            <p:cNvSpPr>
              <a:spLocks noChangeArrowheads="1"/>
            </p:cNvSpPr>
            <p:nvPr/>
          </p:nvSpPr>
          <p:spPr bwMode="auto">
            <a:xfrm>
              <a:off x="163748" y="685800"/>
              <a:ext cx="1981200" cy="131995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5</a:t>
              </a:r>
            </a:p>
          </p:txBody>
        </p:sp>
      </p:grpSp>
      <p:pic>
        <p:nvPicPr>
          <p:cNvPr id="13"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59076" y="304801"/>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59076" y="1609947"/>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59076" y="3124201"/>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59076" y="4648201"/>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47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524000" y="228600"/>
            <a:ext cx="9067800" cy="838200"/>
          </a:xfrm>
          <a:noFill/>
        </p:spPr>
        <p:txBody>
          <a:bodyPr>
            <a:normAutofit/>
          </a:bodyPr>
          <a:lstStyle/>
          <a:p>
            <a:r>
              <a:rPr lang="en-US" sz="2400" b="1">
                <a:solidFill>
                  <a:schemeClr val="tx1"/>
                </a:solidFill>
              </a:rPr>
              <a:t>How do I implement instructional choice in my classroom?         </a:t>
            </a:r>
            <a:br>
              <a:rPr lang="en-US" sz="2400" b="1">
                <a:solidFill>
                  <a:schemeClr val="tx1"/>
                </a:solidFill>
              </a:rPr>
            </a:br>
            <a:r>
              <a:rPr lang="en-US" sz="2400" b="1">
                <a:solidFill>
                  <a:schemeClr val="tx1"/>
                </a:solidFill>
              </a:rPr>
              <a:t>Implementation Checklist</a:t>
            </a:r>
            <a:endParaRPr lang="en-US" altLang="en-US" sz="2800"/>
          </a:p>
        </p:txBody>
      </p:sp>
      <p:sp>
        <p:nvSpPr>
          <p:cNvPr id="5" name="Rounded Rectangle 4"/>
          <p:cNvSpPr/>
          <p:nvPr/>
        </p:nvSpPr>
        <p:spPr>
          <a:xfrm>
            <a:off x="3590453" y="1427532"/>
            <a:ext cx="6858000" cy="9445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 Offer students an opportunity to give feedback on the choice they selected.</a:t>
            </a:r>
            <a:endParaRPr kumimoji="0" lang="en-US" sz="24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25" name="Rounded Rectangle 24"/>
          <p:cNvSpPr>
            <a:spLocks noChangeArrowheads="1"/>
          </p:cNvSpPr>
          <p:nvPr/>
        </p:nvSpPr>
        <p:spPr bwMode="auto">
          <a:xfrm>
            <a:off x="1737333" y="1239837"/>
            <a:ext cx="1981200" cy="1319952"/>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9</a:t>
            </a:r>
          </a:p>
        </p:txBody>
      </p:sp>
      <p:pic>
        <p:nvPicPr>
          <p:cNvPr id="13"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04654" y="838201"/>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32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977" y="228600"/>
            <a:ext cx="10429103" cy="1143000"/>
          </a:xfrm>
          <a:solidFill>
            <a:schemeClr val="bg1">
              <a:lumMod val="75000"/>
            </a:schemeClr>
          </a:solidFill>
        </p:spPr>
        <p:txBody>
          <a:bodyPr>
            <a:noAutofit/>
          </a:bodyPr>
          <a:lstStyle/>
          <a:p>
            <a:r>
              <a:rPr lang="en-US" sz="4000"/>
              <a:t>How do I implement instructional choice in my classroom? </a:t>
            </a:r>
          </a:p>
        </p:txBody>
      </p:sp>
      <p:pic>
        <p:nvPicPr>
          <p:cNvPr id="5" name="Content Placeholder 4"/>
          <p:cNvPicPr>
            <a:picLocks noGrp="1" noChangeAspect="1"/>
          </p:cNvPicPr>
          <p:nvPr>
            <p:ph idx="1"/>
          </p:nvPr>
        </p:nvPicPr>
        <p:blipFill>
          <a:blip r:embed="rId3"/>
          <a:stretch>
            <a:fillRect/>
          </a:stretch>
        </p:blipFill>
        <p:spPr>
          <a:xfrm>
            <a:off x="6909211" y="1524000"/>
            <a:ext cx="3622338" cy="4678363"/>
          </a:xfrm>
          <a:prstGeom prst="rect">
            <a:avLst/>
          </a:prstGeom>
          <a:ln>
            <a:noFill/>
          </a:ln>
          <a:effectLst>
            <a:outerShdw blurRad="292100" dist="139700" dir="2700000" algn="tl" rotWithShape="0">
              <a:srgbClr val="333333">
                <a:alpha val="65000"/>
              </a:srgbClr>
            </a:outerShdw>
          </a:effectLst>
        </p:spPr>
      </p:pic>
      <p:sp>
        <p:nvSpPr>
          <p:cNvPr id="6" name="Content Placeholder 4"/>
          <p:cNvSpPr txBox="1">
            <a:spLocks/>
          </p:cNvSpPr>
          <p:nvPr/>
        </p:nvSpPr>
        <p:spPr>
          <a:xfrm>
            <a:off x="556054" y="1371600"/>
            <a:ext cx="5997146"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505153"/>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505153"/>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505153"/>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Step 1: </a:t>
            </a:r>
            <a:r>
              <a:rPr kumimoji="0" lang="en-US" sz="24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Determine which type of choices you would feel comfortable offering to students in your classroom and create a menu of choices.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Consider within activity or across activity choices. </a:t>
            </a:r>
            <a:endParaRPr kumimoji="0" lang="en-US" sz="2400" b="0" i="0" u="none" strike="noStrike" kern="1200" cap="none" spc="0" normalizeH="0" baseline="0" noProof="0">
              <a:ln>
                <a:noFill/>
              </a:ln>
              <a:solidFill>
                <a:srgbClr val="505153"/>
              </a:solidFill>
              <a:effectLst/>
              <a:uLnTx/>
              <a:uFillTx/>
              <a:latin typeface="Arial"/>
              <a:ea typeface="+mn-ea"/>
              <a:cs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Step 2: </a:t>
            </a:r>
            <a:r>
              <a:rPr kumimoji="0" lang="en-US" sz="24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Use the menu to determine which type of choices to add to a particular lesson.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Step 3: </a:t>
            </a:r>
            <a:r>
              <a:rPr kumimoji="0" lang="en-US" sz="24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After choice is built into the lesson, offer the established choices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Step 4: </a:t>
            </a:r>
            <a:r>
              <a:rPr kumimoji="0" lang="en-US" sz="24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Ask the student to make his or her choice. </a:t>
            </a:r>
          </a:p>
        </p:txBody>
      </p:sp>
      <p:sp>
        <p:nvSpPr>
          <p:cNvPr id="7" name="Rounded Rectangle 6"/>
          <p:cNvSpPr/>
          <p:nvPr/>
        </p:nvSpPr>
        <p:spPr>
          <a:xfrm>
            <a:off x="7570573" y="5690586"/>
            <a:ext cx="4065373" cy="93881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See “Instructional Choice Implementation Checklist”</a:t>
            </a:r>
          </a:p>
        </p:txBody>
      </p:sp>
    </p:spTree>
    <p:extLst>
      <p:ext uri="{BB962C8B-B14F-4D97-AF65-F5344CB8AC3E}">
        <p14:creationId xmlns:p14="http://schemas.microsoft.com/office/powerpoint/2010/main" val="3187993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28600"/>
            <a:ext cx="10206681" cy="1143000"/>
          </a:xfrm>
          <a:solidFill>
            <a:schemeClr val="bg1">
              <a:lumMod val="75000"/>
            </a:schemeClr>
          </a:solidFill>
        </p:spPr>
        <p:txBody>
          <a:bodyPr>
            <a:noAutofit/>
          </a:bodyPr>
          <a:lstStyle/>
          <a:p>
            <a:r>
              <a:rPr lang="en-US" sz="4000"/>
              <a:t>How do I implement instructional choice in my classroom?         </a:t>
            </a:r>
          </a:p>
        </p:txBody>
      </p:sp>
      <p:sp>
        <p:nvSpPr>
          <p:cNvPr id="8" name="Content Placeholder 4"/>
          <p:cNvSpPr txBox="1">
            <a:spLocks noGrp="1"/>
          </p:cNvSpPr>
          <p:nvPr>
            <p:ph idx="1"/>
          </p:nvPr>
        </p:nvSpPr>
        <p:spPr>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505153"/>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505153"/>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505153"/>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b="1">
                <a:latin typeface="Arial" panose="020B0604020202020204" pitchFamily="34" charset="0"/>
                <a:cs typeface="Arial" panose="020B0604020202020204" pitchFamily="34" charset="0"/>
              </a:rPr>
              <a:t>Step 5: </a:t>
            </a:r>
            <a:r>
              <a:rPr lang="en-US" sz="2600">
                <a:latin typeface="Arial" panose="020B0604020202020204" pitchFamily="34" charset="0"/>
                <a:cs typeface="Arial" panose="020B0604020202020204" pitchFamily="34" charset="0"/>
              </a:rPr>
              <a:t>Provide wait time for the student to select their choice. </a:t>
            </a:r>
          </a:p>
          <a:p>
            <a:r>
              <a:rPr lang="en-US" sz="2600" b="1">
                <a:latin typeface="Arial" panose="020B0604020202020204" pitchFamily="34" charset="0"/>
                <a:cs typeface="Arial" panose="020B0604020202020204" pitchFamily="34" charset="0"/>
              </a:rPr>
              <a:t>Step 6: </a:t>
            </a:r>
            <a:r>
              <a:rPr lang="en-US" sz="2600">
                <a:latin typeface="Arial" panose="020B0604020202020204" pitchFamily="34" charset="0"/>
                <a:cs typeface="Arial" panose="020B0604020202020204" pitchFamily="34" charset="0"/>
              </a:rPr>
              <a:t>Listen to (or observe) the student’s response.</a:t>
            </a:r>
          </a:p>
          <a:p>
            <a:r>
              <a:rPr lang="en-US" sz="2600" b="1">
                <a:latin typeface="Arial" panose="020B0604020202020204" pitchFamily="34" charset="0"/>
                <a:cs typeface="Arial" panose="020B0604020202020204" pitchFamily="34" charset="0"/>
              </a:rPr>
              <a:t>Step 7: </a:t>
            </a:r>
            <a:r>
              <a:rPr lang="en-US" sz="2600">
                <a:latin typeface="Arial" panose="020B0604020202020204" pitchFamily="34" charset="0"/>
                <a:cs typeface="Arial" panose="020B0604020202020204" pitchFamily="34" charset="0"/>
              </a:rPr>
              <a:t>Prompt the student to make a choice from one of the available options if the student has not made a choice within the time allotted.</a:t>
            </a:r>
          </a:p>
          <a:p>
            <a:r>
              <a:rPr lang="en-US" sz="2600" b="1">
                <a:latin typeface="Arial" panose="020B0604020202020204" pitchFamily="34" charset="0"/>
                <a:cs typeface="Arial" panose="020B0604020202020204" pitchFamily="34" charset="0"/>
              </a:rPr>
              <a:t>Step 8: </a:t>
            </a:r>
            <a:r>
              <a:rPr lang="en-US" sz="2600">
                <a:latin typeface="Arial" panose="020B0604020202020204" pitchFamily="34" charset="0"/>
                <a:cs typeface="Arial" panose="020B0604020202020204" pitchFamily="34" charset="0"/>
              </a:rPr>
              <a:t>Reinforce the student’s choice, providing them with the option they selected. </a:t>
            </a:r>
          </a:p>
          <a:p>
            <a:r>
              <a:rPr lang="en-US" sz="2600" b="1">
                <a:latin typeface="Arial" panose="020B0604020202020204" pitchFamily="34" charset="0"/>
                <a:cs typeface="Arial" panose="020B0604020202020204" pitchFamily="34" charset="0"/>
              </a:rPr>
              <a:t>Step 9</a:t>
            </a:r>
            <a:r>
              <a:rPr lang="en-US" sz="2600">
                <a:latin typeface="Arial" panose="020B0604020202020204" pitchFamily="34" charset="0"/>
                <a:cs typeface="Arial" panose="020B0604020202020204" pitchFamily="34" charset="0"/>
              </a:rPr>
              <a:t>: Offer students an opportunity to give feedback on the choice they selected. </a:t>
            </a:r>
          </a:p>
          <a:p>
            <a:pPr marL="0" indent="0">
              <a:buNone/>
            </a:pPr>
            <a:endParaRPr lang="en-US" sz="1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936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1">
              <a:lumMod val="75000"/>
            </a:schemeClr>
          </a:solidFill>
        </p:spPr>
        <p:txBody>
          <a:bodyPr>
            <a:normAutofit fontScale="90000"/>
          </a:bodyPr>
          <a:lstStyle/>
          <a:p>
            <a:r>
              <a:rPr lang="en-US"/>
              <a:t>How well is it working?      </a:t>
            </a:r>
            <a:br>
              <a:rPr lang="en-US"/>
            </a:br>
            <a:r>
              <a:rPr lang="en-US"/>
              <a:t>Examining the Effects</a:t>
            </a:r>
          </a:p>
        </p:txBody>
      </p:sp>
      <p:graphicFrame>
        <p:nvGraphicFramePr>
          <p:cNvPr id="7" name="Content Placeholder 6"/>
          <p:cNvGraphicFramePr>
            <a:graphicFrameLocks noGrp="1"/>
          </p:cNvGraphicFramePr>
          <p:nvPr>
            <p:ph idx="1"/>
          </p:nvPr>
        </p:nvGraphicFramePr>
        <p:xfrm>
          <a:off x="1223319" y="1417638"/>
          <a:ext cx="7920681" cy="475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C:\Users\Jessica\AppData\Local\Microsoft\Windows\Temporary Internet Files\Content.IE5\A3NIT4A9\MC900078711[1].wmf"/>
          <p:cNvPicPr>
            <a:picLocks noChangeAspect="1" noChangeArrowheads="1"/>
          </p:cNvPicPr>
          <p:nvPr/>
        </p:nvPicPr>
        <p:blipFill>
          <a:blip r:embed="rId8"/>
          <a:srcRect/>
          <a:stretch>
            <a:fillRect/>
          </a:stretch>
        </p:blipFill>
        <p:spPr bwMode="auto">
          <a:xfrm>
            <a:off x="8534400" y="1524001"/>
            <a:ext cx="1905000" cy="4621213"/>
          </a:xfrm>
          <a:prstGeom prst="rect">
            <a:avLst/>
          </a:prstGeom>
          <a:noFill/>
          <a:ln w="9525">
            <a:noFill/>
            <a:miter lim="800000"/>
            <a:headEnd/>
            <a:tailEnd/>
          </a:ln>
        </p:spPr>
      </p:pic>
    </p:spTree>
    <p:extLst>
      <p:ext uri="{BB962C8B-B14F-4D97-AF65-F5344CB8AC3E}">
        <p14:creationId xmlns:p14="http://schemas.microsoft.com/office/powerpoint/2010/main" val="1447961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normAutofit fontScale="90000"/>
          </a:bodyPr>
          <a:lstStyle/>
          <a:p>
            <a:r>
              <a:rPr lang="en-US"/>
              <a:t>Making Certain the Strategy is in Place: </a:t>
            </a:r>
            <a:br>
              <a:rPr lang="en-US"/>
            </a:br>
            <a:r>
              <a:rPr lang="en-US"/>
              <a:t>Treatment Integrity</a:t>
            </a:r>
          </a:p>
        </p:txBody>
      </p:sp>
      <p:pic>
        <p:nvPicPr>
          <p:cNvPr id="4" name="Picture 3"/>
          <p:cNvPicPr>
            <a:picLocks noChangeAspect="1"/>
          </p:cNvPicPr>
          <p:nvPr/>
        </p:nvPicPr>
        <p:blipFill>
          <a:blip r:embed="rId3"/>
          <a:stretch>
            <a:fillRect/>
          </a:stretch>
        </p:blipFill>
        <p:spPr>
          <a:xfrm>
            <a:off x="7595435" y="1448810"/>
            <a:ext cx="3877861" cy="5029200"/>
          </a:xfrm>
          <a:prstGeom prst="rect">
            <a:avLst/>
          </a:prstGeom>
          <a:ln>
            <a:noFill/>
          </a:ln>
          <a:effectLst>
            <a:outerShdw blurRad="292100" dist="139700" dir="2700000" algn="tl" rotWithShape="0">
              <a:srgbClr val="333333">
                <a:alpha val="65000"/>
              </a:srgbClr>
            </a:outerShdw>
          </a:effectLst>
        </p:spPr>
      </p:pic>
      <p:sp>
        <p:nvSpPr>
          <p:cNvPr id="8" name="Content Placeholder 7"/>
          <p:cNvSpPr>
            <a:spLocks noGrp="1"/>
          </p:cNvSpPr>
          <p:nvPr>
            <p:ph idx="1"/>
          </p:nvPr>
        </p:nvSpPr>
        <p:spPr>
          <a:xfrm>
            <a:off x="7088807" y="5715001"/>
            <a:ext cx="4192911" cy="98930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n-US" sz="2000">
                <a:solidFill>
                  <a:schemeClr val="bg1"/>
                </a:solidFill>
              </a:rPr>
              <a:t>See “Instructional Choice Treatment Integrity Checklist”</a:t>
            </a:r>
          </a:p>
        </p:txBody>
      </p:sp>
      <p:sp>
        <p:nvSpPr>
          <p:cNvPr id="5" name="Content Placeholder 2"/>
          <p:cNvSpPr txBox="1">
            <a:spLocks/>
          </p:cNvSpPr>
          <p:nvPr/>
        </p:nvSpPr>
        <p:spPr>
          <a:xfrm>
            <a:off x="609600" y="1448810"/>
            <a:ext cx="6164158" cy="525549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rgbClr val="505153"/>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505153"/>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505153"/>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505153"/>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400" b="0" i="0" u="none" strike="noStrike" kern="1200" cap="none" spc="0" normalizeH="0" baseline="0" noProof="0">
                <a:ln>
                  <a:noFill/>
                </a:ln>
                <a:solidFill>
                  <a:srgbClr val="505153"/>
                </a:solidFill>
                <a:effectLst/>
                <a:uLnTx/>
                <a:uFillTx/>
                <a:latin typeface="Arial"/>
                <a:ea typeface="+mn-ea"/>
                <a:cs typeface="Arial"/>
              </a:rPr>
              <a:t>Have structures in place to monitor whether instructional choice is carried out as intended: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400" b="0" i="0" u="none" strike="noStrike" kern="1200" cap="none" spc="0" normalizeH="0" baseline="0" noProof="0">
                <a:ln>
                  <a:noFill/>
                </a:ln>
                <a:solidFill>
                  <a:srgbClr val="505153"/>
                </a:solidFill>
                <a:effectLst/>
                <a:uLnTx/>
                <a:uFillTx/>
                <a:latin typeface="Arial"/>
                <a:ea typeface="+mn-ea"/>
                <a:cs typeface="Arial"/>
              </a:rPr>
              <a:t>Treatment integrity checklist</a:t>
            </a:r>
          </a:p>
          <a:p>
            <a:pPr marL="40005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600" b="0" i="1" u="none" strike="noStrike" kern="1200" cap="none" spc="0" normalizeH="0" baseline="0" noProof="0">
                <a:ln>
                  <a:noFill/>
                </a:ln>
                <a:solidFill>
                  <a:srgbClr val="505153"/>
                </a:solidFill>
                <a:effectLst/>
                <a:uLnTx/>
                <a:uFillTx/>
                <a:latin typeface="Arial"/>
                <a:ea typeface="+mn-ea"/>
                <a:cs typeface="Arial"/>
              </a:rPr>
              <a:t>Example items:</a:t>
            </a:r>
            <a:endParaRPr kumimoji="0" lang="en-US" sz="2200" b="0" i="1" u="none" strike="noStrike" kern="1200" cap="none" spc="0" normalizeH="0" baseline="0" noProof="0">
              <a:ln>
                <a:noFill/>
              </a:ln>
              <a:solidFill>
                <a:srgbClr val="505153"/>
              </a:solidFill>
              <a:effectLst/>
              <a:uLnTx/>
              <a:uFillTx/>
              <a:latin typeface="Arial"/>
              <a:ea typeface="+mn-ea"/>
              <a:cs typeface="Arial"/>
            </a:endParaRPr>
          </a:p>
          <a:p>
            <a:pPr marL="1314450" marR="0" lvl="2"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a:ln>
                  <a:noFill/>
                </a:ln>
                <a:solidFill>
                  <a:srgbClr val="505153"/>
                </a:solidFill>
                <a:effectLst/>
                <a:uLnTx/>
                <a:uFillTx/>
                <a:latin typeface="Arial"/>
                <a:ea typeface="+mn-ea"/>
                <a:cs typeface="Arial"/>
              </a:rPr>
              <a:t>I offered _______ the established choices.</a:t>
            </a:r>
          </a:p>
          <a:p>
            <a:pPr marL="1314450" marR="0" lvl="2"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a:ln>
                  <a:noFill/>
                </a:ln>
                <a:solidFill>
                  <a:srgbClr val="505153"/>
                </a:solidFill>
                <a:effectLst/>
                <a:uLnTx/>
                <a:uFillTx/>
                <a:latin typeface="Arial"/>
                <a:ea typeface="+mn-ea"/>
                <a:cs typeface="Arial"/>
              </a:rPr>
              <a:t> I asked _______ to make their choice.</a:t>
            </a:r>
          </a:p>
          <a:p>
            <a:pPr marL="1314450" marR="0" lvl="2"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a:ln>
                  <a:noFill/>
                </a:ln>
                <a:solidFill>
                  <a:srgbClr val="505153"/>
                </a:solidFill>
                <a:effectLst/>
                <a:uLnTx/>
                <a:uFillTx/>
                <a:latin typeface="Arial"/>
                <a:ea typeface="+mn-ea"/>
                <a:cs typeface="Arial"/>
              </a:rPr>
              <a:t> I provided ______ wait time to select their choice.</a:t>
            </a:r>
          </a:p>
          <a:p>
            <a:pPr marL="1314450" marR="0" lvl="2"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a:ln>
                  <a:noFill/>
                </a:ln>
                <a:solidFill>
                  <a:srgbClr val="505153"/>
                </a:solidFill>
                <a:effectLst/>
                <a:uLnTx/>
                <a:uFillTx/>
                <a:latin typeface="Arial"/>
                <a:ea typeface="+mn-ea"/>
                <a:cs typeface="Arial"/>
              </a:rPr>
              <a:t>I listened or observed _______’s response.</a:t>
            </a:r>
          </a:p>
          <a:p>
            <a:pPr marL="1314450" marR="0" lvl="2"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a:ln>
                  <a:noFill/>
                </a:ln>
                <a:solidFill>
                  <a:srgbClr val="505153"/>
                </a:solidFill>
                <a:effectLst/>
                <a:uLnTx/>
                <a:uFillTx/>
                <a:latin typeface="Arial"/>
                <a:ea typeface="+mn-ea"/>
                <a:cs typeface="Arial"/>
              </a:rPr>
              <a:t> I prompted _______ to make a choice from one of the available options if they had not made a choice within the time allotted. </a:t>
            </a:r>
          </a:p>
          <a:p>
            <a:pPr marL="1314450" marR="0" lvl="2"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a:ln>
                  <a:noFill/>
                </a:ln>
                <a:solidFill>
                  <a:srgbClr val="505153"/>
                </a:solidFill>
                <a:effectLst/>
                <a:uLnTx/>
                <a:uFillTx/>
                <a:latin typeface="Arial"/>
                <a:ea typeface="+mn-ea"/>
                <a:cs typeface="Arial"/>
              </a:rPr>
              <a:t> I praised _______’s choice and provided them with the option selected. </a:t>
            </a:r>
          </a:p>
        </p:txBody>
      </p:sp>
    </p:spTree>
    <p:extLst>
      <p:ext uri="{BB962C8B-B14F-4D97-AF65-F5344CB8AC3E}">
        <p14:creationId xmlns:p14="http://schemas.microsoft.com/office/powerpoint/2010/main" val="968013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normAutofit/>
          </a:bodyPr>
          <a:lstStyle/>
          <a:p>
            <a:r>
              <a:rPr lang="en-US"/>
              <a:t>What does the student think about it? </a:t>
            </a:r>
          </a:p>
        </p:txBody>
      </p:sp>
      <p:pic>
        <p:nvPicPr>
          <p:cNvPr id="8" name="Picture 7"/>
          <p:cNvPicPr>
            <a:picLocks noChangeAspect="1"/>
          </p:cNvPicPr>
          <p:nvPr/>
        </p:nvPicPr>
        <p:blipFill>
          <a:blip r:embed="rId2"/>
          <a:stretch>
            <a:fillRect/>
          </a:stretch>
        </p:blipFill>
        <p:spPr>
          <a:xfrm>
            <a:off x="1717590" y="1540316"/>
            <a:ext cx="3744096" cy="4818172"/>
          </a:xfrm>
          <a:prstGeom prst="rect">
            <a:avLst/>
          </a:prstGeom>
          <a:ln>
            <a:noFill/>
          </a:ln>
          <a:effectLst>
            <a:outerShdw blurRad="292100" dist="139700" dir="2700000" algn="tl" rotWithShape="0">
              <a:srgbClr val="333333">
                <a:alpha val="65000"/>
              </a:srgbClr>
            </a:outerShdw>
          </a:effectLst>
        </p:spPr>
      </p:pic>
      <p:pic>
        <p:nvPicPr>
          <p:cNvPr id="13" name="Content Placeholder 12"/>
          <p:cNvPicPr>
            <a:picLocks noGrp="1" noChangeAspect="1"/>
          </p:cNvPicPr>
          <p:nvPr>
            <p:ph idx="1"/>
          </p:nvPr>
        </p:nvPicPr>
        <p:blipFill>
          <a:blip r:embed="rId3"/>
          <a:stretch>
            <a:fillRect/>
          </a:stretch>
        </p:blipFill>
        <p:spPr>
          <a:xfrm>
            <a:off x="6425515" y="1540316"/>
            <a:ext cx="3713754" cy="4818172"/>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4544845" y="2652304"/>
            <a:ext cx="3419145" cy="88443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See “Instructional Choice Social Validity Student”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4639640" y="3801908"/>
            <a:ext cx="3229553" cy="1938992"/>
          </a:xfrm>
          <a:prstGeom prst="rect">
            <a:avLst/>
          </a:prstGeom>
          <a:solidFill>
            <a:schemeClr val="accent4">
              <a:lumMod val="40000"/>
              <a:lumOff val="60000"/>
            </a:schemeClr>
          </a:solid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Completed by the student participating in the intervention at two time points: Pre and post intervention</a:t>
            </a:r>
          </a:p>
        </p:txBody>
      </p:sp>
    </p:spTree>
    <p:extLst>
      <p:ext uri="{BB962C8B-B14F-4D97-AF65-F5344CB8AC3E}">
        <p14:creationId xmlns:p14="http://schemas.microsoft.com/office/powerpoint/2010/main" val="2793383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D937B0-3BF2-7050-4403-4CBEEBAD4A64}"/>
              </a:ext>
            </a:extLst>
          </p:cNvPr>
          <p:cNvSpPr>
            <a:spLocks noGrp="1"/>
          </p:cNvSpPr>
          <p:nvPr>
            <p:ph type="title"/>
          </p:nvPr>
        </p:nvSpPr>
        <p:spPr>
          <a:xfrm>
            <a:off x="831850" y="1709738"/>
            <a:ext cx="10515600" cy="2852737"/>
          </a:xfrm>
        </p:spPr>
        <p:txBody>
          <a:bodyPr>
            <a:normAutofit/>
          </a:bodyPr>
          <a:lstStyle/>
          <a:p>
            <a:r>
              <a:rPr lang="en-US"/>
              <a:t>Academic, behavioral and social needs</a:t>
            </a:r>
          </a:p>
        </p:txBody>
      </p:sp>
      <p:sp>
        <p:nvSpPr>
          <p:cNvPr id="7" name="Text Placeholder 2">
            <a:extLst>
              <a:ext uri="{FF2B5EF4-FFF2-40B4-BE49-F238E27FC236}">
                <a16:creationId xmlns:a16="http://schemas.microsoft.com/office/drawing/2014/main" id="{E7C9FB3E-3045-606E-1EE2-0B1CD90A30D6}"/>
              </a:ext>
            </a:extLst>
          </p:cNvPr>
          <p:cNvSpPr>
            <a:spLocks noGrp="1"/>
          </p:cNvSpPr>
          <p:nvPr>
            <p:ph type="body" idx="1"/>
          </p:nvPr>
        </p:nvSpPr>
        <p:spPr>
          <a:xfrm>
            <a:off x="844550" y="4562475"/>
            <a:ext cx="10515600" cy="1500187"/>
          </a:xfrm>
        </p:spPr>
        <p:txBody>
          <a:bodyPr/>
          <a:lstStyle/>
          <a:p>
            <a:r>
              <a:rPr lang="en-US"/>
              <a:t>An integrated approach to working collaboratively to maximize engagement, limit disruption, and create positive environments </a:t>
            </a:r>
            <a:br>
              <a:rPr lang="en-US"/>
            </a:br>
            <a:endParaRPr lang="en-US"/>
          </a:p>
        </p:txBody>
      </p:sp>
    </p:spTree>
    <p:extLst>
      <p:ext uri="{BB962C8B-B14F-4D97-AF65-F5344CB8AC3E}">
        <p14:creationId xmlns:p14="http://schemas.microsoft.com/office/powerpoint/2010/main" val="4184770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normAutofit/>
          </a:bodyPr>
          <a:lstStyle/>
          <a:p>
            <a:r>
              <a:rPr lang="en-US"/>
              <a:t>What does the teacher think about it?</a:t>
            </a:r>
          </a:p>
        </p:txBody>
      </p:sp>
      <p:pic>
        <p:nvPicPr>
          <p:cNvPr id="4" name="Picture 3"/>
          <p:cNvPicPr>
            <a:picLocks noChangeAspect="1"/>
          </p:cNvPicPr>
          <p:nvPr/>
        </p:nvPicPr>
        <p:blipFill>
          <a:blip r:embed="rId2"/>
          <a:stretch>
            <a:fillRect/>
          </a:stretch>
        </p:blipFill>
        <p:spPr>
          <a:xfrm>
            <a:off x="1453974" y="1539890"/>
            <a:ext cx="3504818" cy="4552454"/>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idx="1"/>
          </p:nvPr>
        </p:nvPicPr>
        <p:blipFill>
          <a:blip r:embed="rId3"/>
          <a:stretch>
            <a:fillRect/>
          </a:stretch>
        </p:blipFill>
        <p:spPr>
          <a:xfrm>
            <a:off x="7162798" y="1545958"/>
            <a:ext cx="3575224" cy="4546384"/>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4166153" y="1977081"/>
            <a:ext cx="3593889" cy="11430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See “Social Validity Adapted-IRP15 Adult”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4743447" y="3159958"/>
            <a:ext cx="2855957" cy="2677656"/>
          </a:xfrm>
          <a:prstGeom prst="rect">
            <a:avLst/>
          </a:prstGeom>
          <a:solidFill>
            <a:schemeClr val="accent4">
              <a:lumMod val="40000"/>
              <a:lumOff val="60000"/>
            </a:schemeClr>
          </a:solidFill>
          <a:ln>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Completed by the teacher and/or parent participating in the intervention at two time points: Pre and post intervention </a:t>
            </a:r>
          </a:p>
        </p:txBody>
      </p:sp>
    </p:spTree>
    <p:extLst>
      <p:ext uri="{BB962C8B-B14F-4D97-AF65-F5344CB8AC3E}">
        <p14:creationId xmlns:p14="http://schemas.microsoft.com/office/powerpoint/2010/main" val="2402546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30194" y="887472"/>
          <a:ext cx="11133437" cy="5950196"/>
        </p:xfrm>
        <a:graphic>
          <a:graphicData uri="http://schemas.openxmlformats.org/drawingml/2006/table">
            <a:tbl>
              <a:tblPr firstRow="1" bandCol="1">
                <a:tableStyleId>{B301B821-A1FF-4177-AEE7-76D212191A09}</a:tableStyleId>
              </a:tblPr>
              <a:tblGrid>
                <a:gridCol w="1555875">
                  <a:extLst>
                    <a:ext uri="{9D8B030D-6E8A-4147-A177-3AD203B41FA5}">
                      <a16:colId xmlns:a16="http://schemas.microsoft.com/office/drawing/2014/main" val="2246196135"/>
                    </a:ext>
                  </a:extLst>
                </a:gridCol>
                <a:gridCol w="2091505">
                  <a:extLst>
                    <a:ext uri="{9D8B030D-6E8A-4147-A177-3AD203B41FA5}">
                      <a16:colId xmlns:a16="http://schemas.microsoft.com/office/drawing/2014/main" val="2648625429"/>
                    </a:ext>
                  </a:extLst>
                </a:gridCol>
                <a:gridCol w="3037626">
                  <a:extLst>
                    <a:ext uri="{9D8B030D-6E8A-4147-A177-3AD203B41FA5}">
                      <a16:colId xmlns:a16="http://schemas.microsoft.com/office/drawing/2014/main" val="3437911259"/>
                    </a:ext>
                  </a:extLst>
                </a:gridCol>
                <a:gridCol w="2372707">
                  <a:extLst>
                    <a:ext uri="{9D8B030D-6E8A-4147-A177-3AD203B41FA5}">
                      <a16:colId xmlns:a16="http://schemas.microsoft.com/office/drawing/2014/main" val="1794380585"/>
                    </a:ext>
                  </a:extLst>
                </a:gridCol>
                <a:gridCol w="2075724">
                  <a:extLst>
                    <a:ext uri="{9D8B030D-6E8A-4147-A177-3AD203B41FA5}">
                      <a16:colId xmlns:a16="http://schemas.microsoft.com/office/drawing/2014/main" val="1782359445"/>
                    </a:ext>
                  </a:extLst>
                </a:gridCol>
              </a:tblGrid>
              <a:tr h="650118">
                <a:tc>
                  <a:txBody>
                    <a:bodyPr/>
                    <a:lstStyle/>
                    <a:p>
                      <a:pPr marL="0" marR="0" algn="ctr" fontAlgn="base">
                        <a:lnSpc>
                          <a:spcPct val="107000"/>
                        </a:lnSpc>
                        <a:spcBef>
                          <a:spcPts val="0"/>
                        </a:spcBef>
                        <a:spcAft>
                          <a:spcPts val="0"/>
                        </a:spcAft>
                      </a:pPr>
                      <a:r>
                        <a:rPr lang="en-US" sz="2000" kern="1200">
                          <a:effectLst/>
                        </a:rPr>
                        <a:t>Support</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86355" marR="86355" marT="43178" marB="43178"/>
                </a:tc>
                <a:tc>
                  <a:txBody>
                    <a:bodyPr/>
                    <a:lstStyle/>
                    <a:p>
                      <a:pPr marL="0" marR="0" algn="ctr" fontAlgn="base">
                        <a:lnSpc>
                          <a:spcPct val="107000"/>
                        </a:lnSpc>
                        <a:spcBef>
                          <a:spcPts val="0"/>
                        </a:spcBef>
                        <a:spcAft>
                          <a:spcPts val="0"/>
                        </a:spcAft>
                      </a:pPr>
                      <a:r>
                        <a:rPr lang="en-US" sz="2000" kern="1200">
                          <a:effectLst/>
                        </a:rPr>
                        <a:t>Description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86355" marR="86355" marT="43178" marB="43178"/>
                </a:tc>
                <a:tc>
                  <a:txBody>
                    <a:bodyPr/>
                    <a:lstStyle/>
                    <a:p>
                      <a:pPr marL="0" marR="0" algn="ctr" fontAlgn="base">
                        <a:lnSpc>
                          <a:spcPct val="107000"/>
                        </a:lnSpc>
                        <a:spcBef>
                          <a:spcPts val="0"/>
                        </a:spcBef>
                        <a:spcAft>
                          <a:spcPts val="0"/>
                        </a:spcAft>
                      </a:pPr>
                      <a:r>
                        <a:rPr lang="en-US" sz="2000" kern="1200">
                          <a:effectLst/>
                        </a:rPr>
                        <a:t>Schoolwide Data:  Entry Criteria</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86355" marR="86355" marT="43178" marB="43178"/>
                </a:tc>
                <a:tc>
                  <a:txBody>
                    <a:bodyPr/>
                    <a:lstStyle/>
                    <a:p>
                      <a:pPr marL="0" marR="0" algn="ctr" fontAlgn="base">
                        <a:lnSpc>
                          <a:spcPct val="107000"/>
                        </a:lnSpc>
                        <a:spcBef>
                          <a:spcPts val="0"/>
                        </a:spcBef>
                        <a:spcAft>
                          <a:spcPts val="0"/>
                        </a:spcAft>
                      </a:pPr>
                      <a:r>
                        <a:rPr lang="en-US" sz="2000" kern="1200">
                          <a:effectLst/>
                        </a:rPr>
                        <a:t>Data to Monitor Progress</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86355" marR="86355" marT="43178" marB="43178"/>
                </a:tc>
                <a:tc>
                  <a:txBody>
                    <a:bodyPr/>
                    <a:lstStyle/>
                    <a:p>
                      <a:pPr marL="0" marR="0" algn="ctr" fontAlgn="base">
                        <a:lnSpc>
                          <a:spcPct val="107000"/>
                        </a:lnSpc>
                        <a:spcBef>
                          <a:spcPts val="0"/>
                        </a:spcBef>
                        <a:spcAft>
                          <a:spcPts val="0"/>
                        </a:spcAft>
                      </a:pPr>
                      <a:r>
                        <a:rPr lang="en-US" sz="2000" kern="1200">
                          <a:effectLst/>
                        </a:rPr>
                        <a:t>Exit Criteria</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86355" marR="86355" marT="43178" marB="43178"/>
                </a:tc>
                <a:extLst>
                  <a:ext uri="{0D108BD9-81ED-4DB2-BD59-A6C34878D82A}">
                    <a16:rowId xmlns:a16="http://schemas.microsoft.com/office/drawing/2014/main" val="72687653"/>
                  </a:ext>
                </a:extLst>
              </a:tr>
              <a:tr h="4995599">
                <a:tc>
                  <a:txBody>
                    <a:bodyPr/>
                    <a:lstStyle/>
                    <a:p>
                      <a:pPr marL="0" marR="0" fontAlgn="base">
                        <a:lnSpc>
                          <a:spcPct val="107000"/>
                        </a:lnSpc>
                        <a:spcBef>
                          <a:spcPts val="0"/>
                        </a:spcBef>
                        <a:spcAft>
                          <a:spcPts val="0"/>
                        </a:spcAft>
                      </a:pPr>
                      <a:r>
                        <a:rPr lang="en-US" sz="2000" kern="1200">
                          <a:effectLst/>
                        </a:rPr>
                        <a:t>Instructional Choice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86355" marR="86355" marT="43178" marB="43178"/>
                </a:tc>
                <a:tc>
                  <a:txBody>
                    <a:bodyPr/>
                    <a:lstStyle/>
                    <a:p>
                      <a:pPr marL="0" marR="0" fontAlgn="base">
                        <a:lnSpc>
                          <a:spcPct val="107000"/>
                        </a:lnSpc>
                        <a:spcBef>
                          <a:spcPts val="0"/>
                        </a:spcBef>
                        <a:spcAft>
                          <a:spcPts val="0"/>
                        </a:spcAft>
                      </a:pPr>
                      <a:r>
                        <a:rPr lang="en-US" sz="2000" kern="1200">
                          <a:effectLst/>
                        </a:rPr>
                        <a:t>Within- and across-task choices offered during instruction (e.g., language arts assignments, math lessons, etc.)</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86355" marR="86355" marT="43178" marB="43178"/>
                </a:tc>
                <a:tc>
                  <a:txBody>
                    <a:bodyPr/>
                    <a:lstStyle/>
                    <a:p>
                      <a:pPr marL="0" marR="0" fontAlgn="base">
                        <a:lnSpc>
                          <a:spcPct val="107000"/>
                        </a:lnSpc>
                        <a:spcBef>
                          <a:spcPts val="0"/>
                        </a:spcBef>
                        <a:spcAft>
                          <a:spcPts val="0"/>
                        </a:spcAft>
                      </a:pPr>
                      <a:r>
                        <a:rPr lang="en-US" sz="2000" kern="1200">
                          <a:effectLst/>
                        </a:rPr>
                        <a:t>One or more of the following: </a:t>
                      </a:r>
                      <a:endParaRPr lang="en-US" sz="2000">
                        <a:effectLst/>
                      </a:endParaRPr>
                    </a:p>
                    <a:p>
                      <a:pPr marL="0" marR="0" fontAlgn="base">
                        <a:lnSpc>
                          <a:spcPct val="107000"/>
                        </a:lnSpc>
                        <a:spcBef>
                          <a:spcPts val="0"/>
                        </a:spcBef>
                        <a:spcAft>
                          <a:spcPts val="0"/>
                        </a:spcAft>
                      </a:pPr>
                      <a:r>
                        <a:rPr lang="en-US" sz="2000" b="1" kern="1200">
                          <a:effectLst/>
                        </a:rPr>
                        <a:t>Behavior:</a:t>
                      </a:r>
                      <a:endParaRPr lang="en-US" sz="2000" b="1">
                        <a:effectLst/>
                      </a:endParaRPr>
                    </a:p>
                    <a:p>
                      <a:pPr marL="285750" marR="0" indent="-285750" fontAlgn="base">
                        <a:lnSpc>
                          <a:spcPct val="107000"/>
                        </a:lnSpc>
                        <a:spcBef>
                          <a:spcPts val="0"/>
                        </a:spcBef>
                        <a:spcAft>
                          <a:spcPts val="0"/>
                        </a:spcAft>
                        <a:buFont typeface="Wingdings" panose="05000000000000000000" pitchFamily="2" charset="2"/>
                        <a:buChar char="o"/>
                      </a:pPr>
                      <a:r>
                        <a:rPr lang="en-US" sz="2000" kern="1200">
                          <a:effectLst/>
                        </a:rPr>
                        <a:t>SRSS-E7 Score: Moderate (4-8)</a:t>
                      </a:r>
                    </a:p>
                    <a:p>
                      <a:pPr marL="285750" marR="0" indent="-285750" fontAlgn="base">
                        <a:lnSpc>
                          <a:spcPct val="100000"/>
                        </a:lnSpc>
                        <a:spcBef>
                          <a:spcPts val="0"/>
                        </a:spcBef>
                        <a:spcAft>
                          <a:spcPts val="0"/>
                        </a:spcAft>
                        <a:buFont typeface="Wingdings" panose="05000000000000000000" pitchFamily="2" charset="2"/>
                        <a:buChar char="o"/>
                      </a:pPr>
                      <a:r>
                        <a:rPr lang="en-US" sz="2000" kern="1200">
                          <a:effectLst/>
                        </a:rPr>
                        <a:t>SRSS-I5 Score: Moderate (2-3) </a:t>
                      </a:r>
                      <a:endParaRPr lang="en-US" sz="2000">
                        <a:effectLst/>
                      </a:endParaRPr>
                    </a:p>
                    <a:p>
                      <a:pPr marL="284163" marR="0" indent="-284163" algn="ctr">
                        <a:lnSpc>
                          <a:spcPct val="107000"/>
                        </a:lnSpc>
                        <a:spcBef>
                          <a:spcPts val="1200"/>
                        </a:spcBef>
                        <a:spcAft>
                          <a:spcPts val="1200"/>
                        </a:spcAft>
                      </a:pPr>
                      <a:r>
                        <a:rPr lang="en-US" sz="2000" b="1">
                          <a:effectLst/>
                        </a:rPr>
                        <a:t>___ AND   ___ OR</a:t>
                      </a:r>
                    </a:p>
                    <a:p>
                      <a:pPr marL="284163" marR="0" indent="-284163" fontAlgn="base">
                        <a:lnSpc>
                          <a:spcPct val="107000"/>
                        </a:lnSpc>
                        <a:spcBef>
                          <a:spcPts val="0"/>
                        </a:spcBef>
                        <a:spcAft>
                          <a:spcPts val="0"/>
                        </a:spcAft>
                      </a:pPr>
                      <a:r>
                        <a:rPr lang="en-US" sz="2000" b="1" kern="1200">
                          <a:effectLst/>
                        </a:rPr>
                        <a:t>Academic:</a:t>
                      </a:r>
                      <a:endParaRPr lang="en-US" sz="2000" b="1">
                        <a:effectLst/>
                      </a:endParaRPr>
                    </a:p>
                    <a:p>
                      <a:pPr marL="284163" marR="0" indent="-284163" fontAlgn="base">
                        <a:lnSpc>
                          <a:spcPct val="107000"/>
                        </a:lnSpc>
                        <a:spcBef>
                          <a:spcPts val="0"/>
                        </a:spcBef>
                        <a:spcAft>
                          <a:spcPts val="0"/>
                        </a:spcAft>
                      </a:pPr>
                      <a:r>
                        <a:rPr lang="en-US" sz="2000" kern="1200">
                          <a:effectLst/>
                          <a:sym typeface="Wingdings" panose="05000000000000000000" pitchFamily="2" charset="2"/>
                        </a:rPr>
                        <a:t></a:t>
                      </a:r>
                      <a:r>
                        <a:rPr lang="en-US" sz="2000" kern="1200">
                          <a:effectLst/>
                        </a:rPr>
                        <a:t> Progress Reports;</a:t>
                      </a:r>
                      <a:r>
                        <a:rPr lang="en-US" sz="2000" kern="1200" baseline="0">
                          <a:effectLst/>
                        </a:rPr>
                        <a:t> </a:t>
                      </a:r>
                      <a:r>
                        <a:rPr lang="en-US" sz="2000" kern="1200">
                          <a:effectLst/>
                        </a:rPr>
                        <a:t>Successful Learning Behaviors - Targeted for growth </a:t>
                      </a:r>
                      <a:endParaRPr lang="en-US" sz="2000">
                        <a:effectLst/>
                      </a:endParaRPr>
                    </a:p>
                    <a:p>
                      <a:pPr marL="284163" marR="0" indent="-284163" fontAlgn="base">
                        <a:lnSpc>
                          <a:spcPct val="107000"/>
                        </a:lnSpc>
                        <a:spcBef>
                          <a:spcPts val="0"/>
                        </a:spcBef>
                        <a:spcAft>
                          <a:spcPts val="0"/>
                        </a:spcAft>
                      </a:pPr>
                      <a:r>
                        <a:rPr lang="en-US" sz="2000" kern="1200">
                          <a:effectLst/>
                          <a:sym typeface="Wingdings" panose="05000000000000000000" pitchFamily="2" charset="2"/>
                        </a:rPr>
                        <a:t></a:t>
                      </a:r>
                      <a:r>
                        <a:rPr lang="en-US" sz="2000" kern="1200">
                          <a:effectLst/>
                        </a:rPr>
                        <a:t> Gradebook: 2+  incomplete assignments</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86355" marR="86355" marT="43178" marB="43178"/>
                </a:tc>
                <a:tc>
                  <a:txBody>
                    <a:bodyPr/>
                    <a:lstStyle/>
                    <a:p>
                      <a:pPr marL="0" marR="0" fontAlgn="base">
                        <a:lnSpc>
                          <a:spcPct val="107000"/>
                        </a:lnSpc>
                        <a:spcBef>
                          <a:spcPts val="0"/>
                        </a:spcBef>
                        <a:spcAft>
                          <a:spcPts val="0"/>
                        </a:spcAft>
                      </a:pPr>
                      <a:r>
                        <a:rPr lang="en-US" sz="2000" b="1" kern="1200">
                          <a:effectLst/>
                        </a:rPr>
                        <a:t>Student Performance</a:t>
                      </a:r>
                      <a:endParaRPr lang="en-US" sz="2000" b="1">
                        <a:effectLst/>
                      </a:endParaRPr>
                    </a:p>
                    <a:p>
                      <a:pPr marL="173038" marR="0" lvl="0" indent="-173038" fontAlgn="base">
                        <a:lnSpc>
                          <a:spcPct val="107000"/>
                        </a:lnSpc>
                        <a:spcBef>
                          <a:spcPts val="0"/>
                        </a:spcBef>
                        <a:spcAft>
                          <a:spcPts val="0"/>
                        </a:spcAft>
                        <a:buClr>
                          <a:srgbClr val="000000"/>
                        </a:buClr>
                        <a:buFont typeface="Calibri" panose="020F0502020204030204" pitchFamily="34" charset="0"/>
                        <a:buChar char="-"/>
                      </a:pPr>
                      <a:r>
                        <a:rPr lang="en-US" sz="2000">
                          <a:effectLst/>
                        </a:rPr>
                        <a:t>Academic engaged time</a:t>
                      </a:r>
                    </a:p>
                    <a:p>
                      <a:pPr marL="173038" marR="0" lvl="0" indent="-173038" fontAlgn="base">
                        <a:lnSpc>
                          <a:spcPct val="107000"/>
                        </a:lnSpc>
                        <a:spcBef>
                          <a:spcPts val="0"/>
                        </a:spcBef>
                        <a:spcAft>
                          <a:spcPts val="0"/>
                        </a:spcAft>
                        <a:buClr>
                          <a:srgbClr val="000000"/>
                        </a:buClr>
                        <a:buFont typeface="Calibri" panose="020F0502020204030204" pitchFamily="34" charset="0"/>
                        <a:buChar char="-"/>
                      </a:pPr>
                      <a:r>
                        <a:rPr lang="en-US" sz="2000">
                          <a:effectLst/>
                        </a:rPr>
                        <a:t>Percentage of work completed</a:t>
                      </a:r>
                    </a:p>
                    <a:p>
                      <a:pPr marL="0" marR="0" lvl="0" indent="0" fontAlgn="base">
                        <a:lnSpc>
                          <a:spcPct val="107000"/>
                        </a:lnSpc>
                        <a:spcBef>
                          <a:spcPts val="0"/>
                        </a:spcBef>
                        <a:spcAft>
                          <a:spcPts val="0"/>
                        </a:spcAft>
                        <a:buClr>
                          <a:srgbClr val="000000"/>
                        </a:buClr>
                        <a:buFont typeface="Calibri" panose="020F0502020204030204" pitchFamily="34" charset="0"/>
                        <a:buNone/>
                      </a:pPr>
                      <a:endParaRPr lang="en-US" sz="2000">
                        <a:effectLst/>
                      </a:endParaRPr>
                    </a:p>
                    <a:p>
                      <a:pPr marL="173038" marR="0" indent="-173038" fontAlgn="base">
                        <a:lnSpc>
                          <a:spcPct val="107000"/>
                        </a:lnSpc>
                        <a:spcBef>
                          <a:spcPts val="0"/>
                        </a:spcBef>
                        <a:spcAft>
                          <a:spcPts val="0"/>
                        </a:spcAft>
                      </a:pPr>
                      <a:r>
                        <a:rPr lang="en-US" sz="2000" b="1">
                          <a:effectLst/>
                        </a:rPr>
                        <a:t>Treatment Integrity</a:t>
                      </a:r>
                    </a:p>
                    <a:p>
                      <a:pPr marL="173038" marR="0" lvl="0" indent="-173038" fontAlgn="base">
                        <a:lnSpc>
                          <a:spcPct val="107000"/>
                        </a:lnSpc>
                        <a:spcBef>
                          <a:spcPts val="0"/>
                        </a:spcBef>
                        <a:spcAft>
                          <a:spcPts val="0"/>
                        </a:spcAft>
                        <a:buClr>
                          <a:srgbClr val="000000"/>
                        </a:buClr>
                        <a:buFont typeface="Calibri" panose="020F0502020204030204" pitchFamily="34" charset="0"/>
                        <a:buChar char="-"/>
                      </a:pPr>
                      <a:r>
                        <a:rPr lang="en-US" sz="2000">
                          <a:effectLst/>
                        </a:rPr>
                        <a:t> Implementation &amp; TI checklist</a:t>
                      </a:r>
                    </a:p>
                    <a:p>
                      <a:pPr marL="0" marR="0" lvl="0" indent="0" fontAlgn="base">
                        <a:lnSpc>
                          <a:spcPct val="107000"/>
                        </a:lnSpc>
                        <a:spcBef>
                          <a:spcPts val="0"/>
                        </a:spcBef>
                        <a:spcAft>
                          <a:spcPts val="0"/>
                        </a:spcAft>
                        <a:buClr>
                          <a:srgbClr val="000000"/>
                        </a:buClr>
                        <a:buFont typeface="Calibri" panose="020F0502020204030204" pitchFamily="34" charset="0"/>
                        <a:buNone/>
                      </a:pPr>
                      <a:endParaRPr lang="en-US" sz="2000">
                        <a:effectLst/>
                      </a:endParaRPr>
                    </a:p>
                    <a:p>
                      <a:pPr marL="173038" marR="0" indent="-173038" fontAlgn="base">
                        <a:lnSpc>
                          <a:spcPct val="107000"/>
                        </a:lnSpc>
                        <a:spcBef>
                          <a:spcPts val="0"/>
                        </a:spcBef>
                        <a:spcAft>
                          <a:spcPts val="0"/>
                        </a:spcAft>
                      </a:pPr>
                      <a:r>
                        <a:rPr lang="en-US" sz="2000" b="1">
                          <a:effectLst/>
                        </a:rPr>
                        <a:t>Social Validity</a:t>
                      </a:r>
                    </a:p>
                    <a:p>
                      <a:pPr marL="173038" marR="0" lvl="0" indent="-173038" fontAlgn="base">
                        <a:lnSpc>
                          <a:spcPct val="107000"/>
                        </a:lnSpc>
                        <a:spcBef>
                          <a:spcPts val="0"/>
                        </a:spcBef>
                        <a:spcAft>
                          <a:spcPts val="0"/>
                        </a:spcAft>
                        <a:buClr>
                          <a:srgbClr val="000000"/>
                        </a:buClr>
                        <a:buFont typeface="Calibri" panose="020F0502020204030204" pitchFamily="34" charset="0"/>
                        <a:buChar char="-"/>
                      </a:pPr>
                      <a:r>
                        <a:rPr lang="en-US" sz="2000">
                          <a:effectLst/>
                        </a:rPr>
                        <a:t>Student &amp; teacher pre/post survey</a:t>
                      </a:r>
                      <a:endParaRPr lang="en-US" sz="2000">
                        <a:effectLst/>
                        <a:latin typeface="Calibri" panose="020F0502020204030204" pitchFamily="34" charset="0"/>
                        <a:ea typeface="Times New Roman" panose="02020603050405020304" pitchFamily="18" charset="0"/>
                        <a:cs typeface="Arial" panose="020B0604020202020204" pitchFamily="34" charset="0"/>
                      </a:endParaRPr>
                    </a:p>
                  </a:txBody>
                  <a:tcPr marL="86355" marR="86355" marT="43178" marB="43178"/>
                </a:tc>
                <a:tc>
                  <a:txBody>
                    <a:bodyPr/>
                    <a:lstStyle/>
                    <a:p>
                      <a:pPr marL="0" marR="0" fontAlgn="base">
                        <a:lnSpc>
                          <a:spcPct val="107000"/>
                        </a:lnSpc>
                        <a:spcBef>
                          <a:spcPts val="0"/>
                        </a:spcBef>
                        <a:spcAft>
                          <a:spcPts val="0"/>
                        </a:spcAft>
                      </a:pPr>
                      <a:r>
                        <a:rPr lang="en-US" sz="2000" kern="1200">
                          <a:effectLst/>
                        </a:rPr>
                        <a:t>Progress Reports: Five consecutive weeks of daily academic engagement 80% or better and work completion at 90% or better.</a:t>
                      </a:r>
                      <a:endParaRPr lang="en-US" sz="2000">
                        <a:effectLst/>
                      </a:endParaRPr>
                    </a:p>
                    <a:p>
                      <a:pPr marL="0" marR="0" fontAlgn="base">
                        <a:lnSpc>
                          <a:spcPct val="107000"/>
                        </a:lnSpc>
                        <a:spcBef>
                          <a:spcPts val="0"/>
                        </a:spcBef>
                        <a:spcAft>
                          <a:spcPts val="0"/>
                        </a:spcAft>
                      </a:pPr>
                      <a:r>
                        <a:rPr lang="en-US" sz="2000" kern="1200">
                          <a:effectLst/>
                        </a:rPr>
                        <a:t> </a:t>
                      </a:r>
                      <a:endParaRPr lang="en-US" sz="2000">
                        <a:effectLst/>
                      </a:endParaRPr>
                    </a:p>
                    <a:p>
                      <a:pPr marL="0" marR="0" fontAlgn="base">
                        <a:lnSpc>
                          <a:spcPct val="107000"/>
                        </a:lnSpc>
                        <a:spcBef>
                          <a:spcPts val="0"/>
                        </a:spcBef>
                        <a:spcAft>
                          <a:spcPts val="0"/>
                        </a:spcAft>
                      </a:pPr>
                      <a:r>
                        <a:rPr lang="en-US" sz="2000" kern="1200">
                          <a:effectLst/>
                        </a:rPr>
                        <a:t> </a:t>
                      </a:r>
                      <a:endParaRPr lang="en-US" sz="2000">
                        <a:effectLst/>
                      </a:endParaRPr>
                    </a:p>
                    <a:p>
                      <a:pPr marL="0" marR="0" fontAlgn="base">
                        <a:lnSpc>
                          <a:spcPct val="107000"/>
                        </a:lnSpc>
                        <a:spcBef>
                          <a:spcPts val="0"/>
                        </a:spcBef>
                        <a:spcAft>
                          <a:spcPts val="0"/>
                        </a:spcAft>
                      </a:pPr>
                      <a:r>
                        <a:rPr lang="en-US" sz="2000" kern="1200">
                          <a:effectLst/>
                        </a:rPr>
                        <a:t> </a:t>
                      </a:r>
                      <a:endParaRPr lang="en-US" sz="2000">
                        <a:effectLst/>
                      </a:endParaRPr>
                    </a:p>
                    <a:p>
                      <a:pPr marL="0" marR="0" fontAlgn="base">
                        <a:lnSpc>
                          <a:spcPct val="107000"/>
                        </a:lnSpc>
                        <a:spcBef>
                          <a:spcPts val="0"/>
                        </a:spcBef>
                        <a:spcAft>
                          <a:spcPts val="0"/>
                        </a:spcAft>
                      </a:pPr>
                      <a:r>
                        <a:rPr lang="en-US" sz="2000" kern="1200">
                          <a:effectLst/>
                        </a:rPr>
                        <a:t> </a:t>
                      </a:r>
                      <a:endParaRPr lang="en-US" sz="2000">
                        <a:effectLst/>
                      </a:endParaRPr>
                    </a:p>
                    <a:p>
                      <a:pPr marL="0" marR="0" fontAlgn="base">
                        <a:lnSpc>
                          <a:spcPct val="107000"/>
                        </a:lnSpc>
                        <a:spcBef>
                          <a:spcPts val="0"/>
                        </a:spcBef>
                        <a:spcAft>
                          <a:spcPts val="0"/>
                        </a:spcAft>
                      </a:pPr>
                      <a:r>
                        <a:rPr lang="en-US" sz="2000" kern="1200">
                          <a:effectLst/>
                        </a:rPr>
                        <a:t>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86355" marR="86355" marT="43178" marB="43178"/>
                </a:tc>
                <a:extLst>
                  <a:ext uri="{0D108BD9-81ED-4DB2-BD59-A6C34878D82A}">
                    <a16:rowId xmlns:a16="http://schemas.microsoft.com/office/drawing/2014/main" val="1444811203"/>
                  </a:ext>
                </a:extLst>
              </a:tr>
            </a:tbl>
          </a:graphicData>
        </a:graphic>
      </p:graphicFrame>
      <p:sp>
        <p:nvSpPr>
          <p:cNvPr id="4" name="Rectangle 3"/>
          <p:cNvSpPr/>
          <p:nvPr/>
        </p:nvSpPr>
        <p:spPr>
          <a:xfrm>
            <a:off x="7543800" y="6553200"/>
            <a:ext cx="3124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Calibri"/>
                <a:ea typeface="+mn-ea"/>
                <a:cs typeface="+mn-cs"/>
              </a:rPr>
              <a:t>(Lane, Menzies, Ennis, &amp; Oakes, 2015)</a:t>
            </a:r>
          </a:p>
        </p:txBody>
      </p:sp>
      <p:sp>
        <p:nvSpPr>
          <p:cNvPr id="10" name="Title 1"/>
          <p:cNvSpPr>
            <a:spLocks noGrp="1"/>
          </p:cNvSpPr>
          <p:nvPr>
            <p:ph type="title"/>
          </p:nvPr>
        </p:nvSpPr>
        <p:spPr>
          <a:xfrm>
            <a:off x="1981200" y="76200"/>
            <a:ext cx="8229600" cy="859465"/>
          </a:xfrm>
          <a:solidFill>
            <a:schemeClr val="bg1">
              <a:lumMod val="75000"/>
            </a:schemeClr>
          </a:solidFill>
        </p:spPr>
        <p:txBody>
          <a:bodyPr>
            <a:normAutofit/>
          </a:bodyPr>
          <a:lstStyle/>
          <a:p>
            <a:r>
              <a:rPr lang="en-US"/>
              <a:t>Sample Intervention Grid</a:t>
            </a:r>
          </a:p>
        </p:txBody>
      </p:sp>
    </p:spTree>
    <p:extLst>
      <p:ext uri="{BB962C8B-B14F-4D97-AF65-F5344CB8AC3E}">
        <p14:creationId xmlns:p14="http://schemas.microsoft.com/office/powerpoint/2010/main" val="3008939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Empowering Teachers with Low-Intensity Strategies to Support Academic Engagement: Implementation and Effects of Instructional Choice for Elementary Students in Inclusive Settings">
            <a:extLst>
              <a:ext uri="{FF2B5EF4-FFF2-40B4-BE49-F238E27FC236}">
                <a16:creationId xmlns:a16="http://schemas.microsoft.com/office/drawing/2014/main" id="{0ADD1023-79F8-5F4F-A2FC-3F1C4D1012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278" y="1538950"/>
            <a:ext cx="2645085" cy="4114800"/>
          </a:xfrm>
          <a:prstGeom prst="rect">
            <a:avLst/>
          </a:prstGeom>
          <a:ln w="3175">
            <a:solidFill>
              <a:schemeClr val="tx1"/>
            </a:solidFill>
          </a:ln>
        </p:spPr>
      </p:pic>
      <p:pic>
        <p:nvPicPr>
          <p:cNvPr id="3" name="Picture 2" descr="Image of article Increasing Opportunities to Respond for Students With Internalizing Behaviors: The Utility of Choral and Mixed Responding">
            <a:extLst>
              <a:ext uri="{FF2B5EF4-FFF2-40B4-BE49-F238E27FC236}">
                <a16:creationId xmlns:a16="http://schemas.microsoft.com/office/drawing/2014/main" id="{07A56BBE-656A-FD4F-A042-84CCB2A98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4251" y="1912673"/>
            <a:ext cx="3013683" cy="4114800"/>
          </a:xfrm>
          <a:prstGeom prst="rect">
            <a:avLst/>
          </a:prstGeom>
          <a:ln w="3175">
            <a:solidFill>
              <a:schemeClr val="tx1"/>
            </a:solidFill>
          </a:ln>
        </p:spPr>
      </p:pic>
      <p:grpSp>
        <p:nvGrpSpPr>
          <p:cNvPr id="14" name="Group 13">
            <a:extLst>
              <a:ext uri="{FF2B5EF4-FFF2-40B4-BE49-F238E27FC236}">
                <a16:creationId xmlns:a16="http://schemas.microsoft.com/office/drawing/2014/main" id="{F66B96C5-FC9C-5843-BD40-541F5BE136D4}"/>
              </a:ext>
            </a:extLst>
          </p:cNvPr>
          <p:cNvGrpSpPr/>
          <p:nvPr/>
        </p:nvGrpSpPr>
        <p:grpSpPr>
          <a:xfrm>
            <a:off x="7115605" y="881809"/>
            <a:ext cx="4468083" cy="4114800"/>
            <a:chOff x="7115605" y="881809"/>
            <a:chExt cx="4468083" cy="4114800"/>
          </a:xfrm>
        </p:grpSpPr>
        <p:sp>
          <p:nvSpPr>
            <p:cNvPr id="13" name="Rounded Rectangle 12">
              <a:extLst>
                <a:ext uri="{FF2B5EF4-FFF2-40B4-BE49-F238E27FC236}">
                  <a16:creationId xmlns:a16="http://schemas.microsoft.com/office/drawing/2014/main" id="{BE026D1E-0FAC-AE4C-A899-FBD471F81D02}"/>
                </a:ext>
              </a:extLst>
            </p:cNvPr>
            <p:cNvSpPr/>
            <p:nvPr/>
          </p:nvSpPr>
          <p:spPr>
            <a:xfrm>
              <a:off x="7115605" y="881809"/>
              <a:ext cx="4468083" cy="4114800"/>
            </a:xfrm>
            <a:prstGeom prst="roundRect">
              <a:avLst/>
            </a:prstGeom>
            <a:solidFill>
              <a:schemeClr val="accent6">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Robin" descr="a picture of Robin Ennis">
              <a:extLst>
                <a:ext uri="{FF2B5EF4-FFF2-40B4-BE49-F238E27FC236}">
                  <a16:creationId xmlns:a16="http://schemas.microsoft.com/office/drawing/2014/main" id="{EA2B504B-1803-BA49-8C9B-6C08F5B475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70"/>
            <a:stretch/>
          </p:blipFill>
          <p:spPr>
            <a:xfrm>
              <a:off x="10033934" y="2701229"/>
              <a:ext cx="1080699" cy="1088079"/>
            </a:xfrm>
            <a:prstGeom prst="ellipse">
              <a:avLst/>
            </a:prstGeom>
            <a:ln w="28575">
              <a:noFill/>
            </a:ln>
            <a:effectLst>
              <a:outerShdw blurRad="50800" dist="38100" dir="2700000" algn="tl" rotWithShape="0">
                <a:prstClr val="black">
                  <a:alpha val="40000"/>
                </a:prstClr>
              </a:outerShdw>
            </a:effectLst>
          </p:spPr>
        </p:pic>
        <p:pic>
          <p:nvPicPr>
            <p:cNvPr id="5" name="Mallory" descr="A picture of Mallory Messenger">
              <a:extLst>
                <a:ext uri="{FF2B5EF4-FFF2-40B4-BE49-F238E27FC236}">
                  <a16:creationId xmlns:a16="http://schemas.microsoft.com/office/drawing/2014/main" id="{C50E8ADE-3E67-AF4F-9D6D-2DBAFFCA44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82143" y="1326282"/>
              <a:ext cx="1084381" cy="1091032"/>
            </a:xfrm>
            <a:prstGeom prst="ellipse">
              <a:avLst/>
            </a:prstGeom>
          </p:spPr>
        </p:pic>
        <p:pic>
          <p:nvPicPr>
            <p:cNvPr id="6" name="David Royer" descr="A picture of David Royer">
              <a:extLst>
                <a:ext uri="{FF2B5EF4-FFF2-40B4-BE49-F238E27FC236}">
                  <a16:creationId xmlns:a16="http://schemas.microsoft.com/office/drawing/2014/main" id="{3902B4B5-E63D-0444-838F-C32B2571DBA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831834" y="2351285"/>
              <a:ext cx="1035623" cy="1035623"/>
            </a:xfrm>
            <a:prstGeom prst="ellipse">
              <a:avLst/>
            </a:prstGeom>
          </p:spPr>
        </p:pic>
        <p:pic>
          <p:nvPicPr>
            <p:cNvPr id="7" name="Emily" descr="A picture of Emily Cantwell">
              <a:extLst>
                <a:ext uri="{FF2B5EF4-FFF2-40B4-BE49-F238E27FC236}">
                  <a16:creationId xmlns:a16="http://schemas.microsoft.com/office/drawing/2014/main" id="{3BAC66F1-AB37-854E-8694-24A4C01EB69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67158" y="1091866"/>
              <a:ext cx="981794" cy="986293"/>
            </a:xfrm>
            <a:prstGeom prst="ellipse">
              <a:avLst/>
            </a:prstGeom>
          </p:spPr>
        </p:pic>
        <p:pic>
          <p:nvPicPr>
            <p:cNvPr id="9" name="Eric Common" descr="A picture of Eric Common">
              <a:extLst>
                <a:ext uri="{FF2B5EF4-FFF2-40B4-BE49-F238E27FC236}">
                  <a16:creationId xmlns:a16="http://schemas.microsoft.com/office/drawing/2014/main" id="{130687A1-FFA4-E14C-8D6A-4F6B284F250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09536" y="1538950"/>
              <a:ext cx="985627" cy="981929"/>
            </a:xfrm>
            <a:prstGeom prst="ellipse">
              <a:avLst/>
            </a:prstGeom>
          </p:spPr>
        </p:pic>
        <p:pic>
          <p:nvPicPr>
            <p:cNvPr id="10" name="Picture 9" descr="A picture of Holly Menzies">
              <a:extLst>
                <a:ext uri="{FF2B5EF4-FFF2-40B4-BE49-F238E27FC236}">
                  <a16:creationId xmlns:a16="http://schemas.microsoft.com/office/drawing/2014/main" id="{AD672888-6983-FB46-B2C6-0E22A9CD25AC}"/>
                </a:ext>
              </a:extLst>
            </p:cNvPr>
            <p:cNvPicPr>
              <a:picLocks noChangeAspect="1"/>
            </p:cNvPicPr>
            <p:nvPr/>
          </p:nvPicPr>
          <p:blipFill rotWithShape="1">
            <a:blip r:embed="rId9">
              <a:extLst>
                <a:ext uri="{28A0092B-C50C-407E-A947-70E740481C1C}">
                  <a14:useLocalDpi xmlns:a14="http://schemas.microsoft.com/office/drawing/2010/main" val="0"/>
                </a:ext>
              </a:extLst>
            </a:blip>
            <a:srcRect l="1081" t="2495" r="-1081" b="13651"/>
            <a:stretch/>
          </p:blipFill>
          <p:spPr>
            <a:xfrm>
              <a:off x="9067319" y="3509102"/>
              <a:ext cx="1102716" cy="1094191"/>
            </a:xfrm>
            <a:prstGeom prst="flowChartConnector">
              <a:avLst/>
            </a:prstGeom>
          </p:spPr>
        </p:pic>
        <p:pic>
          <p:nvPicPr>
            <p:cNvPr id="11" name="Wendy" descr="A picture of Wendy Oakes">
              <a:extLst>
                <a:ext uri="{FF2B5EF4-FFF2-40B4-BE49-F238E27FC236}">
                  <a16:creationId xmlns:a16="http://schemas.microsoft.com/office/drawing/2014/main" id="{E3209483-2A6C-B140-B52A-8DC2E3A78DB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902698" y="3789308"/>
              <a:ext cx="1081448" cy="1073515"/>
            </a:xfrm>
            <a:prstGeom prst="ellipse">
              <a:avLst/>
            </a:prstGeom>
            <a:ln w="28575">
              <a:noFill/>
            </a:ln>
            <a:effectLst>
              <a:outerShdw blurRad="50800" dist="38100" dir="2700000" algn="tl" rotWithShape="0">
                <a:prstClr val="black">
                  <a:alpha val="40000"/>
                </a:prstClr>
              </a:outerShdw>
            </a:effectLst>
          </p:spPr>
        </p:pic>
      </p:grpSp>
      <p:pic>
        <p:nvPicPr>
          <p:cNvPr id="15" name="Picture 2" descr="Kathleen Lane">
            <a:extLst>
              <a:ext uri="{FF2B5EF4-FFF2-40B4-BE49-F238E27FC236}">
                <a16:creationId xmlns:a16="http://schemas.microsoft.com/office/drawing/2014/main" id="{9670DE0D-0C20-4B05-A650-919CC36D720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1011"/>
          <a:stretch/>
        </p:blipFill>
        <p:spPr bwMode="auto">
          <a:xfrm>
            <a:off x="7594454" y="2530694"/>
            <a:ext cx="990924" cy="978408"/>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16" name="Title 15">
            <a:extLst>
              <a:ext uri="{FF2B5EF4-FFF2-40B4-BE49-F238E27FC236}">
                <a16:creationId xmlns:a16="http://schemas.microsoft.com/office/drawing/2014/main" id="{622A531D-1C13-403C-9467-E189F4ACBE40}"/>
              </a:ext>
            </a:extLst>
          </p:cNvPr>
          <p:cNvSpPr>
            <a:spLocks noGrp="1"/>
          </p:cNvSpPr>
          <p:nvPr>
            <p:ph type="title"/>
          </p:nvPr>
        </p:nvSpPr>
        <p:spPr/>
        <p:txBody>
          <a:bodyPr/>
          <a:lstStyle/>
          <a:p>
            <a:r>
              <a:rPr lang="en-US"/>
              <a:t>Choice</a:t>
            </a:r>
          </a:p>
        </p:txBody>
      </p:sp>
    </p:spTree>
    <p:extLst>
      <p:ext uri="{BB962C8B-B14F-4D97-AF65-F5344CB8AC3E}">
        <p14:creationId xmlns:p14="http://schemas.microsoft.com/office/powerpoint/2010/main" val="2758565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4345-BCCC-4D64-92C7-90F9F9395991}"/>
              </a:ext>
            </a:extLst>
          </p:cNvPr>
          <p:cNvSpPr>
            <a:spLocks noGrp="1"/>
          </p:cNvSpPr>
          <p:nvPr>
            <p:ph type="title"/>
          </p:nvPr>
        </p:nvSpPr>
        <p:spPr/>
        <p:txBody>
          <a:bodyPr>
            <a:normAutofit/>
          </a:bodyPr>
          <a:lstStyle/>
          <a:p>
            <a:r>
              <a:rPr lang="en-US"/>
              <a:t>Choice</a:t>
            </a:r>
            <a:br>
              <a:rPr lang="en-US"/>
            </a:br>
            <a:r>
              <a:rPr lang="en-US" sz="4400" b="1">
                <a:solidFill>
                  <a:schemeClr val="tx2"/>
                </a:solidFill>
                <a:latin typeface="+mj-lt"/>
              </a:rPr>
              <a:t>Across-activity</a:t>
            </a:r>
            <a:endParaRPr lang="en-US"/>
          </a:p>
        </p:txBody>
      </p:sp>
      <p:graphicFrame>
        <p:nvGraphicFramePr>
          <p:cNvPr id="12" name="Content Placeholder 11">
            <a:extLst>
              <a:ext uri="{FF2B5EF4-FFF2-40B4-BE49-F238E27FC236}">
                <a16:creationId xmlns:a16="http://schemas.microsoft.com/office/drawing/2014/main" id="{008E9CA6-834D-4A04-B4C4-D94831B5272D}"/>
              </a:ext>
            </a:extLst>
          </p:cNvPr>
          <p:cNvGraphicFramePr>
            <a:graphicFrameLocks noGrp="1"/>
          </p:cNvGraphicFramePr>
          <p:nvPr>
            <p:ph sz="half" idx="4294967295"/>
          </p:nvPr>
        </p:nvGraphicFramePr>
        <p:xfrm>
          <a:off x="1925637" y="1690688"/>
          <a:ext cx="8340725" cy="489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Arrow: Pentagon 6">
            <a:extLst>
              <a:ext uri="{FF2B5EF4-FFF2-40B4-BE49-F238E27FC236}">
                <a16:creationId xmlns:a16="http://schemas.microsoft.com/office/drawing/2014/main" id="{003138AE-C892-44DC-936B-9F49D27AAF85}"/>
              </a:ext>
            </a:extLst>
          </p:cNvPr>
          <p:cNvSpPr txBox="1"/>
          <p:nvPr/>
        </p:nvSpPr>
        <p:spPr>
          <a:xfrm>
            <a:off x="2307021" y="2132687"/>
            <a:ext cx="5349540" cy="78859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47749" tIns="87630" rIns="163576"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a:ln>
                <a:noFill/>
              </a:ln>
              <a:solidFill>
                <a:srgbClr val="283375">
                  <a:hueOff val="0"/>
                  <a:satOff val="0"/>
                  <a:lumOff val="0"/>
                  <a:alphaOff val="0"/>
                </a:srgbClr>
              </a:solidFill>
              <a:effectLst/>
              <a:uLnTx/>
              <a:uFillTx/>
              <a:latin typeface="Arial" panose="020B0604020202020204"/>
              <a:ea typeface="+mn-ea"/>
              <a:cs typeface="+mn-cs"/>
            </a:endParaRPr>
          </a:p>
        </p:txBody>
      </p:sp>
      <p:sp>
        <p:nvSpPr>
          <p:cNvPr id="42" name="Text Placeholder 7">
            <a:extLst>
              <a:ext uri="{FF2B5EF4-FFF2-40B4-BE49-F238E27FC236}">
                <a16:creationId xmlns:a16="http://schemas.microsoft.com/office/drawing/2014/main" id="{4DD8D4A2-654B-46EE-B6FF-0CB36AF8C820}"/>
              </a:ext>
            </a:extLst>
          </p:cNvPr>
          <p:cNvSpPr txBox="1">
            <a:spLocks/>
          </p:cNvSpPr>
          <p:nvPr/>
        </p:nvSpPr>
        <p:spPr>
          <a:xfrm>
            <a:off x="510180" y="2804478"/>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283375"/>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4641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2">
            <a:extLst>
              <a:ext uri="{FF2B5EF4-FFF2-40B4-BE49-F238E27FC236}">
                <a16:creationId xmlns:a16="http://schemas.microsoft.com/office/drawing/2014/main" id="{83F81C5A-A773-4061-B693-44D31F1743D1}"/>
              </a:ext>
            </a:extLst>
          </p:cNvPr>
          <p:cNvGraphicFramePr>
            <a:graphicFrameLocks/>
          </p:cNvGraphicFramePr>
          <p:nvPr/>
        </p:nvGraphicFramePr>
        <p:xfrm>
          <a:off x="1229045" y="2084725"/>
          <a:ext cx="9733910" cy="382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7">
            <a:extLst>
              <a:ext uri="{FF2B5EF4-FFF2-40B4-BE49-F238E27FC236}">
                <a16:creationId xmlns:a16="http://schemas.microsoft.com/office/drawing/2014/main" id="{C7FEDDE3-3617-4AE3-A806-D7CC4556CAAF}"/>
              </a:ext>
            </a:extLst>
          </p:cNvPr>
          <p:cNvSpPr txBox="1">
            <a:spLocks/>
          </p:cNvSpPr>
          <p:nvPr/>
        </p:nvSpPr>
        <p:spPr>
          <a:xfrm>
            <a:off x="461018" y="1260813"/>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283375"/>
              </a:solidFill>
              <a:effectLst/>
              <a:uLnTx/>
              <a:uFillTx/>
              <a:latin typeface="Arial" panose="020B0604020202020204"/>
              <a:ea typeface="+mn-ea"/>
              <a:cs typeface="+mn-cs"/>
            </a:endParaRPr>
          </a:p>
        </p:txBody>
      </p:sp>
      <p:sp>
        <p:nvSpPr>
          <p:cNvPr id="4" name="Title 9">
            <a:extLst>
              <a:ext uri="{FF2B5EF4-FFF2-40B4-BE49-F238E27FC236}">
                <a16:creationId xmlns:a16="http://schemas.microsoft.com/office/drawing/2014/main" id="{67A71F77-7F52-4E47-A5FF-23BE962C780B}"/>
              </a:ext>
            </a:extLst>
          </p:cNvPr>
          <p:cNvSpPr txBox="1">
            <a:spLocks/>
          </p:cNvSpPr>
          <p:nvPr/>
        </p:nvSpPr>
        <p:spPr>
          <a:xfrm>
            <a:off x="839788"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a:ln>
                <a:noFill/>
              </a:ln>
              <a:solidFill>
                <a:prstClr val="black"/>
              </a:solidFill>
              <a:effectLst/>
              <a:uLnTx/>
              <a:uFillTx/>
              <a:latin typeface="Arial" panose="020B0604020202020204"/>
              <a:ea typeface="+mj-ea"/>
              <a:cs typeface="+mj-cs"/>
            </a:endParaRPr>
          </a:p>
        </p:txBody>
      </p:sp>
      <p:sp>
        <p:nvSpPr>
          <p:cNvPr id="7" name="Title 6">
            <a:extLst>
              <a:ext uri="{FF2B5EF4-FFF2-40B4-BE49-F238E27FC236}">
                <a16:creationId xmlns:a16="http://schemas.microsoft.com/office/drawing/2014/main" id="{606EA56A-A48F-4FB0-9240-8DE8DE995BD6}"/>
              </a:ext>
            </a:extLst>
          </p:cNvPr>
          <p:cNvSpPr>
            <a:spLocks noGrp="1"/>
          </p:cNvSpPr>
          <p:nvPr>
            <p:ph type="title"/>
          </p:nvPr>
        </p:nvSpPr>
        <p:spPr/>
        <p:txBody>
          <a:bodyPr>
            <a:normAutofit/>
          </a:bodyPr>
          <a:lstStyle/>
          <a:p>
            <a:r>
              <a:rPr lang="en-US"/>
              <a:t>Choice</a:t>
            </a:r>
            <a:br>
              <a:rPr lang="en-US"/>
            </a:br>
            <a:r>
              <a:rPr lang="en-US" sz="4400" b="1">
                <a:solidFill>
                  <a:schemeClr val="tx2"/>
                </a:solidFill>
                <a:latin typeface="+mj-lt"/>
              </a:rPr>
              <a:t>Within-activity</a:t>
            </a:r>
            <a:endParaRPr lang="en-US"/>
          </a:p>
        </p:txBody>
      </p:sp>
    </p:spTree>
    <p:extLst>
      <p:ext uri="{BB962C8B-B14F-4D97-AF65-F5344CB8AC3E}">
        <p14:creationId xmlns:p14="http://schemas.microsoft.com/office/powerpoint/2010/main" val="1398256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560712" y="1300037"/>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a:xfrm>
            <a:off x="2306498" y="256453"/>
            <a:ext cx="7102229" cy="994172"/>
          </a:xfrm>
        </p:spPr>
        <p:txBody>
          <a:bodyPr>
            <a:normAutofit/>
          </a:bodyPr>
          <a:lstStyle/>
          <a:p>
            <a:r>
              <a:rPr lang="en-US" sz="4000" b="1">
                <a:ea typeface="+mj-lt"/>
                <a:cs typeface="+mj-lt"/>
              </a:rPr>
              <a:t>Setting up for Success at Home</a:t>
            </a:r>
            <a:endParaRPr lang="en-US" sz="4000" b="1"/>
          </a:p>
        </p:txBody>
      </p:sp>
      <p:sp>
        <p:nvSpPr>
          <p:cNvPr id="4" name="Rectangle 3">
            <a:extLst>
              <a:ext uri="{FF2B5EF4-FFF2-40B4-BE49-F238E27FC236}">
                <a16:creationId xmlns:a16="http://schemas.microsoft.com/office/drawing/2014/main" id="{E7E0B1F7-3CF1-45AC-AE7B-F91055FCF0E2}"/>
              </a:ext>
            </a:extLst>
          </p:cNvPr>
          <p:cNvSpPr/>
          <p:nvPr/>
        </p:nvSpPr>
        <p:spPr>
          <a:xfrm>
            <a:off x="961048" y="6161517"/>
            <a:ext cx="4177169" cy="52322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hlinkClick r:id="rId4"/>
              </a:rPr>
              <a:t>http://www.ci3t.org/covid</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C2C501B-3B31-204E-B893-5C76D3F47728}"/>
              </a:ext>
            </a:extLst>
          </p:cNvPr>
          <p:cNvSpPr/>
          <p:nvPr/>
        </p:nvSpPr>
        <p:spPr>
          <a:xfrm>
            <a:off x="759903" y="4297680"/>
            <a:ext cx="6212397" cy="331470"/>
          </a:xfrm>
          <a:prstGeom prst="rect">
            <a:avLst/>
          </a:prstGeom>
          <a:noFill/>
          <a:ln w="381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Curved Left 2">
            <a:extLst>
              <a:ext uri="{FF2B5EF4-FFF2-40B4-BE49-F238E27FC236}">
                <a16:creationId xmlns:a16="http://schemas.microsoft.com/office/drawing/2014/main" id="{F01FD703-190D-489A-B582-9C928DB997DB}"/>
              </a:ext>
            </a:extLst>
          </p:cNvPr>
          <p:cNvSpPr/>
          <p:nvPr/>
        </p:nvSpPr>
        <p:spPr>
          <a:xfrm>
            <a:off x="10025693" y="2086451"/>
            <a:ext cx="1993990" cy="1344663"/>
          </a:xfrm>
          <a:prstGeom prst="curvedLeftArrow">
            <a:avLst>
              <a:gd name="adj1" fmla="val 9476"/>
              <a:gd name="adj2" fmla="val 4939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p:cNvSpPr/>
          <p:nvPr/>
        </p:nvSpPr>
        <p:spPr>
          <a:xfrm>
            <a:off x="6186467" y="3411"/>
            <a:ext cx="6005533" cy="584775"/>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Low-Intensity Supports</a:t>
            </a:r>
          </a:p>
        </p:txBody>
      </p:sp>
      <p:pic>
        <p:nvPicPr>
          <p:cNvPr id="5" name="Picture 4"/>
          <p:cNvPicPr>
            <a:picLocks noChangeAspect="1"/>
          </p:cNvPicPr>
          <p:nvPr/>
        </p:nvPicPr>
        <p:blipFill>
          <a:blip r:embed="rId5"/>
          <a:stretch>
            <a:fillRect/>
          </a:stretch>
        </p:blipFill>
        <p:spPr>
          <a:xfrm>
            <a:off x="6016389" y="1154430"/>
            <a:ext cx="4009304" cy="51406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721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B5EE-B505-4B04-879C-CDDE5BC3B56B}"/>
              </a:ext>
            </a:extLst>
          </p:cNvPr>
          <p:cNvSpPr>
            <a:spLocks noGrp="1"/>
          </p:cNvSpPr>
          <p:nvPr>
            <p:ph type="title"/>
          </p:nvPr>
        </p:nvSpPr>
        <p:spPr/>
        <p:txBody>
          <a:bodyPr/>
          <a:lstStyle/>
          <a:p>
            <a:r>
              <a:rPr lang="en-US"/>
              <a:t>Choice</a:t>
            </a:r>
          </a:p>
        </p:txBody>
      </p:sp>
      <p:pic>
        <p:nvPicPr>
          <p:cNvPr id="4" name="Picture 3" descr="Picture of the Instructional Choice Implementation Checklist, a planning document available on ci3t.org/pl.">
            <a:extLst>
              <a:ext uri="{FF2B5EF4-FFF2-40B4-BE49-F238E27FC236}">
                <a16:creationId xmlns:a16="http://schemas.microsoft.com/office/drawing/2014/main" id="{E5BD1191-433B-45ED-BEA0-05FD2B9B1A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51795" y="2410404"/>
            <a:ext cx="2811202" cy="3635775"/>
          </a:xfrm>
          <a:prstGeom prst="rect">
            <a:avLst/>
          </a:prstGeom>
          <a:ln>
            <a:solidFill>
              <a:schemeClr val="tx1"/>
            </a:solidFill>
          </a:ln>
        </p:spPr>
      </p:pic>
      <p:pic>
        <p:nvPicPr>
          <p:cNvPr id="6" name="Picture 5" descr="Picture of the Instructional Choice Treatment Integrity Checklist, a planning document available on ci3t.org/pl.">
            <a:extLst>
              <a:ext uri="{FF2B5EF4-FFF2-40B4-BE49-F238E27FC236}">
                <a16:creationId xmlns:a16="http://schemas.microsoft.com/office/drawing/2014/main" id="{2C144F57-022D-4F09-B067-576BED33E9A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94058" y="2408774"/>
            <a:ext cx="2259709" cy="2922519"/>
          </a:xfrm>
          <a:prstGeom prst="rect">
            <a:avLst/>
          </a:prstGeom>
          <a:ln>
            <a:solidFill>
              <a:schemeClr val="tx1"/>
            </a:solidFill>
          </a:ln>
        </p:spPr>
      </p:pic>
      <p:pic>
        <p:nvPicPr>
          <p:cNvPr id="10" name="Picture 9" descr="Picture of the cover slide of the Instructional Choice PowerPoint professional learning presentation available on ci3t.org/pl">
            <a:extLst>
              <a:ext uri="{FF2B5EF4-FFF2-40B4-BE49-F238E27FC236}">
                <a16:creationId xmlns:a16="http://schemas.microsoft.com/office/drawing/2014/main" id="{1A06EFC6-DE21-44FE-B456-A9FA031543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27380" y="2408985"/>
            <a:ext cx="2260556" cy="1695417"/>
          </a:xfrm>
          <a:prstGeom prst="rect">
            <a:avLst/>
          </a:prstGeom>
          <a:ln>
            <a:solidFill>
              <a:schemeClr val="tx1"/>
            </a:solidFill>
          </a:ln>
        </p:spPr>
      </p:pic>
      <p:pic>
        <p:nvPicPr>
          <p:cNvPr id="12" name="Picture 11" descr="Picture of a slide from the Instructional Choice PowerPoint professional learning presentation available on ci3t.org/pl">
            <a:extLst>
              <a:ext uri="{FF2B5EF4-FFF2-40B4-BE49-F238E27FC236}">
                <a16:creationId xmlns:a16="http://schemas.microsoft.com/office/drawing/2014/main" id="{6D499728-68E9-465D-A9B3-7C73B4EA2A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531" y="4353125"/>
            <a:ext cx="2257405" cy="1693054"/>
          </a:xfrm>
          <a:prstGeom prst="rect">
            <a:avLst/>
          </a:prstGeom>
          <a:ln>
            <a:solidFill>
              <a:schemeClr val="tx1"/>
            </a:solidFill>
          </a:ln>
        </p:spPr>
      </p:pic>
      <p:sp>
        <p:nvSpPr>
          <p:cNvPr id="13" name="Rectangle 12">
            <a:extLst>
              <a:ext uri="{FF2B5EF4-FFF2-40B4-BE49-F238E27FC236}">
                <a16:creationId xmlns:a16="http://schemas.microsoft.com/office/drawing/2014/main" id="{F88E6571-2F19-4185-8D0C-B32A195724CB}"/>
              </a:ext>
            </a:extLst>
          </p:cNvPr>
          <p:cNvSpPr/>
          <p:nvPr/>
        </p:nvSpPr>
        <p:spPr>
          <a:xfrm>
            <a:off x="1099143" y="1761379"/>
            <a:ext cx="218373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Professional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Materials</a:t>
            </a:r>
          </a:p>
        </p:txBody>
      </p:sp>
      <p:sp>
        <p:nvSpPr>
          <p:cNvPr id="14" name="Rectangle 13">
            <a:extLst>
              <a:ext uri="{FF2B5EF4-FFF2-40B4-BE49-F238E27FC236}">
                <a16:creationId xmlns:a16="http://schemas.microsoft.com/office/drawing/2014/main" id="{D37C44AE-666E-4A43-8A90-CE015C65487F}"/>
              </a:ext>
            </a:extLst>
          </p:cNvPr>
          <p:cNvSpPr/>
          <p:nvPr/>
        </p:nvSpPr>
        <p:spPr>
          <a:xfrm>
            <a:off x="4173427" y="1761379"/>
            <a:ext cx="209961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Implementation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Planning Forms</a:t>
            </a:r>
          </a:p>
        </p:txBody>
      </p:sp>
      <p:sp>
        <p:nvSpPr>
          <p:cNvPr id="15" name="Rectangle 14">
            <a:extLst>
              <a:ext uri="{FF2B5EF4-FFF2-40B4-BE49-F238E27FC236}">
                <a16:creationId xmlns:a16="http://schemas.microsoft.com/office/drawing/2014/main" id="{FF498883-AA5E-43D5-B166-664A3CE982DD}"/>
              </a:ext>
            </a:extLst>
          </p:cNvPr>
          <p:cNvSpPr/>
          <p:nvPr/>
        </p:nvSpPr>
        <p:spPr>
          <a:xfrm>
            <a:off x="6993584" y="1761379"/>
            <a:ext cx="436021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Treatment Integrity and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Checklists</a:t>
            </a:r>
          </a:p>
        </p:txBody>
      </p:sp>
      <p:pic>
        <p:nvPicPr>
          <p:cNvPr id="20" name="Picture 19" descr="Picture of the Instructional Choice Social Validity Treatment Integrity Checklist, a planning document available on ci3t.org/pl.">
            <a:extLst>
              <a:ext uri="{FF2B5EF4-FFF2-40B4-BE49-F238E27FC236}">
                <a16:creationId xmlns:a16="http://schemas.microsoft.com/office/drawing/2014/main" id="{F82A5ADA-712F-46F7-9CBE-35949F5157B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827007" y="3207156"/>
            <a:ext cx="2259709" cy="2924330"/>
          </a:xfrm>
          <a:prstGeom prst="rect">
            <a:avLst/>
          </a:prstGeom>
          <a:ln>
            <a:solidFill>
              <a:schemeClr val="tx1"/>
            </a:solidFill>
          </a:ln>
        </p:spPr>
      </p:pic>
      <p:sp>
        <p:nvSpPr>
          <p:cNvPr id="21" name="Rectangle 20">
            <a:extLst>
              <a:ext uri="{FF2B5EF4-FFF2-40B4-BE49-F238E27FC236}">
                <a16:creationId xmlns:a16="http://schemas.microsoft.com/office/drawing/2014/main" id="{E39F23DB-8398-41A5-94E8-9DB567405189}"/>
              </a:ext>
            </a:extLst>
          </p:cNvPr>
          <p:cNvSpPr/>
          <p:nvPr/>
        </p:nvSpPr>
        <p:spPr>
          <a:xfrm>
            <a:off x="838200" y="1285376"/>
            <a:ext cx="5541904"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a:ea typeface="+mn-ea"/>
                <a:cs typeface="+mn-cs"/>
              </a:rPr>
              <a:t>Materials to support in-person learning</a:t>
            </a:r>
          </a:p>
        </p:txBody>
      </p:sp>
      <p:sp>
        <p:nvSpPr>
          <p:cNvPr id="17" name="Rectangle 16">
            <a:extLst>
              <a:ext uri="{FF2B5EF4-FFF2-40B4-BE49-F238E27FC236}">
                <a16:creationId xmlns:a16="http://schemas.microsoft.com/office/drawing/2014/main" id="{45850281-6E9C-4DF7-BAF8-92711F4EE601}"/>
              </a:ext>
            </a:extLst>
          </p:cNvPr>
          <p:cNvSpPr/>
          <p:nvPr/>
        </p:nvSpPr>
        <p:spPr>
          <a:xfrm>
            <a:off x="9159451" y="72739"/>
            <a:ext cx="289572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w="0"/>
                <a:solidFill>
                  <a:srgbClr val="1111FF"/>
                </a:solidFill>
                <a:effectLst>
                  <a:outerShdw blurRad="38100" dist="19050" dir="2700000" algn="tl" rotWithShape="0">
                    <a:prstClr val="black">
                      <a:alpha val="40000"/>
                    </a:prstClr>
                  </a:outerShdw>
                </a:effectLst>
                <a:uLnTx/>
                <a:uFillTx/>
                <a:latin typeface="Arial" panose="020B0604020202020204"/>
                <a:ea typeface="+mn-ea"/>
                <a:cs typeface="+mn-cs"/>
                <a:hlinkClick r:id="rId8"/>
              </a:rPr>
              <a:t>www.ci3t.org/pl</a:t>
            </a:r>
            <a:endParaRPr kumimoji="0" lang="en-US" sz="3200" b="0" i="0" u="sng" strike="noStrike" kern="1200" cap="none" spc="0" normalizeH="0" baseline="0" noProof="0">
              <a:ln w="0"/>
              <a:solidFill>
                <a:srgbClr val="1111FF"/>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46752769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8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0970" t="21212" r="11291" b="40045"/>
          <a:stretch/>
        </p:blipFill>
        <p:spPr>
          <a:xfrm>
            <a:off x="1524000" y="0"/>
            <a:ext cx="9144000" cy="6858000"/>
          </a:xfrm>
          <a:prstGeom prst="rect">
            <a:avLst/>
          </a:prstGeom>
        </p:spPr>
      </p:pic>
      <p:sp>
        <p:nvSpPr>
          <p:cNvPr id="4" name="Rectangle 3"/>
          <p:cNvSpPr/>
          <p:nvPr/>
        </p:nvSpPr>
        <p:spPr>
          <a:xfrm>
            <a:off x="3051810" y="487768"/>
            <a:ext cx="6012179" cy="3810274"/>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A Look at Instructional Choice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Step 1: </a:t>
            </a:r>
            <a:r>
              <a:rPr kumimoji="0" lang="en-US" sz="28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Determine which type of choices you would feel comfortable offering to students in your classroom and create a menu of choices. Consider </a:t>
            </a:r>
            <a:r>
              <a:rPr kumimoji="0" lang="en-US" sz="28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within-activity</a:t>
            </a:r>
            <a:r>
              <a:rPr kumimoji="0" lang="en-US" sz="28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 &amp;  </a:t>
            </a:r>
            <a:r>
              <a:rPr kumimoji="0" lang="en-US" sz="2800" b="0" i="0" u="none" strike="noStrike" kern="1200" cap="none" spc="0" normalizeH="0" baseline="0" noProof="0">
                <a:ln>
                  <a:noFill/>
                </a:ln>
                <a:solidFill>
                  <a:srgbClr val="4F81BD"/>
                </a:solidFill>
                <a:effectLst/>
                <a:uLnTx/>
                <a:uFillTx/>
                <a:latin typeface="Arial" panose="020B0604020202020204" pitchFamily="34" charset="0"/>
                <a:ea typeface="+mn-ea"/>
                <a:cs typeface="Arial" panose="020B0604020202020204" pitchFamily="34" charset="0"/>
              </a:rPr>
              <a:t>across-activity</a:t>
            </a:r>
            <a:r>
              <a:rPr kumimoji="0" lang="en-US" sz="28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a:ln>
                  <a:noFill/>
                </a:ln>
                <a:solidFill>
                  <a:srgbClr val="505153"/>
                </a:solidFill>
                <a:effectLst/>
                <a:uLnTx/>
                <a:uFillTx/>
                <a:latin typeface="Arial" panose="020B0604020202020204" pitchFamily="34" charset="0"/>
                <a:ea typeface="+mn-ea"/>
                <a:cs typeface="Arial" panose="020B0604020202020204" pitchFamily="34" charset="0"/>
              </a:rPr>
              <a:t>choices. </a:t>
            </a:r>
            <a:endParaRPr kumimoji="0" lang="en-US" sz="3200" b="0" i="0" u="none" strike="noStrike" kern="1200" cap="none" spc="0" normalizeH="0" baseline="0" noProof="0">
              <a:ln>
                <a:noFill/>
              </a:ln>
              <a:solidFill>
                <a:srgbClr val="505153"/>
              </a:solidFill>
              <a:effectLst/>
              <a:uLnTx/>
              <a:uFillTx/>
              <a:latin typeface="Arial"/>
              <a:ea typeface="+mn-ea"/>
              <a:cs typeface="Arial"/>
            </a:endParaRPr>
          </a:p>
        </p:txBody>
      </p:sp>
      <p:pic>
        <p:nvPicPr>
          <p:cNvPr id="5" name="Picture 38" descr="10grey"/>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2" descr="9grey"/>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descr="8grey"/>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0" descr="7grey"/>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9" descr="6grey"/>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1" descr="5grey"/>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7" descr="4grey"/>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6" descr="3grey"/>
          <p:cNvPicPr>
            <a:picLocks noChangeAspect="1" noChangeArrowheads="1"/>
          </p:cNvPicPr>
          <p:nvPr/>
        </p:nvPicPr>
        <p:blipFill>
          <a:blip r:embed="rId19">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5" descr="2grey"/>
          <p:cNvPicPr>
            <a:picLocks noChangeAspect="1" noChangeArrowheads="1"/>
          </p:cNvPicPr>
          <p:nvPr/>
        </p:nvPicPr>
        <p:blipFill>
          <a:blip r:embed="rId21">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4" descr="1grey"/>
          <p:cNvPicPr>
            <a:picLocks noChangeAspect="1" noChangeArrowheads="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2" descr="30seconds_grey"/>
          <p:cNvPicPr>
            <a:picLocks noChangeAspect="1" noChangeArrowheads="1"/>
          </p:cNvPicPr>
          <p:nvPr/>
        </p:nvPicPr>
        <p:blipFill>
          <a:blip r:embed="rId25">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3" descr="00seconds_grey"/>
          <p:cNvPicPr>
            <a:picLocks noChangeAspect="1" noChangeArrowheads="1"/>
          </p:cNvPicPr>
          <p:nvPr/>
        </p:nvPicPr>
        <p:blipFill>
          <a:blip r:embed="rId27">
            <a:extLst>
              <a:ext uri="{BEBA8EAE-BF5A-486C-A8C5-ECC9F3942E4B}">
                <a14:imgProps xmlns:a14="http://schemas.microsoft.com/office/drawing/2010/main">
                  <a14:imgLayer r:embed="rId2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6054" y="433250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49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Building Your Toolbox</a:t>
            </a:r>
          </a:p>
        </p:txBody>
      </p:sp>
      <p:sp>
        <p:nvSpPr>
          <p:cNvPr id="4" name="Content Placeholder 3"/>
          <p:cNvSpPr>
            <a:spLocks noGrp="1"/>
          </p:cNvSpPr>
          <p:nvPr>
            <p:ph idx="1"/>
          </p:nvPr>
        </p:nvSpPr>
        <p:spPr/>
        <p:txBody>
          <a:bodyPr/>
          <a:lstStyle/>
          <a:p>
            <a:pPr marL="514350" indent="-514350">
              <a:buFont typeface="+mj-lt"/>
              <a:buAutoNum type="arabicPeriod"/>
            </a:pPr>
            <a:r>
              <a:rPr lang="en-US"/>
              <a:t>Instructional Choice</a:t>
            </a:r>
          </a:p>
          <a:p>
            <a:pPr marL="514350" indent="-514350">
              <a:buFont typeface="+mj-lt"/>
              <a:buAutoNum type="arabicPeriod"/>
            </a:pPr>
            <a:r>
              <a:rPr lang="en-US" b="1" err="1"/>
              <a:t>Precorrection</a:t>
            </a:r>
            <a:endParaRPr lang="en-US" b="1"/>
          </a:p>
          <a:p>
            <a:pPr marL="514350" indent="-514350">
              <a:buFont typeface="+mj-lt"/>
              <a:buAutoNum type="arabicPeriod"/>
            </a:pPr>
            <a:r>
              <a:rPr lang="en-US"/>
              <a:t>Behavior Specific Praise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857" y="3593924"/>
            <a:ext cx="5714286" cy="29523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6271145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050"/>
          <a:stretch/>
        </p:blipFill>
        <p:spPr>
          <a:xfrm>
            <a:off x="1524001" y="1"/>
            <a:ext cx="9149587" cy="6873411"/>
          </a:xfrm>
          <a:prstGeom prst="rect">
            <a:avLst/>
          </a:prstGeom>
          <a:solidFill>
            <a:srgbClr val="000000">
              <a:shade val="95000"/>
            </a:srgbClr>
          </a:solidFill>
          <a:ln w="444500" cap="sq">
            <a:noFill/>
            <a:miter lim="800000"/>
          </a:ln>
          <a:effectLst/>
        </p:spPr>
      </p:pic>
      <p:pic>
        <p:nvPicPr>
          <p:cNvPr id="21" name="Picture 38" descr="10grey"/>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2" descr="9grey"/>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1" descr="8grey"/>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0" descr="7grey"/>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9" descr="6grey"/>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descr="5grey"/>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7" descr="4grey"/>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6" descr="3grey"/>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descr="2grey"/>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4" descr="1grey"/>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2" descr="30seconds_grey"/>
          <p:cNvPicPr>
            <a:picLocks noChangeAspect="1" noChangeArrowheads="1"/>
          </p:cNvPicPr>
          <p:nvPr/>
        </p:nvPicPr>
        <p:blipFill>
          <a:blip r:embed="rId24">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3" descr="00seconds_grey"/>
          <p:cNvPicPr>
            <a:picLocks noChangeAspect="1" noChangeArrowheads="1"/>
          </p:cNvPicPr>
          <p:nvPr/>
        </p:nvPicPr>
        <p:blipFill>
          <a:blip r:embed="rId26">
            <a:extLst>
              <a:ext uri="{BEBA8EAE-BF5A-486C-A8C5-ECC9F3942E4B}">
                <a14:imgProps xmlns:a14="http://schemas.microsoft.com/office/drawing/2010/main">
                  <a14:imgLayer r:embed="rId2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3434993" y="467294"/>
            <a:ext cx="5291191"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Explore “Professional Learning” on </a:t>
            </a:r>
            <a:r>
              <a:rPr kumimoji="0" lang="en-US" sz="24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ci3t.org</a:t>
            </a: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          Download	</a:t>
            </a:r>
            <a:r>
              <a:rPr kumimoji="0" lang="en-US" sz="2000" i="0" u="none" strike="noStrike" kern="1200" cap="none" spc="0" normalizeH="0" baseline="0" noProof="0">
                <a:ln>
                  <a:noFill/>
                </a:ln>
                <a:solidFill>
                  <a:srgbClr val="70AD47"/>
                </a:solidFill>
                <a:effectLst/>
                <a:uLnTx/>
                <a:uFillTx/>
                <a:latin typeface="Calibri" panose="020F0502020204030204"/>
                <a:ea typeface="+mn-ea"/>
                <a:cs typeface="+mn-cs"/>
              </a:rPr>
              <a:t>Instructional Choice</a:t>
            </a:r>
            <a:endParaRPr kumimoji="0" lang="en-US" sz="200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		</a:t>
            </a:r>
            <a:r>
              <a:rPr kumimoji="0" lang="en-US" sz="2000" b="1" i="0" u="none" strike="noStrike" kern="1200" cap="none" spc="0" normalizeH="0" baseline="0" noProof="0">
                <a:ln>
                  <a:noFill/>
                </a:ln>
                <a:solidFill>
                  <a:srgbClr val="70AD47"/>
                </a:solidFill>
                <a:effectLst/>
                <a:uLnTx/>
                <a:uFillTx/>
                <a:latin typeface="Calibri" panose="020F0502020204030204"/>
                <a:ea typeface="+mn-ea"/>
                <a:cs typeface="+mn-cs"/>
              </a:rPr>
              <a:t>Precorrection</a:t>
            </a:r>
          </a:p>
          <a:p>
            <a:r>
              <a:rPr kumimoji="0" lang="en-US" sz="2000" b="0" i="0" u="none" strike="noStrike" kern="1200" cap="none" spc="0" normalizeH="0" baseline="0" noProof="0">
                <a:ln>
                  <a:noFill/>
                </a:ln>
                <a:solidFill>
                  <a:srgbClr val="70AD47"/>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rPr>
              <a:t>Behavior Specific Praise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50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1"/>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lstStyle/>
          <a:p>
            <a:r>
              <a:rPr lang="en-US"/>
              <a:t>Thank you for your commitment</a:t>
            </a:r>
          </a:p>
        </p:txBody>
      </p:sp>
      <p:pic>
        <p:nvPicPr>
          <p:cNvPr id="14" name="Picture 3">
            <a:extLst>
              <a:ext uri="{FF2B5EF4-FFF2-40B4-BE49-F238E27FC236}">
                <a16:creationId xmlns:a16="http://schemas.microsoft.com/office/drawing/2014/main" id="{576E7D48-7593-6943-8BB1-D15DE0839FF9}"/>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51692"/>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Externalizing</a:t>
            </a:r>
          </a:p>
        </p:txBody>
      </p:sp>
      <p:sp>
        <p:nvSpPr>
          <p:cNvPr id="21" name="Rectangle 20">
            <a:extLst>
              <a:ext uri="{FF2B5EF4-FFF2-40B4-BE49-F238E27FC236}">
                <a16:creationId xmlns:a16="http://schemas.microsoft.com/office/drawing/2014/main" id="{0ABF9DD2-2F2B-864D-A7DB-BEA91F6208D8}"/>
              </a:ext>
            </a:extLst>
          </p:cNvPr>
          <p:cNvSpPr/>
          <p:nvPr/>
        </p:nvSpPr>
        <p:spPr>
          <a:xfrm>
            <a:off x="0" y="6393375"/>
            <a:ext cx="9346766"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Source: Forness, S.R., Freeman, S.F., </a:t>
            </a:r>
            <a:r>
              <a:rPr kumimoji="0" lang="en-US" sz="1200" b="0" i="0" u="none" strike="noStrike" kern="1200" cap="none" spc="0" normalizeH="0" baseline="0" noProof="0" err="1">
                <a:ln>
                  <a:noFill/>
                </a:ln>
                <a:solidFill>
                  <a:srgbClr val="B3B3B3"/>
                </a:solidFill>
                <a:effectLst/>
                <a:uLnTx/>
                <a:uFillTx/>
                <a:latin typeface="Arial" panose="020B0604020202020204"/>
                <a:ea typeface="ＭＳ Ｐゴシック" pitchFamily="34" charset="-128"/>
                <a:cs typeface="+mn-cs"/>
              </a:rPr>
              <a:t>Paparella</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T., Kauffman, J.M., &amp; Walker, H.M. (2012). Special education implications of point and cumulative prevalence for children with emotional or behavioral disorders. </a:t>
            </a:r>
            <a:r>
              <a:rPr kumimoji="0" lang="en-US" sz="1200" b="0" i="1"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Journal of Emotional and Behavioral Disorders, 20</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4-18.</a:t>
            </a:r>
          </a:p>
        </p:txBody>
      </p:sp>
      <p:graphicFrame>
        <p:nvGraphicFramePr>
          <p:cNvPr id="22" name="Content Placeholder 4">
            <a:extLst>
              <a:ext uri="{FF2B5EF4-FFF2-40B4-BE49-F238E27FC236}">
                <a16:creationId xmlns:a16="http://schemas.microsoft.com/office/drawing/2014/main" id="{0C0E5280-E153-374F-A92C-1CE578E062C3}"/>
              </a:ext>
            </a:extLst>
          </p:cNvPr>
          <p:cNvGraphicFramePr>
            <a:graphicFrameLocks/>
          </p:cNvGraphicFramePr>
          <p:nvPr/>
        </p:nvGraphicFramePr>
        <p:xfrm>
          <a:off x="-305661" y="4396973"/>
          <a:ext cx="4038600" cy="2062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Calibri" panose="020F0502020204030204"/>
                <a:ea typeface="+mn-ea"/>
                <a:cs typeface="+mn-cs"/>
              </a:rPr>
              <a:t>Shift to a systems level perspective</a:t>
            </a:r>
          </a:p>
        </p:txBody>
      </p:sp>
    </p:spTree>
    <p:extLst>
      <p:ext uri="{BB962C8B-B14F-4D97-AF65-F5344CB8AC3E}">
        <p14:creationId xmlns:p14="http://schemas.microsoft.com/office/powerpoint/2010/main" val="8688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14372" y="1600201"/>
            <a:ext cx="2962656" cy="4525573"/>
            <a:chOff x="3075443" y="1166213"/>
            <a:chExt cx="2962656" cy="4525573"/>
          </a:xfrm>
        </p:grpSpPr>
        <p:grpSp>
          <p:nvGrpSpPr>
            <p:cNvPr id="15" name="Group 14"/>
            <p:cNvGrpSpPr/>
            <p:nvPr/>
          </p:nvGrpSpPr>
          <p:grpSpPr>
            <a:xfrm>
              <a:off x="3075443" y="1166213"/>
              <a:ext cx="2962656" cy="619888"/>
              <a:chOff x="2652373" y="2"/>
              <a:chExt cx="2962656" cy="619888"/>
            </a:xfrm>
          </p:grpSpPr>
          <p:sp>
            <p:nvSpPr>
              <p:cNvPr id="34" name="Rounded Rectangle 33"/>
              <p:cNvSpPr/>
              <p:nvPr/>
            </p:nvSpPr>
            <p:spPr>
              <a:xfrm>
                <a:off x="2652373" y="2"/>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5" name="Rounded Rectangle 4"/>
              <p:cNvSpPr txBox="1"/>
              <p:nvPr/>
            </p:nvSpPr>
            <p:spPr>
              <a:xfrm>
                <a:off x="2682633" y="30262"/>
                <a:ext cx="2902136" cy="559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grpSp>
        <p:grpSp>
          <p:nvGrpSpPr>
            <p:cNvPr id="16" name="Group 15"/>
            <p:cNvGrpSpPr/>
            <p:nvPr/>
          </p:nvGrpSpPr>
          <p:grpSpPr>
            <a:xfrm>
              <a:off x="3075443" y="1817481"/>
              <a:ext cx="2962656" cy="619888"/>
              <a:chOff x="2633471" y="651270"/>
              <a:chExt cx="2962656" cy="619888"/>
            </a:xfrm>
          </p:grpSpPr>
          <p:sp>
            <p:nvSpPr>
              <p:cNvPr id="32" name="Rounded Rectangle 31"/>
              <p:cNvSpPr/>
              <p:nvPr/>
            </p:nvSpPr>
            <p:spPr>
              <a:xfrm>
                <a:off x="2633471" y="651270"/>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3" name="Rounded Rectangle 6"/>
              <p:cNvSpPr txBox="1"/>
              <p:nvPr/>
            </p:nvSpPr>
            <p:spPr>
              <a:xfrm>
                <a:off x="2663731" y="681530"/>
                <a:ext cx="2902136" cy="559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 Specific Praise</a:t>
                </a:r>
              </a:p>
            </p:txBody>
          </p:sp>
        </p:grpSp>
        <p:grpSp>
          <p:nvGrpSpPr>
            <p:cNvPr id="17" name="Group 16"/>
            <p:cNvGrpSpPr/>
            <p:nvPr/>
          </p:nvGrpSpPr>
          <p:grpSpPr>
            <a:xfrm>
              <a:off x="3075443" y="2461613"/>
              <a:ext cx="2962656" cy="619888"/>
              <a:chOff x="2663928" y="1295402"/>
              <a:chExt cx="2962656" cy="619888"/>
            </a:xfrm>
          </p:grpSpPr>
          <p:sp>
            <p:nvSpPr>
              <p:cNvPr id="30" name="Rounded Rectangle 29"/>
              <p:cNvSpPr/>
              <p:nvPr/>
            </p:nvSpPr>
            <p:spPr>
              <a:xfrm>
                <a:off x="2663928" y="1295402"/>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1" name="Rounded Rectangle 8"/>
              <p:cNvSpPr txBox="1"/>
              <p:nvPr/>
            </p:nvSpPr>
            <p:spPr>
              <a:xfrm>
                <a:off x="2694188" y="1325662"/>
                <a:ext cx="2902136" cy="559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grpSp>
        <p:grpSp>
          <p:nvGrpSpPr>
            <p:cNvPr id="18" name="Group 17"/>
            <p:cNvGrpSpPr/>
            <p:nvPr/>
          </p:nvGrpSpPr>
          <p:grpSpPr>
            <a:xfrm>
              <a:off x="3075443" y="3119248"/>
              <a:ext cx="2962656" cy="619888"/>
              <a:chOff x="2633471" y="1953037"/>
              <a:chExt cx="2962656" cy="619888"/>
            </a:xfrm>
          </p:grpSpPr>
          <p:sp>
            <p:nvSpPr>
              <p:cNvPr id="28" name="Rounded Rectangle 27"/>
              <p:cNvSpPr/>
              <p:nvPr/>
            </p:nvSpPr>
            <p:spPr>
              <a:xfrm>
                <a:off x="2633471" y="1953037"/>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9" name="Rounded Rectangle 10"/>
              <p:cNvSpPr txBox="1"/>
              <p:nvPr/>
            </p:nvSpPr>
            <p:spPr>
              <a:xfrm>
                <a:off x="2663731" y="1983297"/>
                <a:ext cx="2902136" cy="559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nvGrpSpPr>
            <p:cNvPr id="19" name="Group 18"/>
            <p:cNvGrpSpPr/>
            <p:nvPr/>
          </p:nvGrpSpPr>
          <p:grpSpPr>
            <a:xfrm>
              <a:off x="3075443" y="3770131"/>
              <a:ext cx="2962656" cy="619888"/>
              <a:chOff x="2633471" y="2603920"/>
              <a:chExt cx="2962656" cy="619888"/>
            </a:xfrm>
          </p:grpSpPr>
          <p:sp>
            <p:nvSpPr>
              <p:cNvPr id="26" name="Rounded Rectangle 25"/>
              <p:cNvSpPr/>
              <p:nvPr/>
            </p:nvSpPr>
            <p:spPr>
              <a:xfrm>
                <a:off x="2633471" y="2603920"/>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7" name="Rounded Rectangle 12"/>
              <p:cNvSpPr txBox="1"/>
              <p:nvPr/>
            </p:nvSpPr>
            <p:spPr>
              <a:xfrm>
                <a:off x="2663731" y="2634180"/>
                <a:ext cx="2902136" cy="559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grpSp>
        <p:grpSp>
          <p:nvGrpSpPr>
            <p:cNvPr id="20" name="Group 19"/>
            <p:cNvGrpSpPr/>
            <p:nvPr/>
          </p:nvGrpSpPr>
          <p:grpSpPr>
            <a:xfrm>
              <a:off x="3075443" y="4421014"/>
              <a:ext cx="2962656" cy="619888"/>
              <a:chOff x="2633471" y="3254803"/>
              <a:chExt cx="2962656" cy="619888"/>
            </a:xfrm>
          </p:grpSpPr>
          <p:sp>
            <p:nvSpPr>
              <p:cNvPr id="24" name="Rounded Rectangle 23"/>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5" name="Rounded Rectangle 14"/>
              <p:cNvSpPr txBox="1"/>
              <p:nvPr/>
            </p:nvSpPr>
            <p:spPr>
              <a:xfrm>
                <a:off x="2663731" y="3285063"/>
                <a:ext cx="2902136" cy="559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1" name="Group 20"/>
            <p:cNvGrpSpPr/>
            <p:nvPr/>
          </p:nvGrpSpPr>
          <p:grpSpPr>
            <a:xfrm>
              <a:off x="3075443" y="5071898"/>
              <a:ext cx="2962656" cy="619888"/>
              <a:chOff x="2633471" y="3905687"/>
              <a:chExt cx="2962656" cy="619888"/>
            </a:xfrm>
          </p:grpSpPr>
          <p:sp>
            <p:nvSpPr>
              <p:cNvPr id="22" name="Rounded Rectangle 21"/>
              <p:cNvSpPr/>
              <p:nvPr/>
            </p:nvSpPr>
            <p:spPr>
              <a:xfrm>
                <a:off x="2633471" y="3905687"/>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3" name="Rounded Rectangle 16"/>
              <p:cNvSpPr txBox="1"/>
              <p:nvPr/>
            </p:nvSpPr>
            <p:spPr>
              <a:xfrm>
                <a:off x="2663731" y="3935947"/>
                <a:ext cx="2902136" cy="559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grpSp>
      </p:grpSp>
      <p:sp>
        <p:nvSpPr>
          <p:cNvPr id="2" name="Title 1"/>
          <p:cNvSpPr>
            <a:spLocks noGrp="1"/>
          </p:cNvSpPr>
          <p:nvPr>
            <p:ph type="title"/>
          </p:nvPr>
        </p:nvSpPr>
        <p:spPr>
          <a:solidFill>
            <a:srgbClr val="002060"/>
          </a:solidFill>
          <a:ln>
            <a:solidFill>
              <a:schemeClr val="accent1">
                <a:lumMod val="60000"/>
                <a:lumOff val="40000"/>
              </a:schemeClr>
            </a:solidFill>
          </a:ln>
        </p:spPr>
        <p:txBody>
          <a:bodyPr>
            <a:normAutofit fontScale="90000"/>
          </a:bodyPr>
          <a:lstStyle/>
          <a:p>
            <a:r>
              <a:rPr lang="en-US">
                <a:solidFill>
                  <a:schemeClr val="bg1"/>
                </a:solidFill>
              </a:rPr>
              <a:t>Low-Intensity Strategies for Academics and Behavior</a:t>
            </a:r>
          </a:p>
        </p:txBody>
      </p:sp>
      <p:pic>
        <p:nvPicPr>
          <p:cNvPr id="4" name="Content Placeholder 4" descr="Cover 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2133601"/>
            <a:ext cx="2182238" cy="284903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7" descr="C:\Users\k923l138\AppData\Local\Microsoft\Windows\Temporary Internet Files\Content.IE5\N0KMUEJ5\MC900441310[1].png"/>
          <p:cNvPicPr>
            <a:picLocks noChangeAspect="1" noChangeArrowheads="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799886" y="4660589"/>
            <a:ext cx="908271" cy="908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7583585" y="5003018"/>
            <a:ext cx="2962656" cy="619888"/>
            <a:chOff x="1758856" y="3188128"/>
            <a:chExt cx="2962656" cy="619888"/>
          </a:xfrm>
        </p:grpSpPr>
        <p:sp>
          <p:nvSpPr>
            <p:cNvPr id="9" name="Rounded Rectangle 8"/>
            <p:cNvSpPr/>
            <p:nvPr/>
          </p:nvSpPr>
          <p:spPr>
            <a:xfrm>
              <a:off x="1758856" y="3188128"/>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ounded Rectangle 4"/>
            <p:cNvSpPr/>
            <p:nvPr/>
          </p:nvSpPr>
          <p:spPr>
            <a:xfrm>
              <a:off x="1758856" y="3188128"/>
              <a:ext cx="2902136" cy="559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grpSp>
      <p:grpSp>
        <p:nvGrpSpPr>
          <p:cNvPr id="12" name="Group 11"/>
          <p:cNvGrpSpPr/>
          <p:nvPr/>
        </p:nvGrpSpPr>
        <p:grpSpPr>
          <a:xfrm>
            <a:off x="7583585" y="5677699"/>
            <a:ext cx="2962656" cy="619888"/>
            <a:chOff x="2633471" y="3254803"/>
            <a:chExt cx="2962656" cy="619888"/>
          </a:xfrm>
        </p:grpSpPr>
        <p:sp>
          <p:nvSpPr>
            <p:cNvPr id="13" name="Rounded Rectangle 12"/>
            <p:cNvSpPr/>
            <p:nvPr/>
          </p:nvSpPr>
          <p:spPr>
            <a:xfrm>
              <a:off x="2633471" y="3254803"/>
              <a:ext cx="2962656" cy="619888"/>
            </a:xfrm>
            <a:prstGeom prst="round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4"/>
            <p:cNvSpPr/>
            <p:nvPr/>
          </p:nvSpPr>
          <p:spPr>
            <a:xfrm>
              <a:off x="2663731" y="3285063"/>
              <a:ext cx="2902136" cy="5593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36195" rIns="72390" bIns="3619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grpSp>
      <p:pic>
        <p:nvPicPr>
          <p:cNvPr id="1026" name="Picture 2" descr="142499888448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410200" y="1676401"/>
            <a:ext cx="2243898" cy="323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441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002060"/>
          </a:solidFill>
        </p:spPr>
        <p:txBody>
          <a:bodyPr/>
          <a:lstStyle/>
          <a:p>
            <a:r>
              <a:rPr lang="en-US"/>
              <a:t>Agenda</a:t>
            </a:r>
          </a:p>
        </p:txBody>
      </p:sp>
      <p:sp>
        <p:nvSpPr>
          <p:cNvPr id="5" name="Content Placeholder 4"/>
          <p:cNvSpPr>
            <a:spLocks noGrp="1"/>
          </p:cNvSpPr>
          <p:nvPr>
            <p:ph idx="1"/>
          </p:nvPr>
        </p:nvSpPr>
        <p:spPr>
          <a:xfrm>
            <a:off x="1905000" y="1600201"/>
            <a:ext cx="8610600" cy="4525963"/>
          </a:xfrm>
        </p:spPr>
        <p:txBody>
          <a:bodyPr>
            <a:normAutofit/>
          </a:bodyPr>
          <a:lstStyle/>
          <a:p>
            <a:r>
              <a:rPr lang="en-US" sz="2800"/>
              <a:t>What is a </a:t>
            </a:r>
            <a:r>
              <a:rPr lang="en-US" sz="2800" err="1"/>
              <a:t>precorrection</a:t>
            </a:r>
            <a:r>
              <a:rPr lang="en-US" sz="2800"/>
              <a:t>?</a:t>
            </a:r>
          </a:p>
          <a:p>
            <a:r>
              <a:rPr lang="en-US" sz="2800"/>
              <a:t>Why is </a:t>
            </a:r>
            <a:r>
              <a:rPr lang="en-US" sz="2800" err="1"/>
              <a:t>precorrection</a:t>
            </a:r>
            <a:r>
              <a:rPr lang="en-US" sz="2800"/>
              <a:t> effective?</a:t>
            </a:r>
          </a:p>
          <a:p>
            <a:r>
              <a:rPr lang="en-US" sz="2800"/>
              <a:t>What does the supporting research for </a:t>
            </a:r>
            <a:r>
              <a:rPr lang="en-US" sz="2800" err="1"/>
              <a:t>precorrection</a:t>
            </a:r>
            <a:r>
              <a:rPr lang="en-US" sz="2800"/>
              <a:t> say?</a:t>
            </a:r>
          </a:p>
          <a:p>
            <a:r>
              <a:rPr lang="en-US" sz="2800"/>
              <a:t>What are the benefits and challenges?</a:t>
            </a:r>
          </a:p>
          <a:p>
            <a:r>
              <a:rPr lang="en-US" sz="2800"/>
              <a:t>How do I implement </a:t>
            </a:r>
            <a:r>
              <a:rPr lang="en-US" sz="2800" err="1"/>
              <a:t>precorrection</a:t>
            </a:r>
            <a:r>
              <a:rPr lang="en-US" sz="2800"/>
              <a:t> in my classroom?</a:t>
            </a:r>
          </a:p>
          <a:p>
            <a:r>
              <a:rPr lang="en-US" sz="2800"/>
              <a:t> 	Checklist for Success</a:t>
            </a:r>
          </a:p>
          <a:p>
            <a:r>
              <a:rPr lang="en-US" sz="2800"/>
              <a:t>How well is it working?       Examining the Effects</a:t>
            </a:r>
          </a:p>
          <a:p>
            <a:pPr marL="0" indent="0">
              <a:buNone/>
            </a:pPr>
            <a:endParaRPr lang="en-US" sz="2800"/>
          </a:p>
          <a:p>
            <a:endParaRPr lang="en-US" sz="2800"/>
          </a:p>
        </p:txBody>
      </p:sp>
      <p:pic>
        <p:nvPicPr>
          <p:cNvPr id="6" name="Picture 17" descr="C:\Users\k923l138\AppData\Local\Microsoft\Windows\Temporary Internet Files\Content.IE5\N0KMUEJ5\MC900441310[1].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33600" y="4952943"/>
            <a:ext cx="679668" cy="679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C:\Users\woakes\AppData\Local\Microsoft\Windows\Temporary Internet Files\Content.IE5\A1F62JCO\MC900431608[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54948" y="5516677"/>
            <a:ext cx="609486" cy="6094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7924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a:bodyPr>
          <a:lstStyle/>
          <a:p>
            <a:r>
              <a:rPr lang="en-US"/>
              <a:t>What is a Precorrection?</a:t>
            </a:r>
          </a:p>
        </p:txBody>
      </p:sp>
      <p:graphicFrame>
        <p:nvGraphicFramePr>
          <p:cNvPr id="3" name="Content Placeholder 2"/>
          <p:cNvGraphicFramePr>
            <a:graphicFrameLocks noGrp="1"/>
          </p:cNvGraphicFramePr>
          <p:nvPr>
            <p:ph idx="1"/>
          </p:nvPr>
        </p:nvGraphicFramePr>
        <p:xfrm>
          <a:off x="1981200" y="1600200"/>
          <a:ext cx="8382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Arrow 3"/>
          <p:cNvSpPr/>
          <p:nvPr/>
        </p:nvSpPr>
        <p:spPr>
          <a:xfrm rot="3298639">
            <a:off x="1645062" y="2071868"/>
            <a:ext cx="2001898" cy="118654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752600" y="5334000"/>
            <a:ext cx="8610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Identifies predictable contexts that often result in problem behavior and provides students with supports, prompts, and reinforcement for engaging in appropriate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2646011" y="4572000"/>
            <a:ext cx="7281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29000" algn="ctr"/>
                <a:tab pos="6400800" algn="ct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Antecedent	Behavior	Consequence</a:t>
            </a:r>
          </a:p>
        </p:txBody>
      </p:sp>
    </p:spTree>
    <p:extLst>
      <p:ext uri="{BB962C8B-B14F-4D97-AF65-F5344CB8AC3E}">
        <p14:creationId xmlns:p14="http://schemas.microsoft.com/office/powerpoint/2010/main" val="3942712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002060"/>
          </a:solidFill>
        </p:spPr>
        <p:txBody>
          <a:bodyPr/>
          <a:lstStyle/>
          <a:p>
            <a:r>
              <a:rPr lang="en-US"/>
              <a:t>What is a </a:t>
            </a:r>
            <a:r>
              <a:rPr lang="en-US" err="1"/>
              <a:t>Precorrection</a:t>
            </a:r>
            <a:r>
              <a:rPr lang="en-US"/>
              <a:t>? </a:t>
            </a:r>
          </a:p>
        </p:txBody>
      </p:sp>
      <p:sp>
        <p:nvSpPr>
          <p:cNvPr id="2" name="Content Placeholder 1"/>
          <p:cNvSpPr>
            <a:spLocks noGrp="1"/>
          </p:cNvSpPr>
          <p:nvPr>
            <p:ph sz="half" idx="2"/>
          </p:nvPr>
        </p:nvSpPr>
        <p:spPr>
          <a:xfrm>
            <a:off x="6175375" y="2239962"/>
            <a:ext cx="4040188" cy="3951288"/>
          </a:xfrm>
          <a:solidFill>
            <a:schemeClr val="bg1">
              <a:lumMod val="85000"/>
            </a:schemeClr>
          </a:solidFill>
        </p:spPr>
        <p:txBody>
          <a:bodyPr>
            <a:normAutofit/>
          </a:bodyPr>
          <a:lstStyle/>
          <a:p>
            <a:r>
              <a:rPr lang="en-US"/>
              <a:t>Requires waiting until the behavior occurs to respond </a:t>
            </a:r>
          </a:p>
          <a:p>
            <a:r>
              <a:rPr lang="en-US"/>
              <a:t>Example: Creating an action plan for three alternatives to yelling at a peer </a:t>
            </a:r>
          </a:p>
        </p:txBody>
      </p:sp>
      <p:sp>
        <p:nvSpPr>
          <p:cNvPr id="5" name="Content Placeholder 4"/>
          <p:cNvSpPr>
            <a:spLocks noGrp="1"/>
          </p:cNvSpPr>
          <p:nvPr>
            <p:ph sz="quarter" idx="4"/>
          </p:nvPr>
        </p:nvSpPr>
        <p:spPr>
          <a:xfrm>
            <a:off x="1981201" y="2239962"/>
            <a:ext cx="4041775" cy="3951288"/>
          </a:xfrm>
          <a:solidFill>
            <a:schemeClr val="accent5">
              <a:lumMod val="20000"/>
              <a:lumOff val="80000"/>
            </a:schemeClr>
          </a:solidFill>
        </p:spPr>
        <p:txBody>
          <a:bodyPr>
            <a:normAutofit/>
          </a:bodyPr>
          <a:lstStyle/>
          <a:p>
            <a:r>
              <a:rPr lang="en-US"/>
              <a:t>Anticipate what activities may cause inappropriate behaviors</a:t>
            </a:r>
          </a:p>
          <a:p>
            <a:r>
              <a:rPr lang="en-US"/>
              <a:t>“Getting in front” of problem behaviors</a:t>
            </a:r>
          </a:p>
          <a:p>
            <a:r>
              <a:rPr lang="en-US"/>
              <a:t>Example: Gentle reminder of expected behaviors in the hallway before dismissing for lunch</a:t>
            </a:r>
          </a:p>
          <a:p>
            <a:endParaRPr lang="en-US"/>
          </a:p>
        </p:txBody>
      </p:sp>
      <p:sp>
        <p:nvSpPr>
          <p:cNvPr id="8" name="Rectangle 7"/>
          <p:cNvSpPr/>
          <p:nvPr/>
        </p:nvSpPr>
        <p:spPr>
          <a:xfrm>
            <a:off x="5659712" y="2469952"/>
            <a:ext cx="96968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vs.</a:t>
            </a:r>
          </a:p>
        </p:txBody>
      </p:sp>
      <p:sp>
        <p:nvSpPr>
          <p:cNvPr id="9" name="Text Placeholder 8"/>
          <p:cNvSpPr>
            <a:spLocks noGrp="1"/>
          </p:cNvSpPr>
          <p:nvPr>
            <p:ph type="body" idx="1"/>
          </p:nvPr>
        </p:nvSpPr>
        <p:spPr>
          <a:xfrm>
            <a:off x="6175375" y="1600200"/>
            <a:ext cx="4040188" cy="639762"/>
          </a:xfrm>
          <a:ln>
            <a:noFill/>
          </a:ln>
          <a:effectLst/>
        </p:spPr>
        <p:style>
          <a:lnRef idx="1">
            <a:schemeClr val="dk1"/>
          </a:lnRef>
          <a:fillRef idx="2">
            <a:schemeClr val="dk1"/>
          </a:fillRef>
          <a:effectRef idx="1">
            <a:schemeClr val="dk1"/>
          </a:effectRef>
          <a:fontRef idx="minor">
            <a:schemeClr val="dk1"/>
          </a:fontRef>
        </p:style>
        <p:txBody>
          <a:bodyPr>
            <a:normAutofit fontScale="92500" lnSpcReduction="20000"/>
          </a:bodyPr>
          <a:lstStyle/>
          <a:p>
            <a:r>
              <a:rPr lang="en-US">
                <a:solidFill>
                  <a:schemeClr val="tx1">
                    <a:lumMod val="75000"/>
                    <a:lumOff val="25000"/>
                  </a:schemeClr>
                </a:solidFill>
                <a:latin typeface="Arial" panose="020B0604020202020204" pitchFamily="34" charset="0"/>
                <a:cs typeface="Arial" panose="020B0604020202020204" pitchFamily="34" charset="0"/>
              </a:rPr>
              <a:t>Managing behavior with consequences: </a:t>
            </a:r>
          </a:p>
        </p:txBody>
      </p:sp>
      <p:sp>
        <p:nvSpPr>
          <p:cNvPr id="10" name="Text Placeholder 9"/>
          <p:cNvSpPr>
            <a:spLocks noGrp="1"/>
          </p:cNvSpPr>
          <p:nvPr>
            <p:ph type="body" sz="quarter" idx="3"/>
          </p:nvPr>
        </p:nvSpPr>
        <p:spPr>
          <a:xfrm>
            <a:off x="1981201" y="1600200"/>
            <a:ext cx="4041775" cy="639762"/>
          </a:xfrm>
          <a:gradFill flip="none" rotWithShape="1">
            <a:gsLst>
              <a:gs pos="0">
                <a:schemeClr val="accent5">
                  <a:lumMod val="40000"/>
                  <a:lumOff val="60000"/>
                  <a:shade val="67500"/>
                  <a:satMod val="115000"/>
                </a:schemeClr>
              </a:gs>
              <a:gs pos="100000">
                <a:schemeClr val="accent5">
                  <a:lumMod val="40000"/>
                  <a:lumOff val="60000"/>
                  <a:shade val="100000"/>
                  <a:satMod val="115000"/>
                </a:schemeClr>
              </a:gs>
            </a:gsLst>
            <a:lin ang="16200000" scaled="1"/>
            <a:tileRect/>
          </a:gradFill>
        </p:spPr>
        <p:txBody>
          <a:bodyPr>
            <a:normAutofit fontScale="92500" lnSpcReduction="20000"/>
          </a:bodyPr>
          <a:lstStyle/>
          <a:p>
            <a:r>
              <a:rPr lang="en-US"/>
              <a:t>Managing behavior with </a:t>
            </a:r>
            <a:r>
              <a:rPr lang="en-US" err="1"/>
              <a:t>precorrection</a:t>
            </a:r>
            <a:r>
              <a:rPr lang="en-US"/>
              <a:t>:</a:t>
            </a:r>
          </a:p>
        </p:txBody>
      </p:sp>
    </p:spTree>
    <p:extLst>
      <p:ext uri="{BB962C8B-B14F-4D97-AF65-F5344CB8AC3E}">
        <p14:creationId xmlns:p14="http://schemas.microsoft.com/office/powerpoint/2010/main" val="2848321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43100" y="152400"/>
            <a:ext cx="8305800" cy="944562"/>
          </a:xfrm>
          <a:solidFill>
            <a:srgbClr val="002060"/>
          </a:solidFill>
        </p:spPr>
        <p:txBody>
          <a:bodyPr>
            <a:normAutofit fontScale="90000"/>
          </a:bodyPr>
          <a:lstStyle/>
          <a:p>
            <a:r>
              <a:rPr lang="en-US"/>
              <a:t>Seven-step </a:t>
            </a:r>
            <a:r>
              <a:rPr lang="en-US" err="1"/>
              <a:t>precorrection</a:t>
            </a:r>
            <a:r>
              <a:rPr lang="en-US"/>
              <a:t> strategy </a:t>
            </a:r>
            <a:br>
              <a:rPr lang="en-US"/>
            </a:br>
            <a:r>
              <a:rPr lang="en-US" sz="2700"/>
              <a:t>(Colvin, </a:t>
            </a:r>
            <a:r>
              <a:rPr lang="en-US" sz="2700" err="1"/>
              <a:t>Sugai</a:t>
            </a:r>
            <a:r>
              <a:rPr lang="en-US" sz="2700"/>
              <a:t>, &amp; Patching, 1993)</a:t>
            </a:r>
          </a:p>
        </p:txBody>
      </p:sp>
      <p:graphicFrame>
        <p:nvGraphicFramePr>
          <p:cNvPr id="7" name="Diagram 6"/>
          <p:cNvGraphicFramePr/>
          <p:nvPr/>
        </p:nvGraphicFramePr>
        <p:xfrm>
          <a:off x="1943100" y="1219200"/>
          <a:ext cx="83058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1831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lstStyle/>
          <a:p>
            <a:r>
              <a:rPr lang="en-US"/>
              <a:t>Examples</a:t>
            </a:r>
          </a:p>
        </p:txBody>
      </p:sp>
      <p:pic>
        <p:nvPicPr>
          <p:cNvPr id="7" name="Picture 6" descr="McKineley Matrix with Pictures.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21337394">
            <a:off x="1899889" y="1651213"/>
            <a:ext cx="5486400" cy="4069718"/>
          </a:xfrm>
          <a:prstGeom prst="rect">
            <a:avLst/>
          </a:prstGeom>
          <a:ln>
            <a:noFill/>
          </a:ln>
          <a:effectLst>
            <a:outerShdw blurRad="292100" dist="139700" dir="2700000" algn="tl" rotWithShape="0">
              <a:srgbClr val="333333">
                <a:alpha val="65000"/>
              </a:srgbClr>
            </a:outerShdw>
          </a:effectLst>
        </p:spPr>
      </p:pic>
      <p:pic>
        <p:nvPicPr>
          <p:cNvPr id="3" name="Picture 2" descr="A MES Pledge version 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82772">
            <a:off x="3962400" y="2590800"/>
            <a:ext cx="6057900" cy="4038600"/>
          </a:xfrm>
          <a:prstGeom prst="rect">
            <a:avLst/>
          </a:prstGeom>
          <a:ln>
            <a:noFill/>
          </a:ln>
          <a:effectLst>
            <a:outerShdw blurRad="292100" dist="139700" dir="2700000" algn="tl" rotWithShape="0">
              <a:srgbClr val="333333">
                <a:alpha val="65000"/>
              </a:srgbClr>
            </a:outerShdw>
          </a:effectLst>
        </p:spPr>
      </p:pic>
      <p:pic>
        <p:nvPicPr>
          <p:cNvPr id="6" name="Picture 5" descr="McKinley Settings_Page_3.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1425424">
            <a:off x="1805546" y="1220105"/>
            <a:ext cx="3158247" cy="4737371"/>
          </a:xfrm>
          <a:prstGeom prst="rect">
            <a:avLst/>
          </a:prstGeom>
          <a:ln>
            <a:noFill/>
          </a:ln>
          <a:effectLst>
            <a:outerShdw blurRad="292100" dist="139700" dir="2700000" algn="tl" rotWithShape="0">
              <a:srgbClr val="333333">
                <a:alpha val="65000"/>
              </a:srgbClr>
            </a:outerShdw>
          </a:effectLst>
        </p:spPr>
      </p:pic>
      <p:pic>
        <p:nvPicPr>
          <p:cNvPr id="4" name="Picture 3" descr="McKinley Arrival Dismissal Banners_Page_2.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219798">
            <a:off x="7696200" y="457200"/>
            <a:ext cx="2581656" cy="5867400"/>
          </a:xfrm>
          <a:prstGeom prst="rect">
            <a:avLst/>
          </a:prstGeom>
          <a:ln>
            <a:noFill/>
          </a:ln>
          <a:effectLst>
            <a:outerShdw blurRad="292100" dist="139700" dir="2700000" algn="tl" rotWithShape="0">
              <a:srgbClr val="333333">
                <a:alpha val="65000"/>
              </a:srgbClr>
            </a:outerShdw>
          </a:effectLst>
        </p:spPr>
      </p:pic>
      <p:pic>
        <p:nvPicPr>
          <p:cNvPr id="5" name="Picture 4" descr="McKinley Hallway Banners_Page_1.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21421644">
            <a:off x="1647784" y="3375007"/>
            <a:ext cx="8001000" cy="1760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54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lstStyle/>
          <a:p>
            <a:r>
              <a:rPr lang="en-US"/>
              <a:t>Examples</a:t>
            </a:r>
          </a:p>
        </p:txBody>
      </p:sp>
      <p:pic>
        <p:nvPicPr>
          <p:cNvPr id="11" name="Content Placeholder 10" descr="McKinley Settings_Page_2.jpg"/>
          <p:cNvPicPr>
            <a:picLocks noGrp="1" noChangeAspect="1"/>
          </p:cNvPicPr>
          <p:nvPr>
            <p:ph sz="half" idx="1"/>
          </p:nvPr>
        </p:nvPicPr>
        <p:blipFill>
          <a:blip r:embed="rId2" cstate="screen">
            <a:extLst>
              <a:ext uri="{28A0092B-C50C-407E-A947-70E740481C1C}">
                <a14:useLocalDpi xmlns:a14="http://schemas.microsoft.com/office/drawing/2010/main" val="0"/>
              </a:ext>
            </a:extLst>
          </a:blip>
          <a:srcRect l="-16924" r="-16924"/>
          <a:stretch>
            <a:fillRect/>
          </a:stretch>
        </p:blipFill>
        <p:spPr>
          <a:xfrm rot="21449805">
            <a:off x="1327083" y="1419088"/>
            <a:ext cx="4495800" cy="5038336"/>
          </a:xfrm>
          <a:prstGeom prst="rect">
            <a:avLst/>
          </a:prstGeom>
          <a:ln>
            <a:noFill/>
          </a:ln>
          <a:effectLst>
            <a:outerShdw blurRad="292100" dist="139700" dir="2700000" algn="tl" rotWithShape="0">
              <a:srgbClr val="333333">
                <a:alpha val="65000"/>
              </a:srgbClr>
            </a:outerShdw>
          </a:effectLst>
        </p:spPr>
      </p:pic>
      <p:sp>
        <p:nvSpPr>
          <p:cNvPr id="10" name="Content Placeholder 9"/>
          <p:cNvSpPr>
            <a:spLocks noGrp="1"/>
          </p:cNvSpPr>
          <p:nvPr>
            <p:ph sz="half" idx="2"/>
          </p:nvPr>
        </p:nvSpPr>
        <p:spPr>
          <a:xfrm>
            <a:off x="5715000" y="1600201"/>
            <a:ext cx="4495800" cy="4525963"/>
          </a:xfrm>
        </p:spPr>
        <p:txBody>
          <a:bodyPr>
            <a:normAutofit/>
          </a:bodyPr>
          <a:lstStyle/>
          <a:p>
            <a:r>
              <a:rPr lang="en-US"/>
              <a:t>“It’s almost time to walk down to PE – who can remind us of one way we show </a:t>
            </a:r>
            <a:r>
              <a:rPr lang="en-US" cap="small">
                <a:solidFill>
                  <a:srgbClr val="4F81BD"/>
                </a:solidFill>
              </a:rPr>
              <a:t>respect</a:t>
            </a:r>
            <a:r>
              <a:rPr lang="en-US"/>
              <a:t> in the hallway?”</a:t>
            </a:r>
          </a:p>
          <a:p>
            <a:r>
              <a:rPr lang="en-US"/>
              <a:t>“In order to line up for lunch, raise your hand if you can tell us one way to be </a:t>
            </a:r>
            <a:r>
              <a:rPr lang="en-US" cap="small">
                <a:solidFill>
                  <a:schemeClr val="accent1"/>
                </a:solidFill>
              </a:rPr>
              <a:t>responsible</a:t>
            </a:r>
            <a:r>
              <a:rPr lang="en-US">
                <a:solidFill>
                  <a:schemeClr val="accent1"/>
                </a:solidFill>
              </a:rPr>
              <a:t> </a:t>
            </a:r>
            <a:r>
              <a:rPr lang="en-US"/>
              <a:t>in the cafeteria?”</a:t>
            </a:r>
          </a:p>
        </p:txBody>
      </p:sp>
    </p:spTree>
    <p:extLst>
      <p:ext uri="{BB962C8B-B14F-4D97-AF65-F5344CB8AC3E}">
        <p14:creationId xmlns:p14="http://schemas.microsoft.com/office/powerpoint/2010/main" val="691096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85175" cy="1143000"/>
          </a:xfrm>
          <a:solidFill>
            <a:srgbClr val="002060"/>
          </a:solidFill>
        </p:spPr>
        <p:txBody>
          <a:bodyPr/>
          <a:lstStyle/>
          <a:p>
            <a:r>
              <a:rPr lang="en-US"/>
              <a:t>Why is Precorrection Effective? </a:t>
            </a:r>
          </a:p>
        </p:txBody>
      </p:sp>
      <p:sp>
        <p:nvSpPr>
          <p:cNvPr id="7" name="Text Placeholder 6"/>
          <p:cNvSpPr>
            <a:spLocks noGrp="1"/>
          </p:cNvSpPr>
          <p:nvPr>
            <p:ph type="body" sz="quarter" idx="3"/>
          </p:nvPr>
        </p:nvSpPr>
        <p:spPr>
          <a:xfrm>
            <a:off x="6343073" y="1535113"/>
            <a:ext cx="4041775" cy="639762"/>
          </a:xfrm>
          <a:ln w="38100">
            <a:solidFill>
              <a:schemeClr val="accent1">
                <a:lumMod val="50000"/>
              </a:schemeClr>
            </a:solidFill>
          </a:ln>
        </p:spPr>
        <p:txBody>
          <a:bodyPr anchor="ctr">
            <a:normAutofit fontScale="77500" lnSpcReduction="20000"/>
          </a:bodyPr>
          <a:lstStyle/>
          <a:p>
            <a:r>
              <a:rPr lang="en-US" err="1"/>
              <a:t>Precorrection</a:t>
            </a:r>
            <a:r>
              <a:rPr lang="en-US"/>
              <a:t>: </a:t>
            </a:r>
          </a:p>
          <a:p>
            <a:r>
              <a:rPr lang="en-US"/>
              <a:t>Get in front of problem behavior!</a:t>
            </a:r>
          </a:p>
        </p:txBody>
      </p:sp>
      <p:sp>
        <p:nvSpPr>
          <p:cNvPr id="8" name="Content Placeholder 7"/>
          <p:cNvSpPr>
            <a:spLocks noGrp="1"/>
          </p:cNvSpPr>
          <p:nvPr>
            <p:ph sz="quarter" idx="4"/>
          </p:nvPr>
        </p:nvSpPr>
        <p:spPr>
          <a:xfrm>
            <a:off x="6130778" y="2188441"/>
            <a:ext cx="4343400" cy="4360408"/>
          </a:xfrm>
          <a:noFill/>
          <a:ln>
            <a:noFill/>
          </a:ln>
        </p:spPr>
        <p:txBody>
          <a:bodyPr>
            <a:noAutofit/>
          </a:bodyPr>
          <a:lstStyle/>
          <a:p>
            <a:pPr marL="400050"/>
            <a:r>
              <a:rPr lang="en-US" sz="2000"/>
              <a:t>Manipulation of antecedents and consequences</a:t>
            </a:r>
          </a:p>
          <a:p>
            <a:pPr marL="400050"/>
            <a:r>
              <a:rPr lang="en-US" sz="2000"/>
              <a:t>Anticipates activities, settings, or time of day that could potentially result in problem behavior</a:t>
            </a:r>
          </a:p>
          <a:p>
            <a:pPr marL="400050"/>
            <a:r>
              <a:rPr lang="en-US" sz="2000"/>
              <a:t>Proactive</a:t>
            </a:r>
          </a:p>
          <a:p>
            <a:pPr marL="400050"/>
            <a:r>
              <a:rPr lang="en-US" sz="2000"/>
              <a:t>Focuses on what students </a:t>
            </a:r>
            <a:r>
              <a:rPr lang="en-US" sz="2000" b="1"/>
              <a:t>should</a:t>
            </a:r>
            <a:r>
              <a:rPr lang="en-US" sz="2000"/>
              <a:t> do instead of problem behaviors</a:t>
            </a:r>
          </a:p>
          <a:p>
            <a:pPr marL="400050"/>
            <a:r>
              <a:rPr lang="en-US" sz="2000"/>
              <a:t>Prevents the potential for escalating behavior patterns and allows more time for positive student-teacher interactions </a:t>
            </a:r>
            <a:r>
              <a:rPr lang="en-US" sz="1600"/>
              <a:t>(Colvin et al, 1993)</a:t>
            </a:r>
            <a:endParaRPr lang="en-US" sz="2000"/>
          </a:p>
        </p:txBody>
      </p:sp>
      <p:sp>
        <p:nvSpPr>
          <p:cNvPr id="3" name="Text Placeholder 2"/>
          <p:cNvSpPr>
            <a:spLocks noGrp="1"/>
          </p:cNvSpPr>
          <p:nvPr>
            <p:ph type="body" idx="1"/>
          </p:nvPr>
        </p:nvSpPr>
        <p:spPr/>
        <p:txBody>
          <a:bodyPr>
            <a:normAutofit fontScale="92500" lnSpcReduction="20000"/>
          </a:bodyPr>
          <a:lstStyle/>
          <a:p>
            <a:r>
              <a:rPr lang="en-US"/>
              <a:t>Where might students currently have challenges? </a:t>
            </a:r>
          </a:p>
        </p:txBody>
      </p:sp>
      <p:pic>
        <p:nvPicPr>
          <p:cNvPr id="9"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25650" y="2174875"/>
            <a:ext cx="3951288" cy="3951288"/>
          </a:xfrm>
        </p:spPr>
      </p:pic>
    </p:spTree>
    <p:extLst>
      <p:ext uri="{BB962C8B-B14F-4D97-AF65-F5344CB8AC3E}">
        <p14:creationId xmlns:p14="http://schemas.microsoft.com/office/powerpoint/2010/main" val="3282924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rgbClr val="002060"/>
          </a:solidFill>
        </p:spPr>
        <p:txBody>
          <a:bodyPr/>
          <a:lstStyle/>
          <a:p>
            <a:r>
              <a:rPr lang="en-US"/>
              <a:t>Why is Precorrection Effective? </a:t>
            </a:r>
          </a:p>
        </p:txBody>
      </p:sp>
      <p:sp>
        <p:nvSpPr>
          <p:cNvPr id="8" name="Content Placeholder 7"/>
          <p:cNvSpPr>
            <a:spLocks noGrp="1"/>
          </p:cNvSpPr>
          <p:nvPr>
            <p:ph idx="1"/>
          </p:nvPr>
        </p:nvSpPr>
        <p:spPr/>
        <p:txBody>
          <a:bodyPr/>
          <a:lstStyle/>
          <a:p>
            <a:r>
              <a:rPr lang="en-US"/>
              <a:t>Fits seamlessly in a Ci3T framework</a:t>
            </a:r>
          </a:p>
          <a:p>
            <a:pPr lvl="1"/>
            <a:r>
              <a:rPr lang="en-US"/>
              <a:t>Proactive strategy that seeks to </a:t>
            </a:r>
            <a:r>
              <a:rPr lang="en-US" i="1"/>
              <a:t>teach, monitor, </a:t>
            </a:r>
            <a:r>
              <a:rPr lang="en-US"/>
              <a:t>and </a:t>
            </a:r>
            <a:r>
              <a:rPr lang="en-US" i="1"/>
              <a:t>reinforce</a:t>
            </a:r>
            <a:r>
              <a:rPr lang="en-US"/>
              <a:t> appropriate behavior</a:t>
            </a:r>
          </a:p>
          <a:p>
            <a:pPr lvl="1"/>
            <a:r>
              <a:rPr lang="en-US"/>
              <a:t>Used to teach behavioral expectations for common areas in the building where problem behaviors occur (e.g. lunchroom)</a:t>
            </a:r>
          </a:p>
          <a:p>
            <a:pPr lvl="1"/>
            <a:r>
              <a:rPr lang="en-US"/>
              <a:t>May be used as a Tier 2 intervention</a:t>
            </a:r>
          </a:p>
          <a:p>
            <a:pPr lvl="2"/>
            <a:r>
              <a:rPr lang="en-US"/>
              <a:t>Target a group of students</a:t>
            </a:r>
          </a:p>
        </p:txBody>
      </p:sp>
    </p:spTree>
    <p:extLst>
      <p:ext uri="{BB962C8B-B14F-4D97-AF65-F5344CB8AC3E}">
        <p14:creationId xmlns:p14="http://schemas.microsoft.com/office/powerpoint/2010/main" val="3813946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t>Decreasing problem behaviors in Head Start classrooms</a:t>
            </a:r>
          </a:p>
          <a:p>
            <a:pPr lvl="1"/>
            <a:r>
              <a:rPr lang="en-US"/>
              <a:t>Stormont, Smith, &amp; Lewis, 2007</a:t>
            </a:r>
          </a:p>
          <a:p>
            <a:r>
              <a:rPr lang="en-US"/>
              <a:t>Decreasing problem behavior on an elementary school playground</a:t>
            </a:r>
          </a:p>
          <a:p>
            <a:pPr lvl="1"/>
            <a:r>
              <a:rPr lang="en-US"/>
              <a:t>Lewis, Colvin, &amp; </a:t>
            </a:r>
            <a:r>
              <a:rPr lang="en-US" err="1"/>
              <a:t>Sugai</a:t>
            </a:r>
            <a:r>
              <a:rPr lang="en-US"/>
              <a:t>, 2000</a:t>
            </a:r>
          </a:p>
          <a:p>
            <a:r>
              <a:rPr lang="en-US"/>
              <a:t>Decreasing problem behaviors during morning gym</a:t>
            </a:r>
          </a:p>
          <a:p>
            <a:pPr lvl="1"/>
            <a:r>
              <a:rPr lang="en-US"/>
              <a:t>Haydon &amp; Scott, 2008</a:t>
            </a:r>
          </a:p>
        </p:txBody>
      </p:sp>
      <p:sp>
        <p:nvSpPr>
          <p:cNvPr id="4" name="Title 3"/>
          <p:cNvSpPr>
            <a:spLocks noGrp="1"/>
          </p:cNvSpPr>
          <p:nvPr>
            <p:ph type="title"/>
          </p:nvPr>
        </p:nvSpPr>
        <p:spPr>
          <a:xfrm>
            <a:off x="2133600" y="228600"/>
            <a:ext cx="8229600" cy="1143000"/>
          </a:xfrm>
          <a:solidFill>
            <a:srgbClr val="002060"/>
          </a:solidFill>
        </p:spPr>
        <p:txBody>
          <a:bodyPr>
            <a:normAutofit fontScale="90000"/>
          </a:bodyPr>
          <a:lstStyle/>
          <a:p>
            <a:r>
              <a:rPr lang="en-US"/>
              <a:t>What does the supporting research for </a:t>
            </a:r>
            <a:r>
              <a:rPr lang="en-US" err="1"/>
              <a:t>precorrection</a:t>
            </a:r>
            <a:r>
              <a:rPr lang="en-US"/>
              <a:t> say? </a:t>
            </a:r>
          </a:p>
        </p:txBody>
      </p:sp>
    </p:spTree>
    <p:extLst>
      <p:ext uri="{BB962C8B-B14F-4D97-AF65-F5344CB8AC3E}">
        <p14:creationId xmlns:p14="http://schemas.microsoft.com/office/powerpoint/2010/main" val="340462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8445910" y="456293"/>
            <a:ext cx="29218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2019301" y="315277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71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96000" y="2514600"/>
            <a:ext cx="4419600" cy="1676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See “</a:t>
            </a:r>
            <a:r>
              <a:rPr kumimoji="0" lang="en-US" sz="1800" b="0" i="0" u="none" strike="noStrike" kern="1200" cap="none" spc="0" normalizeH="0" baseline="0" noProof="0" err="1">
                <a:ln>
                  <a:noFill/>
                </a:ln>
                <a:solidFill>
                  <a:prstClr val="white"/>
                </a:solidFill>
                <a:effectLst/>
                <a:uLnTx/>
                <a:uFillTx/>
                <a:latin typeface="Calibri"/>
                <a:ea typeface="+mn-ea"/>
                <a:cs typeface="+mn-cs"/>
              </a:rPr>
              <a:t>Precorrection</a:t>
            </a:r>
            <a:r>
              <a:rPr kumimoji="0" lang="en-US" sz="1800" b="0" i="0" u="none" strike="noStrike" kern="1200" cap="none" spc="0" normalizeH="0" baseline="0" noProof="0">
                <a:ln>
                  <a:noFill/>
                </a:ln>
                <a:solidFill>
                  <a:prstClr val="white"/>
                </a:solidFill>
                <a:effectLst/>
                <a:uLnTx/>
                <a:uFillTx/>
                <a:latin typeface="Calibri"/>
                <a:ea typeface="+mn-ea"/>
                <a:cs typeface="+mn-cs"/>
              </a:rPr>
              <a:t> Resource Guide” for additional supporting research and information.</a:t>
            </a:r>
          </a:p>
        </p:txBody>
      </p:sp>
      <p:sp>
        <p:nvSpPr>
          <p:cNvPr id="3" name="Title 2"/>
          <p:cNvSpPr>
            <a:spLocks noGrp="1"/>
          </p:cNvSpPr>
          <p:nvPr>
            <p:ph type="title"/>
          </p:nvPr>
        </p:nvSpPr>
        <p:spPr>
          <a:solidFill>
            <a:srgbClr val="002060"/>
          </a:solidFill>
        </p:spPr>
        <p:txBody>
          <a:bodyPr>
            <a:normAutofit/>
          </a:bodyPr>
          <a:lstStyle/>
          <a:p>
            <a:r>
              <a:rPr lang="en-US"/>
              <a:t>Supporting Research</a:t>
            </a:r>
          </a:p>
        </p:txBody>
      </p:sp>
      <p:pic>
        <p:nvPicPr>
          <p:cNvPr id="6" name="Picture 2" descr="C:\Users\k923l138\AppData\Local\Microsoft\Windows\Temporary Internet Files\Content.IE5\N0KMUEJ5\MC90043478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44576"/>
            <a:ext cx="1828572" cy="182857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81200" y="1600200"/>
            <a:ext cx="3827318" cy="4953000"/>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7532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981200" y="1600200"/>
            <a:ext cx="4038600" cy="5257800"/>
          </a:xfrm>
        </p:spPr>
        <p:txBody>
          <a:bodyPr>
            <a:normAutofit/>
          </a:bodyPr>
          <a:lstStyle/>
          <a:p>
            <a:pPr marL="0" indent="0">
              <a:buNone/>
            </a:pPr>
            <a:r>
              <a:rPr lang="en-US" sz="3000" b="1"/>
              <a:t>Benefits</a:t>
            </a:r>
          </a:p>
          <a:p>
            <a:r>
              <a:rPr lang="en-US"/>
              <a:t>Making contextual changes to activities/settings that traditionally occasion problem behaviors</a:t>
            </a:r>
          </a:p>
          <a:p>
            <a:r>
              <a:rPr lang="en-US"/>
              <a:t>Proactive</a:t>
            </a:r>
          </a:p>
          <a:p>
            <a:r>
              <a:rPr lang="en-US"/>
              <a:t>Varying levels of intensity</a:t>
            </a:r>
          </a:p>
          <a:p>
            <a:endParaRPr lang="en-US" sz="3400"/>
          </a:p>
        </p:txBody>
      </p:sp>
      <p:sp>
        <p:nvSpPr>
          <p:cNvPr id="5" name="Content Placeholder 4"/>
          <p:cNvSpPr>
            <a:spLocks noGrp="1"/>
          </p:cNvSpPr>
          <p:nvPr>
            <p:ph sz="half" idx="2"/>
          </p:nvPr>
        </p:nvSpPr>
        <p:spPr>
          <a:xfrm>
            <a:off x="6019800" y="1600200"/>
            <a:ext cx="4343400" cy="5257800"/>
          </a:xfrm>
        </p:spPr>
        <p:txBody>
          <a:bodyPr>
            <a:normAutofit/>
          </a:bodyPr>
          <a:lstStyle/>
          <a:p>
            <a:pPr marL="0" indent="0">
              <a:buNone/>
            </a:pPr>
            <a:r>
              <a:rPr lang="en-US" sz="3000" b="1"/>
              <a:t>Challenges</a:t>
            </a:r>
          </a:p>
          <a:p>
            <a:r>
              <a:rPr lang="en-US"/>
              <a:t>Shift in thinking</a:t>
            </a:r>
          </a:p>
          <a:p>
            <a:r>
              <a:rPr lang="en-US"/>
              <a:t>Need to reflect on daily schedule and routines to anticipate when problem behaviors may arise</a:t>
            </a:r>
          </a:p>
          <a:p>
            <a:r>
              <a:rPr lang="en-US"/>
              <a:t>Must have some knowledge of a given setting</a:t>
            </a:r>
          </a:p>
          <a:p>
            <a:endParaRPr lang="en-US" sz="4400" b="1"/>
          </a:p>
        </p:txBody>
      </p:sp>
      <p:sp>
        <p:nvSpPr>
          <p:cNvPr id="3" name="Title 2"/>
          <p:cNvSpPr>
            <a:spLocks noGrp="1"/>
          </p:cNvSpPr>
          <p:nvPr>
            <p:ph type="title"/>
          </p:nvPr>
        </p:nvSpPr>
        <p:spPr>
          <a:solidFill>
            <a:srgbClr val="002060"/>
          </a:solidFill>
        </p:spPr>
        <p:txBody>
          <a:bodyPr>
            <a:normAutofit/>
          </a:bodyPr>
          <a:lstStyle/>
          <a:p>
            <a:r>
              <a:rPr lang="en-US">
                <a:solidFill>
                  <a:schemeClr val="bg1"/>
                </a:solidFill>
              </a:rPr>
              <a:t>What are the benefits and challenges? </a:t>
            </a:r>
            <a:endParaRPr lang="en-US"/>
          </a:p>
        </p:txBody>
      </p:sp>
    </p:spTree>
    <p:extLst>
      <p:ext uri="{BB962C8B-B14F-4D97-AF65-F5344CB8AC3E}">
        <p14:creationId xmlns:p14="http://schemas.microsoft.com/office/powerpoint/2010/main" val="9746110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81400" y="4045197"/>
            <a:ext cx="6858000" cy="944562"/>
          </a:xfrm>
          <a:prstGeom prst="round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Adjust the environment</a:t>
            </a:r>
            <a:endParaRPr kumimoji="0" lang="en-US" sz="24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30" name="Rounded Rectangle 29"/>
          <p:cNvSpPr/>
          <p:nvPr/>
        </p:nvSpPr>
        <p:spPr>
          <a:xfrm>
            <a:off x="3581400" y="5456238"/>
            <a:ext cx="6858000" cy="944562"/>
          </a:xfrm>
          <a:prstGeom prst="round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Provide opportunities for behavioral rehearsal</a:t>
            </a:r>
            <a:endParaRPr kumimoji="0" lang="en-US" sz="20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16" name="Rounded Rectangle 15"/>
          <p:cNvSpPr/>
          <p:nvPr/>
        </p:nvSpPr>
        <p:spPr>
          <a:xfrm>
            <a:off x="3581400" y="1066800"/>
            <a:ext cx="6858000" cy="944562"/>
          </a:xfrm>
          <a:prstGeom prst="round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Identify contexts and anticipated behaviors</a:t>
            </a:r>
            <a:endParaRPr kumimoji="0" lang="en-US" sz="2000" b="1"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17" name="Rounded Rectangle 16"/>
          <p:cNvSpPr/>
          <p:nvPr/>
        </p:nvSpPr>
        <p:spPr>
          <a:xfrm>
            <a:off x="3581400" y="2477843"/>
            <a:ext cx="6858000" cy="1100875"/>
          </a:xfrm>
          <a:prstGeom prst="round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Determine the expected behaviors</a:t>
            </a:r>
            <a:endParaRPr kumimoji="0" lang="en-US" sz="2000" b="0" i="0" u="none" strike="noStrike" kern="1200" cap="none" spc="0" normalizeH="0" baseline="0" noProof="0">
              <a:ln>
                <a:noFill/>
              </a:ln>
              <a:solidFill>
                <a:prstClr val="white"/>
              </a:solidFill>
              <a:effectLst/>
              <a:uLnTx/>
              <a:uFillTx/>
              <a:latin typeface="Calibri"/>
              <a:ea typeface="ＭＳ Ｐゴシック" charset="0"/>
              <a:cs typeface="+mn-cs"/>
            </a:endParaRPr>
          </a:p>
        </p:txBody>
      </p:sp>
      <p:grpSp>
        <p:nvGrpSpPr>
          <p:cNvPr id="88073" name="Group 25"/>
          <p:cNvGrpSpPr>
            <a:grpSpLocks/>
          </p:cNvGrpSpPr>
          <p:nvPr/>
        </p:nvGrpSpPr>
        <p:grpSpPr bwMode="auto">
          <a:xfrm>
            <a:off x="1676400" y="838200"/>
            <a:ext cx="1981200" cy="5715000"/>
            <a:chOff x="228600" y="761999"/>
            <a:chExt cx="1981200" cy="3586921"/>
          </a:xfrm>
          <a:solidFill>
            <a:schemeClr val="accent1">
              <a:lumMod val="60000"/>
              <a:lumOff val="40000"/>
            </a:schemeClr>
          </a:solidFill>
        </p:grpSpPr>
        <p:sp>
          <p:nvSpPr>
            <p:cNvPr id="20" name="Rounded Rectangle 19"/>
            <p:cNvSpPr>
              <a:spLocks noChangeArrowheads="1"/>
            </p:cNvSpPr>
            <p:nvPr/>
          </p:nvSpPr>
          <p:spPr bwMode="auto">
            <a:xfrm>
              <a:off x="228600" y="1700081"/>
              <a:ext cx="1981200" cy="817217"/>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2</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ounded Rectangle 20"/>
            <p:cNvSpPr>
              <a:spLocks noChangeArrowheads="1"/>
            </p:cNvSpPr>
            <p:nvPr/>
          </p:nvSpPr>
          <p:spPr bwMode="auto">
            <a:xfrm>
              <a:off x="228600" y="2626936"/>
              <a:ext cx="1981200" cy="768626"/>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3</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2" name="Rounded Rectangle 21"/>
            <p:cNvSpPr>
              <a:spLocks noChangeArrowheads="1"/>
            </p:cNvSpPr>
            <p:nvPr/>
          </p:nvSpPr>
          <p:spPr bwMode="auto">
            <a:xfrm>
              <a:off x="228600" y="3505199"/>
              <a:ext cx="1981200" cy="843721"/>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4</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ounded Rectangle 24"/>
            <p:cNvSpPr>
              <a:spLocks noChangeArrowheads="1"/>
            </p:cNvSpPr>
            <p:nvPr/>
          </p:nvSpPr>
          <p:spPr bwMode="auto">
            <a:xfrm>
              <a:off x="228600" y="761999"/>
              <a:ext cx="1981200" cy="82844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1</a:t>
              </a:r>
            </a:p>
          </p:txBody>
        </p:sp>
      </p:grpSp>
      <p:pic>
        <p:nvPicPr>
          <p:cNvPr id="33"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35276" y="3444876"/>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35276" y="4892676"/>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5"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35276" y="533401"/>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7" descr="C:\Users\k923l138\AppData\Local\Microsoft\Windows\Temporary Internet Files\Content.IE5\N0KMUEJ5\MC900441310[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35276" y="1997076"/>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itle 1"/>
          <p:cNvSpPr txBox="1">
            <a:spLocks/>
          </p:cNvSpPr>
          <p:nvPr/>
        </p:nvSpPr>
        <p:spPr>
          <a:xfrm>
            <a:off x="1607127" y="76200"/>
            <a:ext cx="9067800" cy="8382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a:ea typeface="+mj-ea"/>
                <a:cs typeface="Times New Roman"/>
              </a:rPr>
              <a:t>How do I implement a </a:t>
            </a:r>
            <a:r>
              <a:rPr kumimoji="0" lang="en-US" sz="2400" b="1" i="0" u="none" strike="noStrike" kern="1200" cap="none" spc="0" normalizeH="0" baseline="0" noProof="0" err="1">
                <a:ln>
                  <a:noFill/>
                </a:ln>
                <a:solidFill>
                  <a:prstClr val="black"/>
                </a:solidFill>
                <a:effectLst/>
                <a:uLnTx/>
                <a:uFillTx/>
                <a:latin typeface="Times New Roman"/>
                <a:ea typeface="+mj-ea"/>
                <a:cs typeface="Times New Roman"/>
              </a:rPr>
              <a:t>precorrection</a:t>
            </a:r>
            <a:r>
              <a:rPr kumimoji="0" lang="en-US" sz="2400" b="1" i="0" u="none" strike="noStrike" kern="1200" cap="none" spc="0" normalizeH="0" baseline="0" noProof="0">
                <a:ln>
                  <a:noFill/>
                </a:ln>
                <a:solidFill>
                  <a:prstClr val="black"/>
                </a:solidFill>
                <a:effectLst/>
                <a:uLnTx/>
                <a:uFillTx/>
                <a:latin typeface="Times New Roman"/>
                <a:ea typeface="+mj-ea"/>
                <a:cs typeface="Times New Roman"/>
              </a:rPr>
              <a:t> in my classroom?</a:t>
            </a:r>
            <a:br>
              <a:rPr kumimoji="0" lang="en-US" sz="2400" b="1" i="0" u="none" strike="noStrike" kern="1200" cap="none" spc="0" normalizeH="0" baseline="0" noProof="0">
                <a:ln>
                  <a:noFill/>
                </a:ln>
                <a:solidFill>
                  <a:prstClr val="black"/>
                </a:solidFill>
                <a:effectLst/>
                <a:uLnTx/>
                <a:uFillTx/>
                <a:latin typeface="Times New Roman"/>
                <a:ea typeface="+mj-ea"/>
                <a:cs typeface="Times New Roman"/>
              </a:rPr>
            </a:br>
            <a:r>
              <a:rPr kumimoji="0" lang="en-US" sz="2400" b="1" i="0" u="none" strike="noStrike" kern="1200" cap="none" spc="0" normalizeH="0" baseline="0" noProof="0">
                <a:ln>
                  <a:noFill/>
                </a:ln>
                <a:solidFill>
                  <a:prstClr val="black"/>
                </a:solidFill>
                <a:effectLst/>
                <a:uLnTx/>
                <a:uFillTx/>
                <a:latin typeface="Times New Roman"/>
                <a:ea typeface="+mj-ea"/>
                <a:cs typeface="Times New Roman"/>
              </a:rPr>
              <a:t>Checklist for Success</a:t>
            </a:r>
            <a:endParaRPr kumimoji="0" lang="en-US" altLang="en-US" sz="2800" b="0" i="0" u="none" strike="noStrike" kern="1200" cap="none" spc="0" normalizeH="0" baseline="0" noProof="0">
              <a:ln>
                <a:noFill/>
              </a:ln>
              <a:solidFill>
                <a:srgbClr val="FFFFFF"/>
              </a:solidFill>
              <a:effectLst/>
              <a:uLnTx/>
              <a:uFillTx/>
              <a:latin typeface="Times New Roman"/>
              <a:ea typeface="+mj-ea"/>
              <a:cs typeface="Times New Roman"/>
            </a:endParaRPr>
          </a:p>
        </p:txBody>
      </p:sp>
    </p:spTree>
    <p:extLst>
      <p:ext uri="{BB962C8B-B14F-4D97-AF65-F5344CB8AC3E}">
        <p14:creationId xmlns:p14="http://schemas.microsoft.com/office/powerpoint/2010/main" val="6732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8075"/>
                                        </p:tgtEl>
                                        <p:attrNameLst>
                                          <p:attrName>style.visibility</p:attrName>
                                        </p:attrNameLst>
                                      </p:cBhvr>
                                      <p:to>
                                        <p:strVal val="visible"/>
                                      </p:to>
                                    </p:set>
                                    <p:anim calcmode="lin" valueType="num">
                                      <p:cBhvr additive="base">
                                        <p:cTn id="7" dur="500" fill="hold"/>
                                        <p:tgtEl>
                                          <p:spTgt spid="88075"/>
                                        </p:tgtEl>
                                        <p:attrNameLst>
                                          <p:attrName>ppt_x</p:attrName>
                                        </p:attrNameLst>
                                      </p:cBhvr>
                                      <p:tavLst>
                                        <p:tav tm="0">
                                          <p:val>
                                            <p:strVal val="0-#ppt_w/2"/>
                                          </p:val>
                                        </p:tav>
                                        <p:tav tm="100000">
                                          <p:val>
                                            <p:strVal val="#ppt_x"/>
                                          </p:val>
                                        </p:tav>
                                      </p:tavLst>
                                    </p:anim>
                                    <p:anim calcmode="lin" valueType="num">
                                      <p:cBhvr additive="base">
                                        <p:cTn id="8" dur="500" fill="hold"/>
                                        <p:tgtEl>
                                          <p:spTgt spid="880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0-#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607127" y="76200"/>
            <a:ext cx="9067800" cy="838200"/>
          </a:xfrm>
          <a:noFill/>
        </p:spPr>
        <p:txBody>
          <a:bodyPr>
            <a:normAutofit/>
          </a:bodyPr>
          <a:lstStyle/>
          <a:p>
            <a:r>
              <a:rPr lang="en-US" sz="2400" b="1">
                <a:solidFill>
                  <a:schemeClr val="tx1"/>
                </a:solidFill>
              </a:rPr>
              <a:t>How do I implement a </a:t>
            </a:r>
            <a:r>
              <a:rPr lang="en-US" sz="2400" b="1" err="1">
                <a:solidFill>
                  <a:schemeClr val="tx1"/>
                </a:solidFill>
              </a:rPr>
              <a:t>precorrection</a:t>
            </a:r>
            <a:r>
              <a:rPr lang="en-US" sz="2400" b="1">
                <a:solidFill>
                  <a:schemeClr val="tx1"/>
                </a:solidFill>
              </a:rPr>
              <a:t> in my classroom?</a:t>
            </a:r>
            <a:br>
              <a:rPr lang="en-US" sz="2400" b="1">
                <a:solidFill>
                  <a:schemeClr val="tx1"/>
                </a:solidFill>
              </a:rPr>
            </a:br>
            <a:r>
              <a:rPr lang="en-US" sz="2400" b="1">
                <a:solidFill>
                  <a:schemeClr val="tx1"/>
                </a:solidFill>
              </a:rPr>
              <a:t>Checklist for Success</a:t>
            </a:r>
            <a:endParaRPr lang="en-US" altLang="en-US" sz="2800"/>
          </a:p>
        </p:txBody>
      </p:sp>
      <p:sp>
        <p:nvSpPr>
          <p:cNvPr id="5" name="Rounded Rectangle 4"/>
          <p:cNvSpPr/>
          <p:nvPr/>
        </p:nvSpPr>
        <p:spPr>
          <a:xfrm>
            <a:off x="3622119" y="934854"/>
            <a:ext cx="6858000" cy="1093161"/>
          </a:xfrm>
          <a:prstGeom prst="round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Provide strong reinforcement to students</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engaging in expected behaviors</a:t>
            </a:r>
            <a:endParaRPr kumimoji="0" lang="en-US" sz="24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28" name="Rounded Rectangle 27"/>
          <p:cNvSpPr/>
          <p:nvPr/>
        </p:nvSpPr>
        <p:spPr>
          <a:xfrm>
            <a:off x="3622119" y="2431802"/>
            <a:ext cx="6858000" cy="1050925"/>
          </a:xfrm>
          <a:prstGeom prst="round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Develop a prompting plan to remind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about the expected behavior</a:t>
            </a: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Rounded Rectangle 28"/>
          <p:cNvSpPr/>
          <p:nvPr/>
        </p:nvSpPr>
        <p:spPr>
          <a:xfrm>
            <a:off x="3622119" y="3886514"/>
            <a:ext cx="6858000" cy="1084747"/>
          </a:xfrm>
          <a:prstGeom prst="round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Develop a monitoring plan to determine the effectiveness of the </a:t>
            </a:r>
            <a:r>
              <a:rPr kumimoji="0" lang="en-US" sz="2400" b="1" i="0" u="none" strike="noStrike" kern="1200" cap="none" spc="0" normalizeH="0" baseline="0" noProof="0" err="1">
                <a:ln>
                  <a:noFill/>
                </a:ln>
                <a:solidFill>
                  <a:prstClr val="white"/>
                </a:solidFill>
                <a:effectLst/>
                <a:uLnTx/>
                <a:uFillTx/>
                <a:latin typeface="Calibri"/>
                <a:ea typeface="+mn-ea"/>
                <a:cs typeface="+mn-cs"/>
              </a:rPr>
              <a:t>precorrection</a:t>
            </a:r>
            <a:r>
              <a:rPr kumimoji="0" lang="en-US" sz="2400" b="1" i="0" u="none" strike="noStrike" kern="1200" cap="none" spc="0" normalizeH="0" baseline="0" noProof="0">
                <a:ln>
                  <a:noFill/>
                </a:ln>
                <a:solidFill>
                  <a:prstClr val="white"/>
                </a:solidFill>
                <a:effectLst/>
                <a:uLnTx/>
                <a:uFillTx/>
                <a:latin typeface="Calibri"/>
                <a:ea typeface="+mn-ea"/>
                <a:cs typeface="+mn-cs"/>
              </a:rPr>
              <a:t> plan</a:t>
            </a:r>
            <a:endParaRPr kumimoji="0" lang="en-US" sz="20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20" name="Rounded Rectangle 19"/>
          <p:cNvSpPr>
            <a:spLocks noChangeArrowheads="1"/>
          </p:cNvSpPr>
          <p:nvPr/>
        </p:nvSpPr>
        <p:spPr bwMode="auto">
          <a:xfrm>
            <a:off x="1641362" y="2348690"/>
            <a:ext cx="1981200" cy="1221129"/>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6</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ounded Rectangle 20"/>
          <p:cNvSpPr>
            <a:spLocks noChangeArrowheads="1"/>
          </p:cNvSpPr>
          <p:nvPr/>
        </p:nvSpPr>
        <p:spPr bwMode="auto">
          <a:xfrm>
            <a:off x="1641362" y="3840862"/>
            <a:ext cx="1981200" cy="1148522"/>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7</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ounded Rectangle 24"/>
          <p:cNvSpPr>
            <a:spLocks noChangeArrowheads="1"/>
          </p:cNvSpPr>
          <p:nvPr/>
        </p:nvSpPr>
        <p:spPr bwMode="auto">
          <a:xfrm>
            <a:off x="1641362" y="839739"/>
            <a:ext cx="1981200" cy="1237906"/>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5</a:t>
            </a:r>
          </a:p>
        </p:txBody>
      </p:sp>
      <p:pic>
        <p:nvPicPr>
          <p:cNvPr id="13" name="Picture 17" descr="C:\Users\k923l138\AppData\Local\Microsoft\Windows\Temporary Internet Files\Content.IE5\N0KMUEJ5\MC900441310[1].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62401" y="607305"/>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7" descr="C:\Users\k923l138\AppData\Local\Microsoft\Windows\Temporary Internet Files\Content.IE5\N0KMUEJ5\MC900441310[1].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62401" y="1975134"/>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7" descr="C:\Users\k923l138\AppData\Local\Microsoft\Windows\Temporary Internet Files\Content.IE5\N0KMUEJ5\MC900441310[1].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62401" y="3407059"/>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ounded Rectangle 23"/>
          <p:cNvSpPr/>
          <p:nvPr/>
        </p:nvSpPr>
        <p:spPr>
          <a:xfrm>
            <a:off x="3622119" y="5375049"/>
            <a:ext cx="6858000" cy="1084747"/>
          </a:xfrm>
          <a:prstGeom prst="roundRect">
            <a:avLst/>
          </a:prstGeom>
          <a:solidFill>
            <a:schemeClr val="tx2"/>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Offer students an opportunity to </a:t>
            </a:r>
            <a:br>
              <a:rPr kumimoji="0" lang="en-US" sz="2400" b="1" i="0" u="none" strike="noStrike" kern="1200" cap="none" spc="0" normalizeH="0" baseline="0" noProof="0">
                <a:ln>
                  <a:noFill/>
                </a:ln>
                <a:solidFill>
                  <a:prstClr val="white"/>
                </a:solidFill>
                <a:effectLst/>
                <a:uLnTx/>
                <a:uFillTx/>
                <a:latin typeface="Calibri"/>
                <a:ea typeface="+mn-ea"/>
                <a:cs typeface="+mn-cs"/>
              </a:rPr>
            </a:br>
            <a:r>
              <a:rPr kumimoji="0" lang="en-US" sz="2400" b="1" i="0" u="none" strike="noStrike" kern="1200" cap="none" spc="0" normalizeH="0" baseline="0" noProof="0">
                <a:ln>
                  <a:noFill/>
                </a:ln>
                <a:solidFill>
                  <a:prstClr val="white"/>
                </a:solidFill>
                <a:effectLst/>
                <a:uLnTx/>
                <a:uFillTx/>
                <a:latin typeface="Calibri"/>
                <a:ea typeface="+mn-ea"/>
                <a:cs typeface="+mn-cs"/>
              </a:rPr>
              <a:t>give feedback on this strategy</a:t>
            </a:r>
            <a:endParaRPr kumimoji="0" lang="en-US" sz="2000" b="0" i="0" u="none" strike="noStrike" kern="1200" cap="none" spc="0" normalizeH="0" baseline="0" noProof="0">
              <a:ln>
                <a:noFill/>
              </a:ln>
              <a:solidFill>
                <a:prstClr val="white"/>
              </a:solidFill>
              <a:effectLst/>
              <a:uLnTx/>
              <a:uFillTx/>
              <a:latin typeface="Calibri"/>
              <a:ea typeface="ＭＳ Ｐゴシック" charset="0"/>
              <a:cs typeface="+mn-cs"/>
            </a:endParaRPr>
          </a:p>
        </p:txBody>
      </p:sp>
      <p:sp>
        <p:nvSpPr>
          <p:cNvPr id="36" name="Rounded Rectangle 35"/>
          <p:cNvSpPr>
            <a:spLocks noChangeArrowheads="1"/>
          </p:cNvSpPr>
          <p:nvPr/>
        </p:nvSpPr>
        <p:spPr bwMode="auto">
          <a:xfrm>
            <a:off x="1679462" y="5260428"/>
            <a:ext cx="1981200" cy="1221129"/>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Step 8</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Picture 17" descr="C:\Users\k923l138\AppData\Local\Microsoft\Windows\Temporary Internet Files\Content.IE5\N0KMUEJ5\MC900441310[1].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62401" y="4863920"/>
            <a:ext cx="1431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8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1_PC Implementation Checklist 08 19 2015.jpg"/>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a:stretch/>
        </p:blipFill>
        <p:spPr>
          <a:xfrm>
            <a:off x="6446788" y="1600201"/>
            <a:ext cx="3480442" cy="4525963"/>
          </a:xfrm>
          <a:prstGeom prst="rect">
            <a:avLst/>
          </a:prstGeom>
          <a:ln>
            <a:solidFill>
              <a:srgbClr val="4F81BD"/>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solidFill>
            <a:srgbClr val="002060"/>
          </a:solidFill>
        </p:spPr>
        <p:txBody>
          <a:bodyPr>
            <a:normAutofit fontScale="90000"/>
          </a:bodyPr>
          <a:lstStyle/>
          <a:p>
            <a:r>
              <a:rPr lang="en-US"/>
              <a:t>How do I implement </a:t>
            </a:r>
            <a:r>
              <a:rPr lang="en-US" err="1"/>
              <a:t>precorrection</a:t>
            </a:r>
            <a:r>
              <a:rPr lang="en-US"/>
              <a:t> in my classroom? </a:t>
            </a:r>
          </a:p>
        </p:txBody>
      </p:sp>
      <p:sp>
        <p:nvSpPr>
          <p:cNvPr id="7" name="Rounded Rectangle 6"/>
          <p:cNvSpPr/>
          <p:nvPr/>
        </p:nvSpPr>
        <p:spPr>
          <a:xfrm>
            <a:off x="7315200" y="5791200"/>
            <a:ext cx="3048000" cy="8382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See “</a:t>
            </a:r>
            <a:r>
              <a:rPr kumimoji="0" lang="en-US" sz="1800" b="0" i="0" u="none" strike="noStrike" kern="1200" cap="none" spc="0" normalizeH="0" baseline="0" noProof="0" err="1">
                <a:ln>
                  <a:noFill/>
                </a:ln>
                <a:solidFill>
                  <a:prstClr val="white"/>
                </a:solidFill>
                <a:effectLst/>
                <a:uLnTx/>
                <a:uFillTx/>
                <a:latin typeface="Calibri"/>
                <a:ea typeface="+mn-ea"/>
                <a:cs typeface="+mn-cs"/>
              </a:rPr>
              <a:t>Precorrection</a:t>
            </a:r>
            <a:r>
              <a:rPr kumimoji="0" lang="en-US" sz="1800" b="0" i="0" u="none" strike="noStrike" kern="1200" cap="none" spc="0" normalizeH="0" baseline="0" noProof="0">
                <a:ln>
                  <a:noFill/>
                </a:ln>
                <a:solidFill>
                  <a:prstClr val="white"/>
                </a:solidFill>
                <a:effectLst/>
                <a:uLnTx/>
                <a:uFillTx/>
                <a:latin typeface="Calibri"/>
                <a:ea typeface="+mn-ea"/>
                <a:cs typeface="+mn-cs"/>
              </a:rPr>
              <a:t> Implementation Checklist for Success”</a:t>
            </a:r>
          </a:p>
        </p:txBody>
      </p:sp>
      <p:sp>
        <p:nvSpPr>
          <p:cNvPr id="11" name="Content Placeholder 10"/>
          <p:cNvSpPr>
            <a:spLocks noGrp="1"/>
          </p:cNvSpPr>
          <p:nvPr>
            <p:ph sz="half" idx="1"/>
          </p:nvPr>
        </p:nvSpPr>
        <p:spPr/>
        <p:txBody>
          <a:bodyPr>
            <a:normAutofit lnSpcReduction="10000"/>
          </a:bodyPr>
          <a:lstStyle/>
          <a:p>
            <a:pPr marL="457200" indent="-457200">
              <a:buFont typeface="+mj-lt"/>
              <a:buAutoNum type="arabicPeriod"/>
            </a:pPr>
            <a:r>
              <a:rPr lang="en-US" sz="2000"/>
              <a:t>Identify context and anticipated behaviors.</a:t>
            </a:r>
          </a:p>
          <a:p>
            <a:pPr marL="457200" indent="-457200">
              <a:buFont typeface="+mj-lt"/>
              <a:buAutoNum type="arabicPeriod"/>
            </a:pPr>
            <a:r>
              <a:rPr lang="en-US" sz="2000"/>
              <a:t>Determine the expected behaviors.</a:t>
            </a:r>
          </a:p>
          <a:p>
            <a:pPr marL="457200" indent="-457200">
              <a:buFont typeface="+mj-lt"/>
              <a:buAutoNum type="arabicPeriod"/>
            </a:pPr>
            <a:r>
              <a:rPr lang="en-US" sz="2000"/>
              <a:t>Adjust the environment.</a:t>
            </a:r>
          </a:p>
          <a:p>
            <a:pPr marL="457200" indent="-457200">
              <a:buFont typeface="+mj-lt"/>
              <a:buAutoNum type="arabicPeriod"/>
            </a:pPr>
            <a:r>
              <a:rPr lang="en-US" sz="2000"/>
              <a:t>Provide opportunities for behavioral rehearsal.</a:t>
            </a:r>
          </a:p>
          <a:p>
            <a:pPr marL="457200" indent="-457200">
              <a:buFont typeface="+mj-lt"/>
              <a:buAutoNum type="arabicPeriod"/>
            </a:pPr>
            <a:r>
              <a:rPr lang="en-US" sz="2000"/>
              <a:t>Provide strong reinforcement to students engaging in expected behavior.</a:t>
            </a:r>
          </a:p>
          <a:p>
            <a:pPr marL="457200" indent="-457200">
              <a:buFont typeface="+mj-lt"/>
              <a:buAutoNum type="arabicPeriod"/>
            </a:pPr>
            <a:r>
              <a:rPr lang="en-US" sz="2000"/>
              <a:t>Develop a prompting plan to remind students about the expected behavior.</a:t>
            </a:r>
          </a:p>
          <a:p>
            <a:pPr marL="457200" indent="-457200">
              <a:buFont typeface="+mj-lt"/>
              <a:buAutoNum type="arabicPeriod"/>
            </a:pPr>
            <a:r>
              <a:rPr lang="en-US" sz="2000"/>
              <a:t>Develop a monitoring plan to determine the effectiveness of the </a:t>
            </a:r>
            <a:r>
              <a:rPr lang="en-US" sz="2000" err="1"/>
              <a:t>precorrection</a:t>
            </a:r>
            <a:r>
              <a:rPr lang="en-US" sz="2000"/>
              <a:t> plan.</a:t>
            </a:r>
          </a:p>
          <a:p>
            <a:pPr marL="457200" indent="-457200">
              <a:buFont typeface="+mj-lt"/>
              <a:buAutoNum type="arabicPeriod"/>
            </a:pPr>
            <a:r>
              <a:rPr lang="en-US" sz="2000"/>
              <a:t>Offer students an opportunity to give feedback on this strategy.</a:t>
            </a:r>
          </a:p>
        </p:txBody>
      </p:sp>
    </p:spTree>
    <p:extLst>
      <p:ext uri="{BB962C8B-B14F-4D97-AF65-F5344CB8AC3E}">
        <p14:creationId xmlns:p14="http://schemas.microsoft.com/office/powerpoint/2010/main" val="2218218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905000" y="1524001"/>
          <a:ext cx="7543800" cy="460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2014-2015 CI3T Training Project </a:t>
            </a:r>
            <a:fld id="{7521C267-2BA4-4B3D-8E70-EA915D9ED6B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2" descr="C:\Users\Jessica\AppData\Local\Microsoft\Windows\Temporary Internet Files\Content.IE5\A3NIT4A9\MC900078711[1].wmf"/>
          <p:cNvPicPr>
            <a:picLocks noChangeAspect="1" noChangeArrowheads="1"/>
          </p:cNvPicPr>
          <p:nvPr/>
        </p:nvPicPr>
        <p:blipFill>
          <a:blip r:embed="rId8"/>
          <a:srcRect/>
          <a:stretch>
            <a:fillRect/>
          </a:stretch>
        </p:blipFill>
        <p:spPr bwMode="auto">
          <a:xfrm>
            <a:off x="8534400" y="1524001"/>
            <a:ext cx="1905000" cy="4621213"/>
          </a:xfrm>
          <a:prstGeom prst="rect">
            <a:avLst/>
          </a:prstGeom>
          <a:noFill/>
          <a:ln w="9525">
            <a:noFill/>
            <a:miter lim="800000"/>
            <a:headEnd/>
            <a:tailEnd/>
          </a:ln>
        </p:spPr>
      </p:pic>
      <p:sp>
        <p:nvSpPr>
          <p:cNvPr id="2" name="Title 1"/>
          <p:cNvSpPr>
            <a:spLocks noGrp="1"/>
          </p:cNvSpPr>
          <p:nvPr>
            <p:ph type="title"/>
          </p:nvPr>
        </p:nvSpPr>
        <p:spPr>
          <a:solidFill>
            <a:srgbClr val="002060"/>
          </a:solidFill>
        </p:spPr>
        <p:txBody>
          <a:bodyPr>
            <a:normAutofit fontScale="90000"/>
          </a:bodyPr>
          <a:lstStyle/>
          <a:p>
            <a:r>
              <a:rPr lang="en-US"/>
              <a:t>How well is it working?</a:t>
            </a:r>
            <a:br>
              <a:rPr lang="en-US"/>
            </a:br>
            <a:r>
              <a:rPr lang="en-US"/>
              <a:t>Examining the Effects</a:t>
            </a:r>
          </a:p>
        </p:txBody>
      </p:sp>
    </p:spTree>
    <p:extLst>
      <p:ext uri="{BB962C8B-B14F-4D97-AF65-F5344CB8AC3E}">
        <p14:creationId xmlns:p14="http://schemas.microsoft.com/office/powerpoint/2010/main" val="2297180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fontScale="90000"/>
          </a:bodyPr>
          <a:lstStyle/>
          <a:p>
            <a:r>
              <a:rPr lang="en-US"/>
              <a:t>Ensuring the Strategy is in Place: Treatment Integrity</a:t>
            </a:r>
          </a:p>
        </p:txBody>
      </p:sp>
      <p:pic>
        <p:nvPicPr>
          <p:cNvPr id="12" name="Content Placeholder 11"/>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6434896" y="1600201"/>
            <a:ext cx="3497335" cy="4525963"/>
          </a:xfrm>
          <a:prstGeom prst="rect">
            <a:avLst/>
          </a:prstGeom>
          <a:ln>
            <a:solidFill>
              <a:srgbClr val="4F81BD"/>
            </a:solidFill>
          </a:ln>
          <a:effectLst>
            <a:outerShdw blurRad="292100" dist="139700" dir="2700000" algn="tl" rotWithShape="0">
              <a:srgbClr val="333333">
                <a:alpha val="65000"/>
              </a:srgbClr>
            </a:outerShdw>
          </a:effectLst>
        </p:spPr>
      </p:pic>
      <p:sp>
        <p:nvSpPr>
          <p:cNvPr id="10" name="Content Placeholder 7"/>
          <p:cNvSpPr txBox="1">
            <a:spLocks/>
          </p:cNvSpPr>
          <p:nvPr/>
        </p:nvSpPr>
        <p:spPr>
          <a:xfrm>
            <a:off x="7088808" y="5715001"/>
            <a:ext cx="3158836" cy="98930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See “</a:t>
            </a:r>
            <a:r>
              <a:rPr kumimoji="0" lang="en-US" sz="1600" b="0" i="0" u="none" strike="noStrike" kern="1200" cap="none" spc="0" normalizeH="0" baseline="0" noProof="0" err="1">
                <a:ln>
                  <a:noFill/>
                </a:ln>
                <a:solidFill>
                  <a:prstClr val="white"/>
                </a:solidFill>
                <a:effectLst/>
                <a:uLnTx/>
                <a:uFillTx/>
                <a:latin typeface="Calibri"/>
                <a:ea typeface="+mn-ea"/>
                <a:cs typeface="+mn-cs"/>
              </a:rPr>
              <a:t>Precorrection</a:t>
            </a:r>
            <a:r>
              <a:rPr kumimoji="0" lang="en-US" sz="1600" b="0" i="0" u="none" strike="noStrike" kern="1200" cap="none" spc="0" normalizeH="0" baseline="0" noProof="0">
                <a:ln>
                  <a:noFill/>
                </a:ln>
                <a:solidFill>
                  <a:prstClr val="white"/>
                </a:solidFill>
                <a:effectLst/>
                <a:uLnTx/>
                <a:uFillTx/>
                <a:latin typeface="Calibri"/>
                <a:ea typeface="+mn-ea"/>
                <a:cs typeface="+mn-cs"/>
              </a:rPr>
              <a:t> Treatment Integrity Checklist”</a:t>
            </a:r>
          </a:p>
        </p:txBody>
      </p:sp>
      <p:sp>
        <p:nvSpPr>
          <p:cNvPr id="11" name="Content Placeholder 10"/>
          <p:cNvSpPr>
            <a:spLocks noGrp="1"/>
          </p:cNvSpPr>
          <p:nvPr>
            <p:ph sz="half" idx="1"/>
          </p:nvPr>
        </p:nvSpPr>
        <p:spPr>
          <a:xfrm>
            <a:off x="1981200" y="1600200"/>
            <a:ext cx="4038600" cy="5181600"/>
          </a:xfrm>
        </p:spPr>
        <p:txBody>
          <a:bodyPr>
            <a:normAutofit fontScale="62500" lnSpcReduction="20000"/>
          </a:bodyPr>
          <a:lstStyle/>
          <a:p>
            <a:pPr marL="0" indent="0">
              <a:buNone/>
            </a:pPr>
            <a:r>
              <a:rPr lang="en-US" sz="3400"/>
              <a:t>Have structures in place to monitor whether </a:t>
            </a:r>
            <a:r>
              <a:rPr lang="en-US" sz="3400" err="1"/>
              <a:t>precorrection</a:t>
            </a:r>
            <a:r>
              <a:rPr lang="en-US" sz="3400"/>
              <a:t> is carried out as intended:</a:t>
            </a:r>
          </a:p>
          <a:p>
            <a:pPr marL="0" indent="0">
              <a:buNone/>
            </a:pPr>
            <a:r>
              <a:rPr lang="en-US" sz="3400"/>
              <a:t>Treatment integrity checklist</a:t>
            </a:r>
          </a:p>
          <a:p>
            <a:pPr marL="0" indent="0">
              <a:buNone/>
            </a:pPr>
            <a:r>
              <a:rPr lang="en-US" sz="3000" i="1"/>
              <a:t>Example items:</a:t>
            </a:r>
            <a:endParaRPr lang="en-US" sz="2600" i="1"/>
          </a:p>
          <a:p>
            <a:pPr marL="457200" indent="-223838">
              <a:buFont typeface="+mj-lt"/>
              <a:buAutoNum type="arabicPeriod"/>
            </a:pPr>
            <a:r>
              <a:rPr lang="en-US"/>
              <a:t>Did I identify the context and determine the expected behavior? </a:t>
            </a:r>
          </a:p>
          <a:p>
            <a:pPr marL="457200" indent="-223838">
              <a:buFont typeface="+mj-lt"/>
              <a:buAutoNum type="arabicPeriod"/>
            </a:pPr>
            <a:r>
              <a:rPr lang="en-US"/>
              <a:t>Did I modify the environment to promote student success?</a:t>
            </a:r>
          </a:p>
          <a:p>
            <a:pPr marL="457200" indent="-223838">
              <a:buFont typeface="+mj-lt"/>
              <a:buAutoNum type="arabicPeriod"/>
            </a:pPr>
            <a:r>
              <a:rPr lang="en-US"/>
              <a:t>Did I provide students with an opportunity to practice the expected behavior?</a:t>
            </a:r>
          </a:p>
          <a:p>
            <a:pPr marL="457200" indent="-223838">
              <a:buFont typeface="+mj-lt"/>
              <a:buAutoNum type="arabicPeriod"/>
            </a:pPr>
            <a:r>
              <a:rPr lang="en-US"/>
              <a:t>Did I provide students with strong reinforcement for completing the expected behavior?</a:t>
            </a:r>
          </a:p>
          <a:p>
            <a:pPr marL="457200" indent="-223838">
              <a:buFont typeface="+mj-lt"/>
              <a:buAutoNum type="arabicPeriod"/>
            </a:pPr>
            <a:r>
              <a:rPr lang="en-US"/>
              <a:t>Did I prompt students to remind them to engage in the expected behavior?</a:t>
            </a:r>
          </a:p>
          <a:p>
            <a:pPr marL="457200" indent="-223838">
              <a:buFont typeface="+mj-lt"/>
              <a:buAutoNum type="arabicPeriod"/>
            </a:pPr>
            <a:r>
              <a:rPr lang="en-US"/>
              <a:t>Did I monitor student behavior?</a:t>
            </a:r>
          </a:p>
        </p:txBody>
      </p:sp>
    </p:spTree>
    <p:extLst>
      <p:ext uri="{BB962C8B-B14F-4D97-AF65-F5344CB8AC3E}">
        <p14:creationId xmlns:p14="http://schemas.microsoft.com/office/powerpoint/2010/main" val="3654435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29400" y="1600201"/>
            <a:ext cx="3546764" cy="4589929"/>
          </a:xfrm>
          <a:prstGeom prst="rect">
            <a:avLst/>
          </a:prstGeom>
          <a:ln>
            <a:solidFill>
              <a:srgbClr val="4F81BD"/>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81200" y="1600201"/>
            <a:ext cx="3546764" cy="4589929"/>
          </a:xfrm>
          <a:prstGeom prst="rect">
            <a:avLst/>
          </a:prstGeom>
          <a:ln>
            <a:solidFill>
              <a:srgbClr val="4F81BD"/>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solidFill>
            <a:srgbClr val="002060"/>
          </a:solidFill>
        </p:spPr>
        <p:txBody>
          <a:bodyPr/>
          <a:lstStyle/>
          <a:p>
            <a:r>
              <a:rPr lang="en-US"/>
              <a:t>What do students think about it? </a:t>
            </a:r>
          </a:p>
        </p:txBody>
      </p:sp>
      <p:sp>
        <p:nvSpPr>
          <p:cNvPr id="5" name="Rounded Rectangle 4"/>
          <p:cNvSpPr/>
          <p:nvPr/>
        </p:nvSpPr>
        <p:spPr>
          <a:xfrm>
            <a:off x="4544845" y="2652304"/>
            <a:ext cx="3419145" cy="88443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See “</a:t>
            </a:r>
            <a:r>
              <a:rPr kumimoji="0" lang="en-US" sz="1600" b="0" i="0" u="none" strike="noStrike" kern="1200" cap="none" spc="0" normalizeH="0" baseline="0" noProof="0" err="1">
                <a:ln>
                  <a:noFill/>
                </a:ln>
                <a:solidFill>
                  <a:prstClr val="white"/>
                </a:solidFill>
                <a:effectLst/>
                <a:uLnTx/>
                <a:uFillTx/>
                <a:latin typeface="Calibri"/>
                <a:ea typeface="+mn-ea"/>
                <a:cs typeface="+mn-cs"/>
              </a:rPr>
              <a:t>Precorrection</a:t>
            </a:r>
            <a:r>
              <a:rPr kumimoji="0" lang="en-US" sz="1600" b="0" i="0" u="none" strike="noStrike" kern="1200" cap="none" spc="0" normalizeH="0" baseline="0" noProof="0">
                <a:ln>
                  <a:noFill/>
                </a:ln>
                <a:solidFill>
                  <a:prstClr val="white"/>
                </a:solidFill>
                <a:effectLst/>
                <a:uLnTx/>
                <a:uFillTx/>
                <a:latin typeface="Calibri"/>
                <a:ea typeface="+mn-ea"/>
                <a:cs typeface="+mn-cs"/>
              </a:rPr>
              <a:t> Social Validity Student”</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4639640" y="3801908"/>
            <a:ext cx="3229553" cy="2308324"/>
          </a:xfrm>
          <a:prstGeom prst="rect">
            <a:avLst/>
          </a:prstGeom>
          <a:solidFill>
            <a:schemeClr val="accent4">
              <a:lumMod val="40000"/>
              <a:lumOff val="60000"/>
            </a:schemeClr>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Completed by the student(s) participating in the intervention at two time points: </a:t>
            </a:r>
          </a:p>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Pre    and    Post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Intervention</a:t>
            </a:r>
          </a:p>
        </p:txBody>
      </p:sp>
      <p:sp>
        <p:nvSpPr>
          <p:cNvPr id="9" name="Striped Right Arrow 8"/>
          <p:cNvSpPr/>
          <p:nvPr/>
        </p:nvSpPr>
        <p:spPr>
          <a:xfrm>
            <a:off x="7815301" y="5410200"/>
            <a:ext cx="457200" cy="167632"/>
          </a:xfrm>
          <a:prstGeom prst="striped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Striped Right Arrow 11"/>
          <p:cNvSpPr/>
          <p:nvPr/>
        </p:nvSpPr>
        <p:spPr>
          <a:xfrm rot="10800000">
            <a:off x="4248172" y="5410200"/>
            <a:ext cx="457200" cy="167632"/>
          </a:xfrm>
          <a:prstGeom prst="striped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283721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a:bodyPr>
          <a:lstStyle/>
          <a:p>
            <a:r>
              <a:rPr lang="en-US"/>
              <a:t>What does the teacher think about it?</a:t>
            </a:r>
          </a:p>
        </p:txBody>
      </p:sp>
      <p:pic>
        <p:nvPicPr>
          <p:cNvPr id="4" name="Picture 3"/>
          <p:cNvPicPr>
            <a:picLocks noChangeAspect="1"/>
          </p:cNvPicPr>
          <p:nvPr/>
        </p:nvPicPr>
        <p:blipFill>
          <a:blip r:embed="rId2"/>
          <a:stretch>
            <a:fillRect/>
          </a:stretch>
        </p:blipFill>
        <p:spPr>
          <a:xfrm>
            <a:off x="1981200" y="1756256"/>
            <a:ext cx="3282394" cy="4263545"/>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idx="1"/>
          </p:nvPr>
        </p:nvPicPr>
        <p:blipFill>
          <a:blip r:embed="rId3"/>
          <a:stretch>
            <a:fillRect/>
          </a:stretch>
        </p:blipFill>
        <p:spPr>
          <a:xfrm>
            <a:off x="6858000" y="1752600"/>
            <a:ext cx="3352800" cy="4263542"/>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4743448" y="2076407"/>
            <a:ext cx="2705100" cy="88443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See “Social Validity Adapted-IRP15 Adult”</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4743448" y="3159958"/>
            <a:ext cx="2705100" cy="2677656"/>
          </a:xfrm>
          <a:prstGeom prst="rect">
            <a:avLst/>
          </a:prstGeom>
          <a:solidFill>
            <a:schemeClr val="accent4">
              <a:lumMod val="40000"/>
              <a:lumOff val="60000"/>
            </a:schemeClr>
          </a:solid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Completed by the teacher(s) and parent(s) involved in the intervention at two time points: </a:t>
            </a:r>
          </a:p>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Pre    and    Post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Intervention</a:t>
            </a:r>
          </a:p>
        </p:txBody>
      </p:sp>
      <p:sp>
        <p:nvSpPr>
          <p:cNvPr id="8" name="Striped Right Arrow 7"/>
          <p:cNvSpPr/>
          <p:nvPr/>
        </p:nvSpPr>
        <p:spPr>
          <a:xfrm>
            <a:off x="7391400" y="5148795"/>
            <a:ext cx="457200" cy="194537"/>
          </a:xfrm>
          <a:prstGeom prst="striped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Striped Right Arrow 8"/>
          <p:cNvSpPr/>
          <p:nvPr/>
        </p:nvSpPr>
        <p:spPr>
          <a:xfrm rot="10800000">
            <a:off x="4346909" y="5142725"/>
            <a:ext cx="457200" cy="194537"/>
          </a:xfrm>
          <a:prstGeom prst="striped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55842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p:cNvSpPr txBox="1">
            <a:spLocks noChangeArrowheads="1"/>
          </p:cNvSpPr>
          <p:nvPr/>
        </p:nvSpPr>
        <p:spPr bwMode="auto">
          <a:xfrm>
            <a:off x="1524000" y="1"/>
            <a:ext cx="9144000" cy="800219"/>
          </a:xfrm>
          <a:prstGeom prst="rect">
            <a:avLst/>
          </a:prstGeom>
          <a:solidFill>
            <a:srgbClr val="ABB8C9"/>
          </a:solid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1200" cap="none" spc="0" normalizeH="0" baseline="0" noProof="0">
              <a:ln>
                <a:noFill/>
              </a:ln>
              <a:solidFill>
                <a:prstClr val="black"/>
              </a:solidFill>
              <a:effectLst/>
              <a:uLnTx/>
              <a:uFillTx/>
              <a:latin typeface="Calibri" pitchFamily="-109" charset="0"/>
              <a:ea typeface="+mn-ea"/>
              <a:cs typeface="Arial" charset="0"/>
            </a:endParaRPr>
          </a:p>
        </p:txBody>
      </p:sp>
      <p:sp>
        <p:nvSpPr>
          <p:cNvPr id="28" name="Arrow Tier 1"/>
          <p:cNvSpPr/>
          <p:nvPr/>
        </p:nvSpPr>
        <p:spPr bwMode="auto">
          <a:xfrm>
            <a:off x="1524015" y="416602"/>
            <a:ext cx="3517365" cy="19812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a:ea typeface="+mn-ea"/>
                <a:cs typeface="+mn-cs"/>
              </a:rPr>
              <a:t>Goal: Reduce Harm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Specialized individual systems for students with high-risk</a:t>
            </a:r>
          </a:p>
        </p:txBody>
      </p:sp>
      <p:pic>
        <p:nvPicPr>
          <p:cNvPr id="60" name="Original Triangle" descr="Triangle 3.jpg"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986105"/>
            <a:ext cx="8420100" cy="582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9" name="Triangle"/>
          <p:cNvGrpSpPr/>
          <p:nvPr/>
        </p:nvGrpSpPr>
        <p:grpSpPr>
          <a:xfrm>
            <a:off x="1947334" y="1059256"/>
            <a:ext cx="8466403" cy="5722545"/>
            <a:chOff x="423333" y="1059255"/>
            <a:chExt cx="8466403" cy="5722545"/>
          </a:xfrm>
        </p:grpSpPr>
        <p:sp>
          <p:nvSpPr>
            <p:cNvPr id="8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8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Domains"/>
            <p:cNvSpPr txBox="1"/>
            <p:nvPr userDrawn="1"/>
          </p:nvSpPr>
          <p:spPr>
            <a:xfrm>
              <a:off x="423333" y="6096000"/>
              <a:ext cx="8297334"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41463" algn="ctr"/>
                  <a:tab pos="4056063"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Arial" charset="0"/>
                </a:rPr>
                <a:t>	Academic	Behavioral	Social</a:t>
              </a:r>
            </a:p>
          </p:txBody>
        </p:sp>
        <p:cxnSp>
          <p:nvCxnSpPr>
            <p:cNvPr id="92" name="Straight Connector 91"/>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3" name="Straight Connector 92"/>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4" name="Straight Connector 93"/>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95" name="Behavior Arrow"/>
            <p:cNvSpPr>
              <a:spLocks noChangeShapeType="1"/>
            </p:cNvSpPr>
            <p:nvPr userDrawn="1"/>
          </p:nvSpPr>
          <p:spPr bwMode="auto">
            <a:xfrm flipH="1">
              <a:off x="4593768" y="4106963"/>
              <a:ext cx="2213536" cy="2079382"/>
            </a:xfrm>
            <a:prstGeom prst="line">
              <a:avLst/>
            </a:prstGeom>
            <a:noFill/>
            <a:ln w="5715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96" name="Social Arrow"/>
            <p:cNvSpPr>
              <a:spLocks noChangeShapeType="1"/>
            </p:cNvSpPr>
            <p:nvPr userDrawn="1"/>
          </p:nvSpPr>
          <p:spPr bwMode="auto">
            <a:xfrm flipH="1">
              <a:off x="7096742" y="5486399"/>
              <a:ext cx="690665" cy="699945"/>
            </a:xfrm>
            <a:prstGeom prst="line">
              <a:avLst/>
            </a:prstGeom>
            <a:noFill/>
            <a:ln w="5715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97" name="PBIS Framework"/>
            <p:cNvSpPr txBox="1">
              <a:spLocks noChangeArrowheads="1"/>
            </p:cNvSpPr>
            <p:nvPr userDrawn="1"/>
          </p:nvSpPr>
          <p:spPr bwMode="auto">
            <a:xfrm>
              <a:off x="6638572" y="3740744"/>
              <a:ext cx="1905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itchFamily="-109" charset="0"/>
                  <a:ea typeface="+mn-ea"/>
                  <a:cs typeface="Arial" charset="0"/>
                </a:rPr>
                <a:t>PBIS Framework</a:t>
              </a:r>
            </a:p>
          </p:txBody>
        </p:sp>
        <p:sp>
          <p:nvSpPr>
            <p:cNvPr id="98" name="Validated Curricula"/>
            <p:cNvSpPr txBox="1">
              <a:spLocks noChangeArrowheads="1"/>
            </p:cNvSpPr>
            <p:nvPr userDrawn="1"/>
          </p:nvSpPr>
          <p:spPr bwMode="auto">
            <a:xfrm>
              <a:off x="7702611" y="4884936"/>
              <a:ext cx="11871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itchFamily="-109" charset="0"/>
                  <a:ea typeface="+mn-ea"/>
                  <a:cs typeface="Arial" charset="0"/>
                </a:rPr>
                <a:t>Validated Curricula</a:t>
              </a:r>
            </a:p>
          </p:txBody>
        </p:sp>
        <p:sp>
          <p:nvSpPr>
            <p:cNvPr id="99"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≈80%</a:t>
              </a:r>
            </a:p>
          </p:txBody>
        </p:sp>
        <p:sp>
          <p:nvSpPr>
            <p:cNvPr id="100"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≈15%</a:t>
              </a:r>
            </a:p>
          </p:txBody>
        </p:sp>
        <p:sp>
          <p:nvSpPr>
            <p:cNvPr id="101"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≈5%</a:t>
              </a:r>
            </a:p>
          </p:txBody>
        </p:sp>
      </p:grpSp>
      <p:grpSp>
        <p:nvGrpSpPr>
          <p:cNvPr id="102" name="Arrows"/>
          <p:cNvGrpSpPr/>
          <p:nvPr/>
        </p:nvGrpSpPr>
        <p:grpSpPr>
          <a:xfrm>
            <a:off x="1524001" y="1358106"/>
            <a:ext cx="9137191" cy="3823494"/>
            <a:chOff x="0" y="1358106"/>
            <a:chExt cx="9137191" cy="3823494"/>
          </a:xfrm>
        </p:grpSpPr>
        <p:sp>
          <p:nvSpPr>
            <p:cNvPr id="103" name="Arrow Tier 1"/>
            <p:cNvSpPr/>
            <p:nvPr userDrawn="1"/>
          </p:nvSpPr>
          <p:spPr bwMode="auto">
            <a:xfrm>
              <a:off x="0" y="3200400"/>
              <a:ext cx="3810000" cy="19812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a:ea typeface="+mn-ea"/>
                  <a:cs typeface="+mn-cs"/>
                </a:rPr>
                <a:t>Goal: Prevent Harm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School/classroom-wide systems for all students, staff, &amp; settings</a:t>
              </a:r>
            </a:p>
          </p:txBody>
        </p:sp>
        <p:sp>
          <p:nvSpPr>
            <p:cNvPr id="104" name="Arrow Tier 2"/>
            <p:cNvSpPr/>
            <p:nvPr userDrawn="1"/>
          </p:nvSpPr>
          <p:spPr bwMode="auto">
            <a:xfrm flipH="1">
              <a:off x="6046519" y="1358106"/>
              <a:ext cx="3090672" cy="19812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a:ea typeface="+mn-ea"/>
                  <a:cs typeface="Arial" charset="0"/>
                </a:rPr>
                <a:t>Goal: Reverse Harm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Arial" charset="0"/>
                </a:rPr>
                <a:t>Specialized group systems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Arial" charset="0"/>
                </a:rPr>
                <a:t>for students at-risk</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6" name="Tier 1"/>
          <p:cNvSpPr txBox="1">
            <a:spLocks noChangeArrowheads="1"/>
          </p:cNvSpPr>
          <p:nvPr/>
        </p:nvSpPr>
        <p:spPr bwMode="auto">
          <a:xfrm>
            <a:off x="4000500" y="5029200"/>
            <a:ext cx="419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itchFamily="-109" charset="0"/>
                <a:ea typeface="+mn-ea"/>
                <a:cs typeface="Arial" charset="0"/>
              </a:rPr>
              <a:t>Primary Prevention (Tier 1) </a:t>
            </a:r>
          </a:p>
        </p:txBody>
      </p:sp>
      <p:sp>
        <p:nvSpPr>
          <p:cNvPr id="107" name="Tier 2"/>
          <p:cNvSpPr txBox="1">
            <a:spLocks noChangeArrowheads="1"/>
          </p:cNvSpPr>
          <p:nvPr/>
        </p:nvSpPr>
        <p:spPr bwMode="auto">
          <a:xfrm>
            <a:off x="4000500" y="2683938"/>
            <a:ext cx="4191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itchFamily="-109" charset="0"/>
                <a:ea typeface="+mn-ea"/>
                <a:cs typeface="Arial" charset="0"/>
              </a:rPr>
              <a:t>Secondary Prevention (Tier 2) </a:t>
            </a:r>
          </a:p>
        </p:txBody>
      </p:sp>
      <p:sp>
        <p:nvSpPr>
          <p:cNvPr id="108" name="Tier 3"/>
          <p:cNvSpPr txBox="1">
            <a:spLocks noChangeArrowheads="1"/>
          </p:cNvSpPr>
          <p:nvPr/>
        </p:nvSpPr>
        <p:spPr bwMode="auto">
          <a:xfrm>
            <a:off x="4191000" y="1396999"/>
            <a:ext cx="3810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itchFamily="-109" charset="0"/>
                <a:ea typeface="+mn-ea"/>
                <a:cs typeface="Arial" charset="0"/>
              </a:rPr>
              <a:t>Tertiary Prevention  (Tier 3)</a:t>
            </a:r>
          </a:p>
        </p:txBody>
      </p:sp>
      <p:sp>
        <p:nvSpPr>
          <p:cNvPr id="2" name="TextBox 1"/>
          <p:cNvSpPr txBox="1"/>
          <p:nvPr/>
        </p:nvSpPr>
        <p:spPr>
          <a:xfrm>
            <a:off x="4259600" y="395891"/>
            <a:ext cx="36728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(Lane, </a:t>
            </a:r>
            <a:r>
              <a:rPr kumimoji="0" lang="en-US" sz="2000" b="1" i="0" u="none" strike="noStrike" kern="1200" cap="none" spc="0" normalizeH="0" baseline="0" noProof="0" err="1">
                <a:ln>
                  <a:noFill/>
                </a:ln>
                <a:solidFill>
                  <a:prstClr val="black"/>
                </a:solidFill>
                <a:effectLst/>
                <a:uLnTx/>
                <a:uFillTx/>
                <a:latin typeface="Calibri"/>
                <a:ea typeface="+mn-ea"/>
                <a:cs typeface="+mn-cs"/>
              </a:rPr>
              <a:t>Kalberg</a:t>
            </a:r>
            <a:r>
              <a:rPr kumimoji="0" lang="en-US" sz="2000" b="1" i="0" u="none" strike="noStrike" kern="1200" cap="none" spc="0" normalizeH="0" baseline="0" noProof="0">
                <a:ln>
                  <a:noFill/>
                </a:ln>
                <a:solidFill>
                  <a:prstClr val="black"/>
                </a:solidFill>
                <a:effectLst/>
                <a:uLnTx/>
                <a:uFillTx/>
                <a:latin typeface="Calibri"/>
                <a:ea typeface="+mn-ea"/>
                <a:cs typeface="+mn-cs"/>
              </a:rPr>
              <a:t>, &amp; </a:t>
            </a:r>
            <a:r>
              <a:rPr kumimoji="0" lang="en-US" sz="2000" b="1" i="0" u="none" strike="noStrike" kern="1200" cap="none" spc="0" normalizeH="0" baseline="0" noProof="0" err="1">
                <a:ln>
                  <a:noFill/>
                </a:ln>
                <a:solidFill>
                  <a:prstClr val="black"/>
                </a:solidFill>
                <a:effectLst/>
                <a:uLnTx/>
                <a:uFillTx/>
                <a:latin typeface="Calibri"/>
                <a:ea typeface="+mn-ea"/>
                <a:cs typeface="+mn-cs"/>
              </a:rPr>
              <a:t>Menzies</a:t>
            </a:r>
            <a:r>
              <a:rPr kumimoji="0" lang="en-US" sz="2000" b="1" i="0" u="none" strike="noStrike" kern="1200" cap="none" spc="0" normalizeH="0" baseline="0" noProof="0">
                <a:ln>
                  <a:noFill/>
                </a:ln>
                <a:solidFill>
                  <a:prstClr val="black"/>
                </a:solidFill>
                <a:effectLst/>
                <a:uLnTx/>
                <a:uFillTx/>
                <a:latin typeface="Calibri"/>
                <a:ea typeface="+mn-ea"/>
                <a:cs typeface="+mn-cs"/>
              </a:rPr>
              <a:t>, 2009)</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 name="Oval 14"/>
          <p:cNvSpPr>
            <a:spLocks noChangeArrowheads="1"/>
          </p:cNvSpPr>
          <p:nvPr/>
        </p:nvSpPr>
        <p:spPr bwMode="auto">
          <a:xfrm>
            <a:off x="4076700" y="2133600"/>
            <a:ext cx="4038600" cy="1447800"/>
          </a:xfrm>
          <a:prstGeom prst="ellipse">
            <a:avLst/>
          </a:prstGeom>
          <a:noFill/>
          <a:ln w="76200" cmpd="tri">
            <a:solidFill>
              <a:srgbClr val="27274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274F"/>
              </a:solidFill>
              <a:effectLst/>
              <a:uLnTx/>
              <a:uFillTx/>
              <a:latin typeface="Calibri"/>
              <a:ea typeface="+mn-ea"/>
              <a:cs typeface="+mn-cs"/>
            </a:endParaRPr>
          </a:p>
        </p:txBody>
      </p:sp>
    </p:spTree>
    <p:extLst>
      <p:ext uri="{BB962C8B-B14F-4D97-AF65-F5344CB8AC3E}">
        <p14:creationId xmlns:p14="http://schemas.microsoft.com/office/powerpoint/2010/main" val="426780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i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6950" y="234950"/>
            <a:ext cx="3149600" cy="3721100"/>
          </a:xfrm>
          <a:prstGeom prst="rect">
            <a:avLst/>
          </a:prstGeom>
          <a:noFill/>
          <a:ln w="15875">
            <a:solidFill>
              <a:srgbClr val="7D60A0"/>
            </a:solidFill>
            <a:miter lim="800000"/>
            <a:headEnd/>
            <a:tailEnd/>
          </a:ln>
          <a:extLst>
            <a:ext uri="{909E8E84-426E-40DD-AFC4-6F175D3DCCD1}">
              <a14:hiddenFill xmlns:a14="http://schemas.microsoft.com/office/drawing/2010/main">
                <a:solidFill>
                  <a:srgbClr val="FFFFFF"/>
                </a:solidFill>
              </a14:hiddenFill>
            </a:ext>
          </a:extLst>
        </p:spPr>
      </p:pic>
      <p:pic>
        <p:nvPicPr>
          <p:cNvPr id="26317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794024">
            <a:off x="5233988" y="385764"/>
            <a:ext cx="3175000" cy="3419475"/>
          </a:xfrm>
          <a:prstGeom prst="rect">
            <a:avLst/>
          </a:prstGeom>
          <a:solidFill>
            <a:schemeClr val="bg1"/>
          </a:solidFill>
          <a:ln w="12700">
            <a:solidFill>
              <a:schemeClr val="tx1"/>
            </a:solidFill>
            <a:miter lim="800000"/>
            <a:headEnd/>
            <a:tailEnd/>
          </a:ln>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19138">
            <a:off x="2778126" y="3271839"/>
            <a:ext cx="2633663" cy="3443287"/>
          </a:xfrm>
          <a:prstGeom prst="rect">
            <a:avLst/>
          </a:prstGeom>
          <a:ln w="15875">
            <a:solidFill>
              <a:schemeClr val="accent1">
                <a:shade val="50000"/>
              </a:schemeClr>
            </a:solidFill>
          </a:ln>
        </p:spPr>
      </p:pic>
      <p:pic>
        <p:nvPicPr>
          <p:cNvPr id="263173"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1119812">
            <a:off x="4414838" y="2314576"/>
            <a:ext cx="2882900" cy="3343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53617">
            <a:off x="6042558" y="4261409"/>
            <a:ext cx="2174875" cy="2492375"/>
          </a:xfrm>
          <a:prstGeom prst="rect">
            <a:avLst/>
          </a:prstGeom>
          <a:ln w="19050">
            <a:solidFill>
              <a:schemeClr val="accent1">
                <a:shade val="50000"/>
              </a:schemeClr>
            </a:solidFill>
          </a:ln>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67904">
            <a:off x="1414463" y="1958975"/>
            <a:ext cx="2366963" cy="3290888"/>
          </a:xfrm>
          <a:prstGeom prst="rect">
            <a:avLst/>
          </a:prstGeom>
          <a:noFill/>
          <a:ln w="9525">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166975">
            <a:off x="7369176" y="1290639"/>
            <a:ext cx="2371725" cy="3074987"/>
          </a:xfrm>
          <a:prstGeom prst="rect">
            <a:avLst/>
          </a:prstGeom>
          <a:noFill/>
          <a:ln w="12700">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21422946">
            <a:off x="6805109" y="2011842"/>
            <a:ext cx="3676650" cy="4845050"/>
          </a:xfrm>
          <a:prstGeom prst="rect">
            <a:avLst/>
          </a:prstGeom>
          <a:noFill/>
          <a:ln w="9525">
            <a:solidFill>
              <a:srgbClr val="00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29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5600" y="6400800"/>
            <a:ext cx="3962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(Lane, Menzies, Ennis, &amp; Oakes, 2015)</a:t>
            </a:r>
          </a:p>
        </p:txBody>
      </p:sp>
      <p:sp>
        <p:nvSpPr>
          <p:cNvPr id="10" name="Title 1"/>
          <p:cNvSpPr>
            <a:spLocks noGrp="1"/>
          </p:cNvSpPr>
          <p:nvPr>
            <p:ph type="title"/>
          </p:nvPr>
        </p:nvSpPr>
        <p:spPr>
          <a:solidFill>
            <a:srgbClr val="002060"/>
          </a:solidFill>
        </p:spPr>
        <p:txBody>
          <a:bodyPr>
            <a:normAutofit/>
          </a:bodyPr>
          <a:lstStyle/>
          <a:p>
            <a:r>
              <a:rPr lang="en-US"/>
              <a:t>Sample Elementary Intervention Grid</a:t>
            </a:r>
          </a:p>
        </p:txBody>
      </p:sp>
      <p:graphicFrame>
        <p:nvGraphicFramePr>
          <p:cNvPr id="5" name="Content Placeholder 4"/>
          <p:cNvGraphicFramePr>
            <a:graphicFrameLocks noGrp="1"/>
          </p:cNvGraphicFramePr>
          <p:nvPr>
            <p:ph idx="1"/>
          </p:nvPr>
        </p:nvGraphicFramePr>
        <p:xfrm>
          <a:off x="1533331" y="1598676"/>
          <a:ext cx="9144000" cy="4584192"/>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276669">
                  <a:extLst>
                    <a:ext uri="{9D8B030D-6E8A-4147-A177-3AD203B41FA5}">
                      <a16:colId xmlns:a16="http://schemas.microsoft.com/office/drawing/2014/main" val="20002"/>
                    </a:ext>
                  </a:extLst>
                </a:gridCol>
                <a:gridCol w="2142931">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370840">
                <a:tc>
                  <a:txBody>
                    <a:bodyPr/>
                    <a:lstStyle/>
                    <a:p>
                      <a:pPr marL="0" marR="0" algn="ctr">
                        <a:lnSpc>
                          <a:spcPct val="90000"/>
                        </a:lnSpc>
                        <a:spcBef>
                          <a:spcPts val="0"/>
                        </a:spcBef>
                        <a:spcAft>
                          <a:spcPts val="0"/>
                        </a:spcAft>
                      </a:pPr>
                      <a:r>
                        <a:rPr lang="en-US" sz="1700" kern="1400">
                          <a:effectLst/>
                        </a:rPr>
                        <a:t>Support</a:t>
                      </a:r>
                      <a:endParaRPr lang="en-US" sz="1700" kern="1400">
                        <a:solidFill>
                          <a:srgbClr val="000000"/>
                        </a:solidFill>
                        <a:effectLst/>
                        <a:latin typeface="+mn-lt"/>
                        <a:ea typeface="Times New Roman"/>
                        <a:cs typeface="Times New Roman"/>
                      </a:endParaRPr>
                    </a:p>
                  </a:txBody>
                  <a:tcPr marL="68580" marR="68580" marT="0" marB="0"/>
                </a:tc>
                <a:tc>
                  <a:txBody>
                    <a:bodyPr/>
                    <a:lstStyle/>
                    <a:p>
                      <a:pPr marL="0" marR="0" algn="ctr">
                        <a:lnSpc>
                          <a:spcPct val="90000"/>
                        </a:lnSpc>
                        <a:spcBef>
                          <a:spcPts val="0"/>
                        </a:spcBef>
                        <a:spcAft>
                          <a:spcPts val="0"/>
                        </a:spcAft>
                      </a:pPr>
                      <a:r>
                        <a:rPr lang="en-US" sz="1700" kern="1400">
                          <a:effectLst/>
                        </a:rPr>
                        <a:t>Description</a:t>
                      </a:r>
                      <a:endParaRPr lang="en-US" sz="1700" kern="1400">
                        <a:solidFill>
                          <a:srgbClr val="000000"/>
                        </a:solidFill>
                        <a:effectLst/>
                        <a:latin typeface="+mn-lt"/>
                        <a:ea typeface="Times New Roman"/>
                        <a:cs typeface="Times New Roman"/>
                      </a:endParaRPr>
                    </a:p>
                  </a:txBody>
                  <a:tcPr marL="68580" marR="68580" marT="0" marB="0"/>
                </a:tc>
                <a:tc>
                  <a:txBody>
                    <a:bodyPr/>
                    <a:lstStyle/>
                    <a:p>
                      <a:pPr marL="0" marR="0" algn="ctr">
                        <a:lnSpc>
                          <a:spcPct val="90000"/>
                        </a:lnSpc>
                        <a:spcBef>
                          <a:spcPts val="0"/>
                        </a:spcBef>
                        <a:spcAft>
                          <a:spcPts val="0"/>
                        </a:spcAft>
                      </a:pPr>
                      <a:r>
                        <a:rPr lang="en-US" sz="1700" kern="1400">
                          <a:effectLst/>
                        </a:rPr>
                        <a:t>School-Wide Data:</a:t>
                      </a:r>
                    </a:p>
                    <a:p>
                      <a:pPr marL="0" marR="0" algn="ctr">
                        <a:lnSpc>
                          <a:spcPct val="90000"/>
                        </a:lnSpc>
                        <a:spcBef>
                          <a:spcPts val="0"/>
                        </a:spcBef>
                        <a:spcAft>
                          <a:spcPts val="0"/>
                        </a:spcAft>
                      </a:pPr>
                      <a:r>
                        <a:rPr lang="en-US" sz="1700" kern="1400">
                          <a:effectLst/>
                        </a:rPr>
                        <a:t>Entry Criteria</a:t>
                      </a:r>
                      <a:endParaRPr lang="en-US" sz="1700" kern="1400">
                        <a:solidFill>
                          <a:srgbClr val="000000"/>
                        </a:solidFill>
                        <a:effectLst/>
                        <a:latin typeface="+mn-lt"/>
                        <a:ea typeface="Times New Roman"/>
                        <a:cs typeface="Times New Roman"/>
                      </a:endParaRPr>
                    </a:p>
                  </a:txBody>
                  <a:tcPr marL="68580" marR="68580" marT="0" marB="0"/>
                </a:tc>
                <a:tc>
                  <a:txBody>
                    <a:bodyPr/>
                    <a:lstStyle/>
                    <a:p>
                      <a:pPr marL="0" marR="0" algn="ctr">
                        <a:lnSpc>
                          <a:spcPct val="90000"/>
                        </a:lnSpc>
                        <a:spcBef>
                          <a:spcPts val="0"/>
                        </a:spcBef>
                        <a:spcAft>
                          <a:spcPts val="0"/>
                        </a:spcAft>
                      </a:pPr>
                      <a:r>
                        <a:rPr lang="en-US" sz="1700" kern="1400">
                          <a:effectLst/>
                        </a:rPr>
                        <a:t>Data to Monitor Progress</a:t>
                      </a:r>
                      <a:endParaRPr lang="en-US" sz="1700" kern="1400">
                        <a:solidFill>
                          <a:srgbClr val="000000"/>
                        </a:solidFill>
                        <a:effectLst/>
                        <a:latin typeface="+mn-lt"/>
                        <a:ea typeface="Times New Roman"/>
                        <a:cs typeface="Times New Roman"/>
                      </a:endParaRPr>
                    </a:p>
                  </a:txBody>
                  <a:tcPr marL="68580" marR="68580" marT="0" marB="0"/>
                </a:tc>
                <a:tc>
                  <a:txBody>
                    <a:bodyPr/>
                    <a:lstStyle/>
                    <a:p>
                      <a:pPr marL="0" marR="0" algn="ctr">
                        <a:lnSpc>
                          <a:spcPct val="90000"/>
                        </a:lnSpc>
                        <a:spcBef>
                          <a:spcPts val="0"/>
                        </a:spcBef>
                        <a:spcAft>
                          <a:spcPts val="0"/>
                        </a:spcAft>
                      </a:pPr>
                      <a:r>
                        <a:rPr lang="en-US" sz="1700" kern="1400">
                          <a:effectLst/>
                        </a:rPr>
                        <a:t>Exit Criteria</a:t>
                      </a:r>
                    </a:p>
                    <a:p>
                      <a:pPr marL="0" marR="0" algn="ctr">
                        <a:lnSpc>
                          <a:spcPct val="90000"/>
                        </a:lnSpc>
                        <a:spcBef>
                          <a:spcPts val="0"/>
                        </a:spcBef>
                        <a:spcAft>
                          <a:spcPts val="0"/>
                        </a:spcAft>
                      </a:pPr>
                      <a:r>
                        <a:rPr lang="en-US" sz="1700" kern="1400">
                          <a:effectLst/>
                        </a:rPr>
                        <a:t> </a:t>
                      </a:r>
                      <a:endParaRPr lang="en-US" sz="1700" kern="1400">
                        <a:solidFill>
                          <a:srgbClr val="000000"/>
                        </a:solidFill>
                        <a:effectLst/>
                        <a:latin typeface="+mn-lt"/>
                        <a:ea typeface="Times New Roman"/>
                        <a:cs typeface="Times New Roman"/>
                      </a:endParaRPr>
                    </a:p>
                  </a:txBody>
                  <a:tcPr marL="68580" marR="68580" marT="0" marB="0"/>
                </a:tc>
                <a:extLst>
                  <a:ext uri="{0D108BD9-81ED-4DB2-BD59-A6C34878D82A}">
                    <a16:rowId xmlns:a16="http://schemas.microsoft.com/office/drawing/2014/main" val="10000"/>
                  </a:ext>
                </a:extLst>
              </a:tr>
              <a:tr h="370840">
                <a:tc>
                  <a:txBody>
                    <a:bodyPr/>
                    <a:lstStyle/>
                    <a:p>
                      <a:pPr marL="0" marR="0">
                        <a:spcBef>
                          <a:spcPts val="0"/>
                        </a:spcBef>
                        <a:spcAft>
                          <a:spcPts val="0"/>
                        </a:spcAft>
                      </a:pPr>
                      <a:r>
                        <a:rPr lang="en-US" sz="1700">
                          <a:effectLst/>
                        </a:rPr>
                        <a:t>Pre-correction</a:t>
                      </a:r>
                      <a:endParaRPr lang="en-US" sz="17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a:effectLst/>
                        </a:rPr>
                        <a:t>Plan to modify teacher behavior and environmental contexts where problem behaviors are likely to occur by providing supports, prompts, and reinforcement for appropriate student behavior, preventing problem behaviors from occurring</a:t>
                      </a:r>
                      <a:endParaRPr lang="en-US" sz="1700">
                        <a:solidFill>
                          <a:schemeClr val="tx1"/>
                        </a:solidFill>
                        <a:effectLst/>
                        <a:latin typeface="Times New Roman"/>
                        <a:ea typeface="Times New Roman" panose="02020603050405020304" pitchFamily="18" charset="0"/>
                        <a:cs typeface="Times New Roman"/>
                      </a:endParaRPr>
                    </a:p>
                  </a:txBody>
                  <a:tcPr marL="68580" marR="68580" marT="0" marB="0"/>
                </a:tc>
                <a:tc>
                  <a:txBody>
                    <a:bodyPr/>
                    <a:lstStyle/>
                    <a:p>
                      <a:r>
                        <a:rPr lang="en-US" sz="1700" kern="1200">
                          <a:solidFill>
                            <a:schemeClr val="dk1"/>
                          </a:solidFill>
                          <a:effectLst/>
                          <a:latin typeface="+mn-lt"/>
                          <a:ea typeface="+mn-ea"/>
                          <a:cs typeface="+mn-cs"/>
                        </a:rPr>
                        <a:t>One or more of the following:</a:t>
                      </a:r>
                    </a:p>
                    <a:p>
                      <a:r>
                        <a:rPr lang="en-US" sz="1700" kern="1200">
                          <a:solidFill>
                            <a:schemeClr val="dk1"/>
                          </a:solidFill>
                          <a:effectLst/>
                          <a:latin typeface="+mn-lt"/>
                          <a:ea typeface="+mn-ea"/>
                          <a:cs typeface="+mn-cs"/>
                        </a:rPr>
                        <a:t> </a:t>
                      </a:r>
                      <a:r>
                        <a:rPr lang="en-US" sz="1700" b="1" kern="1400">
                          <a:effectLst/>
                        </a:rPr>
                        <a:t>Behavior</a:t>
                      </a:r>
                    </a:p>
                    <a:p>
                      <a:pPr marL="342900" marR="0" lvl="0" indent="-342900">
                        <a:lnSpc>
                          <a:spcPct val="90000"/>
                        </a:lnSpc>
                        <a:spcBef>
                          <a:spcPts val="0"/>
                        </a:spcBef>
                        <a:spcAft>
                          <a:spcPts val="0"/>
                        </a:spcAft>
                        <a:buFont typeface="Wingdings"/>
                        <a:buChar char=""/>
                      </a:pPr>
                      <a:r>
                        <a:rPr lang="en-US" sz="1700" kern="1400">
                          <a:effectLst/>
                        </a:rPr>
                        <a:t>SRSS-E7: Moderate (4-8) </a:t>
                      </a:r>
                    </a:p>
                    <a:p>
                      <a:pPr marL="342900" marR="0" lvl="0" indent="-342900">
                        <a:lnSpc>
                          <a:spcPct val="90000"/>
                        </a:lnSpc>
                        <a:spcBef>
                          <a:spcPts val="0"/>
                        </a:spcBef>
                        <a:spcAft>
                          <a:spcPts val="0"/>
                        </a:spcAft>
                        <a:buFont typeface="Wingdings"/>
                        <a:buChar char=""/>
                      </a:pPr>
                      <a:r>
                        <a:rPr lang="en-US" sz="1700" kern="1400">
                          <a:effectLst/>
                        </a:rPr>
                        <a:t>SRSS-I5: Moderate (2-3)</a:t>
                      </a:r>
                    </a:p>
                    <a:p>
                      <a:pPr marL="342900" marR="0" lvl="0" indent="-342900">
                        <a:lnSpc>
                          <a:spcPct val="90000"/>
                        </a:lnSpc>
                        <a:spcBef>
                          <a:spcPts val="0"/>
                        </a:spcBef>
                        <a:spcAft>
                          <a:spcPts val="0"/>
                        </a:spcAft>
                        <a:buFont typeface="Wingdings"/>
                        <a:buChar char=""/>
                      </a:pPr>
                      <a:r>
                        <a:rPr lang="en-US" sz="1700" kern="1400">
                          <a:effectLst/>
                        </a:rPr>
                        <a:t>SRSS-E7: High (9-21) </a:t>
                      </a:r>
                    </a:p>
                    <a:p>
                      <a:pPr marL="342900" marR="0" lvl="0" indent="-342900">
                        <a:lnSpc>
                          <a:spcPct val="90000"/>
                        </a:lnSpc>
                        <a:spcBef>
                          <a:spcPts val="0"/>
                        </a:spcBef>
                        <a:spcAft>
                          <a:spcPts val="0"/>
                        </a:spcAft>
                        <a:buFont typeface="Wingdings"/>
                        <a:buChar char=""/>
                      </a:pPr>
                      <a:r>
                        <a:rPr lang="en-US" sz="1700" kern="1400">
                          <a:effectLst/>
                        </a:rPr>
                        <a:t>SRSS-I5: High (4-15)</a:t>
                      </a:r>
                    </a:p>
                    <a:p>
                      <a:pPr marL="342900" marR="0" lvl="0" indent="-342900">
                        <a:lnSpc>
                          <a:spcPct val="90000"/>
                        </a:lnSpc>
                        <a:spcBef>
                          <a:spcPts val="0"/>
                        </a:spcBef>
                        <a:spcAft>
                          <a:spcPts val="0"/>
                        </a:spcAft>
                        <a:buFont typeface="Wingdings"/>
                        <a:buChar char=""/>
                      </a:pPr>
                      <a:r>
                        <a:rPr lang="en-US" sz="1700" kern="1400">
                          <a:effectLst/>
                        </a:rPr>
                        <a:t>2 or more ODRs per day in a class</a:t>
                      </a:r>
                    </a:p>
                    <a:p>
                      <a:pPr algn="ctr"/>
                      <a:r>
                        <a:rPr lang="en-US" sz="1700" b="1" kern="1200">
                          <a:solidFill>
                            <a:schemeClr val="dk1"/>
                          </a:solidFill>
                          <a:effectLst/>
                          <a:latin typeface="+mn-lt"/>
                          <a:ea typeface="+mn-ea"/>
                          <a:cs typeface="+mn-cs"/>
                        </a:rPr>
                        <a:t>__ AND</a:t>
                      </a:r>
                      <a:r>
                        <a:rPr lang="en-US" sz="1700" b="1" kern="1200" baseline="0">
                          <a:solidFill>
                            <a:schemeClr val="dk1"/>
                          </a:solidFill>
                          <a:effectLst/>
                          <a:latin typeface="+mn-lt"/>
                          <a:ea typeface="+mn-ea"/>
                          <a:cs typeface="+mn-cs"/>
                        </a:rPr>
                        <a:t>  __ OR</a:t>
                      </a:r>
                      <a:endParaRPr lang="en-US" sz="1700" b="1" kern="1200">
                        <a:solidFill>
                          <a:schemeClr val="dk1"/>
                        </a:solidFill>
                        <a:effectLst/>
                        <a:latin typeface="+mn-lt"/>
                        <a:ea typeface="+mn-ea"/>
                        <a:cs typeface="+mn-cs"/>
                      </a:endParaRPr>
                    </a:p>
                    <a:p>
                      <a:r>
                        <a:rPr lang="en-US" sz="1700" b="1" kern="1200">
                          <a:solidFill>
                            <a:schemeClr val="dk1"/>
                          </a:solidFill>
                          <a:effectLst/>
                          <a:latin typeface="+mn-lt"/>
                          <a:ea typeface="+mn-ea"/>
                          <a:cs typeface="+mn-cs"/>
                        </a:rPr>
                        <a:t>Academic</a:t>
                      </a:r>
                      <a:endParaRPr lang="en-US" sz="1700" kern="1200">
                        <a:solidFill>
                          <a:schemeClr val="dk1"/>
                        </a:solidFill>
                        <a:effectLst/>
                        <a:latin typeface="+mn-lt"/>
                        <a:ea typeface="+mn-ea"/>
                        <a:cs typeface="+mn-cs"/>
                      </a:endParaRPr>
                    </a:p>
                    <a:p>
                      <a:pPr marL="342900" marR="0" lvl="0" indent="-342900" algn="l" defTabSz="914400" rtl="0" eaLnBrk="1" latinLnBrk="0" hangingPunct="1">
                        <a:lnSpc>
                          <a:spcPct val="90000"/>
                        </a:lnSpc>
                        <a:spcBef>
                          <a:spcPts val="0"/>
                        </a:spcBef>
                        <a:spcAft>
                          <a:spcPts val="0"/>
                        </a:spcAft>
                        <a:buFont typeface="Wingdings"/>
                        <a:buChar char=""/>
                      </a:pPr>
                      <a:r>
                        <a:rPr lang="en-US" sz="1700" kern="1400">
                          <a:solidFill>
                            <a:schemeClr val="dk1"/>
                          </a:solidFill>
                          <a:effectLst/>
                          <a:latin typeface="+mn-lt"/>
                          <a:ea typeface="+mn-ea"/>
                          <a:cs typeface="+mn-cs"/>
                        </a:rPr>
                        <a:t>Consistent, predictable pattern of academic errors </a:t>
                      </a:r>
                      <a:endParaRPr lang="en-US" sz="1700" kern="1400">
                        <a:effectLst/>
                      </a:endParaRPr>
                    </a:p>
                    <a:p>
                      <a:pPr marL="0" marR="0" lvl="0" indent="0">
                        <a:lnSpc>
                          <a:spcPct val="90000"/>
                        </a:lnSpc>
                        <a:spcBef>
                          <a:spcPts val="0"/>
                        </a:spcBef>
                        <a:spcAft>
                          <a:spcPts val="0"/>
                        </a:spcAft>
                        <a:buFont typeface="Wingdings"/>
                        <a:buNone/>
                      </a:pPr>
                      <a:endParaRPr lang="en-US" sz="1700" kern="1400">
                        <a:solidFill>
                          <a:schemeClr val="tx1"/>
                        </a:solidFill>
                        <a:effectLst/>
                        <a:latin typeface="Times New Roman"/>
                        <a:ea typeface="Times New Roman"/>
                        <a:cs typeface="Times New Roman"/>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b="1">
                          <a:effectLst/>
                        </a:rPr>
                        <a:t>Student Performance</a:t>
                      </a:r>
                    </a:p>
                    <a:p>
                      <a:pPr marL="285750" marR="0" indent="-285750">
                        <a:spcBef>
                          <a:spcPts val="0"/>
                        </a:spcBef>
                        <a:spcAft>
                          <a:spcPts val="0"/>
                        </a:spcAft>
                        <a:buFont typeface="Arial" panose="020B0604020202020204" pitchFamily="34" charset="0"/>
                        <a:buChar char="•"/>
                      </a:pPr>
                      <a:r>
                        <a:rPr lang="en-US" sz="1700" kern="1200">
                          <a:solidFill>
                            <a:schemeClr val="dk1"/>
                          </a:solidFill>
                          <a:effectLst/>
                          <a:latin typeface="+mn-lt"/>
                          <a:ea typeface="+mn-ea"/>
                          <a:cs typeface="+mn-cs"/>
                        </a:rPr>
                        <a:t>direct measure of s</a:t>
                      </a:r>
                      <a:r>
                        <a:rPr lang="en-US" sz="1700">
                          <a:effectLst/>
                        </a:rPr>
                        <a:t>tudent behavior targeted</a:t>
                      </a:r>
                      <a:r>
                        <a:rPr lang="en-US" sz="1700" baseline="0">
                          <a:effectLst/>
                        </a:rPr>
                        <a:t> </a:t>
                      </a:r>
                      <a:r>
                        <a:rPr lang="en-US" sz="1700">
                          <a:effectLst/>
                        </a:rPr>
                        <a:t>for improvement</a:t>
                      </a:r>
                    </a:p>
                    <a:p>
                      <a:pPr marL="0" marR="0" indent="0">
                        <a:spcBef>
                          <a:spcPts val="0"/>
                        </a:spcBef>
                        <a:spcAft>
                          <a:spcPts val="0"/>
                        </a:spcAft>
                        <a:buFont typeface="Arial"/>
                        <a:buNone/>
                      </a:pPr>
                      <a:r>
                        <a:rPr lang="en-US" sz="1700" b="1">
                          <a:effectLst/>
                        </a:rPr>
                        <a:t>Treatment integrity</a:t>
                      </a:r>
                    </a:p>
                    <a:p>
                      <a:pPr marL="285750" marR="0" indent="-285750">
                        <a:spcBef>
                          <a:spcPts val="0"/>
                        </a:spcBef>
                        <a:spcAft>
                          <a:spcPts val="0"/>
                        </a:spcAft>
                        <a:buFont typeface="Arial"/>
                        <a:buChar char="•"/>
                      </a:pPr>
                      <a:r>
                        <a:rPr lang="en-US" sz="1700">
                          <a:effectLst/>
                        </a:rPr>
                        <a:t>implementation checklist</a:t>
                      </a:r>
                    </a:p>
                    <a:p>
                      <a:pPr marL="285750" marR="0" indent="-285750">
                        <a:spcBef>
                          <a:spcPts val="0"/>
                        </a:spcBef>
                        <a:spcAft>
                          <a:spcPts val="0"/>
                        </a:spcAft>
                        <a:buFont typeface="Arial"/>
                        <a:buChar char="•"/>
                      </a:pPr>
                      <a:r>
                        <a:rPr lang="en-US" sz="1700">
                          <a:effectLst/>
                        </a:rPr>
                        <a:t>treatment integrity checklist</a:t>
                      </a:r>
                    </a:p>
                    <a:p>
                      <a:pPr marL="0" marR="0">
                        <a:spcBef>
                          <a:spcPts val="0"/>
                        </a:spcBef>
                        <a:spcAft>
                          <a:spcPts val="0"/>
                        </a:spcAft>
                      </a:pPr>
                      <a:r>
                        <a:rPr lang="en-US" sz="1700" b="1">
                          <a:effectLst/>
                        </a:rPr>
                        <a:t>Social validity</a:t>
                      </a:r>
                    </a:p>
                    <a:p>
                      <a:pPr marL="285750" marR="0" indent="-285750">
                        <a:spcBef>
                          <a:spcPts val="0"/>
                        </a:spcBef>
                        <a:spcAft>
                          <a:spcPts val="0"/>
                        </a:spcAft>
                        <a:buFont typeface="Arial"/>
                        <a:buChar char="•"/>
                      </a:pPr>
                      <a:r>
                        <a:rPr lang="en-US" sz="1700">
                          <a:effectLst/>
                        </a:rPr>
                        <a:t>IRP-15 (teacher)</a:t>
                      </a:r>
                    </a:p>
                    <a:p>
                      <a:pPr marL="285750" marR="0" indent="-285750">
                        <a:spcBef>
                          <a:spcPts val="0"/>
                        </a:spcBef>
                        <a:spcAft>
                          <a:spcPts val="0"/>
                        </a:spcAft>
                        <a:buFont typeface="Arial"/>
                        <a:buChar char="•"/>
                      </a:pPr>
                      <a:r>
                        <a:rPr lang="en-US" sz="1700">
                          <a:effectLst/>
                        </a:rPr>
                        <a:t>student-completed survey</a:t>
                      </a:r>
                      <a:endParaRPr lang="en-US" sz="1700" b="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spcBef>
                          <a:spcPts val="0"/>
                        </a:spcBef>
                        <a:spcAft>
                          <a:spcPts val="0"/>
                        </a:spcAft>
                        <a:buFont typeface="Arial"/>
                        <a:buNone/>
                      </a:pPr>
                      <a:r>
                        <a:rPr lang="en-US" sz="1800" kern="1200">
                          <a:solidFill>
                            <a:schemeClr val="dk1"/>
                          </a:solidFill>
                          <a:effectLst/>
                          <a:latin typeface="+mn-lt"/>
                          <a:ea typeface="+mn-ea"/>
                          <a:cs typeface="+mn-cs"/>
                        </a:rPr>
                        <a:t>Meets targeted behavior criterion for 3 consecutive weeks</a:t>
                      </a:r>
                    </a:p>
                    <a:p>
                      <a:pPr marL="0" marR="0" indent="0">
                        <a:spcBef>
                          <a:spcPts val="0"/>
                        </a:spcBef>
                        <a:spcAft>
                          <a:spcPts val="0"/>
                        </a:spcAft>
                        <a:buFont typeface="Arial"/>
                        <a:buNone/>
                      </a:pPr>
                      <a:endParaRPr lang="en-US" sz="1700">
                        <a:effectLst/>
                      </a:endParaRPr>
                    </a:p>
                    <a:p>
                      <a:pPr marL="0" marR="0" indent="0">
                        <a:spcBef>
                          <a:spcPts val="0"/>
                        </a:spcBef>
                        <a:spcAft>
                          <a:spcPts val="0"/>
                        </a:spcAft>
                        <a:buFont typeface="Arial"/>
                        <a:buNone/>
                      </a:pPr>
                      <a:r>
                        <a:rPr lang="en-US" sz="1700">
                          <a:effectLst/>
                        </a:rPr>
                        <a:t>Two</a:t>
                      </a:r>
                      <a:r>
                        <a:rPr lang="en-US" sz="1700" baseline="0">
                          <a:effectLst/>
                        </a:rPr>
                        <a:t> </a:t>
                      </a:r>
                      <a:r>
                        <a:rPr lang="en-US" sz="1700">
                          <a:effectLst/>
                        </a:rPr>
                        <a:t>consecutive weeks of zero</a:t>
                      </a:r>
                      <a:r>
                        <a:rPr lang="en-US" sz="1700" baseline="0">
                          <a:effectLst/>
                        </a:rPr>
                        <a:t> discipline referrals </a:t>
                      </a:r>
                      <a:r>
                        <a:rPr lang="en-US" sz="1700">
                          <a:effectLst/>
                        </a:rPr>
                        <a:t>during target time / activity</a:t>
                      </a:r>
                    </a:p>
                    <a:p>
                      <a:pPr marL="0" marR="0" indent="0" algn="ctr">
                        <a:spcBef>
                          <a:spcPts val="0"/>
                        </a:spcBef>
                        <a:spcAft>
                          <a:spcPts val="0"/>
                        </a:spcAft>
                        <a:buFont typeface="Arial"/>
                        <a:buNone/>
                      </a:pPr>
                      <a:r>
                        <a:rPr lang="en-US" sz="1700" b="1">
                          <a:effectLst/>
                        </a:rPr>
                        <a:t>and</a:t>
                      </a:r>
                    </a:p>
                    <a:p>
                      <a:pPr marL="342900" marR="0" lvl="0" indent="-342900">
                        <a:lnSpc>
                          <a:spcPct val="90000"/>
                        </a:lnSpc>
                        <a:spcBef>
                          <a:spcPts val="0"/>
                        </a:spcBef>
                        <a:spcAft>
                          <a:spcPts val="0"/>
                        </a:spcAft>
                        <a:buFont typeface="Wingdings" panose="05000000000000000000" pitchFamily="2" charset="2"/>
                        <a:buChar char="q"/>
                      </a:pPr>
                      <a:r>
                        <a:rPr lang="en-US" sz="1700" kern="1400">
                          <a:effectLst/>
                        </a:rPr>
                        <a:t>SRSS-E7: low risk (0-3) </a:t>
                      </a:r>
                    </a:p>
                    <a:p>
                      <a:pPr marL="342900" marR="0" lvl="0" indent="-342900">
                        <a:lnSpc>
                          <a:spcPct val="90000"/>
                        </a:lnSpc>
                        <a:spcBef>
                          <a:spcPts val="0"/>
                        </a:spcBef>
                        <a:spcAft>
                          <a:spcPts val="0"/>
                        </a:spcAft>
                        <a:buFont typeface="Wingdings" panose="05000000000000000000" pitchFamily="2" charset="2"/>
                        <a:buChar char="q"/>
                      </a:pPr>
                      <a:r>
                        <a:rPr lang="en-US" sz="1700" kern="1400">
                          <a:effectLst/>
                        </a:rPr>
                        <a:t>SRSS-I5: low  risk (0-1)</a:t>
                      </a:r>
                      <a:endParaRPr lang="en-US" sz="1700" kern="140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46693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5600" y="6400800"/>
            <a:ext cx="3962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(Lane, Menzies, Ennis, &amp; Oakes, 2015)</a:t>
            </a:r>
          </a:p>
        </p:txBody>
      </p:sp>
      <p:sp>
        <p:nvSpPr>
          <p:cNvPr id="10" name="Title 1"/>
          <p:cNvSpPr>
            <a:spLocks noGrp="1"/>
          </p:cNvSpPr>
          <p:nvPr>
            <p:ph type="title"/>
          </p:nvPr>
        </p:nvSpPr>
        <p:spPr>
          <a:solidFill>
            <a:srgbClr val="002060"/>
          </a:solidFill>
        </p:spPr>
        <p:txBody>
          <a:bodyPr>
            <a:normAutofit/>
          </a:bodyPr>
          <a:lstStyle/>
          <a:p>
            <a:r>
              <a:rPr lang="en-US"/>
              <a:t>Sample Middle/High School Intervention Grid</a:t>
            </a:r>
          </a:p>
        </p:txBody>
      </p:sp>
      <p:graphicFrame>
        <p:nvGraphicFramePr>
          <p:cNvPr id="5" name="Content Placeholder 4"/>
          <p:cNvGraphicFramePr>
            <a:graphicFrameLocks noGrp="1"/>
          </p:cNvGraphicFramePr>
          <p:nvPr>
            <p:ph idx="1"/>
          </p:nvPr>
        </p:nvGraphicFramePr>
        <p:xfrm>
          <a:off x="1524000" y="1758696"/>
          <a:ext cx="9144000" cy="4180332"/>
        </p:xfrm>
        <a:graphic>
          <a:graphicData uri="http://schemas.openxmlformats.org/drawingml/2006/table">
            <a:tbl>
              <a:tblPr firstRow="1" bandRow="1">
                <a:tableStyleId>{F5AB1C69-6EDB-4FF4-983F-18BD219EF322}</a:tableStyleId>
              </a:tblPr>
              <a:tblGrid>
                <a:gridCol w="11430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527304">
                <a:tc>
                  <a:txBody>
                    <a:bodyPr/>
                    <a:lstStyle/>
                    <a:p>
                      <a:pPr marL="0" marR="0" algn="ctr">
                        <a:lnSpc>
                          <a:spcPct val="90000"/>
                        </a:lnSpc>
                        <a:spcBef>
                          <a:spcPts val="0"/>
                        </a:spcBef>
                        <a:spcAft>
                          <a:spcPts val="0"/>
                        </a:spcAft>
                      </a:pPr>
                      <a:r>
                        <a:rPr lang="en-US" sz="1700" kern="1400">
                          <a:effectLst/>
                        </a:rPr>
                        <a:t>Support</a:t>
                      </a:r>
                      <a:endParaRPr lang="en-US" sz="1700" kern="1400">
                        <a:solidFill>
                          <a:srgbClr val="000000"/>
                        </a:solidFill>
                        <a:effectLst/>
                        <a:latin typeface="+mn-lt"/>
                        <a:ea typeface="Times New Roman"/>
                        <a:cs typeface="Times New Roman"/>
                      </a:endParaRPr>
                    </a:p>
                  </a:txBody>
                  <a:tcPr marL="68580" marR="68580" marT="0" marB="0"/>
                </a:tc>
                <a:tc>
                  <a:txBody>
                    <a:bodyPr/>
                    <a:lstStyle/>
                    <a:p>
                      <a:pPr marL="0" marR="0" algn="ctr">
                        <a:lnSpc>
                          <a:spcPct val="90000"/>
                        </a:lnSpc>
                        <a:spcBef>
                          <a:spcPts val="0"/>
                        </a:spcBef>
                        <a:spcAft>
                          <a:spcPts val="0"/>
                        </a:spcAft>
                      </a:pPr>
                      <a:r>
                        <a:rPr lang="en-US" sz="1700" kern="1400">
                          <a:effectLst/>
                        </a:rPr>
                        <a:t>Description</a:t>
                      </a:r>
                      <a:endParaRPr lang="en-US" sz="1700" kern="1400">
                        <a:solidFill>
                          <a:srgbClr val="000000"/>
                        </a:solidFill>
                        <a:effectLst/>
                        <a:latin typeface="+mn-lt"/>
                        <a:ea typeface="Times New Roman"/>
                        <a:cs typeface="Times New Roman"/>
                      </a:endParaRPr>
                    </a:p>
                  </a:txBody>
                  <a:tcPr marL="68580" marR="68580" marT="0" marB="0"/>
                </a:tc>
                <a:tc>
                  <a:txBody>
                    <a:bodyPr/>
                    <a:lstStyle/>
                    <a:p>
                      <a:pPr marL="0" marR="0" algn="ctr">
                        <a:lnSpc>
                          <a:spcPct val="90000"/>
                        </a:lnSpc>
                        <a:spcBef>
                          <a:spcPts val="0"/>
                        </a:spcBef>
                        <a:spcAft>
                          <a:spcPts val="0"/>
                        </a:spcAft>
                      </a:pPr>
                      <a:r>
                        <a:rPr lang="en-US" sz="1700" kern="1400">
                          <a:effectLst/>
                        </a:rPr>
                        <a:t>School-Wide Data:</a:t>
                      </a:r>
                    </a:p>
                    <a:p>
                      <a:pPr marL="0" marR="0" algn="ctr">
                        <a:lnSpc>
                          <a:spcPct val="90000"/>
                        </a:lnSpc>
                        <a:spcBef>
                          <a:spcPts val="0"/>
                        </a:spcBef>
                        <a:spcAft>
                          <a:spcPts val="0"/>
                        </a:spcAft>
                      </a:pPr>
                      <a:r>
                        <a:rPr lang="en-US" sz="1700" kern="1400">
                          <a:effectLst/>
                        </a:rPr>
                        <a:t>Entry Criteria</a:t>
                      </a:r>
                      <a:endParaRPr lang="en-US" sz="1700" kern="1400">
                        <a:solidFill>
                          <a:srgbClr val="000000"/>
                        </a:solidFill>
                        <a:effectLst/>
                        <a:latin typeface="+mn-lt"/>
                        <a:ea typeface="Times New Roman"/>
                        <a:cs typeface="Times New Roman"/>
                      </a:endParaRPr>
                    </a:p>
                  </a:txBody>
                  <a:tcPr marL="68580" marR="68580" marT="0" marB="0"/>
                </a:tc>
                <a:tc>
                  <a:txBody>
                    <a:bodyPr/>
                    <a:lstStyle/>
                    <a:p>
                      <a:pPr marL="0" marR="0" algn="ctr">
                        <a:lnSpc>
                          <a:spcPct val="90000"/>
                        </a:lnSpc>
                        <a:spcBef>
                          <a:spcPts val="0"/>
                        </a:spcBef>
                        <a:spcAft>
                          <a:spcPts val="0"/>
                        </a:spcAft>
                      </a:pPr>
                      <a:r>
                        <a:rPr lang="en-US" sz="1700" kern="1400">
                          <a:effectLst/>
                        </a:rPr>
                        <a:t>Data to Monitor Progress</a:t>
                      </a:r>
                      <a:endParaRPr lang="en-US" sz="1700" kern="1400">
                        <a:solidFill>
                          <a:srgbClr val="000000"/>
                        </a:solidFill>
                        <a:effectLst/>
                        <a:latin typeface="+mn-lt"/>
                        <a:ea typeface="Times New Roman"/>
                        <a:cs typeface="Times New Roman"/>
                      </a:endParaRPr>
                    </a:p>
                  </a:txBody>
                  <a:tcPr marL="68580" marR="68580" marT="0" marB="0"/>
                </a:tc>
                <a:tc>
                  <a:txBody>
                    <a:bodyPr/>
                    <a:lstStyle/>
                    <a:p>
                      <a:pPr marL="0" marR="0" algn="ctr">
                        <a:lnSpc>
                          <a:spcPct val="90000"/>
                        </a:lnSpc>
                        <a:spcBef>
                          <a:spcPts val="0"/>
                        </a:spcBef>
                        <a:spcAft>
                          <a:spcPts val="0"/>
                        </a:spcAft>
                      </a:pPr>
                      <a:r>
                        <a:rPr lang="en-US" sz="1700" kern="1400">
                          <a:effectLst/>
                        </a:rPr>
                        <a:t>Exit Criteria</a:t>
                      </a:r>
                    </a:p>
                    <a:p>
                      <a:pPr marL="0" marR="0" algn="ctr">
                        <a:lnSpc>
                          <a:spcPct val="90000"/>
                        </a:lnSpc>
                        <a:spcBef>
                          <a:spcPts val="0"/>
                        </a:spcBef>
                        <a:spcAft>
                          <a:spcPts val="0"/>
                        </a:spcAft>
                      </a:pPr>
                      <a:r>
                        <a:rPr lang="en-US" sz="1700" kern="1400">
                          <a:effectLst/>
                        </a:rPr>
                        <a:t> </a:t>
                      </a:r>
                      <a:endParaRPr lang="en-US" sz="1700" kern="1400">
                        <a:solidFill>
                          <a:srgbClr val="000000"/>
                        </a:solidFill>
                        <a:effectLst/>
                        <a:latin typeface="+mn-lt"/>
                        <a:ea typeface="Times New Roman"/>
                        <a:cs typeface="Times New Roman"/>
                      </a:endParaRPr>
                    </a:p>
                  </a:txBody>
                  <a:tcPr marL="68580" marR="68580" marT="0" marB="0"/>
                </a:tc>
                <a:extLst>
                  <a:ext uri="{0D108BD9-81ED-4DB2-BD59-A6C34878D82A}">
                    <a16:rowId xmlns:a16="http://schemas.microsoft.com/office/drawing/2014/main" val="10000"/>
                  </a:ext>
                </a:extLst>
              </a:tr>
              <a:tr h="370840">
                <a:tc>
                  <a:txBody>
                    <a:bodyPr/>
                    <a:lstStyle/>
                    <a:p>
                      <a:pPr marL="0" marR="0">
                        <a:spcBef>
                          <a:spcPts val="0"/>
                        </a:spcBef>
                        <a:spcAft>
                          <a:spcPts val="0"/>
                        </a:spcAft>
                      </a:pPr>
                      <a:r>
                        <a:rPr lang="en-US" sz="1700">
                          <a:effectLst/>
                        </a:rPr>
                        <a:t>Pre-correction</a:t>
                      </a:r>
                      <a:endParaRPr lang="en-US" sz="17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a:effectLst/>
                        </a:rPr>
                        <a:t>Plan to modify teacher behavior and environmental contexts where problem behaviors are likely to occur by providing supports, prompts, and reinforcement for appropriate student behavior, preventing problem behaviors from occurring</a:t>
                      </a:r>
                      <a:endParaRPr lang="en-US" sz="1700">
                        <a:solidFill>
                          <a:schemeClr val="tx1"/>
                        </a:solidFill>
                        <a:effectLst/>
                        <a:latin typeface="Times New Roman"/>
                        <a:ea typeface="Times New Roman" panose="02020603050405020304" pitchFamily="18" charset="0"/>
                        <a:cs typeface="Times New Roman"/>
                      </a:endParaRPr>
                    </a:p>
                  </a:txBody>
                  <a:tcPr marL="68580" marR="68580" marT="0" marB="0"/>
                </a:tc>
                <a:tc>
                  <a:txBody>
                    <a:bodyPr/>
                    <a:lstStyle/>
                    <a:p>
                      <a:r>
                        <a:rPr lang="en-US" sz="1700" kern="1200">
                          <a:solidFill>
                            <a:schemeClr val="dk1"/>
                          </a:solidFill>
                          <a:effectLst/>
                          <a:latin typeface="+mn-lt"/>
                          <a:ea typeface="+mn-ea"/>
                          <a:cs typeface="+mn-cs"/>
                        </a:rPr>
                        <a:t>One or more of the following:</a:t>
                      </a:r>
                    </a:p>
                    <a:p>
                      <a:r>
                        <a:rPr lang="en-US" sz="1700" kern="1200">
                          <a:solidFill>
                            <a:schemeClr val="dk1"/>
                          </a:solidFill>
                          <a:effectLst/>
                          <a:latin typeface="+mn-lt"/>
                          <a:ea typeface="+mn-ea"/>
                          <a:cs typeface="+mn-cs"/>
                        </a:rPr>
                        <a:t> </a:t>
                      </a:r>
                      <a:r>
                        <a:rPr lang="en-US" sz="1700" b="1" kern="1400">
                          <a:effectLst/>
                        </a:rPr>
                        <a:t>Behavior</a:t>
                      </a:r>
                    </a:p>
                    <a:p>
                      <a:pPr marL="342900" marR="0" lvl="0" indent="-342900">
                        <a:lnSpc>
                          <a:spcPct val="90000"/>
                        </a:lnSpc>
                        <a:spcBef>
                          <a:spcPts val="0"/>
                        </a:spcBef>
                        <a:spcAft>
                          <a:spcPts val="0"/>
                        </a:spcAft>
                        <a:buFont typeface="Wingdings"/>
                        <a:buChar char=""/>
                      </a:pPr>
                      <a:r>
                        <a:rPr lang="en-US" sz="1700" kern="1400">
                          <a:effectLst/>
                        </a:rPr>
                        <a:t>SRSS-E7: Moderate (4-8) </a:t>
                      </a:r>
                    </a:p>
                    <a:p>
                      <a:pPr marL="342900" marR="0" lvl="0" indent="-342900">
                        <a:lnSpc>
                          <a:spcPct val="90000"/>
                        </a:lnSpc>
                        <a:spcBef>
                          <a:spcPts val="0"/>
                        </a:spcBef>
                        <a:spcAft>
                          <a:spcPts val="0"/>
                        </a:spcAft>
                        <a:buFont typeface="Wingdings"/>
                        <a:buChar char=""/>
                      </a:pPr>
                      <a:r>
                        <a:rPr lang="en-US" sz="1700" kern="1400">
                          <a:effectLst/>
                        </a:rPr>
                        <a:t>SRSS-E7: High (9-21) </a:t>
                      </a:r>
                    </a:p>
                    <a:p>
                      <a:pPr marL="342900" marR="0" lvl="0" indent="-342900">
                        <a:lnSpc>
                          <a:spcPct val="90000"/>
                        </a:lnSpc>
                        <a:spcBef>
                          <a:spcPts val="0"/>
                        </a:spcBef>
                        <a:spcAft>
                          <a:spcPts val="0"/>
                        </a:spcAft>
                        <a:buFont typeface="Wingdings"/>
                        <a:buChar char=""/>
                      </a:pPr>
                      <a:r>
                        <a:rPr lang="en-US" sz="1700" kern="1400">
                          <a:effectLst/>
                        </a:rPr>
                        <a:t>2 or more ODRs per day in a class</a:t>
                      </a:r>
                    </a:p>
                    <a:p>
                      <a:pPr marL="0" marR="0" lvl="0" indent="0">
                        <a:lnSpc>
                          <a:spcPct val="90000"/>
                        </a:lnSpc>
                        <a:spcBef>
                          <a:spcPts val="0"/>
                        </a:spcBef>
                        <a:spcAft>
                          <a:spcPts val="0"/>
                        </a:spcAft>
                        <a:buFont typeface="Wingdings"/>
                        <a:buNone/>
                      </a:pPr>
                      <a:endParaRPr lang="en-US" sz="1700" kern="1400">
                        <a:effectLst/>
                      </a:endParaRPr>
                    </a:p>
                    <a:p>
                      <a:pPr algn="ctr"/>
                      <a:r>
                        <a:rPr lang="en-US" sz="1700" b="1" kern="1200">
                          <a:solidFill>
                            <a:schemeClr val="dk1"/>
                          </a:solidFill>
                          <a:effectLst/>
                          <a:latin typeface="+mn-lt"/>
                          <a:ea typeface="+mn-ea"/>
                          <a:cs typeface="+mn-cs"/>
                        </a:rPr>
                        <a:t>__ AND</a:t>
                      </a:r>
                      <a:r>
                        <a:rPr lang="en-US" sz="1700" b="1" kern="1200" baseline="0">
                          <a:solidFill>
                            <a:schemeClr val="dk1"/>
                          </a:solidFill>
                          <a:effectLst/>
                          <a:latin typeface="+mn-lt"/>
                          <a:ea typeface="+mn-ea"/>
                          <a:cs typeface="+mn-cs"/>
                        </a:rPr>
                        <a:t>  __ OR</a:t>
                      </a:r>
                      <a:endParaRPr lang="en-US" sz="1700" b="1" kern="1200">
                        <a:solidFill>
                          <a:schemeClr val="dk1"/>
                        </a:solidFill>
                        <a:effectLst/>
                        <a:latin typeface="+mn-lt"/>
                        <a:ea typeface="+mn-ea"/>
                        <a:cs typeface="+mn-cs"/>
                      </a:endParaRPr>
                    </a:p>
                    <a:p>
                      <a:endParaRPr lang="en-US" sz="1700" b="1" kern="1200">
                        <a:solidFill>
                          <a:schemeClr val="dk1"/>
                        </a:solidFill>
                        <a:effectLst/>
                        <a:latin typeface="+mn-lt"/>
                        <a:ea typeface="+mn-ea"/>
                        <a:cs typeface="+mn-cs"/>
                      </a:endParaRPr>
                    </a:p>
                    <a:p>
                      <a:r>
                        <a:rPr lang="en-US" sz="1700" b="1" kern="1200">
                          <a:solidFill>
                            <a:schemeClr val="dk1"/>
                          </a:solidFill>
                          <a:effectLst/>
                          <a:latin typeface="+mn-lt"/>
                          <a:ea typeface="+mn-ea"/>
                          <a:cs typeface="+mn-cs"/>
                        </a:rPr>
                        <a:t>Academic</a:t>
                      </a:r>
                      <a:endParaRPr lang="en-US" sz="1700" kern="1200">
                        <a:solidFill>
                          <a:schemeClr val="dk1"/>
                        </a:solidFill>
                        <a:effectLst/>
                        <a:latin typeface="+mn-lt"/>
                        <a:ea typeface="+mn-ea"/>
                        <a:cs typeface="+mn-cs"/>
                      </a:endParaRPr>
                    </a:p>
                    <a:p>
                      <a:pPr marL="342900" marR="0" lvl="0" indent="-342900" algn="l" defTabSz="914400" rtl="0" eaLnBrk="1" latinLnBrk="0" hangingPunct="1">
                        <a:lnSpc>
                          <a:spcPct val="90000"/>
                        </a:lnSpc>
                        <a:spcBef>
                          <a:spcPts val="0"/>
                        </a:spcBef>
                        <a:spcAft>
                          <a:spcPts val="0"/>
                        </a:spcAft>
                        <a:buFont typeface="Wingdings"/>
                        <a:buChar char=""/>
                      </a:pPr>
                      <a:r>
                        <a:rPr lang="en-US" sz="1700" kern="1400">
                          <a:solidFill>
                            <a:schemeClr val="dk1"/>
                          </a:solidFill>
                          <a:effectLst/>
                          <a:latin typeface="+mn-lt"/>
                          <a:ea typeface="+mn-ea"/>
                          <a:cs typeface="+mn-cs"/>
                        </a:rPr>
                        <a:t>Consistent, predictable pattern of academic errors </a:t>
                      </a:r>
                      <a:endParaRPr lang="en-US" sz="1700" kern="1400">
                        <a:effectLst/>
                      </a:endParaRPr>
                    </a:p>
                  </a:txBody>
                  <a:tcPr marL="68580" marR="68580" marT="0" marB="0"/>
                </a:tc>
                <a:tc>
                  <a:txBody>
                    <a:bodyPr/>
                    <a:lstStyle/>
                    <a:p>
                      <a:pPr marL="0" marR="0" indent="0">
                        <a:spcBef>
                          <a:spcPts val="0"/>
                        </a:spcBef>
                        <a:spcAft>
                          <a:spcPts val="0"/>
                        </a:spcAft>
                        <a:buFont typeface="Arial" panose="020B0604020202020204" pitchFamily="34" charset="0"/>
                        <a:buNone/>
                      </a:pPr>
                      <a:r>
                        <a:rPr lang="en-US" sz="1700" b="1">
                          <a:effectLst/>
                        </a:rPr>
                        <a:t>Student Performance</a:t>
                      </a:r>
                    </a:p>
                    <a:p>
                      <a:pPr marL="285750" marR="0" indent="-285750">
                        <a:spcBef>
                          <a:spcPts val="0"/>
                        </a:spcBef>
                        <a:spcAft>
                          <a:spcPts val="0"/>
                        </a:spcAft>
                        <a:buFont typeface="Arial" panose="020B0604020202020204" pitchFamily="34" charset="0"/>
                        <a:buChar char="•"/>
                      </a:pPr>
                      <a:r>
                        <a:rPr lang="en-US" sz="1700" kern="1200">
                          <a:solidFill>
                            <a:schemeClr val="dk1"/>
                          </a:solidFill>
                          <a:effectLst/>
                          <a:latin typeface="+mn-lt"/>
                          <a:ea typeface="+mn-ea"/>
                          <a:cs typeface="+mn-cs"/>
                        </a:rPr>
                        <a:t>direct measure of s</a:t>
                      </a:r>
                      <a:r>
                        <a:rPr lang="en-US" sz="1700">
                          <a:effectLst/>
                        </a:rPr>
                        <a:t>tudent behavior targeted</a:t>
                      </a:r>
                      <a:r>
                        <a:rPr lang="en-US" sz="1700" baseline="0">
                          <a:effectLst/>
                        </a:rPr>
                        <a:t> </a:t>
                      </a:r>
                      <a:r>
                        <a:rPr lang="en-US" sz="1700">
                          <a:effectLst/>
                        </a:rPr>
                        <a:t>for improvement</a:t>
                      </a:r>
                    </a:p>
                    <a:p>
                      <a:pPr marL="0" marR="0" indent="0">
                        <a:spcBef>
                          <a:spcPts val="0"/>
                        </a:spcBef>
                        <a:spcAft>
                          <a:spcPts val="0"/>
                        </a:spcAft>
                        <a:buFont typeface="Arial"/>
                        <a:buNone/>
                      </a:pPr>
                      <a:r>
                        <a:rPr lang="en-US" sz="1700" b="1">
                          <a:effectLst/>
                        </a:rPr>
                        <a:t>Treatment integrity</a:t>
                      </a:r>
                    </a:p>
                    <a:p>
                      <a:pPr marL="285750" marR="0" indent="-285750">
                        <a:spcBef>
                          <a:spcPts val="0"/>
                        </a:spcBef>
                        <a:spcAft>
                          <a:spcPts val="0"/>
                        </a:spcAft>
                        <a:buFont typeface="Arial"/>
                        <a:buChar char="•"/>
                      </a:pPr>
                      <a:r>
                        <a:rPr lang="en-US" sz="1700">
                          <a:effectLst/>
                        </a:rPr>
                        <a:t>implementation checklist</a:t>
                      </a:r>
                    </a:p>
                    <a:p>
                      <a:pPr marL="285750" marR="0" indent="-285750">
                        <a:spcBef>
                          <a:spcPts val="0"/>
                        </a:spcBef>
                        <a:spcAft>
                          <a:spcPts val="0"/>
                        </a:spcAft>
                        <a:buFont typeface="Arial"/>
                        <a:buChar char="•"/>
                      </a:pPr>
                      <a:r>
                        <a:rPr lang="en-US" sz="1700">
                          <a:effectLst/>
                        </a:rPr>
                        <a:t>treatment integrity checklist</a:t>
                      </a:r>
                    </a:p>
                    <a:p>
                      <a:pPr marL="0" marR="0">
                        <a:spcBef>
                          <a:spcPts val="0"/>
                        </a:spcBef>
                        <a:spcAft>
                          <a:spcPts val="0"/>
                        </a:spcAft>
                      </a:pPr>
                      <a:r>
                        <a:rPr lang="en-US" sz="1700" b="1">
                          <a:effectLst/>
                        </a:rPr>
                        <a:t>Social validity</a:t>
                      </a:r>
                    </a:p>
                    <a:p>
                      <a:pPr marL="285750" marR="0" indent="-285750">
                        <a:spcBef>
                          <a:spcPts val="0"/>
                        </a:spcBef>
                        <a:spcAft>
                          <a:spcPts val="0"/>
                        </a:spcAft>
                        <a:buFont typeface="Arial"/>
                        <a:buChar char="•"/>
                      </a:pPr>
                      <a:r>
                        <a:rPr lang="en-US" sz="1700">
                          <a:effectLst/>
                        </a:rPr>
                        <a:t>IRP-15 (teacher)</a:t>
                      </a:r>
                    </a:p>
                    <a:p>
                      <a:pPr marL="285750" marR="0" indent="-285750">
                        <a:spcBef>
                          <a:spcPts val="0"/>
                        </a:spcBef>
                        <a:spcAft>
                          <a:spcPts val="0"/>
                        </a:spcAft>
                        <a:buFont typeface="Arial"/>
                        <a:buChar char="•"/>
                      </a:pPr>
                      <a:r>
                        <a:rPr lang="en-US" sz="1700">
                          <a:effectLst/>
                        </a:rPr>
                        <a:t>student-completed survey</a:t>
                      </a:r>
                      <a:endParaRPr lang="en-US" sz="1700" b="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spcBef>
                          <a:spcPts val="0"/>
                        </a:spcBef>
                        <a:spcAft>
                          <a:spcPts val="0"/>
                        </a:spcAft>
                        <a:buFont typeface="Arial"/>
                        <a:buNone/>
                      </a:pPr>
                      <a:r>
                        <a:rPr lang="en-US" sz="1800" kern="1200">
                          <a:solidFill>
                            <a:schemeClr val="dk1"/>
                          </a:solidFill>
                          <a:effectLst/>
                          <a:latin typeface="+mn-lt"/>
                          <a:ea typeface="+mn-ea"/>
                          <a:cs typeface="+mn-cs"/>
                        </a:rPr>
                        <a:t>Meets targeted behavior criterion for 3 consecutive weeks</a:t>
                      </a:r>
                    </a:p>
                    <a:p>
                      <a:pPr marL="0" marR="0" indent="0">
                        <a:spcBef>
                          <a:spcPts val="0"/>
                        </a:spcBef>
                        <a:spcAft>
                          <a:spcPts val="0"/>
                        </a:spcAft>
                        <a:buFont typeface="Arial"/>
                        <a:buNone/>
                      </a:pPr>
                      <a:endParaRPr lang="en-US" sz="1700">
                        <a:effectLst/>
                      </a:endParaRPr>
                    </a:p>
                    <a:p>
                      <a:pPr marL="0" marR="0" indent="0">
                        <a:spcBef>
                          <a:spcPts val="0"/>
                        </a:spcBef>
                        <a:spcAft>
                          <a:spcPts val="0"/>
                        </a:spcAft>
                        <a:buFont typeface="Arial"/>
                        <a:buNone/>
                      </a:pPr>
                      <a:r>
                        <a:rPr lang="en-US" sz="1700">
                          <a:effectLst/>
                        </a:rPr>
                        <a:t>Two</a:t>
                      </a:r>
                      <a:r>
                        <a:rPr lang="en-US" sz="1700" baseline="0">
                          <a:effectLst/>
                        </a:rPr>
                        <a:t> </a:t>
                      </a:r>
                      <a:r>
                        <a:rPr lang="en-US" sz="1700">
                          <a:effectLst/>
                        </a:rPr>
                        <a:t>consecutive weeks of zero</a:t>
                      </a:r>
                      <a:r>
                        <a:rPr lang="en-US" sz="1700" baseline="0">
                          <a:effectLst/>
                        </a:rPr>
                        <a:t> discipline referrals </a:t>
                      </a:r>
                      <a:r>
                        <a:rPr lang="en-US" sz="1700">
                          <a:effectLst/>
                        </a:rPr>
                        <a:t>during target time / activity</a:t>
                      </a:r>
                    </a:p>
                    <a:p>
                      <a:pPr marL="0" marR="0" indent="0" algn="ctr">
                        <a:spcBef>
                          <a:spcPts val="0"/>
                        </a:spcBef>
                        <a:spcAft>
                          <a:spcPts val="0"/>
                        </a:spcAft>
                        <a:buFont typeface="Arial"/>
                        <a:buNone/>
                      </a:pPr>
                      <a:r>
                        <a:rPr lang="en-US" sz="1700" b="1">
                          <a:effectLst/>
                        </a:rPr>
                        <a:t>and</a:t>
                      </a:r>
                    </a:p>
                    <a:p>
                      <a:pPr marL="342900" marR="0" lvl="0" indent="-342900">
                        <a:lnSpc>
                          <a:spcPct val="90000"/>
                        </a:lnSpc>
                        <a:spcBef>
                          <a:spcPts val="0"/>
                        </a:spcBef>
                        <a:spcAft>
                          <a:spcPts val="0"/>
                        </a:spcAft>
                        <a:buFont typeface="Symbol"/>
                        <a:buChar char=""/>
                      </a:pPr>
                      <a:r>
                        <a:rPr lang="en-US" sz="1700" kern="1400">
                          <a:effectLst/>
                        </a:rPr>
                        <a:t>SRSS-E7: low risk (0-3)</a:t>
                      </a:r>
                      <a:endParaRPr lang="en-US" sz="1700" kern="140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26976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560712" y="1300037"/>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a:xfrm>
            <a:off x="2306498" y="256453"/>
            <a:ext cx="7102229" cy="994172"/>
          </a:xfrm>
        </p:spPr>
        <p:txBody>
          <a:bodyPr>
            <a:normAutofit/>
          </a:bodyPr>
          <a:lstStyle/>
          <a:p>
            <a:r>
              <a:rPr lang="en-US" sz="4000" b="1">
                <a:ea typeface="+mj-lt"/>
                <a:cs typeface="+mj-lt"/>
              </a:rPr>
              <a:t>Setting up for Success at Home</a:t>
            </a:r>
            <a:endParaRPr lang="en-US" sz="4000" b="1"/>
          </a:p>
        </p:txBody>
      </p:sp>
      <p:sp>
        <p:nvSpPr>
          <p:cNvPr id="4" name="Rectangle 3">
            <a:extLst>
              <a:ext uri="{FF2B5EF4-FFF2-40B4-BE49-F238E27FC236}">
                <a16:creationId xmlns:a16="http://schemas.microsoft.com/office/drawing/2014/main" id="{E7E0B1F7-3CF1-45AC-AE7B-F91055FCF0E2}"/>
              </a:ext>
            </a:extLst>
          </p:cNvPr>
          <p:cNvSpPr/>
          <p:nvPr/>
        </p:nvSpPr>
        <p:spPr>
          <a:xfrm>
            <a:off x="961048" y="6161517"/>
            <a:ext cx="4177169" cy="523220"/>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hlinkClick r:id="rId4"/>
              </a:rPr>
              <a:t>http://www.ci3t.org/covid</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C2C501B-3B31-204E-B893-5C76D3F47728}"/>
              </a:ext>
            </a:extLst>
          </p:cNvPr>
          <p:cNvSpPr/>
          <p:nvPr/>
        </p:nvSpPr>
        <p:spPr>
          <a:xfrm>
            <a:off x="761352" y="4526280"/>
            <a:ext cx="6212397" cy="331470"/>
          </a:xfrm>
          <a:prstGeom prst="rect">
            <a:avLst/>
          </a:prstGeom>
          <a:noFill/>
          <a:ln w="381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6186467" y="3411"/>
            <a:ext cx="6005533" cy="584775"/>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Low-Intensity Supports</a:t>
            </a:r>
          </a:p>
        </p:txBody>
      </p:sp>
      <p:pic>
        <p:nvPicPr>
          <p:cNvPr id="2" name="Picture 1"/>
          <p:cNvPicPr>
            <a:picLocks noChangeAspect="1"/>
          </p:cNvPicPr>
          <p:nvPr/>
        </p:nvPicPr>
        <p:blipFill>
          <a:blip r:embed="rId5"/>
          <a:stretch>
            <a:fillRect/>
          </a:stretch>
        </p:blipFill>
        <p:spPr>
          <a:xfrm>
            <a:off x="5857612" y="1300037"/>
            <a:ext cx="4352653" cy="5172502"/>
          </a:xfrm>
          <a:prstGeom prst="rect">
            <a:avLst/>
          </a:prstGeom>
          <a:ln>
            <a:noFill/>
          </a:ln>
          <a:effectLst>
            <a:outerShdw blurRad="292100" dist="139700" dir="2700000" algn="tl" rotWithShape="0">
              <a:srgbClr val="333333">
                <a:alpha val="65000"/>
              </a:srgbClr>
            </a:outerShdw>
          </a:effectLst>
        </p:spPr>
      </p:pic>
      <p:sp>
        <p:nvSpPr>
          <p:cNvPr id="3" name="Arrow: Curved Left 2">
            <a:extLst>
              <a:ext uri="{FF2B5EF4-FFF2-40B4-BE49-F238E27FC236}">
                <a16:creationId xmlns:a16="http://schemas.microsoft.com/office/drawing/2014/main" id="{F01FD703-190D-489A-B582-9C928DB997DB}"/>
              </a:ext>
            </a:extLst>
          </p:cNvPr>
          <p:cNvSpPr/>
          <p:nvPr/>
        </p:nvSpPr>
        <p:spPr>
          <a:xfrm>
            <a:off x="10003422" y="1995011"/>
            <a:ext cx="1993990" cy="1344663"/>
          </a:xfrm>
          <a:prstGeom prst="curvedLeftArrow">
            <a:avLst>
              <a:gd name="adj1" fmla="val 9476"/>
              <a:gd name="adj2" fmla="val 4939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4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050"/>
          <a:stretch/>
        </p:blipFill>
        <p:spPr>
          <a:xfrm>
            <a:off x="1524001" y="1"/>
            <a:ext cx="9149587" cy="6873411"/>
          </a:xfrm>
          <a:prstGeom prst="rect">
            <a:avLst/>
          </a:prstGeom>
          <a:solidFill>
            <a:srgbClr val="000000">
              <a:shade val="95000"/>
            </a:srgbClr>
          </a:solidFill>
          <a:ln w="444500" cap="sq">
            <a:noFill/>
            <a:miter lim="800000"/>
          </a:ln>
          <a:effectLst/>
        </p:spPr>
      </p:pic>
      <p:pic>
        <p:nvPicPr>
          <p:cNvPr id="21" name="Picture 38" descr="10grey"/>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2" descr="9grey"/>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1" descr="8grey"/>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0" descr="7grey"/>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9" descr="6grey"/>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descr="5grey"/>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7" descr="4grey"/>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6" descr="3grey"/>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descr="2grey"/>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4" descr="1grey"/>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2" descr="30seconds_grey"/>
          <p:cNvPicPr>
            <a:picLocks noChangeAspect="1" noChangeArrowheads="1"/>
          </p:cNvPicPr>
          <p:nvPr/>
        </p:nvPicPr>
        <p:blipFill>
          <a:blip r:embed="rId24">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3" descr="00seconds_grey"/>
          <p:cNvPicPr>
            <a:picLocks noChangeAspect="1" noChangeArrowheads="1"/>
          </p:cNvPicPr>
          <p:nvPr/>
        </p:nvPicPr>
        <p:blipFill>
          <a:blip r:embed="rId26">
            <a:extLst>
              <a:ext uri="{BEBA8EAE-BF5A-486C-A8C5-ECC9F3942E4B}">
                <a14:imgProps xmlns:a14="http://schemas.microsoft.com/office/drawing/2010/main">
                  <a14:imgLayer r:embed="rId2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703687"/>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3434993" y="467294"/>
            <a:ext cx="5291191"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Explore “Professional Learning” on </a:t>
            </a:r>
            <a:r>
              <a:rPr kumimoji="0" lang="en-US" sz="24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ci3t.org</a:t>
            </a: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          Download	</a:t>
            </a:r>
            <a:r>
              <a:rPr kumimoji="0" lang="en-US" sz="2000" i="0" u="none" strike="noStrike" kern="1200" cap="none" spc="0" normalizeH="0" baseline="0" noProof="0">
                <a:ln>
                  <a:noFill/>
                </a:ln>
                <a:solidFill>
                  <a:srgbClr val="70AD47"/>
                </a:solidFill>
                <a:effectLst/>
                <a:uLnTx/>
                <a:uFillTx/>
                <a:latin typeface="Calibri" panose="020F0502020204030204"/>
                <a:ea typeface="+mn-ea"/>
                <a:cs typeface="+mn-cs"/>
              </a:rPr>
              <a:t>Instructional Choice</a:t>
            </a:r>
            <a:endParaRPr kumimoji="0" lang="en-US" sz="200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		</a:t>
            </a:r>
            <a:r>
              <a:rPr kumimoji="0" lang="en-US" sz="2000" i="0" u="none" strike="noStrike" kern="1200" cap="none" spc="0" normalizeH="0" baseline="0" noProof="0">
                <a:ln>
                  <a:noFill/>
                </a:ln>
                <a:solidFill>
                  <a:srgbClr val="70AD47"/>
                </a:solidFill>
                <a:effectLst/>
                <a:uLnTx/>
                <a:uFillTx/>
                <a:latin typeface="Calibri" panose="020F0502020204030204"/>
                <a:ea typeface="+mn-ea"/>
                <a:cs typeface="+mn-cs"/>
              </a:rPr>
              <a:t>Precorrection</a:t>
            </a:r>
          </a:p>
          <a:p>
            <a:r>
              <a:rPr kumimoji="0" lang="en-US" sz="2000" b="0" i="0" u="none" strike="noStrike" kern="1200" cap="none" spc="0" normalizeH="0" baseline="0" noProof="0">
                <a:ln>
                  <a:noFill/>
                </a:ln>
                <a:solidFill>
                  <a:srgbClr val="70AD47"/>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70AD47"/>
                </a:solidFill>
                <a:effectLst/>
                <a:uLnTx/>
                <a:uFillTx/>
                <a:latin typeface="Calibri" panose="020F0502020204030204"/>
                <a:ea typeface="+mn-ea"/>
                <a:cs typeface="+mn-cs"/>
              </a:rPr>
              <a:t>Behavior Specific Praise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35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1"/>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Building Your Toolbox</a:t>
            </a:r>
          </a:p>
        </p:txBody>
      </p:sp>
      <p:sp>
        <p:nvSpPr>
          <p:cNvPr id="4" name="Content Placeholder 3"/>
          <p:cNvSpPr>
            <a:spLocks noGrp="1"/>
          </p:cNvSpPr>
          <p:nvPr>
            <p:ph idx="1"/>
          </p:nvPr>
        </p:nvSpPr>
        <p:spPr/>
        <p:txBody>
          <a:bodyPr/>
          <a:lstStyle/>
          <a:p>
            <a:pPr marL="514350" indent="-514350">
              <a:buFont typeface="+mj-lt"/>
              <a:buAutoNum type="arabicPeriod"/>
            </a:pPr>
            <a:r>
              <a:rPr lang="en-US"/>
              <a:t>Instructional Choice</a:t>
            </a:r>
          </a:p>
          <a:p>
            <a:pPr marL="514350" indent="-514350">
              <a:buFont typeface="+mj-lt"/>
              <a:buAutoNum type="arabicPeriod"/>
            </a:pPr>
            <a:r>
              <a:rPr lang="en-US"/>
              <a:t>Precorrection</a:t>
            </a:r>
          </a:p>
          <a:p>
            <a:pPr marL="514350" indent="-514350">
              <a:buFont typeface="+mj-lt"/>
              <a:buAutoNum type="arabicPeriod"/>
            </a:pPr>
            <a:r>
              <a:rPr lang="en-US" b="1"/>
              <a:t>Behavior Specific Praise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857" y="3593924"/>
            <a:ext cx="5714286" cy="29523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3729067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b="2050"/>
          <a:stretch/>
        </p:blipFill>
        <p:spPr>
          <a:xfrm>
            <a:off x="1524001" y="1"/>
            <a:ext cx="9149587" cy="6873411"/>
          </a:xfrm>
          <a:prstGeom prst="rect">
            <a:avLst/>
          </a:prstGeom>
          <a:solidFill>
            <a:srgbClr val="000000">
              <a:shade val="95000"/>
            </a:srgbClr>
          </a:solidFill>
          <a:ln w="444500" cap="sq">
            <a:noFill/>
            <a:miter lim="800000"/>
          </a:ln>
          <a:effectLst/>
        </p:spPr>
      </p:pic>
      <p:pic>
        <p:nvPicPr>
          <p:cNvPr id="21" name="Picture 38" descr="10grey"/>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2" descr="9grey"/>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1" descr="8grey"/>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0" descr="7grey"/>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9" descr="6grey"/>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descr="5grey"/>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7" descr="4grey"/>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6" descr="3grey"/>
          <p:cNvPicPr>
            <a:picLocks noChangeAspect="1" noChangeArrowheads="1"/>
          </p:cNvPicPr>
          <p:nvPr/>
        </p:nvPicPr>
        <p:blipFill>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descr="2grey"/>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4" descr="1grey"/>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2" descr="30seconds_grey"/>
          <p:cNvPicPr>
            <a:picLocks noChangeAspect="1" noChangeArrowheads="1"/>
          </p:cNvPicPr>
          <p:nvPr/>
        </p:nvPicPr>
        <p:blipFill>
          <a:blip r:embed="rId24">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3" descr="00seconds_grey"/>
          <p:cNvPicPr>
            <a:picLocks noChangeAspect="1" noChangeArrowheads="1"/>
          </p:cNvPicPr>
          <p:nvPr/>
        </p:nvPicPr>
        <p:blipFill>
          <a:blip r:embed="rId26">
            <a:extLst>
              <a:ext uri="{BEBA8EAE-BF5A-486C-A8C5-ECC9F3942E4B}">
                <a14:imgProps xmlns:a14="http://schemas.microsoft.com/office/drawing/2010/main">
                  <a14:imgLayer r:embed="rId2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14134" y="1467385"/>
            <a:ext cx="5076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3558940" y="909293"/>
            <a:ext cx="498130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Calibri"/>
                <a:ea typeface="+mn-ea"/>
                <a:cs typeface="+mn-cs"/>
              </a:rPr>
              <a:t>Behavior Specific Praise </a:t>
            </a:r>
            <a:r>
              <a:rPr kumimoji="0" lang="en-US" sz="2400" b="0" i="0" u="none" strike="noStrike" kern="1200" cap="none" spc="0" normalizeH="0" baseline="0" noProof="0">
                <a:ln>
                  <a:noFill/>
                </a:ln>
                <a:solidFill>
                  <a:srgbClr val="000000">
                    <a:lumMod val="85000"/>
                    <a:lumOff val="15000"/>
                  </a:srgbClr>
                </a:solidFill>
                <a:effectLst/>
                <a:uLnTx/>
                <a:uFillTx/>
                <a:latin typeface="Calibri"/>
                <a:ea typeface="+mn-ea"/>
                <a:cs typeface="+mn-cs"/>
              </a:rPr>
              <a:t>… </a:t>
            </a: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pic>
        <p:nvPicPr>
          <p:cNvPr id="40" name="Picture 39"/>
          <p:cNvPicPr>
            <a:picLocks noChangeAspect="1"/>
          </p:cNvPicPr>
          <p:nvPr/>
        </p:nvPicPr>
        <p:blipFill>
          <a:blip r:embed="rId28"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1216813">
            <a:off x="5209487" y="238795"/>
            <a:ext cx="1066993" cy="1003728"/>
          </a:xfrm>
          <a:prstGeom prst="rect">
            <a:avLst/>
          </a:prstGeom>
        </p:spPr>
      </p:pic>
    </p:spTree>
    <p:extLst>
      <p:ext uri="{BB962C8B-B14F-4D97-AF65-F5344CB8AC3E}">
        <p14:creationId xmlns:p14="http://schemas.microsoft.com/office/powerpoint/2010/main" val="404887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31"/>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Action Planning: Expanding Your Toolbox</a:t>
            </a:r>
          </a:p>
        </p:txBody>
      </p:sp>
      <p:sp>
        <p:nvSpPr>
          <p:cNvPr id="4" name="Content Placeholder 3"/>
          <p:cNvSpPr>
            <a:spLocks noGrp="1"/>
          </p:cNvSpPr>
          <p:nvPr>
            <p:ph idx="1"/>
          </p:nvPr>
        </p:nvSpPr>
        <p:spPr/>
        <p:txBody>
          <a:bodyPr>
            <a:normAutofit/>
          </a:bodyPr>
          <a:lstStyle/>
          <a:p>
            <a:pPr marL="0" indent="0">
              <a:buNone/>
            </a:pPr>
            <a:endParaRPr lang="en-US" sz="36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454" y="2296867"/>
            <a:ext cx="5714286" cy="36440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B47BE236-799C-43AD-82CA-538651D8B20C}"/>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rot="21216813">
            <a:off x="6643698" y="2491712"/>
            <a:ext cx="3691263" cy="3368570"/>
          </a:xfrm>
          <a:prstGeom prst="rect">
            <a:avLst/>
          </a:prstGeom>
        </p:spPr>
      </p:pic>
      <p:sp>
        <p:nvSpPr>
          <p:cNvPr id="6" name="TextBox 5">
            <a:extLst>
              <a:ext uri="{FF2B5EF4-FFF2-40B4-BE49-F238E27FC236}">
                <a16:creationId xmlns:a16="http://schemas.microsoft.com/office/drawing/2014/main" id="{E1F693BF-1F01-444C-8E4C-FB97FB3E4D64}"/>
              </a:ext>
            </a:extLst>
          </p:cNvPr>
          <p:cNvSpPr txBox="1"/>
          <p:nvPr/>
        </p:nvSpPr>
        <p:spPr>
          <a:xfrm rot="21215332">
            <a:off x="6944735" y="3426383"/>
            <a:ext cx="308918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Consider how you plan to use these materials.</a:t>
            </a:r>
          </a:p>
        </p:txBody>
      </p:sp>
      <p:pic>
        <p:nvPicPr>
          <p:cNvPr id="7" name="Picture 6">
            <a:extLst>
              <a:ext uri="{FF2B5EF4-FFF2-40B4-BE49-F238E27FC236}">
                <a16:creationId xmlns:a16="http://schemas.microsoft.com/office/drawing/2014/main" id="{A091413D-7F85-45FF-A8FB-EF03028BDB17}"/>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1216813">
            <a:off x="7671792" y="2634541"/>
            <a:ext cx="1066993" cy="1003728"/>
          </a:xfrm>
          <a:prstGeom prst="rect">
            <a:avLst/>
          </a:prstGeom>
        </p:spPr>
      </p:pic>
    </p:spTree>
    <p:extLst>
      <p:ext uri="{BB962C8B-B14F-4D97-AF65-F5344CB8AC3E}">
        <p14:creationId xmlns:p14="http://schemas.microsoft.com/office/powerpoint/2010/main" val="19453410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633" y="508376"/>
            <a:ext cx="8229600" cy="1143000"/>
          </a:xfrm>
        </p:spPr>
        <p:txBody>
          <a:bodyPr>
            <a:normAutofit fontScale="90000"/>
          </a:bodyPr>
          <a:lstStyle/>
          <a:p>
            <a:pPr algn="ctr"/>
            <a:r>
              <a:rPr lang="en-US"/>
              <a:t>Consider Teacher-Delivered Strategies</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156" t="1901"/>
          <a:stretch/>
        </p:blipFill>
        <p:spPr>
          <a:xfrm>
            <a:off x="1633243" y="1681540"/>
            <a:ext cx="8946834" cy="2163129"/>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2989" r="23334"/>
          <a:stretch/>
        </p:blipFill>
        <p:spPr>
          <a:xfrm>
            <a:off x="2718632" y="4162830"/>
            <a:ext cx="7010399" cy="2139128"/>
          </a:xfrm>
          <a:prstGeom prst="rect">
            <a:avLst/>
          </a:prstGeom>
        </p:spPr>
      </p:pic>
      <p:sp>
        <p:nvSpPr>
          <p:cNvPr id="19" name="TextBox 18"/>
          <p:cNvSpPr txBox="1"/>
          <p:nvPr/>
        </p:nvSpPr>
        <p:spPr>
          <a:xfrm>
            <a:off x="1535723" y="3697757"/>
            <a:ext cx="19812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Opportunites to Respond</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4039648" y="3697757"/>
            <a:ext cx="19812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Behavior-Specific Praise</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6319262" y="3690780"/>
            <a:ext cx="1981200"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Active Supervision</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8598876" y="3708080"/>
            <a:ext cx="1981200"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Instructional Feedback</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2882754" y="6134330"/>
            <a:ext cx="19812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High-Probability Requests</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5169802" y="6134331"/>
            <a:ext cx="1981200"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Precorrection</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7664932" y="6148071"/>
            <a:ext cx="1981200"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Instructional Choice</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60024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ACE86-B5BB-4FDE-A3F3-8B312E2CC0CD}"/>
              </a:ext>
            </a:extLst>
          </p:cNvPr>
          <p:cNvSpPr>
            <a:spLocks noGrp="1"/>
          </p:cNvSpPr>
          <p:nvPr>
            <p:ph type="title"/>
          </p:nvPr>
        </p:nvSpPr>
        <p:spPr/>
        <p:txBody>
          <a:bodyPr>
            <a:normAutofit/>
          </a:bodyPr>
          <a:lstStyle/>
          <a:p>
            <a:r>
              <a:rPr lang="en-US"/>
              <a:t>Evaluating and integrating low-intensity strategies</a:t>
            </a:r>
          </a:p>
        </p:txBody>
      </p:sp>
      <p:sp>
        <p:nvSpPr>
          <p:cNvPr id="3" name="Text Placeholder 2">
            <a:extLst>
              <a:ext uri="{FF2B5EF4-FFF2-40B4-BE49-F238E27FC236}">
                <a16:creationId xmlns:a16="http://schemas.microsoft.com/office/drawing/2014/main" id="{94700AAE-3BE0-467C-B948-DC44BF9C6206}"/>
              </a:ext>
            </a:extLst>
          </p:cNvPr>
          <p:cNvSpPr>
            <a:spLocks noGrp="1"/>
          </p:cNvSpPr>
          <p:nvPr>
            <p:ph type="body" idx="1"/>
          </p:nvPr>
        </p:nvSpPr>
        <p:spPr/>
        <p:txBody>
          <a:bodyPr/>
          <a:lstStyle/>
          <a:p>
            <a:pPr marL="685800" marR="0" lvl="1" indent="-228600" algn="l" defTabSz="914400" rtl="0" eaLnBrk="1" fontAlgn="auto" latinLnBrk="0" hangingPunct="1">
              <a:lnSpc>
                <a:spcPct val="90000"/>
              </a:lnSpc>
              <a:spcBef>
                <a:spcPts val="500"/>
              </a:spcBef>
              <a:spcAft>
                <a:spcPts val="0"/>
              </a:spcAft>
              <a:buClrTx/>
              <a:buSzPct val="75000"/>
              <a:buFontTx/>
              <a:buChar char="-"/>
              <a:tabLst/>
              <a:defRPr/>
            </a:pPr>
            <a:r>
              <a:rPr kumimoji="0" lang="en-US" sz="2200" b="0" i="0" u="none" strike="noStrike" kern="1200" cap="none" spc="0" normalizeH="0" baseline="0" noProof="0">
                <a:ln>
                  <a:noFill/>
                </a:ln>
                <a:solidFill>
                  <a:srgbClr val="283375"/>
                </a:solidFill>
                <a:effectLst/>
                <a:uLnTx/>
                <a:uFillTx/>
                <a:latin typeface="Arial" panose="020B0604020202020204"/>
                <a:ea typeface="+mn-ea"/>
                <a:cs typeface="+mn-cs"/>
              </a:rPr>
              <a:t>Is it working?</a:t>
            </a:r>
          </a:p>
          <a:p>
            <a:pPr marL="685800" marR="0" lvl="1" indent="-228600" algn="l" defTabSz="914400" rtl="0" eaLnBrk="1" fontAlgn="auto" latinLnBrk="0" hangingPunct="1">
              <a:lnSpc>
                <a:spcPct val="90000"/>
              </a:lnSpc>
              <a:spcBef>
                <a:spcPts val="500"/>
              </a:spcBef>
              <a:spcAft>
                <a:spcPts val="0"/>
              </a:spcAft>
              <a:buClrTx/>
              <a:buSzPct val="75000"/>
              <a:buFontTx/>
              <a:buChar char="-"/>
              <a:tabLst/>
              <a:defRPr/>
            </a:pPr>
            <a:r>
              <a:rPr kumimoji="0" lang="en-US" sz="2200" b="0" i="0" u="none" strike="noStrike" kern="1200" cap="none" spc="0" normalizeH="0" baseline="0" noProof="0">
                <a:ln>
                  <a:noFill/>
                </a:ln>
                <a:solidFill>
                  <a:srgbClr val="283375"/>
                </a:solidFill>
                <a:effectLst/>
                <a:uLnTx/>
                <a:uFillTx/>
                <a:latin typeface="Arial" panose="020B0604020202020204"/>
                <a:ea typeface="+mn-ea"/>
                <a:cs typeface="+mn-cs"/>
              </a:rPr>
              <a:t>Integrated lesson planning</a:t>
            </a:r>
          </a:p>
          <a:p>
            <a:pPr marL="685800" marR="0" lvl="1" indent="-228600" algn="l" defTabSz="914400" rtl="0" eaLnBrk="1" fontAlgn="auto" latinLnBrk="0" hangingPunct="1">
              <a:lnSpc>
                <a:spcPct val="90000"/>
              </a:lnSpc>
              <a:spcBef>
                <a:spcPts val="500"/>
              </a:spcBef>
              <a:spcAft>
                <a:spcPts val="0"/>
              </a:spcAft>
              <a:buClrTx/>
              <a:buSzPct val="75000"/>
              <a:buFontTx/>
              <a:buChar char="-"/>
              <a:tabLst/>
              <a:defRPr/>
            </a:pPr>
            <a:r>
              <a:rPr kumimoji="0" lang="en-US" sz="2200" b="0" i="0" u="none" strike="noStrike" kern="1200" cap="none" spc="0" normalizeH="0" baseline="0" noProof="0">
                <a:ln>
                  <a:noFill/>
                </a:ln>
                <a:solidFill>
                  <a:srgbClr val="283375"/>
                </a:solidFill>
                <a:effectLst/>
                <a:uLnTx/>
                <a:uFillTx/>
                <a:latin typeface="Arial" panose="020B0604020202020204"/>
                <a:ea typeface="+mn-ea"/>
                <a:cs typeface="+mn-cs"/>
              </a:rPr>
              <a:t>School and home collaboration</a:t>
            </a:r>
          </a:p>
          <a:p>
            <a:pPr marL="457200" marR="0" lvl="1" indent="0" algn="l" defTabSz="914400" rtl="0" eaLnBrk="1" fontAlgn="auto" latinLnBrk="0" hangingPunct="1">
              <a:lnSpc>
                <a:spcPct val="90000"/>
              </a:lnSpc>
              <a:spcBef>
                <a:spcPts val="500"/>
              </a:spcBef>
              <a:spcAft>
                <a:spcPts val="0"/>
              </a:spcAft>
              <a:buClrTx/>
              <a:buSzPct val="75000"/>
              <a:buFont typeface="Courier New" panose="02070309020205020404" pitchFamily="49" charset="0"/>
              <a:buNone/>
              <a:tabLst/>
              <a:defRPr/>
            </a:pPr>
            <a:endParaRPr kumimoji="0" lang="en-US" sz="2400" b="0" i="0" u="none" strike="noStrike" kern="1200" cap="none" spc="0" normalizeH="0" baseline="0" noProof="0">
              <a:ln>
                <a:noFill/>
              </a:ln>
              <a:solidFill>
                <a:srgbClr val="283375"/>
              </a:solidFill>
              <a:effectLst/>
              <a:uLnTx/>
              <a:uFillTx/>
              <a:latin typeface="Arial" panose="020B0604020202020204"/>
              <a:ea typeface="+mn-ea"/>
              <a:cs typeface="+mn-cs"/>
            </a:endParaRPr>
          </a:p>
          <a:p>
            <a:endParaRPr lang="en-US"/>
          </a:p>
        </p:txBody>
      </p:sp>
    </p:spTree>
    <p:extLst>
      <p:ext uri="{BB962C8B-B14F-4D97-AF65-F5344CB8AC3E}">
        <p14:creationId xmlns:p14="http://schemas.microsoft.com/office/powerpoint/2010/main" val="24852475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Calibri Light" panose="020F0302020204030204"/>
                <a:ea typeface="+mj-ea"/>
                <a:cs typeface="+mj-cs"/>
              </a:rPr>
              <a:t>ci3t.org</a:t>
            </a:r>
          </a:p>
        </p:txBody>
      </p:sp>
      <p:sp>
        <p:nvSpPr>
          <p:cNvPr id="6" name="Oval 5">
            <a:extLst>
              <a:ext uri="{FF2B5EF4-FFF2-40B4-BE49-F238E27FC236}">
                <a16:creationId xmlns:a16="http://schemas.microsoft.com/office/drawing/2014/main" id="{6C913B98-C506-45B0-AAF7-AAD3F1A6C993}"/>
              </a:ext>
            </a:extLst>
          </p:cNvPr>
          <p:cNvSpPr/>
          <p:nvPr/>
        </p:nvSpPr>
        <p:spPr>
          <a:xfrm>
            <a:off x="1490970" y="2366010"/>
            <a:ext cx="2932439" cy="51434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376" y="153861"/>
            <a:ext cx="3751762" cy="193841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70187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763" y="17162"/>
            <a:ext cx="9580597" cy="6840838"/>
          </a:xfrm>
          <a:prstGeom prst="rect">
            <a:avLst/>
          </a:prstGeom>
        </p:spPr>
      </p:pic>
      <p:sp>
        <p:nvSpPr>
          <p:cNvPr id="3" name="Rounded Rectangle 2"/>
          <p:cNvSpPr/>
          <p:nvPr/>
        </p:nvSpPr>
        <p:spPr>
          <a:xfrm rot="5400000">
            <a:off x="2405486" y="1952726"/>
            <a:ext cx="1530372" cy="3068984"/>
          </a:xfrm>
          <a:prstGeom prst="roundRect">
            <a:avLst/>
          </a:prstGeom>
          <a:noFill/>
          <a:ln w="19050">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607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6">
            <a:extLst>
              <a:ext uri="{FF2B5EF4-FFF2-40B4-BE49-F238E27FC236}">
                <a16:creationId xmlns:a16="http://schemas.microsoft.com/office/drawing/2014/main" id="{3D44D998-6703-453B-9436-793F2C82D016}"/>
              </a:ext>
            </a:extLst>
          </p:cNvPr>
          <p:cNvGraphicFramePr>
            <a:graphicFrameLocks/>
          </p:cNvGraphicFramePr>
          <p:nvPr/>
        </p:nvGraphicFramePr>
        <p:xfrm>
          <a:off x="1358900" y="1524001"/>
          <a:ext cx="8089900" cy="480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C:\Users\Jessica\AppData\Local\Microsoft\Windows\Temporary Internet Files\Content.IE5\A3NIT4A9\MC900078711[1].wmf">
            <a:extLst>
              <a:ext uri="{FF2B5EF4-FFF2-40B4-BE49-F238E27FC236}">
                <a16:creationId xmlns:a16="http://schemas.microsoft.com/office/drawing/2014/main" id="{0583F008-EF96-4186-9425-3B913821289A}"/>
              </a:ext>
            </a:extLst>
          </p:cNvPr>
          <p:cNvPicPr>
            <a:picLocks noChangeAspect="1" noChangeArrowheads="1"/>
          </p:cNvPicPr>
          <p:nvPr/>
        </p:nvPicPr>
        <p:blipFill>
          <a:blip r:embed="rId7"/>
          <a:srcRect/>
          <a:stretch>
            <a:fillRect/>
          </a:stretch>
        </p:blipFill>
        <p:spPr bwMode="auto">
          <a:xfrm>
            <a:off x="8534400" y="1524001"/>
            <a:ext cx="1905000" cy="4621213"/>
          </a:xfrm>
          <a:prstGeom prst="rect">
            <a:avLst/>
          </a:prstGeom>
          <a:noFill/>
          <a:ln w="9525">
            <a:noFill/>
            <a:miter lim="800000"/>
            <a:headEnd/>
            <a:tailEnd/>
          </a:ln>
        </p:spPr>
      </p:pic>
      <p:sp>
        <p:nvSpPr>
          <p:cNvPr id="8" name="Title 2">
            <a:extLst>
              <a:ext uri="{FF2B5EF4-FFF2-40B4-BE49-F238E27FC236}">
                <a16:creationId xmlns:a16="http://schemas.microsoft.com/office/drawing/2014/main" id="{BEB0E0ED-4E0F-49F6-B839-5E22A2CC7A65}"/>
              </a:ext>
            </a:extLst>
          </p:cNvPr>
          <p:cNvSpPr txBox="1">
            <a:spLocks/>
          </p:cNvSpPr>
          <p:nvPr/>
        </p:nvSpPr>
        <p:spPr>
          <a:xfrm>
            <a:off x="609600" y="274638"/>
            <a:ext cx="10972800" cy="1143000"/>
          </a:xfrm>
          <a:prstGeom prst="rect">
            <a:avLst/>
          </a:prstGeom>
          <a:noFill/>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rgbClr val="505153"/>
                </a:solidFill>
                <a:latin typeface="Times New Roman"/>
                <a:ea typeface="+mj-ea"/>
                <a:cs typeface="Times New Roman"/>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150" normalizeH="0" baseline="0" noProof="0">
                <a:ln>
                  <a:noFill/>
                </a:ln>
                <a:solidFill>
                  <a:prstClr val="black"/>
                </a:solidFill>
                <a:effectLst/>
                <a:uLnTx/>
                <a:uFillTx/>
                <a:latin typeface="Arial" panose="020B0604020202020204"/>
                <a:ea typeface="+mj-ea"/>
                <a:cs typeface="Times New Roman"/>
              </a:rPr>
              <a:t>How well is it working?      </a:t>
            </a:r>
            <a:br>
              <a:rPr kumimoji="0" lang="en-US" sz="5000" b="1" i="0" u="none" strike="noStrike" kern="1200" cap="none" spc="-150" normalizeH="0" baseline="0" noProof="0">
                <a:ln>
                  <a:noFill/>
                </a:ln>
                <a:solidFill>
                  <a:prstClr val="black"/>
                </a:solidFill>
                <a:effectLst/>
                <a:uLnTx/>
                <a:uFillTx/>
                <a:latin typeface="Arial" panose="020B0604020202020204"/>
                <a:ea typeface="+mj-ea"/>
                <a:cs typeface="Times New Roman"/>
              </a:rPr>
            </a:br>
            <a:r>
              <a:rPr kumimoji="0" lang="en-US" sz="5000" b="1" i="0" u="none" strike="noStrike" kern="1200" cap="none" spc="-150" normalizeH="0" baseline="0" noProof="0">
                <a:ln>
                  <a:noFill/>
                </a:ln>
                <a:solidFill>
                  <a:prstClr val="black"/>
                </a:solidFill>
                <a:effectLst/>
                <a:uLnTx/>
                <a:uFillTx/>
                <a:latin typeface="Arial" panose="020B0604020202020204"/>
                <a:ea typeface="+mj-ea"/>
                <a:cs typeface="Times New Roman"/>
              </a:rPr>
              <a:t>Examining the Effects</a:t>
            </a:r>
            <a:endParaRPr kumimoji="0" lang="en-US" sz="4400" b="0" i="0" u="none" strike="noStrike" kern="1200" cap="none" spc="0" normalizeH="0" baseline="0" noProof="0">
              <a:ln>
                <a:noFill/>
              </a:ln>
              <a:solidFill>
                <a:srgbClr val="505153"/>
              </a:solidFill>
              <a:effectLst/>
              <a:uLnTx/>
              <a:uFillTx/>
              <a:latin typeface="Times New Roman"/>
              <a:ea typeface="+mj-ea"/>
              <a:cs typeface="Times New Roman"/>
            </a:endParaRPr>
          </a:p>
        </p:txBody>
      </p:sp>
    </p:spTree>
    <p:extLst>
      <p:ext uri="{BB962C8B-B14F-4D97-AF65-F5344CB8AC3E}">
        <p14:creationId xmlns:p14="http://schemas.microsoft.com/office/powerpoint/2010/main" val="37520402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88649-5714-4087-9B03-A45C80D63CE9}"/>
              </a:ext>
            </a:extLst>
          </p:cNvPr>
          <p:cNvSpPr>
            <a:spLocks noGrp="1"/>
          </p:cNvSpPr>
          <p:nvPr>
            <p:ph type="title"/>
          </p:nvPr>
        </p:nvSpPr>
        <p:spPr/>
        <p:txBody>
          <a:bodyPr>
            <a:normAutofit/>
          </a:bodyPr>
          <a:lstStyle/>
          <a:p>
            <a:r>
              <a:rPr lang="en-US" sz="4000"/>
              <a:t>Integrated Lesson Planning</a:t>
            </a:r>
          </a:p>
        </p:txBody>
      </p:sp>
      <p:pic>
        <p:nvPicPr>
          <p:cNvPr id="5" name="Picture 4"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C8872970-EE72-4CD3-923B-44B151B502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0776"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6" name="Rectangle 5" descr="This square highlights the low-intensity strategies on the integrated lesson plan image.">
            <a:extLst>
              <a:ext uri="{FF2B5EF4-FFF2-40B4-BE49-F238E27FC236}">
                <a16:creationId xmlns:a16="http://schemas.microsoft.com/office/drawing/2014/main" id="{022EE376-95D5-4A87-A78D-44A272AD90E7}"/>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descr="This square highlights Core Lesson Elements: Academic Objective (s), Social Skills Objective(s), Behavioral Expectation(s)">
            <a:extLst>
              <a:ext uri="{FF2B5EF4-FFF2-40B4-BE49-F238E27FC236}">
                <a16:creationId xmlns:a16="http://schemas.microsoft.com/office/drawing/2014/main" id="{B0D45843-BA51-4D61-AD00-0CC205FC6FDF}"/>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1447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A578AF54-3117-4CC4-9924-880EA53C3A5A}"/>
              </a:ext>
            </a:extLst>
          </p:cNvPr>
          <p:cNvPicPr>
            <a:picLocks noChangeAspect="1"/>
          </p:cNvPicPr>
          <p:nvPr/>
        </p:nvPicPr>
        <p:blipFill>
          <a:blip r:embed="rId3"/>
          <a:stretch>
            <a:fillRect/>
          </a:stretch>
        </p:blipFill>
        <p:spPr>
          <a:xfrm>
            <a:off x="2670287" y="657514"/>
            <a:ext cx="6851425" cy="6148716"/>
          </a:xfrm>
          <a:prstGeom prst="rect">
            <a:avLst/>
          </a:prstGeom>
        </p:spPr>
      </p:pic>
      <p:sp>
        <p:nvSpPr>
          <p:cNvPr id="7" name="Rectangle 6">
            <a:extLst>
              <a:ext uri="{FF2B5EF4-FFF2-40B4-BE49-F238E27FC236}">
                <a16:creationId xmlns:a16="http://schemas.microsoft.com/office/drawing/2014/main" id="{A9958C7E-2FCB-4DF8-8417-6F5FBD4FE3BD}"/>
              </a:ext>
            </a:extLst>
          </p:cNvPr>
          <p:cNvSpPr/>
          <p:nvPr/>
        </p:nvSpPr>
        <p:spPr>
          <a:xfrm>
            <a:off x="9159451" y="72739"/>
            <a:ext cx="289572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w="0"/>
                <a:solidFill>
                  <a:srgbClr val="1111FF"/>
                </a:solidFill>
                <a:effectLst>
                  <a:outerShdw blurRad="38100" dist="19050" dir="2700000" algn="tl" rotWithShape="0">
                    <a:prstClr val="black">
                      <a:alpha val="40000"/>
                    </a:prstClr>
                  </a:outerShdw>
                </a:effectLst>
                <a:uLnTx/>
                <a:uFillTx/>
                <a:latin typeface="Arial" panose="020B0604020202020204"/>
                <a:ea typeface="+mn-ea"/>
                <a:cs typeface="+mn-cs"/>
                <a:hlinkClick r:id="rId4"/>
              </a:rPr>
              <a:t>www.ci3t.org/pl</a:t>
            </a:r>
            <a:endParaRPr kumimoji="0" lang="en-US" sz="3200" b="0" i="0" u="sng" strike="noStrike" kern="1200" cap="none" spc="0" normalizeH="0" baseline="0" noProof="0">
              <a:ln w="0"/>
              <a:solidFill>
                <a:srgbClr val="1111FF"/>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20897809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8958" y="1562303"/>
            <a:ext cx="9933842" cy="528672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3" name="Title 1">
            <a:extLst>
              <a:ext uri="{FF2B5EF4-FFF2-40B4-BE49-F238E27FC236}">
                <a16:creationId xmlns:a16="http://schemas.microsoft.com/office/drawing/2014/main" id="{CE02D246-A0E9-5342-AE2D-61B05F173F71}"/>
              </a:ext>
            </a:extLst>
          </p:cNvPr>
          <p:cNvSpPr txBox="1">
            <a:spLocks/>
          </p:cNvSpPr>
          <p:nvPr/>
        </p:nvSpPr>
        <p:spPr>
          <a:xfrm>
            <a:off x="3266342" y="261599"/>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Using multiple data sources</a:t>
            </a:r>
          </a:p>
        </p:txBody>
      </p:sp>
    </p:spTree>
    <p:extLst>
      <p:ext uri="{BB962C8B-B14F-4D97-AF65-F5344CB8AC3E}">
        <p14:creationId xmlns:p14="http://schemas.microsoft.com/office/powerpoint/2010/main" val="36330530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2070359" y="2420963"/>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2330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2987" t="10056" r="38396" b="18605"/>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3266342" y="261599"/>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Using multiple data sources</a:t>
            </a:r>
          </a:p>
        </p:txBody>
      </p: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Externalizing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3075447" y="1966896"/>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109</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0193" y="1957472"/>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11472" y="1957472"/>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49925" y="1785546"/>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2077" y="1892216"/>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412225" y="1879568"/>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3942" y="1801664"/>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146</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717887" y="1805072"/>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grpSp>
    </p:spTree>
    <p:extLst>
      <p:ext uri="{BB962C8B-B14F-4D97-AF65-F5344CB8AC3E}">
        <p14:creationId xmlns:p14="http://schemas.microsoft.com/office/powerpoint/2010/main" val="11715894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70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7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ci3t.org website top accordions, with Responding to Covid-18 tab circled.">
            <a:extLst>
              <a:ext uri="{FF2B5EF4-FFF2-40B4-BE49-F238E27FC236}">
                <a16:creationId xmlns:a16="http://schemas.microsoft.com/office/drawing/2014/main" id="{900EF1EB-42A5-4482-947B-6F9AA642F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409" y="148110"/>
            <a:ext cx="7620000" cy="1886914"/>
          </a:xfrm>
          <a:prstGeom prst="rect">
            <a:avLst/>
          </a:prstGeom>
        </p:spPr>
      </p:pic>
      <p:sp>
        <p:nvSpPr>
          <p:cNvPr id="9" name="Oval 8" descr="This circles Responding to Covid on image of website top accordions. ">
            <a:extLst>
              <a:ext uri="{FF2B5EF4-FFF2-40B4-BE49-F238E27FC236}">
                <a16:creationId xmlns:a16="http://schemas.microsoft.com/office/drawing/2014/main" id="{6C913B98-C506-45B0-AAF7-AAD3F1A6C993}"/>
              </a:ext>
            </a:extLst>
          </p:cNvPr>
          <p:cNvSpPr/>
          <p:nvPr/>
        </p:nvSpPr>
        <p:spPr>
          <a:xfrm>
            <a:off x="3175522" y="1641480"/>
            <a:ext cx="1440426" cy="348279"/>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itle in image: Comprehensive, Integrated, Three-Tiered Model of Prevention (Lane, Menzies, 2009)&#10;&#10;A pyramid with three levels:&#10;bottom: Tier 1 Primary Prevention (=80%)&#10;Goal: Prevent Harm. &#10;School/classroom-wide systems for all students, staff, &amp; settings.&#10;middle: Tier 2 Secondary Prevention (=15%)&#10;Goal: Reverse Harm.&#10;Specialized group systems for students at risk.&#10;top: Tier 3 Tertiary Prevention (=5%)&#10;Goal: Reduce Harm&#10;At the base of pyramid: Academic validated curricula, Behavioral PBIS frameowrk, Social validated curricula"/>
          <p:cNvPicPr>
            <a:picLocks noChangeAspect="1"/>
          </p:cNvPicPr>
          <p:nvPr/>
        </p:nvPicPr>
        <p:blipFill>
          <a:blip r:embed="rId4"/>
          <a:stretch>
            <a:fillRect/>
          </a:stretch>
        </p:blipFill>
        <p:spPr>
          <a:xfrm>
            <a:off x="8155850" y="148110"/>
            <a:ext cx="3630607" cy="272295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 descr="Decorative image with twitter logo, with Ci3t twitter handle @ci3tmodel and #ci3t">
            <a:extLst>
              <a:ext uri="{FF2B5EF4-FFF2-40B4-BE49-F238E27FC236}">
                <a16:creationId xmlns:a16="http://schemas.microsoft.com/office/drawing/2014/main" id="{120121CC-64AC-4CD8-A783-357D5F097D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28415" y="3325317"/>
            <a:ext cx="3071566" cy="114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 of videos posted on teh website: instructional choice, precorrection, active supervision.">
            <a:extLst>
              <a:ext uri="{FF2B5EF4-FFF2-40B4-BE49-F238E27FC236}">
                <a16:creationId xmlns:a16="http://schemas.microsoft.com/office/drawing/2014/main" id="{6003D32E-F4E5-4533-B5BE-A322BF70A2F1}"/>
              </a:ext>
            </a:extLst>
          </p:cNvPr>
          <p:cNvPicPr>
            <a:picLocks noChangeAspect="1"/>
          </p:cNvPicPr>
          <p:nvPr/>
        </p:nvPicPr>
        <p:blipFill rotWithShape="1">
          <a:blip r:embed="rId6"/>
          <a:srcRect l="72391"/>
          <a:stretch/>
        </p:blipFill>
        <p:spPr>
          <a:xfrm>
            <a:off x="5738648" y="2301453"/>
            <a:ext cx="1850933" cy="3609820"/>
          </a:xfrm>
          <a:prstGeom prst="rect">
            <a:avLst/>
          </a:prstGeom>
        </p:spPr>
      </p:pic>
      <p:pic>
        <p:nvPicPr>
          <p:cNvPr id="2" name="Picture 1" descr="Image of ci3t.org/covid page: Resources for Educators">
            <a:extLst>
              <a:ext uri="{FF2B5EF4-FFF2-40B4-BE49-F238E27FC236}">
                <a16:creationId xmlns:a16="http://schemas.microsoft.com/office/drawing/2014/main" id="{4796FE15-18CB-4923-A364-24BC6EEF4978}"/>
              </a:ext>
            </a:extLst>
          </p:cNvPr>
          <p:cNvPicPr>
            <a:picLocks noChangeAspect="1"/>
          </p:cNvPicPr>
          <p:nvPr/>
        </p:nvPicPr>
        <p:blipFill rotWithShape="1">
          <a:blip r:embed="rId7"/>
          <a:srcRect l="15570"/>
          <a:stretch/>
        </p:blipFill>
        <p:spPr>
          <a:xfrm>
            <a:off x="441826" y="2035024"/>
            <a:ext cx="4291308" cy="4163821"/>
          </a:xfrm>
          <a:prstGeom prst="rect">
            <a:avLst/>
          </a:prstGeom>
        </p:spPr>
      </p:pic>
    </p:spTree>
    <p:extLst>
      <p:ext uri="{BB962C8B-B14F-4D97-AF65-F5344CB8AC3E}">
        <p14:creationId xmlns:p14="http://schemas.microsoft.com/office/powerpoint/2010/main" val="5201782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p:txBody>
          <a:bodyPr/>
          <a:lstStyle/>
          <a:p>
            <a:pPr algn="r"/>
            <a:r>
              <a:rPr lang="en-US">
                <a:solidFill>
                  <a:schemeClr val="tx2"/>
                </a:solidFill>
                <a:cs typeface="Arial"/>
              </a:rPr>
              <a:t>EMPOWER Sessions</a:t>
            </a:r>
            <a:endParaRPr lang="en-US">
              <a:solidFill>
                <a:schemeClr val="tx2"/>
              </a:solidFill>
            </a:endParaRPr>
          </a:p>
        </p:txBody>
      </p:sp>
      <p:pic>
        <p:nvPicPr>
          <p:cNvPr id="4" name="Picture 3">
            <a:extLst>
              <a:ext uri="{FF2B5EF4-FFF2-40B4-BE49-F238E27FC236}">
                <a16:creationId xmlns:a16="http://schemas.microsoft.com/office/drawing/2014/main" id="{7A2B1D49-B423-4502-84F2-898D8D60F075}"/>
              </a:ext>
            </a:extLst>
          </p:cNvPr>
          <p:cNvPicPr>
            <a:picLocks noChangeAspect="1"/>
          </p:cNvPicPr>
          <p:nvPr/>
        </p:nvPicPr>
        <p:blipFill>
          <a:blip r:embed="rId3"/>
          <a:stretch>
            <a:fillRect/>
          </a:stretch>
        </p:blipFill>
        <p:spPr>
          <a:xfrm>
            <a:off x="0" y="0"/>
            <a:ext cx="11458575" cy="6858000"/>
          </a:xfrm>
          <a:prstGeom prst="rect">
            <a:avLst/>
          </a:prstGeom>
        </p:spPr>
      </p:pic>
      <p:sp>
        <p:nvSpPr>
          <p:cNvPr id="6" name="Rectangle 5">
            <a:extLst>
              <a:ext uri="{FF2B5EF4-FFF2-40B4-BE49-F238E27FC236}">
                <a16:creationId xmlns:a16="http://schemas.microsoft.com/office/drawing/2014/main" id="{011A6E6C-CFBE-4C3F-9737-40AF4355C400}"/>
              </a:ext>
            </a:extLst>
          </p:cNvPr>
          <p:cNvSpPr/>
          <p:nvPr/>
        </p:nvSpPr>
        <p:spPr>
          <a:xfrm>
            <a:off x="6297863" y="2249081"/>
            <a:ext cx="1921399" cy="476744"/>
          </a:xfrm>
          <a:prstGeom prst="rect">
            <a:avLst/>
          </a:prstGeom>
          <a:noFill/>
          <a:ln w="38100">
            <a:solidFill>
              <a:srgbClr val="00B0F0"/>
            </a:solidFill>
          </a:ln>
          <a:effectLst>
            <a:glow rad="63500">
              <a:srgbClr val="00B0F0">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7" name="Title 1">
            <a:extLst>
              <a:ext uri="{FF2B5EF4-FFF2-40B4-BE49-F238E27FC236}">
                <a16:creationId xmlns:a16="http://schemas.microsoft.com/office/drawing/2014/main" id="{C14A01C3-FF41-570E-A271-0B027540EF03}"/>
              </a:ext>
            </a:extLst>
          </p:cNvPr>
          <p:cNvSpPr txBox="1">
            <a:spLocks/>
          </p:cNvSpPr>
          <p:nvPr/>
        </p:nvSpPr>
        <p:spPr>
          <a:xfrm>
            <a:off x="648929" y="182054"/>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sz="4800"/>
          </a:p>
        </p:txBody>
      </p:sp>
      <p:pic>
        <p:nvPicPr>
          <p:cNvPr id="8" name="Picture 7">
            <a:extLst>
              <a:ext uri="{FF2B5EF4-FFF2-40B4-BE49-F238E27FC236}">
                <a16:creationId xmlns:a16="http://schemas.microsoft.com/office/drawing/2014/main" id="{F428E552-331C-BDBF-48C3-D6D721F9FC53}"/>
              </a:ext>
            </a:extLst>
          </p:cNvPr>
          <p:cNvPicPr>
            <a:picLocks noChangeAspect="1"/>
          </p:cNvPicPr>
          <p:nvPr/>
        </p:nvPicPr>
        <p:blipFill rotWithShape="1">
          <a:blip r:embed="rId4"/>
          <a:srcRect r="48459"/>
          <a:stretch/>
        </p:blipFill>
        <p:spPr>
          <a:xfrm>
            <a:off x="7827353" y="1284603"/>
            <a:ext cx="2624934" cy="5435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 name="Straight Arrow Connector 2">
            <a:extLst>
              <a:ext uri="{FF2B5EF4-FFF2-40B4-BE49-F238E27FC236}">
                <a16:creationId xmlns:a16="http://schemas.microsoft.com/office/drawing/2014/main" id="{75746B98-7FC5-A1C0-4303-C89AAB98715B}"/>
              </a:ext>
            </a:extLst>
          </p:cNvPr>
          <p:cNvCxnSpPr>
            <a:cxnSpLocks/>
          </p:cNvCxnSpPr>
          <p:nvPr/>
        </p:nvCxnSpPr>
        <p:spPr>
          <a:xfrm flipH="1">
            <a:off x="7895171" y="686081"/>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7519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9DDB6A-8E4C-4B8F-A344-5B9D564DC74E}"/>
              </a:ext>
            </a:extLst>
          </p:cNvPr>
          <p:cNvPicPr>
            <a:picLocks noChangeAspect="1"/>
          </p:cNvPicPr>
          <p:nvPr/>
        </p:nvPicPr>
        <p:blipFill>
          <a:blip r:embed="rId2"/>
          <a:stretch>
            <a:fillRect/>
          </a:stretch>
        </p:blipFill>
        <p:spPr>
          <a:xfrm>
            <a:off x="366712" y="1321696"/>
            <a:ext cx="11458575" cy="6858000"/>
          </a:xfrm>
          <a:prstGeom prst="rect">
            <a:avLst/>
          </a:prstGeom>
        </p:spPr>
      </p:pic>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366712" y="180629"/>
            <a:ext cx="10515600" cy="1325563"/>
          </a:xfrm>
        </p:spPr>
        <p:txBody>
          <a:bodyPr/>
          <a:lstStyle/>
          <a:p>
            <a:r>
              <a:rPr lang="en-US">
                <a:cs typeface="Arial"/>
              </a:rPr>
              <a:t>Ci3T Trainers and Coaches Calls</a:t>
            </a:r>
            <a:endParaRPr lang="en-US"/>
          </a:p>
        </p:txBody>
      </p:sp>
      <p:sp>
        <p:nvSpPr>
          <p:cNvPr id="8" name="Rectangle 7">
            <a:extLst>
              <a:ext uri="{FF2B5EF4-FFF2-40B4-BE49-F238E27FC236}">
                <a16:creationId xmlns:a16="http://schemas.microsoft.com/office/drawing/2014/main" id="{54F100B2-2F60-4C26-8785-F19C90E288A7}"/>
              </a:ext>
            </a:extLst>
          </p:cNvPr>
          <p:cNvSpPr/>
          <p:nvPr/>
        </p:nvSpPr>
        <p:spPr>
          <a:xfrm>
            <a:off x="6631373" y="3524550"/>
            <a:ext cx="1921399" cy="476744"/>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6C319A36-7B7E-5871-7825-E9A213FF13C6}"/>
              </a:ext>
            </a:extLst>
          </p:cNvPr>
          <p:cNvSpPr>
            <a:spLocks noGrp="1"/>
          </p:cNvSpPr>
          <p:nvPr>
            <p:ph idx="1"/>
          </p:nvPr>
        </p:nvSpPr>
        <p:spPr/>
        <p:txBody>
          <a:bodyPr/>
          <a:lstStyle/>
          <a:p>
            <a:endParaRPr lang="en-US"/>
          </a:p>
        </p:txBody>
      </p:sp>
      <p:pic>
        <p:nvPicPr>
          <p:cNvPr id="6" name="Picture 5" descr="A picture containing text&#10;&#10;Description automatically generated">
            <a:extLst>
              <a:ext uri="{FF2B5EF4-FFF2-40B4-BE49-F238E27FC236}">
                <a16:creationId xmlns:a16="http://schemas.microsoft.com/office/drawing/2014/main" id="{06339AA8-E83D-5B75-186C-02664141391A}"/>
              </a:ext>
            </a:extLst>
          </p:cNvPr>
          <p:cNvPicPr>
            <a:picLocks noChangeAspect="1"/>
          </p:cNvPicPr>
          <p:nvPr/>
        </p:nvPicPr>
        <p:blipFill>
          <a:blip r:embed="rId3"/>
          <a:stretch>
            <a:fillRect/>
          </a:stretch>
        </p:blipFill>
        <p:spPr>
          <a:xfrm>
            <a:off x="8274409" y="2010121"/>
            <a:ext cx="3786622" cy="49017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20830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38F2-7A72-4365-B041-6E12BABAAFBF}"/>
              </a:ext>
            </a:extLst>
          </p:cNvPr>
          <p:cNvSpPr>
            <a:spLocks noGrp="1"/>
          </p:cNvSpPr>
          <p:nvPr>
            <p:ph type="title" idx="4294967295"/>
          </p:nvPr>
        </p:nvSpPr>
        <p:spPr>
          <a:xfrm>
            <a:off x="838200" y="681037"/>
            <a:ext cx="10515600" cy="644526"/>
          </a:xfrm>
        </p:spPr>
        <p:txBody>
          <a:bodyPr>
            <a:noAutofit/>
          </a:bodyPr>
          <a:lstStyle/>
          <a:p>
            <a:pPr algn="ctr"/>
            <a:r>
              <a:rPr lang="en-US" sz="5200"/>
              <a:t>Thank you!</a:t>
            </a:r>
          </a:p>
        </p:txBody>
      </p:sp>
      <p:grpSp>
        <p:nvGrpSpPr>
          <p:cNvPr id="7" name="Group 6">
            <a:extLst>
              <a:ext uri="{FF2B5EF4-FFF2-40B4-BE49-F238E27FC236}">
                <a16:creationId xmlns:a16="http://schemas.microsoft.com/office/drawing/2014/main" id="{C747598B-82B7-465E-BED6-E84971085837}"/>
              </a:ext>
            </a:extLst>
          </p:cNvPr>
          <p:cNvGrpSpPr/>
          <p:nvPr/>
        </p:nvGrpSpPr>
        <p:grpSpPr>
          <a:xfrm>
            <a:off x="838200" y="2216769"/>
            <a:ext cx="5153787" cy="4062313"/>
            <a:chOff x="942213" y="1401143"/>
            <a:chExt cx="5153787" cy="4062313"/>
          </a:xfrm>
        </p:grpSpPr>
        <p:pic>
          <p:nvPicPr>
            <p:cNvPr id="4" name="Picture 3">
              <a:extLst>
                <a:ext uri="{FF2B5EF4-FFF2-40B4-BE49-F238E27FC236}">
                  <a16:creationId xmlns:a16="http://schemas.microsoft.com/office/drawing/2014/main" id="{236C57B9-9C80-4EC5-8C16-305E099E52B5}"/>
                </a:ext>
              </a:extLst>
            </p:cNvPr>
            <p:cNvPicPr>
              <a:picLocks noChangeAspect="1"/>
            </p:cNvPicPr>
            <p:nvPr/>
          </p:nvPicPr>
          <p:blipFill>
            <a:blip r:embed="rId2"/>
            <a:stretch>
              <a:fillRect/>
            </a:stretch>
          </p:blipFill>
          <p:spPr>
            <a:xfrm>
              <a:off x="942213" y="1401143"/>
              <a:ext cx="5153787" cy="3206501"/>
            </a:xfrm>
            <a:prstGeom prst="rect">
              <a:avLst/>
            </a:prstGeom>
          </p:spPr>
        </p:pic>
        <p:sp>
          <p:nvSpPr>
            <p:cNvPr id="5" name="Rectangle 4">
              <a:extLst>
                <a:ext uri="{FF2B5EF4-FFF2-40B4-BE49-F238E27FC236}">
                  <a16:creationId xmlns:a16="http://schemas.microsoft.com/office/drawing/2014/main" id="{960C232B-375C-4555-9F72-9C579BAAFC55}"/>
                </a:ext>
              </a:extLst>
            </p:cNvPr>
            <p:cNvSpPr/>
            <p:nvPr/>
          </p:nvSpPr>
          <p:spPr>
            <a:xfrm>
              <a:off x="2176431" y="4540126"/>
              <a:ext cx="268535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2700" cmpd="sng">
                    <a:solidFill>
                      <a:srgbClr val="4D4D4D">
                        <a:lumMod val="50000"/>
                      </a:srgbClr>
                    </a:solidFill>
                    <a:prstDash val="solid"/>
                  </a:ln>
                  <a:solidFill>
                    <a:srgbClr val="2F4E6D"/>
                  </a:solidFill>
                  <a:effectLst/>
                  <a:uLnTx/>
                  <a:uFillTx/>
                  <a:latin typeface="Arial" panose="020B0604020202020204"/>
                  <a:ea typeface="+mn-ea"/>
                  <a:cs typeface="+mn-cs"/>
                </a:rPr>
                <a:t>ci3t.org</a:t>
              </a:r>
            </a:p>
          </p:txBody>
        </p:sp>
      </p:grpSp>
      <p:pic>
        <p:nvPicPr>
          <p:cNvPr id="6" name="Picture 5">
            <a:extLst>
              <a:ext uri="{FF2B5EF4-FFF2-40B4-BE49-F238E27FC236}">
                <a16:creationId xmlns:a16="http://schemas.microsoft.com/office/drawing/2014/main" id="{E600B79D-59D8-4608-B8D7-6624553D0A3C}"/>
              </a:ext>
            </a:extLst>
          </p:cNvPr>
          <p:cNvPicPr>
            <a:picLocks noChangeAspect="1"/>
          </p:cNvPicPr>
          <p:nvPr/>
        </p:nvPicPr>
        <p:blipFill rotWithShape="1">
          <a:blip r:embed="rId3"/>
          <a:srcRect t="13617"/>
          <a:stretch/>
        </p:blipFill>
        <p:spPr>
          <a:xfrm>
            <a:off x="6488827" y="2216769"/>
            <a:ext cx="4958084" cy="3206501"/>
          </a:xfrm>
          <a:prstGeom prst="rect">
            <a:avLst/>
          </a:prstGeom>
        </p:spPr>
      </p:pic>
    </p:spTree>
    <p:extLst>
      <p:ext uri="{BB962C8B-B14F-4D97-AF65-F5344CB8AC3E}">
        <p14:creationId xmlns:p14="http://schemas.microsoft.com/office/powerpoint/2010/main" val="3266614438"/>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KU COLORS">
      <a:dk1>
        <a:srgbClr val="000000"/>
      </a:dk1>
      <a:lt1>
        <a:srgbClr val="FFFFFF"/>
      </a:lt1>
      <a:dk2>
        <a:srgbClr val="000000"/>
      </a:dk2>
      <a:lt2>
        <a:srgbClr val="000000"/>
      </a:lt2>
      <a:accent1>
        <a:srgbClr val="003DA5"/>
      </a:accent1>
      <a:accent2>
        <a:srgbClr val="BA0023"/>
      </a:accent2>
      <a:accent3>
        <a:srgbClr val="FEC409"/>
      </a:accent3>
      <a:accent4>
        <a:srgbClr val="69747B"/>
      </a:accent4>
      <a:accent5>
        <a:srgbClr val="61B9E3"/>
      </a:accent5>
      <a:accent6>
        <a:srgbClr val="051521"/>
      </a:accent6>
      <a:hlink>
        <a:srgbClr val="98998D"/>
      </a:hlink>
      <a:folHlink>
        <a:srgbClr val="33435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7B52412-5411-4DD8-9F76-59C1F43502A8}">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5" ma:contentTypeDescription="Create a new document." ma:contentTypeScope="" ma:versionID="37b52499bd5872722025a25c0ad4cb7e">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66358fb542b27481783211874240caf8"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F777F3-6079-4545-82A1-8899C1BF4B17}">
  <ds:schemaRefs>
    <ds:schemaRef ds:uri="4318368a-e051-4120-b782-b8f83150f24c"/>
    <ds:schemaRef ds:uri="f9e924d8-64f0-44e1-941a-d1c0bfcacc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F942B8B-FCB5-48AD-86E8-B14051E767FD}">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Application>Microsoft Office PowerPoint</Application>
  <PresentationFormat>Widescreen</PresentationFormat>
  <Slides>95</Slides>
  <Notes>46</Notes>
  <HiddenSlides>0</HiddenSlides>
  <ScaleCrop>false</ScaleCrop>
  <HeadingPairs>
    <vt:vector size="4" baseType="variant">
      <vt:variant>
        <vt:lpstr>Theme</vt:lpstr>
      </vt:variant>
      <vt:variant>
        <vt:i4>8</vt:i4>
      </vt:variant>
      <vt:variant>
        <vt:lpstr>Slide Titles</vt:lpstr>
      </vt:variant>
      <vt:variant>
        <vt:i4>95</vt:i4>
      </vt:variant>
    </vt:vector>
  </HeadingPairs>
  <TitlesOfParts>
    <vt:vector size="103" baseType="lpstr">
      <vt:lpstr>Ci3T</vt:lpstr>
      <vt:lpstr>1_Ci3T</vt:lpstr>
      <vt:lpstr>12_Office Theme</vt:lpstr>
      <vt:lpstr>Office Theme</vt:lpstr>
      <vt:lpstr>2_Office Theme</vt:lpstr>
      <vt:lpstr>3_Office Theme</vt:lpstr>
      <vt:lpstr>1_Office Theme</vt:lpstr>
      <vt:lpstr>5_Office Theme</vt:lpstr>
      <vt:lpstr>Keeping Students Engaged:  Practical Strategies that Work</vt:lpstr>
      <vt:lpstr>Agenda</vt:lpstr>
      <vt:lpstr>PowerPoint Presentation</vt:lpstr>
      <vt:lpstr>Academic, behavioral and social needs</vt:lpstr>
      <vt:lpstr>Thank you for your commitment</vt:lpstr>
      <vt:lpstr>PowerPoint Presentation</vt:lpstr>
      <vt:lpstr>PowerPoint Presentation</vt:lpstr>
      <vt:lpstr>PowerPoint Presentation</vt:lpstr>
      <vt:lpstr>Fall 2021 SRSS-Externalizing Results – School level</vt:lpstr>
      <vt:lpstr>Fall 2021 SRSS-Internalizing Results – School level</vt:lpstr>
      <vt:lpstr>PowerPoint Presentation</vt:lpstr>
      <vt:lpstr>An Integrated Approach</vt:lpstr>
      <vt:lpstr>Low-Intensity Strategies: Practical &amp; Effective</vt:lpstr>
      <vt:lpstr>PowerPoint Presentation</vt:lpstr>
      <vt:lpstr>PowerPoint Presentation</vt:lpstr>
      <vt:lpstr>PowerPoint Presentation</vt:lpstr>
      <vt:lpstr>Monitoring Progress</vt:lpstr>
      <vt:lpstr>PowerPoint Presentation</vt:lpstr>
      <vt:lpstr>Low-intensity, Teacher-delivered Strategies</vt:lpstr>
      <vt:lpstr>Building Your Toolbox</vt:lpstr>
      <vt:lpstr>PowerPoint Presentation</vt:lpstr>
      <vt:lpstr>Low Intensity Strategies:  A Look at Instructional Choice</vt:lpstr>
      <vt:lpstr>Agenda</vt:lpstr>
      <vt:lpstr>PowerPoint Presentation</vt:lpstr>
      <vt:lpstr>PowerPoint Presentation</vt:lpstr>
      <vt:lpstr>What is instructional choice?</vt:lpstr>
      <vt:lpstr>Examples of instructional choice</vt:lpstr>
      <vt:lpstr>Why is instructional choice effective?</vt:lpstr>
      <vt:lpstr>What does the supporting research for instructional choice say?</vt:lpstr>
      <vt:lpstr>PowerPoint Presentation</vt:lpstr>
      <vt:lpstr>What are the benefits &amp; challenges?</vt:lpstr>
      <vt:lpstr>How do I implement instructional choice in my classroom?          Implementation Checklist !</vt:lpstr>
      <vt:lpstr>How do I implement instructional choice in my classroom?          Implementation Checklist</vt:lpstr>
      <vt:lpstr>How do I implement instructional choice in my classroom?          Implementation Checklist</vt:lpstr>
      <vt:lpstr>How do I implement instructional choice in my classroom? </vt:lpstr>
      <vt:lpstr>How do I implement instructional choice in my classroom?         </vt:lpstr>
      <vt:lpstr>How well is it working?       Examining the Effects</vt:lpstr>
      <vt:lpstr>Making Certain the Strategy is in Place:  Treatment Integrity</vt:lpstr>
      <vt:lpstr>What does the student think about it? </vt:lpstr>
      <vt:lpstr>What does the teacher think about it?</vt:lpstr>
      <vt:lpstr>Sample Intervention Grid</vt:lpstr>
      <vt:lpstr>Choice</vt:lpstr>
      <vt:lpstr>Choice Across-activity</vt:lpstr>
      <vt:lpstr>Choice Within-activity</vt:lpstr>
      <vt:lpstr>Setting up for Success at Home</vt:lpstr>
      <vt:lpstr>Choice</vt:lpstr>
      <vt:lpstr>PowerPoint Presentation</vt:lpstr>
      <vt:lpstr>Building Your Toolbox</vt:lpstr>
      <vt:lpstr>PowerPoint Presentation</vt:lpstr>
      <vt:lpstr>Low-Intensity Strategies for Academics and Behavior</vt:lpstr>
      <vt:lpstr>Agenda</vt:lpstr>
      <vt:lpstr>What is a Precorrection?</vt:lpstr>
      <vt:lpstr>What is a Precorrection? </vt:lpstr>
      <vt:lpstr>Seven-step precorrection strategy  (Colvin, Sugai, &amp; Patching, 1993)</vt:lpstr>
      <vt:lpstr>Examples</vt:lpstr>
      <vt:lpstr>Examples</vt:lpstr>
      <vt:lpstr>Why is Precorrection Effective? </vt:lpstr>
      <vt:lpstr>Why is Precorrection Effective? </vt:lpstr>
      <vt:lpstr>What does the supporting research for precorrection say? </vt:lpstr>
      <vt:lpstr>Supporting Research</vt:lpstr>
      <vt:lpstr>What are the benefits and challenges? </vt:lpstr>
      <vt:lpstr>PowerPoint Presentation</vt:lpstr>
      <vt:lpstr>How do I implement a precorrection in my classroom? Checklist for Success</vt:lpstr>
      <vt:lpstr>How do I implement precorrection in my classroom? </vt:lpstr>
      <vt:lpstr>How well is it working? Examining the Effects</vt:lpstr>
      <vt:lpstr>Ensuring the Strategy is in Place: Treatment Integrity</vt:lpstr>
      <vt:lpstr>What do students think about it? </vt:lpstr>
      <vt:lpstr>What does the teacher think about it?</vt:lpstr>
      <vt:lpstr>PowerPoint Presentation</vt:lpstr>
      <vt:lpstr>Sample Elementary Intervention Grid</vt:lpstr>
      <vt:lpstr>Sample Middle/High School Intervention Grid</vt:lpstr>
      <vt:lpstr>Setting up for Success at Home</vt:lpstr>
      <vt:lpstr>PowerPoint Presentation</vt:lpstr>
      <vt:lpstr>Building Your Toolbox</vt:lpstr>
      <vt:lpstr>PowerPoint Presentation</vt:lpstr>
      <vt:lpstr>Action Planning: Expanding Your Toolbox</vt:lpstr>
      <vt:lpstr>Consider Teacher-Delivered Strategies</vt:lpstr>
      <vt:lpstr>Evaluating and integrating low-intensity strategies</vt:lpstr>
      <vt:lpstr>PowerPoint Presentation</vt:lpstr>
      <vt:lpstr>PowerPoint Presentation</vt:lpstr>
      <vt:lpstr>Integrated Lesson Planning</vt:lpstr>
      <vt:lpstr>PowerPoint Presentation</vt:lpstr>
      <vt:lpstr>PowerPoint Presentation</vt:lpstr>
      <vt:lpstr>PowerPoint Presentation</vt:lpstr>
      <vt:lpstr>PowerPoint Presentation</vt:lpstr>
      <vt:lpstr>Building a Ci3T Tier Library</vt:lpstr>
      <vt:lpstr>PowerPoint Presentation</vt:lpstr>
      <vt:lpstr>Student Risk Screening Scale Fall 2004 – 2012 Middle School</vt:lpstr>
      <vt:lpstr>PowerPoint Presentation</vt:lpstr>
      <vt:lpstr>PowerPoint Presentation</vt:lpstr>
      <vt:lpstr>PowerPoint Presentation</vt:lpstr>
      <vt:lpstr>PowerPoint Presentation</vt:lpstr>
      <vt:lpstr>EMPOWER Sessions</vt:lpstr>
      <vt:lpstr>Ci3T Trainers and Coaches Calls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revision>1</cp:revision>
  <dcterms:created xsi:type="dcterms:W3CDTF">2020-08-09T02:04:37Z</dcterms:created>
  <dcterms:modified xsi:type="dcterms:W3CDTF">2023-06-05T15:40:23Z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