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96"/>
  </p:notesMasterIdLst>
  <p:handoutMasterIdLst>
    <p:handoutMasterId r:id="rId97"/>
  </p:handoutMasterIdLst>
  <p:sldIdLst>
    <p:sldId id="334" r:id="rId5"/>
    <p:sldId id="1529" r:id="rId6"/>
    <p:sldId id="1634" r:id="rId7"/>
    <p:sldId id="335" r:id="rId8"/>
    <p:sldId id="1642" r:id="rId9"/>
    <p:sldId id="1610" r:id="rId10"/>
    <p:sldId id="1316" r:id="rId11"/>
    <p:sldId id="1656" r:id="rId12"/>
    <p:sldId id="1613" r:id="rId13"/>
    <p:sldId id="681" r:id="rId14"/>
    <p:sldId id="1511" r:id="rId15"/>
    <p:sldId id="337" r:id="rId16"/>
    <p:sldId id="1643" r:id="rId17"/>
    <p:sldId id="888" r:id="rId18"/>
    <p:sldId id="1644" r:id="rId19"/>
    <p:sldId id="1615" r:id="rId20"/>
    <p:sldId id="1662" r:id="rId21"/>
    <p:sldId id="1410" r:id="rId22"/>
    <p:sldId id="1409" r:id="rId23"/>
    <p:sldId id="1585" r:id="rId24"/>
    <p:sldId id="1586" r:id="rId25"/>
    <p:sldId id="1587" r:id="rId26"/>
    <p:sldId id="1588" r:id="rId27"/>
    <p:sldId id="1589" r:id="rId28"/>
    <p:sldId id="1590" r:id="rId29"/>
    <p:sldId id="1592" r:id="rId30"/>
    <p:sldId id="1787" r:id="rId31"/>
    <p:sldId id="1594" r:id="rId32"/>
    <p:sldId id="1595" r:id="rId33"/>
    <p:sldId id="1596" r:id="rId34"/>
    <p:sldId id="1597" r:id="rId35"/>
    <p:sldId id="1598" r:id="rId36"/>
    <p:sldId id="1599" r:id="rId37"/>
    <p:sldId id="1601" r:id="rId38"/>
    <p:sldId id="1602" r:id="rId39"/>
    <p:sldId id="1788" r:id="rId40"/>
    <p:sldId id="901" r:id="rId41"/>
    <p:sldId id="1609" r:id="rId42"/>
    <p:sldId id="1629" r:id="rId43"/>
    <p:sldId id="1630" r:id="rId44"/>
    <p:sldId id="1631" r:id="rId45"/>
    <p:sldId id="1614" r:id="rId46"/>
    <p:sldId id="1633" r:id="rId47"/>
    <p:sldId id="1636" r:id="rId48"/>
    <p:sldId id="1637" r:id="rId49"/>
    <p:sldId id="1638" r:id="rId50"/>
    <p:sldId id="1789" r:id="rId51"/>
    <p:sldId id="1428" r:id="rId52"/>
    <p:sldId id="1780" r:id="rId53"/>
    <p:sldId id="258" r:id="rId54"/>
    <p:sldId id="1616" r:id="rId55"/>
    <p:sldId id="1534" r:id="rId56"/>
    <p:sldId id="1605" r:id="rId57"/>
    <p:sldId id="1607" r:id="rId58"/>
    <p:sldId id="1608" r:id="rId59"/>
    <p:sldId id="1639" r:id="rId60"/>
    <p:sldId id="1640" r:id="rId61"/>
    <p:sldId id="278" r:id="rId62"/>
    <p:sldId id="287" r:id="rId63"/>
    <p:sldId id="1655" r:id="rId64"/>
    <p:sldId id="1620" r:id="rId65"/>
    <p:sldId id="1781" r:id="rId66"/>
    <p:sldId id="1650" r:id="rId67"/>
    <p:sldId id="338" r:id="rId68"/>
    <p:sldId id="1097" r:id="rId69"/>
    <p:sldId id="1096" r:id="rId70"/>
    <p:sldId id="1104" r:id="rId71"/>
    <p:sldId id="803" r:id="rId72"/>
    <p:sldId id="891" r:id="rId73"/>
    <p:sldId id="892" r:id="rId74"/>
    <p:sldId id="1094" r:id="rId75"/>
    <p:sldId id="1089" r:id="rId76"/>
    <p:sldId id="1621" r:id="rId77"/>
    <p:sldId id="900" r:id="rId78"/>
    <p:sldId id="1651" r:id="rId79"/>
    <p:sldId id="812" r:id="rId80"/>
    <p:sldId id="1684" r:id="rId81"/>
    <p:sldId id="1785" r:id="rId82"/>
    <p:sldId id="1784" r:id="rId83"/>
    <p:sldId id="1786" r:id="rId84"/>
    <p:sldId id="1783" r:id="rId85"/>
    <p:sldId id="339" r:id="rId86"/>
    <p:sldId id="1625" r:id="rId87"/>
    <p:sldId id="1653" r:id="rId88"/>
    <p:sldId id="1678" r:id="rId89"/>
    <p:sldId id="1635" r:id="rId90"/>
    <p:sldId id="1782" r:id="rId91"/>
    <p:sldId id="1654" r:id="rId92"/>
    <p:sldId id="1736" r:id="rId93"/>
    <p:sldId id="684" r:id="rId94"/>
    <p:sldId id="896"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CFEB26C-AEB3-4309-8B6C-5D5812EFD1C5}">
          <p14:sldIdLst>
            <p14:sldId id="334"/>
            <p14:sldId id="1529"/>
            <p14:sldId id="1634"/>
            <p14:sldId id="335"/>
            <p14:sldId id="1642"/>
          </p14:sldIdLst>
        </p14:section>
        <p14:section name="Welcome" id="{259337DC-E969-4FEF-9E8C-A88E5A2D91FE}">
          <p14:sldIdLst>
            <p14:sldId id="1610"/>
            <p14:sldId id="1316"/>
            <p14:sldId id="1656"/>
            <p14:sldId id="1613"/>
            <p14:sldId id="681"/>
            <p14:sldId id="1511"/>
          </p14:sldIdLst>
        </p14:section>
        <p14:section name="Review your School’s Social Validity &amp; Treatment Integrity Data" id="{67885E4E-8385-4DF2-9936-A47B618D01E1}">
          <p14:sldIdLst>
            <p14:sldId id="337"/>
            <p14:sldId id="1643"/>
            <p14:sldId id="888"/>
            <p14:sldId id="1644"/>
            <p14:sldId id="1615"/>
            <p14:sldId id="1662"/>
            <p14:sldId id="1410"/>
            <p14:sldId id="1409"/>
            <p14:sldId id="1585"/>
            <p14:sldId id="1586"/>
            <p14:sldId id="1587"/>
            <p14:sldId id="1588"/>
            <p14:sldId id="1589"/>
            <p14:sldId id="1590"/>
            <p14:sldId id="1592"/>
            <p14:sldId id="1787"/>
            <p14:sldId id="1594"/>
            <p14:sldId id="1595"/>
            <p14:sldId id="1596"/>
            <p14:sldId id="1597"/>
            <p14:sldId id="1598"/>
            <p14:sldId id="1599"/>
            <p14:sldId id="1601"/>
            <p14:sldId id="1602"/>
            <p14:sldId id="1788"/>
            <p14:sldId id="901"/>
            <p14:sldId id="1609"/>
            <p14:sldId id="1629"/>
            <p14:sldId id="1630"/>
            <p14:sldId id="1631"/>
            <p14:sldId id="1614"/>
            <p14:sldId id="1633"/>
            <p14:sldId id="1636"/>
            <p14:sldId id="1637"/>
            <p14:sldId id="1638"/>
            <p14:sldId id="1789"/>
            <p14:sldId id="1428"/>
            <p14:sldId id="1780"/>
            <p14:sldId id="258"/>
          </p14:sldIdLst>
        </p14:section>
        <p14:section name="Review your School’s Spring Screening Data" id="{D9A35149-90BD-41A5-A8D6-BF7ADAA0012A}">
          <p14:sldIdLst>
            <p14:sldId id="1616"/>
            <p14:sldId id="1534"/>
            <p14:sldId id="1605"/>
            <p14:sldId id="1607"/>
            <p14:sldId id="1608"/>
            <p14:sldId id="1639"/>
            <p14:sldId id="1640"/>
            <p14:sldId id="278"/>
            <p14:sldId id="287"/>
            <p14:sldId id="1655"/>
            <p14:sldId id="1620"/>
            <p14:sldId id="1781"/>
            <p14:sldId id="1650"/>
          </p14:sldIdLst>
        </p14:section>
        <p14:section name="Planning for the Year Ahead 2023-2024" id="{8C7CBCC8-FACC-43EE-8685-CD336BBBB6CC}">
          <p14:sldIdLst>
            <p14:sldId id="338"/>
            <p14:sldId id="1097"/>
            <p14:sldId id="1096"/>
            <p14:sldId id="1104"/>
            <p14:sldId id="803"/>
            <p14:sldId id="891"/>
            <p14:sldId id="892"/>
            <p14:sldId id="1094"/>
            <p14:sldId id="1089"/>
          </p14:sldIdLst>
        </p14:section>
        <p14:section name="Focusing on Data-Informed Professional Learning" id="{A45C29DC-6722-4BEA-9D79-7975BDAB2CD9}">
          <p14:sldIdLst>
            <p14:sldId id="1621"/>
            <p14:sldId id="900"/>
            <p14:sldId id="1651"/>
            <p14:sldId id="812"/>
            <p14:sldId id="1684"/>
            <p14:sldId id="1785"/>
            <p14:sldId id="1784"/>
            <p14:sldId id="1786"/>
            <p14:sldId id="1783"/>
          </p14:sldIdLst>
        </p14:section>
        <p14:section name="Wrapping up and Moving Forward" id="{0DD4CFA3-BA10-45B9-A718-8DBA36E3FF78}">
          <p14:sldIdLst>
            <p14:sldId id="339"/>
            <p14:sldId id="1625"/>
            <p14:sldId id="1653"/>
            <p14:sldId id="1678"/>
            <p14:sldId id="1635"/>
            <p14:sldId id="1782"/>
            <p14:sldId id="1654"/>
            <p14:sldId id="1736"/>
            <p14:sldId id="684"/>
            <p14:sldId id="8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808F20-000B-439F-BAC3-9C11E143F701}" v="1" dt="2023-04-06T21:49:31.593"/>
    <p1510:client id="{77561986-9BB7-4380-8D99-D64C5C23899A}" v="696" dt="2023-04-06T13:17:07.429"/>
    <p1510:client id="{B4B42BA6-A7D5-4AC3-9CF1-F00378FFA0D8}" v="693" dt="2023-04-06T21:06:01.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1" autoAdjust="0"/>
    <p:restoredTop sz="44255" autoAdjust="0"/>
  </p:normalViewPr>
  <p:slideViewPr>
    <p:cSldViewPr snapToGrid="0">
      <p:cViewPr varScale="1">
        <p:scale>
          <a:sx n="38" d="100"/>
          <a:sy n="38" d="100"/>
        </p:scale>
        <p:origin x="955" y="4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B4B42BA6-A7D5-4AC3-9CF1-F00378FFA0D8}"/>
    <pc:docChg chg="undo custSel addSld modSld sldOrd modSection">
      <pc:chgData name="Lane, Kathleen" userId="d8586a00-d571-4eeb-bfc3-f42bf250439e" providerId="ADAL" clId="{B4B42BA6-A7D5-4AC3-9CF1-F00378FFA0D8}" dt="2023-04-06T21:01:34.247" v="219" actId="729"/>
      <pc:docMkLst>
        <pc:docMk/>
      </pc:docMkLst>
      <pc:sldChg chg="addSp delSp modSp mod ord">
        <pc:chgData name="Lane, Kathleen" userId="d8586a00-d571-4eeb-bfc3-f42bf250439e" providerId="ADAL" clId="{B4B42BA6-A7D5-4AC3-9CF1-F00378FFA0D8}" dt="2023-04-05T22:30:53.825" v="202"/>
        <pc:sldMkLst>
          <pc:docMk/>
          <pc:sldMk cId="1936975617" sldId="812"/>
        </pc:sldMkLst>
        <pc:spChg chg="del">
          <ac:chgData name="Lane, Kathleen" userId="d8586a00-d571-4eeb-bfc3-f42bf250439e" providerId="ADAL" clId="{B4B42BA6-A7D5-4AC3-9CF1-F00378FFA0D8}" dt="2023-04-05T20:21:15.966" v="4" actId="478"/>
          <ac:spMkLst>
            <pc:docMk/>
            <pc:sldMk cId="1936975617" sldId="812"/>
            <ac:spMk id="8" creationId="{D0F4F26D-2A20-FC88-F85D-AD65867A303A}"/>
          </ac:spMkLst>
        </pc:spChg>
        <pc:spChg chg="mod">
          <ac:chgData name="Lane, Kathleen" userId="d8586a00-d571-4eeb-bfc3-f42bf250439e" providerId="ADAL" clId="{B4B42BA6-A7D5-4AC3-9CF1-F00378FFA0D8}" dt="2023-04-05T20:47:47.105" v="125" actId="1076"/>
          <ac:spMkLst>
            <pc:docMk/>
            <pc:sldMk cId="1936975617" sldId="812"/>
            <ac:spMk id="10" creationId="{371B26A5-EC01-4008-976A-0C0C20763CCA}"/>
          </ac:spMkLst>
        </pc:spChg>
        <pc:picChg chg="del mod">
          <ac:chgData name="Lane, Kathleen" userId="d8586a00-d571-4eeb-bfc3-f42bf250439e" providerId="ADAL" clId="{B4B42BA6-A7D5-4AC3-9CF1-F00378FFA0D8}" dt="2023-04-05T20:47:27.973" v="119" actId="478"/>
          <ac:picMkLst>
            <pc:docMk/>
            <pc:sldMk cId="1936975617" sldId="812"/>
            <ac:picMk id="7" creationId="{00000000-0000-0000-0000-000000000000}"/>
          </ac:picMkLst>
        </pc:picChg>
        <pc:picChg chg="add mod">
          <ac:chgData name="Lane, Kathleen" userId="d8586a00-d571-4eeb-bfc3-f42bf250439e" providerId="ADAL" clId="{B4B42BA6-A7D5-4AC3-9CF1-F00378FFA0D8}" dt="2023-04-05T20:47:46.194" v="124" actId="1076"/>
          <ac:picMkLst>
            <pc:docMk/>
            <pc:sldMk cId="1936975617" sldId="812"/>
            <ac:picMk id="11" creationId="{85B59BC7-C9DB-38DC-93B8-DD55E0BE4CC3}"/>
          </ac:picMkLst>
        </pc:picChg>
      </pc:sldChg>
      <pc:sldChg chg="delSp mod">
        <pc:chgData name="Lane, Kathleen" userId="d8586a00-d571-4eeb-bfc3-f42bf250439e" providerId="ADAL" clId="{B4B42BA6-A7D5-4AC3-9CF1-F00378FFA0D8}" dt="2023-04-05T20:30:21.295" v="64" actId="478"/>
        <pc:sldMkLst>
          <pc:docMk/>
          <pc:sldMk cId="2686591725" sldId="893"/>
        </pc:sldMkLst>
        <pc:spChg chg="del">
          <ac:chgData name="Lane, Kathleen" userId="d8586a00-d571-4eeb-bfc3-f42bf250439e" providerId="ADAL" clId="{B4B42BA6-A7D5-4AC3-9CF1-F00378FFA0D8}" dt="2023-04-05T20:30:21.295" v="64" actId="478"/>
          <ac:spMkLst>
            <pc:docMk/>
            <pc:sldMk cId="2686591725" sldId="893"/>
            <ac:spMk id="6" creationId="{A956DC7A-BE63-36F7-01AD-C24523726B71}"/>
          </ac:spMkLst>
        </pc:spChg>
      </pc:sldChg>
      <pc:sldChg chg="mod modShow">
        <pc:chgData name="Lane, Kathleen" userId="d8586a00-d571-4eeb-bfc3-f42bf250439e" providerId="ADAL" clId="{B4B42BA6-A7D5-4AC3-9CF1-F00378FFA0D8}" dt="2023-04-05T22:22:14.067" v="195" actId="729"/>
        <pc:sldMkLst>
          <pc:docMk/>
          <pc:sldMk cId="1467857024" sldId="901"/>
        </pc:sldMkLst>
      </pc:sldChg>
      <pc:sldChg chg="mod modShow">
        <pc:chgData name="Lane, Kathleen" userId="d8586a00-d571-4eeb-bfc3-f42bf250439e" providerId="ADAL" clId="{B4B42BA6-A7D5-4AC3-9CF1-F00378FFA0D8}" dt="2023-04-05T22:22:09.444" v="194" actId="729"/>
        <pc:sldMkLst>
          <pc:docMk/>
          <pc:sldMk cId="3376268931" sldId="1409"/>
        </pc:sldMkLst>
      </pc:sldChg>
      <pc:sldChg chg="mod modShow">
        <pc:chgData name="Lane, Kathleen" userId="d8586a00-d571-4eeb-bfc3-f42bf250439e" providerId="ADAL" clId="{B4B42BA6-A7D5-4AC3-9CF1-F00378FFA0D8}" dt="2023-04-05T22:22:06.890" v="193" actId="729"/>
        <pc:sldMkLst>
          <pc:docMk/>
          <pc:sldMk cId="2915445156" sldId="1410"/>
        </pc:sldMkLst>
      </pc:sldChg>
      <pc:sldChg chg="mod modShow">
        <pc:chgData name="Lane, Kathleen" userId="d8586a00-d571-4eeb-bfc3-f42bf250439e" providerId="ADAL" clId="{B4B42BA6-A7D5-4AC3-9CF1-F00378FFA0D8}" dt="2023-04-05T22:18:06.127" v="178" actId="729"/>
        <pc:sldMkLst>
          <pc:docMk/>
          <pc:sldMk cId="1066861460" sldId="1587"/>
        </pc:sldMkLst>
      </pc:sldChg>
      <pc:sldChg chg="mod modShow">
        <pc:chgData name="Lane, Kathleen" userId="d8586a00-d571-4eeb-bfc3-f42bf250439e" providerId="ADAL" clId="{B4B42BA6-A7D5-4AC3-9CF1-F00378FFA0D8}" dt="2023-04-05T22:23:29.757" v="199" actId="729"/>
        <pc:sldMkLst>
          <pc:docMk/>
          <pc:sldMk cId="2910899802" sldId="1588"/>
        </pc:sldMkLst>
      </pc:sldChg>
      <pc:sldChg chg="mod modShow">
        <pc:chgData name="Lane, Kathleen" userId="d8586a00-d571-4eeb-bfc3-f42bf250439e" providerId="ADAL" clId="{B4B42BA6-A7D5-4AC3-9CF1-F00378FFA0D8}" dt="2023-04-06T20:59:14.524" v="211" actId="729"/>
        <pc:sldMkLst>
          <pc:docMk/>
          <pc:sldMk cId="1462174443" sldId="1589"/>
        </pc:sldMkLst>
      </pc:sldChg>
      <pc:sldChg chg="mod modShow">
        <pc:chgData name="Lane, Kathleen" userId="d8586a00-d571-4eeb-bfc3-f42bf250439e" providerId="ADAL" clId="{B4B42BA6-A7D5-4AC3-9CF1-F00378FFA0D8}" dt="2023-04-06T20:59:16.333" v="212" actId="729"/>
        <pc:sldMkLst>
          <pc:docMk/>
          <pc:sldMk cId="2120132589" sldId="1590"/>
        </pc:sldMkLst>
      </pc:sldChg>
      <pc:sldChg chg="mod modShow">
        <pc:chgData name="Lane, Kathleen" userId="d8586a00-d571-4eeb-bfc3-f42bf250439e" providerId="ADAL" clId="{B4B42BA6-A7D5-4AC3-9CF1-F00378FFA0D8}" dt="2023-04-05T22:23:41.369" v="200" actId="729"/>
        <pc:sldMkLst>
          <pc:docMk/>
          <pc:sldMk cId="2621110003" sldId="1595"/>
        </pc:sldMkLst>
      </pc:sldChg>
      <pc:sldChg chg="mod modShow">
        <pc:chgData name="Lane, Kathleen" userId="d8586a00-d571-4eeb-bfc3-f42bf250439e" providerId="ADAL" clId="{B4B42BA6-A7D5-4AC3-9CF1-F00378FFA0D8}" dt="2023-04-06T20:59:34.324" v="213" actId="729"/>
        <pc:sldMkLst>
          <pc:docMk/>
          <pc:sldMk cId="1028693173" sldId="1596"/>
        </pc:sldMkLst>
      </pc:sldChg>
      <pc:sldChg chg="mod modShow">
        <pc:chgData name="Lane, Kathleen" userId="d8586a00-d571-4eeb-bfc3-f42bf250439e" providerId="ADAL" clId="{B4B42BA6-A7D5-4AC3-9CF1-F00378FFA0D8}" dt="2023-04-06T20:59:38.985" v="214" actId="729"/>
        <pc:sldMkLst>
          <pc:docMk/>
          <pc:sldMk cId="941464280" sldId="1597"/>
        </pc:sldMkLst>
      </pc:sldChg>
      <pc:sldChg chg="mod modShow">
        <pc:chgData name="Lane, Kathleen" userId="d8586a00-d571-4eeb-bfc3-f42bf250439e" providerId="ADAL" clId="{B4B42BA6-A7D5-4AC3-9CF1-F00378FFA0D8}" dt="2023-04-05T22:19:54.029" v="183" actId="729"/>
        <pc:sldMkLst>
          <pc:docMk/>
          <pc:sldMk cId="1640141783" sldId="1598"/>
        </pc:sldMkLst>
      </pc:sldChg>
      <pc:sldChg chg="mod modShow">
        <pc:chgData name="Lane, Kathleen" userId="d8586a00-d571-4eeb-bfc3-f42bf250439e" providerId="ADAL" clId="{B4B42BA6-A7D5-4AC3-9CF1-F00378FFA0D8}" dt="2023-04-06T20:59:45.903" v="215" actId="729"/>
        <pc:sldMkLst>
          <pc:docMk/>
          <pc:sldMk cId="2303151307" sldId="1599"/>
        </pc:sldMkLst>
      </pc:sldChg>
      <pc:sldChg chg="mod modShow">
        <pc:chgData name="Lane, Kathleen" userId="d8586a00-d571-4eeb-bfc3-f42bf250439e" providerId="ADAL" clId="{B4B42BA6-A7D5-4AC3-9CF1-F00378FFA0D8}" dt="2023-04-05T22:20:01.196" v="184" actId="729"/>
        <pc:sldMkLst>
          <pc:docMk/>
          <pc:sldMk cId="149095378" sldId="1602"/>
        </pc:sldMkLst>
      </pc:sldChg>
      <pc:sldChg chg="mod modShow">
        <pc:chgData name="Lane, Kathleen" userId="d8586a00-d571-4eeb-bfc3-f42bf250439e" providerId="ADAL" clId="{B4B42BA6-A7D5-4AC3-9CF1-F00378FFA0D8}" dt="2023-04-06T21:01:34.247" v="219" actId="729"/>
        <pc:sldMkLst>
          <pc:docMk/>
          <pc:sldMk cId="1278930516" sldId="1607"/>
        </pc:sldMkLst>
      </pc:sldChg>
      <pc:sldChg chg="mod modShow">
        <pc:chgData name="Lane, Kathleen" userId="d8586a00-d571-4eeb-bfc3-f42bf250439e" providerId="ADAL" clId="{B4B42BA6-A7D5-4AC3-9CF1-F00378FFA0D8}" dt="2023-04-05T22:21:05.981" v="190" actId="729"/>
        <pc:sldMkLst>
          <pc:docMk/>
          <pc:sldMk cId="2364375846" sldId="1608"/>
        </pc:sldMkLst>
      </pc:sldChg>
      <pc:sldChg chg="mod modShow">
        <pc:chgData name="Lane, Kathleen" userId="d8586a00-d571-4eeb-bfc3-f42bf250439e" providerId="ADAL" clId="{B4B42BA6-A7D5-4AC3-9CF1-F00378FFA0D8}" dt="2023-04-05T22:20:24.484" v="186" actId="729"/>
        <pc:sldMkLst>
          <pc:docMk/>
          <pc:sldMk cId="2051300379" sldId="1614"/>
        </pc:sldMkLst>
      </pc:sldChg>
      <pc:sldChg chg="modSp mod">
        <pc:chgData name="Lane, Kathleen" userId="d8586a00-d571-4eeb-bfc3-f42bf250439e" providerId="ADAL" clId="{B4B42BA6-A7D5-4AC3-9CF1-F00378FFA0D8}" dt="2023-04-05T20:52:24.192" v="177" actId="27636"/>
        <pc:sldMkLst>
          <pc:docMk/>
          <pc:sldMk cId="3442296257" sldId="1621"/>
        </pc:sldMkLst>
        <pc:spChg chg="mod">
          <ac:chgData name="Lane, Kathleen" userId="d8586a00-d571-4eeb-bfc3-f42bf250439e" providerId="ADAL" clId="{B4B42BA6-A7D5-4AC3-9CF1-F00378FFA0D8}" dt="2023-04-05T20:52:24.192" v="177" actId="27636"/>
          <ac:spMkLst>
            <pc:docMk/>
            <pc:sldMk cId="3442296257" sldId="1621"/>
            <ac:spMk id="3" creationId="{EB0D2D92-30BD-617D-29FF-3D174295D8A3}"/>
          </ac:spMkLst>
        </pc:spChg>
      </pc:sldChg>
      <pc:sldChg chg="delSp modSp mod">
        <pc:chgData name="Lane, Kathleen" userId="d8586a00-d571-4eeb-bfc3-f42bf250439e" providerId="ADAL" clId="{B4B42BA6-A7D5-4AC3-9CF1-F00378FFA0D8}" dt="2023-04-05T20:20:42.778" v="2" actId="1076"/>
        <pc:sldMkLst>
          <pc:docMk/>
          <pc:sldMk cId="3451300418" sldId="1622"/>
        </pc:sldMkLst>
        <pc:spChg chg="del">
          <ac:chgData name="Lane, Kathleen" userId="d8586a00-d571-4eeb-bfc3-f42bf250439e" providerId="ADAL" clId="{B4B42BA6-A7D5-4AC3-9CF1-F00378FFA0D8}" dt="2023-04-05T20:20:08.617" v="0" actId="478"/>
          <ac:spMkLst>
            <pc:docMk/>
            <pc:sldMk cId="3451300418" sldId="1622"/>
            <ac:spMk id="5" creationId="{0F4DC229-F567-FBAB-985E-88BE938DD3B3}"/>
          </ac:spMkLst>
        </pc:spChg>
        <pc:picChg chg="mod">
          <ac:chgData name="Lane, Kathleen" userId="d8586a00-d571-4eeb-bfc3-f42bf250439e" providerId="ADAL" clId="{B4B42BA6-A7D5-4AC3-9CF1-F00378FFA0D8}" dt="2023-04-05T20:20:42.778" v="2" actId="1076"/>
          <ac:picMkLst>
            <pc:docMk/>
            <pc:sldMk cId="3451300418" sldId="1622"/>
            <ac:picMk id="3" creationId="{00000000-0000-0000-0000-000000000000}"/>
          </ac:picMkLst>
        </pc:picChg>
        <pc:picChg chg="del">
          <ac:chgData name="Lane, Kathleen" userId="d8586a00-d571-4eeb-bfc3-f42bf250439e" providerId="ADAL" clId="{B4B42BA6-A7D5-4AC3-9CF1-F00378FFA0D8}" dt="2023-04-05T20:20:39.366" v="1" actId="478"/>
          <ac:picMkLst>
            <pc:docMk/>
            <pc:sldMk cId="3451300418" sldId="1622"/>
            <ac:picMk id="7" creationId="{00000000-0000-0000-0000-000000000000}"/>
          </ac:picMkLst>
        </pc:picChg>
      </pc:sldChg>
      <pc:sldChg chg="delSp mod">
        <pc:chgData name="Lane, Kathleen" userId="d8586a00-d571-4eeb-bfc3-f42bf250439e" providerId="ADAL" clId="{B4B42BA6-A7D5-4AC3-9CF1-F00378FFA0D8}" dt="2023-04-05T20:21:11.967" v="3" actId="478"/>
        <pc:sldMkLst>
          <pc:docMk/>
          <pc:sldMk cId="3871332543" sldId="1623"/>
        </pc:sldMkLst>
        <pc:spChg chg="del">
          <ac:chgData name="Lane, Kathleen" userId="d8586a00-d571-4eeb-bfc3-f42bf250439e" providerId="ADAL" clId="{B4B42BA6-A7D5-4AC3-9CF1-F00378FFA0D8}" dt="2023-04-05T20:21:11.967" v="3" actId="478"/>
          <ac:spMkLst>
            <pc:docMk/>
            <pc:sldMk cId="3871332543" sldId="1623"/>
            <ac:spMk id="4" creationId="{A0EF43E2-5017-36AE-FC9A-028892401996}"/>
          </ac:spMkLst>
        </pc:spChg>
      </pc:sldChg>
      <pc:sldChg chg="mod modShow">
        <pc:chgData name="Lane, Kathleen" userId="d8586a00-d571-4eeb-bfc3-f42bf250439e" providerId="ADAL" clId="{B4B42BA6-A7D5-4AC3-9CF1-F00378FFA0D8}" dt="2023-04-06T21:00:26.839" v="217" actId="729"/>
        <pc:sldMkLst>
          <pc:docMk/>
          <pc:sldMk cId="285191106" sldId="1629"/>
        </pc:sldMkLst>
      </pc:sldChg>
      <pc:sldChg chg="mod modShow">
        <pc:chgData name="Lane, Kathleen" userId="d8586a00-d571-4eeb-bfc3-f42bf250439e" providerId="ADAL" clId="{B4B42BA6-A7D5-4AC3-9CF1-F00378FFA0D8}" dt="2023-04-05T22:20:27.965" v="187" actId="729"/>
        <pc:sldMkLst>
          <pc:docMk/>
          <pc:sldMk cId="443368346" sldId="1633"/>
        </pc:sldMkLst>
      </pc:sldChg>
      <pc:sldChg chg="mod modShow">
        <pc:chgData name="Lane, Kathleen" userId="d8586a00-d571-4eeb-bfc3-f42bf250439e" providerId="ADAL" clId="{B4B42BA6-A7D5-4AC3-9CF1-F00378FFA0D8}" dt="2023-04-06T21:00:38.656" v="218" actId="729"/>
        <pc:sldMkLst>
          <pc:docMk/>
          <pc:sldMk cId="2583996974" sldId="1636"/>
        </pc:sldMkLst>
      </pc:sldChg>
      <pc:sldChg chg="mod modShow">
        <pc:chgData name="Lane, Kathleen" userId="d8586a00-d571-4eeb-bfc3-f42bf250439e" providerId="ADAL" clId="{B4B42BA6-A7D5-4AC3-9CF1-F00378FFA0D8}" dt="2023-04-05T22:20:46.565" v="189" actId="729"/>
        <pc:sldMkLst>
          <pc:docMk/>
          <pc:sldMk cId="1787855055" sldId="1637"/>
        </pc:sldMkLst>
      </pc:sldChg>
      <pc:sldChg chg="mod modShow">
        <pc:chgData name="Lane, Kathleen" userId="d8586a00-d571-4eeb-bfc3-f42bf250439e" providerId="ADAL" clId="{B4B42BA6-A7D5-4AC3-9CF1-F00378FFA0D8}" dt="2023-04-05T22:21:10.959" v="191" actId="729"/>
        <pc:sldMkLst>
          <pc:docMk/>
          <pc:sldMk cId="1402203768" sldId="1640"/>
        </pc:sldMkLst>
      </pc:sldChg>
      <pc:sldChg chg="add">
        <pc:chgData name="Lane, Kathleen" userId="d8586a00-d571-4eeb-bfc3-f42bf250439e" providerId="ADAL" clId="{B4B42BA6-A7D5-4AC3-9CF1-F00378FFA0D8}" dt="2023-04-05T22:21:58.805" v="192"/>
        <pc:sldMkLst>
          <pc:docMk/>
          <pc:sldMk cId="1560263924" sldId="1662"/>
        </pc:sldMkLst>
      </pc:sldChg>
      <pc:sldChg chg="addSp delSp modSp mod ord">
        <pc:chgData name="Lane, Kathleen" userId="d8586a00-d571-4eeb-bfc3-f42bf250439e" providerId="ADAL" clId="{B4B42BA6-A7D5-4AC3-9CF1-F00378FFA0D8}" dt="2023-04-05T20:30:42.500" v="66" actId="14100"/>
        <pc:sldMkLst>
          <pc:docMk/>
          <pc:sldMk cId="935354048" sldId="1686"/>
        </pc:sldMkLst>
        <pc:spChg chg="del">
          <ac:chgData name="Lane, Kathleen" userId="d8586a00-d571-4eeb-bfc3-f42bf250439e" providerId="ADAL" clId="{B4B42BA6-A7D5-4AC3-9CF1-F00378FFA0D8}" dt="2023-04-05T20:28:26.383" v="16" actId="478"/>
          <ac:spMkLst>
            <pc:docMk/>
            <pc:sldMk cId="935354048" sldId="1686"/>
            <ac:spMk id="2" creationId="{098D9840-FF63-16EA-2E76-292975AE5DBC}"/>
          </ac:spMkLst>
        </pc:spChg>
        <pc:spChg chg="mod">
          <ac:chgData name="Lane, Kathleen" userId="d8586a00-d571-4eeb-bfc3-f42bf250439e" providerId="ADAL" clId="{B4B42BA6-A7D5-4AC3-9CF1-F00378FFA0D8}" dt="2023-04-05T20:30:42.500" v="66" actId="14100"/>
          <ac:spMkLst>
            <pc:docMk/>
            <pc:sldMk cId="935354048" sldId="1686"/>
            <ac:spMk id="4" creationId="{3EAD0C4C-3DB0-9432-2CD2-3D6460BF61F8}"/>
          </ac:spMkLst>
        </pc:spChg>
        <pc:graphicFrameChg chg="mod modGraphic">
          <ac:chgData name="Lane, Kathleen" userId="d8586a00-d571-4eeb-bfc3-f42bf250439e" providerId="ADAL" clId="{B4B42BA6-A7D5-4AC3-9CF1-F00378FFA0D8}" dt="2023-04-05T20:29:28.879" v="60" actId="1076"/>
          <ac:graphicFrameMkLst>
            <pc:docMk/>
            <pc:sldMk cId="935354048" sldId="1686"/>
            <ac:graphicFrameMk id="3" creationId="{D751E027-CE00-F3B9-2E84-8D1FEDE1AA84}"/>
          </ac:graphicFrameMkLst>
        </pc:graphicFrameChg>
        <pc:picChg chg="add mod modCrop">
          <ac:chgData name="Lane, Kathleen" userId="d8586a00-d571-4eeb-bfc3-f42bf250439e" providerId="ADAL" clId="{B4B42BA6-A7D5-4AC3-9CF1-F00378FFA0D8}" dt="2023-04-05T20:29:38.012" v="61" actId="1076"/>
          <ac:picMkLst>
            <pc:docMk/>
            <pc:sldMk cId="935354048" sldId="1686"/>
            <ac:picMk id="7" creationId="{FCB4602E-CA55-3333-FDF0-7B2E07451298}"/>
          </ac:picMkLst>
        </pc:picChg>
      </pc:sldChg>
      <pc:sldChg chg="ord">
        <pc:chgData name="Lane, Kathleen" userId="d8586a00-d571-4eeb-bfc3-f42bf250439e" providerId="ADAL" clId="{B4B42BA6-A7D5-4AC3-9CF1-F00378FFA0D8}" dt="2023-04-05T22:30:55.875" v="204"/>
        <pc:sldMkLst>
          <pc:docMk/>
          <pc:sldMk cId="2462016796" sldId="1785"/>
        </pc:sldMkLst>
      </pc:sldChg>
      <pc:sldChg chg="addSp delSp modSp new mod setBg">
        <pc:chgData name="Lane, Kathleen" userId="d8586a00-d571-4eeb-bfc3-f42bf250439e" providerId="ADAL" clId="{B4B42BA6-A7D5-4AC3-9CF1-F00378FFA0D8}" dt="2023-04-05T22:32:23.538" v="210" actId="26606"/>
        <pc:sldMkLst>
          <pc:docMk/>
          <pc:sldMk cId="2483447844" sldId="1786"/>
        </pc:sldMkLst>
        <pc:spChg chg="mod">
          <ac:chgData name="Lane, Kathleen" userId="d8586a00-d571-4eeb-bfc3-f42bf250439e" providerId="ADAL" clId="{B4B42BA6-A7D5-4AC3-9CF1-F00378FFA0D8}" dt="2023-04-05T22:32:23.538" v="210" actId="26606"/>
          <ac:spMkLst>
            <pc:docMk/>
            <pc:sldMk cId="2483447844" sldId="1786"/>
            <ac:spMk id="2" creationId="{5922C3C9-F23F-AD16-50F5-D2CDCB65FDF8}"/>
          </ac:spMkLst>
        </pc:spChg>
        <pc:spChg chg="mod ord">
          <ac:chgData name="Lane, Kathleen" userId="d8586a00-d571-4eeb-bfc3-f42bf250439e" providerId="ADAL" clId="{B4B42BA6-A7D5-4AC3-9CF1-F00378FFA0D8}" dt="2023-04-05T22:32:23.538" v="210" actId="26606"/>
          <ac:spMkLst>
            <pc:docMk/>
            <pc:sldMk cId="2483447844" sldId="1786"/>
            <ac:spMk id="5" creationId="{20B4DC55-28C2-D6B0-1B8B-98BDC11D3E55}"/>
          </ac:spMkLst>
        </pc:spChg>
        <pc:spChg chg="del mod">
          <ac:chgData name="Lane, Kathleen" userId="d8586a00-d571-4eeb-bfc3-f42bf250439e" providerId="ADAL" clId="{B4B42BA6-A7D5-4AC3-9CF1-F00378FFA0D8}" dt="2023-04-05T22:32:02.429" v="206" actId="478"/>
          <ac:spMkLst>
            <pc:docMk/>
            <pc:sldMk cId="2483447844" sldId="1786"/>
            <ac:spMk id="6" creationId="{0F744048-9B7C-E3A8-809A-0B59DF2D0B07}"/>
          </ac:spMkLst>
        </pc:spChg>
        <pc:spChg chg="add">
          <ac:chgData name="Lane, Kathleen" userId="d8586a00-d571-4eeb-bfc3-f42bf250439e" providerId="ADAL" clId="{B4B42BA6-A7D5-4AC3-9CF1-F00378FFA0D8}" dt="2023-04-05T22:32:23.538" v="210" actId="26606"/>
          <ac:spMkLst>
            <pc:docMk/>
            <pc:sldMk cId="2483447844" sldId="1786"/>
            <ac:spMk id="12" creationId="{9D25F302-27C5-414F-97F8-6EA0A6C028BA}"/>
          </ac:spMkLst>
        </pc:spChg>
        <pc:spChg chg="add">
          <ac:chgData name="Lane, Kathleen" userId="d8586a00-d571-4eeb-bfc3-f42bf250439e" providerId="ADAL" clId="{B4B42BA6-A7D5-4AC3-9CF1-F00378FFA0D8}" dt="2023-04-05T22:32:23.538" v="210" actId="26606"/>
          <ac:spMkLst>
            <pc:docMk/>
            <pc:sldMk cId="2483447844" sldId="1786"/>
            <ac:spMk id="14" creationId="{830A36F8-48C2-4842-A87B-8CE8DF4E7FD2}"/>
          </ac:spMkLst>
        </pc:spChg>
        <pc:spChg chg="add">
          <ac:chgData name="Lane, Kathleen" userId="d8586a00-d571-4eeb-bfc3-f42bf250439e" providerId="ADAL" clId="{B4B42BA6-A7D5-4AC3-9CF1-F00378FFA0D8}" dt="2023-04-05T22:32:23.538" v="210" actId="26606"/>
          <ac:spMkLst>
            <pc:docMk/>
            <pc:sldMk cId="2483447844" sldId="1786"/>
            <ac:spMk id="16" creationId="{8F451A30-466B-4996-9BA5-CD6ABCC6D558}"/>
          </ac:spMkLst>
        </pc:spChg>
        <pc:picChg chg="add mod">
          <ac:chgData name="Lane, Kathleen" userId="d8586a00-d571-4eeb-bfc3-f42bf250439e" providerId="ADAL" clId="{B4B42BA6-A7D5-4AC3-9CF1-F00378FFA0D8}" dt="2023-04-05T22:32:23.538" v="210" actId="26606"/>
          <ac:picMkLst>
            <pc:docMk/>
            <pc:sldMk cId="2483447844" sldId="1786"/>
            <ac:picMk id="7" creationId="{E269E2E5-32D1-0591-E2A6-541AD0D24F23}"/>
          </ac:picMkLst>
        </pc:picChg>
      </pc:sldChg>
      <pc:sldChg chg="add">
        <pc:chgData name="Lane, Kathleen" userId="d8586a00-d571-4eeb-bfc3-f42bf250439e" providerId="ADAL" clId="{B4B42BA6-A7D5-4AC3-9CF1-F00378FFA0D8}" dt="2023-04-05T22:22:51.446" v="196"/>
        <pc:sldMkLst>
          <pc:docMk/>
          <pc:sldMk cId="3741013772" sldId="1787"/>
        </pc:sldMkLst>
      </pc:sldChg>
      <pc:sldChg chg="new">
        <pc:chgData name="Lane, Kathleen" userId="d8586a00-d571-4eeb-bfc3-f42bf250439e" providerId="ADAL" clId="{B4B42BA6-A7D5-4AC3-9CF1-F00378FFA0D8}" dt="2023-04-05T20:45:17.277" v="118" actId="680"/>
        <pc:sldMkLst>
          <pc:docMk/>
          <pc:sldMk cId="4279181774" sldId="1787"/>
        </pc:sldMkLst>
      </pc:sldChg>
      <pc:sldChg chg="add">
        <pc:chgData name="Lane, Kathleen" userId="d8586a00-d571-4eeb-bfc3-f42bf250439e" providerId="ADAL" clId="{B4B42BA6-A7D5-4AC3-9CF1-F00378FFA0D8}" dt="2023-04-05T22:22:54.726" v="197"/>
        <pc:sldMkLst>
          <pc:docMk/>
          <pc:sldMk cId="3354494817" sldId="1788"/>
        </pc:sldMkLst>
      </pc:sldChg>
      <pc:sldChg chg="add">
        <pc:chgData name="Lane, Kathleen" userId="d8586a00-d571-4eeb-bfc3-f42bf250439e" providerId="ADAL" clId="{B4B42BA6-A7D5-4AC3-9CF1-F00378FFA0D8}" dt="2023-04-05T22:23:04.285" v="198"/>
        <pc:sldMkLst>
          <pc:docMk/>
          <pc:sldMk cId="2990321739" sldId="1789"/>
        </pc:sldMkLst>
      </pc:sldChg>
    </pc:docChg>
  </pc:docChgLst>
  <pc:docChgLst>
    <pc:chgData name="Lane, Kathleen" userId="d8586a00-d571-4eeb-bfc3-f42bf250439e" providerId="ADAL" clId="{A741122D-B2F2-437A-9516-322EF78CF3CC}"/>
    <pc:docChg chg="addSld delSld modSld modSection">
      <pc:chgData name="Lane, Kathleen" userId="d8586a00-d571-4eeb-bfc3-f42bf250439e" providerId="ADAL" clId="{A741122D-B2F2-437A-9516-322EF78CF3CC}" dt="2022-12-20T14:50:24.694" v="3"/>
      <pc:docMkLst>
        <pc:docMk/>
      </pc:docMkLst>
      <pc:sldChg chg="add">
        <pc:chgData name="Lane, Kathleen" userId="d8586a00-d571-4eeb-bfc3-f42bf250439e" providerId="ADAL" clId="{A741122D-B2F2-437A-9516-322EF78CF3CC}" dt="2022-12-20T14:49:23.813" v="1"/>
        <pc:sldMkLst>
          <pc:docMk/>
          <pc:sldMk cId="129914492" sldId="1635"/>
        </pc:sldMkLst>
      </pc:sldChg>
      <pc:sldChg chg="add">
        <pc:chgData name="Lane, Kathleen" userId="d8586a00-d571-4eeb-bfc3-f42bf250439e" providerId="ADAL" clId="{A741122D-B2F2-437A-9516-322EF78CF3CC}" dt="2022-12-20T14:50:24.694" v="3"/>
        <pc:sldMkLst>
          <pc:docMk/>
          <pc:sldMk cId="1080352621" sldId="1678"/>
        </pc:sldMkLst>
      </pc:sldChg>
      <pc:sldChg chg="add del">
        <pc:chgData name="Lane, Kathleen" userId="d8586a00-d571-4eeb-bfc3-f42bf250439e" providerId="ADAL" clId="{A741122D-B2F2-437A-9516-322EF78CF3CC}" dt="2022-12-20T14:49:26.176" v="2" actId="47"/>
        <pc:sldMkLst>
          <pc:docMk/>
          <pc:sldMk cId="1977536410" sldId="1684"/>
        </pc:sldMkLst>
      </pc:sldChg>
      <pc:sldChg chg="add">
        <pc:chgData name="Lane, Kathleen" userId="d8586a00-d571-4eeb-bfc3-f42bf250439e" providerId="ADAL" clId="{A741122D-B2F2-437A-9516-322EF78CF3CC}" dt="2022-12-20T14:49:23.813" v="1"/>
        <pc:sldMkLst>
          <pc:docMk/>
          <pc:sldMk cId="1324220694" sldId="1782"/>
        </pc:sldMkLst>
      </pc:sldChg>
    </pc:docChg>
  </pc:docChgLst>
  <pc:docChgLst>
    <pc:chgData name="Sherod, Rebecca Lee" userId="4a5e3857-22b8-48bf-84ca-3e6efb53098b" providerId="ADAL" clId="{77561986-9BB7-4380-8D99-D64C5C23899A}"/>
    <pc:docChg chg="undo custSel addSld delSld modSld sldOrd modSection">
      <pc:chgData name="Sherod, Rebecca Lee" userId="4a5e3857-22b8-48bf-84ca-3e6efb53098b" providerId="ADAL" clId="{77561986-9BB7-4380-8D99-D64C5C23899A}" dt="2023-04-06T13:17:20.221" v="665" actId="1076"/>
      <pc:docMkLst>
        <pc:docMk/>
      </pc:docMkLst>
      <pc:sldChg chg="addSp delSp modSp mod">
        <pc:chgData name="Sherod, Rebecca Lee" userId="4a5e3857-22b8-48bf-84ca-3e6efb53098b" providerId="ADAL" clId="{77561986-9BB7-4380-8D99-D64C5C23899A}" dt="2023-04-05T20:36:40.549" v="187" actId="20577"/>
        <pc:sldMkLst>
          <pc:docMk/>
          <pc:sldMk cId="1936975617" sldId="812"/>
        </pc:sldMkLst>
        <pc:spChg chg="mod">
          <ac:chgData name="Sherod, Rebecca Lee" userId="4a5e3857-22b8-48bf-84ca-3e6efb53098b" providerId="ADAL" clId="{77561986-9BB7-4380-8D99-D64C5C23899A}" dt="2023-04-05T20:28:38.016" v="81" actId="1037"/>
          <ac:spMkLst>
            <pc:docMk/>
            <pc:sldMk cId="1936975617" sldId="812"/>
            <ac:spMk id="6" creationId="{DF2DA9DB-C9EE-4D6B-BDF5-0461CAB97021}"/>
          </ac:spMkLst>
        </pc:spChg>
        <pc:spChg chg="mod">
          <ac:chgData name="Sherod, Rebecca Lee" userId="4a5e3857-22b8-48bf-84ca-3e6efb53098b" providerId="ADAL" clId="{77561986-9BB7-4380-8D99-D64C5C23899A}" dt="2023-04-05T20:36:40.549" v="187" actId="20577"/>
          <ac:spMkLst>
            <pc:docMk/>
            <pc:sldMk cId="1936975617" sldId="812"/>
            <ac:spMk id="10" creationId="{371B26A5-EC01-4008-976A-0C0C20763CCA}"/>
          </ac:spMkLst>
        </pc:spChg>
        <pc:picChg chg="add mod">
          <ac:chgData name="Sherod, Rebecca Lee" userId="4a5e3857-22b8-48bf-84ca-3e6efb53098b" providerId="ADAL" clId="{77561986-9BB7-4380-8D99-D64C5C23899A}" dt="2023-04-05T20:27:14.444" v="19" actId="1076"/>
          <ac:picMkLst>
            <pc:docMk/>
            <pc:sldMk cId="1936975617" sldId="812"/>
            <ac:picMk id="5" creationId="{4BD89FB5-9CE8-5406-1725-4C520B00958A}"/>
          </ac:picMkLst>
        </pc:picChg>
        <pc:picChg chg="del">
          <ac:chgData name="Sherod, Rebecca Lee" userId="4a5e3857-22b8-48bf-84ca-3e6efb53098b" providerId="ADAL" clId="{77561986-9BB7-4380-8D99-D64C5C23899A}" dt="2023-04-05T20:27:05.976" v="17" actId="478"/>
          <ac:picMkLst>
            <pc:docMk/>
            <pc:sldMk cId="1936975617" sldId="812"/>
            <ac:picMk id="9" creationId="{472ED5D1-08B3-4876-87EB-84C1B655966C}"/>
          </ac:picMkLst>
        </pc:picChg>
      </pc:sldChg>
      <pc:sldChg chg="addSp delSp modSp del mod">
        <pc:chgData name="Sherod, Rebecca Lee" userId="4a5e3857-22b8-48bf-84ca-3e6efb53098b" providerId="ADAL" clId="{77561986-9BB7-4380-8D99-D64C5C23899A}" dt="2023-04-05T20:38:30.994" v="228" actId="2696"/>
        <pc:sldMkLst>
          <pc:docMk/>
          <pc:sldMk cId="2686591725" sldId="893"/>
        </pc:sldMkLst>
        <pc:spChg chg="mod">
          <ac:chgData name="Sherod, Rebecca Lee" userId="4a5e3857-22b8-48bf-84ca-3e6efb53098b" providerId="ADAL" clId="{77561986-9BB7-4380-8D99-D64C5C23899A}" dt="2023-04-05T20:29:49.146" v="118" actId="14100"/>
          <ac:spMkLst>
            <pc:docMk/>
            <pc:sldMk cId="2686591725" sldId="893"/>
            <ac:spMk id="6" creationId="{A956DC7A-BE63-36F7-01AD-C24523726B71}"/>
          </ac:spMkLst>
        </pc:spChg>
        <pc:spChg chg="mod">
          <ac:chgData name="Sherod, Rebecca Lee" userId="4a5e3857-22b8-48bf-84ca-3e6efb53098b" providerId="ADAL" clId="{77561986-9BB7-4380-8D99-D64C5C23899A}" dt="2023-04-05T20:38:01.499" v="218" actId="14100"/>
          <ac:spMkLst>
            <pc:docMk/>
            <pc:sldMk cId="2686591725" sldId="893"/>
            <ac:spMk id="8" creationId="{7D8C6957-E06C-4C7D-A803-1D41BE4B4125}"/>
          </ac:spMkLst>
        </pc:spChg>
        <pc:picChg chg="add del mod">
          <ac:chgData name="Sherod, Rebecca Lee" userId="4a5e3857-22b8-48bf-84ca-3e6efb53098b" providerId="ADAL" clId="{77561986-9BB7-4380-8D99-D64C5C23899A}" dt="2023-04-05T20:35:26.983" v="136" actId="478"/>
          <ac:picMkLst>
            <pc:docMk/>
            <pc:sldMk cId="2686591725" sldId="893"/>
            <ac:picMk id="3" creationId="{C40A3DFA-CD3D-1F0E-375E-953153CE3DFA}"/>
          </ac:picMkLst>
        </pc:picChg>
        <pc:picChg chg="del mod">
          <ac:chgData name="Sherod, Rebecca Lee" userId="4a5e3857-22b8-48bf-84ca-3e6efb53098b" providerId="ADAL" clId="{77561986-9BB7-4380-8D99-D64C5C23899A}" dt="2023-04-05T20:35:51.166" v="143" actId="478"/>
          <ac:picMkLst>
            <pc:docMk/>
            <pc:sldMk cId="2686591725" sldId="893"/>
            <ac:picMk id="5" creationId="{3AE7D0B7-9631-43C8-92B9-97B02436B3CF}"/>
          </ac:picMkLst>
        </pc:picChg>
        <pc:picChg chg="del">
          <ac:chgData name="Sherod, Rebecca Lee" userId="4a5e3857-22b8-48bf-84ca-3e6efb53098b" providerId="ADAL" clId="{77561986-9BB7-4380-8D99-D64C5C23899A}" dt="2023-04-05T20:35:39.781" v="140" actId="478"/>
          <ac:picMkLst>
            <pc:docMk/>
            <pc:sldMk cId="2686591725" sldId="893"/>
            <ac:picMk id="7" creationId="{59017D63-E9A5-457A-9B8A-739B4A1C63D9}"/>
          </ac:picMkLst>
        </pc:picChg>
        <pc:picChg chg="add mod">
          <ac:chgData name="Sherod, Rebecca Lee" userId="4a5e3857-22b8-48bf-84ca-3e6efb53098b" providerId="ADAL" clId="{77561986-9BB7-4380-8D99-D64C5C23899A}" dt="2023-04-05T20:38:09.411" v="221" actId="1076"/>
          <ac:picMkLst>
            <pc:docMk/>
            <pc:sldMk cId="2686591725" sldId="893"/>
            <ac:picMk id="9" creationId="{56A7CB4F-9606-3E07-D634-75C9E831461B}"/>
          </ac:picMkLst>
        </pc:picChg>
        <pc:picChg chg="add mod">
          <ac:chgData name="Sherod, Rebecca Lee" userId="4a5e3857-22b8-48bf-84ca-3e6efb53098b" providerId="ADAL" clId="{77561986-9BB7-4380-8D99-D64C5C23899A}" dt="2023-04-05T20:38:03.908" v="219" actId="1076"/>
          <ac:picMkLst>
            <pc:docMk/>
            <pc:sldMk cId="2686591725" sldId="893"/>
            <ac:picMk id="11" creationId="{24229BB4-24C9-B2E8-B62B-F6832747114B}"/>
          </ac:picMkLst>
        </pc:picChg>
      </pc:sldChg>
      <pc:sldChg chg="modSp add mod">
        <pc:chgData name="Sherod, Rebecca Lee" userId="4a5e3857-22b8-48bf-84ca-3e6efb53098b" providerId="ADAL" clId="{77561986-9BB7-4380-8D99-D64C5C23899A}" dt="2023-04-05T20:59:07.208" v="649" actId="1076"/>
        <pc:sldMkLst>
          <pc:docMk/>
          <pc:sldMk cId="1409232061" sldId="1511"/>
        </pc:sldMkLst>
        <pc:spChg chg="mod">
          <ac:chgData name="Sherod, Rebecca Lee" userId="4a5e3857-22b8-48bf-84ca-3e6efb53098b" providerId="ADAL" clId="{77561986-9BB7-4380-8D99-D64C5C23899A}" dt="2023-04-05T20:56:30.736" v="479" actId="20577"/>
          <ac:spMkLst>
            <pc:docMk/>
            <pc:sldMk cId="1409232061" sldId="1511"/>
            <ac:spMk id="4" creationId="{2597F9B1-2089-30E1-69A5-1785173337B7}"/>
          </ac:spMkLst>
        </pc:spChg>
        <pc:spChg chg="mod">
          <ac:chgData name="Sherod, Rebecca Lee" userId="4a5e3857-22b8-48bf-84ca-3e6efb53098b" providerId="ADAL" clId="{77561986-9BB7-4380-8D99-D64C5C23899A}" dt="2023-04-05T20:59:07.208" v="649" actId="1076"/>
          <ac:spMkLst>
            <pc:docMk/>
            <pc:sldMk cId="1409232061" sldId="1511"/>
            <ac:spMk id="13" creationId="{350516B8-9F44-A528-F671-324C88A2F08C}"/>
          </ac:spMkLst>
        </pc:spChg>
      </pc:sldChg>
      <pc:sldChg chg="add">
        <pc:chgData name="Sherod, Rebecca Lee" userId="4a5e3857-22b8-48bf-84ca-3e6efb53098b" providerId="ADAL" clId="{77561986-9BB7-4380-8D99-D64C5C23899A}" dt="2023-04-05T20:53:50.109" v="466"/>
        <pc:sldMkLst>
          <pc:docMk/>
          <pc:sldMk cId="3171323292" sldId="1530"/>
        </pc:sldMkLst>
      </pc:sldChg>
      <pc:sldChg chg="modSp mod">
        <pc:chgData name="Sherod, Rebecca Lee" userId="4a5e3857-22b8-48bf-84ca-3e6efb53098b" providerId="ADAL" clId="{77561986-9BB7-4380-8D99-D64C5C23899A}" dt="2023-04-05T21:04:08.208" v="658" actId="20577"/>
        <pc:sldMkLst>
          <pc:docMk/>
          <pc:sldMk cId="3442296257" sldId="1621"/>
        </pc:sldMkLst>
        <pc:spChg chg="mod">
          <ac:chgData name="Sherod, Rebecca Lee" userId="4a5e3857-22b8-48bf-84ca-3e6efb53098b" providerId="ADAL" clId="{77561986-9BB7-4380-8D99-D64C5C23899A}" dt="2023-04-05T21:04:08.208" v="658" actId="20577"/>
          <ac:spMkLst>
            <pc:docMk/>
            <pc:sldMk cId="3442296257" sldId="1621"/>
            <ac:spMk id="2" creationId="{A94F6E78-DC06-1A6D-2911-E4342116F04C}"/>
          </ac:spMkLst>
        </pc:spChg>
        <pc:spChg chg="mod">
          <ac:chgData name="Sherod, Rebecca Lee" userId="4a5e3857-22b8-48bf-84ca-3e6efb53098b" providerId="ADAL" clId="{77561986-9BB7-4380-8D99-D64C5C23899A}" dt="2023-04-05T20:50:18.514" v="465" actId="27636"/>
          <ac:spMkLst>
            <pc:docMk/>
            <pc:sldMk cId="3442296257" sldId="1621"/>
            <ac:spMk id="3" creationId="{EB0D2D92-30BD-617D-29FF-3D174295D8A3}"/>
          </ac:spMkLst>
        </pc:spChg>
      </pc:sldChg>
      <pc:sldChg chg="del">
        <pc:chgData name="Sherod, Rebecca Lee" userId="4a5e3857-22b8-48bf-84ca-3e6efb53098b" providerId="ADAL" clId="{77561986-9BB7-4380-8D99-D64C5C23899A}" dt="2023-04-05T20:23:37.963" v="1" actId="2696"/>
        <pc:sldMkLst>
          <pc:docMk/>
          <pc:sldMk cId="3451300418" sldId="1622"/>
        </pc:sldMkLst>
      </pc:sldChg>
      <pc:sldChg chg="del">
        <pc:chgData name="Sherod, Rebecca Lee" userId="4a5e3857-22b8-48bf-84ca-3e6efb53098b" providerId="ADAL" clId="{77561986-9BB7-4380-8D99-D64C5C23899A}" dt="2023-04-05T20:24:47.919" v="6" actId="2696"/>
        <pc:sldMkLst>
          <pc:docMk/>
          <pc:sldMk cId="3871332543" sldId="1623"/>
        </pc:sldMkLst>
      </pc:sldChg>
      <pc:sldChg chg="addSp modSp mod">
        <pc:chgData name="Sherod, Rebecca Lee" userId="4a5e3857-22b8-48bf-84ca-3e6efb53098b" providerId="ADAL" clId="{77561986-9BB7-4380-8D99-D64C5C23899A}" dt="2023-04-06T13:17:20.221" v="665" actId="1076"/>
        <pc:sldMkLst>
          <pc:docMk/>
          <pc:sldMk cId="3067682113" sldId="1654"/>
        </pc:sldMkLst>
        <pc:picChg chg="add mod">
          <ac:chgData name="Sherod, Rebecca Lee" userId="4a5e3857-22b8-48bf-84ca-3e6efb53098b" providerId="ADAL" clId="{77561986-9BB7-4380-8D99-D64C5C23899A}" dt="2023-04-06T13:17:20.221" v="665" actId="1076"/>
          <ac:picMkLst>
            <pc:docMk/>
            <pc:sldMk cId="3067682113" sldId="1654"/>
            <ac:picMk id="7" creationId="{4FB0C289-E2BA-FD61-346A-7D2579F8C4F2}"/>
          </ac:picMkLst>
        </pc:picChg>
      </pc:sldChg>
      <pc:sldChg chg="modSp add mod ord">
        <pc:chgData name="Sherod, Rebecca Lee" userId="4a5e3857-22b8-48bf-84ca-3e6efb53098b" providerId="ADAL" clId="{77561986-9BB7-4380-8D99-D64C5C23899A}" dt="2023-04-05T20:29:20.166" v="117" actId="12788"/>
        <pc:sldMkLst>
          <pc:docMk/>
          <pc:sldMk cId="1977536410" sldId="1684"/>
        </pc:sldMkLst>
        <pc:graphicFrameChg chg="mod modGraphic">
          <ac:chgData name="Sherod, Rebecca Lee" userId="4a5e3857-22b8-48bf-84ca-3e6efb53098b" providerId="ADAL" clId="{77561986-9BB7-4380-8D99-D64C5C23899A}" dt="2023-04-05T20:29:20.166" v="117" actId="12788"/>
          <ac:graphicFrameMkLst>
            <pc:docMk/>
            <pc:sldMk cId="1977536410" sldId="1684"/>
            <ac:graphicFrameMk id="7" creationId="{3F1D309C-0061-64E5-3BAB-504335350DAB}"/>
          </ac:graphicFrameMkLst>
        </pc:graphicFrameChg>
      </pc:sldChg>
      <pc:sldChg chg="delSp modSp add del mod">
        <pc:chgData name="Sherod, Rebecca Lee" userId="4a5e3857-22b8-48bf-84ca-3e6efb53098b" providerId="ADAL" clId="{77561986-9BB7-4380-8D99-D64C5C23899A}" dt="2023-04-05T20:34:49.610" v="132"/>
        <pc:sldMkLst>
          <pc:docMk/>
          <pc:sldMk cId="935354048" sldId="1686"/>
        </pc:sldMkLst>
        <pc:spChg chg="mod">
          <ac:chgData name="Sherod, Rebecca Lee" userId="4a5e3857-22b8-48bf-84ca-3e6efb53098b" providerId="ADAL" clId="{77561986-9BB7-4380-8D99-D64C5C23899A}" dt="2023-04-05T20:24:45.163" v="5" actId="1076"/>
          <ac:spMkLst>
            <pc:docMk/>
            <pc:sldMk cId="935354048" sldId="1686"/>
            <ac:spMk id="2" creationId="{098D9840-FF63-16EA-2E76-292975AE5DBC}"/>
          </ac:spMkLst>
        </pc:spChg>
        <pc:picChg chg="del">
          <ac:chgData name="Sherod, Rebecca Lee" userId="4a5e3857-22b8-48bf-84ca-3e6efb53098b" providerId="ADAL" clId="{77561986-9BB7-4380-8D99-D64C5C23899A}" dt="2023-04-05T20:32:06.977" v="119" actId="21"/>
          <ac:picMkLst>
            <pc:docMk/>
            <pc:sldMk cId="935354048" sldId="1686"/>
            <ac:picMk id="7" creationId="{FCB4602E-CA55-3333-FDF0-7B2E07451298}"/>
          </ac:picMkLst>
        </pc:picChg>
      </pc:sldChg>
      <pc:sldChg chg="add">
        <pc:chgData name="Sherod, Rebecca Lee" userId="4a5e3857-22b8-48bf-84ca-3e6efb53098b" providerId="ADAL" clId="{77561986-9BB7-4380-8D99-D64C5C23899A}" dt="2023-04-05T20:32:40.389" v="122"/>
        <pc:sldMkLst>
          <pc:docMk/>
          <pc:sldMk cId="979904715" sldId="1784"/>
        </pc:sldMkLst>
      </pc:sldChg>
      <pc:sldChg chg="add del">
        <pc:chgData name="Sherod, Rebecca Lee" userId="4a5e3857-22b8-48bf-84ca-3e6efb53098b" providerId="ADAL" clId="{77561986-9BB7-4380-8D99-D64C5C23899A}" dt="2023-04-05T20:24:30.383" v="3"/>
        <pc:sldMkLst>
          <pc:docMk/>
          <pc:sldMk cId="1701238846" sldId="1784"/>
        </pc:sldMkLst>
      </pc:sldChg>
      <pc:sldChg chg="addSp delSp modSp add mod">
        <pc:chgData name="Sherod, Rebecca Lee" userId="4a5e3857-22b8-48bf-84ca-3e6efb53098b" providerId="ADAL" clId="{77561986-9BB7-4380-8D99-D64C5C23899A}" dt="2023-04-05T20:38:26.816" v="227"/>
        <pc:sldMkLst>
          <pc:docMk/>
          <pc:sldMk cId="2462016796" sldId="1785"/>
        </pc:sldMkLst>
        <pc:spChg chg="add mod">
          <ac:chgData name="Sherod, Rebecca Lee" userId="4a5e3857-22b8-48bf-84ca-3e6efb53098b" providerId="ADAL" clId="{77561986-9BB7-4380-8D99-D64C5C23899A}" dt="2023-04-05T20:38:26.816" v="227"/>
          <ac:spMkLst>
            <pc:docMk/>
            <pc:sldMk cId="2462016796" sldId="1785"/>
            <ac:spMk id="2" creationId="{57C18609-10CE-18B2-080B-0D0A2F66AEA9}"/>
          </ac:spMkLst>
        </pc:spChg>
        <pc:spChg chg="del mod">
          <ac:chgData name="Sherod, Rebecca Lee" userId="4a5e3857-22b8-48bf-84ca-3e6efb53098b" providerId="ADAL" clId="{77561986-9BB7-4380-8D99-D64C5C23899A}" dt="2023-04-05T20:38:18.971" v="225" actId="478"/>
          <ac:spMkLst>
            <pc:docMk/>
            <pc:sldMk cId="2462016796" sldId="1785"/>
            <ac:spMk id="4" creationId="{3EAD0C4C-3DB0-9432-2CD2-3D6460BF61F8}"/>
          </ac:spMkLst>
        </pc:spChg>
        <pc:spChg chg="add mod">
          <ac:chgData name="Sherod, Rebecca Lee" userId="4a5e3857-22b8-48bf-84ca-3e6efb53098b" providerId="ADAL" clId="{77561986-9BB7-4380-8D99-D64C5C23899A}" dt="2023-04-05T20:38:26.816" v="227"/>
          <ac:spMkLst>
            <pc:docMk/>
            <pc:sldMk cId="2462016796" sldId="1785"/>
            <ac:spMk id="6" creationId="{3D603643-A4C6-D8D3-4C10-CB8F8A9EEBD1}"/>
          </ac:spMkLst>
        </pc:spChg>
        <pc:graphicFrameChg chg="del">
          <ac:chgData name="Sherod, Rebecca Lee" userId="4a5e3857-22b8-48bf-84ca-3e6efb53098b" providerId="ADAL" clId="{77561986-9BB7-4380-8D99-D64C5C23899A}" dt="2023-04-05T20:38:16.898" v="223" actId="478"/>
          <ac:graphicFrameMkLst>
            <pc:docMk/>
            <pc:sldMk cId="2462016796" sldId="1785"/>
            <ac:graphicFrameMk id="3" creationId="{D751E027-CE00-F3B9-2E84-8D1FEDE1AA84}"/>
          </ac:graphicFrameMkLst>
        </pc:graphicFrameChg>
        <pc:picChg chg="del">
          <ac:chgData name="Sherod, Rebecca Lee" userId="4a5e3857-22b8-48bf-84ca-3e6efb53098b" providerId="ADAL" clId="{77561986-9BB7-4380-8D99-D64C5C23899A}" dt="2023-04-05T20:38:19.784" v="226" actId="478"/>
          <ac:picMkLst>
            <pc:docMk/>
            <pc:sldMk cId="2462016796" sldId="1785"/>
            <ac:picMk id="5" creationId="{C39DBB28-76A3-81FB-C443-B74E1D2A4407}"/>
          </ac:picMkLst>
        </pc:picChg>
        <pc:picChg chg="add mod">
          <ac:chgData name="Sherod, Rebecca Lee" userId="4a5e3857-22b8-48bf-84ca-3e6efb53098b" providerId="ADAL" clId="{77561986-9BB7-4380-8D99-D64C5C23899A}" dt="2023-04-05T20:38:26.816" v="227"/>
          <ac:picMkLst>
            <pc:docMk/>
            <pc:sldMk cId="2462016796" sldId="1785"/>
            <ac:picMk id="7" creationId="{253277DE-6EA8-05A0-8776-9FB5F6BB83C2}"/>
          </ac:picMkLst>
        </pc:picChg>
        <pc:picChg chg="add mod">
          <ac:chgData name="Sherod, Rebecca Lee" userId="4a5e3857-22b8-48bf-84ca-3e6efb53098b" providerId="ADAL" clId="{77561986-9BB7-4380-8D99-D64C5C23899A}" dt="2023-04-05T20:38:26.816" v="227"/>
          <ac:picMkLst>
            <pc:docMk/>
            <pc:sldMk cId="2462016796" sldId="1785"/>
            <ac:picMk id="8" creationId="{164E3C5F-1DAA-6762-671F-082DF973FC1D}"/>
          </ac:picMkLst>
        </pc:picChg>
      </pc:sldChg>
      <pc:sldChg chg="addSp delSp modSp mod">
        <pc:chgData name="Sherod, Rebecca Lee" userId="4a5e3857-22b8-48bf-84ca-3e6efb53098b" providerId="ADAL" clId="{77561986-9BB7-4380-8D99-D64C5C23899A}" dt="2023-04-05T20:49:49.341" v="464" actId="20577"/>
        <pc:sldMkLst>
          <pc:docMk/>
          <pc:sldMk cId="2483447844" sldId="1786"/>
        </pc:sldMkLst>
        <pc:spChg chg="add mod">
          <ac:chgData name="Sherod, Rebecca Lee" userId="4a5e3857-22b8-48bf-84ca-3e6efb53098b" providerId="ADAL" clId="{77561986-9BB7-4380-8D99-D64C5C23899A}" dt="2023-04-05T20:43:23.290" v="260" actId="1076"/>
          <ac:spMkLst>
            <pc:docMk/>
            <pc:sldMk cId="2483447844" sldId="1786"/>
            <ac:spMk id="2" creationId="{5922C3C9-F23F-AD16-50F5-D2CDCB65FDF8}"/>
          </ac:spMkLst>
        </pc:spChg>
        <pc:spChg chg="add del mod">
          <ac:chgData name="Sherod, Rebecca Lee" userId="4a5e3857-22b8-48bf-84ca-3e6efb53098b" providerId="ADAL" clId="{77561986-9BB7-4380-8D99-D64C5C23899A}" dt="2023-04-05T20:42:35.918" v="259" actId="478"/>
          <ac:spMkLst>
            <pc:docMk/>
            <pc:sldMk cId="2483447844" sldId="1786"/>
            <ac:spMk id="3" creationId="{F6219964-6AD4-A051-5F6E-D17A58E11A88}"/>
          </ac:spMkLst>
        </pc:spChg>
        <pc:spChg chg="add del mod">
          <ac:chgData name="Sherod, Rebecca Lee" userId="4a5e3857-22b8-48bf-84ca-3e6efb53098b" providerId="ADAL" clId="{77561986-9BB7-4380-8D99-D64C5C23899A}" dt="2023-04-05T20:42:34.195" v="258" actId="478"/>
          <ac:spMkLst>
            <pc:docMk/>
            <pc:sldMk cId="2483447844" sldId="1786"/>
            <ac:spMk id="4" creationId="{6D243FCF-157F-00B2-D267-0CB7E44EB681}"/>
          </ac:spMkLst>
        </pc:spChg>
        <pc:spChg chg="add mod">
          <ac:chgData name="Sherod, Rebecca Lee" userId="4a5e3857-22b8-48bf-84ca-3e6efb53098b" providerId="ADAL" clId="{77561986-9BB7-4380-8D99-D64C5C23899A}" dt="2023-04-05T20:49:13.400" v="413" actId="1076"/>
          <ac:spMkLst>
            <pc:docMk/>
            <pc:sldMk cId="2483447844" sldId="1786"/>
            <ac:spMk id="5" creationId="{20B4DC55-28C2-D6B0-1B8B-98BDC11D3E55}"/>
          </ac:spMkLst>
        </pc:spChg>
        <pc:spChg chg="add mod">
          <ac:chgData name="Sherod, Rebecca Lee" userId="4a5e3857-22b8-48bf-84ca-3e6efb53098b" providerId="ADAL" clId="{77561986-9BB7-4380-8D99-D64C5C23899A}" dt="2023-04-05T20:49:49.341" v="464" actId="20577"/>
          <ac:spMkLst>
            <pc:docMk/>
            <pc:sldMk cId="2483447844" sldId="1786"/>
            <ac:spMk id="6" creationId="{0F744048-9B7C-E3A8-809A-0B59DF2D0B07}"/>
          </ac:spMkLst>
        </pc:spChg>
      </pc:sldChg>
      <pc:sldChg chg="del">
        <pc:chgData name="Sherod, Rebecca Lee" userId="4a5e3857-22b8-48bf-84ca-3e6efb53098b" providerId="ADAL" clId="{77561986-9BB7-4380-8D99-D64C5C23899A}" dt="2023-04-05T20:56:24.562" v="468" actId="2696"/>
        <pc:sldMkLst>
          <pc:docMk/>
          <pc:sldMk cId="4279181774" sldId="1787"/>
        </pc:sldMkLst>
      </pc:sldChg>
    </pc:docChg>
  </pc:docChgLst>
  <pc:docChgLst>
    <pc:chgData name="Lane, Kathleen" userId="d8586a00-d571-4eeb-bfc3-f42bf250439e" providerId="ADAL" clId="{15071744-2C04-4612-BAB1-0422C4AEDE9B}"/>
    <pc:docChg chg="undo custSel addSld delSld modSld modSection">
      <pc:chgData name="Lane, Kathleen" userId="d8586a00-d571-4eeb-bfc3-f42bf250439e" providerId="ADAL" clId="{15071744-2C04-4612-BAB1-0422C4AEDE9B}" dt="2022-11-13T15:38:28.237" v="152" actId="47"/>
      <pc:docMkLst>
        <pc:docMk/>
      </pc:docMkLst>
      <pc:sldChg chg="addSp modSp">
        <pc:chgData name="Lane, Kathleen" userId="d8586a00-d571-4eeb-bfc3-f42bf250439e" providerId="ADAL" clId="{15071744-2C04-4612-BAB1-0422C4AEDE9B}" dt="2022-11-13T14:51:04.193" v="0"/>
        <pc:sldMkLst>
          <pc:docMk/>
          <pc:sldMk cId="3929194274" sldId="334"/>
        </pc:sldMkLst>
        <pc:spChg chg="add mod">
          <ac:chgData name="Lane, Kathleen" userId="d8586a00-d571-4eeb-bfc3-f42bf250439e" providerId="ADAL" clId="{15071744-2C04-4612-BAB1-0422C4AEDE9B}" dt="2022-11-13T14:51:04.193" v="0"/>
          <ac:spMkLst>
            <pc:docMk/>
            <pc:sldMk cId="3929194274" sldId="334"/>
            <ac:spMk id="4" creationId="{5F11E344-76F3-3CDD-B57A-5C7B675E82A6}"/>
          </ac:spMkLst>
        </pc:spChg>
      </pc:sldChg>
      <pc:sldChg chg="del">
        <pc:chgData name="Lane, Kathleen" userId="d8586a00-d571-4eeb-bfc3-f42bf250439e" providerId="ADAL" clId="{15071744-2C04-4612-BAB1-0422C4AEDE9B}" dt="2022-11-13T15:35:34.245" v="13" actId="47"/>
        <pc:sldMkLst>
          <pc:docMk/>
          <pc:sldMk cId="64221571" sldId="682"/>
        </pc:sldMkLst>
      </pc:sldChg>
      <pc:sldChg chg="modSp add mod">
        <pc:chgData name="Lane, Kathleen" userId="d8586a00-d571-4eeb-bfc3-f42bf250439e" providerId="ADAL" clId="{15071744-2C04-4612-BAB1-0422C4AEDE9B}" dt="2022-11-13T15:38:24.560" v="151" actId="20577"/>
        <pc:sldMkLst>
          <pc:docMk/>
          <pc:sldMk cId="3789153456" sldId="684"/>
        </pc:sldMkLst>
        <pc:spChg chg="mod">
          <ac:chgData name="Lane, Kathleen" userId="d8586a00-d571-4eeb-bfc3-f42bf250439e" providerId="ADAL" clId="{15071744-2C04-4612-BAB1-0422C4AEDE9B}" dt="2022-11-13T15:38:24.560" v="151" actId="20577"/>
          <ac:spMkLst>
            <pc:docMk/>
            <pc:sldMk cId="3789153456" sldId="684"/>
            <ac:spMk id="3" creationId="{00000000-0000-0000-0000-000000000000}"/>
          </ac:spMkLst>
        </pc:spChg>
      </pc:sldChg>
      <pc:sldChg chg="del">
        <pc:chgData name="Lane, Kathleen" userId="d8586a00-d571-4eeb-bfc3-f42bf250439e" providerId="ADAL" clId="{15071744-2C04-4612-BAB1-0422C4AEDE9B}" dt="2022-11-13T14:59:28.716" v="7" actId="47"/>
        <pc:sldMkLst>
          <pc:docMk/>
          <pc:sldMk cId="1549984948" sldId="777"/>
        </pc:sldMkLst>
      </pc:sldChg>
      <pc:sldChg chg="modSp del mod">
        <pc:chgData name="Lane, Kathleen" userId="d8586a00-d571-4eeb-bfc3-f42bf250439e" providerId="ADAL" clId="{15071744-2C04-4612-BAB1-0422C4AEDE9B}" dt="2022-11-13T15:38:28.237" v="152" actId="47"/>
        <pc:sldMkLst>
          <pc:docMk/>
          <pc:sldMk cId="4214553397" sldId="842"/>
        </pc:sldMkLst>
        <pc:spChg chg="mod">
          <ac:chgData name="Lane, Kathleen" userId="d8586a00-d571-4eeb-bfc3-f42bf250439e" providerId="ADAL" clId="{15071744-2C04-4612-BAB1-0422C4AEDE9B}" dt="2022-11-13T15:35:57.565" v="15" actId="1076"/>
          <ac:spMkLst>
            <pc:docMk/>
            <pc:sldMk cId="4214553397" sldId="842"/>
            <ac:spMk id="6" creationId="{5316A0C1-DAC9-E15A-36BC-2A7912E4AF42}"/>
          </ac:spMkLst>
        </pc:spChg>
      </pc:sldChg>
      <pc:sldChg chg="del">
        <pc:chgData name="Lane, Kathleen" userId="d8586a00-d571-4eeb-bfc3-f42bf250439e" providerId="ADAL" clId="{15071744-2C04-4612-BAB1-0422C4AEDE9B}" dt="2022-11-13T15:34:51.729" v="11" actId="47"/>
        <pc:sldMkLst>
          <pc:docMk/>
          <pc:sldMk cId="3711121546" sldId="889"/>
        </pc:sldMkLst>
      </pc:sldChg>
      <pc:sldChg chg="delSp modSp mod">
        <pc:chgData name="Lane, Kathleen" userId="d8586a00-d571-4eeb-bfc3-f42bf250439e" providerId="ADAL" clId="{15071744-2C04-4612-BAB1-0422C4AEDE9B}" dt="2022-11-13T14:58:19.817" v="5" actId="478"/>
        <pc:sldMkLst>
          <pc:docMk/>
          <pc:sldMk cId="3830091043" sldId="1642"/>
        </pc:sldMkLst>
        <pc:spChg chg="mod">
          <ac:chgData name="Lane, Kathleen" userId="d8586a00-d571-4eeb-bfc3-f42bf250439e" providerId="ADAL" clId="{15071744-2C04-4612-BAB1-0422C4AEDE9B}" dt="2022-11-13T14:58:14.576" v="2" actId="27636"/>
          <ac:spMkLst>
            <pc:docMk/>
            <pc:sldMk cId="3830091043" sldId="1642"/>
            <ac:spMk id="4" creationId="{00000000-0000-0000-0000-000000000000}"/>
          </ac:spMkLst>
        </pc:spChg>
        <pc:spChg chg="mod">
          <ac:chgData name="Lane, Kathleen" userId="d8586a00-d571-4eeb-bfc3-f42bf250439e" providerId="ADAL" clId="{15071744-2C04-4612-BAB1-0422C4AEDE9B}" dt="2022-11-13T14:58:16.851" v="4" actId="5793"/>
          <ac:spMkLst>
            <pc:docMk/>
            <pc:sldMk cId="3830091043" sldId="1642"/>
            <ac:spMk id="6" creationId="{00000000-0000-0000-0000-000000000000}"/>
          </ac:spMkLst>
        </pc:spChg>
        <pc:spChg chg="del">
          <ac:chgData name="Lane, Kathleen" userId="d8586a00-d571-4eeb-bfc3-f42bf250439e" providerId="ADAL" clId="{15071744-2C04-4612-BAB1-0422C4AEDE9B}" dt="2022-11-13T14:58:19.817" v="5" actId="478"/>
          <ac:spMkLst>
            <pc:docMk/>
            <pc:sldMk cId="3830091043" sldId="1642"/>
            <ac:spMk id="7" creationId="{37DD5E79-E06B-F9C2-076A-FAAAD39CF28E}"/>
          </ac:spMkLst>
        </pc:spChg>
      </pc:sldChg>
      <pc:sldChg chg="del">
        <pc:chgData name="Lane, Kathleen" userId="d8586a00-d571-4eeb-bfc3-f42bf250439e" providerId="ADAL" clId="{15071744-2C04-4612-BAB1-0422C4AEDE9B}" dt="2022-11-13T15:34:32.552" v="9" actId="47"/>
        <pc:sldMkLst>
          <pc:docMk/>
          <pc:sldMk cId="3804926580" sldId="1645"/>
        </pc:sldMkLst>
      </pc:sldChg>
      <pc:sldChg chg="add">
        <pc:chgData name="Lane, Kathleen" userId="d8586a00-d571-4eeb-bfc3-f42bf250439e" providerId="ADAL" clId="{15071744-2C04-4612-BAB1-0422C4AEDE9B}" dt="2022-11-13T14:59:25.011" v="6"/>
        <pc:sldMkLst>
          <pc:docMk/>
          <pc:sldMk cId="450880622" sldId="1656"/>
        </pc:sldMkLst>
      </pc:sldChg>
      <pc:sldChg chg="add">
        <pc:chgData name="Lane, Kathleen" userId="d8586a00-d571-4eeb-bfc3-f42bf250439e" providerId="ADAL" clId="{15071744-2C04-4612-BAB1-0422C4AEDE9B}" dt="2022-11-13T15:35:30.509" v="12"/>
        <pc:sldMkLst>
          <pc:docMk/>
          <pc:sldMk cId="3321587353" sldId="1736"/>
        </pc:sldMkLst>
      </pc:sldChg>
      <pc:sldChg chg="add">
        <pc:chgData name="Lane, Kathleen" userId="d8586a00-d571-4eeb-bfc3-f42bf250439e" providerId="ADAL" clId="{15071744-2C04-4612-BAB1-0422C4AEDE9B}" dt="2022-11-13T15:34:29.155" v="8"/>
        <pc:sldMkLst>
          <pc:docMk/>
          <pc:sldMk cId="691129975" sldId="1780"/>
        </pc:sldMkLst>
      </pc:sldChg>
      <pc:sldChg chg="add">
        <pc:chgData name="Lane, Kathleen" userId="d8586a00-d571-4eeb-bfc3-f42bf250439e" providerId="ADAL" clId="{15071744-2C04-4612-BAB1-0422C4AEDE9B}" dt="2022-11-13T15:34:48.962" v="10"/>
        <pc:sldMkLst>
          <pc:docMk/>
          <pc:sldMk cId="3719847665" sldId="1781"/>
        </pc:sldMkLst>
      </pc:sldChg>
    </pc:docChg>
  </pc:docChgLst>
  <pc:docChgLst>
    <pc:chgData name="Buckman, Mark" userId="143108ed-1948-4344-b71d-df851b3c54dd" providerId="ADAL" clId="{F5F4782C-6434-4567-9644-3AC16DE3055D}"/>
    <pc:docChg chg="undo custSel addSld delSld modSld sldOrd modSection">
      <pc:chgData name="Buckman, Mark" userId="143108ed-1948-4344-b71d-df851b3c54dd" providerId="ADAL" clId="{F5F4782C-6434-4567-9644-3AC16DE3055D}" dt="2022-12-21T17:50:20.706" v="31"/>
      <pc:docMkLst>
        <pc:docMk/>
      </pc:docMkLst>
      <pc:sldChg chg="modSp mod">
        <pc:chgData name="Buckman, Mark" userId="143108ed-1948-4344-b71d-df851b3c54dd" providerId="ADAL" clId="{F5F4782C-6434-4567-9644-3AC16DE3055D}" dt="2022-12-21T17:50:20.706" v="31"/>
        <pc:sldMkLst>
          <pc:docMk/>
          <pc:sldMk cId="3789153456" sldId="684"/>
        </pc:sldMkLst>
        <pc:spChg chg="mod">
          <ac:chgData name="Buckman, Mark" userId="143108ed-1948-4344-b71d-df851b3c54dd" providerId="ADAL" clId="{F5F4782C-6434-4567-9644-3AC16DE3055D}" dt="2022-12-21T17:50:20.706" v="31"/>
          <ac:spMkLst>
            <pc:docMk/>
            <pc:sldMk cId="3789153456" sldId="684"/>
            <ac:spMk id="3" creationId="{00000000-0000-0000-0000-000000000000}"/>
          </ac:spMkLst>
        </pc:spChg>
      </pc:sldChg>
      <pc:sldChg chg="del ord">
        <pc:chgData name="Buckman, Mark" userId="143108ed-1948-4344-b71d-df851b3c54dd" providerId="ADAL" clId="{F5F4782C-6434-4567-9644-3AC16DE3055D}" dt="2022-12-21T17:49:20.380" v="28" actId="47"/>
        <pc:sldMkLst>
          <pc:docMk/>
          <pc:sldMk cId="2378021097" sldId="1649"/>
        </pc:sldMkLst>
      </pc:sldChg>
      <pc:sldChg chg="del">
        <pc:chgData name="Buckman, Mark" userId="143108ed-1948-4344-b71d-df851b3c54dd" providerId="ADAL" clId="{F5F4782C-6434-4567-9644-3AC16DE3055D}" dt="2022-12-21T17:49:20.380" v="28" actId="47"/>
        <pc:sldMkLst>
          <pc:docMk/>
          <pc:sldMk cId="644710927" sldId="1652"/>
        </pc:sldMkLst>
      </pc:sldChg>
      <pc:sldChg chg="addSp delSp modSp add mod">
        <pc:chgData name="Buckman, Mark" userId="143108ed-1948-4344-b71d-df851b3c54dd" providerId="ADAL" clId="{F5F4782C-6434-4567-9644-3AC16DE3055D}" dt="2022-12-21T17:49:16.369" v="27" actId="14100"/>
        <pc:sldMkLst>
          <pc:docMk/>
          <pc:sldMk cId="1073443822" sldId="1783"/>
        </pc:sldMkLst>
        <pc:spChg chg="ord">
          <ac:chgData name="Buckman, Mark" userId="143108ed-1948-4344-b71d-df851b3c54dd" providerId="ADAL" clId="{F5F4782C-6434-4567-9644-3AC16DE3055D}" dt="2022-12-21T17:48:26.641" v="12" actId="166"/>
          <ac:spMkLst>
            <pc:docMk/>
            <pc:sldMk cId="1073443822" sldId="1783"/>
            <ac:spMk id="14" creationId="{B6C3AF90-C96E-9817-65AF-732AC09172CA}"/>
          </ac:spMkLst>
        </pc:spChg>
        <pc:spChg chg="del">
          <ac:chgData name="Buckman, Mark" userId="143108ed-1948-4344-b71d-df851b3c54dd" providerId="ADAL" clId="{F5F4782C-6434-4567-9644-3AC16DE3055D}" dt="2022-12-21T17:47:54.025" v="3" actId="478"/>
          <ac:spMkLst>
            <pc:docMk/>
            <pc:sldMk cId="1073443822" sldId="1783"/>
            <ac:spMk id="15" creationId="{2878C86A-A937-8AF6-3DFB-80A5A66CABBB}"/>
          </ac:spMkLst>
        </pc:spChg>
        <pc:spChg chg="ord">
          <ac:chgData name="Buckman, Mark" userId="143108ed-1948-4344-b71d-df851b3c54dd" providerId="ADAL" clId="{F5F4782C-6434-4567-9644-3AC16DE3055D}" dt="2022-12-21T17:48:26.641" v="12" actId="166"/>
          <ac:spMkLst>
            <pc:docMk/>
            <pc:sldMk cId="1073443822" sldId="1783"/>
            <ac:spMk id="19" creationId="{94A9E0AA-4569-B80E-4923-9F04AF0C0305}"/>
          </ac:spMkLst>
        </pc:spChg>
        <pc:graphicFrameChg chg="add mod modGraphic">
          <ac:chgData name="Buckman, Mark" userId="143108ed-1948-4344-b71d-df851b3c54dd" providerId="ADAL" clId="{F5F4782C-6434-4567-9644-3AC16DE3055D}" dt="2022-12-21T17:49:11.805" v="26" actId="15"/>
          <ac:graphicFrameMkLst>
            <pc:docMk/>
            <pc:sldMk cId="1073443822" sldId="1783"/>
            <ac:graphicFrameMk id="2" creationId="{1D708691-8C54-E045-1AFE-935E8EDEC7B7}"/>
          </ac:graphicFrameMkLst>
        </pc:graphicFrameChg>
        <pc:picChg chg="ord">
          <ac:chgData name="Buckman, Mark" userId="143108ed-1948-4344-b71d-df851b3c54dd" providerId="ADAL" clId="{F5F4782C-6434-4567-9644-3AC16DE3055D}" dt="2022-12-21T17:48:26.641" v="12" actId="166"/>
          <ac:picMkLst>
            <pc:docMk/>
            <pc:sldMk cId="1073443822" sldId="1783"/>
            <ac:picMk id="17" creationId="{43AD9A9F-0C46-AD33-1D75-BE9A2B797972}"/>
          </ac:picMkLst>
        </pc:picChg>
        <pc:picChg chg="mod ord">
          <ac:chgData name="Buckman, Mark" userId="143108ed-1948-4344-b71d-df851b3c54dd" providerId="ADAL" clId="{F5F4782C-6434-4567-9644-3AC16DE3055D}" dt="2022-12-21T17:49:16.369" v="27" actId="14100"/>
          <ac:picMkLst>
            <pc:docMk/>
            <pc:sldMk cId="1073443822" sldId="1783"/>
            <ac:picMk id="18" creationId="{2828F93D-7C29-A515-62A0-9472E40DBE59}"/>
          </ac:picMkLst>
        </pc:picChg>
        <pc:picChg chg="ord">
          <ac:chgData name="Buckman, Mark" userId="143108ed-1948-4344-b71d-df851b3c54dd" providerId="ADAL" clId="{F5F4782C-6434-4567-9644-3AC16DE3055D}" dt="2022-12-21T17:48:26.641" v="12" actId="166"/>
          <ac:picMkLst>
            <pc:docMk/>
            <pc:sldMk cId="1073443822" sldId="1783"/>
            <ac:picMk id="2080" creationId="{00000000-0000-0000-0000-000000000000}"/>
          </ac:picMkLst>
        </pc:picChg>
        <pc:picChg chg="ord">
          <ac:chgData name="Buckman, Mark" userId="143108ed-1948-4344-b71d-df851b3c54dd" providerId="ADAL" clId="{F5F4782C-6434-4567-9644-3AC16DE3055D}" dt="2022-12-21T17:48:26.641" v="12" actId="166"/>
          <ac:picMkLst>
            <pc:docMk/>
            <pc:sldMk cId="1073443822" sldId="1783"/>
            <ac:picMk id="2081" creationId="{00000000-0000-0000-0000-000000000000}"/>
          </ac:picMkLst>
        </pc:picChg>
        <pc:picChg chg="ord">
          <ac:chgData name="Buckman, Mark" userId="143108ed-1948-4344-b71d-df851b3c54dd" providerId="ADAL" clId="{F5F4782C-6434-4567-9644-3AC16DE3055D}" dt="2022-12-21T17:48:26.641" v="12" actId="166"/>
          <ac:picMkLst>
            <pc:docMk/>
            <pc:sldMk cId="1073443822" sldId="1783"/>
            <ac:picMk id="2084" creationId="{00000000-0000-0000-0000-000000000000}"/>
          </ac:picMkLst>
        </pc:picChg>
        <pc:picChg chg="ord">
          <ac:chgData name="Buckman, Mark" userId="143108ed-1948-4344-b71d-df851b3c54dd" providerId="ADAL" clId="{F5F4782C-6434-4567-9644-3AC16DE3055D}" dt="2022-12-21T17:48:26.641" v="12" actId="166"/>
          <ac:picMkLst>
            <pc:docMk/>
            <pc:sldMk cId="1073443822" sldId="1783"/>
            <ac:picMk id="2086" creationId="{00000000-0000-0000-0000-000000000000}"/>
          </ac:picMkLst>
        </pc:picChg>
        <pc:picChg chg="ord">
          <ac:chgData name="Buckman, Mark" userId="143108ed-1948-4344-b71d-df851b3c54dd" providerId="ADAL" clId="{F5F4782C-6434-4567-9644-3AC16DE3055D}" dt="2022-12-21T17:48:26.641" v="12" actId="166"/>
          <ac:picMkLst>
            <pc:docMk/>
            <pc:sldMk cId="1073443822" sldId="1783"/>
            <ac:picMk id="2087" creationId="{00000000-0000-0000-0000-000000000000}"/>
          </ac:picMkLst>
        </pc:picChg>
        <pc:picChg chg="ord">
          <ac:chgData name="Buckman, Mark" userId="143108ed-1948-4344-b71d-df851b3c54dd" providerId="ADAL" clId="{F5F4782C-6434-4567-9644-3AC16DE3055D}" dt="2022-12-21T17:48:26.641" v="12" actId="166"/>
          <ac:picMkLst>
            <pc:docMk/>
            <pc:sldMk cId="1073443822" sldId="1783"/>
            <ac:picMk id="2088" creationId="{00000000-0000-0000-0000-000000000000}"/>
          </ac:picMkLst>
        </pc:picChg>
        <pc:picChg chg="ord">
          <ac:chgData name="Buckman, Mark" userId="143108ed-1948-4344-b71d-df851b3c54dd" providerId="ADAL" clId="{F5F4782C-6434-4567-9644-3AC16DE3055D}" dt="2022-12-21T17:48:26.641" v="12" actId="166"/>
          <ac:picMkLst>
            <pc:docMk/>
            <pc:sldMk cId="1073443822" sldId="1783"/>
            <ac:picMk id="2089" creationId="{00000000-0000-0000-0000-000000000000}"/>
          </ac:picMkLst>
        </pc:picChg>
        <pc:picChg chg="ord">
          <ac:chgData name="Buckman, Mark" userId="143108ed-1948-4344-b71d-df851b3c54dd" providerId="ADAL" clId="{F5F4782C-6434-4567-9644-3AC16DE3055D}" dt="2022-12-21T17:48:26.641" v="12" actId="166"/>
          <ac:picMkLst>
            <pc:docMk/>
            <pc:sldMk cId="1073443822" sldId="1783"/>
            <ac:picMk id="2091" creationId="{00000000-0000-0000-0000-000000000000}"/>
          </ac:picMkLst>
        </pc:picChg>
        <pc:picChg chg="ord">
          <ac:chgData name="Buckman, Mark" userId="143108ed-1948-4344-b71d-df851b3c54dd" providerId="ADAL" clId="{F5F4782C-6434-4567-9644-3AC16DE3055D}" dt="2022-12-21T17:48:26.641" v="12" actId="166"/>
          <ac:picMkLst>
            <pc:docMk/>
            <pc:sldMk cId="1073443822" sldId="1783"/>
            <ac:picMk id="2092" creationId="{00000000-0000-0000-0000-000000000000}"/>
          </ac:picMkLst>
        </pc:picChg>
        <pc:picChg chg="ord">
          <ac:chgData name="Buckman, Mark" userId="143108ed-1948-4344-b71d-df851b3c54dd" providerId="ADAL" clId="{F5F4782C-6434-4567-9644-3AC16DE3055D}" dt="2022-12-21T17:48:26.641" v="12" actId="166"/>
          <ac:picMkLst>
            <pc:docMk/>
            <pc:sldMk cId="1073443822" sldId="1783"/>
            <ac:picMk id="2093" creationId="{00000000-0000-0000-0000-000000000000}"/>
          </ac:picMkLst>
        </pc:picChg>
        <pc:picChg chg="ord">
          <ac:chgData name="Buckman, Mark" userId="143108ed-1948-4344-b71d-df851b3c54dd" providerId="ADAL" clId="{F5F4782C-6434-4567-9644-3AC16DE3055D}" dt="2022-12-21T17:48:26.641" v="12" actId="166"/>
          <ac:picMkLst>
            <pc:docMk/>
            <pc:sldMk cId="1073443822" sldId="1783"/>
            <ac:picMk id="2094" creationId="{00000000-0000-0000-0000-000000000000}"/>
          </ac:picMkLst>
        </pc:picChg>
        <pc:picChg chg="ord">
          <ac:chgData name="Buckman, Mark" userId="143108ed-1948-4344-b71d-df851b3c54dd" providerId="ADAL" clId="{F5F4782C-6434-4567-9644-3AC16DE3055D}" dt="2022-12-21T17:48:26.641" v="12" actId="166"/>
          <ac:picMkLst>
            <pc:docMk/>
            <pc:sldMk cId="1073443822" sldId="1783"/>
            <ac:picMk id="52225" creationId="{00000000-0000-0000-0000-000000000000}"/>
          </ac:picMkLst>
        </pc:picChg>
      </pc:sldChg>
    </pc:docChg>
  </pc:docChgLst>
  <pc:docChgLst>
    <pc:chgData name="Lane, Kathleen" userId="d8586a00-d571-4eeb-bfc3-f42bf250439e" providerId="ADAL" clId="{06331CE2-665E-49D8-8A39-7AAFC05BB418}"/>
    <pc:docChg chg="modSld">
      <pc:chgData name="Lane, Kathleen" userId="d8586a00-d571-4eeb-bfc3-f42bf250439e" providerId="ADAL" clId="{06331CE2-665E-49D8-8A39-7AAFC05BB418}" dt="2022-09-19T14:02:39.847" v="155" actId="5793"/>
      <pc:docMkLst>
        <pc:docMk/>
      </pc:docMkLst>
      <pc:sldChg chg="modSp mod">
        <pc:chgData name="Lane, Kathleen" userId="d8586a00-d571-4eeb-bfc3-f42bf250439e" providerId="ADAL" clId="{06331CE2-665E-49D8-8A39-7AAFC05BB418}" dt="2022-09-19T13:58:49.392" v="0" actId="20577"/>
        <pc:sldMkLst>
          <pc:docMk/>
          <pc:sldMk cId="3830091043" sldId="1642"/>
        </pc:sldMkLst>
        <pc:spChg chg="mod">
          <ac:chgData name="Lane, Kathleen" userId="d8586a00-d571-4eeb-bfc3-f42bf250439e" providerId="ADAL" clId="{06331CE2-665E-49D8-8A39-7AAFC05BB418}" dt="2022-09-19T13:58:49.392" v="0" actId="20577"/>
          <ac:spMkLst>
            <pc:docMk/>
            <pc:sldMk cId="3830091043" sldId="1642"/>
            <ac:spMk id="5" creationId="{00000000-0000-0000-0000-000000000000}"/>
          </ac:spMkLst>
        </pc:spChg>
      </pc:sldChg>
      <pc:sldChg chg="modSp mod">
        <pc:chgData name="Lane, Kathleen" userId="d8586a00-d571-4eeb-bfc3-f42bf250439e" providerId="ADAL" clId="{06331CE2-665E-49D8-8A39-7AAFC05BB418}" dt="2022-09-19T14:02:39.847" v="155" actId="5793"/>
        <pc:sldMkLst>
          <pc:docMk/>
          <pc:sldMk cId="3067682113" sldId="1654"/>
        </pc:sldMkLst>
        <pc:spChg chg="mod">
          <ac:chgData name="Lane, Kathleen" userId="d8586a00-d571-4eeb-bfc3-f42bf250439e" providerId="ADAL" clId="{06331CE2-665E-49D8-8A39-7AAFC05BB418}" dt="2022-09-19T13:59:15.742" v="15" actId="20577"/>
          <ac:spMkLst>
            <pc:docMk/>
            <pc:sldMk cId="3067682113" sldId="1654"/>
            <ac:spMk id="5" creationId="{00000000-0000-0000-0000-000000000000}"/>
          </ac:spMkLst>
        </pc:spChg>
        <pc:spChg chg="mod">
          <ac:chgData name="Lane, Kathleen" userId="d8586a00-d571-4eeb-bfc3-f42bf250439e" providerId="ADAL" clId="{06331CE2-665E-49D8-8A39-7AAFC05BB418}" dt="2022-09-19T14:02:39.847" v="155" actId="5793"/>
          <ac:spMkLst>
            <pc:docMk/>
            <pc:sldMk cId="3067682113" sldId="1654"/>
            <ac:spMk id="6" creationId="{00000000-0000-0000-0000-000000000000}"/>
          </ac:spMkLst>
        </pc:spChg>
      </pc:sldChg>
    </pc:docChg>
  </pc:docChgLst>
  <pc:docChgLst>
    <pc:chgData name="Sarasin, Elise" userId="051ede2b-3008-44c0-bb19-c9bb04b8c5c9" providerId="ADAL" clId="{5FAD74E3-7A0B-4B1A-B47A-1CF88832A86C}"/>
    <pc:docChg chg="addSld modSld">
      <pc:chgData name="Sarasin, Elise" userId="051ede2b-3008-44c0-bb19-c9bb04b8c5c9" providerId="ADAL" clId="{5FAD74E3-7A0B-4B1A-B47A-1CF88832A86C}" dt="2022-10-03T19:26:27.203" v="5" actId="1076"/>
      <pc:docMkLst>
        <pc:docMk/>
      </pc:docMkLst>
      <pc:sldChg chg="mod modShow">
        <pc:chgData name="Sarasin, Elise" userId="051ede2b-3008-44c0-bb19-c9bb04b8c5c9" providerId="ADAL" clId="{5FAD74E3-7A0B-4B1A-B47A-1CF88832A86C}" dt="2022-10-03T19:26:16.555" v="1" actId="729"/>
        <pc:sldMkLst>
          <pc:docMk/>
          <pc:sldMk cId="2392189049" sldId="909"/>
        </pc:sldMkLst>
      </pc:sldChg>
      <pc:sldChg chg="addSp delSp modSp add mod">
        <pc:chgData name="Sarasin, Elise" userId="051ede2b-3008-44c0-bb19-c9bb04b8c5c9" providerId="ADAL" clId="{5FAD74E3-7A0B-4B1A-B47A-1CF88832A86C}" dt="2022-10-03T19:26:27.203" v="5" actId="1076"/>
        <pc:sldMkLst>
          <pc:docMk/>
          <pc:sldMk cId="1355248417" sldId="1655"/>
        </pc:sldMkLst>
        <pc:picChg chg="add mod">
          <ac:chgData name="Sarasin, Elise" userId="051ede2b-3008-44c0-bb19-c9bb04b8c5c9" providerId="ADAL" clId="{5FAD74E3-7A0B-4B1A-B47A-1CF88832A86C}" dt="2022-10-03T19:26:27.203" v="5" actId="1076"/>
          <ac:picMkLst>
            <pc:docMk/>
            <pc:sldMk cId="1355248417" sldId="1655"/>
            <ac:picMk id="3" creationId="{4804BADD-4DC7-76F1-C110-B3EAF3CB3321}"/>
          </ac:picMkLst>
        </pc:picChg>
        <pc:picChg chg="del">
          <ac:chgData name="Sarasin, Elise" userId="051ede2b-3008-44c0-bb19-c9bb04b8c5c9" providerId="ADAL" clId="{5FAD74E3-7A0B-4B1A-B47A-1CF88832A86C}" dt="2022-10-03T19:26:22.181" v="2" actId="478"/>
          <ac:picMkLst>
            <pc:docMk/>
            <pc:sldMk cId="1355248417" sldId="1655"/>
            <ac:picMk id="11" creationId="{00000000-0000-0000-0000-000000000000}"/>
          </ac:picMkLst>
        </pc:picChg>
      </pc:sldChg>
    </pc:docChg>
  </pc:docChgLst>
  <pc:docChgLst>
    <pc:chgData name="Buckman, Mark" userId="143108ed-1948-4344-b71d-df851b3c54dd" providerId="ADAL" clId="{2221A0CA-377D-496A-8000-E8FA24A8C367}"/>
    <pc:docChg chg="undo custSel addSld delSld modSld sldOrd addSection modSection">
      <pc:chgData name="Buckman, Mark" userId="143108ed-1948-4344-b71d-df851b3c54dd" providerId="ADAL" clId="{2221A0CA-377D-496A-8000-E8FA24A8C367}" dt="2022-06-27T21:46:42.421" v="535" actId="47"/>
      <pc:docMkLst>
        <pc:docMk/>
      </pc:docMkLst>
      <pc:sldChg chg="add">
        <pc:chgData name="Buckman, Mark" userId="143108ed-1948-4344-b71d-df851b3c54dd" providerId="ADAL" clId="{2221A0CA-377D-496A-8000-E8FA24A8C367}" dt="2022-06-27T21:15:16.096" v="15"/>
        <pc:sldMkLst>
          <pc:docMk/>
          <pc:sldMk cId="1222509459" sldId="258"/>
        </pc:sldMkLst>
      </pc:sldChg>
      <pc:sldChg chg="del">
        <pc:chgData name="Buckman, Mark" userId="143108ed-1948-4344-b71d-df851b3c54dd" providerId="ADAL" clId="{2221A0CA-377D-496A-8000-E8FA24A8C367}" dt="2022-06-27T21:18:39.522" v="21" actId="47"/>
        <pc:sldMkLst>
          <pc:docMk/>
          <pc:sldMk cId="4276775244" sldId="270"/>
        </pc:sldMkLst>
      </pc:sldChg>
      <pc:sldChg chg="del">
        <pc:chgData name="Buckman, Mark" userId="143108ed-1948-4344-b71d-df851b3c54dd" providerId="ADAL" clId="{2221A0CA-377D-496A-8000-E8FA24A8C367}" dt="2022-06-27T21:18:39.522" v="21" actId="47"/>
        <pc:sldMkLst>
          <pc:docMk/>
          <pc:sldMk cId="2969210843" sldId="273"/>
        </pc:sldMkLst>
      </pc:sldChg>
      <pc:sldChg chg="add">
        <pc:chgData name="Buckman, Mark" userId="143108ed-1948-4344-b71d-df851b3c54dd" providerId="ADAL" clId="{2221A0CA-377D-496A-8000-E8FA24A8C367}" dt="2022-06-27T21:18:41.828" v="22"/>
        <pc:sldMkLst>
          <pc:docMk/>
          <pc:sldMk cId="818335116" sldId="278"/>
        </pc:sldMkLst>
      </pc:sldChg>
      <pc:sldChg chg="add">
        <pc:chgData name="Buckman, Mark" userId="143108ed-1948-4344-b71d-df851b3c54dd" providerId="ADAL" clId="{2221A0CA-377D-496A-8000-E8FA24A8C367}" dt="2022-06-27T21:18:41.828" v="22"/>
        <pc:sldMkLst>
          <pc:docMk/>
          <pc:sldMk cId="2289356637" sldId="287"/>
        </pc:sldMkLst>
      </pc:sldChg>
      <pc:sldChg chg="del">
        <pc:chgData name="Buckman, Mark" userId="143108ed-1948-4344-b71d-df851b3c54dd" providerId="ADAL" clId="{2221A0CA-377D-496A-8000-E8FA24A8C367}" dt="2022-06-27T21:04:34.992" v="0" actId="47"/>
        <pc:sldMkLst>
          <pc:docMk/>
          <pc:sldMk cId="357377046" sldId="310"/>
        </pc:sldMkLst>
      </pc:sldChg>
      <pc:sldChg chg="del">
        <pc:chgData name="Buckman, Mark" userId="143108ed-1948-4344-b71d-df851b3c54dd" providerId="ADAL" clId="{2221A0CA-377D-496A-8000-E8FA24A8C367}" dt="2022-06-27T21:14:18.221" v="10" actId="47"/>
        <pc:sldMkLst>
          <pc:docMk/>
          <pc:sldMk cId="1768666453" sldId="326"/>
        </pc:sldMkLst>
      </pc:sldChg>
      <pc:sldChg chg="modSp mod">
        <pc:chgData name="Buckman, Mark" userId="143108ed-1948-4344-b71d-df851b3c54dd" providerId="ADAL" clId="{2221A0CA-377D-496A-8000-E8FA24A8C367}" dt="2022-06-27T21:13:27.051" v="7" actId="113"/>
        <pc:sldMkLst>
          <pc:docMk/>
          <pc:sldMk cId="436510298" sldId="337"/>
        </pc:sldMkLst>
        <pc:spChg chg="mod">
          <ac:chgData name="Buckman, Mark" userId="143108ed-1948-4344-b71d-df851b3c54dd" providerId="ADAL" clId="{2221A0CA-377D-496A-8000-E8FA24A8C367}" dt="2022-06-27T21:13:27.051" v="7" actId="113"/>
          <ac:spMkLst>
            <pc:docMk/>
            <pc:sldMk cId="436510298" sldId="337"/>
            <ac:spMk id="3" creationId="{3FA78B28-EDDC-40F1-AD82-44754BCDBF19}"/>
          </ac:spMkLst>
        </pc:spChg>
      </pc:sldChg>
      <pc:sldChg chg="del">
        <pc:chgData name="Buckman, Mark" userId="143108ed-1948-4344-b71d-df851b3c54dd" providerId="ADAL" clId="{2221A0CA-377D-496A-8000-E8FA24A8C367}" dt="2022-06-27T21:14:24.172" v="11" actId="47"/>
        <pc:sldMkLst>
          <pc:docMk/>
          <pc:sldMk cId="1754375496" sldId="377"/>
        </pc:sldMkLst>
      </pc:sldChg>
      <pc:sldChg chg="del">
        <pc:chgData name="Buckman, Mark" userId="143108ed-1948-4344-b71d-df851b3c54dd" providerId="ADAL" clId="{2221A0CA-377D-496A-8000-E8FA24A8C367}" dt="2022-06-27T21:44:14.538" v="431" actId="47"/>
        <pc:sldMkLst>
          <pc:docMk/>
          <pc:sldMk cId="4096654071" sldId="524"/>
        </pc:sldMkLst>
      </pc:sldChg>
      <pc:sldChg chg="del">
        <pc:chgData name="Buckman, Mark" userId="143108ed-1948-4344-b71d-df851b3c54dd" providerId="ADAL" clId="{2221A0CA-377D-496A-8000-E8FA24A8C367}" dt="2022-06-27T21:44:29.227" v="434" actId="47"/>
        <pc:sldMkLst>
          <pc:docMk/>
          <pc:sldMk cId="3954642894" sldId="672"/>
        </pc:sldMkLst>
      </pc:sldChg>
      <pc:sldChg chg="modSp mod">
        <pc:chgData name="Buckman, Mark" userId="143108ed-1948-4344-b71d-df851b3c54dd" providerId="ADAL" clId="{2221A0CA-377D-496A-8000-E8FA24A8C367}" dt="2022-06-27T21:46:33.128" v="533" actId="1076"/>
        <pc:sldMkLst>
          <pc:docMk/>
          <pc:sldMk cId="64221571" sldId="682"/>
        </pc:sldMkLst>
        <pc:spChg chg="mod">
          <ac:chgData name="Buckman, Mark" userId="143108ed-1948-4344-b71d-df851b3c54dd" providerId="ADAL" clId="{2221A0CA-377D-496A-8000-E8FA24A8C367}" dt="2022-06-27T21:46:33.128" v="533" actId="1076"/>
          <ac:spMkLst>
            <pc:docMk/>
            <pc:sldMk cId="64221571" sldId="682"/>
            <ac:spMk id="7" creationId="{DF3C2272-9DE4-8A61-D332-E85797E0FF4C}"/>
          </ac:spMkLst>
        </pc:spChg>
      </pc:sldChg>
      <pc:sldChg chg="del">
        <pc:chgData name="Buckman, Mark" userId="143108ed-1948-4344-b71d-df851b3c54dd" providerId="ADAL" clId="{2221A0CA-377D-496A-8000-E8FA24A8C367}" dt="2022-06-27T21:44:37.749" v="436" actId="47"/>
        <pc:sldMkLst>
          <pc:docMk/>
          <pc:sldMk cId="2029176238" sldId="683"/>
        </pc:sldMkLst>
      </pc:sldChg>
      <pc:sldChg chg="modSp del mod">
        <pc:chgData name="Buckman, Mark" userId="143108ed-1948-4344-b71d-df851b3c54dd" providerId="ADAL" clId="{2221A0CA-377D-496A-8000-E8FA24A8C367}" dt="2022-06-27T21:46:21.704" v="532" actId="47"/>
        <pc:sldMkLst>
          <pc:docMk/>
          <pc:sldMk cId="3789153456" sldId="684"/>
        </pc:sldMkLst>
        <pc:spChg chg="mod">
          <ac:chgData name="Buckman, Mark" userId="143108ed-1948-4344-b71d-df851b3c54dd" providerId="ADAL" clId="{2221A0CA-377D-496A-8000-E8FA24A8C367}" dt="2022-06-27T21:46:20.108" v="531" actId="1076"/>
          <ac:spMkLst>
            <pc:docMk/>
            <pc:sldMk cId="3789153456" sldId="684"/>
            <ac:spMk id="5" creationId="{7FB086EE-F2C5-D89B-CA5E-81855EEA02E0}"/>
          </ac:spMkLst>
        </pc:spChg>
      </pc:sldChg>
      <pc:sldChg chg="del">
        <pc:chgData name="Buckman, Mark" userId="143108ed-1948-4344-b71d-df851b3c54dd" providerId="ADAL" clId="{2221A0CA-377D-496A-8000-E8FA24A8C367}" dt="2022-06-27T21:04:56.918" v="2" actId="47"/>
        <pc:sldMkLst>
          <pc:docMk/>
          <pc:sldMk cId="111326063" sldId="694"/>
        </pc:sldMkLst>
      </pc:sldChg>
      <pc:sldChg chg="del">
        <pc:chgData name="Buckman, Mark" userId="143108ed-1948-4344-b71d-df851b3c54dd" providerId="ADAL" clId="{2221A0CA-377D-496A-8000-E8FA24A8C367}" dt="2022-06-27T21:14:18.221" v="10" actId="47"/>
        <pc:sldMkLst>
          <pc:docMk/>
          <pc:sldMk cId="2196589081" sldId="709"/>
        </pc:sldMkLst>
      </pc:sldChg>
      <pc:sldChg chg="add del">
        <pc:chgData name="Buckman, Mark" userId="143108ed-1948-4344-b71d-df851b3c54dd" providerId="ADAL" clId="{2221A0CA-377D-496A-8000-E8FA24A8C367}" dt="2022-06-27T21:04:52.374" v="1"/>
        <pc:sldMkLst>
          <pc:docMk/>
          <pc:sldMk cId="1549984948" sldId="777"/>
        </pc:sldMkLst>
      </pc:sldChg>
      <pc:sldChg chg="del">
        <pc:chgData name="Buckman, Mark" userId="143108ed-1948-4344-b71d-df851b3c54dd" providerId="ADAL" clId="{2221A0CA-377D-496A-8000-E8FA24A8C367}" dt="2022-06-27T21:04:34.992" v="0" actId="47"/>
        <pc:sldMkLst>
          <pc:docMk/>
          <pc:sldMk cId="836465308" sldId="802"/>
        </pc:sldMkLst>
      </pc:sldChg>
      <pc:sldChg chg="add del">
        <pc:chgData name="Buckman, Mark" userId="143108ed-1948-4344-b71d-df851b3c54dd" providerId="ADAL" clId="{2221A0CA-377D-496A-8000-E8FA24A8C367}" dt="2022-06-27T21:40:51.162" v="279" actId="47"/>
        <pc:sldMkLst>
          <pc:docMk/>
          <pc:sldMk cId="1530732258" sldId="827"/>
        </pc:sldMkLst>
      </pc:sldChg>
      <pc:sldChg chg="del">
        <pc:chgData name="Buckman, Mark" userId="143108ed-1948-4344-b71d-df851b3c54dd" providerId="ADAL" clId="{2221A0CA-377D-496A-8000-E8FA24A8C367}" dt="2022-06-27T21:40:41.699" v="278" actId="47"/>
        <pc:sldMkLst>
          <pc:docMk/>
          <pc:sldMk cId="1744554337" sldId="829"/>
        </pc:sldMkLst>
      </pc:sldChg>
      <pc:sldChg chg="del">
        <pc:chgData name="Buckman, Mark" userId="143108ed-1948-4344-b71d-df851b3c54dd" providerId="ADAL" clId="{2221A0CA-377D-496A-8000-E8FA24A8C367}" dt="2022-06-27T21:14:01.824" v="9" actId="47"/>
        <pc:sldMkLst>
          <pc:docMk/>
          <pc:sldMk cId="1290901434" sldId="837"/>
        </pc:sldMkLst>
      </pc:sldChg>
      <pc:sldChg chg="del">
        <pc:chgData name="Buckman, Mark" userId="143108ed-1948-4344-b71d-df851b3c54dd" providerId="ADAL" clId="{2221A0CA-377D-496A-8000-E8FA24A8C367}" dt="2022-06-27T21:14:18.221" v="10" actId="47"/>
        <pc:sldMkLst>
          <pc:docMk/>
          <pc:sldMk cId="1893076026" sldId="839"/>
        </pc:sldMkLst>
      </pc:sldChg>
      <pc:sldChg chg="del">
        <pc:chgData name="Buckman, Mark" userId="143108ed-1948-4344-b71d-df851b3c54dd" providerId="ADAL" clId="{2221A0CA-377D-496A-8000-E8FA24A8C367}" dt="2022-06-27T21:14:18.221" v="10" actId="47"/>
        <pc:sldMkLst>
          <pc:docMk/>
          <pc:sldMk cId="418469936" sldId="842"/>
        </pc:sldMkLst>
      </pc:sldChg>
      <pc:sldChg chg="modSp add mod">
        <pc:chgData name="Buckman, Mark" userId="143108ed-1948-4344-b71d-df851b3c54dd" providerId="ADAL" clId="{2221A0CA-377D-496A-8000-E8FA24A8C367}" dt="2022-06-27T21:46:14.127" v="530" actId="1076"/>
        <pc:sldMkLst>
          <pc:docMk/>
          <pc:sldMk cId="4214553397" sldId="842"/>
        </pc:sldMkLst>
        <pc:spChg chg="mod">
          <ac:chgData name="Buckman, Mark" userId="143108ed-1948-4344-b71d-df851b3c54dd" providerId="ADAL" clId="{2221A0CA-377D-496A-8000-E8FA24A8C367}" dt="2022-06-27T21:46:00.550" v="527" actId="27636"/>
          <ac:spMkLst>
            <pc:docMk/>
            <pc:sldMk cId="4214553397" sldId="842"/>
            <ac:spMk id="3" creationId="{00000000-0000-0000-0000-000000000000}"/>
          </ac:spMkLst>
        </pc:spChg>
        <pc:spChg chg="mod">
          <ac:chgData name="Buckman, Mark" userId="143108ed-1948-4344-b71d-df851b3c54dd" providerId="ADAL" clId="{2221A0CA-377D-496A-8000-E8FA24A8C367}" dt="2022-06-27T21:46:14.127" v="530" actId="1076"/>
          <ac:spMkLst>
            <pc:docMk/>
            <pc:sldMk cId="4214553397" sldId="842"/>
            <ac:spMk id="6" creationId="{5316A0C1-DAC9-E15A-36BC-2A7912E4AF42}"/>
          </ac:spMkLst>
        </pc:spChg>
        <pc:picChg chg="mod">
          <ac:chgData name="Buckman, Mark" userId="143108ed-1948-4344-b71d-df851b3c54dd" providerId="ADAL" clId="{2221A0CA-377D-496A-8000-E8FA24A8C367}" dt="2022-06-27T21:46:07.533" v="529" actId="1076"/>
          <ac:picMkLst>
            <pc:docMk/>
            <pc:sldMk cId="4214553397" sldId="842"/>
            <ac:picMk id="5" creationId="{00000000-0000-0000-0000-000000000000}"/>
          </ac:picMkLst>
        </pc:picChg>
      </pc:sldChg>
      <pc:sldChg chg="del">
        <pc:chgData name="Buckman, Mark" userId="143108ed-1948-4344-b71d-df851b3c54dd" providerId="ADAL" clId="{2221A0CA-377D-496A-8000-E8FA24A8C367}" dt="2022-06-27T21:46:42.421" v="535" actId="47"/>
        <pc:sldMkLst>
          <pc:docMk/>
          <pc:sldMk cId="3935291636" sldId="859"/>
        </pc:sldMkLst>
      </pc:sldChg>
      <pc:sldChg chg="del">
        <pc:chgData name="Buckman, Mark" userId="143108ed-1948-4344-b71d-df851b3c54dd" providerId="ADAL" clId="{2221A0CA-377D-496A-8000-E8FA24A8C367}" dt="2022-06-27T21:44:32.997" v="435" actId="47"/>
        <pc:sldMkLst>
          <pc:docMk/>
          <pc:sldMk cId="196991043" sldId="861"/>
        </pc:sldMkLst>
      </pc:sldChg>
      <pc:sldChg chg="del">
        <pc:chgData name="Buckman, Mark" userId="143108ed-1948-4344-b71d-df851b3c54dd" providerId="ADAL" clId="{2221A0CA-377D-496A-8000-E8FA24A8C367}" dt="2022-06-27T21:46:39.012" v="534" actId="47"/>
        <pc:sldMkLst>
          <pc:docMk/>
          <pc:sldMk cId="1003409054" sldId="862"/>
        </pc:sldMkLst>
      </pc:sldChg>
      <pc:sldChg chg="del">
        <pc:chgData name="Buckman, Mark" userId="143108ed-1948-4344-b71d-df851b3c54dd" providerId="ADAL" clId="{2221A0CA-377D-496A-8000-E8FA24A8C367}" dt="2022-06-27T21:14:01.824" v="9" actId="47"/>
        <pc:sldMkLst>
          <pc:docMk/>
          <pc:sldMk cId="4081612575" sldId="867"/>
        </pc:sldMkLst>
      </pc:sldChg>
      <pc:sldChg chg="del">
        <pc:chgData name="Buckman, Mark" userId="143108ed-1948-4344-b71d-df851b3c54dd" providerId="ADAL" clId="{2221A0CA-377D-496A-8000-E8FA24A8C367}" dt="2022-06-27T21:14:18.221" v="10" actId="47"/>
        <pc:sldMkLst>
          <pc:docMk/>
          <pc:sldMk cId="3117379636" sldId="873"/>
        </pc:sldMkLst>
      </pc:sldChg>
      <pc:sldChg chg="del">
        <pc:chgData name="Buckman, Mark" userId="143108ed-1948-4344-b71d-df851b3c54dd" providerId="ADAL" clId="{2221A0CA-377D-496A-8000-E8FA24A8C367}" dt="2022-06-27T21:14:18.221" v="10" actId="47"/>
        <pc:sldMkLst>
          <pc:docMk/>
          <pc:sldMk cId="3016453409" sldId="874"/>
        </pc:sldMkLst>
      </pc:sldChg>
      <pc:sldChg chg="del">
        <pc:chgData name="Buckman, Mark" userId="143108ed-1948-4344-b71d-df851b3c54dd" providerId="ADAL" clId="{2221A0CA-377D-496A-8000-E8FA24A8C367}" dt="2022-06-27T21:14:18.221" v="10" actId="47"/>
        <pc:sldMkLst>
          <pc:docMk/>
          <pc:sldMk cId="1674965633" sldId="875"/>
        </pc:sldMkLst>
      </pc:sldChg>
      <pc:sldChg chg="del">
        <pc:chgData name="Buckman, Mark" userId="143108ed-1948-4344-b71d-df851b3c54dd" providerId="ADAL" clId="{2221A0CA-377D-496A-8000-E8FA24A8C367}" dt="2022-06-27T21:14:18.221" v="10" actId="47"/>
        <pc:sldMkLst>
          <pc:docMk/>
          <pc:sldMk cId="4248746469" sldId="876"/>
        </pc:sldMkLst>
      </pc:sldChg>
      <pc:sldChg chg="del">
        <pc:chgData name="Buckman, Mark" userId="143108ed-1948-4344-b71d-df851b3c54dd" providerId="ADAL" clId="{2221A0CA-377D-496A-8000-E8FA24A8C367}" dt="2022-06-27T21:14:18.221" v="10" actId="47"/>
        <pc:sldMkLst>
          <pc:docMk/>
          <pc:sldMk cId="1596733815" sldId="877"/>
        </pc:sldMkLst>
      </pc:sldChg>
      <pc:sldChg chg="del">
        <pc:chgData name="Buckman, Mark" userId="143108ed-1948-4344-b71d-df851b3c54dd" providerId="ADAL" clId="{2221A0CA-377D-496A-8000-E8FA24A8C367}" dt="2022-06-27T21:14:18.221" v="10" actId="47"/>
        <pc:sldMkLst>
          <pc:docMk/>
          <pc:sldMk cId="683888163" sldId="878"/>
        </pc:sldMkLst>
      </pc:sldChg>
      <pc:sldChg chg="del">
        <pc:chgData name="Buckman, Mark" userId="143108ed-1948-4344-b71d-df851b3c54dd" providerId="ADAL" clId="{2221A0CA-377D-496A-8000-E8FA24A8C367}" dt="2022-06-27T21:14:18.221" v="10" actId="47"/>
        <pc:sldMkLst>
          <pc:docMk/>
          <pc:sldMk cId="3019545356" sldId="879"/>
        </pc:sldMkLst>
      </pc:sldChg>
      <pc:sldChg chg="del">
        <pc:chgData name="Buckman, Mark" userId="143108ed-1948-4344-b71d-df851b3c54dd" providerId="ADAL" clId="{2221A0CA-377D-496A-8000-E8FA24A8C367}" dt="2022-06-27T21:14:59.239" v="13" actId="47"/>
        <pc:sldMkLst>
          <pc:docMk/>
          <pc:sldMk cId="2678351145" sldId="880"/>
        </pc:sldMkLst>
      </pc:sldChg>
      <pc:sldChg chg="del">
        <pc:chgData name="Buckman, Mark" userId="143108ed-1948-4344-b71d-df851b3c54dd" providerId="ADAL" clId="{2221A0CA-377D-496A-8000-E8FA24A8C367}" dt="2022-06-27T21:15:21.913" v="16" actId="47"/>
        <pc:sldMkLst>
          <pc:docMk/>
          <pc:sldMk cId="243477089" sldId="881"/>
        </pc:sldMkLst>
      </pc:sldChg>
      <pc:sldChg chg="add">
        <pc:chgData name="Buckman, Mark" userId="143108ed-1948-4344-b71d-df851b3c54dd" providerId="ADAL" clId="{2221A0CA-377D-496A-8000-E8FA24A8C367}" dt="2022-06-27T21:13:57.162" v="8"/>
        <pc:sldMkLst>
          <pc:docMk/>
          <pc:sldMk cId="2895398262" sldId="888"/>
        </pc:sldMkLst>
      </pc:sldChg>
      <pc:sldChg chg="del">
        <pc:chgData name="Buckman, Mark" userId="143108ed-1948-4344-b71d-df851b3c54dd" providerId="ADAL" clId="{2221A0CA-377D-496A-8000-E8FA24A8C367}" dt="2022-06-27T21:27:53.229" v="47" actId="47"/>
        <pc:sldMkLst>
          <pc:docMk/>
          <pc:sldMk cId="3217847121" sldId="890"/>
        </pc:sldMkLst>
      </pc:sldChg>
      <pc:sldChg chg="del">
        <pc:chgData name="Buckman, Mark" userId="143108ed-1948-4344-b71d-df851b3c54dd" providerId="ADAL" clId="{2221A0CA-377D-496A-8000-E8FA24A8C367}" dt="2022-06-27T21:44:14.538" v="431" actId="47"/>
        <pc:sldMkLst>
          <pc:docMk/>
          <pc:sldMk cId="454845498" sldId="895"/>
        </pc:sldMkLst>
      </pc:sldChg>
      <pc:sldChg chg="ord">
        <pc:chgData name="Buckman, Mark" userId="143108ed-1948-4344-b71d-df851b3c54dd" providerId="ADAL" clId="{2221A0CA-377D-496A-8000-E8FA24A8C367}" dt="2022-06-27T21:44:24.814" v="433"/>
        <pc:sldMkLst>
          <pc:docMk/>
          <pc:sldMk cId="1659631156" sldId="896"/>
        </pc:sldMkLst>
      </pc:sldChg>
      <pc:sldChg chg="del">
        <pc:chgData name="Buckman, Mark" userId="143108ed-1948-4344-b71d-df851b3c54dd" providerId="ADAL" clId="{2221A0CA-377D-496A-8000-E8FA24A8C367}" dt="2022-06-27T21:43:45.429" v="427" actId="47"/>
        <pc:sldMkLst>
          <pc:docMk/>
          <pc:sldMk cId="1519834524" sldId="899"/>
        </pc:sldMkLst>
      </pc:sldChg>
      <pc:sldChg chg="add">
        <pc:chgData name="Buckman, Mark" userId="143108ed-1948-4344-b71d-df851b3c54dd" providerId="ADAL" clId="{2221A0CA-377D-496A-8000-E8FA24A8C367}" dt="2022-06-27T21:14:49.996" v="12"/>
        <pc:sldMkLst>
          <pc:docMk/>
          <pc:sldMk cId="1467857024" sldId="901"/>
        </pc:sldMkLst>
      </pc:sldChg>
      <pc:sldChg chg="del">
        <pc:chgData name="Buckman, Mark" userId="143108ed-1948-4344-b71d-df851b3c54dd" providerId="ADAL" clId="{2221A0CA-377D-496A-8000-E8FA24A8C367}" dt="2022-06-27T21:14:18.221" v="10" actId="47"/>
        <pc:sldMkLst>
          <pc:docMk/>
          <pc:sldMk cId="2156974715" sldId="1095"/>
        </pc:sldMkLst>
      </pc:sldChg>
      <pc:sldChg chg="addSp delSp modSp mod">
        <pc:chgData name="Buckman, Mark" userId="143108ed-1948-4344-b71d-df851b3c54dd" providerId="ADAL" clId="{2221A0CA-377D-496A-8000-E8FA24A8C367}" dt="2022-06-27T21:29:38.533" v="138" actId="167"/>
        <pc:sldMkLst>
          <pc:docMk/>
          <pc:sldMk cId="4228891914" sldId="1096"/>
        </pc:sldMkLst>
        <pc:spChg chg="mod">
          <ac:chgData name="Buckman, Mark" userId="143108ed-1948-4344-b71d-df851b3c54dd" providerId="ADAL" clId="{2221A0CA-377D-496A-8000-E8FA24A8C367}" dt="2022-06-27T21:29:11.372" v="129" actId="207"/>
          <ac:spMkLst>
            <pc:docMk/>
            <pc:sldMk cId="4228891914" sldId="1096"/>
            <ac:spMk id="8" creationId="{B83CD157-0876-4C42-9147-E96ECCE205C9}"/>
          </ac:spMkLst>
        </pc:spChg>
        <pc:picChg chg="add del mod">
          <ac:chgData name="Buckman, Mark" userId="143108ed-1948-4344-b71d-df851b3c54dd" providerId="ADAL" clId="{2221A0CA-377D-496A-8000-E8FA24A8C367}" dt="2022-06-27T21:29:33.495" v="135" actId="21"/>
          <ac:picMkLst>
            <pc:docMk/>
            <pc:sldMk cId="4228891914" sldId="1096"/>
            <ac:picMk id="9" creationId="{2F91F0CD-1A30-FD38-723C-4A5C72D30BEC}"/>
          </ac:picMkLst>
        </pc:picChg>
        <pc:picChg chg="add del">
          <ac:chgData name="Buckman, Mark" userId="143108ed-1948-4344-b71d-df851b3c54dd" providerId="ADAL" clId="{2221A0CA-377D-496A-8000-E8FA24A8C367}" dt="2022-06-27T21:29:35.409" v="136" actId="478"/>
          <ac:picMkLst>
            <pc:docMk/>
            <pc:sldMk cId="4228891914" sldId="1096"/>
            <ac:picMk id="10" creationId="{EF1D2E72-2E3C-40C1-94C2-D146C39BDEA5}"/>
          </ac:picMkLst>
        </pc:picChg>
        <pc:picChg chg="add mod ord">
          <ac:chgData name="Buckman, Mark" userId="143108ed-1948-4344-b71d-df851b3c54dd" providerId="ADAL" clId="{2221A0CA-377D-496A-8000-E8FA24A8C367}" dt="2022-06-27T21:29:38.533" v="138" actId="167"/>
          <ac:picMkLst>
            <pc:docMk/>
            <pc:sldMk cId="4228891914" sldId="1096"/>
            <ac:picMk id="11" creationId="{BE1330B7-AB9F-C728-BB05-C846E6A54384}"/>
          </ac:picMkLst>
        </pc:picChg>
      </pc:sldChg>
      <pc:sldChg chg="modSp mod">
        <pc:chgData name="Buckman, Mark" userId="143108ed-1948-4344-b71d-df851b3c54dd" providerId="ADAL" clId="{2221A0CA-377D-496A-8000-E8FA24A8C367}" dt="2022-06-27T21:29:55.016" v="140" actId="208"/>
        <pc:sldMkLst>
          <pc:docMk/>
          <pc:sldMk cId="864049771" sldId="1104"/>
        </pc:sldMkLst>
        <pc:spChg chg="mod">
          <ac:chgData name="Buckman, Mark" userId="143108ed-1948-4344-b71d-df851b3c54dd" providerId="ADAL" clId="{2221A0CA-377D-496A-8000-E8FA24A8C367}" dt="2022-06-27T21:29:55.016" v="140" actId="208"/>
          <ac:spMkLst>
            <pc:docMk/>
            <pc:sldMk cId="864049771" sldId="1104"/>
            <ac:spMk id="8" creationId="{00000000-0000-0000-0000-000000000000}"/>
          </ac:spMkLst>
        </pc:spChg>
        <pc:spChg chg="mod">
          <ac:chgData name="Buckman, Mark" userId="143108ed-1948-4344-b71d-df851b3c54dd" providerId="ADAL" clId="{2221A0CA-377D-496A-8000-E8FA24A8C367}" dt="2022-06-27T21:29:55.016" v="140" actId="208"/>
          <ac:spMkLst>
            <pc:docMk/>
            <pc:sldMk cId="864049771" sldId="1104"/>
            <ac:spMk id="12" creationId="{00000000-0000-0000-0000-000000000000}"/>
          </ac:spMkLst>
        </pc:spChg>
      </pc:sldChg>
      <pc:sldChg chg="del">
        <pc:chgData name="Buckman, Mark" userId="143108ed-1948-4344-b71d-df851b3c54dd" providerId="ADAL" clId="{2221A0CA-377D-496A-8000-E8FA24A8C367}" dt="2022-06-27T21:14:01.824" v="9" actId="47"/>
        <pc:sldMkLst>
          <pc:docMk/>
          <pc:sldMk cId="1375647190" sldId="1139"/>
        </pc:sldMkLst>
      </pc:sldChg>
      <pc:sldChg chg="del">
        <pc:chgData name="Buckman, Mark" userId="143108ed-1948-4344-b71d-df851b3c54dd" providerId="ADAL" clId="{2221A0CA-377D-496A-8000-E8FA24A8C367}" dt="2022-06-27T21:05:04.537" v="3" actId="47"/>
        <pc:sldMkLst>
          <pc:docMk/>
          <pc:sldMk cId="1178608096" sldId="1319"/>
        </pc:sldMkLst>
      </pc:sldChg>
      <pc:sldChg chg="del">
        <pc:chgData name="Buckman, Mark" userId="143108ed-1948-4344-b71d-df851b3c54dd" providerId="ADAL" clId="{2221A0CA-377D-496A-8000-E8FA24A8C367}" dt="2022-06-27T21:14:01.824" v="9" actId="47"/>
        <pc:sldMkLst>
          <pc:docMk/>
          <pc:sldMk cId="2994101766" sldId="1408"/>
        </pc:sldMkLst>
      </pc:sldChg>
      <pc:sldChg chg="add">
        <pc:chgData name="Buckman, Mark" userId="143108ed-1948-4344-b71d-df851b3c54dd" providerId="ADAL" clId="{2221A0CA-377D-496A-8000-E8FA24A8C367}" dt="2022-06-27T21:14:49.996" v="12"/>
        <pc:sldMkLst>
          <pc:docMk/>
          <pc:sldMk cId="3376268931" sldId="1409"/>
        </pc:sldMkLst>
      </pc:sldChg>
      <pc:sldChg chg="add del">
        <pc:chgData name="Buckman, Mark" userId="143108ed-1948-4344-b71d-df851b3c54dd" providerId="ADAL" clId="{2221A0CA-377D-496A-8000-E8FA24A8C367}" dt="2022-06-27T21:14:49.996" v="12"/>
        <pc:sldMkLst>
          <pc:docMk/>
          <pc:sldMk cId="2915445156" sldId="1410"/>
        </pc:sldMkLst>
      </pc:sldChg>
      <pc:sldChg chg="del">
        <pc:chgData name="Buckman, Mark" userId="143108ed-1948-4344-b71d-df851b3c54dd" providerId="ADAL" clId="{2221A0CA-377D-496A-8000-E8FA24A8C367}" dt="2022-06-27T21:14:18.221" v="10" actId="47"/>
        <pc:sldMkLst>
          <pc:docMk/>
          <pc:sldMk cId="57693125" sldId="1412"/>
        </pc:sldMkLst>
      </pc:sldChg>
      <pc:sldChg chg="del">
        <pc:chgData name="Buckman, Mark" userId="143108ed-1948-4344-b71d-df851b3c54dd" providerId="ADAL" clId="{2221A0CA-377D-496A-8000-E8FA24A8C367}" dt="2022-06-27T21:15:52.581" v="20" actId="47"/>
        <pc:sldMkLst>
          <pc:docMk/>
          <pc:sldMk cId="1815162329" sldId="1421"/>
        </pc:sldMkLst>
      </pc:sldChg>
      <pc:sldChg chg="del">
        <pc:chgData name="Buckman, Mark" userId="143108ed-1948-4344-b71d-df851b3c54dd" providerId="ADAL" clId="{2221A0CA-377D-496A-8000-E8FA24A8C367}" dt="2022-06-27T21:15:52.581" v="20" actId="47"/>
        <pc:sldMkLst>
          <pc:docMk/>
          <pc:sldMk cId="2520357862" sldId="1423"/>
        </pc:sldMkLst>
      </pc:sldChg>
      <pc:sldChg chg="add">
        <pc:chgData name="Buckman, Mark" userId="143108ed-1948-4344-b71d-df851b3c54dd" providerId="ADAL" clId="{2221A0CA-377D-496A-8000-E8FA24A8C367}" dt="2022-06-27T21:14:49.996" v="12"/>
        <pc:sldMkLst>
          <pc:docMk/>
          <pc:sldMk cId="4206840694" sldId="1428"/>
        </pc:sldMkLst>
      </pc:sldChg>
      <pc:sldChg chg="del">
        <pc:chgData name="Buckman, Mark" userId="143108ed-1948-4344-b71d-df851b3c54dd" providerId="ADAL" clId="{2221A0CA-377D-496A-8000-E8FA24A8C367}" dt="2022-06-27T21:44:14.538" v="431" actId="47"/>
        <pc:sldMkLst>
          <pc:docMk/>
          <pc:sldMk cId="3171323292" sldId="1530"/>
        </pc:sldMkLst>
      </pc:sldChg>
      <pc:sldChg chg="del">
        <pc:chgData name="Buckman, Mark" userId="143108ed-1948-4344-b71d-df851b3c54dd" providerId="ADAL" clId="{2221A0CA-377D-496A-8000-E8FA24A8C367}" dt="2022-06-27T21:05:04.537" v="3" actId="47"/>
        <pc:sldMkLst>
          <pc:docMk/>
          <pc:sldMk cId="156316417" sldId="1531"/>
        </pc:sldMkLst>
      </pc:sldChg>
      <pc:sldChg chg="add">
        <pc:chgData name="Buckman, Mark" userId="143108ed-1948-4344-b71d-df851b3c54dd" providerId="ADAL" clId="{2221A0CA-377D-496A-8000-E8FA24A8C367}" dt="2022-06-27T21:15:45.880" v="19"/>
        <pc:sldMkLst>
          <pc:docMk/>
          <pc:sldMk cId="82712566" sldId="1534"/>
        </pc:sldMkLst>
      </pc:sldChg>
      <pc:sldChg chg="add">
        <pc:chgData name="Buckman, Mark" userId="143108ed-1948-4344-b71d-df851b3c54dd" providerId="ADAL" clId="{2221A0CA-377D-496A-8000-E8FA24A8C367}" dt="2022-06-27T21:14:49.996" v="12"/>
        <pc:sldMkLst>
          <pc:docMk/>
          <pc:sldMk cId="62382042" sldId="1585"/>
        </pc:sldMkLst>
      </pc:sldChg>
      <pc:sldChg chg="add">
        <pc:chgData name="Buckman, Mark" userId="143108ed-1948-4344-b71d-df851b3c54dd" providerId="ADAL" clId="{2221A0CA-377D-496A-8000-E8FA24A8C367}" dt="2022-06-27T21:14:49.996" v="12"/>
        <pc:sldMkLst>
          <pc:docMk/>
          <pc:sldMk cId="3697368815" sldId="1586"/>
        </pc:sldMkLst>
      </pc:sldChg>
      <pc:sldChg chg="add">
        <pc:chgData name="Buckman, Mark" userId="143108ed-1948-4344-b71d-df851b3c54dd" providerId="ADAL" clId="{2221A0CA-377D-496A-8000-E8FA24A8C367}" dt="2022-06-27T21:14:49.996" v="12"/>
        <pc:sldMkLst>
          <pc:docMk/>
          <pc:sldMk cId="1066861460" sldId="1587"/>
        </pc:sldMkLst>
      </pc:sldChg>
      <pc:sldChg chg="add">
        <pc:chgData name="Buckman, Mark" userId="143108ed-1948-4344-b71d-df851b3c54dd" providerId="ADAL" clId="{2221A0CA-377D-496A-8000-E8FA24A8C367}" dt="2022-06-27T21:14:49.996" v="12"/>
        <pc:sldMkLst>
          <pc:docMk/>
          <pc:sldMk cId="2910899802" sldId="1588"/>
        </pc:sldMkLst>
      </pc:sldChg>
      <pc:sldChg chg="add">
        <pc:chgData name="Buckman, Mark" userId="143108ed-1948-4344-b71d-df851b3c54dd" providerId="ADAL" clId="{2221A0CA-377D-496A-8000-E8FA24A8C367}" dt="2022-06-27T21:14:49.996" v="12"/>
        <pc:sldMkLst>
          <pc:docMk/>
          <pc:sldMk cId="1462174443" sldId="1589"/>
        </pc:sldMkLst>
      </pc:sldChg>
      <pc:sldChg chg="add">
        <pc:chgData name="Buckman, Mark" userId="143108ed-1948-4344-b71d-df851b3c54dd" providerId="ADAL" clId="{2221A0CA-377D-496A-8000-E8FA24A8C367}" dt="2022-06-27T21:14:49.996" v="12"/>
        <pc:sldMkLst>
          <pc:docMk/>
          <pc:sldMk cId="2120132589" sldId="1590"/>
        </pc:sldMkLst>
      </pc:sldChg>
      <pc:sldChg chg="add">
        <pc:chgData name="Buckman, Mark" userId="143108ed-1948-4344-b71d-df851b3c54dd" providerId="ADAL" clId="{2221A0CA-377D-496A-8000-E8FA24A8C367}" dt="2022-06-27T21:14:49.996" v="12"/>
        <pc:sldMkLst>
          <pc:docMk/>
          <pc:sldMk cId="1842891244" sldId="1592"/>
        </pc:sldMkLst>
      </pc:sldChg>
      <pc:sldChg chg="add">
        <pc:chgData name="Buckman, Mark" userId="143108ed-1948-4344-b71d-df851b3c54dd" providerId="ADAL" clId="{2221A0CA-377D-496A-8000-E8FA24A8C367}" dt="2022-06-27T21:14:49.996" v="12"/>
        <pc:sldMkLst>
          <pc:docMk/>
          <pc:sldMk cId="681357722" sldId="1594"/>
        </pc:sldMkLst>
      </pc:sldChg>
      <pc:sldChg chg="add">
        <pc:chgData name="Buckman, Mark" userId="143108ed-1948-4344-b71d-df851b3c54dd" providerId="ADAL" clId="{2221A0CA-377D-496A-8000-E8FA24A8C367}" dt="2022-06-27T21:14:49.996" v="12"/>
        <pc:sldMkLst>
          <pc:docMk/>
          <pc:sldMk cId="2621110003" sldId="1595"/>
        </pc:sldMkLst>
      </pc:sldChg>
      <pc:sldChg chg="add">
        <pc:chgData name="Buckman, Mark" userId="143108ed-1948-4344-b71d-df851b3c54dd" providerId="ADAL" clId="{2221A0CA-377D-496A-8000-E8FA24A8C367}" dt="2022-06-27T21:14:49.996" v="12"/>
        <pc:sldMkLst>
          <pc:docMk/>
          <pc:sldMk cId="1028693173" sldId="1596"/>
        </pc:sldMkLst>
      </pc:sldChg>
      <pc:sldChg chg="add">
        <pc:chgData name="Buckman, Mark" userId="143108ed-1948-4344-b71d-df851b3c54dd" providerId="ADAL" clId="{2221A0CA-377D-496A-8000-E8FA24A8C367}" dt="2022-06-27T21:14:49.996" v="12"/>
        <pc:sldMkLst>
          <pc:docMk/>
          <pc:sldMk cId="941464280" sldId="1597"/>
        </pc:sldMkLst>
      </pc:sldChg>
      <pc:sldChg chg="add">
        <pc:chgData name="Buckman, Mark" userId="143108ed-1948-4344-b71d-df851b3c54dd" providerId="ADAL" clId="{2221A0CA-377D-496A-8000-E8FA24A8C367}" dt="2022-06-27T21:14:49.996" v="12"/>
        <pc:sldMkLst>
          <pc:docMk/>
          <pc:sldMk cId="1640141783" sldId="1598"/>
        </pc:sldMkLst>
      </pc:sldChg>
      <pc:sldChg chg="add">
        <pc:chgData name="Buckman, Mark" userId="143108ed-1948-4344-b71d-df851b3c54dd" providerId="ADAL" clId="{2221A0CA-377D-496A-8000-E8FA24A8C367}" dt="2022-06-27T21:14:49.996" v="12"/>
        <pc:sldMkLst>
          <pc:docMk/>
          <pc:sldMk cId="2303151307" sldId="1599"/>
        </pc:sldMkLst>
      </pc:sldChg>
      <pc:sldChg chg="add">
        <pc:chgData name="Buckman, Mark" userId="143108ed-1948-4344-b71d-df851b3c54dd" providerId="ADAL" clId="{2221A0CA-377D-496A-8000-E8FA24A8C367}" dt="2022-06-27T21:14:49.996" v="12"/>
        <pc:sldMkLst>
          <pc:docMk/>
          <pc:sldMk cId="3722548664" sldId="1601"/>
        </pc:sldMkLst>
      </pc:sldChg>
      <pc:sldChg chg="add">
        <pc:chgData name="Buckman, Mark" userId="143108ed-1948-4344-b71d-df851b3c54dd" providerId="ADAL" clId="{2221A0CA-377D-496A-8000-E8FA24A8C367}" dt="2022-06-27T21:14:49.996" v="12"/>
        <pc:sldMkLst>
          <pc:docMk/>
          <pc:sldMk cId="149095378" sldId="1602"/>
        </pc:sldMkLst>
      </pc:sldChg>
      <pc:sldChg chg="add">
        <pc:chgData name="Buckman, Mark" userId="143108ed-1948-4344-b71d-df851b3c54dd" providerId="ADAL" clId="{2221A0CA-377D-496A-8000-E8FA24A8C367}" dt="2022-06-27T21:15:45.880" v="19"/>
        <pc:sldMkLst>
          <pc:docMk/>
          <pc:sldMk cId="3986542513" sldId="1605"/>
        </pc:sldMkLst>
      </pc:sldChg>
      <pc:sldChg chg="del">
        <pc:chgData name="Buckman, Mark" userId="143108ed-1948-4344-b71d-df851b3c54dd" providerId="ADAL" clId="{2221A0CA-377D-496A-8000-E8FA24A8C367}" dt="2022-06-27T21:05:04.537" v="3" actId="47"/>
        <pc:sldMkLst>
          <pc:docMk/>
          <pc:sldMk cId="2122212806" sldId="1606"/>
        </pc:sldMkLst>
      </pc:sldChg>
      <pc:sldChg chg="del">
        <pc:chgData name="Buckman, Mark" userId="143108ed-1948-4344-b71d-df851b3c54dd" providerId="ADAL" clId="{2221A0CA-377D-496A-8000-E8FA24A8C367}" dt="2022-06-27T21:04:34.992" v="0" actId="47"/>
        <pc:sldMkLst>
          <pc:docMk/>
          <pc:sldMk cId="423921253" sldId="1607"/>
        </pc:sldMkLst>
      </pc:sldChg>
      <pc:sldChg chg="add">
        <pc:chgData name="Buckman, Mark" userId="143108ed-1948-4344-b71d-df851b3c54dd" providerId="ADAL" clId="{2221A0CA-377D-496A-8000-E8FA24A8C367}" dt="2022-06-27T21:15:45.880" v="19"/>
        <pc:sldMkLst>
          <pc:docMk/>
          <pc:sldMk cId="1278930516" sldId="1607"/>
        </pc:sldMkLst>
      </pc:sldChg>
      <pc:sldChg chg="del">
        <pc:chgData name="Buckman, Mark" userId="143108ed-1948-4344-b71d-df851b3c54dd" providerId="ADAL" clId="{2221A0CA-377D-496A-8000-E8FA24A8C367}" dt="2022-06-27T21:04:34.992" v="0" actId="47"/>
        <pc:sldMkLst>
          <pc:docMk/>
          <pc:sldMk cId="1481200256" sldId="1608"/>
        </pc:sldMkLst>
      </pc:sldChg>
      <pc:sldChg chg="add">
        <pc:chgData name="Buckman, Mark" userId="143108ed-1948-4344-b71d-df851b3c54dd" providerId="ADAL" clId="{2221A0CA-377D-496A-8000-E8FA24A8C367}" dt="2022-06-27T21:15:45.880" v="19"/>
        <pc:sldMkLst>
          <pc:docMk/>
          <pc:sldMk cId="2364375846" sldId="1608"/>
        </pc:sldMkLst>
      </pc:sldChg>
      <pc:sldChg chg="add">
        <pc:chgData name="Buckman, Mark" userId="143108ed-1948-4344-b71d-df851b3c54dd" providerId="ADAL" clId="{2221A0CA-377D-496A-8000-E8FA24A8C367}" dt="2022-06-27T21:14:49.996" v="12"/>
        <pc:sldMkLst>
          <pc:docMk/>
          <pc:sldMk cId="2231980356" sldId="1609"/>
        </pc:sldMkLst>
      </pc:sldChg>
      <pc:sldChg chg="add">
        <pc:chgData name="Buckman, Mark" userId="143108ed-1948-4344-b71d-df851b3c54dd" providerId="ADAL" clId="{2221A0CA-377D-496A-8000-E8FA24A8C367}" dt="2022-06-27T21:14:49.996" v="12"/>
        <pc:sldMkLst>
          <pc:docMk/>
          <pc:sldMk cId="2051300379" sldId="1614"/>
        </pc:sldMkLst>
      </pc:sldChg>
      <pc:sldChg chg="del">
        <pc:chgData name="Buckman, Mark" userId="143108ed-1948-4344-b71d-df851b3c54dd" providerId="ADAL" clId="{2221A0CA-377D-496A-8000-E8FA24A8C367}" dt="2022-06-27T21:04:34.992" v="0" actId="47"/>
        <pc:sldMkLst>
          <pc:docMk/>
          <pc:sldMk cId="3456521858" sldId="1614"/>
        </pc:sldMkLst>
      </pc:sldChg>
      <pc:sldChg chg="del">
        <pc:chgData name="Buckman, Mark" userId="143108ed-1948-4344-b71d-df851b3c54dd" providerId="ADAL" clId="{2221A0CA-377D-496A-8000-E8FA24A8C367}" dt="2022-06-27T21:15:03.212" v="14" actId="47"/>
        <pc:sldMkLst>
          <pc:docMk/>
          <pc:sldMk cId="1230499999" sldId="1617"/>
        </pc:sldMkLst>
      </pc:sldChg>
      <pc:sldChg chg="del">
        <pc:chgData name="Buckman, Mark" userId="143108ed-1948-4344-b71d-df851b3c54dd" providerId="ADAL" clId="{2221A0CA-377D-496A-8000-E8FA24A8C367}" dt="2022-06-27T21:15:52.581" v="20" actId="47"/>
        <pc:sldMkLst>
          <pc:docMk/>
          <pc:sldMk cId="3619347808" sldId="1618"/>
        </pc:sldMkLst>
      </pc:sldChg>
      <pc:sldChg chg="del">
        <pc:chgData name="Buckman, Mark" userId="143108ed-1948-4344-b71d-df851b3c54dd" providerId="ADAL" clId="{2221A0CA-377D-496A-8000-E8FA24A8C367}" dt="2022-06-27T21:18:39.522" v="21" actId="47"/>
        <pc:sldMkLst>
          <pc:docMk/>
          <pc:sldMk cId="251755131" sldId="1619"/>
        </pc:sldMkLst>
      </pc:sldChg>
      <pc:sldChg chg="modSp mod">
        <pc:chgData name="Buckman, Mark" userId="143108ed-1948-4344-b71d-df851b3c54dd" providerId="ADAL" clId="{2221A0CA-377D-496A-8000-E8FA24A8C367}" dt="2022-06-27T21:41:32.456" v="282" actId="1076"/>
        <pc:sldMkLst>
          <pc:docMk/>
          <pc:sldMk cId="3451300418" sldId="1622"/>
        </pc:sldMkLst>
        <pc:spChg chg="mod">
          <ac:chgData name="Buckman, Mark" userId="143108ed-1948-4344-b71d-df851b3c54dd" providerId="ADAL" clId="{2221A0CA-377D-496A-8000-E8FA24A8C367}" dt="2022-06-27T21:41:32.456" v="282" actId="1076"/>
          <ac:spMkLst>
            <pc:docMk/>
            <pc:sldMk cId="3451300418" sldId="1622"/>
            <ac:spMk id="5" creationId="{0F4DC229-F567-FBAB-985E-88BE938DD3B3}"/>
          </ac:spMkLst>
        </pc:spChg>
      </pc:sldChg>
      <pc:sldChg chg="add">
        <pc:chgData name="Buckman, Mark" userId="143108ed-1948-4344-b71d-df851b3c54dd" providerId="ADAL" clId="{2221A0CA-377D-496A-8000-E8FA24A8C367}" dt="2022-06-27T21:44:09.566" v="430"/>
        <pc:sldMkLst>
          <pc:docMk/>
          <pc:sldMk cId="2678547143" sldId="1625"/>
        </pc:sldMkLst>
      </pc:sldChg>
      <pc:sldChg chg="add">
        <pc:chgData name="Buckman, Mark" userId="143108ed-1948-4344-b71d-df851b3c54dd" providerId="ADAL" clId="{2221A0CA-377D-496A-8000-E8FA24A8C367}" dt="2022-06-27T21:14:49.996" v="12"/>
        <pc:sldMkLst>
          <pc:docMk/>
          <pc:sldMk cId="285191106" sldId="1629"/>
        </pc:sldMkLst>
      </pc:sldChg>
      <pc:sldChg chg="add">
        <pc:chgData name="Buckman, Mark" userId="143108ed-1948-4344-b71d-df851b3c54dd" providerId="ADAL" clId="{2221A0CA-377D-496A-8000-E8FA24A8C367}" dt="2022-06-27T21:14:49.996" v="12"/>
        <pc:sldMkLst>
          <pc:docMk/>
          <pc:sldMk cId="4119488740" sldId="1630"/>
        </pc:sldMkLst>
      </pc:sldChg>
      <pc:sldChg chg="add">
        <pc:chgData name="Buckman, Mark" userId="143108ed-1948-4344-b71d-df851b3c54dd" providerId="ADAL" clId="{2221A0CA-377D-496A-8000-E8FA24A8C367}" dt="2022-06-27T21:14:49.996" v="12"/>
        <pc:sldMkLst>
          <pc:docMk/>
          <pc:sldMk cId="3133340483" sldId="1631"/>
        </pc:sldMkLst>
      </pc:sldChg>
      <pc:sldChg chg="add">
        <pc:chgData name="Buckman, Mark" userId="143108ed-1948-4344-b71d-df851b3c54dd" providerId="ADAL" clId="{2221A0CA-377D-496A-8000-E8FA24A8C367}" dt="2022-06-27T21:14:49.996" v="12"/>
        <pc:sldMkLst>
          <pc:docMk/>
          <pc:sldMk cId="443368346" sldId="1633"/>
        </pc:sldMkLst>
      </pc:sldChg>
      <pc:sldChg chg="add">
        <pc:chgData name="Buckman, Mark" userId="143108ed-1948-4344-b71d-df851b3c54dd" providerId="ADAL" clId="{2221A0CA-377D-496A-8000-E8FA24A8C367}" dt="2022-06-27T21:14:49.996" v="12"/>
        <pc:sldMkLst>
          <pc:docMk/>
          <pc:sldMk cId="2583996974" sldId="1636"/>
        </pc:sldMkLst>
      </pc:sldChg>
      <pc:sldChg chg="add">
        <pc:chgData name="Buckman, Mark" userId="143108ed-1948-4344-b71d-df851b3c54dd" providerId="ADAL" clId="{2221A0CA-377D-496A-8000-E8FA24A8C367}" dt="2022-06-27T21:14:49.996" v="12"/>
        <pc:sldMkLst>
          <pc:docMk/>
          <pc:sldMk cId="1787855055" sldId="1637"/>
        </pc:sldMkLst>
      </pc:sldChg>
      <pc:sldChg chg="add">
        <pc:chgData name="Buckman, Mark" userId="143108ed-1948-4344-b71d-df851b3c54dd" providerId="ADAL" clId="{2221A0CA-377D-496A-8000-E8FA24A8C367}" dt="2022-06-27T21:14:49.996" v="12"/>
        <pc:sldMkLst>
          <pc:docMk/>
          <pc:sldMk cId="1149299130" sldId="1638"/>
        </pc:sldMkLst>
      </pc:sldChg>
      <pc:sldChg chg="add">
        <pc:chgData name="Buckman, Mark" userId="143108ed-1948-4344-b71d-df851b3c54dd" providerId="ADAL" clId="{2221A0CA-377D-496A-8000-E8FA24A8C367}" dt="2022-06-27T21:15:45.880" v="19"/>
        <pc:sldMkLst>
          <pc:docMk/>
          <pc:sldMk cId="694006738" sldId="1639"/>
        </pc:sldMkLst>
      </pc:sldChg>
      <pc:sldChg chg="add">
        <pc:chgData name="Buckman, Mark" userId="143108ed-1948-4344-b71d-df851b3c54dd" providerId="ADAL" clId="{2221A0CA-377D-496A-8000-E8FA24A8C367}" dt="2022-06-27T21:15:45.880" v="19"/>
        <pc:sldMkLst>
          <pc:docMk/>
          <pc:sldMk cId="1402203768" sldId="1640"/>
        </pc:sldMkLst>
      </pc:sldChg>
      <pc:sldChg chg="add">
        <pc:chgData name="Buckman, Mark" userId="143108ed-1948-4344-b71d-df851b3c54dd" providerId="ADAL" clId="{2221A0CA-377D-496A-8000-E8FA24A8C367}" dt="2022-06-27T21:13:57.162" v="8"/>
        <pc:sldMkLst>
          <pc:docMk/>
          <pc:sldMk cId="2520719331" sldId="1643"/>
        </pc:sldMkLst>
      </pc:sldChg>
      <pc:sldChg chg="add">
        <pc:chgData name="Buckman, Mark" userId="143108ed-1948-4344-b71d-df851b3c54dd" providerId="ADAL" clId="{2221A0CA-377D-496A-8000-E8FA24A8C367}" dt="2022-06-27T21:13:57.162" v="8"/>
        <pc:sldMkLst>
          <pc:docMk/>
          <pc:sldMk cId="3150873782" sldId="1644"/>
        </pc:sldMkLst>
      </pc:sldChg>
      <pc:sldChg chg="add">
        <pc:chgData name="Buckman, Mark" userId="143108ed-1948-4344-b71d-df851b3c54dd" providerId="ADAL" clId="{2221A0CA-377D-496A-8000-E8FA24A8C367}" dt="2022-06-27T21:14:49.996" v="12"/>
        <pc:sldMkLst>
          <pc:docMk/>
          <pc:sldMk cId="3804926580" sldId="1645"/>
        </pc:sldMkLst>
      </pc:sldChg>
      <pc:sldChg chg="add del">
        <pc:chgData name="Buckman, Mark" userId="143108ed-1948-4344-b71d-df851b3c54dd" providerId="ADAL" clId="{2221A0CA-377D-496A-8000-E8FA24A8C367}" dt="2022-06-27T21:18:39.522" v="21" actId="47"/>
        <pc:sldMkLst>
          <pc:docMk/>
          <pc:sldMk cId="395823159" sldId="1646"/>
        </pc:sldMkLst>
      </pc:sldChg>
      <pc:sldChg chg="add del">
        <pc:chgData name="Buckman, Mark" userId="143108ed-1948-4344-b71d-df851b3c54dd" providerId="ADAL" clId="{2221A0CA-377D-496A-8000-E8FA24A8C367}" dt="2022-06-27T21:18:39.522" v="21" actId="47"/>
        <pc:sldMkLst>
          <pc:docMk/>
          <pc:sldMk cId="1674593823" sldId="1647"/>
        </pc:sldMkLst>
      </pc:sldChg>
      <pc:sldChg chg="addSp delSp modSp add del mod ord delAnim">
        <pc:chgData name="Buckman, Mark" userId="143108ed-1948-4344-b71d-df851b3c54dd" providerId="ADAL" clId="{2221A0CA-377D-496A-8000-E8FA24A8C367}" dt="2022-06-27T21:40:39.151" v="277"/>
        <pc:sldMkLst>
          <pc:docMk/>
          <pc:sldMk cId="2378021097" sldId="1649"/>
        </pc:sldMkLst>
        <pc:spChg chg="mod">
          <ac:chgData name="Buckman, Mark" userId="143108ed-1948-4344-b71d-df851b3c54dd" providerId="ADAL" clId="{2221A0CA-377D-496A-8000-E8FA24A8C367}" dt="2022-06-27T21:31:23.491" v="155" actId="108"/>
          <ac:spMkLst>
            <pc:docMk/>
            <pc:sldMk cId="2378021097" sldId="1649"/>
            <ac:spMk id="15" creationId="{2878C86A-A937-8AF6-3DFB-80A5A66CABBB}"/>
          </ac:spMkLst>
        </pc:spChg>
        <pc:spChg chg="add mod">
          <ac:chgData name="Buckman, Mark" userId="143108ed-1948-4344-b71d-df851b3c54dd" providerId="ADAL" clId="{2221A0CA-377D-496A-8000-E8FA24A8C367}" dt="2022-06-27T21:32:13.526" v="168" actId="1076"/>
          <ac:spMkLst>
            <pc:docMk/>
            <pc:sldMk cId="2378021097" sldId="1649"/>
            <ac:spMk id="19" creationId="{94A9E0AA-4569-B80E-4923-9F04AF0C0305}"/>
          </ac:spMkLst>
        </pc:spChg>
        <pc:picChg chg="add mod">
          <ac:chgData name="Buckman, Mark" userId="143108ed-1948-4344-b71d-df851b3c54dd" providerId="ADAL" clId="{2221A0CA-377D-496A-8000-E8FA24A8C367}" dt="2022-06-27T21:32:23.364" v="173" actId="208"/>
          <ac:picMkLst>
            <pc:docMk/>
            <pc:sldMk cId="2378021097" sldId="1649"/>
            <ac:picMk id="17" creationId="{43AD9A9F-0C46-AD33-1D75-BE9A2B797972}"/>
          </ac:picMkLst>
        </pc:picChg>
        <pc:picChg chg="add mod">
          <ac:chgData name="Buckman, Mark" userId="143108ed-1948-4344-b71d-df851b3c54dd" providerId="ADAL" clId="{2221A0CA-377D-496A-8000-E8FA24A8C367}" dt="2022-06-27T21:32:09.835" v="167" actId="1076"/>
          <ac:picMkLst>
            <pc:docMk/>
            <pc:sldMk cId="2378021097" sldId="1649"/>
            <ac:picMk id="18" creationId="{2828F93D-7C29-A515-62A0-9472E40DBE59}"/>
          </ac:picMkLst>
        </pc:picChg>
        <pc:picChg chg="del">
          <ac:chgData name="Buckman, Mark" userId="143108ed-1948-4344-b71d-df851b3c54dd" providerId="ADAL" clId="{2221A0CA-377D-496A-8000-E8FA24A8C367}" dt="2022-06-27T21:31:38.595" v="158" actId="478"/>
          <ac:picMkLst>
            <pc:docMk/>
            <pc:sldMk cId="2378021097" sldId="1649"/>
            <ac:picMk id="21" creationId="{14D78BEB-2C77-D635-2376-AF7464D53313}"/>
          </ac:picMkLst>
        </pc:picChg>
        <pc:picChg chg="mod">
          <ac:chgData name="Buckman, Mark" userId="143108ed-1948-4344-b71d-df851b3c54dd" providerId="ADAL" clId="{2221A0CA-377D-496A-8000-E8FA24A8C367}" dt="2022-06-27T21:32:03.154" v="163" actId="1076"/>
          <ac:picMkLst>
            <pc:docMk/>
            <pc:sldMk cId="2378021097" sldId="1649"/>
            <ac:picMk id="2080" creationId="{00000000-0000-0000-0000-000000000000}"/>
          </ac:picMkLst>
        </pc:picChg>
        <pc:picChg chg="mod">
          <ac:chgData name="Buckman, Mark" userId="143108ed-1948-4344-b71d-df851b3c54dd" providerId="ADAL" clId="{2221A0CA-377D-496A-8000-E8FA24A8C367}" dt="2022-06-27T21:32:03.154" v="163" actId="1076"/>
          <ac:picMkLst>
            <pc:docMk/>
            <pc:sldMk cId="2378021097" sldId="1649"/>
            <ac:picMk id="2081" creationId="{00000000-0000-0000-0000-000000000000}"/>
          </ac:picMkLst>
        </pc:picChg>
        <pc:picChg chg="mod">
          <ac:chgData name="Buckman, Mark" userId="143108ed-1948-4344-b71d-df851b3c54dd" providerId="ADAL" clId="{2221A0CA-377D-496A-8000-E8FA24A8C367}" dt="2022-06-27T21:32:03.154" v="163" actId="1076"/>
          <ac:picMkLst>
            <pc:docMk/>
            <pc:sldMk cId="2378021097" sldId="1649"/>
            <ac:picMk id="2084" creationId="{00000000-0000-0000-0000-000000000000}"/>
          </ac:picMkLst>
        </pc:picChg>
        <pc:picChg chg="mod">
          <ac:chgData name="Buckman, Mark" userId="143108ed-1948-4344-b71d-df851b3c54dd" providerId="ADAL" clId="{2221A0CA-377D-496A-8000-E8FA24A8C367}" dt="2022-06-27T21:32:03.154" v="163" actId="1076"/>
          <ac:picMkLst>
            <pc:docMk/>
            <pc:sldMk cId="2378021097" sldId="1649"/>
            <ac:picMk id="2086" creationId="{00000000-0000-0000-0000-000000000000}"/>
          </ac:picMkLst>
        </pc:picChg>
        <pc:picChg chg="mod">
          <ac:chgData name="Buckman, Mark" userId="143108ed-1948-4344-b71d-df851b3c54dd" providerId="ADAL" clId="{2221A0CA-377D-496A-8000-E8FA24A8C367}" dt="2022-06-27T21:32:03.154" v="163" actId="1076"/>
          <ac:picMkLst>
            <pc:docMk/>
            <pc:sldMk cId="2378021097" sldId="1649"/>
            <ac:picMk id="2087" creationId="{00000000-0000-0000-0000-000000000000}"/>
          </ac:picMkLst>
        </pc:picChg>
        <pc:picChg chg="mod">
          <ac:chgData name="Buckman, Mark" userId="143108ed-1948-4344-b71d-df851b3c54dd" providerId="ADAL" clId="{2221A0CA-377D-496A-8000-E8FA24A8C367}" dt="2022-06-27T21:32:03.154" v="163" actId="1076"/>
          <ac:picMkLst>
            <pc:docMk/>
            <pc:sldMk cId="2378021097" sldId="1649"/>
            <ac:picMk id="2088" creationId="{00000000-0000-0000-0000-000000000000}"/>
          </ac:picMkLst>
        </pc:picChg>
        <pc:picChg chg="mod">
          <ac:chgData name="Buckman, Mark" userId="143108ed-1948-4344-b71d-df851b3c54dd" providerId="ADAL" clId="{2221A0CA-377D-496A-8000-E8FA24A8C367}" dt="2022-06-27T21:32:03.154" v="163" actId="1076"/>
          <ac:picMkLst>
            <pc:docMk/>
            <pc:sldMk cId="2378021097" sldId="1649"/>
            <ac:picMk id="2089" creationId="{00000000-0000-0000-0000-000000000000}"/>
          </ac:picMkLst>
        </pc:picChg>
        <pc:picChg chg="mod">
          <ac:chgData name="Buckman, Mark" userId="143108ed-1948-4344-b71d-df851b3c54dd" providerId="ADAL" clId="{2221A0CA-377D-496A-8000-E8FA24A8C367}" dt="2022-06-27T21:32:03.154" v="163" actId="1076"/>
          <ac:picMkLst>
            <pc:docMk/>
            <pc:sldMk cId="2378021097" sldId="1649"/>
            <ac:picMk id="2091" creationId="{00000000-0000-0000-0000-000000000000}"/>
          </ac:picMkLst>
        </pc:picChg>
        <pc:picChg chg="mod">
          <ac:chgData name="Buckman, Mark" userId="143108ed-1948-4344-b71d-df851b3c54dd" providerId="ADAL" clId="{2221A0CA-377D-496A-8000-E8FA24A8C367}" dt="2022-06-27T21:32:03.154" v="163" actId="1076"/>
          <ac:picMkLst>
            <pc:docMk/>
            <pc:sldMk cId="2378021097" sldId="1649"/>
            <ac:picMk id="2092" creationId="{00000000-0000-0000-0000-000000000000}"/>
          </ac:picMkLst>
        </pc:picChg>
        <pc:picChg chg="mod">
          <ac:chgData name="Buckman, Mark" userId="143108ed-1948-4344-b71d-df851b3c54dd" providerId="ADAL" clId="{2221A0CA-377D-496A-8000-E8FA24A8C367}" dt="2022-06-27T21:32:03.154" v="163" actId="1076"/>
          <ac:picMkLst>
            <pc:docMk/>
            <pc:sldMk cId="2378021097" sldId="1649"/>
            <ac:picMk id="2093" creationId="{00000000-0000-0000-0000-000000000000}"/>
          </ac:picMkLst>
        </pc:picChg>
        <pc:picChg chg="mod">
          <ac:chgData name="Buckman, Mark" userId="143108ed-1948-4344-b71d-df851b3c54dd" providerId="ADAL" clId="{2221A0CA-377D-496A-8000-E8FA24A8C367}" dt="2022-06-27T21:32:03.154" v="163" actId="1076"/>
          <ac:picMkLst>
            <pc:docMk/>
            <pc:sldMk cId="2378021097" sldId="1649"/>
            <ac:picMk id="2094" creationId="{00000000-0000-0000-0000-000000000000}"/>
          </ac:picMkLst>
        </pc:picChg>
        <pc:picChg chg="mod">
          <ac:chgData name="Buckman, Mark" userId="143108ed-1948-4344-b71d-df851b3c54dd" providerId="ADAL" clId="{2221A0CA-377D-496A-8000-E8FA24A8C367}" dt="2022-06-27T21:32:03.154" v="163" actId="1076"/>
          <ac:picMkLst>
            <pc:docMk/>
            <pc:sldMk cId="2378021097" sldId="1649"/>
            <ac:picMk id="52225" creationId="{00000000-0000-0000-0000-000000000000}"/>
          </ac:picMkLst>
        </pc:picChg>
      </pc:sldChg>
      <pc:sldChg chg="modSp add mod">
        <pc:chgData name="Buckman, Mark" userId="143108ed-1948-4344-b71d-df851b3c54dd" providerId="ADAL" clId="{2221A0CA-377D-496A-8000-E8FA24A8C367}" dt="2022-06-27T21:28:16.898" v="126" actId="20577"/>
        <pc:sldMkLst>
          <pc:docMk/>
          <pc:sldMk cId="1031177900" sldId="1650"/>
        </pc:sldMkLst>
        <pc:spChg chg="mod">
          <ac:chgData name="Buckman, Mark" userId="143108ed-1948-4344-b71d-df851b3c54dd" providerId="ADAL" clId="{2221A0CA-377D-496A-8000-E8FA24A8C367}" dt="2022-06-27T21:28:16.898" v="126" actId="20577"/>
          <ac:spMkLst>
            <pc:docMk/>
            <pc:sldMk cId="1031177900" sldId="1650"/>
            <ac:spMk id="15" creationId="{2878C86A-A937-8AF6-3DFB-80A5A66CABBB}"/>
          </ac:spMkLst>
        </pc:spChg>
      </pc:sldChg>
      <pc:sldChg chg="modSp add del mod">
        <pc:chgData name="Buckman, Mark" userId="143108ed-1948-4344-b71d-df851b3c54dd" providerId="ADAL" clId="{2221A0CA-377D-496A-8000-E8FA24A8C367}" dt="2022-06-27T21:40:31.215" v="275" actId="47"/>
        <pc:sldMkLst>
          <pc:docMk/>
          <pc:sldMk cId="3377009849" sldId="1651"/>
        </pc:sldMkLst>
        <pc:spChg chg="mod">
          <ac:chgData name="Buckman, Mark" userId="143108ed-1948-4344-b71d-df851b3c54dd" providerId="ADAL" clId="{2221A0CA-377D-496A-8000-E8FA24A8C367}" dt="2022-06-27T21:33:42.290" v="272" actId="255"/>
          <ac:spMkLst>
            <pc:docMk/>
            <pc:sldMk cId="3377009849" sldId="1651"/>
            <ac:spMk id="15" creationId="{2878C86A-A937-8AF6-3DFB-80A5A66CABBB}"/>
          </ac:spMkLst>
        </pc:spChg>
      </pc:sldChg>
      <pc:sldChg chg="add">
        <pc:chgData name="Buckman, Mark" userId="143108ed-1948-4344-b71d-df851b3c54dd" providerId="ADAL" clId="{2221A0CA-377D-496A-8000-E8FA24A8C367}" dt="2022-06-27T21:42:07.737" v="283"/>
        <pc:sldMkLst>
          <pc:docMk/>
          <pc:sldMk cId="3998463668" sldId="1651"/>
        </pc:sldMkLst>
      </pc:sldChg>
      <pc:sldChg chg="delSp modSp add mod">
        <pc:chgData name="Buckman, Mark" userId="143108ed-1948-4344-b71d-df851b3c54dd" providerId="ADAL" clId="{2221A0CA-377D-496A-8000-E8FA24A8C367}" dt="2022-06-27T21:43:40.663" v="426" actId="1076"/>
        <pc:sldMkLst>
          <pc:docMk/>
          <pc:sldMk cId="644710927" sldId="1652"/>
        </pc:sldMkLst>
        <pc:spChg chg="mod">
          <ac:chgData name="Buckman, Mark" userId="143108ed-1948-4344-b71d-df851b3c54dd" providerId="ADAL" clId="{2221A0CA-377D-496A-8000-E8FA24A8C367}" dt="2022-06-27T21:43:20.694" v="422" actId="20577"/>
          <ac:spMkLst>
            <pc:docMk/>
            <pc:sldMk cId="644710927" sldId="1652"/>
            <ac:spMk id="15" creationId="{2878C86A-A937-8AF6-3DFB-80A5A66CABBB}"/>
          </ac:spMkLst>
        </pc:spChg>
        <pc:spChg chg="del">
          <ac:chgData name="Buckman, Mark" userId="143108ed-1948-4344-b71d-df851b3c54dd" providerId="ADAL" clId="{2221A0CA-377D-496A-8000-E8FA24A8C367}" dt="2022-06-27T21:43:26.325" v="424" actId="478"/>
          <ac:spMkLst>
            <pc:docMk/>
            <pc:sldMk cId="644710927" sldId="1652"/>
            <ac:spMk id="19" creationId="{94A9E0AA-4569-B80E-4923-9F04AF0C0305}"/>
          </ac:spMkLst>
        </pc:spChg>
        <pc:picChg chg="del">
          <ac:chgData name="Buckman, Mark" userId="143108ed-1948-4344-b71d-df851b3c54dd" providerId="ADAL" clId="{2221A0CA-377D-496A-8000-E8FA24A8C367}" dt="2022-06-27T21:43:26.806" v="425" actId="478"/>
          <ac:picMkLst>
            <pc:docMk/>
            <pc:sldMk cId="644710927" sldId="1652"/>
            <ac:picMk id="17" creationId="{43AD9A9F-0C46-AD33-1D75-BE9A2B797972}"/>
          </ac:picMkLst>
        </pc:picChg>
        <pc:picChg chg="del">
          <ac:chgData name="Buckman, Mark" userId="143108ed-1948-4344-b71d-df851b3c54dd" providerId="ADAL" clId="{2221A0CA-377D-496A-8000-E8FA24A8C367}" dt="2022-06-27T21:43:25.461" v="423" actId="478"/>
          <ac:picMkLst>
            <pc:docMk/>
            <pc:sldMk cId="644710927" sldId="1652"/>
            <ac:picMk id="18" creationId="{2828F93D-7C29-A515-62A0-9472E40DBE59}"/>
          </ac:picMkLst>
        </pc:picChg>
        <pc:picChg chg="mod">
          <ac:chgData name="Buckman, Mark" userId="143108ed-1948-4344-b71d-df851b3c54dd" providerId="ADAL" clId="{2221A0CA-377D-496A-8000-E8FA24A8C367}" dt="2022-06-27T21:43:40.663" v="426" actId="1076"/>
          <ac:picMkLst>
            <pc:docMk/>
            <pc:sldMk cId="644710927" sldId="1652"/>
            <ac:picMk id="2080" creationId="{00000000-0000-0000-0000-000000000000}"/>
          </ac:picMkLst>
        </pc:picChg>
        <pc:picChg chg="mod">
          <ac:chgData name="Buckman, Mark" userId="143108ed-1948-4344-b71d-df851b3c54dd" providerId="ADAL" clId="{2221A0CA-377D-496A-8000-E8FA24A8C367}" dt="2022-06-27T21:43:40.663" v="426" actId="1076"/>
          <ac:picMkLst>
            <pc:docMk/>
            <pc:sldMk cId="644710927" sldId="1652"/>
            <ac:picMk id="2081" creationId="{00000000-0000-0000-0000-000000000000}"/>
          </ac:picMkLst>
        </pc:picChg>
        <pc:picChg chg="mod">
          <ac:chgData name="Buckman, Mark" userId="143108ed-1948-4344-b71d-df851b3c54dd" providerId="ADAL" clId="{2221A0CA-377D-496A-8000-E8FA24A8C367}" dt="2022-06-27T21:43:40.663" v="426" actId="1076"/>
          <ac:picMkLst>
            <pc:docMk/>
            <pc:sldMk cId="644710927" sldId="1652"/>
            <ac:picMk id="2084" creationId="{00000000-0000-0000-0000-000000000000}"/>
          </ac:picMkLst>
        </pc:picChg>
        <pc:picChg chg="mod">
          <ac:chgData name="Buckman, Mark" userId="143108ed-1948-4344-b71d-df851b3c54dd" providerId="ADAL" clId="{2221A0CA-377D-496A-8000-E8FA24A8C367}" dt="2022-06-27T21:43:40.663" v="426" actId="1076"/>
          <ac:picMkLst>
            <pc:docMk/>
            <pc:sldMk cId="644710927" sldId="1652"/>
            <ac:picMk id="2086" creationId="{00000000-0000-0000-0000-000000000000}"/>
          </ac:picMkLst>
        </pc:picChg>
        <pc:picChg chg="mod">
          <ac:chgData name="Buckman, Mark" userId="143108ed-1948-4344-b71d-df851b3c54dd" providerId="ADAL" clId="{2221A0CA-377D-496A-8000-E8FA24A8C367}" dt="2022-06-27T21:43:40.663" v="426" actId="1076"/>
          <ac:picMkLst>
            <pc:docMk/>
            <pc:sldMk cId="644710927" sldId="1652"/>
            <ac:picMk id="2087" creationId="{00000000-0000-0000-0000-000000000000}"/>
          </ac:picMkLst>
        </pc:picChg>
        <pc:picChg chg="mod">
          <ac:chgData name="Buckman, Mark" userId="143108ed-1948-4344-b71d-df851b3c54dd" providerId="ADAL" clId="{2221A0CA-377D-496A-8000-E8FA24A8C367}" dt="2022-06-27T21:43:40.663" v="426" actId="1076"/>
          <ac:picMkLst>
            <pc:docMk/>
            <pc:sldMk cId="644710927" sldId="1652"/>
            <ac:picMk id="2088" creationId="{00000000-0000-0000-0000-000000000000}"/>
          </ac:picMkLst>
        </pc:picChg>
        <pc:picChg chg="mod">
          <ac:chgData name="Buckman, Mark" userId="143108ed-1948-4344-b71d-df851b3c54dd" providerId="ADAL" clId="{2221A0CA-377D-496A-8000-E8FA24A8C367}" dt="2022-06-27T21:43:40.663" v="426" actId="1076"/>
          <ac:picMkLst>
            <pc:docMk/>
            <pc:sldMk cId="644710927" sldId="1652"/>
            <ac:picMk id="2089" creationId="{00000000-0000-0000-0000-000000000000}"/>
          </ac:picMkLst>
        </pc:picChg>
        <pc:picChg chg="mod">
          <ac:chgData name="Buckman, Mark" userId="143108ed-1948-4344-b71d-df851b3c54dd" providerId="ADAL" clId="{2221A0CA-377D-496A-8000-E8FA24A8C367}" dt="2022-06-27T21:43:40.663" v="426" actId="1076"/>
          <ac:picMkLst>
            <pc:docMk/>
            <pc:sldMk cId="644710927" sldId="1652"/>
            <ac:picMk id="2091" creationId="{00000000-0000-0000-0000-000000000000}"/>
          </ac:picMkLst>
        </pc:picChg>
        <pc:picChg chg="mod">
          <ac:chgData name="Buckman, Mark" userId="143108ed-1948-4344-b71d-df851b3c54dd" providerId="ADAL" clId="{2221A0CA-377D-496A-8000-E8FA24A8C367}" dt="2022-06-27T21:43:40.663" v="426" actId="1076"/>
          <ac:picMkLst>
            <pc:docMk/>
            <pc:sldMk cId="644710927" sldId="1652"/>
            <ac:picMk id="2092" creationId="{00000000-0000-0000-0000-000000000000}"/>
          </ac:picMkLst>
        </pc:picChg>
        <pc:picChg chg="mod">
          <ac:chgData name="Buckman, Mark" userId="143108ed-1948-4344-b71d-df851b3c54dd" providerId="ADAL" clId="{2221A0CA-377D-496A-8000-E8FA24A8C367}" dt="2022-06-27T21:43:40.663" v="426" actId="1076"/>
          <ac:picMkLst>
            <pc:docMk/>
            <pc:sldMk cId="644710927" sldId="1652"/>
            <ac:picMk id="2093" creationId="{00000000-0000-0000-0000-000000000000}"/>
          </ac:picMkLst>
        </pc:picChg>
        <pc:picChg chg="mod">
          <ac:chgData name="Buckman, Mark" userId="143108ed-1948-4344-b71d-df851b3c54dd" providerId="ADAL" clId="{2221A0CA-377D-496A-8000-E8FA24A8C367}" dt="2022-06-27T21:43:40.663" v="426" actId="1076"/>
          <ac:picMkLst>
            <pc:docMk/>
            <pc:sldMk cId="644710927" sldId="1652"/>
            <ac:picMk id="2094" creationId="{00000000-0000-0000-0000-000000000000}"/>
          </ac:picMkLst>
        </pc:picChg>
        <pc:picChg chg="mod">
          <ac:chgData name="Buckman, Mark" userId="143108ed-1948-4344-b71d-df851b3c54dd" providerId="ADAL" clId="{2221A0CA-377D-496A-8000-E8FA24A8C367}" dt="2022-06-27T21:43:40.663" v="426" actId="1076"/>
          <ac:picMkLst>
            <pc:docMk/>
            <pc:sldMk cId="644710927" sldId="1652"/>
            <ac:picMk id="52225" creationId="{00000000-0000-0000-0000-000000000000}"/>
          </ac:picMkLst>
        </pc:picChg>
      </pc:sldChg>
      <pc:sldChg chg="add">
        <pc:chgData name="Buckman, Mark" userId="143108ed-1948-4344-b71d-df851b3c54dd" providerId="ADAL" clId="{2221A0CA-377D-496A-8000-E8FA24A8C367}" dt="2022-06-27T21:44:09.566" v="430"/>
        <pc:sldMkLst>
          <pc:docMk/>
          <pc:sldMk cId="1955364775" sldId="1653"/>
        </pc:sldMkLst>
      </pc:sldChg>
      <pc:sldChg chg="modSp add mod">
        <pc:chgData name="Buckman, Mark" userId="143108ed-1948-4344-b71d-df851b3c54dd" providerId="ADAL" clId="{2221A0CA-377D-496A-8000-E8FA24A8C367}" dt="2022-06-27T21:45:29.929" v="521" actId="27636"/>
        <pc:sldMkLst>
          <pc:docMk/>
          <pc:sldMk cId="3067682113" sldId="1654"/>
        </pc:sldMkLst>
        <pc:spChg chg="mod">
          <ac:chgData name="Buckman, Mark" userId="143108ed-1948-4344-b71d-df851b3c54dd" providerId="ADAL" clId="{2221A0CA-377D-496A-8000-E8FA24A8C367}" dt="2022-06-27T21:45:29.929" v="521" actId="27636"/>
          <ac:spMkLst>
            <pc:docMk/>
            <pc:sldMk cId="3067682113" sldId="1654"/>
            <ac:spMk id="4" creationId="{00000000-0000-0000-0000-000000000000}"/>
          </ac:spMkLst>
        </pc:spChg>
        <pc:spChg chg="mod">
          <ac:chgData name="Buckman, Mark" userId="143108ed-1948-4344-b71d-df851b3c54dd" providerId="ADAL" clId="{2221A0CA-377D-496A-8000-E8FA24A8C367}" dt="2022-06-27T21:45:29.928" v="520" actId="27636"/>
          <ac:spMkLst>
            <pc:docMk/>
            <pc:sldMk cId="3067682113" sldId="1654"/>
            <ac:spMk id="6" creationId="{00000000-0000-0000-0000-000000000000}"/>
          </ac:spMkLst>
        </pc:spChg>
      </pc:sldChg>
    </pc:docChg>
  </pc:docChgLst>
  <pc:docChgLst>
    <pc:chgData name="Sherod, Rebecca Lee" userId="4a5e3857-22b8-48bf-84ca-3e6efb53098b" providerId="ADAL" clId="{0E808F20-000B-439F-BAC3-9C11E143F701}"/>
    <pc:docChg chg="custSel delSld modSld modSection">
      <pc:chgData name="Sherod, Rebecca Lee" userId="4a5e3857-22b8-48bf-84ca-3e6efb53098b" providerId="ADAL" clId="{0E808F20-000B-439F-BAC3-9C11E143F701}" dt="2023-04-06T21:49:31.592" v="3"/>
      <pc:docMkLst>
        <pc:docMk/>
      </pc:docMkLst>
      <pc:sldChg chg="addSp delSp modSp mod">
        <pc:chgData name="Sherod, Rebecca Lee" userId="4a5e3857-22b8-48bf-84ca-3e6efb53098b" providerId="ADAL" clId="{0E808F20-000B-439F-BAC3-9C11E143F701}" dt="2023-04-06T21:49:31.592" v="3"/>
        <pc:sldMkLst>
          <pc:docMk/>
          <pc:sldMk cId="3789153456" sldId="684"/>
        </pc:sldMkLst>
        <pc:picChg chg="add mod">
          <ac:chgData name="Sherod, Rebecca Lee" userId="4a5e3857-22b8-48bf-84ca-3e6efb53098b" providerId="ADAL" clId="{0E808F20-000B-439F-BAC3-9C11E143F701}" dt="2023-04-06T21:49:31.592" v="3"/>
          <ac:picMkLst>
            <pc:docMk/>
            <pc:sldMk cId="3789153456" sldId="684"/>
            <ac:picMk id="4" creationId="{260F9353-8F4A-5E27-AE2D-FB8441383FAA}"/>
          </ac:picMkLst>
        </pc:picChg>
        <pc:picChg chg="del">
          <ac:chgData name="Sherod, Rebecca Lee" userId="4a5e3857-22b8-48bf-84ca-3e6efb53098b" providerId="ADAL" clId="{0E808F20-000B-439F-BAC3-9C11E143F701}" dt="2023-04-06T21:49:30.903" v="2" actId="478"/>
          <ac:picMkLst>
            <pc:docMk/>
            <pc:sldMk cId="3789153456" sldId="684"/>
            <ac:picMk id="7" creationId="{7908B951-7CDE-3455-E399-CB482E47D283}"/>
          </ac:picMkLst>
        </pc:picChg>
      </pc:sldChg>
      <pc:sldChg chg="del">
        <pc:chgData name="Sherod, Rebecca Lee" userId="4a5e3857-22b8-48bf-84ca-3e6efb53098b" providerId="ADAL" clId="{0E808F20-000B-439F-BAC3-9C11E143F701}" dt="2023-04-06T21:49:01.770" v="0" actId="2696"/>
        <pc:sldMkLst>
          <pc:docMk/>
          <pc:sldMk cId="3171323292" sldId="1530"/>
        </pc:sldMkLst>
      </pc:sldChg>
      <pc:sldChg chg="delSp mod">
        <pc:chgData name="Sherod, Rebecca Lee" userId="4a5e3857-22b8-48bf-84ca-3e6efb53098b" providerId="ADAL" clId="{0E808F20-000B-439F-BAC3-9C11E143F701}" dt="2023-04-06T21:49:27.295" v="1" actId="21"/>
        <pc:sldMkLst>
          <pc:docMk/>
          <pc:sldMk cId="3067682113" sldId="1654"/>
        </pc:sldMkLst>
        <pc:picChg chg="del">
          <ac:chgData name="Sherod, Rebecca Lee" userId="4a5e3857-22b8-48bf-84ca-3e6efb53098b" providerId="ADAL" clId="{0E808F20-000B-439F-BAC3-9C11E143F701}" dt="2023-04-06T21:49:27.295" v="1" actId="21"/>
          <ac:picMkLst>
            <pc:docMk/>
            <pc:sldMk cId="3067682113" sldId="1654"/>
            <ac:picMk id="7" creationId="{4FB0C289-E2BA-FD61-346A-7D2579F8C4F2}"/>
          </ac:picMkLst>
        </pc:picChg>
      </pc:sldChg>
    </pc:docChg>
  </pc:docChgLst>
  <pc:docChgLst>
    <pc:chgData name="Lane, Kathleen" userId="d8586a00-d571-4eeb-bfc3-f42bf250439e" providerId="ADAL" clId="{1A90522F-0167-4244-8845-DA7137A01CC0}"/>
    <pc:docChg chg="undo custSel delSld modSld modSection">
      <pc:chgData name="Lane, Kathleen" userId="d8586a00-d571-4eeb-bfc3-f42bf250439e" providerId="ADAL" clId="{1A90522F-0167-4244-8845-DA7137A01CC0}" dt="2022-10-26T00:50:06.965" v="35" actId="20577"/>
      <pc:docMkLst>
        <pc:docMk/>
      </pc:docMkLst>
      <pc:sldChg chg="modSp mod">
        <pc:chgData name="Lane, Kathleen" userId="d8586a00-d571-4eeb-bfc3-f42bf250439e" providerId="ADAL" clId="{1A90522F-0167-4244-8845-DA7137A01CC0}" dt="2022-10-26T00:50:06.965" v="35" actId="20577"/>
        <pc:sldMkLst>
          <pc:docMk/>
          <pc:sldMk cId="3929194274" sldId="334"/>
        </pc:sldMkLst>
        <pc:spChg chg="mod">
          <ac:chgData name="Lane, Kathleen" userId="d8586a00-d571-4eeb-bfc3-f42bf250439e" providerId="ADAL" clId="{1A90522F-0167-4244-8845-DA7137A01CC0}" dt="2022-10-26T00:50:06.965" v="35" actId="20577"/>
          <ac:spMkLst>
            <pc:docMk/>
            <pc:sldMk cId="3929194274" sldId="334"/>
            <ac:spMk id="3" creationId="{5A566965-2075-4DCB-AE1F-BE391667D1F1}"/>
          </ac:spMkLst>
        </pc:spChg>
      </pc:sldChg>
      <pc:sldChg chg="del">
        <pc:chgData name="Lane, Kathleen" userId="d8586a00-d571-4eeb-bfc3-f42bf250439e" providerId="ADAL" clId="{1A90522F-0167-4244-8845-DA7137A01CC0}" dt="2022-10-26T00:48:08.198" v="2" actId="47"/>
        <pc:sldMkLst>
          <pc:docMk/>
          <pc:sldMk cId="2203027840" sldId="605"/>
        </pc:sldMkLst>
      </pc:sldChg>
      <pc:sldChg chg="addSp delSp mod">
        <pc:chgData name="Lane, Kathleen" userId="d8586a00-d571-4eeb-bfc3-f42bf250439e" providerId="ADAL" clId="{1A90522F-0167-4244-8845-DA7137A01CC0}" dt="2022-10-26T00:49:23.618" v="10" actId="478"/>
        <pc:sldMkLst>
          <pc:docMk/>
          <pc:sldMk cId="1549984948" sldId="777"/>
        </pc:sldMkLst>
        <pc:spChg chg="add del">
          <ac:chgData name="Lane, Kathleen" userId="d8586a00-d571-4eeb-bfc3-f42bf250439e" providerId="ADAL" clId="{1A90522F-0167-4244-8845-DA7137A01CC0}" dt="2022-10-26T00:49:23.618" v="10" actId="478"/>
          <ac:spMkLst>
            <pc:docMk/>
            <pc:sldMk cId="1549984948" sldId="777"/>
            <ac:spMk id="8" creationId="{ACBCB906-FCE8-F099-D5D7-B2EAFF794EF3}"/>
          </ac:spMkLst>
        </pc:spChg>
      </pc:sldChg>
      <pc:sldChg chg="del">
        <pc:chgData name="Lane, Kathleen" userId="d8586a00-d571-4eeb-bfc3-f42bf250439e" providerId="ADAL" clId="{1A90522F-0167-4244-8845-DA7137A01CC0}" dt="2022-10-26T00:48:27.909" v="4" actId="47"/>
        <pc:sldMkLst>
          <pc:docMk/>
          <pc:sldMk cId="2392189049" sldId="909"/>
        </pc:sldMkLst>
      </pc:sldChg>
      <pc:sldChg chg="modSp mod">
        <pc:chgData name="Lane, Kathleen" userId="d8586a00-d571-4eeb-bfc3-f42bf250439e" providerId="ADAL" clId="{1A90522F-0167-4244-8845-DA7137A01CC0}" dt="2022-10-26T00:49:35.897" v="11" actId="21"/>
        <pc:sldMkLst>
          <pc:docMk/>
          <pc:sldMk cId="581133847" sldId="1634"/>
        </pc:sldMkLst>
        <pc:graphicFrameChg chg="modGraphic">
          <ac:chgData name="Lane, Kathleen" userId="d8586a00-d571-4eeb-bfc3-f42bf250439e" providerId="ADAL" clId="{1A90522F-0167-4244-8845-DA7137A01CC0}" dt="2022-10-26T00:49:35.897" v="11" actId="21"/>
          <ac:graphicFrameMkLst>
            <pc:docMk/>
            <pc:sldMk cId="581133847" sldId="1634"/>
            <ac:graphicFrameMk id="3" creationId="{6E180146-2DC2-841D-BCE1-FAAFCB787294}"/>
          </ac:graphicFrameMkLst>
        </pc:graphicFrameChg>
      </pc:sldChg>
      <pc:sldChg chg="modSp mod">
        <pc:chgData name="Lane, Kathleen" userId="d8586a00-d571-4eeb-bfc3-f42bf250439e" providerId="ADAL" clId="{1A90522F-0167-4244-8845-DA7137A01CC0}" dt="2022-10-26T00:48:19.415" v="3" actId="21"/>
        <pc:sldMkLst>
          <pc:docMk/>
          <pc:sldMk cId="3998463668" sldId="1651"/>
        </pc:sldMkLst>
        <pc:graphicFrameChg chg="modGraphic">
          <ac:chgData name="Lane, Kathleen" userId="d8586a00-d571-4eeb-bfc3-f42bf250439e" providerId="ADAL" clId="{1A90522F-0167-4244-8845-DA7137A01CC0}" dt="2022-10-26T00:48:19.415" v="3" actId="21"/>
          <ac:graphicFrameMkLst>
            <pc:docMk/>
            <pc:sldMk cId="3998463668" sldId="1651"/>
            <ac:graphicFrameMk id="3" creationId="{6E180146-2DC2-841D-BCE1-FAAFCB787294}"/>
          </ac:graphicFrameMkLst>
        </pc:graphicFrameChg>
      </pc:sldChg>
      <pc:sldChg chg="modSp mod">
        <pc:chgData name="Lane, Kathleen" userId="d8586a00-d571-4eeb-bfc3-f42bf250439e" providerId="ADAL" clId="{1A90522F-0167-4244-8845-DA7137A01CC0}" dt="2022-10-26T00:34:04.237" v="0" actId="21"/>
        <pc:sldMkLst>
          <pc:docMk/>
          <pc:sldMk cId="1955364775" sldId="1653"/>
        </pc:sldMkLst>
        <pc:graphicFrameChg chg="modGraphic">
          <ac:chgData name="Lane, Kathleen" userId="d8586a00-d571-4eeb-bfc3-f42bf250439e" providerId="ADAL" clId="{1A90522F-0167-4244-8845-DA7137A01CC0}" dt="2022-10-26T00:34:04.237" v="0" actId="21"/>
          <ac:graphicFrameMkLst>
            <pc:docMk/>
            <pc:sldMk cId="1955364775" sldId="1653"/>
            <ac:graphicFrameMk id="3" creationId="{6E180146-2DC2-841D-BCE1-FAAFCB787294}"/>
          </ac:graphicFrameMkLst>
        </pc:graphicFrameChg>
      </pc:sldChg>
      <pc:sldChg chg="delSp mod">
        <pc:chgData name="Lane, Kathleen" userId="d8586a00-d571-4eeb-bfc3-f42bf250439e" providerId="ADAL" clId="{1A90522F-0167-4244-8845-DA7137A01CC0}" dt="2022-10-26T00:48:02.086" v="1" actId="478"/>
        <pc:sldMkLst>
          <pc:docMk/>
          <pc:sldMk cId="3067682113" sldId="1654"/>
        </pc:sldMkLst>
        <pc:spChg chg="del">
          <ac:chgData name="Lane, Kathleen" userId="d8586a00-d571-4eeb-bfc3-f42bf250439e" providerId="ADAL" clId="{1A90522F-0167-4244-8845-DA7137A01CC0}" dt="2022-10-26T00:48:02.086" v="1" actId="478"/>
          <ac:spMkLst>
            <pc:docMk/>
            <pc:sldMk cId="3067682113" sldId="1654"/>
            <ac:spMk id="7" creationId="{37DD5E79-E06B-F9C2-076A-FAAAD39CF28E}"/>
          </ac:spMkLst>
        </pc:spChg>
      </pc:sldChg>
      <pc:sldChg chg="modSp mod">
        <pc:chgData name="Lane, Kathleen" userId="d8586a00-d571-4eeb-bfc3-f42bf250439e" providerId="ADAL" clId="{1A90522F-0167-4244-8845-DA7137A01CC0}" dt="2022-10-26T00:48:37.656" v="5" actId="1440"/>
        <pc:sldMkLst>
          <pc:docMk/>
          <pc:sldMk cId="1355248417" sldId="1655"/>
        </pc:sldMkLst>
        <pc:picChg chg="mod">
          <ac:chgData name="Lane, Kathleen" userId="d8586a00-d571-4eeb-bfc3-f42bf250439e" providerId="ADAL" clId="{1A90522F-0167-4244-8845-DA7137A01CC0}" dt="2022-10-26T00:48:37.656" v="5" actId="1440"/>
          <ac:picMkLst>
            <pc:docMk/>
            <pc:sldMk cId="1355248417" sldId="1655"/>
            <ac:picMk id="3" creationId="{4804BADD-4DC7-76F1-C110-B3EAF3CB3321}"/>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S15</c:v>
                </c:pt>
                <c:pt idx="1">
                  <c:v>S16</c:v>
                </c:pt>
                <c:pt idx="2">
                  <c:v>S17</c:v>
                </c:pt>
                <c:pt idx="3">
                  <c:v>S18</c:v>
                </c:pt>
                <c:pt idx="4">
                  <c:v>S19</c:v>
                </c:pt>
                <c:pt idx="5">
                  <c:v>S20</c:v>
                </c:pt>
                <c:pt idx="6">
                  <c:v>S21</c:v>
                </c:pt>
              </c:strCache>
            </c:strRef>
          </c:cat>
          <c:val>
            <c:numRef>
              <c:f>Sheet1!$B$2:$B$8</c:f>
              <c:numCache>
                <c:formatCode>0.00%</c:formatCode>
                <c:ptCount val="7"/>
                <c:pt idx="0">
                  <c:v>0.54772727272727273</c:v>
                </c:pt>
                <c:pt idx="1">
                  <c:v>0.64224137931034486</c:v>
                </c:pt>
                <c:pt idx="2">
                  <c:v>0.65090090090090091</c:v>
                </c:pt>
                <c:pt idx="3">
                  <c:v>0.65957446808510634</c:v>
                </c:pt>
                <c:pt idx="4">
                  <c:v>0.66359447004608296</c:v>
                </c:pt>
                <c:pt idx="6">
                  <c:v>0.86839999999999995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S15</c:v>
                </c:pt>
                <c:pt idx="1">
                  <c:v>S16</c:v>
                </c:pt>
                <c:pt idx="2">
                  <c:v>S17</c:v>
                </c:pt>
                <c:pt idx="3">
                  <c:v>S18</c:v>
                </c:pt>
                <c:pt idx="4">
                  <c:v>S19</c:v>
                </c:pt>
                <c:pt idx="5">
                  <c:v>S20</c:v>
                </c:pt>
                <c:pt idx="6">
                  <c:v>S21</c:v>
                </c:pt>
              </c:strCache>
            </c:strRef>
          </c:cat>
          <c:val>
            <c:numRef>
              <c:f>Sheet1!$C$2:$C$8</c:f>
              <c:numCache>
                <c:formatCode>0.00%</c:formatCode>
                <c:ptCount val="7"/>
                <c:pt idx="0">
                  <c:v>0.29318181818181815</c:v>
                </c:pt>
                <c:pt idx="1">
                  <c:v>0.26508620689655171</c:v>
                </c:pt>
                <c:pt idx="2">
                  <c:v>0.24774774774774774</c:v>
                </c:pt>
                <c:pt idx="3">
                  <c:v>0.23404255319148937</c:v>
                </c:pt>
                <c:pt idx="4">
                  <c:v>0.23732718894009217</c:v>
                </c:pt>
                <c:pt idx="6">
                  <c:v>0.1111</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S15</c:v>
                </c:pt>
                <c:pt idx="1">
                  <c:v>S16</c:v>
                </c:pt>
                <c:pt idx="2">
                  <c:v>S17</c:v>
                </c:pt>
                <c:pt idx="3">
                  <c:v>S18</c:v>
                </c:pt>
                <c:pt idx="4">
                  <c:v>S19</c:v>
                </c:pt>
                <c:pt idx="5">
                  <c:v>S20</c:v>
                </c:pt>
                <c:pt idx="6">
                  <c:v>S21</c:v>
                </c:pt>
              </c:strCache>
            </c:strRef>
          </c:cat>
          <c:val>
            <c:numRef>
              <c:f>Sheet1!$D$2:$D$8</c:f>
              <c:numCache>
                <c:formatCode>0.00%</c:formatCode>
                <c:ptCount val="7"/>
                <c:pt idx="0">
                  <c:v>0.15909090909090909</c:v>
                </c:pt>
                <c:pt idx="1">
                  <c:v>9.2672413793103453E-2</c:v>
                </c:pt>
                <c:pt idx="2">
                  <c:v>0.10135135135135136</c:v>
                </c:pt>
                <c:pt idx="3">
                  <c:v>0.10638297872340426</c:v>
                </c:pt>
                <c:pt idx="4">
                  <c:v>9.9078341013824886E-2</c:v>
                </c:pt>
                <c:pt idx="6">
                  <c:v>2.0500000000000001E-2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S15</c:v>
                </c:pt>
                <c:pt idx="1">
                  <c:v>S16</c:v>
                </c:pt>
                <c:pt idx="2">
                  <c:v>S17</c:v>
                </c:pt>
                <c:pt idx="3">
                  <c:v>S18</c:v>
                </c:pt>
                <c:pt idx="4">
                  <c:v>S19</c:v>
                </c:pt>
                <c:pt idx="5">
                  <c:v>S20</c:v>
                </c:pt>
                <c:pt idx="6">
                  <c:v>S21</c:v>
                </c:pt>
              </c:strCache>
            </c:strRef>
          </c:cat>
          <c:val>
            <c:numRef>
              <c:f>Sheet1!$B$2:$B$8</c:f>
              <c:numCache>
                <c:formatCode>0.00%</c:formatCode>
                <c:ptCount val="7"/>
                <c:pt idx="0">
                  <c:v>0.64318181818181819</c:v>
                </c:pt>
                <c:pt idx="1">
                  <c:v>0.75862068965517238</c:v>
                </c:pt>
                <c:pt idx="2">
                  <c:v>0.76576576576576572</c:v>
                </c:pt>
                <c:pt idx="3">
                  <c:v>0.78723404255319152</c:v>
                </c:pt>
                <c:pt idx="4">
                  <c:v>0.7695852534562212</c:v>
                </c:pt>
                <c:pt idx="6">
                  <c:v>0.83919999999999995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S15</c:v>
                </c:pt>
                <c:pt idx="1">
                  <c:v>S16</c:v>
                </c:pt>
                <c:pt idx="2">
                  <c:v>S17</c:v>
                </c:pt>
                <c:pt idx="3">
                  <c:v>S18</c:v>
                </c:pt>
                <c:pt idx="4">
                  <c:v>S19</c:v>
                </c:pt>
                <c:pt idx="5">
                  <c:v>S20</c:v>
                </c:pt>
                <c:pt idx="6">
                  <c:v>S21</c:v>
                </c:pt>
              </c:strCache>
            </c:strRef>
          </c:cat>
          <c:val>
            <c:numRef>
              <c:f>Sheet1!$C$2:$C$8</c:f>
              <c:numCache>
                <c:formatCode>0.00%</c:formatCode>
                <c:ptCount val="7"/>
                <c:pt idx="0">
                  <c:v>0.2340909090909091</c:v>
                </c:pt>
                <c:pt idx="1">
                  <c:v>0.15086206896551724</c:v>
                </c:pt>
                <c:pt idx="2">
                  <c:v>0.15315315315315314</c:v>
                </c:pt>
                <c:pt idx="3">
                  <c:v>0.1276595744680851</c:v>
                </c:pt>
                <c:pt idx="4">
                  <c:v>0.13594470046082949</c:v>
                </c:pt>
                <c:pt idx="6">
                  <c:v>0.1023</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S15</c:v>
                </c:pt>
                <c:pt idx="1">
                  <c:v>S16</c:v>
                </c:pt>
                <c:pt idx="2">
                  <c:v>S17</c:v>
                </c:pt>
                <c:pt idx="3">
                  <c:v>S18</c:v>
                </c:pt>
                <c:pt idx="4">
                  <c:v>S19</c:v>
                </c:pt>
                <c:pt idx="5">
                  <c:v>S20</c:v>
                </c:pt>
                <c:pt idx="6">
                  <c:v>S21</c:v>
                </c:pt>
              </c:strCache>
            </c:strRef>
          </c:cat>
          <c:val>
            <c:numRef>
              <c:f>Sheet1!$D$2:$D$8</c:f>
              <c:numCache>
                <c:formatCode>0.00%</c:formatCode>
                <c:ptCount val="7"/>
                <c:pt idx="0">
                  <c:v>0.12272727272727273</c:v>
                </c:pt>
                <c:pt idx="1">
                  <c:v>9.0517241379310345E-2</c:v>
                </c:pt>
                <c:pt idx="2">
                  <c:v>8.1081081081081086E-2</c:v>
                </c:pt>
                <c:pt idx="3">
                  <c:v>8.5106382978723402E-2</c:v>
                </c:pt>
                <c:pt idx="4">
                  <c:v>9.4470046082949302E-2</c:v>
                </c:pt>
                <c:pt idx="6">
                  <c:v>5.8500000000000003E-2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Spring</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userShapes r:id="rId2"/>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0.58674</cdr:x>
      <cdr:y>0.02402</cdr:y>
    </cdr:from>
    <cdr:to>
      <cdr:x>0.62329</cdr:x>
      <cdr:y>0.08761</cdr:y>
    </cdr:to>
    <cdr:sp macro="" textlink="">
      <cdr:nvSpPr>
        <cdr:cNvPr id="2" name="Rectangle 8">
          <a:extLst xmlns:a="http://schemas.openxmlformats.org/drawingml/2006/main">
            <a:ext uri="{FF2B5EF4-FFF2-40B4-BE49-F238E27FC236}">
              <a16:creationId xmlns:a16="http://schemas.microsoft.com/office/drawing/2014/main" id="{A29F2F00-0E22-4E04-97C7-9450320CCEA5}"/>
            </a:ext>
          </a:extLst>
        </cdr:cNvPr>
        <cdr:cNvSpPr/>
      </cdr:nvSpPr>
      <cdr:spPr>
        <a:xfrm xmlns:a="http://schemas.openxmlformats.org/drawingml/2006/main">
          <a:off x="6459177" y="115136"/>
          <a:ext cx="402364" cy="304784"/>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t>n = 4</a:t>
          </a:r>
        </a:p>
      </cdr:txBody>
    </cdr:sp>
  </cdr:relSizeAnchor>
  <cdr:relSizeAnchor xmlns:cdr="http://schemas.openxmlformats.org/drawingml/2006/chartDrawing">
    <cdr:from>
      <cdr:x>0.58691</cdr:x>
      <cdr:y>0.17177</cdr:y>
    </cdr:from>
    <cdr:to>
      <cdr:x>0.62312</cdr:x>
      <cdr:y>0.23536</cdr:y>
    </cdr:to>
    <cdr:sp macro="" textlink="">
      <cdr:nvSpPr>
        <cdr:cNvPr id="3" name="Rectangle 10">
          <a:extLst xmlns:a="http://schemas.openxmlformats.org/drawingml/2006/main">
            <a:ext uri="{FF2B5EF4-FFF2-40B4-BE49-F238E27FC236}">
              <a16:creationId xmlns:a16="http://schemas.microsoft.com/office/drawing/2014/main" id="{9346656D-C1AA-4876-85F9-7CCE79509F45}"/>
            </a:ext>
          </a:extLst>
        </cdr:cNvPr>
        <cdr:cNvSpPr/>
      </cdr:nvSpPr>
      <cdr:spPr>
        <a:xfrm xmlns:a="http://schemas.openxmlformats.org/drawingml/2006/main">
          <a:off x="6461049" y="823295"/>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solidFill>
                <a:schemeClr val="tx1"/>
              </a:solidFill>
            </a:rPr>
            <a:t>n = 6</a:t>
          </a:r>
        </a:p>
      </cdr:txBody>
    </cdr:sp>
  </cdr:relSizeAnchor>
  <cdr:relSizeAnchor xmlns:cdr="http://schemas.openxmlformats.org/drawingml/2006/chartDrawing">
    <cdr:from>
      <cdr:x>0.58458</cdr:x>
      <cdr:y>0.35443</cdr:y>
    </cdr:from>
    <cdr:to>
      <cdr:x>0.62684</cdr:x>
      <cdr:y>0.41803</cdr:y>
    </cdr:to>
    <cdr:sp macro="" textlink="">
      <cdr:nvSpPr>
        <cdr:cNvPr id="4" name="Rectangle 12">
          <a:extLst xmlns:a="http://schemas.openxmlformats.org/drawingml/2006/main">
            <a:ext uri="{FF2B5EF4-FFF2-40B4-BE49-F238E27FC236}">
              <a16:creationId xmlns:a16="http://schemas.microsoft.com/office/drawing/2014/main" id="{B2493DC6-294A-4A8B-8493-A25577F49523}"/>
            </a:ext>
          </a:extLst>
        </cdr:cNvPr>
        <cdr:cNvSpPr/>
      </cdr:nvSpPr>
      <cdr:spPr>
        <a:xfrm xmlns:a="http://schemas.openxmlformats.org/drawingml/2006/main">
          <a:off x="6435399" y="1698775"/>
          <a:ext cx="465223" cy="304832"/>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dirty="0"/>
            <a:t>n = 37</a:t>
          </a:r>
        </a:p>
      </cdr:txBody>
    </cdr:sp>
  </cdr:relSizeAnchor>
  <cdr:relSizeAnchor xmlns:cdr="http://schemas.openxmlformats.org/drawingml/2006/chartDrawing">
    <cdr:from>
      <cdr:x>0.69635</cdr:x>
      <cdr:y>0.02402</cdr:y>
    </cdr:from>
    <cdr:to>
      <cdr:x>0.7329</cdr:x>
      <cdr:y>0.08761</cdr:y>
    </cdr:to>
    <cdr:sp macro="" textlink="">
      <cdr:nvSpPr>
        <cdr:cNvPr id="5" name="Rectangle 8">
          <a:extLst xmlns:a="http://schemas.openxmlformats.org/drawingml/2006/main">
            <a:ext uri="{FF2B5EF4-FFF2-40B4-BE49-F238E27FC236}">
              <a16:creationId xmlns:a16="http://schemas.microsoft.com/office/drawing/2014/main" id="{C020C3D1-DE9C-4B37-9A6C-AEBBE35B5E04}"/>
            </a:ext>
          </a:extLst>
        </cdr:cNvPr>
        <cdr:cNvSpPr/>
      </cdr:nvSpPr>
      <cdr:spPr>
        <a:xfrm xmlns:a="http://schemas.openxmlformats.org/drawingml/2006/main">
          <a:off x="7665791" y="115136"/>
          <a:ext cx="402364" cy="304784"/>
        </a:xfrm>
        <a:prstGeom xmlns:a="http://schemas.openxmlformats.org/drawingml/2006/main" prst="roundRect">
          <a:avLst/>
        </a:prstGeom>
        <a:solidFill xmlns:a="http://schemas.openxmlformats.org/drawingml/2006/main">
          <a:srgbClr val="FF33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41</a:t>
          </a:r>
        </a:p>
      </cdr:txBody>
    </cdr:sp>
  </cdr:relSizeAnchor>
  <cdr:relSizeAnchor xmlns:cdr="http://schemas.openxmlformats.org/drawingml/2006/chartDrawing">
    <cdr:from>
      <cdr:x>0.69652</cdr:x>
      <cdr:y>0.17177</cdr:y>
    </cdr:from>
    <cdr:to>
      <cdr:x>0.73273</cdr:x>
      <cdr:y>0.23536</cdr:y>
    </cdr:to>
    <cdr:sp macro="" textlink="">
      <cdr:nvSpPr>
        <cdr:cNvPr id="6" name="Rectangle 10">
          <a:extLst xmlns:a="http://schemas.openxmlformats.org/drawingml/2006/main">
            <a:ext uri="{FF2B5EF4-FFF2-40B4-BE49-F238E27FC236}">
              <a16:creationId xmlns:a16="http://schemas.microsoft.com/office/drawing/2014/main" id="{568E2F3E-7CD4-41EC-AE1B-4805AE8033DA}"/>
            </a:ext>
          </a:extLst>
        </cdr:cNvPr>
        <cdr:cNvSpPr/>
      </cdr:nvSpPr>
      <cdr:spPr>
        <a:xfrm xmlns:a="http://schemas.openxmlformats.org/drawingml/2006/main">
          <a:off x="7667663" y="823295"/>
          <a:ext cx="398621" cy="304784"/>
        </a:xfrm>
        <a:prstGeom xmlns:a="http://schemas.openxmlformats.org/drawingml/2006/main" prst="roundRect">
          <a:avLst/>
        </a:prstGeom>
        <a:solidFill xmlns:a="http://schemas.openxmlformats.org/drawingml/2006/main">
          <a:srgbClr val="FFFF00"/>
        </a:solidFill>
        <a:ln xmlns:a="http://schemas.openxmlformats.org/drawingml/2006/main">
          <a:solidFill>
            <a:srgbClr val="FFFF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solidFill>
                <a:schemeClr val="tx1"/>
              </a:solidFill>
            </a:rPr>
            <a:t>n = 59</a:t>
          </a:r>
        </a:p>
      </cdr:txBody>
    </cdr:sp>
  </cdr:relSizeAnchor>
  <cdr:relSizeAnchor xmlns:cdr="http://schemas.openxmlformats.org/drawingml/2006/chartDrawing">
    <cdr:from>
      <cdr:x>0.69419</cdr:x>
      <cdr:y>0.35443</cdr:y>
    </cdr:from>
    <cdr:to>
      <cdr:x>0.73645</cdr:x>
      <cdr:y>0.41803</cdr:y>
    </cdr:to>
    <cdr:sp macro="" textlink="">
      <cdr:nvSpPr>
        <cdr:cNvPr id="7" name="Rectangle 12">
          <a:extLst xmlns:a="http://schemas.openxmlformats.org/drawingml/2006/main">
            <a:ext uri="{FF2B5EF4-FFF2-40B4-BE49-F238E27FC236}">
              <a16:creationId xmlns:a16="http://schemas.microsoft.com/office/drawing/2014/main" id="{44F99C6C-F1B0-426F-BF59-C371CA9CF450}"/>
            </a:ext>
          </a:extLst>
        </cdr:cNvPr>
        <cdr:cNvSpPr/>
      </cdr:nvSpPr>
      <cdr:spPr>
        <a:xfrm xmlns:a="http://schemas.openxmlformats.org/drawingml/2006/main">
          <a:off x="7642013" y="1698775"/>
          <a:ext cx="465223" cy="304832"/>
        </a:xfrm>
        <a:prstGeom xmlns:a="http://schemas.openxmlformats.org/drawingml/2006/main" prst="roundRect">
          <a:avLst/>
        </a:prstGeom>
        <a:solidFill xmlns:a="http://schemas.openxmlformats.org/drawingml/2006/main">
          <a:srgbClr val="33CC33"/>
        </a:solidFill>
        <a:ln xmlns:a="http://schemas.openxmlformats.org/drawingml/2006/main">
          <a:solidFill>
            <a:srgbClr val="33CC3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dirty="0"/>
            <a:t>n = 334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4/6/2023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4/6/2023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 We</a:t>
            </a:r>
            <a:r>
              <a:rPr lang="en-US" baseline="0" dirty="0"/>
              <a:t> have included a few additional slides (currently hidden) for you to use if you would like when sharing information about treatment integrity and social validity with faculty and staff. These additional slides may be useful in providing additional details, especially to those new to Ci3T and data-informed professional learning activities at Tier 1. </a:t>
            </a:r>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1</a:t>
            </a:fld>
            <a:endParaRPr lang="en-US"/>
          </a:p>
        </p:txBody>
      </p:sp>
    </p:spTree>
    <p:extLst>
      <p:ext uri="{BB962C8B-B14F-4D97-AF65-F5344CB8AC3E}">
        <p14:creationId xmlns:p14="http://schemas.microsoft.com/office/powerpoint/2010/main" val="4142606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look at your Primary</a:t>
            </a:r>
            <a:r>
              <a:rPr lang="en-US" baseline="0"/>
              <a:t> Plan where to you see this expectations for teachers. If you so not see it explicitly stated consider adding this to your summer revision list.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DC0F87-2C23-4936-AB1B-811C8C21A2C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7061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a:t>
            </a:r>
            <a:r>
              <a:rPr lang="en-US" baseline="0"/>
              <a:t> is a Danielson framework-like lesson format. The blue box shows the slight modification to begin. Lets practice with this one. </a:t>
            </a:r>
          </a:p>
          <a:p>
            <a:r>
              <a:rPr lang="en-US" baseline="0"/>
              <a:t>With your partner…. Discuss one idea for an activity for this lesson (sample).  Remember that the use of low-intensity strategies are great ways to support teachers in integrating social and behavioral skill support and practice.</a:t>
            </a:r>
          </a:p>
          <a:p>
            <a:endParaRPr lang="en-US" baseline="0"/>
          </a:p>
          <a:p>
            <a:r>
              <a:rPr lang="en-US" baseline="0"/>
              <a:t>Teams discuss – 3 min – share a few ideas. Then follow up with BSP and precorrection as examples if not shared.  </a:t>
            </a:r>
            <a:endParaRPr lang="en-US"/>
          </a:p>
        </p:txBody>
      </p:sp>
      <p:sp>
        <p:nvSpPr>
          <p:cNvPr id="4" name="Slide Number Placeholder 3"/>
          <p:cNvSpPr>
            <a:spLocks noGrp="1"/>
          </p:cNvSpPr>
          <p:nvPr>
            <p:ph type="sldNum" sz="quarter" idx="10"/>
          </p:nvPr>
        </p:nvSpPr>
        <p:spPr/>
        <p:txBody>
          <a:bodyPr/>
          <a:lstStyle/>
          <a:p>
            <a:fld id="{A8DC0F87-2C23-4936-AB1B-811C8C21A2C5}" type="slidenum">
              <a:rPr lang="en-US" smtClean="0"/>
              <a:t>68</a:t>
            </a:fld>
            <a:endParaRPr lang="en-US"/>
          </a:p>
        </p:txBody>
      </p:sp>
    </p:spTree>
    <p:extLst>
      <p:ext uri="{BB962C8B-B14F-4D97-AF65-F5344CB8AC3E}">
        <p14:creationId xmlns:p14="http://schemas.microsoft.com/office/powerpoint/2010/main" val="2358011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867724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741265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9757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9889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2078927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531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3243988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53581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14</a:t>
            </a:fld>
            <a:endParaRPr lang="en-US"/>
          </a:p>
        </p:txBody>
      </p:sp>
    </p:spTree>
    <p:extLst>
      <p:ext uri="{BB962C8B-B14F-4D97-AF65-F5344CB8AC3E}">
        <p14:creationId xmlns:p14="http://schemas.microsoft.com/office/powerpoint/2010/main" val="1024654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37</a:t>
            </a:fld>
            <a:endParaRPr lang="en-US"/>
          </a:p>
        </p:txBody>
      </p:sp>
    </p:spTree>
    <p:extLst>
      <p:ext uri="{BB962C8B-B14F-4D97-AF65-F5344CB8AC3E}">
        <p14:creationId xmlns:p14="http://schemas.microsoft.com/office/powerpoint/2010/main" val="3613126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3538507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802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59</a:t>
            </a:fld>
            <a:endParaRPr lang="en-US"/>
          </a:p>
        </p:txBody>
      </p:sp>
    </p:spTree>
    <p:extLst>
      <p:ext uri="{BB962C8B-B14F-4D97-AF65-F5344CB8AC3E}">
        <p14:creationId xmlns:p14="http://schemas.microsoft.com/office/powerpoint/2010/main" val="3691732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61</a:t>
            </a:fld>
            <a:endParaRPr lang="en-US"/>
          </a:p>
        </p:txBody>
      </p:sp>
    </p:spTree>
    <p:extLst>
      <p:ext uri="{BB962C8B-B14F-4D97-AF65-F5344CB8AC3E}">
        <p14:creationId xmlns:p14="http://schemas.microsoft.com/office/powerpoint/2010/main" val="1410215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10-min timer</a:t>
            </a:r>
          </a:p>
        </p:txBody>
      </p:sp>
    </p:spTree>
    <p:extLst>
      <p:ext uri="{BB962C8B-B14F-4D97-AF65-F5344CB8AC3E}">
        <p14:creationId xmlns:p14="http://schemas.microsoft.com/office/powerpoint/2010/main" val="3538507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4/6/2023</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894564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4/6/2023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4/6/2023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4/6/2023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4/6/2023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4/6/2023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4/6/2023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3.xml"/><Relationship Id="rId7" Type="http://schemas.openxmlformats.org/officeDocument/2006/relationships/image" Target="../media/image3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18" Type="http://schemas.openxmlformats.org/officeDocument/2006/relationships/image" Target="../media/image80.pn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17" Type="http://schemas.openxmlformats.org/officeDocument/2006/relationships/image" Target="../media/image79.png"/><Relationship Id="rId2" Type="http://schemas.openxmlformats.org/officeDocument/2006/relationships/notesSlide" Target="../notesSlides/notesSlide5.xml"/><Relationship Id="rId16"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5" Type="http://schemas.openxmlformats.org/officeDocument/2006/relationships/image" Target="../media/image35.png"/><Relationship Id="rId10" Type="http://schemas.openxmlformats.org/officeDocument/2006/relationships/image" Target="../media/image74.jpeg"/><Relationship Id="rId19" Type="http://schemas.openxmlformats.org/officeDocument/2006/relationships/image" Target="../media/image81.pn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5" Type="http://schemas.openxmlformats.org/officeDocument/2006/relationships/image" Target="../media/image93.pn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hyperlink" Target="https://doi.org/10.1080/15377903.2013.778773"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19.png"/><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3" Type="http://schemas.openxmlformats.org/officeDocument/2006/relationships/image" Target="../media/image67.jpe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notesSlide" Target="../notesSlides/notesSlide16.xml"/><Relationship Id="rId16" Type="http://schemas.openxmlformats.org/officeDocument/2006/relationships/image" Target="../media/image94.png"/><Relationship Id="rId1" Type="http://schemas.openxmlformats.org/officeDocument/2006/relationships/slideLayout" Target="../slideLayouts/slideLayout10.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jpeg"/><Relationship Id="rId15" Type="http://schemas.openxmlformats.org/officeDocument/2006/relationships/image" Target="../media/image124.pn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9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p:txBody>
          <a:bodyPr>
            <a:normAutofit/>
          </a:bodyPr>
          <a:lstStyle/>
          <a:p>
            <a:r>
              <a:rPr lang="en-US" sz="4400"/>
              <a:t>Implementing Comprehensive, Integrated, Three-Tiered (Ci3T) Models: Planning for the Year Ahead</a:t>
            </a:r>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p:txBody>
          <a:bodyPr anchor="ctr"/>
          <a:lstStyle/>
          <a:p>
            <a:r>
              <a:rPr lang="en-US"/>
              <a:t>Ci3T Implementation Series and Delivery: Session 5</a:t>
            </a:r>
          </a:p>
        </p:txBody>
      </p:sp>
      <p:sp>
        <p:nvSpPr>
          <p:cNvPr id="4" name="TextBox 3">
            <a:extLst>
              <a:ext uri="{FF2B5EF4-FFF2-40B4-BE49-F238E27FC236}">
                <a16:creationId xmlns:a16="http://schemas.microsoft.com/office/drawing/2014/main" id="{5F11E344-76F3-3CDD-B57A-5C7B675E82A6}"/>
              </a:ext>
            </a:extLst>
          </p:cNvPr>
          <p:cNvSpPr txBox="1"/>
          <p:nvPr/>
        </p:nvSpPr>
        <p:spPr>
          <a:xfrm>
            <a:off x="2869706" y="4958152"/>
            <a:ext cx="6094520" cy="646331"/>
          </a:xfrm>
          <a:prstGeom prst="rect">
            <a:avLst/>
          </a:prstGeom>
          <a:noFill/>
        </p:spPr>
        <p:txBody>
          <a:bodyPr wrap="square">
            <a:spAutoFit/>
          </a:bodyPr>
          <a:lstStyle/>
          <a:p>
            <a:pPr algn="ctr"/>
            <a:r>
              <a:rPr lang="en-US"/>
              <a:t>Kathleen Lynne Lane, Ph.D., BCBA-D, CF-L2</a:t>
            </a:r>
          </a:p>
          <a:p>
            <a:pPr algn="ctr"/>
            <a:r>
              <a:rPr lang="en-US"/>
              <a:t>Mark Buckman, Ph.D.</a:t>
            </a:r>
          </a:p>
        </p:txBody>
      </p:sp>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44103" y="100114"/>
            <a:ext cx="1788780" cy="1978944"/>
          </a:xfrm>
          <a:prstGeom prst="rect">
            <a:avLst/>
          </a:prstGeom>
        </p:spPr>
      </p:pic>
      <p:sp>
        <p:nvSpPr>
          <p:cNvPr id="2" name="Title 1"/>
          <p:cNvSpPr>
            <a:spLocks noGrp="1"/>
          </p:cNvSpPr>
          <p:nvPr>
            <p:ph type="title"/>
          </p:nvPr>
        </p:nvSpPr>
        <p:spPr/>
        <p:txBody>
          <a:bodyPr>
            <a:noAutofit/>
          </a:bodyPr>
          <a:lstStyle/>
          <a:p>
            <a:br>
              <a:rPr lang="en-US"/>
            </a:br>
            <a:r>
              <a:rPr lang="en-US"/>
              <a:t>Goals for this Implementation Year</a:t>
            </a:r>
            <a:br>
              <a:rPr lang="en-US"/>
            </a:br>
            <a:endParaRPr lang="en-US"/>
          </a:p>
        </p:txBody>
      </p:sp>
      <p:sp>
        <p:nvSpPr>
          <p:cNvPr id="3" name="Content Placeholder 2"/>
          <p:cNvSpPr>
            <a:spLocks noGrp="1"/>
          </p:cNvSpPr>
          <p:nvPr>
            <p:ph idx="1"/>
          </p:nvPr>
        </p:nvSpPr>
        <p:spPr/>
        <p:txBody>
          <a:bodyPr>
            <a:noAutofit/>
          </a:bodyPr>
          <a:lstStyle/>
          <a:p>
            <a:pPr>
              <a:spcBef>
                <a:spcPts val="600"/>
              </a:spcBef>
            </a:pPr>
            <a:r>
              <a:rPr lang="en-US" sz="2400"/>
              <a:t>Establish effective Ci3T leadership structures</a:t>
            </a:r>
          </a:p>
          <a:p>
            <a:pPr>
              <a:spcBef>
                <a:spcPts val="600"/>
              </a:spcBef>
            </a:pPr>
            <a:r>
              <a:rPr lang="en-US" sz="2400"/>
              <a:t>Gain a deeper understanding of Ci3T models of prevention</a:t>
            </a:r>
          </a:p>
          <a:p>
            <a:pPr>
              <a:spcBef>
                <a:spcPts val="600"/>
              </a:spcBef>
            </a:pPr>
            <a:r>
              <a:rPr lang="en-US" sz="2400"/>
              <a:t>Implement your school’s plan with high fidelity</a:t>
            </a:r>
          </a:p>
          <a:p>
            <a:pPr>
              <a:spcBef>
                <a:spcPts val="600"/>
              </a:spcBef>
            </a:pPr>
            <a:r>
              <a:rPr lang="en-US" sz="2400"/>
              <a:t>Collect and use social validity and treatment integrity data to monitor Ci3T plan implementation</a:t>
            </a:r>
          </a:p>
          <a:p>
            <a:pPr>
              <a:spcBef>
                <a:spcPts val="600"/>
              </a:spcBef>
            </a:pPr>
            <a:r>
              <a:rPr lang="en-US" sz="2400"/>
              <a:t>Collect student academic and behavioral outcome data to inform Ci3T implementation efforts</a:t>
            </a:r>
          </a:p>
          <a:p>
            <a:pPr>
              <a:spcBef>
                <a:spcPts val="600"/>
              </a:spcBef>
            </a:pPr>
            <a:r>
              <a:rPr lang="en-US" sz="2400"/>
              <a:t>Share data with all stakeholders regularly (e.g., monthly, quarterly)</a:t>
            </a:r>
          </a:p>
          <a:p>
            <a:pPr>
              <a:spcBef>
                <a:spcPts val="600"/>
              </a:spcBef>
            </a:pPr>
            <a:r>
              <a:rPr lang="en-US" sz="2400"/>
              <a:t>Identify areas of additional professional learning for faculty and staff and support faculty and staff access to professional learning</a:t>
            </a:r>
          </a:p>
          <a:p>
            <a:pPr>
              <a:spcBef>
                <a:spcPts val="600"/>
              </a:spcBef>
            </a:pPr>
            <a:r>
              <a:rPr lang="en-US" sz="2400"/>
              <a:t>Address any barriers to implementing your Ci3T model</a:t>
            </a:r>
          </a:p>
          <a:p>
            <a:pPr marL="0" indent="0">
              <a:spcBef>
                <a:spcPts val="600"/>
              </a:spcBef>
              <a:buNone/>
            </a:pPr>
            <a:endParaRPr lang="en-US" sz="2400"/>
          </a:p>
        </p:txBody>
      </p:sp>
    </p:spTree>
    <p:extLst>
      <p:ext uri="{BB962C8B-B14F-4D97-AF65-F5344CB8AC3E}">
        <p14:creationId xmlns:p14="http://schemas.microsoft.com/office/powerpoint/2010/main" val="2813498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97F9B1-2089-30E1-69A5-1785173337B7}"/>
              </a:ext>
            </a:extLst>
          </p:cNvPr>
          <p:cNvSpPr>
            <a:spLocks noGrp="1"/>
          </p:cNvSpPr>
          <p:nvPr>
            <p:ph type="title"/>
          </p:nvPr>
        </p:nvSpPr>
        <p:spPr/>
        <p:txBody>
          <a:bodyPr/>
          <a:lstStyle/>
          <a:p>
            <a:r>
              <a:rPr lang="en-US">
                <a:cs typeface="Calibri"/>
              </a:rPr>
              <a:t>Checking in</a:t>
            </a:r>
            <a:endParaRPr lang="en-US"/>
          </a:p>
        </p:txBody>
      </p:sp>
      <p:sp>
        <p:nvSpPr>
          <p:cNvPr id="5" name="Content Placeholder 4">
            <a:extLst>
              <a:ext uri="{FF2B5EF4-FFF2-40B4-BE49-F238E27FC236}">
                <a16:creationId xmlns:a16="http://schemas.microsoft.com/office/drawing/2014/main" id="{CF3A8CA5-1883-6879-EEFD-4E1F53B264A1}"/>
              </a:ext>
            </a:extLst>
          </p:cNvPr>
          <p:cNvSpPr>
            <a:spLocks noGrp="1"/>
          </p:cNvSpPr>
          <p:nvPr>
            <p:ph sz="half" idx="1"/>
          </p:nvPr>
        </p:nvSpPr>
        <p:spPr/>
        <p:txBody>
          <a:bodyPr vert="horz" lIns="91440" tIns="45720" rIns="91440" bIns="45720" rtlCol="0" anchor="t">
            <a:normAutofit/>
          </a:bodyPr>
          <a:lstStyle/>
          <a:p>
            <a:r>
              <a:rPr lang="en-US">
                <a:cs typeface="Arial"/>
              </a:rPr>
              <a:t>Ci3T Knowledge, Confidence, and Use (KCU) Survey</a:t>
            </a:r>
          </a:p>
          <a:p>
            <a:endParaRPr lang="en-US">
              <a:cs typeface="Arial"/>
            </a:endParaRPr>
          </a:p>
        </p:txBody>
      </p:sp>
      <p:pic>
        <p:nvPicPr>
          <p:cNvPr id="9" name="Picture 8">
            <a:extLst>
              <a:ext uri="{FF2B5EF4-FFF2-40B4-BE49-F238E27FC236}">
                <a16:creationId xmlns:a16="http://schemas.microsoft.com/office/drawing/2014/main" id="{F068EF57-11D8-1E15-E92E-2EECBC57BE98}"/>
              </a:ext>
            </a:extLst>
          </p:cNvPr>
          <p:cNvPicPr>
            <a:picLocks noChangeAspect="1"/>
          </p:cNvPicPr>
          <p:nvPr/>
        </p:nvPicPr>
        <p:blipFill>
          <a:blip r:embed="rId2"/>
          <a:stretch>
            <a:fillRect/>
          </a:stretch>
        </p:blipFill>
        <p:spPr>
          <a:xfrm>
            <a:off x="6303210" y="692727"/>
            <a:ext cx="4436371" cy="7672314"/>
          </a:xfrm>
          <a:prstGeom prst="rect">
            <a:avLst/>
          </a:prstGeom>
          <a:ln>
            <a:solidFill>
              <a:schemeClr val="tx1"/>
            </a:solidFill>
          </a:ln>
        </p:spPr>
      </p:pic>
      <p:pic>
        <p:nvPicPr>
          <p:cNvPr id="10" name="Picture 9">
            <a:extLst>
              <a:ext uri="{FF2B5EF4-FFF2-40B4-BE49-F238E27FC236}">
                <a16:creationId xmlns:a16="http://schemas.microsoft.com/office/drawing/2014/main" id="{62039744-62C4-9740-AFB8-3516A2FF6D65}"/>
              </a:ext>
            </a:extLst>
          </p:cNvPr>
          <p:cNvPicPr>
            <a:picLocks noChangeAspect="1"/>
          </p:cNvPicPr>
          <p:nvPr/>
        </p:nvPicPr>
        <p:blipFill>
          <a:blip r:embed="rId3"/>
          <a:stretch>
            <a:fillRect/>
          </a:stretch>
        </p:blipFill>
        <p:spPr>
          <a:xfrm>
            <a:off x="7573805" y="1477818"/>
            <a:ext cx="4490565" cy="7854050"/>
          </a:xfrm>
          <a:prstGeom prst="rect">
            <a:avLst/>
          </a:prstGeom>
          <a:ln>
            <a:solidFill>
              <a:schemeClr val="tx1"/>
            </a:solidFill>
          </a:ln>
        </p:spPr>
      </p:pic>
      <p:grpSp>
        <p:nvGrpSpPr>
          <p:cNvPr id="11" name="Group 10">
            <a:extLst>
              <a:ext uri="{FF2B5EF4-FFF2-40B4-BE49-F238E27FC236}">
                <a16:creationId xmlns:a16="http://schemas.microsoft.com/office/drawing/2014/main" id="{440DAB61-1CA4-5E12-BF73-4CACDA89983A}"/>
              </a:ext>
            </a:extLst>
          </p:cNvPr>
          <p:cNvGrpSpPr/>
          <p:nvPr/>
        </p:nvGrpSpPr>
        <p:grpSpPr>
          <a:xfrm>
            <a:off x="1358005" y="3029994"/>
            <a:ext cx="3312603" cy="1412697"/>
            <a:chOff x="-142157" y="688936"/>
            <a:chExt cx="2690514" cy="947935"/>
          </a:xfrm>
        </p:grpSpPr>
        <p:sp>
          <p:nvSpPr>
            <p:cNvPr id="12" name="Rectangle: Rounded Corners 11">
              <a:extLst>
                <a:ext uri="{FF2B5EF4-FFF2-40B4-BE49-F238E27FC236}">
                  <a16:creationId xmlns:a16="http://schemas.microsoft.com/office/drawing/2014/main" id="{3E3FF9E7-53B6-4BB4-CEB5-5C71E9478E5F}"/>
                </a:ext>
              </a:extLst>
            </p:cNvPr>
            <p:cNvSpPr/>
            <p:nvPr/>
          </p:nvSpPr>
          <p:spPr>
            <a:xfrm>
              <a:off x="-142157" y="736592"/>
              <a:ext cx="2690514" cy="900279"/>
            </a:xfrm>
            <a:prstGeom prst="roundRect">
              <a:avLst/>
            </a:prstGeom>
            <a:solidFill>
              <a:schemeClr val="accent2">
                <a:lumMod val="20000"/>
                <a:lumOff val="80000"/>
              </a:schemeClr>
            </a:solidFill>
            <a:ln>
              <a:solidFill>
                <a:schemeClr val="tx1"/>
              </a:solidFill>
            </a:ln>
          </p:spPr>
          <p:style>
            <a:lnRef idx="2">
              <a:scrgbClr r="0" g="0" b="0"/>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sp>
        <p:sp>
          <p:nvSpPr>
            <p:cNvPr id="13" name="Rectangle: Rounded Corners 4">
              <a:extLst>
                <a:ext uri="{FF2B5EF4-FFF2-40B4-BE49-F238E27FC236}">
                  <a16:creationId xmlns:a16="http://schemas.microsoft.com/office/drawing/2014/main" id="{350516B8-9F44-A528-F671-324C88A2F08C}"/>
                </a:ext>
              </a:extLst>
            </p:cNvPr>
            <p:cNvSpPr txBox="1"/>
            <p:nvPr/>
          </p:nvSpPr>
          <p:spPr>
            <a:xfrm>
              <a:off x="-98209" y="688936"/>
              <a:ext cx="2602618" cy="8123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533400">
                <a:lnSpc>
                  <a:spcPct val="250000"/>
                </a:lnSpc>
                <a:spcBef>
                  <a:spcPct val="0"/>
                </a:spcBef>
                <a:spcAft>
                  <a:spcPct val="35000"/>
                </a:spcAft>
                <a:buNone/>
              </a:pPr>
              <a:r>
                <a:rPr lang="en-US" sz="1600" kern="1200">
                  <a:solidFill>
                    <a:schemeClr val="tx1"/>
                  </a:solidFill>
                  <a:latin typeface="Arial" panose="020B0604020202020204"/>
                </a:rPr>
                <a:t>Check you email to access the</a:t>
              </a:r>
              <a:r>
                <a:rPr lang="en-US" sz="1600">
                  <a:solidFill>
                    <a:schemeClr val="tx1"/>
                  </a:solidFill>
                  <a:latin typeface="Arial" panose="020B0604020202020204"/>
                </a:rPr>
                <a:t>!</a:t>
              </a:r>
            </a:p>
            <a:p>
              <a:pPr marL="0" lvl="0" indent="0" algn="ctr" defTabSz="533400">
                <a:lnSpc>
                  <a:spcPct val="90000"/>
                </a:lnSpc>
                <a:spcBef>
                  <a:spcPct val="0"/>
                </a:spcBef>
                <a:spcAft>
                  <a:spcPct val="35000"/>
                </a:spcAft>
                <a:buNone/>
              </a:pPr>
              <a:r>
                <a:rPr lang="en-US" sz="1600" kern="1200">
                  <a:solidFill>
                    <a:schemeClr val="tx1"/>
                  </a:solidFill>
                  <a:latin typeface="Arial" panose="020B0604020202020204"/>
                </a:rPr>
                <a:t>Please note, this link is personalized to you!</a:t>
              </a:r>
              <a:endParaRPr lang="en-US" sz="1600" kern="1200">
                <a:solidFill>
                  <a:schemeClr val="tx1"/>
                </a:solidFill>
              </a:endParaRPr>
            </a:p>
          </p:txBody>
        </p:sp>
      </p:grpSp>
    </p:spTree>
    <p:extLst>
      <p:ext uri="{BB962C8B-B14F-4D97-AF65-F5344CB8AC3E}">
        <p14:creationId xmlns:p14="http://schemas.microsoft.com/office/powerpoint/2010/main" val="140923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Procedures for Monitoring</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lstStyle/>
          <a:p>
            <a:r>
              <a:rPr lang="en-US"/>
              <a:t>Review your School’s Social Validity &amp; Treatment Integrity Data</a:t>
            </a:r>
          </a:p>
          <a:p>
            <a:r>
              <a:rPr lang="en-US"/>
              <a:t>Review your School’s Spring Screening Data</a:t>
            </a:r>
          </a:p>
        </p:txBody>
      </p:sp>
    </p:spTree>
    <p:extLst>
      <p:ext uri="{BB962C8B-B14F-4D97-AF65-F5344CB8AC3E}">
        <p14:creationId xmlns:p14="http://schemas.microsoft.com/office/powerpoint/2010/main" val="436510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7"/>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6850" y="3961468"/>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9"/>
          <a:stretch>
            <a:fillRect/>
          </a:stretch>
        </p:blipFill>
        <p:spPr>
          <a:xfrm>
            <a:off x="604167" y="3708400"/>
            <a:ext cx="1602327" cy="2073416"/>
          </a:xfrm>
          <a:prstGeom prst="rect">
            <a:avLst/>
          </a:prstGeom>
          <a:ln>
            <a:solidFill>
              <a:schemeClr val="tx1"/>
            </a:solidFill>
          </a:ln>
        </p:spPr>
      </p:pic>
      <p:sp>
        <p:nvSpPr>
          <p:cNvPr id="8" name="Oval 7">
            <a:extLst>
              <a:ext uri="{FF2B5EF4-FFF2-40B4-BE49-F238E27FC236}">
                <a16:creationId xmlns:a16="http://schemas.microsoft.com/office/drawing/2014/main" id="{F3ED5B9D-A892-3DDC-AB61-0BF0C3C084EC}"/>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CBB2F4D-E4A5-577F-66E3-3CC624EDAD76}"/>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71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2449" b="26557"/>
          <a:stretch/>
        </p:blipFill>
        <p:spPr>
          <a:xfrm>
            <a:off x="1658470" y="1951946"/>
            <a:ext cx="8875059" cy="349713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a:t>Ci3T Primary Plan</a:t>
            </a:r>
            <a:br>
              <a:rPr lang="en-US"/>
            </a:br>
            <a:r>
              <a:rPr lang="en-US"/>
              <a:t>Procedures for Monitoring: Elementary</a:t>
            </a:r>
          </a:p>
        </p:txBody>
      </p:sp>
      <p:sp>
        <p:nvSpPr>
          <p:cNvPr id="8" name="Rectangle 7">
            <a:extLst>
              <a:ext uri="{FF2B5EF4-FFF2-40B4-BE49-F238E27FC236}">
                <a16:creationId xmlns:a16="http://schemas.microsoft.com/office/drawing/2014/main" id="{0B71E0E7-D7B2-6748-99A7-142803FFAEA2}"/>
              </a:ext>
            </a:extLst>
          </p:cNvPr>
          <p:cNvSpPr/>
          <p:nvPr/>
        </p:nvSpPr>
        <p:spPr>
          <a:xfrm>
            <a:off x="4353826" y="3641685"/>
            <a:ext cx="5685525" cy="1706603"/>
          </a:xfrm>
          <a:prstGeom prst="rect">
            <a:avLst/>
          </a:prstGeom>
          <a:noFill/>
          <a:ln w="1905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ight Arrow 2">
            <a:extLst>
              <a:ext uri="{FF2B5EF4-FFF2-40B4-BE49-F238E27FC236}">
                <a16:creationId xmlns:a16="http://schemas.microsoft.com/office/drawing/2014/main" id="{40A7CC71-D957-9649-8255-74C1AD03141C}"/>
              </a:ext>
            </a:extLst>
          </p:cNvPr>
          <p:cNvSpPr/>
          <p:nvPr/>
        </p:nvSpPr>
        <p:spPr>
          <a:xfrm>
            <a:off x="4353826" y="5271878"/>
            <a:ext cx="5370897" cy="1325563"/>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Program Measures and Goals</a:t>
            </a:r>
          </a:p>
        </p:txBody>
      </p:sp>
    </p:spTree>
    <p:extLst>
      <p:ext uri="{BB962C8B-B14F-4D97-AF65-F5344CB8AC3E}">
        <p14:creationId xmlns:p14="http://schemas.microsoft.com/office/powerpoint/2010/main" val="289539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AC47AF-C189-44B5-9C87-D96F11153CA7}"/>
              </a:ext>
            </a:extLst>
          </p:cNvPr>
          <p:cNvGraphicFramePr>
            <a:graphicFrameLocks noGrp="1"/>
          </p:cNvGraphicFramePr>
          <p:nvPr/>
        </p:nvGraphicFramePr>
        <p:xfrm>
          <a:off x="838203" y="4766179"/>
          <a:ext cx="10515594" cy="1657273"/>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11820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Program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2609216"/>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Primary Intervention Rating Scale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76173859"/>
                  </a:ext>
                </a:extLst>
              </a:tr>
              <a:tr h="144240">
                <a:tc>
                  <a:txBody>
                    <a:bodyPr/>
                    <a:lstStyle/>
                    <a:p>
                      <a:pPr marL="0" marR="0">
                        <a:spcBef>
                          <a:spcPts val="0"/>
                        </a:spcBef>
                        <a:spcAft>
                          <a:spcPts val="0"/>
                        </a:spcAft>
                      </a:pPr>
                      <a:r>
                        <a:rPr lang="en-US" sz="1700">
                          <a:effectLst/>
                          <a:latin typeface="Times New Roman" panose="02020603050405020304" pitchFamily="18" charset="0"/>
                          <a:ea typeface="Times New Roman" panose="02020603050405020304" pitchFamily="18" charset="0"/>
                        </a:rPr>
                        <a:t>School-wide Evaluation Tool</a:t>
                      </a: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50477725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Teacher Self-Report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27652702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Direct Observation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83129939"/>
                  </a:ext>
                </a:extLst>
              </a:tr>
              <a:tr h="144240">
                <a:tc>
                  <a:txBody>
                    <a:bodyPr/>
                    <a:lstStyle/>
                    <a:p>
                      <a:pPr marL="0" marR="0">
                        <a:spcBef>
                          <a:spcPts val="0"/>
                        </a:spcBef>
                        <a:spcAft>
                          <a:spcPts val="0"/>
                        </a:spcAft>
                      </a:pPr>
                      <a:r>
                        <a:rPr lang="en-US" sz="1700" i="1" kern="1400">
                          <a:solidFill>
                            <a:srgbClr val="000000"/>
                          </a:solidFill>
                          <a:effectLst/>
                          <a:latin typeface="Times New Roman" panose="02020603050405020304" pitchFamily="18" charset="0"/>
                          <a:ea typeface="Times New Roman" panose="02020603050405020304" pitchFamily="18" charset="0"/>
                        </a:rPr>
                        <a:t>Second Step®</a:t>
                      </a:r>
                      <a:r>
                        <a:rPr lang="en-US" sz="1700" kern="1400">
                          <a:solidFill>
                            <a:srgbClr val="000000"/>
                          </a:solidFill>
                          <a:effectLst/>
                          <a:latin typeface="Times New Roman" panose="02020603050405020304" pitchFamily="18" charset="0"/>
                          <a:ea typeface="Times New Roman" panose="02020603050405020304" pitchFamily="18" charset="0"/>
                        </a:rPr>
                        <a:t> Treatment Integrity</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61032454"/>
                  </a:ext>
                </a:extLst>
              </a:tr>
            </a:tbl>
          </a:graphicData>
        </a:graphic>
      </p:graphicFrame>
      <p:graphicFrame>
        <p:nvGraphicFramePr>
          <p:cNvPr id="3" name="Table 2">
            <a:extLst>
              <a:ext uri="{FF2B5EF4-FFF2-40B4-BE49-F238E27FC236}">
                <a16:creationId xmlns:a16="http://schemas.microsoft.com/office/drawing/2014/main" id="{75F23141-81B8-490D-965D-FC572AAF16F3}"/>
              </a:ext>
            </a:extLst>
          </p:cNvPr>
          <p:cNvGraphicFramePr>
            <a:graphicFrameLocks noGrp="1"/>
          </p:cNvGraphicFramePr>
          <p:nvPr/>
        </p:nvGraphicFramePr>
        <p:xfrm>
          <a:off x="838203" y="262189"/>
          <a:ext cx="10515594" cy="4503990"/>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232901">
                <a:tc gridSpan="11">
                  <a:txBody>
                    <a:bodyPr/>
                    <a:lstStyle/>
                    <a:p>
                      <a:pPr marL="0" marR="0" algn="ctr">
                        <a:spcBef>
                          <a:spcPts val="0"/>
                        </a:spcBef>
                        <a:spcAft>
                          <a:spcPts val="0"/>
                        </a:spcAft>
                      </a:pPr>
                      <a:r>
                        <a:rPr lang="en-US" sz="1700" b="1" kern="1200">
                          <a:effectLst/>
                          <a:latin typeface="Times New Roman" panose="02020603050405020304" pitchFamily="18" charset="0"/>
                          <a:ea typeface="Times New Roman" panose="02020603050405020304" pitchFamily="18" charset="0"/>
                        </a:rPr>
                        <a:t>Sample Elementary Assessment Schedule</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4632484"/>
                  </a:ext>
                </a:extLst>
              </a:tr>
              <a:tr h="255838">
                <a:tc>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Measure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Aug</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Sep</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Oct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Nov</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Dec</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Jan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Feb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Apr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May</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461819868"/>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School Demographics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250171"/>
                  </a:ext>
                </a:extLst>
              </a:tr>
              <a:tr h="160560">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Student Demographic Information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p>
                  </a:txBody>
                  <a:tcPr marL="47639" marR="47639"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312651209"/>
                  </a:ext>
                </a:extLst>
              </a:tr>
              <a:tr h="169383">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Screening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3328996"/>
                  </a:ext>
                </a:extLst>
              </a:tr>
              <a:tr h="177763">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Behavior Screeners: SRSS-IE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830347614"/>
                  </a:ext>
                </a:extLst>
              </a:tr>
              <a:tr h="2187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Academic Screeners: AIMSWeb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23027825"/>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Academic</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9771258"/>
                  </a:ext>
                </a:extLst>
              </a:tr>
              <a:tr h="127037">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State &amp; District assessment</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142984333"/>
                  </a:ext>
                </a:extLst>
              </a:tr>
              <a:tr h="130566">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Progress reports</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277660522"/>
                  </a:ext>
                </a:extLst>
              </a:tr>
              <a:tr h="186586">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Behavior</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2437607"/>
                  </a:ext>
                </a:extLst>
              </a:tr>
              <a:tr h="127037">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Absences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037911992"/>
                  </a:ext>
                </a:extLst>
              </a:tr>
              <a:tr h="138946">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Office discipline referrals (ODR)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508103628"/>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Counselor referrals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939964601"/>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Nurse visits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749646401"/>
                  </a:ext>
                </a:extLst>
              </a:tr>
            </a:tbl>
          </a:graphicData>
        </a:graphic>
      </p:graphicFrame>
      <p:sp>
        <p:nvSpPr>
          <p:cNvPr id="4" name="Rectangle 3">
            <a:extLst>
              <a:ext uri="{FF2B5EF4-FFF2-40B4-BE49-F238E27FC236}">
                <a16:creationId xmlns:a16="http://schemas.microsoft.com/office/drawing/2014/main" id="{B063C4E0-E6FA-4118-BECE-7653DC1246CF}"/>
              </a:ext>
            </a:extLst>
          </p:cNvPr>
          <p:cNvSpPr/>
          <p:nvPr/>
        </p:nvSpPr>
        <p:spPr>
          <a:xfrm>
            <a:off x="838196" y="4766179"/>
            <a:ext cx="10515594" cy="1657273"/>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2087E3-8F01-4945-A86D-3D4953A3E089}"/>
              </a:ext>
            </a:extLst>
          </p:cNvPr>
          <p:cNvSpPr txBox="1"/>
          <p:nvPr/>
        </p:nvSpPr>
        <p:spPr>
          <a:xfrm>
            <a:off x="838196" y="6423452"/>
            <a:ext cx="10515601" cy="415498"/>
          </a:xfrm>
          <a:prstGeom prst="rect">
            <a:avLst/>
          </a:prstGeom>
          <a:noFill/>
        </p:spPr>
        <p:txBody>
          <a:bodyPr wrap="square">
            <a:spAutoFit/>
          </a:bodyPr>
          <a:lstStyle/>
          <a:p>
            <a:pPr marL="0" marR="0">
              <a:spcBef>
                <a:spcPts val="0"/>
              </a:spcBef>
              <a:spcAft>
                <a:spcPts val="0"/>
              </a:spcAft>
              <a:tabLst>
                <a:tab pos="2743200" algn="ctr"/>
                <a:tab pos="5486400" algn="r"/>
              </a:tabLst>
            </a:pPr>
            <a:r>
              <a:rPr lang="en-US" sz="1050">
                <a:effectLst/>
                <a:latin typeface="Times New Roman" panose="02020603050405020304" pitchFamily="18" charset="0"/>
                <a:ea typeface="Times New Roman" panose="02020603050405020304" pitchFamily="18" charset="0"/>
              </a:rPr>
              <a:t>Adapted from </a:t>
            </a:r>
            <a:r>
              <a:rPr lang="en-US" sz="1050">
                <a:solidFill>
                  <a:srgbClr val="000000"/>
                </a:solidFill>
                <a:effectLst/>
                <a:latin typeface="Times New Roman" panose="02020603050405020304" pitchFamily="18" charset="0"/>
                <a:ea typeface="Calibri" panose="020F0502020204030204" pitchFamily="34" charset="0"/>
              </a:rPr>
              <a:t>Lane, K. L., Oakes, W. P., Cantwell, E. D., &amp; Royer, D. J. (2018). </a:t>
            </a:r>
            <a:r>
              <a:rPr lang="en-US" sz="1050" i="1">
                <a:solidFill>
                  <a:srgbClr val="000000"/>
                </a:solidFill>
                <a:effectLst/>
                <a:latin typeface="Times New Roman" panose="02020603050405020304" pitchFamily="18" charset="0"/>
                <a:ea typeface="Calibri" panose="020F0502020204030204" pitchFamily="34" charset="0"/>
              </a:rPr>
              <a:t>Building and installing comprehensive, integrated, three-tiered (Ci3T) models of prevention: A practical guide to supporting school success V1.2. </a:t>
            </a:r>
            <a:r>
              <a:rPr lang="en-US" sz="1050">
                <a:solidFill>
                  <a:srgbClr val="000000"/>
                </a:solidFill>
                <a:effectLst/>
                <a:latin typeface="Times New Roman" panose="02020603050405020304" pitchFamily="18" charset="0"/>
                <a:ea typeface="Calibri" panose="020F0502020204030204" pitchFamily="34" charset="0"/>
              </a:rPr>
              <a:t>KOI Education. (Interactive eBook)</a:t>
            </a:r>
            <a:endParaRPr lang="en-US" sz="11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5087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Procedures for Monitoring</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lstStyle/>
          <a:p>
            <a:r>
              <a:rPr lang="en-US" b="1"/>
              <a:t>Review your School’s Social Validity &amp; Treatment Integrity Data</a:t>
            </a:r>
          </a:p>
          <a:p>
            <a:r>
              <a:rPr lang="en-US"/>
              <a:t>Review your School’s Spring Screening Data</a:t>
            </a:r>
          </a:p>
        </p:txBody>
      </p:sp>
    </p:spTree>
    <p:extLst>
      <p:ext uri="{BB962C8B-B14F-4D97-AF65-F5344CB8AC3E}">
        <p14:creationId xmlns:p14="http://schemas.microsoft.com/office/powerpoint/2010/main" val="2387146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a:srcRect/>
          <a:stretch/>
        </p:blipFill>
        <p:spPr>
          <a:xfrm>
            <a:off x="4549438" y="2020446"/>
            <a:ext cx="317836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4"/>
          <a:srcRect/>
          <a:stretch/>
        </p:blipFill>
        <p:spPr>
          <a:xfrm>
            <a:off x="8356866" y="2020446"/>
            <a:ext cx="3187434" cy="4124918"/>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1560263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graphicFrame>
        <p:nvGraphicFramePr>
          <p:cNvPr id="6" name="Table 5">
            <a:extLst>
              <a:ext uri="{FF2B5EF4-FFF2-40B4-BE49-F238E27FC236}">
                <a16:creationId xmlns:a16="http://schemas.microsoft.com/office/drawing/2014/main" id="{2A3820A1-E177-4AC3-A92B-A90ECDF74B2B}"/>
              </a:ext>
            </a:extLst>
          </p:cNvPr>
          <p:cNvGraphicFramePr>
            <a:graphicFrameLocks noGrp="1"/>
          </p:cNvGraphicFramePr>
          <p:nvPr/>
        </p:nvGraphicFramePr>
        <p:xfrm>
          <a:off x="838200" y="5125768"/>
          <a:ext cx="10515600" cy="1244373"/>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2034406">
                  <a:extLst>
                    <a:ext uri="{9D8B030D-6E8A-4147-A177-3AD203B41FA5}">
                      <a16:colId xmlns:a16="http://schemas.microsoft.com/office/drawing/2014/main" val="20001"/>
                    </a:ext>
                  </a:extLst>
                </a:gridCol>
                <a:gridCol w="1967106">
                  <a:extLst>
                    <a:ext uri="{9D8B030D-6E8A-4147-A177-3AD203B41FA5}">
                      <a16:colId xmlns:a16="http://schemas.microsoft.com/office/drawing/2014/main" val="20002"/>
                    </a:ext>
                  </a:extLst>
                </a:gridCol>
                <a:gridCol w="1825855">
                  <a:extLst>
                    <a:ext uri="{9D8B030D-6E8A-4147-A177-3AD203B41FA5}">
                      <a16:colId xmlns:a16="http://schemas.microsoft.com/office/drawing/2014/main" val="20003"/>
                    </a:ext>
                  </a:extLst>
                </a:gridCol>
                <a:gridCol w="1896480">
                  <a:extLst>
                    <a:ext uri="{9D8B030D-6E8A-4147-A177-3AD203B41FA5}">
                      <a16:colId xmlns:a16="http://schemas.microsoft.com/office/drawing/2014/main" val="20004"/>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accent5"/>
                    </a:solidFill>
                  </a:tcPr>
                </a:tc>
                <a:tc gridSpan="2">
                  <a:txBody>
                    <a:bodyPr/>
                    <a:lstStyle/>
                    <a:p>
                      <a:pPr algn="ctr"/>
                      <a:r>
                        <a:rPr lang="en-US" sz="2000"/>
                        <a:t>Fall</a:t>
                      </a:r>
                    </a:p>
                  </a:txBody>
                  <a:tcPr marT="45715" marB="45715" anchor="ctr">
                    <a:solidFill>
                      <a:schemeClr val="accent5"/>
                    </a:solidFill>
                  </a:tcPr>
                </a:tc>
                <a:tc hMerge="1">
                  <a:txBody>
                    <a:bodyPr/>
                    <a:lstStyle/>
                    <a:p>
                      <a:pPr algn="ctr"/>
                      <a:endParaRPr lang="en-US" sz="1800"/>
                    </a:p>
                  </a:txBody>
                  <a:tcPr marT="45724" marB="45724"/>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a:t>
                      </a:r>
                    </a:p>
                  </a:txBody>
                  <a:tcPr marT="45715" marB="45715" anchor="ctr">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451913">
                <a:tc>
                  <a:txBody>
                    <a:bodyPr/>
                    <a:lstStyle/>
                    <a:p>
                      <a:pPr algn="ct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extLst>
                  <a:ext uri="{0D108BD9-81ED-4DB2-BD59-A6C34878D82A}">
                    <a16:rowId xmlns:a16="http://schemas.microsoft.com/office/drawing/2014/main" val="10001"/>
                  </a:ext>
                </a:extLst>
              </a:tr>
              <a:tr h="365760">
                <a:tc>
                  <a:txBody>
                    <a:bodyPr/>
                    <a:lstStyle/>
                    <a:p>
                      <a:r>
                        <a:rPr lang="en-US" sz="2000"/>
                        <a:t>2020-2021</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chemeClr val="accent5">
                        <a:tint val="20000"/>
                        <a:alpha val="71000"/>
                      </a:schemeClr>
                    </a:solidFill>
                  </a:tcPr>
                </a:tc>
                <a:tc>
                  <a:txBody>
                    <a:bodyPr/>
                    <a:lstStyle/>
                    <a:p>
                      <a:pPr algn="ctr"/>
                      <a:r>
                        <a:rPr lang="en-US" sz="2000"/>
                        <a:t>TBD</a:t>
                      </a:r>
                    </a:p>
                  </a:txBody>
                  <a:tcPr marT="45715" marB="45715" anchor="ctr">
                    <a:solidFill>
                      <a:schemeClr val="accent5">
                        <a:tint val="20000"/>
                        <a:alpha val="71000"/>
                      </a:schemeClr>
                    </a:solidFill>
                  </a:tcPr>
                </a:tc>
                <a:tc>
                  <a:txBody>
                    <a:bodyPr/>
                    <a:lstStyle/>
                    <a:p>
                      <a:pPr algn="ctr" fontAlgn="ctr"/>
                      <a:r>
                        <a:rPr lang="en-US" sz="2000" kern="1200">
                          <a:solidFill>
                            <a:schemeClr val="dk1"/>
                          </a:solidFill>
                          <a:latin typeface="+mn-lt"/>
                          <a:ea typeface="+mn-ea"/>
                          <a:cs typeface="+mn-cs"/>
                        </a:rPr>
                        <a:t>TBD</a:t>
                      </a:r>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
        <p:nvSpPr>
          <p:cNvPr id="7" name="Title 3">
            <a:extLst>
              <a:ext uri="{FF2B5EF4-FFF2-40B4-BE49-F238E27FC236}">
                <a16:creationId xmlns:a16="http://schemas.microsoft.com/office/drawing/2014/main" id="{E887626D-D50D-497F-BF38-C64119CCEF2D}"/>
              </a:ext>
            </a:extLst>
          </p:cNvPr>
          <p:cNvSpPr txBox="1">
            <a:spLocks/>
          </p:cNvSpPr>
          <p:nvPr/>
        </p:nvSpPr>
        <p:spPr>
          <a:xfrm>
            <a:off x="838200" y="4658628"/>
            <a:ext cx="10515600" cy="467140"/>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t>Social Validity: </a:t>
            </a:r>
            <a:r>
              <a:rPr lang="en-US" sz="2000">
                <a:solidFill>
                  <a:schemeClr val="accent6">
                    <a:lumMod val="75000"/>
                  </a:schemeClr>
                </a:solidFill>
              </a:rPr>
              <a:t>PIRS</a:t>
            </a:r>
            <a:r>
              <a:rPr lang="en-US" sz="2000"/>
              <a:t> Results</a:t>
            </a:r>
          </a:p>
        </p:txBody>
      </p:sp>
    </p:spTree>
    <p:extLst>
      <p:ext uri="{BB962C8B-B14F-4D97-AF65-F5344CB8AC3E}">
        <p14:creationId xmlns:p14="http://schemas.microsoft.com/office/powerpoint/2010/main" val="2915445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Treatment Integrity</a:t>
            </a:r>
            <a:br>
              <a:rPr lang="en-US"/>
            </a:br>
            <a:r>
              <a:rPr lang="en-US" sz="3600" b="0"/>
              <a:t>Is Ci3T being implemented as planned?</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p:txBody>
          <a:bodyPr/>
          <a:lstStyle/>
          <a:p>
            <a:pPr marL="0" indent="0">
              <a:buNone/>
            </a:pPr>
            <a:r>
              <a:rPr lang="en-US"/>
              <a:t>Three measures of treatment integrity:</a:t>
            </a:r>
          </a:p>
          <a:p>
            <a:pPr marL="514350" indent="-514350">
              <a:buFont typeface="+mj-lt"/>
              <a:buAutoNum type="arabicPeriod"/>
            </a:pPr>
            <a:r>
              <a:rPr lang="en-US"/>
              <a:t>Ci3T Treatment Integrity: Teacher Self-Report  (Ci3T TI: TSR)</a:t>
            </a:r>
          </a:p>
          <a:p>
            <a:pPr marL="514350" indent="-514350">
              <a:buFont typeface="+mj-lt"/>
              <a:buAutoNum type="arabicPeriod"/>
            </a:pPr>
            <a:r>
              <a:rPr lang="en-US"/>
              <a:t>Ci3T Treatment Integrity: Direct Observation (Ci3T TI: DO)</a:t>
            </a:r>
          </a:p>
          <a:p>
            <a:pPr marL="514350" indent="-514350">
              <a:buClr>
                <a:schemeClr val="tx1"/>
              </a:buClr>
              <a:buFont typeface="+mj-lt"/>
              <a:buAutoNum type="arabicPeriod"/>
            </a:pPr>
            <a:r>
              <a:rPr lang="en-US"/>
              <a:t>Tiered Fidelity Inventory (TFI)</a:t>
            </a:r>
          </a:p>
        </p:txBody>
      </p:sp>
      <p:pic>
        <p:nvPicPr>
          <p:cNvPr id="4" name="Picture 3">
            <a:extLst>
              <a:ext uri="{FF2B5EF4-FFF2-40B4-BE49-F238E27FC236}">
                <a16:creationId xmlns:a16="http://schemas.microsoft.com/office/drawing/2014/main" id="{6E8BDFB9-E80B-5DA4-A2BD-E8BA751E9386}"/>
              </a:ext>
            </a:extLst>
          </p:cNvPr>
          <p:cNvPicPr>
            <a:picLocks noChangeAspect="1"/>
          </p:cNvPicPr>
          <p:nvPr/>
        </p:nvPicPr>
        <p:blipFill>
          <a:blip r:embed="rId2"/>
          <a:stretch>
            <a:fillRect/>
          </a:stretch>
        </p:blipFill>
        <p:spPr>
          <a:xfrm>
            <a:off x="7554686" y="3396340"/>
            <a:ext cx="3113314" cy="3113314"/>
          </a:xfrm>
          <a:prstGeom prst="rect">
            <a:avLst/>
          </a:prstGeom>
        </p:spPr>
      </p:pic>
    </p:spTree>
    <p:extLst>
      <p:ext uri="{BB962C8B-B14F-4D97-AF65-F5344CB8AC3E}">
        <p14:creationId xmlns:p14="http://schemas.microsoft.com/office/powerpoint/2010/main" val="3376268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7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descr="Diagram, text&#10;&#10;Description automatically generated with medium confidence">
            <a:extLst>
              <a:ext uri="{FF2B5EF4-FFF2-40B4-BE49-F238E27FC236}">
                <a16:creationId xmlns:a16="http://schemas.microsoft.com/office/drawing/2014/main" id="{04100678-64B9-4F99-BA3C-F7E9988D42BE}"/>
              </a:ext>
            </a:extLst>
          </p:cNvPr>
          <p:cNvPicPr>
            <a:picLocks noChangeAspect="1"/>
          </p:cNvPicPr>
          <p:nvPr/>
        </p:nvPicPr>
        <p:blipFill>
          <a:blip r:embed="rId3"/>
          <a:stretch>
            <a:fillRect/>
          </a:stretch>
        </p:blipFill>
        <p:spPr>
          <a:xfrm>
            <a:off x="3527106" y="127818"/>
            <a:ext cx="5137788" cy="6646977"/>
          </a:xfrm>
          <a:prstGeom prst="rect">
            <a:avLst/>
          </a:prstGeom>
          <a:ln>
            <a:solidFill>
              <a:schemeClr val="tx1"/>
            </a:solidFill>
          </a:ln>
        </p:spPr>
      </p:pic>
    </p:spTree>
    <p:extLst>
      <p:ext uri="{BB962C8B-B14F-4D97-AF65-F5344CB8AC3E}">
        <p14:creationId xmlns:p14="http://schemas.microsoft.com/office/powerpoint/2010/main" val="6238204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7"/>
          </a:xfrm>
          <a:prstGeom prst="rect">
            <a:avLst/>
          </a:prstGeom>
          <a:ln>
            <a:solidFill>
              <a:schemeClr val="tx1"/>
            </a:solidFill>
          </a:ln>
        </p:spPr>
      </p:pic>
    </p:spTree>
    <p:extLst>
      <p:ext uri="{BB962C8B-B14F-4D97-AF65-F5344CB8AC3E}">
        <p14:creationId xmlns:p14="http://schemas.microsoft.com/office/powerpoint/2010/main" val="3697368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232999" y="-2507053"/>
            <a:ext cx="8855882" cy="11460554"/>
          </a:xfrm>
          <a:prstGeom prst="rect">
            <a:avLst/>
          </a:prstGeom>
          <a:ln>
            <a:solidFill>
              <a:schemeClr val="tx1"/>
            </a:solidFill>
          </a:ln>
        </p:spPr>
      </p:pic>
    </p:spTree>
    <p:extLst>
      <p:ext uri="{BB962C8B-B14F-4D97-AF65-F5344CB8AC3E}">
        <p14:creationId xmlns:p14="http://schemas.microsoft.com/office/powerpoint/2010/main" val="106686146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232999" y="-4754953"/>
            <a:ext cx="8855882" cy="11460554"/>
          </a:xfrm>
          <a:prstGeom prst="rect">
            <a:avLst/>
          </a:prstGeom>
          <a:ln>
            <a:solidFill>
              <a:schemeClr val="tx1"/>
            </a:solidFill>
          </a:ln>
        </p:spPr>
      </p:pic>
    </p:spTree>
    <p:extLst>
      <p:ext uri="{BB962C8B-B14F-4D97-AF65-F5344CB8AC3E}">
        <p14:creationId xmlns:p14="http://schemas.microsoft.com/office/powerpoint/2010/main" val="291089980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6"/>
          </a:xfrm>
          <a:prstGeom prst="rect">
            <a:avLst/>
          </a:prstGeom>
          <a:ln>
            <a:solidFill>
              <a:schemeClr val="tx1"/>
            </a:solidFill>
          </a:ln>
        </p:spPr>
      </p:pic>
    </p:spTree>
    <p:extLst>
      <p:ext uri="{BB962C8B-B14F-4D97-AF65-F5344CB8AC3E}">
        <p14:creationId xmlns:p14="http://schemas.microsoft.com/office/powerpoint/2010/main" val="1462174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158031" y="-4764854"/>
            <a:ext cx="8835600" cy="11434305"/>
          </a:xfrm>
          <a:prstGeom prst="rect">
            <a:avLst/>
          </a:prstGeom>
          <a:ln>
            <a:solidFill>
              <a:schemeClr val="tx1"/>
            </a:solidFill>
          </a:ln>
        </p:spPr>
      </p:pic>
      <p:sp>
        <p:nvSpPr>
          <p:cNvPr id="6" name="Rectangle: Rounded Corners 5">
            <a:extLst>
              <a:ext uri="{FF2B5EF4-FFF2-40B4-BE49-F238E27FC236}">
                <a16:creationId xmlns:a16="http://schemas.microsoft.com/office/drawing/2014/main" id="{B7B377EF-B1C2-49AF-AD25-1959A41664B1}"/>
              </a:ext>
            </a:extLst>
          </p:cNvPr>
          <p:cNvSpPr/>
          <p:nvPr/>
        </p:nvSpPr>
        <p:spPr>
          <a:xfrm>
            <a:off x="7049728" y="4689987"/>
            <a:ext cx="4751583" cy="88490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13258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graphicFrame>
        <p:nvGraphicFramePr>
          <p:cNvPr id="2" name="Table 3">
            <a:extLst>
              <a:ext uri="{FF2B5EF4-FFF2-40B4-BE49-F238E27FC236}">
                <a16:creationId xmlns:a16="http://schemas.microsoft.com/office/drawing/2014/main" id="{FBD61593-6643-416B-8B47-A7F825813B72}"/>
              </a:ext>
            </a:extLst>
          </p:cNvPr>
          <p:cNvGraphicFramePr>
            <a:graphicFrameLocks noGrp="1"/>
          </p:cNvGraphicFramePr>
          <p:nvPr/>
        </p:nvGraphicFramePr>
        <p:xfrm>
          <a:off x="3085854" y="127818"/>
          <a:ext cx="8521700" cy="5486400"/>
        </p:xfrm>
        <a:graphic>
          <a:graphicData uri="http://schemas.openxmlformats.org/drawingml/2006/table">
            <a:tbl>
              <a:tblPr firstRow="1" bandRow="1">
                <a:tableStyleId>{5C22544A-7EE6-4342-B048-85BDC9FD1C3A}</a:tableStyleId>
              </a:tblPr>
              <a:tblGrid>
                <a:gridCol w="8521700">
                  <a:extLst>
                    <a:ext uri="{9D8B030D-6E8A-4147-A177-3AD203B41FA5}">
                      <a16:colId xmlns:a16="http://schemas.microsoft.com/office/drawing/2014/main" val="704012373"/>
                    </a:ext>
                  </a:extLst>
                </a:gridCol>
              </a:tblGrid>
              <a:tr h="407319">
                <a:tc>
                  <a:txBody>
                    <a:bodyPr/>
                    <a:lstStyle/>
                    <a:p>
                      <a:r>
                        <a:rPr lang="en-US" sz="2400" b="0" i="0" u="none" strike="noStrike" kern="1200" baseline="0">
                          <a:solidFill>
                            <a:schemeClr val="bg1"/>
                          </a:solidFill>
                          <a:latin typeface="+mn-lt"/>
                          <a:ea typeface="+mn-ea"/>
                          <a:cs typeface="+mn-cs"/>
                        </a:rPr>
                        <a:t>Open-Ended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162"/>
                    </a:solidFill>
                  </a:tcPr>
                </a:tc>
                <a:extLst>
                  <a:ext uri="{0D108BD9-81ED-4DB2-BD59-A6C34878D82A}">
                    <a16:rowId xmlns:a16="http://schemas.microsoft.com/office/drawing/2014/main" val="4197497481"/>
                  </a:ext>
                </a:extLst>
              </a:tr>
              <a:tr h="1097280">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b="0" i="0" u="none" strike="noStrike" kern="1200" baseline="0">
                          <a:solidFill>
                            <a:schemeClr val="tx1"/>
                          </a:solidFill>
                          <a:latin typeface="+mn-lt"/>
                          <a:ea typeface="+mn-ea"/>
                          <a:cs typeface="+mn-cs"/>
                        </a:rPr>
                        <a:t>A) What do you feel is most beneficial about this primary prevention plan’s components (Tier 1 efforts)? B) What is the least beneficial part?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2894101"/>
                  </a:ext>
                </a:extLst>
              </a:tr>
              <a:tr h="1097280">
                <a:tc>
                  <a:txBody>
                    <a:bodyPr/>
                    <a:lstStyle/>
                    <a:p>
                      <a:pPr marL="457200" indent="-457200" algn="l">
                        <a:spcBef>
                          <a:spcPts val="0"/>
                        </a:spcBef>
                        <a:spcAft>
                          <a:spcPts val="0"/>
                        </a:spcAft>
                        <a:buFont typeface="+mj-lt"/>
                        <a:buAutoNum type="arabicPeriod" startAt="2"/>
                      </a:pPr>
                      <a:r>
                        <a:rPr lang="en-US" sz="2400" b="0" i="0" u="none" strike="noStrike" kern="1200" baseline="0">
                          <a:solidFill>
                            <a:schemeClr val="tx1"/>
                          </a:solidFill>
                          <a:latin typeface="+mn-lt"/>
                          <a:ea typeface="+mn-ea"/>
                          <a:cs typeface="+mn-cs"/>
                        </a:rPr>
                        <a:t>Do you think that your and your students’ participation in this Ci3T plan will cause your students’ behavior, social, and/or learning problems to improve? Why or why not? Or if so, how?</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05902078"/>
                  </a:ext>
                </a:extLst>
              </a:tr>
              <a:tr h="1097280">
                <a:tc>
                  <a:txBody>
                    <a:bodyPr/>
                    <a:lstStyle/>
                    <a:p>
                      <a:pPr marL="457200" indent="-457200" algn="l">
                        <a:spcBef>
                          <a:spcPts val="0"/>
                        </a:spcBef>
                        <a:spcAft>
                          <a:spcPts val="0"/>
                        </a:spcAft>
                        <a:buFont typeface="+mj-lt"/>
                        <a:buAutoNum type="arabicPeriod" startAt="3"/>
                      </a:pPr>
                      <a:r>
                        <a:rPr lang="en-US" sz="2400" b="0" i="0" u="none" strike="noStrike" kern="1200" baseline="0">
                          <a:solidFill>
                            <a:schemeClr val="tx1"/>
                          </a:solidFill>
                          <a:latin typeface="+mn-lt"/>
                          <a:ea typeface="+mn-ea"/>
                          <a:cs typeface="+mn-cs"/>
                        </a:rPr>
                        <a:t>What would you change about this plan (components, design, implementation etc.) to make it more student-friendly and educator-friendly?</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8595098"/>
                  </a:ext>
                </a:extLst>
              </a:tr>
              <a:tr h="1097280">
                <a:tc>
                  <a:txBody>
                    <a:bodyPr/>
                    <a:lstStyle/>
                    <a:p>
                      <a:pPr marL="457200" indent="-457200" algn="l">
                        <a:spcBef>
                          <a:spcPts val="0"/>
                        </a:spcBef>
                        <a:spcAft>
                          <a:spcPts val="0"/>
                        </a:spcAft>
                        <a:buFont typeface="+mj-lt"/>
                        <a:buAutoNum type="arabicPeriod" startAt="4"/>
                      </a:pPr>
                      <a:r>
                        <a:rPr lang="en-US" sz="2400" b="0" i="0" u="none" strike="noStrike" kern="1200" baseline="0">
                          <a:solidFill>
                            <a:schemeClr val="tx1"/>
                          </a:solidFill>
                          <a:latin typeface="+mn-lt"/>
                          <a:ea typeface="+mn-ea"/>
                          <a:cs typeface="+mn-cs"/>
                        </a:rPr>
                        <a:t>What other information would you like to contribute about this plan?</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41955774"/>
                  </a:ext>
                </a:extLst>
              </a:tr>
            </a:tbl>
          </a:graphicData>
        </a:graphic>
      </p:graphicFrame>
      <p:sp>
        <p:nvSpPr>
          <p:cNvPr id="6" name="TextBox 5">
            <a:extLst>
              <a:ext uri="{FF2B5EF4-FFF2-40B4-BE49-F238E27FC236}">
                <a16:creationId xmlns:a16="http://schemas.microsoft.com/office/drawing/2014/main" id="{F11D2A95-9C0F-4F45-B835-C84AF5268576}"/>
              </a:ext>
            </a:extLst>
          </p:cNvPr>
          <p:cNvSpPr txBox="1"/>
          <p:nvPr/>
        </p:nvSpPr>
        <p:spPr>
          <a:xfrm>
            <a:off x="103119" y="4050890"/>
            <a:ext cx="2803782" cy="2246769"/>
          </a:xfrm>
          <a:prstGeom prst="rect">
            <a:avLst/>
          </a:prstGeom>
          <a:noFill/>
        </p:spPr>
        <p:txBody>
          <a:bodyPr wrap="square" rtlCol="0">
            <a:spAutoFit/>
          </a:bodyPr>
          <a:lstStyle/>
          <a:p>
            <a:pPr marL="457200" indent="-457200">
              <a:buFont typeface="+mj-lt"/>
              <a:buAutoNum type="arabicPeriod"/>
            </a:pPr>
            <a:r>
              <a:rPr lang="en-US" sz="2000"/>
              <a:t>Read through comments</a:t>
            </a:r>
          </a:p>
          <a:p>
            <a:pPr marL="457200" indent="-457200">
              <a:buFont typeface="+mj-lt"/>
              <a:buAutoNum type="arabicPeriod"/>
            </a:pPr>
            <a:r>
              <a:rPr lang="en-US" sz="2000"/>
              <a:t>Highlight success (literally!)</a:t>
            </a:r>
          </a:p>
          <a:p>
            <a:pPr marL="457200" indent="-457200">
              <a:buFont typeface="+mj-lt"/>
              <a:buAutoNum type="arabicPeriod"/>
            </a:pPr>
            <a:r>
              <a:rPr lang="en-US" sz="2000"/>
              <a:t>Look for themes for celebrations and focus areas</a:t>
            </a:r>
          </a:p>
        </p:txBody>
      </p:sp>
    </p:spTree>
    <p:extLst>
      <p:ext uri="{BB962C8B-B14F-4D97-AF65-F5344CB8AC3E}">
        <p14:creationId xmlns:p14="http://schemas.microsoft.com/office/powerpoint/2010/main" val="1842891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a:srcRect/>
          <a:stretch/>
        </p:blipFill>
        <p:spPr>
          <a:xfrm>
            <a:off x="4549438" y="2020446"/>
            <a:ext cx="317836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4"/>
          <a:srcRect/>
          <a:stretch/>
        </p:blipFill>
        <p:spPr>
          <a:xfrm>
            <a:off x="8356866" y="2020446"/>
            <a:ext cx="3187434" cy="4124918"/>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3741013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4"/>
            <a:ext cx="5133308" cy="6643104"/>
          </a:xfrm>
          <a:prstGeom prst="rect">
            <a:avLst/>
          </a:prstGeom>
          <a:ln>
            <a:solidFill>
              <a:schemeClr val="tx1"/>
            </a:solidFill>
          </a:ln>
        </p:spPr>
      </p:pic>
    </p:spTree>
    <p:extLst>
      <p:ext uri="{BB962C8B-B14F-4D97-AF65-F5344CB8AC3E}">
        <p14:creationId xmlns:p14="http://schemas.microsoft.com/office/powerpoint/2010/main" val="681357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5" y="-2899197"/>
            <a:ext cx="7363007" cy="9528597"/>
          </a:xfrm>
          <a:prstGeom prst="rect">
            <a:avLst/>
          </a:prstGeom>
          <a:ln>
            <a:solidFill>
              <a:schemeClr val="tx1"/>
            </a:solidFill>
          </a:ln>
        </p:spPr>
      </p:pic>
    </p:spTree>
    <p:extLst>
      <p:ext uri="{BB962C8B-B14F-4D97-AF65-F5344CB8AC3E}">
        <p14:creationId xmlns:p14="http://schemas.microsoft.com/office/powerpoint/2010/main" val="262111000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extLst>
              <p:ext uri="{D42A27DB-BD31-4B8C-83A1-F6EECF244321}">
                <p14:modId xmlns:p14="http://schemas.microsoft.com/office/powerpoint/2010/main" val="1039446144"/>
              </p:ext>
            </p:extLst>
          </p:nvPr>
        </p:nvGraphicFramePr>
        <p:xfrm>
          <a:off x="152399" y="1521240"/>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581133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4"/>
            <a:ext cx="5133307" cy="6643104"/>
          </a:xfrm>
          <a:prstGeom prst="rect">
            <a:avLst/>
          </a:prstGeom>
          <a:ln>
            <a:solidFill>
              <a:schemeClr val="tx1"/>
            </a:solidFill>
          </a:ln>
        </p:spPr>
      </p:pic>
    </p:spTree>
    <p:extLst>
      <p:ext uri="{BB962C8B-B14F-4D97-AF65-F5344CB8AC3E}">
        <p14:creationId xmlns:p14="http://schemas.microsoft.com/office/powerpoint/2010/main" val="1028693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3642147"/>
            <a:ext cx="8010706" cy="10366797"/>
          </a:xfrm>
          <a:prstGeom prst="rect">
            <a:avLst/>
          </a:prstGeom>
          <a:ln>
            <a:solidFill>
              <a:schemeClr val="tx1"/>
            </a:solidFill>
          </a:ln>
        </p:spPr>
      </p:pic>
      <p:sp>
        <p:nvSpPr>
          <p:cNvPr id="2" name="Rectangle: Rounded Corners 1">
            <a:extLst>
              <a:ext uri="{FF2B5EF4-FFF2-40B4-BE49-F238E27FC236}">
                <a16:creationId xmlns:a16="http://schemas.microsoft.com/office/drawing/2014/main" id="{C9D92B3B-8242-4E1F-B961-2CB9019284A8}"/>
              </a:ext>
            </a:extLst>
          </p:cNvPr>
          <p:cNvSpPr/>
          <p:nvPr/>
        </p:nvSpPr>
        <p:spPr>
          <a:xfrm>
            <a:off x="3714750" y="1447800"/>
            <a:ext cx="7825302"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BAF39E7-E5B0-4602-9308-00535B86C904}"/>
              </a:ext>
            </a:extLst>
          </p:cNvPr>
          <p:cNvSpPr/>
          <p:nvPr/>
        </p:nvSpPr>
        <p:spPr>
          <a:xfrm>
            <a:off x="3622048" y="3505200"/>
            <a:ext cx="7825302"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46428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5"/>
            <a:ext cx="5133307" cy="6643102"/>
          </a:xfrm>
          <a:prstGeom prst="rect">
            <a:avLst/>
          </a:prstGeom>
          <a:ln>
            <a:solidFill>
              <a:schemeClr val="tx1"/>
            </a:solidFill>
          </a:ln>
        </p:spPr>
      </p:pic>
    </p:spTree>
    <p:extLst>
      <p:ext uri="{BB962C8B-B14F-4D97-AF65-F5344CB8AC3E}">
        <p14:creationId xmlns:p14="http://schemas.microsoft.com/office/powerpoint/2010/main" val="1640141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413" y="-3642147"/>
            <a:ext cx="8012639" cy="10369296"/>
          </a:xfrm>
          <a:prstGeom prst="rect">
            <a:avLst/>
          </a:prstGeom>
          <a:ln>
            <a:solidFill>
              <a:schemeClr val="tx1"/>
            </a:solidFill>
          </a:ln>
        </p:spPr>
      </p:pic>
      <p:sp>
        <p:nvSpPr>
          <p:cNvPr id="6" name="Rectangle: Rounded Corners 5">
            <a:extLst>
              <a:ext uri="{FF2B5EF4-FFF2-40B4-BE49-F238E27FC236}">
                <a16:creationId xmlns:a16="http://schemas.microsoft.com/office/drawing/2014/main" id="{561BC24E-ED6E-49EC-8832-CB2B4BC48854}"/>
              </a:ext>
            </a:extLst>
          </p:cNvPr>
          <p:cNvSpPr/>
          <p:nvPr/>
        </p:nvSpPr>
        <p:spPr>
          <a:xfrm>
            <a:off x="3621081" y="2571750"/>
            <a:ext cx="7825302"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B6D34D1-68F8-47F7-A64D-BE2E1CDA816D}"/>
              </a:ext>
            </a:extLst>
          </p:cNvPr>
          <p:cNvSpPr/>
          <p:nvPr/>
        </p:nvSpPr>
        <p:spPr>
          <a:xfrm>
            <a:off x="3621081" y="5238750"/>
            <a:ext cx="7825302"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15130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129755"/>
            <a:ext cx="5133306" cy="6643102"/>
          </a:xfrm>
          <a:prstGeom prst="rect">
            <a:avLst/>
          </a:prstGeom>
          <a:ln>
            <a:solidFill>
              <a:schemeClr val="tx1"/>
            </a:solidFill>
          </a:ln>
        </p:spPr>
      </p:pic>
    </p:spTree>
    <p:extLst>
      <p:ext uri="{BB962C8B-B14F-4D97-AF65-F5344CB8AC3E}">
        <p14:creationId xmlns:p14="http://schemas.microsoft.com/office/powerpoint/2010/main" val="3722548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9346" y="-3756445"/>
            <a:ext cx="8012638" cy="10369296"/>
          </a:xfrm>
          <a:prstGeom prst="rect">
            <a:avLst/>
          </a:prstGeom>
          <a:ln>
            <a:solidFill>
              <a:schemeClr val="tx1"/>
            </a:solidFill>
          </a:ln>
        </p:spPr>
      </p:pic>
      <p:pic>
        <p:nvPicPr>
          <p:cNvPr id="8" name="Picture 7" descr="Icon&#10;&#10;Description automatically generated">
            <a:extLst>
              <a:ext uri="{FF2B5EF4-FFF2-40B4-BE49-F238E27FC236}">
                <a16:creationId xmlns:a16="http://schemas.microsoft.com/office/drawing/2014/main" id="{43528A50-62E8-4877-980B-4C75A70F2A45}"/>
              </a:ext>
            </a:extLst>
          </p:cNvPr>
          <p:cNvPicPr>
            <a:picLocks noChangeAspect="1"/>
          </p:cNvPicPr>
          <p:nvPr/>
        </p:nvPicPr>
        <p:blipFill>
          <a:blip r:embed="rId4"/>
          <a:stretch>
            <a:fillRect/>
          </a:stretch>
        </p:blipFill>
        <p:spPr>
          <a:xfrm>
            <a:off x="3529346" y="2131142"/>
            <a:ext cx="562897" cy="562897"/>
          </a:xfrm>
          <a:prstGeom prst="rect">
            <a:avLst/>
          </a:prstGeom>
        </p:spPr>
      </p:pic>
      <p:pic>
        <p:nvPicPr>
          <p:cNvPr id="9" name="Picture 8" descr="Icon&#10;&#10;Description automatically generated">
            <a:extLst>
              <a:ext uri="{FF2B5EF4-FFF2-40B4-BE49-F238E27FC236}">
                <a16:creationId xmlns:a16="http://schemas.microsoft.com/office/drawing/2014/main" id="{542208B4-785E-43E3-8F8C-B289B6CA49DB}"/>
              </a:ext>
            </a:extLst>
          </p:cNvPr>
          <p:cNvPicPr>
            <a:picLocks noChangeAspect="1"/>
          </p:cNvPicPr>
          <p:nvPr/>
        </p:nvPicPr>
        <p:blipFill>
          <a:blip r:embed="rId4"/>
          <a:stretch>
            <a:fillRect/>
          </a:stretch>
        </p:blipFill>
        <p:spPr>
          <a:xfrm>
            <a:off x="3529346" y="4289323"/>
            <a:ext cx="562897" cy="562897"/>
          </a:xfrm>
          <a:prstGeom prst="rect">
            <a:avLst/>
          </a:prstGeom>
        </p:spPr>
      </p:pic>
    </p:spTree>
    <p:extLst>
      <p:ext uri="{BB962C8B-B14F-4D97-AF65-F5344CB8AC3E}">
        <p14:creationId xmlns:p14="http://schemas.microsoft.com/office/powerpoint/2010/main" val="14909537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a:srcRect/>
          <a:stretch/>
        </p:blipFill>
        <p:spPr>
          <a:xfrm>
            <a:off x="4549438" y="2020446"/>
            <a:ext cx="317836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4"/>
          <a:srcRect/>
          <a:stretch/>
        </p:blipFill>
        <p:spPr>
          <a:xfrm>
            <a:off x="8356866" y="2020446"/>
            <a:ext cx="3187434" cy="4124918"/>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3354494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70B-1813-43F8-A09D-24E9EEED83D1}"/>
              </a:ext>
            </a:extLst>
          </p:cNvPr>
          <p:cNvSpPr>
            <a:spLocks noGrp="1"/>
          </p:cNvSpPr>
          <p:nvPr>
            <p:ph type="title"/>
          </p:nvPr>
        </p:nvSpPr>
        <p:spPr/>
        <p:txBody>
          <a:bodyPr/>
          <a:lstStyle/>
          <a:p>
            <a:r>
              <a:rPr lang="en-US"/>
              <a:t>Ci3T Treatment Integrity</a:t>
            </a:r>
            <a:br>
              <a:rPr lang="en-US"/>
            </a:br>
            <a:r>
              <a:rPr lang="en-US">
                <a:solidFill>
                  <a:srgbClr val="00B0F0"/>
                </a:solidFill>
              </a:rPr>
              <a:t>Direct Observation </a:t>
            </a:r>
            <a:r>
              <a:rPr lang="en-US"/>
              <a:t>(Ci3T TI:</a:t>
            </a:r>
            <a:r>
              <a:rPr lang="en-US">
                <a:solidFill>
                  <a:srgbClr val="00B0F0"/>
                </a:solidFill>
              </a:rPr>
              <a:t> DO</a:t>
            </a:r>
            <a:r>
              <a:rPr lang="en-US"/>
              <a:t>)</a:t>
            </a:r>
          </a:p>
        </p:txBody>
      </p:sp>
      <p:sp>
        <p:nvSpPr>
          <p:cNvPr id="3" name="Content Placeholder 2">
            <a:extLst>
              <a:ext uri="{FF2B5EF4-FFF2-40B4-BE49-F238E27FC236}">
                <a16:creationId xmlns:a16="http://schemas.microsoft.com/office/drawing/2014/main" id="{622E5570-4094-44BC-88CC-ECB038FDDC9C}"/>
              </a:ext>
            </a:extLst>
          </p:cNvPr>
          <p:cNvSpPr>
            <a:spLocks noGrp="1"/>
          </p:cNvSpPr>
          <p:nvPr>
            <p:ph idx="1"/>
          </p:nvPr>
        </p:nvSpPr>
        <p:spPr/>
        <p:txBody>
          <a:bodyPr>
            <a:normAutofit/>
          </a:bodyPr>
          <a:lstStyle/>
          <a:p>
            <a:r>
              <a:rPr lang="en-US" sz="3200">
                <a:cs typeface="Arial" panose="020B0604020202020204" pitchFamily="34" charset="0"/>
              </a:rPr>
              <a:t>Subset of Ci3T TI: TSR</a:t>
            </a:r>
          </a:p>
          <a:p>
            <a:r>
              <a:rPr lang="en-US" sz="3200">
                <a:cs typeface="Arial" panose="020B0604020202020204" pitchFamily="34" charset="0"/>
              </a:rPr>
              <a:t>Stratified, random selection of educators</a:t>
            </a:r>
            <a:r>
              <a:rPr lang="en-US">
                <a:cs typeface="Arial" panose="020B0604020202020204" pitchFamily="34" charset="0"/>
              </a:rPr>
              <a:t> </a:t>
            </a:r>
          </a:p>
          <a:p>
            <a:pPr lvl="1"/>
            <a:r>
              <a:rPr lang="en-US" sz="2800">
                <a:cs typeface="Arial" panose="020B0604020202020204" pitchFamily="34" charset="0"/>
              </a:rPr>
              <a:t>Personnel who directly instruct students</a:t>
            </a:r>
          </a:p>
          <a:p>
            <a:r>
              <a:rPr lang="en-US" sz="3200">
                <a:cs typeface="Arial" panose="020B0604020202020204" pitchFamily="34" charset="0"/>
              </a:rPr>
              <a:t>Observers trained to criterion</a:t>
            </a:r>
          </a:p>
          <a:p>
            <a:r>
              <a:rPr lang="en-US" sz="3200">
                <a:cs typeface="Arial" panose="020B0604020202020204" pitchFamily="34" charset="0"/>
              </a:rPr>
              <a:t>30-min observations</a:t>
            </a:r>
          </a:p>
          <a:p>
            <a:pPr lvl="1"/>
            <a:r>
              <a:rPr lang="en-US" sz="2800">
                <a:cs typeface="Arial" panose="020B0604020202020204" pitchFamily="34" charset="0"/>
              </a:rPr>
              <a:t>Educator perspective</a:t>
            </a:r>
          </a:p>
          <a:p>
            <a:pPr lvl="1"/>
            <a:r>
              <a:rPr lang="en-US" sz="2800">
                <a:cs typeface="Arial" panose="020B0604020202020204" pitchFamily="34" charset="0"/>
              </a:rPr>
              <a:t>Observer perspective</a:t>
            </a:r>
          </a:p>
        </p:txBody>
      </p:sp>
      <p:pic>
        <p:nvPicPr>
          <p:cNvPr id="6" name="Picture 5">
            <a:extLst>
              <a:ext uri="{FF2B5EF4-FFF2-40B4-BE49-F238E27FC236}">
                <a16:creationId xmlns:a16="http://schemas.microsoft.com/office/drawing/2014/main" id="{850ED874-8B7D-C84B-BF07-705312559B1D}"/>
              </a:ext>
            </a:extLst>
          </p:cNvPr>
          <p:cNvPicPr>
            <a:picLocks noChangeAspect="1"/>
          </p:cNvPicPr>
          <p:nvPr/>
        </p:nvPicPr>
        <p:blipFill>
          <a:blip r:embed="rId3">
            <a:alphaModFix amt="40000"/>
            <a:duotone>
              <a:schemeClr val="accent5">
                <a:shade val="45000"/>
                <a:satMod val="135000"/>
              </a:schemeClr>
              <a:prstClr val="white"/>
            </a:duotone>
          </a:blip>
          <a:stretch>
            <a:fillRect/>
          </a:stretch>
        </p:blipFill>
        <p:spPr>
          <a:xfrm>
            <a:off x="7826693" y="3439886"/>
            <a:ext cx="2841307" cy="3418114"/>
          </a:xfrm>
          <a:prstGeom prst="rect">
            <a:avLst/>
          </a:prstGeom>
        </p:spPr>
      </p:pic>
      <p:pic>
        <p:nvPicPr>
          <p:cNvPr id="9" name="Picture 8">
            <a:extLst>
              <a:ext uri="{FF2B5EF4-FFF2-40B4-BE49-F238E27FC236}">
                <a16:creationId xmlns:a16="http://schemas.microsoft.com/office/drawing/2014/main" id="{38A81684-3B5E-B341-B7D0-4DD0E6CA9A20}"/>
              </a:ext>
            </a:extLst>
          </p:cNvPr>
          <p:cNvPicPr>
            <a:picLocks noChangeAspect="1"/>
          </p:cNvPicPr>
          <p:nvPr/>
        </p:nvPicPr>
        <p:blipFill>
          <a:blip r:embed="rId4"/>
          <a:stretch>
            <a:fillRect/>
          </a:stretch>
        </p:blipFill>
        <p:spPr>
          <a:xfrm>
            <a:off x="10050236" y="6613070"/>
            <a:ext cx="558800" cy="190500"/>
          </a:xfrm>
          <a:prstGeom prst="rect">
            <a:avLst/>
          </a:prstGeom>
        </p:spPr>
      </p:pic>
      <p:sp>
        <p:nvSpPr>
          <p:cNvPr id="10" name="TextBox 9">
            <a:extLst>
              <a:ext uri="{FF2B5EF4-FFF2-40B4-BE49-F238E27FC236}">
                <a16:creationId xmlns:a16="http://schemas.microsoft.com/office/drawing/2014/main" id="{CC420EB8-0A32-0043-88FD-710C8364888A}"/>
              </a:ext>
            </a:extLst>
          </p:cNvPr>
          <p:cNvSpPr txBox="1"/>
          <p:nvPr/>
        </p:nvSpPr>
        <p:spPr>
          <a:xfrm>
            <a:off x="8440822" y="6569821"/>
            <a:ext cx="1787669" cy="276999"/>
          </a:xfrm>
          <a:prstGeom prst="rect">
            <a:avLst/>
          </a:prstGeom>
          <a:noFill/>
        </p:spPr>
        <p:txBody>
          <a:bodyPr wrap="none" rtlCol="0">
            <a:spAutoFit/>
          </a:bodyPr>
          <a:lstStyle/>
          <a:p>
            <a:r>
              <a:rPr lang="en-US" sz="1200"/>
              <a:t>CC0 No rights reserved</a:t>
            </a:r>
          </a:p>
        </p:txBody>
      </p:sp>
      <p:sp>
        <p:nvSpPr>
          <p:cNvPr id="4" name="Rectangle 3">
            <a:extLst>
              <a:ext uri="{FF2B5EF4-FFF2-40B4-BE49-F238E27FC236}">
                <a16:creationId xmlns:a16="http://schemas.microsoft.com/office/drawing/2014/main" id="{8D339D78-D096-D34F-A19A-BA27EA76C8CA}"/>
              </a:ext>
            </a:extLst>
          </p:cNvPr>
          <p:cNvSpPr/>
          <p:nvPr/>
        </p:nvSpPr>
        <p:spPr>
          <a:xfrm>
            <a:off x="838200" y="3397957"/>
            <a:ext cx="5610578" cy="575733"/>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85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7"/>
          </a:xfrm>
          <a:prstGeom prst="rect">
            <a:avLst/>
          </a:prstGeom>
          <a:ln>
            <a:solidFill>
              <a:schemeClr val="tx1"/>
            </a:solidFill>
          </a:ln>
        </p:spPr>
      </p:pic>
    </p:spTree>
    <p:extLst>
      <p:ext uri="{BB962C8B-B14F-4D97-AF65-F5344CB8AC3E}">
        <p14:creationId xmlns:p14="http://schemas.microsoft.com/office/powerpoint/2010/main" val="223198035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300" cy="6646976"/>
          </a:xfrm>
          <a:prstGeom prst="rect">
            <a:avLst/>
          </a:prstGeom>
          <a:ln>
            <a:solidFill>
              <a:schemeClr val="tx1"/>
            </a:solidFill>
          </a:ln>
        </p:spPr>
      </p:pic>
    </p:spTree>
    <p:extLst>
      <p:ext uri="{BB962C8B-B14F-4D97-AF65-F5344CB8AC3E}">
        <p14:creationId xmlns:p14="http://schemas.microsoft.com/office/powerpoint/2010/main" val="28519110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p:txBody>
          <a:bodyPr/>
          <a:lstStyle/>
          <a:p>
            <a:r>
              <a:rPr lang="en-US"/>
              <a:t>Welcome</a:t>
            </a:r>
          </a:p>
          <a:p>
            <a:r>
              <a:rPr lang="en-US"/>
              <a:t>Procedures for Monitoring</a:t>
            </a:r>
          </a:p>
          <a:p>
            <a:pPr lvl="1"/>
            <a:r>
              <a:rPr lang="en-US"/>
              <a:t>Review your School’s Social Validity &amp; Treatment Integrity Data</a:t>
            </a:r>
          </a:p>
          <a:p>
            <a:pPr lvl="1"/>
            <a:r>
              <a:rPr lang="en-US"/>
              <a:t>Review your School’s Spring Screening Data</a:t>
            </a:r>
          </a:p>
          <a:p>
            <a:r>
              <a:rPr lang="en-US"/>
              <a:t>Planning for the Year Ahead 2023-2024</a:t>
            </a:r>
          </a:p>
          <a:p>
            <a:r>
              <a:rPr lang="en-US"/>
              <a:t>Focusing on Data-Informed Professional Learning</a:t>
            </a:r>
          </a:p>
          <a:p>
            <a:r>
              <a:rPr lang="en-US"/>
              <a:t>Wrapping Up and Moving Forward</a:t>
            </a:r>
          </a:p>
        </p:txBody>
      </p:sp>
    </p:spTree>
    <p:extLst>
      <p:ext uri="{BB962C8B-B14F-4D97-AF65-F5344CB8AC3E}">
        <p14:creationId xmlns:p14="http://schemas.microsoft.com/office/powerpoint/2010/main" val="707342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49" y="127818"/>
            <a:ext cx="7798911" cy="10092708"/>
          </a:xfrm>
          <a:prstGeom prst="rect">
            <a:avLst/>
          </a:prstGeom>
          <a:ln>
            <a:solidFill>
              <a:schemeClr val="tx1"/>
            </a:solidFill>
          </a:ln>
        </p:spPr>
      </p:pic>
      <p:sp>
        <p:nvSpPr>
          <p:cNvPr id="4" name="Rectangle: Rounded Corners 3">
            <a:extLst>
              <a:ext uri="{FF2B5EF4-FFF2-40B4-BE49-F238E27FC236}">
                <a16:creationId xmlns:a16="http://schemas.microsoft.com/office/drawing/2014/main" id="{2B4887B6-366E-4B90-8515-ED0CBB154984}"/>
              </a:ext>
            </a:extLst>
          </p:cNvPr>
          <p:cNvSpPr/>
          <p:nvPr/>
        </p:nvSpPr>
        <p:spPr>
          <a:xfrm>
            <a:off x="3527849" y="398821"/>
            <a:ext cx="7798911"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5F8BAED-2E11-4700-BE80-657B6175E609}"/>
              </a:ext>
            </a:extLst>
          </p:cNvPr>
          <p:cNvSpPr/>
          <p:nvPr/>
        </p:nvSpPr>
        <p:spPr>
          <a:xfrm>
            <a:off x="3527849" y="4081001"/>
            <a:ext cx="7798911" cy="31401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48874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49" y="-5043967"/>
            <a:ext cx="7798911" cy="10092708"/>
          </a:xfrm>
          <a:prstGeom prst="rect">
            <a:avLst/>
          </a:prstGeom>
          <a:ln>
            <a:solidFill>
              <a:schemeClr val="tx1"/>
            </a:solidFill>
          </a:ln>
        </p:spPr>
      </p:pic>
      <p:sp>
        <p:nvSpPr>
          <p:cNvPr id="6" name="Rectangle: Rounded Corners 5">
            <a:extLst>
              <a:ext uri="{FF2B5EF4-FFF2-40B4-BE49-F238E27FC236}">
                <a16:creationId xmlns:a16="http://schemas.microsoft.com/office/drawing/2014/main" id="{55F8BAED-2E11-4700-BE80-657B6175E609}"/>
              </a:ext>
            </a:extLst>
          </p:cNvPr>
          <p:cNvSpPr/>
          <p:nvPr/>
        </p:nvSpPr>
        <p:spPr>
          <a:xfrm>
            <a:off x="6646607" y="2330859"/>
            <a:ext cx="4581831" cy="392676"/>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34048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8"/>
            <a:ext cx="5136299" cy="6646976"/>
          </a:xfrm>
          <a:prstGeom prst="rect">
            <a:avLst/>
          </a:prstGeom>
          <a:ln>
            <a:solidFill>
              <a:schemeClr val="tx1"/>
            </a:solidFill>
          </a:ln>
        </p:spPr>
      </p:pic>
    </p:spTree>
    <p:extLst>
      <p:ext uri="{BB962C8B-B14F-4D97-AF65-F5344CB8AC3E}">
        <p14:creationId xmlns:p14="http://schemas.microsoft.com/office/powerpoint/2010/main" val="2051300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a:srcRect/>
          <a:stretch/>
        </p:blipFill>
        <p:spPr>
          <a:xfrm>
            <a:off x="3527850" y="127819"/>
            <a:ext cx="5136299" cy="6646974"/>
          </a:xfrm>
          <a:prstGeom prst="rect">
            <a:avLst/>
          </a:prstGeom>
          <a:ln>
            <a:solidFill>
              <a:schemeClr val="tx1"/>
            </a:solidFill>
          </a:ln>
        </p:spPr>
      </p:pic>
    </p:spTree>
    <p:extLst>
      <p:ext uri="{BB962C8B-B14F-4D97-AF65-F5344CB8AC3E}">
        <p14:creationId xmlns:p14="http://schemas.microsoft.com/office/powerpoint/2010/main" val="443368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8" name="Picture 7">
            <a:extLst>
              <a:ext uri="{FF2B5EF4-FFF2-40B4-BE49-F238E27FC236}">
                <a16:creationId xmlns:a16="http://schemas.microsoft.com/office/drawing/2014/main" id="{93608E66-AE7E-4AFF-9B01-A036AF5C5C4B}"/>
              </a:ext>
            </a:extLst>
          </p:cNvPr>
          <p:cNvPicPr>
            <a:picLocks noChangeAspect="1"/>
          </p:cNvPicPr>
          <p:nvPr/>
        </p:nvPicPr>
        <p:blipFill>
          <a:blip r:embed="rId3"/>
          <a:srcRect/>
          <a:stretch/>
        </p:blipFill>
        <p:spPr>
          <a:xfrm>
            <a:off x="3230747" y="823401"/>
            <a:ext cx="4026835" cy="5211198"/>
          </a:xfrm>
          <a:prstGeom prst="rect">
            <a:avLst/>
          </a:prstGeom>
          <a:ln>
            <a:solidFill>
              <a:schemeClr val="tx1"/>
            </a:solidFill>
          </a:ln>
        </p:spPr>
      </p:pic>
      <p:pic>
        <p:nvPicPr>
          <p:cNvPr id="9" name="Picture 8">
            <a:extLst>
              <a:ext uri="{FF2B5EF4-FFF2-40B4-BE49-F238E27FC236}">
                <a16:creationId xmlns:a16="http://schemas.microsoft.com/office/drawing/2014/main" id="{B37EF559-BC14-456F-BF19-E9CE2A1EAF5E}"/>
              </a:ext>
            </a:extLst>
          </p:cNvPr>
          <p:cNvPicPr>
            <a:picLocks noChangeAspect="1"/>
          </p:cNvPicPr>
          <p:nvPr/>
        </p:nvPicPr>
        <p:blipFill>
          <a:blip r:embed="rId4"/>
          <a:srcRect/>
          <a:stretch/>
        </p:blipFill>
        <p:spPr>
          <a:xfrm>
            <a:off x="7596059" y="823401"/>
            <a:ext cx="4026834" cy="5211198"/>
          </a:xfrm>
          <a:prstGeom prst="rect">
            <a:avLst/>
          </a:prstGeom>
          <a:ln>
            <a:solidFill>
              <a:schemeClr val="tx1"/>
            </a:solidFill>
          </a:ln>
        </p:spPr>
      </p:pic>
    </p:spTree>
    <p:extLst>
      <p:ext uri="{BB962C8B-B14F-4D97-AF65-F5344CB8AC3E}">
        <p14:creationId xmlns:p14="http://schemas.microsoft.com/office/powerpoint/2010/main" val="258399697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6" name="Picture 5">
            <a:extLst>
              <a:ext uri="{FF2B5EF4-FFF2-40B4-BE49-F238E27FC236}">
                <a16:creationId xmlns:a16="http://schemas.microsoft.com/office/drawing/2014/main" id="{B81F4068-665F-45CA-92E7-66152FB6BC63}"/>
              </a:ext>
            </a:extLst>
          </p:cNvPr>
          <p:cNvPicPr>
            <a:picLocks noChangeAspect="1"/>
          </p:cNvPicPr>
          <p:nvPr/>
        </p:nvPicPr>
        <p:blipFill>
          <a:blip r:embed="rId3"/>
          <a:srcRect/>
          <a:stretch/>
        </p:blipFill>
        <p:spPr>
          <a:xfrm>
            <a:off x="3527850" y="127819"/>
            <a:ext cx="5136298" cy="6646974"/>
          </a:xfrm>
          <a:prstGeom prst="rect">
            <a:avLst/>
          </a:prstGeom>
          <a:ln>
            <a:solidFill>
              <a:schemeClr val="tx1"/>
            </a:solidFill>
          </a:ln>
        </p:spPr>
      </p:pic>
    </p:spTree>
    <p:extLst>
      <p:ext uri="{BB962C8B-B14F-4D97-AF65-F5344CB8AC3E}">
        <p14:creationId xmlns:p14="http://schemas.microsoft.com/office/powerpoint/2010/main" val="1787855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a:srcRect/>
          <a:stretch/>
        </p:blipFill>
        <p:spPr>
          <a:xfrm>
            <a:off x="103236" y="127818"/>
            <a:ext cx="2803548" cy="3628105"/>
          </a:xfrm>
          <a:prstGeom prst="rect">
            <a:avLst/>
          </a:prstGeom>
          <a:ln>
            <a:solidFill>
              <a:schemeClr val="tx1"/>
            </a:solidFill>
          </a:ln>
        </p:spPr>
      </p:pic>
      <p:pic>
        <p:nvPicPr>
          <p:cNvPr id="6" name="Picture 5">
            <a:extLst>
              <a:ext uri="{FF2B5EF4-FFF2-40B4-BE49-F238E27FC236}">
                <a16:creationId xmlns:a16="http://schemas.microsoft.com/office/drawing/2014/main" id="{B81F4068-665F-45CA-92E7-66152FB6BC63}"/>
              </a:ext>
            </a:extLst>
          </p:cNvPr>
          <p:cNvPicPr>
            <a:picLocks noChangeAspect="1"/>
          </p:cNvPicPr>
          <p:nvPr/>
        </p:nvPicPr>
        <p:blipFill>
          <a:blip r:embed="rId3"/>
          <a:srcRect/>
          <a:stretch/>
        </p:blipFill>
        <p:spPr>
          <a:xfrm>
            <a:off x="3527850" y="-3758382"/>
            <a:ext cx="8130750" cy="10522147"/>
          </a:xfrm>
          <a:prstGeom prst="rect">
            <a:avLst/>
          </a:prstGeom>
          <a:ln>
            <a:solidFill>
              <a:schemeClr val="tx1"/>
            </a:solidFill>
          </a:ln>
        </p:spPr>
      </p:pic>
      <p:sp>
        <p:nvSpPr>
          <p:cNvPr id="4" name="Rectangle: Rounded Corners 3">
            <a:extLst>
              <a:ext uri="{FF2B5EF4-FFF2-40B4-BE49-F238E27FC236}">
                <a16:creationId xmlns:a16="http://schemas.microsoft.com/office/drawing/2014/main" id="{6CC9F96A-6CFC-474D-AE98-FE1A315F0AA3}"/>
              </a:ext>
            </a:extLst>
          </p:cNvPr>
          <p:cNvSpPr/>
          <p:nvPr/>
        </p:nvSpPr>
        <p:spPr>
          <a:xfrm>
            <a:off x="4267201" y="3873500"/>
            <a:ext cx="7073900" cy="7747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29913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a:srcRect/>
          <a:stretch/>
        </p:blipFill>
        <p:spPr>
          <a:xfrm>
            <a:off x="4549438" y="2020446"/>
            <a:ext cx="317836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4"/>
          <a:srcRect/>
          <a:stretch/>
        </p:blipFill>
        <p:spPr>
          <a:xfrm>
            <a:off x="8356866" y="2020446"/>
            <a:ext cx="3187434" cy="4124918"/>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2990321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57C277-31A3-49F1-BB2B-F59E0E349A36}"/>
              </a:ext>
            </a:extLst>
          </p:cNvPr>
          <p:cNvPicPr>
            <a:picLocks noChangeAspect="1"/>
          </p:cNvPicPr>
          <p:nvPr/>
        </p:nvPicPr>
        <p:blipFill>
          <a:blip r:embed="rId2"/>
          <a:stretch>
            <a:fillRect/>
          </a:stretch>
        </p:blipFill>
        <p:spPr>
          <a:xfrm>
            <a:off x="8373016" y="3429000"/>
            <a:ext cx="2368398" cy="3098357"/>
          </a:xfrm>
          <a:prstGeom prst="rect">
            <a:avLst/>
          </a:prstGeom>
          <a:ln>
            <a:solidFill>
              <a:schemeClr val="tx1"/>
            </a:solidFill>
          </a:ln>
        </p:spPr>
      </p:pic>
      <p:pic>
        <p:nvPicPr>
          <p:cNvPr id="3" name="Picture 2">
            <a:extLst>
              <a:ext uri="{FF2B5EF4-FFF2-40B4-BE49-F238E27FC236}">
                <a16:creationId xmlns:a16="http://schemas.microsoft.com/office/drawing/2014/main" id="{8A6AA4C2-CB5A-4653-B75F-A2652EC90511}"/>
              </a:ext>
            </a:extLst>
          </p:cNvPr>
          <p:cNvPicPr>
            <a:picLocks noChangeAspect="1"/>
          </p:cNvPicPr>
          <p:nvPr/>
        </p:nvPicPr>
        <p:blipFill>
          <a:blip r:embed="rId3"/>
          <a:stretch>
            <a:fillRect/>
          </a:stretch>
        </p:blipFill>
        <p:spPr>
          <a:xfrm>
            <a:off x="1078598" y="2041082"/>
            <a:ext cx="3443215" cy="4486275"/>
          </a:xfrm>
          <a:prstGeom prst="rect">
            <a:avLst/>
          </a:prstGeom>
          <a:ln>
            <a:solidFill>
              <a:schemeClr val="tx1"/>
            </a:solidFill>
          </a:ln>
        </p:spPr>
      </p:pic>
      <p:pic>
        <p:nvPicPr>
          <p:cNvPr id="7" name="Picture 6" descr="Graphical user interface, application&#10;&#10;Description automatically generated">
            <a:extLst>
              <a:ext uri="{FF2B5EF4-FFF2-40B4-BE49-F238E27FC236}">
                <a16:creationId xmlns:a16="http://schemas.microsoft.com/office/drawing/2014/main" id="{8EE127C9-8CC5-46CE-8C3E-A384F6338BE5}"/>
              </a:ext>
            </a:extLst>
          </p:cNvPr>
          <p:cNvPicPr>
            <a:picLocks noChangeAspect="1"/>
          </p:cNvPicPr>
          <p:nvPr/>
        </p:nvPicPr>
        <p:blipFill rotWithShape="1">
          <a:blip r:embed="rId4"/>
          <a:srcRect l="2199" t="16389" r="31311" b="16528"/>
          <a:stretch/>
        </p:blipFill>
        <p:spPr>
          <a:xfrm>
            <a:off x="4660322" y="2037653"/>
            <a:ext cx="3439318" cy="4489704"/>
          </a:xfrm>
          <a:prstGeom prst="rect">
            <a:avLst/>
          </a:prstGeom>
          <a:ln>
            <a:solidFill>
              <a:schemeClr val="tx1"/>
            </a:solidFill>
          </a:ln>
        </p:spPr>
      </p:pic>
      <p:pic>
        <p:nvPicPr>
          <p:cNvPr id="5" name="Picture 4" descr="Chart&#10;&#10;Description automatically generated">
            <a:extLst>
              <a:ext uri="{FF2B5EF4-FFF2-40B4-BE49-F238E27FC236}">
                <a16:creationId xmlns:a16="http://schemas.microsoft.com/office/drawing/2014/main" id="{7FD879AD-A196-4389-9285-DE7819797854}"/>
              </a:ext>
            </a:extLst>
          </p:cNvPr>
          <p:cNvPicPr>
            <a:picLocks noChangeAspect="1"/>
          </p:cNvPicPr>
          <p:nvPr/>
        </p:nvPicPr>
        <p:blipFill rotWithShape="1">
          <a:blip r:embed="rId5"/>
          <a:srcRect l="10278" t="24444" r="10816" b="40833"/>
          <a:stretch/>
        </p:blipFill>
        <p:spPr>
          <a:xfrm>
            <a:off x="7800975" y="1096662"/>
            <a:ext cx="3910984" cy="2227212"/>
          </a:xfrm>
          <a:prstGeom prst="rect">
            <a:avLst/>
          </a:prstGeom>
          <a:ln>
            <a:solidFill>
              <a:schemeClr val="tx1"/>
            </a:solidFill>
          </a:ln>
        </p:spPr>
      </p:pic>
      <p:sp>
        <p:nvSpPr>
          <p:cNvPr id="6" name="Title 1">
            <a:extLst>
              <a:ext uri="{FF2B5EF4-FFF2-40B4-BE49-F238E27FC236}">
                <a16:creationId xmlns:a16="http://schemas.microsoft.com/office/drawing/2014/main" id="{258CB5C9-16C7-6C69-D8C9-DA22AC51531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Tiered Fidelity Inventory (TFI)</a:t>
            </a:r>
          </a:p>
        </p:txBody>
      </p:sp>
    </p:spTree>
    <p:extLst>
      <p:ext uri="{BB962C8B-B14F-4D97-AF65-F5344CB8AC3E}">
        <p14:creationId xmlns:p14="http://schemas.microsoft.com/office/powerpoint/2010/main" val="42068406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a:t>Sharing Screening Data with Faculty and Staff </a:t>
            </a:r>
          </a:p>
        </p:txBody>
      </p:sp>
      <p:grpSp>
        <p:nvGrpSpPr>
          <p:cNvPr id="8" name="Group 7">
            <a:extLst>
              <a:ext uri="{FF2B5EF4-FFF2-40B4-BE49-F238E27FC236}">
                <a16:creationId xmlns:a16="http://schemas.microsoft.com/office/drawing/2014/main" id="{D85073F0-CA81-3C83-742D-335213C37149}"/>
              </a:ext>
            </a:extLst>
          </p:cNvPr>
          <p:cNvGrpSpPr/>
          <p:nvPr/>
        </p:nvGrpSpPr>
        <p:grpSpPr>
          <a:xfrm>
            <a:off x="927989" y="1690688"/>
            <a:ext cx="6637829" cy="4621622"/>
            <a:chOff x="927989" y="1690688"/>
            <a:chExt cx="6637829" cy="4621622"/>
          </a:xfrm>
        </p:grpSpPr>
        <p:pic>
          <p:nvPicPr>
            <p:cNvPr id="6" name="Picture 5" descr="Text&#10;&#10;Description automatically generated with medium confidence">
              <a:extLst>
                <a:ext uri="{FF2B5EF4-FFF2-40B4-BE49-F238E27FC236}">
                  <a16:creationId xmlns:a16="http://schemas.microsoft.com/office/drawing/2014/main" id="{06F29802-F5A2-5E52-969F-DFF18D622CB6}"/>
                </a:ext>
              </a:extLst>
            </p:cNvPr>
            <p:cNvPicPr>
              <a:picLocks noChangeAspect="1"/>
            </p:cNvPicPr>
            <p:nvPr/>
          </p:nvPicPr>
          <p:blipFill>
            <a:blip r:embed="rId2"/>
            <a:stretch>
              <a:fillRect/>
            </a:stretch>
          </p:blipFill>
          <p:spPr>
            <a:xfrm>
              <a:off x="1153829" y="3604462"/>
              <a:ext cx="4668093" cy="2707848"/>
            </a:xfrm>
            <a:prstGeom prst="rect">
              <a:avLst/>
            </a:prstGeom>
          </p:spPr>
        </p:pic>
        <p:grpSp>
          <p:nvGrpSpPr>
            <p:cNvPr id="18" name="Group 17"/>
            <p:cNvGrpSpPr/>
            <p:nvPr/>
          </p:nvGrpSpPr>
          <p:grpSpPr>
            <a:xfrm>
              <a:off x="927989" y="1690688"/>
              <a:ext cx="6637829" cy="3524040"/>
              <a:chOff x="153479" y="2531092"/>
              <a:chExt cx="5526158" cy="2761776"/>
            </a:xfrm>
          </p:grpSpPr>
          <p:sp>
            <p:nvSpPr>
              <p:cNvPr id="25" name="Rectangle 24"/>
              <p:cNvSpPr/>
              <p:nvPr/>
            </p:nvSpPr>
            <p:spPr>
              <a:xfrm>
                <a:off x="455641" y="5069747"/>
                <a:ext cx="3474245" cy="1411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153479" y="4987798"/>
                <a:ext cx="337408" cy="305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190430" y="2531092"/>
                <a:ext cx="5489207" cy="1499817"/>
              </a:xfrm>
              <a:prstGeom prst="rect">
                <a:avLst/>
              </a:prstGeom>
            </p:spPr>
          </p:pic>
          <p:sp>
            <p:nvSpPr>
              <p:cNvPr id="26" name="Right Arrow 25"/>
              <p:cNvSpPr/>
              <p:nvPr/>
            </p:nvSpPr>
            <p:spPr>
              <a:xfrm>
                <a:off x="153480" y="3379036"/>
                <a:ext cx="337408" cy="305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16"/>
          <p:cNvPicPr>
            <a:picLocks noChangeAspect="1"/>
          </p:cNvPicPr>
          <p:nvPr/>
        </p:nvPicPr>
        <p:blipFill>
          <a:blip r:embed="rId4"/>
          <a:srcRect/>
          <a:stretch/>
        </p:blipFill>
        <p:spPr>
          <a:xfrm>
            <a:off x="5580635" y="1875857"/>
            <a:ext cx="3775283" cy="2123596"/>
          </a:xfrm>
          <a:prstGeom prst="rect">
            <a:avLst/>
          </a:prstGeom>
          <a:ln>
            <a:solidFill>
              <a:schemeClr val="tx1"/>
            </a:solidFill>
          </a:ln>
        </p:spPr>
      </p:pic>
      <p:pic>
        <p:nvPicPr>
          <p:cNvPr id="19" name="Picture 18"/>
          <p:cNvPicPr>
            <a:picLocks noChangeAspect="1"/>
          </p:cNvPicPr>
          <p:nvPr/>
        </p:nvPicPr>
        <p:blipFill>
          <a:blip r:embed="rId5"/>
          <a:srcRect/>
          <a:stretch/>
        </p:blipFill>
        <p:spPr>
          <a:xfrm>
            <a:off x="5978781" y="2298268"/>
            <a:ext cx="3936243" cy="2214136"/>
          </a:xfrm>
          <a:prstGeom prst="rect">
            <a:avLst/>
          </a:prstGeom>
          <a:ln>
            <a:solidFill>
              <a:schemeClr val="tx1"/>
            </a:solidFill>
          </a:ln>
        </p:spPr>
      </p:pic>
      <p:pic>
        <p:nvPicPr>
          <p:cNvPr id="21" name="Picture 20"/>
          <p:cNvPicPr>
            <a:picLocks noChangeAspect="1"/>
          </p:cNvPicPr>
          <p:nvPr/>
        </p:nvPicPr>
        <p:blipFill>
          <a:blip r:embed="rId6"/>
          <a:srcRect/>
          <a:stretch/>
        </p:blipFill>
        <p:spPr>
          <a:xfrm>
            <a:off x="6372490" y="3002022"/>
            <a:ext cx="4024594" cy="2263834"/>
          </a:xfrm>
          <a:prstGeom prst="rect">
            <a:avLst/>
          </a:prstGeom>
          <a:ln>
            <a:solidFill>
              <a:schemeClr val="tx1"/>
            </a:solidFill>
          </a:ln>
        </p:spPr>
      </p:pic>
      <p:pic>
        <p:nvPicPr>
          <p:cNvPr id="22" name="Picture 21"/>
          <p:cNvPicPr>
            <a:picLocks noChangeAspect="1"/>
          </p:cNvPicPr>
          <p:nvPr/>
        </p:nvPicPr>
        <p:blipFill>
          <a:blip r:embed="rId7"/>
          <a:srcRect/>
          <a:stretch/>
        </p:blipFill>
        <p:spPr>
          <a:xfrm>
            <a:off x="6804911" y="3525627"/>
            <a:ext cx="4096153" cy="2304085"/>
          </a:xfrm>
          <a:prstGeom prst="rect">
            <a:avLst/>
          </a:prstGeom>
          <a:ln>
            <a:solidFill>
              <a:schemeClr val="tx1"/>
            </a:solidFill>
          </a:ln>
        </p:spPr>
      </p:pic>
      <p:pic>
        <p:nvPicPr>
          <p:cNvPr id="23" name="Picture 22"/>
          <p:cNvPicPr>
            <a:picLocks noChangeAspect="1"/>
          </p:cNvPicPr>
          <p:nvPr/>
        </p:nvPicPr>
        <p:blipFill>
          <a:blip r:embed="rId8"/>
          <a:srcRect/>
          <a:stretch/>
        </p:blipFill>
        <p:spPr>
          <a:xfrm>
            <a:off x="7436307" y="4044715"/>
            <a:ext cx="3994337" cy="2246814"/>
          </a:xfrm>
          <a:prstGeom prst="rect">
            <a:avLst/>
          </a:prstGeom>
          <a:ln>
            <a:solidFill>
              <a:schemeClr val="tx1"/>
            </a:solidFill>
          </a:ln>
        </p:spPr>
      </p:pic>
    </p:spTree>
    <p:extLst>
      <p:ext uri="{BB962C8B-B14F-4D97-AF65-F5344CB8AC3E}">
        <p14:creationId xmlns:p14="http://schemas.microsoft.com/office/powerpoint/2010/main" val="69112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 and Preview</a:t>
            </a:r>
          </a:p>
        </p:txBody>
      </p:sp>
      <p:sp>
        <p:nvSpPr>
          <p:cNvPr id="3" name="Text Placeholder 2"/>
          <p:cNvSpPr>
            <a:spLocks noGrp="1"/>
          </p:cNvSpPr>
          <p:nvPr>
            <p:ph type="body" idx="1"/>
          </p:nvPr>
        </p:nvSpPr>
        <p:spPr/>
        <p:txBody>
          <a:bodyPr/>
          <a:lstStyle/>
          <a:p>
            <a:r>
              <a:rPr lang="en-US"/>
              <a:t>Last Time</a:t>
            </a:r>
          </a:p>
        </p:txBody>
      </p:sp>
      <p:sp>
        <p:nvSpPr>
          <p:cNvPr id="4" name="Content Placeholder 3"/>
          <p:cNvSpPr>
            <a:spLocks noGrp="1"/>
          </p:cNvSpPr>
          <p:nvPr>
            <p:ph sz="half" idx="2"/>
          </p:nvPr>
        </p:nvSpPr>
        <p:spPr/>
        <p:txBody>
          <a:bodyPr>
            <a:normAutofit fontScale="85000" lnSpcReduction="20000"/>
          </a:bodyPr>
          <a:lstStyle/>
          <a:p>
            <a:r>
              <a:rPr lang="en-US"/>
              <a:t>Data-Informed Decision-Making</a:t>
            </a:r>
          </a:p>
          <a:p>
            <a:r>
              <a:rPr lang="en-US"/>
              <a:t>Integrated Lesson Planning at Tier 1</a:t>
            </a:r>
          </a:p>
          <a:p>
            <a:r>
              <a:rPr lang="en-US"/>
              <a:t>Planning and Implementing Tier 2 Interventions</a:t>
            </a:r>
          </a:p>
          <a:p>
            <a:r>
              <a:rPr lang="en-US"/>
              <a:t>Planning and Implementing Tier 3 Interventions</a:t>
            </a:r>
          </a:p>
        </p:txBody>
      </p:sp>
      <p:sp>
        <p:nvSpPr>
          <p:cNvPr id="5" name="Text Placeholder 4"/>
          <p:cNvSpPr>
            <a:spLocks noGrp="1"/>
          </p:cNvSpPr>
          <p:nvPr>
            <p:ph type="body" sz="quarter" idx="3"/>
          </p:nvPr>
        </p:nvSpPr>
        <p:spPr/>
        <p:txBody>
          <a:bodyPr/>
          <a:lstStyle/>
          <a:p>
            <a:r>
              <a:rPr lang="en-US"/>
              <a:t>Today…</a:t>
            </a:r>
          </a:p>
        </p:txBody>
      </p:sp>
      <p:sp>
        <p:nvSpPr>
          <p:cNvPr id="6" name="Content Placeholder 5"/>
          <p:cNvSpPr>
            <a:spLocks noGrp="1"/>
          </p:cNvSpPr>
          <p:nvPr>
            <p:ph sz="quarter" idx="4"/>
          </p:nvPr>
        </p:nvSpPr>
        <p:spPr/>
        <p:txBody>
          <a:bodyPr>
            <a:normAutofit fontScale="85000" lnSpcReduction="20000"/>
          </a:bodyPr>
          <a:lstStyle/>
          <a:p>
            <a:r>
              <a:rPr lang="en-US"/>
              <a:t>Welcome</a:t>
            </a:r>
          </a:p>
          <a:p>
            <a:r>
              <a:rPr lang="en-US"/>
              <a:t>Procedures for Monitoring</a:t>
            </a:r>
          </a:p>
          <a:p>
            <a:pPr lvl="1"/>
            <a:r>
              <a:rPr lang="en-US"/>
              <a:t>Review your School’s Social Validity &amp; Treatment Integrity Data</a:t>
            </a:r>
          </a:p>
          <a:p>
            <a:pPr lvl="1"/>
            <a:r>
              <a:rPr lang="en-US"/>
              <a:t>Review your School’s Spring Screening Data</a:t>
            </a:r>
          </a:p>
          <a:p>
            <a:r>
              <a:rPr lang="en-US"/>
              <a:t>Planning for the Year Ahead 2023-2024</a:t>
            </a:r>
          </a:p>
          <a:p>
            <a:r>
              <a:rPr lang="en-US"/>
              <a:t>Focusing on Data-Informed Professional Learning</a:t>
            </a:r>
          </a:p>
          <a:p>
            <a:r>
              <a:rPr lang="en-US"/>
              <a:t>Wrapping Up and Moving Forward</a:t>
            </a:r>
          </a:p>
          <a:p>
            <a:pPr marL="0" indent="0">
              <a:buNone/>
            </a:pPr>
            <a:endParaRPr lang="en-US" sz="2800">
              <a:solidFill>
                <a:schemeClr val="tx1"/>
              </a:solidFill>
            </a:endParaRPr>
          </a:p>
        </p:txBody>
      </p:sp>
    </p:spTree>
    <p:extLst>
      <p:ext uri="{BB962C8B-B14F-4D97-AF65-F5344CB8AC3E}">
        <p14:creationId xmlns:p14="http://schemas.microsoft.com/office/powerpoint/2010/main" val="3830091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Locate your school’s Ci3T Implementation Report and</a:t>
            </a:r>
            <a:br>
              <a:rPr lang="en-US" sz="2400"/>
            </a:br>
            <a:r>
              <a:rPr lang="en-US" sz="2400"/>
              <a:t>Ci3T Treatment Integrity: Direct Observation Report.</a:t>
            </a:r>
          </a:p>
          <a:p>
            <a:pPr marL="0" indent="0">
              <a:buNone/>
            </a:pPr>
            <a:r>
              <a:rPr lang="en-US" sz="2400"/>
              <a:t>Then:</a:t>
            </a:r>
          </a:p>
          <a:p>
            <a:pPr marL="519113" indent="-285750">
              <a:buFont typeface="Arial" panose="020B0604020202020204" pitchFamily="34" charset="0"/>
              <a:buChar char="•"/>
            </a:pPr>
            <a:r>
              <a:rPr lang="en-US" sz="2400"/>
              <a:t>Highlight the positives</a:t>
            </a:r>
          </a:p>
          <a:p>
            <a:pPr marL="519113" indent="-285750">
              <a:buFont typeface="Arial" panose="020B0604020202020204" pitchFamily="34" charset="0"/>
              <a:buChar char="•"/>
            </a:pPr>
            <a:r>
              <a:rPr lang="en-US" sz="2400"/>
              <a:t>Discuss concerns and plans for addressing these focus areas</a:t>
            </a:r>
          </a:p>
          <a:p>
            <a:pPr marL="519113" indent="-285750">
              <a:buFont typeface="Arial" panose="020B0604020202020204" pitchFamily="34" charset="0"/>
              <a:buChar char="•"/>
            </a:pPr>
            <a:r>
              <a:rPr lang="en-US" sz="2400"/>
              <a:t>Make plans to share data and plans back with stakeholders</a:t>
            </a:r>
          </a:p>
        </p:txBody>
      </p:sp>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18" name="Picture 17" descr="A picture containing text, measuring stick&#10;&#10;Description automatically generated">
            <a:extLst>
              <a:ext uri="{FF2B5EF4-FFF2-40B4-BE49-F238E27FC236}">
                <a16:creationId xmlns:a16="http://schemas.microsoft.com/office/drawing/2014/main" id="{63715A6F-68AA-CB43-86A4-241C4CD108F8}"/>
              </a:ext>
            </a:extLst>
          </p:cNvPr>
          <p:cNvPicPr>
            <a:picLocks noChangeAspect="1"/>
          </p:cNvPicPr>
          <p:nvPr/>
        </p:nvPicPr>
        <p:blipFill>
          <a:blip r:embed="rId15"/>
          <a:stretch>
            <a:fillRect/>
          </a:stretch>
        </p:blipFill>
        <p:spPr>
          <a:xfrm>
            <a:off x="8545182" y="102192"/>
            <a:ext cx="1664592" cy="2153989"/>
          </a:xfrm>
          <a:prstGeom prst="rect">
            <a:avLst/>
          </a:prstGeom>
          <a:ln>
            <a:solidFill>
              <a:schemeClr val="tx1"/>
            </a:solidFill>
          </a:ln>
        </p:spPr>
      </p:pic>
      <p:pic>
        <p:nvPicPr>
          <p:cNvPr id="19" name="Picture 18">
            <a:extLst>
              <a:ext uri="{FF2B5EF4-FFF2-40B4-BE49-F238E27FC236}">
                <a16:creationId xmlns:a16="http://schemas.microsoft.com/office/drawing/2014/main" id="{9AE46AD3-F302-78BD-A63C-08A63E73C1EA}"/>
              </a:ext>
            </a:extLst>
          </p:cNvPr>
          <p:cNvPicPr>
            <a:picLocks noChangeAspect="1"/>
          </p:cNvPicPr>
          <p:nvPr/>
        </p:nvPicPr>
        <p:blipFill>
          <a:blip r:embed="rId16"/>
          <a:srcRect/>
          <a:stretch/>
        </p:blipFill>
        <p:spPr>
          <a:xfrm>
            <a:off x="10394866" y="102193"/>
            <a:ext cx="1664453" cy="2153989"/>
          </a:xfrm>
          <a:prstGeom prst="rect">
            <a:avLst/>
          </a:prstGeom>
          <a:ln>
            <a:solidFill>
              <a:schemeClr val="tx1"/>
            </a:solidFill>
          </a:ln>
        </p:spPr>
      </p:pic>
      <p:pic>
        <p:nvPicPr>
          <p:cNvPr id="20" name="Picture 19">
            <a:extLst>
              <a:ext uri="{FF2B5EF4-FFF2-40B4-BE49-F238E27FC236}">
                <a16:creationId xmlns:a16="http://schemas.microsoft.com/office/drawing/2014/main" id="{016F53B3-C598-4606-FFB6-D04AE1490886}"/>
              </a:ext>
            </a:extLst>
          </p:cNvPr>
          <p:cNvPicPr>
            <a:picLocks noChangeAspect="1"/>
          </p:cNvPicPr>
          <p:nvPr/>
        </p:nvPicPr>
        <p:blipFill>
          <a:blip r:embed="rId17"/>
          <a:stretch>
            <a:fillRect/>
          </a:stretch>
        </p:blipFill>
        <p:spPr>
          <a:xfrm>
            <a:off x="2026129" y="4512723"/>
            <a:ext cx="2455681" cy="2095002"/>
          </a:xfrm>
          <a:prstGeom prst="rect">
            <a:avLst/>
          </a:prstGeom>
          <a:ln>
            <a:noFill/>
          </a:ln>
          <a:effectLst>
            <a:outerShdw blurRad="292100" dist="139700" dir="2700000" algn="tl" rotWithShape="0">
              <a:srgbClr val="333333">
                <a:alpha val="65000"/>
              </a:srgbClr>
            </a:outerShdw>
          </a:effectLst>
        </p:spPr>
      </p:pic>
      <p:grpSp>
        <p:nvGrpSpPr>
          <p:cNvPr id="21" name="Group 20">
            <a:extLst>
              <a:ext uri="{FF2B5EF4-FFF2-40B4-BE49-F238E27FC236}">
                <a16:creationId xmlns:a16="http://schemas.microsoft.com/office/drawing/2014/main" id="{79840C8E-4862-425D-53F3-F886A62953FC}"/>
              </a:ext>
            </a:extLst>
          </p:cNvPr>
          <p:cNvGrpSpPr/>
          <p:nvPr/>
        </p:nvGrpSpPr>
        <p:grpSpPr>
          <a:xfrm>
            <a:off x="400818" y="3587518"/>
            <a:ext cx="1942162" cy="2017673"/>
            <a:chOff x="8904946" y="887300"/>
            <a:chExt cx="2249156" cy="2293311"/>
          </a:xfrm>
        </p:grpSpPr>
        <p:pic>
          <p:nvPicPr>
            <p:cNvPr id="22" name="Picture 21">
              <a:extLst>
                <a:ext uri="{FF2B5EF4-FFF2-40B4-BE49-F238E27FC236}">
                  <a16:creationId xmlns:a16="http://schemas.microsoft.com/office/drawing/2014/main" id="{3DAA7F0E-EC87-8A7F-2F5D-B08887F5E71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111786">
              <a:off x="8904946" y="1128256"/>
              <a:ext cx="2249156" cy="2052355"/>
            </a:xfrm>
            <a:prstGeom prst="rect">
              <a:avLst/>
            </a:prstGeom>
          </p:spPr>
        </p:pic>
        <p:pic>
          <p:nvPicPr>
            <p:cNvPr id="23" name="Picture 22">
              <a:extLst>
                <a:ext uri="{FF2B5EF4-FFF2-40B4-BE49-F238E27FC236}">
                  <a16:creationId xmlns:a16="http://schemas.microsoft.com/office/drawing/2014/main" id="{6A80836E-947B-9E8D-8605-E723E01FD41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81641" y="887300"/>
              <a:ext cx="763808" cy="718457"/>
            </a:xfrm>
            <a:prstGeom prst="rect">
              <a:avLst/>
            </a:prstGeom>
          </p:spPr>
        </p:pic>
        <p:sp>
          <p:nvSpPr>
            <p:cNvPr id="24" name="TextBox 23">
              <a:extLst>
                <a:ext uri="{FF2B5EF4-FFF2-40B4-BE49-F238E27FC236}">
                  <a16:creationId xmlns:a16="http://schemas.microsoft.com/office/drawing/2014/main" id="{E745C2BA-D7F1-2148-D81C-2347FB3F8F83}"/>
                </a:ext>
              </a:extLst>
            </p:cNvPr>
            <p:cNvSpPr txBox="1"/>
            <p:nvPr/>
          </p:nvSpPr>
          <p:spPr>
            <a:xfrm rot="21142211">
              <a:off x="9145007" y="1515910"/>
              <a:ext cx="1753491" cy="1049468"/>
            </a:xfrm>
            <a:prstGeom prst="rect">
              <a:avLst/>
            </a:prstGeom>
            <a:noFill/>
          </p:spPr>
          <p:txBody>
            <a:bodyPr wrap="square" rtlCol="0">
              <a:spAutoFit/>
            </a:bodyPr>
            <a:lstStyle/>
            <a:p>
              <a:pPr algn="ctr"/>
              <a:r>
                <a:rPr lang="en-US"/>
                <a:t>Write action items on </a:t>
              </a:r>
              <a:r>
                <a:rPr lang="en-US">
                  <a:solidFill>
                    <a:schemeClr val="accent1"/>
                  </a:solidFill>
                </a:rPr>
                <a:t>HO Ci3T PL Map</a:t>
              </a:r>
            </a:p>
          </p:txBody>
        </p:sp>
      </p:grpSp>
    </p:spTree>
    <p:extLst>
      <p:ext uri="{BB962C8B-B14F-4D97-AF65-F5344CB8AC3E}">
        <p14:creationId xmlns:p14="http://schemas.microsoft.com/office/powerpoint/2010/main" val="1222509459"/>
      </p:ext>
    </p:extLst>
  </p:cSld>
  <p:clrMapOvr>
    <a:masterClrMapping/>
  </p:clrMapOvr>
  <mc:AlternateContent xmlns:mc="http://schemas.openxmlformats.org/markup-compatibility/2006">
    <mc:Choice xmlns:p14="http://schemas.microsoft.com/office/powerpoint/2010/main" Requires="p14">
      <p:transition p14:dur="0" advClick="0" advTm="301000"/>
    </mc:Choice>
    <mc:Fallback>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Procedures for Monitoring</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lstStyle/>
          <a:p>
            <a:r>
              <a:rPr lang="en-US"/>
              <a:t>Review your School’s Social Validity &amp; Treatment Integrity Data</a:t>
            </a:r>
          </a:p>
          <a:p>
            <a:r>
              <a:rPr lang="en-US" b="1"/>
              <a:t>Review your School’s Spring Screening Data</a:t>
            </a:r>
          </a:p>
        </p:txBody>
      </p:sp>
    </p:spTree>
    <p:extLst>
      <p:ext uri="{BB962C8B-B14F-4D97-AF65-F5344CB8AC3E}">
        <p14:creationId xmlns:p14="http://schemas.microsoft.com/office/powerpoint/2010/main" val="2266654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93B3-F704-4569-A8DF-B6C64245EC81}"/>
              </a:ext>
            </a:extLst>
          </p:cNvPr>
          <p:cNvSpPr>
            <a:spLocks noGrp="1"/>
          </p:cNvSpPr>
          <p:nvPr>
            <p:ph type="title"/>
          </p:nvPr>
        </p:nvSpPr>
        <p:spPr/>
        <p:txBody>
          <a:bodyPr/>
          <a:lstStyle/>
          <a:p>
            <a:r>
              <a:rPr lang="en-US"/>
              <a:t>Academic Screening</a:t>
            </a:r>
          </a:p>
        </p:txBody>
      </p:sp>
      <p:sp>
        <p:nvSpPr>
          <p:cNvPr id="8" name="Text Placeholder 7">
            <a:extLst>
              <a:ext uri="{FF2B5EF4-FFF2-40B4-BE49-F238E27FC236}">
                <a16:creationId xmlns:a16="http://schemas.microsoft.com/office/drawing/2014/main" id="{DAEF7ABF-FD32-4EE3-9CDD-8A05F225FC24}"/>
              </a:ext>
            </a:extLst>
          </p:cNvPr>
          <p:cNvSpPr>
            <a:spLocks noGrp="1"/>
          </p:cNvSpPr>
          <p:nvPr>
            <p:ph type="body" idx="1"/>
          </p:nvPr>
        </p:nvSpPr>
        <p:spPr>
          <a:xfrm>
            <a:off x="839788" y="1681163"/>
            <a:ext cx="10512424" cy="823912"/>
          </a:xfrm>
        </p:spPr>
        <p:txBody>
          <a:bodyPr>
            <a:normAutofit fontScale="70000" lnSpcReduction="20000"/>
          </a:bodyPr>
          <a:lstStyle/>
          <a:p>
            <a:r>
              <a:rPr lang="en-US"/>
              <a:t>Group Screening Reports</a:t>
            </a:r>
          </a:p>
          <a:p>
            <a:r>
              <a:rPr lang="en-US"/>
              <a:t>(e.g., provided by subtests and compared to district scores; scored by benchmark or norms)</a:t>
            </a:r>
          </a:p>
        </p:txBody>
      </p:sp>
      <p:pic>
        <p:nvPicPr>
          <p:cNvPr id="21" name="Picture 20">
            <a:extLst>
              <a:ext uri="{FF2B5EF4-FFF2-40B4-BE49-F238E27FC236}">
                <a16:creationId xmlns:a16="http://schemas.microsoft.com/office/drawing/2014/main" id="{4068DEEF-2305-4E2A-A6E2-FD0B454FC946}"/>
              </a:ext>
            </a:extLst>
          </p:cNvPr>
          <p:cNvPicPr>
            <a:picLocks noChangeAspect="1"/>
          </p:cNvPicPr>
          <p:nvPr/>
        </p:nvPicPr>
        <p:blipFill>
          <a:blip r:embed="rId2"/>
          <a:stretch>
            <a:fillRect/>
          </a:stretch>
        </p:blipFill>
        <p:spPr>
          <a:xfrm>
            <a:off x="421385" y="6127230"/>
            <a:ext cx="4204899" cy="443666"/>
          </a:xfrm>
          <a:prstGeom prst="rect">
            <a:avLst/>
          </a:prstGeom>
        </p:spPr>
      </p:pic>
      <p:pic>
        <p:nvPicPr>
          <p:cNvPr id="18" name="Picture 4">
            <a:extLst>
              <a:ext uri="{FF2B5EF4-FFF2-40B4-BE49-F238E27FC236}">
                <a16:creationId xmlns:a16="http://schemas.microsoft.com/office/drawing/2014/main" id="{1B9031F8-F462-4694-A92F-B90385952822}"/>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6346824" y="3006726"/>
            <a:ext cx="5183188" cy="2458774"/>
          </a:xfrm>
          <a:prstGeom prst="rect">
            <a:avLst/>
          </a:prstGeom>
          <a:noFill/>
          <a:extLst>
            <a:ext uri="{909E8E84-426E-40DD-AFC4-6F175D3DCCD1}">
              <a14:hiddenFill xmlns:a14="http://schemas.microsoft.com/office/drawing/2010/main">
                <a:solidFill>
                  <a:srgbClr val="FFFFFF"/>
                </a:solidFill>
              </a14:hiddenFill>
            </a:ext>
          </a:extLst>
        </p:spPr>
      </p:pic>
      <p:pic>
        <p:nvPicPr>
          <p:cNvPr id="22" name="Content Placeholder 6">
            <a:extLst>
              <a:ext uri="{FF2B5EF4-FFF2-40B4-BE49-F238E27FC236}">
                <a16:creationId xmlns:a16="http://schemas.microsoft.com/office/drawing/2014/main" id="{9C58CA6E-D5D8-4382-ACFB-FBC440FA84C3}"/>
              </a:ext>
            </a:extLst>
          </p:cNvPr>
          <p:cNvPicPr>
            <a:picLocks noGrp="1" noChangeAspect="1"/>
          </p:cNvPicPr>
          <p:nvPr>
            <p:ph sz="half" idx="2"/>
          </p:nvPr>
        </p:nvPicPr>
        <p:blipFill>
          <a:blip r:embed="rId4"/>
          <a:stretch>
            <a:fillRect/>
          </a:stretch>
        </p:blipFill>
        <p:spPr>
          <a:xfrm>
            <a:off x="1322562" y="2722058"/>
            <a:ext cx="2337495" cy="3261736"/>
          </a:xfrm>
          <a:prstGeom prst="rect">
            <a:avLst/>
          </a:prstGeom>
        </p:spPr>
      </p:pic>
      <p:grpSp>
        <p:nvGrpSpPr>
          <p:cNvPr id="6" name="Group 5">
            <a:extLst>
              <a:ext uri="{FF2B5EF4-FFF2-40B4-BE49-F238E27FC236}">
                <a16:creationId xmlns:a16="http://schemas.microsoft.com/office/drawing/2014/main" id="{51FB84CD-16A6-4A4C-8B38-7EAE5F8AD2A0}"/>
              </a:ext>
            </a:extLst>
          </p:cNvPr>
          <p:cNvGrpSpPr/>
          <p:nvPr/>
        </p:nvGrpSpPr>
        <p:grpSpPr>
          <a:xfrm>
            <a:off x="6194425" y="3541183"/>
            <a:ext cx="400110" cy="1841190"/>
            <a:chOff x="4955847" y="3101414"/>
            <a:chExt cx="400110" cy="1841190"/>
          </a:xfrm>
        </p:grpSpPr>
        <p:sp>
          <p:nvSpPr>
            <p:cNvPr id="4" name="TextBox 3">
              <a:extLst>
                <a:ext uri="{FF2B5EF4-FFF2-40B4-BE49-F238E27FC236}">
                  <a16:creationId xmlns:a16="http://schemas.microsoft.com/office/drawing/2014/main" id="{F6794D15-2914-4F9A-856A-2EA2D3EC6C0F}"/>
                </a:ext>
              </a:extLst>
            </p:cNvPr>
            <p:cNvSpPr txBox="1"/>
            <p:nvPr/>
          </p:nvSpPr>
          <p:spPr>
            <a:xfrm>
              <a:off x="4955847" y="3101414"/>
              <a:ext cx="400110" cy="655171"/>
            </a:xfrm>
            <a:prstGeom prst="rect">
              <a:avLst/>
            </a:prstGeom>
            <a:noFill/>
          </p:spPr>
          <p:txBody>
            <a:bodyPr vert="vert270" wrap="square" rtlCol="0" anchor="ctr">
              <a:spAutoFit/>
            </a:bodyPr>
            <a:lstStyle/>
            <a:p>
              <a:pPr algn="ctr"/>
              <a:r>
                <a:rPr lang="en-US" sz="1400">
                  <a:solidFill>
                    <a:srgbClr val="7F7F7F"/>
                  </a:solidFill>
                </a:rPr>
                <a:t>District</a:t>
              </a:r>
            </a:p>
          </p:txBody>
        </p:sp>
        <p:sp>
          <p:nvSpPr>
            <p:cNvPr id="11" name="TextBox 10">
              <a:extLst>
                <a:ext uri="{FF2B5EF4-FFF2-40B4-BE49-F238E27FC236}">
                  <a16:creationId xmlns:a16="http://schemas.microsoft.com/office/drawing/2014/main" id="{89C47512-52CA-4526-9F0E-8F800D1E3336}"/>
                </a:ext>
              </a:extLst>
            </p:cNvPr>
            <p:cNvSpPr txBox="1"/>
            <p:nvPr/>
          </p:nvSpPr>
          <p:spPr>
            <a:xfrm>
              <a:off x="4955847" y="4287433"/>
              <a:ext cx="400110" cy="655171"/>
            </a:xfrm>
            <a:prstGeom prst="rect">
              <a:avLst/>
            </a:prstGeom>
            <a:noFill/>
          </p:spPr>
          <p:txBody>
            <a:bodyPr vert="vert270" wrap="square" rtlCol="0" anchor="ctr">
              <a:spAutoFit/>
            </a:bodyPr>
            <a:lstStyle/>
            <a:p>
              <a:pPr algn="ctr"/>
              <a:r>
                <a:rPr lang="en-US" sz="1400">
                  <a:solidFill>
                    <a:srgbClr val="7F7F7F"/>
                  </a:solidFill>
                </a:rPr>
                <a:t>School</a:t>
              </a:r>
            </a:p>
          </p:txBody>
        </p:sp>
      </p:grpSp>
      <p:pic>
        <p:nvPicPr>
          <p:cNvPr id="23" name="Picture 22" descr="Graphical user interface, application&#10;&#10;Description automatically generated with medium confidence">
            <a:extLst>
              <a:ext uri="{FF2B5EF4-FFF2-40B4-BE49-F238E27FC236}">
                <a16:creationId xmlns:a16="http://schemas.microsoft.com/office/drawing/2014/main" id="{25D2A63D-C8FC-42EC-8B87-3EB2F28BB5EF}"/>
              </a:ext>
            </a:extLst>
          </p:cNvPr>
          <p:cNvPicPr>
            <a:picLocks noChangeAspect="1"/>
          </p:cNvPicPr>
          <p:nvPr/>
        </p:nvPicPr>
        <p:blipFill rotWithShape="1">
          <a:blip r:embed="rId5"/>
          <a:srcRect l="13514" t="1950" r="7129" b="55913"/>
          <a:stretch/>
        </p:blipFill>
        <p:spPr>
          <a:xfrm>
            <a:off x="380498" y="2643072"/>
            <a:ext cx="5715502" cy="3927824"/>
          </a:xfrm>
          <a:prstGeom prst="rect">
            <a:avLst/>
          </a:prstGeom>
        </p:spPr>
      </p:pic>
    </p:spTree>
    <p:extLst>
      <p:ext uri="{BB962C8B-B14F-4D97-AF65-F5344CB8AC3E}">
        <p14:creationId xmlns:p14="http://schemas.microsoft.com/office/powerpoint/2010/main" val="8271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660400" y="1498600"/>
            <a:ext cx="10871200" cy="4516582"/>
          </a:xfrm>
          <a:prstGeom prst="rect">
            <a:avLst/>
          </a:prstGeom>
        </p:spPr>
      </p:pic>
    </p:spTree>
    <p:extLst>
      <p:ext uri="{BB962C8B-B14F-4D97-AF65-F5344CB8AC3E}">
        <p14:creationId xmlns:p14="http://schemas.microsoft.com/office/powerpoint/2010/main" val="39865425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660400" y="1536700"/>
            <a:ext cx="19288598" cy="8013700"/>
          </a:xfrm>
          <a:prstGeom prst="rect">
            <a:avLst/>
          </a:prstGeom>
        </p:spPr>
      </p:pic>
    </p:spTree>
    <p:extLst>
      <p:ext uri="{BB962C8B-B14F-4D97-AF65-F5344CB8AC3E}">
        <p14:creationId xmlns:p14="http://schemas.microsoft.com/office/powerpoint/2010/main" val="127893051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a:srcRect l="5208" t="16297" r="5625" b="17845"/>
          <a:stretch/>
        </p:blipFill>
        <p:spPr>
          <a:xfrm>
            <a:off x="-8305800" y="1536700"/>
            <a:ext cx="19288598" cy="8013700"/>
          </a:xfrm>
          <a:prstGeom prst="rect">
            <a:avLst/>
          </a:prstGeom>
        </p:spPr>
      </p:pic>
    </p:spTree>
    <p:extLst>
      <p:ext uri="{BB962C8B-B14F-4D97-AF65-F5344CB8AC3E}">
        <p14:creationId xmlns:p14="http://schemas.microsoft.com/office/powerpoint/2010/main" val="236437584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93B3-F704-4569-A8DF-B6C64245EC81}"/>
              </a:ext>
            </a:extLst>
          </p:cNvPr>
          <p:cNvSpPr>
            <a:spLocks noGrp="1"/>
          </p:cNvSpPr>
          <p:nvPr>
            <p:ph type="title"/>
          </p:nvPr>
        </p:nvSpPr>
        <p:spPr/>
        <p:txBody>
          <a:bodyPr/>
          <a:lstStyle/>
          <a:p>
            <a:r>
              <a:rPr lang="en-US"/>
              <a:t>Academic Screening</a:t>
            </a:r>
          </a:p>
        </p:txBody>
      </p:sp>
      <p:sp>
        <p:nvSpPr>
          <p:cNvPr id="18" name="Text Placeholder 17">
            <a:extLst>
              <a:ext uri="{FF2B5EF4-FFF2-40B4-BE49-F238E27FC236}">
                <a16:creationId xmlns:a16="http://schemas.microsoft.com/office/drawing/2014/main" id="{A3B14957-1AF2-4D32-BBD1-99D28B8F691F}"/>
              </a:ext>
            </a:extLst>
          </p:cNvPr>
          <p:cNvSpPr>
            <a:spLocks noGrp="1"/>
          </p:cNvSpPr>
          <p:nvPr>
            <p:ph type="body" idx="1"/>
          </p:nvPr>
        </p:nvSpPr>
        <p:spPr>
          <a:xfrm>
            <a:off x="839788" y="1895475"/>
            <a:ext cx="5157787" cy="609600"/>
          </a:xfrm>
        </p:spPr>
        <p:txBody>
          <a:bodyPr anchor="t"/>
          <a:lstStyle/>
          <a:p>
            <a:r>
              <a:rPr lang="en-US"/>
              <a:t>Group Screening Report</a:t>
            </a:r>
          </a:p>
        </p:txBody>
      </p:sp>
      <p:sp>
        <p:nvSpPr>
          <p:cNvPr id="16" name="Text Placeholder 15">
            <a:extLst>
              <a:ext uri="{FF2B5EF4-FFF2-40B4-BE49-F238E27FC236}">
                <a16:creationId xmlns:a16="http://schemas.microsoft.com/office/drawing/2014/main" id="{FD93467D-58D8-45E6-A436-DA8BE90AC236}"/>
              </a:ext>
            </a:extLst>
          </p:cNvPr>
          <p:cNvSpPr>
            <a:spLocks noGrp="1"/>
          </p:cNvSpPr>
          <p:nvPr>
            <p:ph type="body" sz="quarter" idx="3"/>
          </p:nvPr>
        </p:nvSpPr>
        <p:spPr/>
        <p:txBody>
          <a:bodyPr>
            <a:normAutofit/>
          </a:bodyPr>
          <a:lstStyle/>
          <a:p>
            <a:r>
              <a:rPr lang="en-US"/>
              <a:t>Detailed Group Report</a:t>
            </a:r>
            <a:br>
              <a:rPr lang="en-US"/>
            </a:br>
            <a:r>
              <a:rPr lang="en-US" sz="1500"/>
              <a:t>(e.g., early Reading; can be pulled by class or grade)</a:t>
            </a:r>
            <a:endParaRPr lang="en-US"/>
          </a:p>
        </p:txBody>
      </p:sp>
      <p:pic>
        <p:nvPicPr>
          <p:cNvPr id="2050" name="Picture 2">
            <a:extLst>
              <a:ext uri="{FF2B5EF4-FFF2-40B4-BE49-F238E27FC236}">
                <a16:creationId xmlns:a16="http://schemas.microsoft.com/office/drawing/2014/main" id="{4C8568D3-4D02-4518-928C-F1583ADF96E3}"/>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tretch>
            <a:fillRect/>
          </a:stretch>
        </p:blipFill>
        <p:spPr bwMode="auto">
          <a:xfrm>
            <a:off x="6468936" y="2505075"/>
            <a:ext cx="4589715" cy="3684588"/>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7D0FC9D6-0DCB-4240-965A-75DC4C968AD0}"/>
              </a:ext>
            </a:extLst>
          </p:cNvPr>
          <p:cNvGrpSpPr/>
          <p:nvPr/>
        </p:nvGrpSpPr>
        <p:grpSpPr>
          <a:xfrm>
            <a:off x="755506" y="2320924"/>
            <a:ext cx="5416693" cy="4894263"/>
            <a:chOff x="755506" y="2725737"/>
            <a:chExt cx="5416693" cy="4894263"/>
          </a:xfrm>
        </p:grpSpPr>
        <p:pic>
          <p:nvPicPr>
            <p:cNvPr id="35" name="Picture 6">
              <a:extLst>
                <a:ext uri="{FF2B5EF4-FFF2-40B4-BE49-F238E27FC236}">
                  <a16:creationId xmlns:a16="http://schemas.microsoft.com/office/drawing/2014/main" id="{5A545E51-75BD-4954-BC2F-C1193297C3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06" y="2725737"/>
              <a:ext cx="5416693" cy="170662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a:extLst>
                <a:ext uri="{FF2B5EF4-FFF2-40B4-BE49-F238E27FC236}">
                  <a16:creationId xmlns:a16="http://schemas.microsoft.com/office/drawing/2014/main" id="{D22CB42A-0C26-460C-AC3A-11A0D845C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06" y="4432366"/>
              <a:ext cx="5411565" cy="31876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940067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5" name="Picture 4" descr="Graphical user interface, application, Word&#10;&#10;Description automatically generated">
            <a:extLst>
              <a:ext uri="{FF2B5EF4-FFF2-40B4-BE49-F238E27FC236}">
                <a16:creationId xmlns:a16="http://schemas.microsoft.com/office/drawing/2014/main" id="{F5D6D3AA-BE95-4167-8213-7F8606038B14}"/>
              </a:ext>
            </a:extLst>
          </p:cNvPr>
          <p:cNvPicPr>
            <a:picLocks noChangeAspect="1"/>
          </p:cNvPicPr>
          <p:nvPr/>
        </p:nvPicPr>
        <p:blipFill rotWithShape="1">
          <a:blip r:embed="rId2"/>
          <a:srcRect l="16875" t="11301" r="15112" b="67080"/>
          <a:stretch/>
        </p:blipFill>
        <p:spPr>
          <a:xfrm>
            <a:off x="127000" y="1690688"/>
            <a:ext cx="11672368" cy="4802187"/>
          </a:xfrm>
          <a:prstGeom prst="rect">
            <a:avLst/>
          </a:prstGeom>
        </p:spPr>
      </p:pic>
    </p:spTree>
    <p:extLst>
      <p:ext uri="{BB962C8B-B14F-4D97-AF65-F5344CB8AC3E}">
        <p14:creationId xmlns:p14="http://schemas.microsoft.com/office/powerpoint/2010/main" val="14022037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2021</a:t>
            </a:r>
            <a:br>
              <a:rPr lang="en-US" sz="4000"/>
            </a:br>
            <a:r>
              <a:rPr lang="en-US" sz="3200"/>
              <a:t>SRSS-</a:t>
            </a:r>
            <a:r>
              <a:rPr lang="en-US" sz="3200" u="sng"/>
              <a:t>Externalizing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527C3D62-65C5-4B9F-B1EF-6BF22957C28D}"/>
              </a:ext>
            </a:extLst>
          </p:cNvPr>
          <p:cNvGrpSpPr/>
          <p:nvPr/>
        </p:nvGrpSpPr>
        <p:grpSpPr>
          <a:xfrm>
            <a:off x="3233766" y="1857589"/>
            <a:ext cx="483161" cy="1899978"/>
            <a:chOff x="3220579" y="1857589"/>
            <a:chExt cx="483161" cy="1899978"/>
          </a:xfrm>
        </p:grpSpPr>
        <p:sp>
          <p:nvSpPr>
            <p:cNvPr id="3" name="Rectangle 8">
              <a:extLst>
                <a:ext uri="{FF2B5EF4-FFF2-40B4-BE49-F238E27FC236}">
                  <a16:creationId xmlns:a16="http://schemas.microsoft.com/office/drawing/2014/main" id="{E892657E-CCBC-408A-8E5F-2C2526EDE7E4}"/>
                </a:ext>
              </a:extLst>
            </p:cNvPr>
            <p:cNvSpPr/>
            <p:nvPr/>
          </p:nvSpPr>
          <p:spPr>
            <a:xfrm>
              <a:off x="3260991" y="185758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70</a:t>
              </a:r>
            </a:p>
          </p:txBody>
        </p:sp>
        <p:sp>
          <p:nvSpPr>
            <p:cNvPr id="4" name="Rectangle 10">
              <a:extLst>
                <a:ext uri="{FF2B5EF4-FFF2-40B4-BE49-F238E27FC236}">
                  <a16:creationId xmlns:a16="http://schemas.microsoft.com/office/drawing/2014/main" id="{0942685C-1802-4400-BD12-ABCEBF53064E}"/>
                </a:ext>
              </a:extLst>
            </p:cNvPr>
            <p:cNvSpPr/>
            <p:nvPr/>
          </p:nvSpPr>
          <p:spPr>
            <a:xfrm>
              <a:off x="3220579" y="2502778"/>
              <a:ext cx="483161"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129</a:t>
              </a:r>
            </a:p>
          </p:txBody>
        </p:sp>
        <p:sp>
          <p:nvSpPr>
            <p:cNvPr id="6" name="Rectangle 12">
              <a:extLst>
                <a:ext uri="{FF2B5EF4-FFF2-40B4-BE49-F238E27FC236}">
                  <a16:creationId xmlns:a16="http://schemas.microsoft.com/office/drawing/2014/main" id="{715490AD-8730-4A1C-8ACB-C61DCC8489D9}"/>
                </a:ext>
              </a:extLst>
            </p:cNvPr>
            <p:cNvSpPr/>
            <p:nvPr/>
          </p:nvSpPr>
          <p:spPr>
            <a:xfrm>
              <a:off x="3229586" y="345276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241</a:t>
              </a:r>
            </a:p>
          </p:txBody>
        </p:sp>
      </p:grpSp>
      <p:grpSp>
        <p:nvGrpSpPr>
          <p:cNvPr id="9" name="Group 8">
            <a:extLst>
              <a:ext uri="{FF2B5EF4-FFF2-40B4-BE49-F238E27FC236}">
                <a16:creationId xmlns:a16="http://schemas.microsoft.com/office/drawing/2014/main" id="{5ED760F5-C07F-41D6-841C-6FAF6C9D8870}"/>
              </a:ext>
            </a:extLst>
          </p:cNvPr>
          <p:cNvGrpSpPr/>
          <p:nvPr/>
        </p:nvGrpSpPr>
        <p:grpSpPr>
          <a:xfrm>
            <a:off x="4501006" y="1776088"/>
            <a:ext cx="465147" cy="1899978"/>
            <a:chOff x="4108003" y="1731797"/>
            <a:chExt cx="465147" cy="1899978"/>
          </a:xfrm>
        </p:grpSpPr>
        <p:sp>
          <p:nvSpPr>
            <p:cNvPr id="7" name="Rectangle 8">
              <a:extLst>
                <a:ext uri="{FF2B5EF4-FFF2-40B4-BE49-F238E27FC236}">
                  <a16:creationId xmlns:a16="http://schemas.microsoft.com/office/drawing/2014/main" id="{DE6C4F40-F937-41C5-A42C-236EB6A8AA18}"/>
                </a:ext>
              </a:extLst>
            </p:cNvPr>
            <p:cNvSpPr/>
            <p:nvPr/>
          </p:nvSpPr>
          <p:spPr>
            <a:xfrm>
              <a:off x="4139408" y="1731797"/>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a:t>
              </a:r>
            </a:p>
          </p:txBody>
        </p:sp>
        <p:sp>
          <p:nvSpPr>
            <p:cNvPr id="17" name="Rectangle 10">
              <a:extLst>
                <a:ext uri="{FF2B5EF4-FFF2-40B4-BE49-F238E27FC236}">
                  <a16:creationId xmlns:a16="http://schemas.microsoft.com/office/drawing/2014/main" id="{F4A93FE5-A064-4393-A3DB-6399A90ADDFA}"/>
                </a:ext>
              </a:extLst>
            </p:cNvPr>
            <p:cNvSpPr/>
            <p:nvPr/>
          </p:nvSpPr>
          <p:spPr>
            <a:xfrm>
              <a:off x="4108003" y="2376986"/>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123</a:t>
              </a:r>
            </a:p>
          </p:txBody>
        </p:sp>
        <p:sp>
          <p:nvSpPr>
            <p:cNvPr id="19" name="Rectangle 12">
              <a:extLst>
                <a:ext uri="{FF2B5EF4-FFF2-40B4-BE49-F238E27FC236}">
                  <a16:creationId xmlns:a16="http://schemas.microsoft.com/office/drawing/2014/main" id="{16F55F0E-85F3-4917-9531-21522DE6D3F3}"/>
                </a:ext>
              </a:extLst>
            </p:cNvPr>
            <p:cNvSpPr/>
            <p:nvPr/>
          </p:nvSpPr>
          <p:spPr>
            <a:xfrm>
              <a:off x="4108003" y="332697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298</a:t>
              </a:r>
            </a:p>
          </p:txBody>
        </p:sp>
      </p:grpSp>
      <p:grpSp>
        <p:nvGrpSpPr>
          <p:cNvPr id="10" name="Group 9">
            <a:extLst>
              <a:ext uri="{FF2B5EF4-FFF2-40B4-BE49-F238E27FC236}">
                <a16:creationId xmlns:a16="http://schemas.microsoft.com/office/drawing/2014/main" id="{9E8B0FEA-E09F-453A-8E9A-46D19D7A6D88}"/>
              </a:ext>
            </a:extLst>
          </p:cNvPr>
          <p:cNvGrpSpPr/>
          <p:nvPr/>
        </p:nvGrpSpPr>
        <p:grpSpPr>
          <a:xfrm>
            <a:off x="5668119" y="1731797"/>
            <a:ext cx="523603" cy="1957355"/>
            <a:chOff x="5697347" y="1731797"/>
            <a:chExt cx="523603" cy="1957355"/>
          </a:xfrm>
        </p:grpSpPr>
        <p:sp>
          <p:nvSpPr>
            <p:cNvPr id="21" name="Rectangle 8">
              <a:extLst>
                <a:ext uri="{FF2B5EF4-FFF2-40B4-BE49-F238E27FC236}">
                  <a16:creationId xmlns:a16="http://schemas.microsoft.com/office/drawing/2014/main" id="{07D0EA41-FBEE-4013-8B32-9E9A06AEBE36}"/>
                </a:ext>
              </a:extLst>
            </p:cNvPr>
            <p:cNvSpPr/>
            <p:nvPr/>
          </p:nvSpPr>
          <p:spPr>
            <a:xfrm>
              <a:off x="5726575" y="1731797"/>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45</a:t>
              </a:r>
            </a:p>
          </p:txBody>
        </p:sp>
        <p:sp>
          <p:nvSpPr>
            <p:cNvPr id="23" name="Rectangle 10">
              <a:extLst>
                <a:ext uri="{FF2B5EF4-FFF2-40B4-BE49-F238E27FC236}">
                  <a16:creationId xmlns:a16="http://schemas.microsoft.com/office/drawing/2014/main" id="{1E3F7FC2-E063-4F4F-8D3B-B8BD9FCD5974}"/>
                </a:ext>
              </a:extLst>
            </p:cNvPr>
            <p:cNvSpPr/>
            <p:nvPr/>
          </p:nvSpPr>
          <p:spPr>
            <a:xfrm>
              <a:off x="5697347" y="2376986"/>
              <a:ext cx="52360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110</a:t>
              </a:r>
            </a:p>
          </p:txBody>
        </p:sp>
        <p:sp>
          <p:nvSpPr>
            <p:cNvPr id="25" name="Rectangle 12">
              <a:extLst>
                <a:ext uri="{FF2B5EF4-FFF2-40B4-BE49-F238E27FC236}">
                  <a16:creationId xmlns:a16="http://schemas.microsoft.com/office/drawing/2014/main" id="{09EFA33D-3F5C-4F2C-A003-EB24E1024CFB}"/>
                </a:ext>
              </a:extLst>
            </p:cNvPr>
            <p:cNvSpPr/>
            <p:nvPr/>
          </p:nvSpPr>
          <p:spPr>
            <a:xfrm>
              <a:off x="5726575" y="338435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289</a:t>
              </a:r>
            </a:p>
          </p:txBody>
        </p:sp>
      </p:grpSp>
      <p:grpSp>
        <p:nvGrpSpPr>
          <p:cNvPr id="11" name="Group 10">
            <a:extLst>
              <a:ext uri="{FF2B5EF4-FFF2-40B4-BE49-F238E27FC236}">
                <a16:creationId xmlns:a16="http://schemas.microsoft.com/office/drawing/2014/main" id="{E3FEE8EB-CFA5-4417-84A7-0711EAB80BD2}"/>
              </a:ext>
            </a:extLst>
          </p:cNvPr>
          <p:cNvGrpSpPr/>
          <p:nvPr/>
        </p:nvGrpSpPr>
        <p:grpSpPr>
          <a:xfrm>
            <a:off x="6874636" y="1747573"/>
            <a:ext cx="465147" cy="1899978"/>
            <a:chOff x="6874636" y="1747573"/>
            <a:chExt cx="465147" cy="1899978"/>
          </a:xfrm>
        </p:grpSpPr>
        <p:sp>
          <p:nvSpPr>
            <p:cNvPr id="27" name="Rectangle 8">
              <a:extLst>
                <a:ext uri="{FF2B5EF4-FFF2-40B4-BE49-F238E27FC236}">
                  <a16:creationId xmlns:a16="http://schemas.microsoft.com/office/drawing/2014/main" id="{84629708-F06F-4D4E-8FA0-3F1C5478EEB4}"/>
                </a:ext>
              </a:extLst>
            </p:cNvPr>
            <p:cNvSpPr/>
            <p:nvPr/>
          </p:nvSpPr>
          <p:spPr>
            <a:xfrm>
              <a:off x="6906041" y="1747573"/>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5</a:t>
              </a:r>
            </a:p>
          </p:txBody>
        </p:sp>
        <p:sp>
          <p:nvSpPr>
            <p:cNvPr id="29" name="Rectangle 10">
              <a:extLst>
                <a:ext uri="{FF2B5EF4-FFF2-40B4-BE49-F238E27FC236}">
                  <a16:creationId xmlns:a16="http://schemas.microsoft.com/office/drawing/2014/main" id="{BBF643E8-57DA-4013-A426-C9130709ACFD}"/>
                </a:ext>
              </a:extLst>
            </p:cNvPr>
            <p:cNvSpPr/>
            <p:nvPr/>
          </p:nvSpPr>
          <p:spPr>
            <a:xfrm>
              <a:off x="6906041" y="2392762"/>
              <a:ext cx="390784"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11</a:t>
              </a:r>
            </a:p>
          </p:txBody>
        </p:sp>
        <p:sp>
          <p:nvSpPr>
            <p:cNvPr id="31" name="Rectangle 12">
              <a:extLst>
                <a:ext uri="{FF2B5EF4-FFF2-40B4-BE49-F238E27FC236}">
                  <a16:creationId xmlns:a16="http://schemas.microsoft.com/office/drawing/2014/main" id="{28FB69C5-36BF-451D-851F-4A434399A72B}"/>
                </a:ext>
              </a:extLst>
            </p:cNvPr>
            <p:cNvSpPr/>
            <p:nvPr/>
          </p:nvSpPr>
          <p:spPr>
            <a:xfrm>
              <a:off x="6874636" y="334275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31</a:t>
              </a:r>
            </a:p>
          </p:txBody>
        </p:sp>
      </p:grpSp>
      <p:grpSp>
        <p:nvGrpSpPr>
          <p:cNvPr id="12" name="Group 11">
            <a:extLst>
              <a:ext uri="{FF2B5EF4-FFF2-40B4-BE49-F238E27FC236}">
                <a16:creationId xmlns:a16="http://schemas.microsoft.com/office/drawing/2014/main" id="{61E436EA-E639-4B1F-B646-66973EDF24F8}"/>
              </a:ext>
            </a:extLst>
          </p:cNvPr>
          <p:cNvGrpSpPr/>
          <p:nvPr/>
        </p:nvGrpSpPr>
        <p:grpSpPr>
          <a:xfrm>
            <a:off x="8068799" y="1789174"/>
            <a:ext cx="496553" cy="1899978"/>
            <a:chOff x="8068799" y="1789174"/>
            <a:chExt cx="496553" cy="1899978"/>
          </a:xfrm>
        </p:grpSpPr>
        <p:sp>
          <p:nvSpPr>
            <p:cNvPr id="33" name="Rectangle 8">
              <a:extLst>
                <a:ext uri="{FF2B5EF4-FFF2-40B4-BE49-F238E27FC236}">
                  <a16:creationId xmlns:a16="http://schemas.microsoft.com/office/drawing/2014/main" id="{B44DF5AB-C6EE-45B4-AC0D-0F6830FCF725}"/>
                </a:ext>
              </a:extLst>
            </p:cNvPr>
            <p:cNvSpPr/>
            <p:nvPr/>
          </p:nvSpPr>
          <p:spPr>
            <a:xfrm>
              <a:off x="8131610" y="178917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43</a:t>
              </a:r>
            </a:p>
          </p:txBody>
        </p:sp>
        <p:sp>
          <p:nvSpPr>
            <p:cNvPr id="35" name="Rectangle 10">
              <a:extLst>
                <a:ext uri="{FF2B5EF4-FFF2-40B4-BE49-F238E27FC236}">
                  <a16:creationId xmlns:a16="http://schemas.microsoft.com/office/drawing/2014/main" id="{52B8BE50-D8EA-4DE7-AD2D-0B67F74E8B7C}"/>
                </a:ext>
              </a:extLst>
            </p:cNvPr>
            <p:cNvSpPr/>
            <p:nvPr/>
          </p:nvSpPr>
          <p:spPr>
            <a:xfrm>
              <a:off x="8068799" y="2434363"/>
              <a:ext cx="465147"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anose="020B0604020202020204"/>
                  <a:ea typeface="+mn-ea"/>
                  <a:cs typeface="+mn-cs"/>
                </a:rPr>
                <a:t>n = 103</a:t>
              </a:r>
            </a:p>
          </p:txBody>
        </p:sp>
        <p:sp>
          <p:nvSpPr>
            <p:cNvPr id="37" name="Rectangle 12">
              <a:extLst>
                <a:ext uri="{FF2B5EF4-FFF2-40B4-BE49-F238E27FC236}">
                  <a16:creationId xmlns:a16="http://schemas.microsoft.com/office/drawing/2014/main" id="{2D27814E-0A8D-4AA8-B0BA-4BEA152EB767}"/>
                </a:ext>
              </a:extLst>
            </p:cNvPr>
            <p:cNvSpPr/>
            <p:nvPr/>
          </p:nvSpPr>
          <p:spPr>
            <a:xfrm>
              <a:off x="8100205" y="338435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Arial" panose="020B0604020202020204"/>
                  <a:ea typeface="+mn-ea"/>
                  <a:cs typeface="+mn-cs"/>
                </a:rPr>
                <a:t>n = 288</a:t>
              </a:r>
            </a:p>
          </p:txBody>
        </p:sp>
      </p:grpSp>
    </p:spTree>
    <p:extLst>
      <p:ext uri="{BB962C8B-B14F-4D97-AF65-F5344CB8AC3E}">
        <p14:creationId xmlns:p14="http://schemas.microsoft.com/office/powerpoint/2010/main" val="818335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6">
              <a:lumMod val="20000"/>
              <a:lumOff val="80000"/>
            </a:schemeClr>
          </a:solidFill>
          <a:effectLst>
            <a:softEdge rad="127000"/>
          </a:effectLst>
        </p:spPr>
        <p:txBody>
          <a:bodyPr>
            <a:normAutofit/>
          </a:bodyPr>
          <a:lstStyle/>
          <a:p>
            <a:pPr algn="ctr"/>
            <a:r>
              <a:rPr lang="en-US" sz="4000"/>
              <a:t>Spring 2021</a:t>
            </a:r>
            <a:br>
              <a:rPr lang="en-US" sz="4000"/>
            </a:br>
            <a:r>
              <a:rPr lang="en-US" sz="3200"/>
              <a:t>SRSS-</a:t>
            </a:r>
            <a:r>
              <a:rPr lang="en-US" sz="3200" u="sng"/>
              <a:t>Internalizing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6186B22-5573-4831-AC1A-FC325585F712}"/>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A00F0DDD-0992-43BA-93B3-6A2131BF082A}"/>
              </a:ext>
            </a:extLst>
          </p:cNvPr>
          <p:cNvSpPr/>
          <p:nvPr/>
        </p:nvSpPr>
        <p:spPr>
          <a:xfrm>
            <a:off x="3273398" y="1818672"/>
            <a:ext cx="465147"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a:t>
            </a:r>
          </a:p>
        </p:txBody>
      </p:sp>
      <p:sp>
        <p:nvSpPr>
          <p:cNvPr id="6" name="Rectangle 10">
            <a:extLst>
              <a:ext uri="{FF2B5EF4-FFF2-40B4-BE49-F238E27FC236}">
                <a16:creationId xmlns:a16="http://schemas.microsoft.com/office/drawing/2014/main" id="{1ABD231E-612F-4718-B2C9-8DC7D0E2815B}"/>
              </a:ext>
            </a:extLst>
          </p:cNvPr>
          <p:cNvSpPr/>
          <p:nvPr/>
        </p:nvSpPr>
        <p:spPr>
          <a:xfrm>
            <a:off x="3307506" y="252685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103</a:t>
            </a:r>
          </a:p>
        </p:txBody>
      </p:sp>
      <p:sp>
        <p:nvSpPr>
          <p:cNvPr id="7" name="Rectangle 12">
            <a:extLst>
              <a:ext uri="{FF2B5EF4-FFF2-40B4-BE49-F238E27FC236}">
                <a16:creationId xmlns:a16="http://schemas.microsoft.com/office/drawing/2014/main" id="{BF5B32B8-7AEC-4834-A1DA-A5F7D4FCB959}"/>
              </a:ext>
            </a:extLst>
          </p:cNvPr>
          <p:cNvSpPr/>
          <p:nvPr/>
        </p:nvSpPr>
        <p:spPr>
          <a:xfrm>
            <a:off x="3305664" y="339873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8" name="Rectangle 8">
            <a:extLst>
              <a:ext uri="{FF2B5EF4-FFF2-40B4-BE49-F238E27FC236}">
                <a16:creationId xmlns:a16="http://schemas.microsoft.com/office/drawing/2014/main" id="{A29F2F00-0E22-4E04-97C7-9450320CCEA5}"/>
              </a:ext>
            </a:extLst>
          </p:cNvPr>
          <p:cNvSpPr/>
          <p:nvPr/>
        </p:nvSpPr>
        <p:spPr>
          <a:xfrm>
            <a:off x="4552864" y="181867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18" name="Rectangle 10">
            <a:extLst>
              <a:ext uri="{FF2B5EF4-FFF2-40B4-BE49-F238E27FC236}">
                <a16:creationId xmlns:a16="http://schemas.microsoft.com/office/drawing/2014/main" id="{9346656D-C1AA-4876-85F9-7CCE79509F45}"/>
              </a:ext>
            </a:extLst>
          </p:cNvPr>
          <p:cNvSpPr/>
          <p:nvPr/>
        </p:nvSpPr>
        <p:spPr>
          <a:xfrm>
            <a:off x="4554706" y="2526859"/>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70</a:t>
            </a:r>
          </a:p>
        </p:txBody>
      </p:sp>
      <p:sp>
        <p:nvSpPr>
          <p:cNvPr id="20" name="Rectangle 12">
            <a:extLst>
              <a:ext uri="{FF2B5EF4-FFF2-40B4-BE49-F238E27FC236}">
                <a16:creationId xmlns:a16="http://schemas.microsoft.com/office/drawing/2014/main" id="{B2493DC6-294A-4A8B-8493-A25577F49523}"/>
              </a:ext>
            </a:extLst>
          </p:cNvPr>
          <p:cNvSpPr/>
          <p:nvPr/>
        </p:nvSpPr>
        <p:spPr>
          <a:xfrm>
            <a:off x="4552864" y="339873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352</a:t>
            </a:r>
          </a:p>
        </p:txBody>
      </p:sp>
      <p:sp>
        <p:nvSpPr>
          <p:cNvPr id="22" name="Rectangle 8">
            <a:extLst>
              <a:ext uri="{FF2B5EF4-FFF2-40B4-BE49-F238E27FC236}">
                <a16:creationId xmlns:a16="http://schemas.microsoft.com/office/drawing/2014/main" id="{80F5B3FE-5730-4594-A6EE-E69B3A123EB6}"/>
              </a:ext>
            </a:extLst>
          </p:cNvPr>
          <p:cNvSpPr/>
          <p:nvPr/>
        </p:nvSpPr>
        <p:spPr>
          <a:xfrm>
            <a:off x="5750901" y="181506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4" name="Rectangle 10">
            <a:extLst>
              <a:ext uri="{FF2B5EF4-FFF2-40B4-BE49-F238E27FC236}">
                <a16:creationId xmlns:a16="http://schemas.microsoft.com/office/drawing/2014/main" id="{7A24E177-A06E-486B-A9BE-E3C538FCAAED}"/>
              </a:ext>
            </a:extLst>
          </p:cNvPr>
          <p:cNvSpPr/>
          <p:nvPr/>
        </p:nvSpPr>
        <p:spPr>
          <a:xfrm>
            <a:off x="5752743" y="2523247"/>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68</a:t>
            </a:r>
          </a:p>
        </p:txBody>
      </p:sp>
      <p:sp>
        <p:nvSpPr>
          <p:cNvPr id="26" name="Rectangle 12">
            <a:extLst>
              <a:ext uri="{FF2B5EF4-FFF2-40B4-BE49-F238E27FC236}">
                <a16:creationId xmlns:a16="http://schemas.microsoft.com/office/drawing/2014/main" id="{24794696-E8A3-4611-9778-7C033FA0F11C}"/>
              </a:ext>
            </a:extLst>
          </p:cNvPr>
          <p:cNvSpPr/>
          <p:nvPr/>
        </p:nvSpPr>
        <p:spPr>
          <a:xfrm>
            <a:off x="5719496" y="339873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Tree>
    <p:extLst>
      <p:ext uri="{BB962C8B-B14F-4D97-AF65-F5344CB8AC3E}">
        <p14:creationId xmlns:p14="http://schemas.microsoft.com/office/powerpoint/2010/main" val="2289356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8B5B3-1EBC-4F27-574D-CB3455537851}"/>
              </a:ext>
            </a:extLst>
          </p:cNvPr>
          <p:cNvSpPr>
            <a:spLocks noGrp="1"/>
          </p:cNvSpPr>
          <p:nvPr>
            <p:ph type="title"/>
          </p:nvPr>
        </p:nvSpPr>
        <p:spPr/>
        <p:txBody>
          <a:bodyPr/>
          <a:lstStyle/>
          <a:p>
            <a:r>
              <a:rPr lang="en-US"/>
              <a:t>Welcome</a:t>
            </a:r>
          </a:p>
        </p:txBody>
      </p:sp>
      <p:sp>
        <p:nvSpPr>
          <p:cNvPr id="5" name="Text Placeholder 4">
            <a:extLst>
              <a:ext uri="{FF2B5EF4-FFF2-40B4-BE49-F238E27FC236}">
                <a16:creationId xmlns:a16="http://schemas.microsoft.com/office/drawing/2014/main" id="{192061CE-F650-D747-2BD6-7C3E84FDD46F}"/>
              </a:ext>
            </a:extLst>
          </p:cNvPr>
          <p:cNvSpPr>
            <a:spLocks noGrp="1"/>
          </p:cNvSpPr>
          <p:nvPr>
            <p:ph type="body" idx="1"/>
          </p:nvPr>
        </p:nvSpPr>
        <p:spPr/>
        <p:txBody>
          <a:bodyPr/>
          <a:lstStyle/>
          <a:p>
            <a:r>
              <a:rPr lang="en-US"/>
              <a:t>Please pull up your Ci3T Implementation Manual</a:t>
            </a:r>
          </a:p>
        </p:txBody>
      </p:sp>
    </p:spTree>
    <p:extLst>
      <p:ext uri="{BB962C8B-B14F-4D97-AF65-F5344CB8AC3E}">
        <p14:creationId xmlns:p14="http://schemas.microsoft.com/office/powerpoint/2010/main" val="9913377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Consider this class….</a:t>
            </a:r>
          </a:p>
        </p:txBody>
      </p:sp>
      <p:pic>
        <p:nvPicPr>
          <p:cNvPr id="3" name="Picture 4" descr="Table&#10;&#10;Description automatically generated">
            <a:extLst>
              <a:ext uri="{FF2B5EF4-FFF2-40B4-BE49-F238E27FC236}">
                <a16:creationId xmlns:a16="http://schemas.microsoft.com/office/drawing/2014/main" id="{4804BADD-4DC7-76F1-C110-B3EAF3CB3321}"/>
              </a:ext>
            </a:extLst>
          </p:cNvPr>
          <p:cNvPicPr>
            <a:picLocks noChangeAspect="1"/>
          </p:cNvPicPr>
          <p:nvPr/>
        </p:nvPicPr>
        <p:blipFill>
          <a:blip r:embed="rId2"/>
          <a:stretch>
            <a:fillRect/>
          </a:stretch>
        </p:blipFill>
        <p:spPr>
          <a:xfrm>
            <a:off x="1981201" y="1426254"/>
            <a:ext cx="8826850" cy="5066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52484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ata-informed decision making checklist for teams">
            <a:extLst>
              <a:ext uri="{FF2B5EF4-FFF2-40B4-BE49-F238E27FC236}">
                <a16:creationId xmlns:a16="http://schemas.microsoft.com/office/drawing/2014/main" id="{BB0FC223-4192-F540-B911-ABB7FF85409F}"/>
              </a:ext>
            </a:extLst>
          </p:cNvPr>
          <p:cNvPicPr>
            <a:picLocks noChangeAspect="1"/>
          </p:cNvPicPr>
          <p:nvPr/>
        </p:nvPicPr>
        <p:blipFill>
          <a:blip r:embed="rId3"/>
          <a:stretch>
            <a:fillRect/>
          </a:stretch>
        </p:blipFill>
        <p:spPr>
          <a:xfrm>
            <a:off x="1898607" y="195602"/>
            <a:ext cx="8394787" cy="646679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0594AAEF-5139-B744-B960-56EDD283E475}"/>
              </a:ext>
            </a:extLst>
          </p:cNvPr>
          <p:cNvSpPr/>
          <p:nvPr/>
        </p:nvSpPr>
        <p:spPr>
          <a:xfrm>
            <a:off x="2253049" y="3941806"/>
            <a:ext cx="3496962" cy="1668163"/>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5-Point Star 1">
            <a:extLst>
              <a:ext uri="{FF2B5EF4-FFF2-40B4-BE49-F238E27FC236}">
                <a16:creationId xmlns:a16="http://schemas.microsoft.com/office/drawing/2014/main" id="{90201378-82EE-8340-AFCD-2AC07EDDC852}"/>
              </a:ext>
            </a:extLst>
          </p:cNvPr>
          <p:cNvSpPr/>
          <p:nvPr/>
        </p:nvSpPr>
        <p:spPr>
          <a:xfrm>
            <a:off x="5357900" y="5273964"/>
            <a:ext cx="456924" cy="437604"/>
          </a:xfrm>
          <a:prstGeom prst="star5">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11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5" presetClass="entr" presetSubtype="0" fill="hold" grpId="0" nodeType="afterEffect">
                                  <p:stCondLst>
                                    <p:cond delay="5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anim calcmode="lin" valueType="num">
                                      <p:cBhvr>
                                        <p:cTn id="13" dur="2000" fill="hold"/>
                                        <p:tgtEl>
                                          <p:spTgt spid="2"/>
                                        </p:tgtEl>
                                        <p:attrNameLst>
                                          <p:attrName>ppt_w</p:attrName>
                                        </p:attrNameLst>
                                      </p:cBhvr>
                                      <p:tavLst>
                                        <p:tav tm="0" fmla="#ppt_w*sin(2.5*pi*$)">
                                          <p:val>
                                            <p:fltVal val="0"/>
                                          </p:val>
                                        </p:tav>
                                        <p:tav tm="100000">
                                          <p:val>
                                            <p:fltVal val="1"/>
                                          </p:val>
                                        </p:tav>
                                      </p:tavLst>
                                    </p:anim>
                                    <p:anim calcmode="lin" valueType="num">
                                      <p:cBhvr>
                                        <p:cTn id="1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a:t>Sharing Screening Data with Faculty and Staff </a:t>
            </a:r>
          </a:p>
        </p:txBody>
      </p:sp>
      <p:grpSp>
        <p:nvGrpSpPr>
          <p:cNvPr id="8" name="Group 7">
            <a:extLst>
              <a:ext uri="{FF2B5EF4-FFF2-40B4-BE49-F238E27FC236}">
                <a16:creationId xmlns:a16="http://schemas.microsoft.com/office/drawing/2014/main" id="{D85073F0-CA81-3C83-742D-335213C37149}"/>
              </a:ext>
            </a:extLst>
          </p:cNvPr>
          <p:cNvGrpSpPr/>
          <p:nvPr/>
        </p:nvGrpSpPr>
        <p:grpSpPr>
          <a:xfrm>
            <a:off x="927989" y="1690688"/>
            <a:ext cx="6637829" cy="4621622"/>
            <a:chOff x="927989" y="1690688"/>
            <a:chExt cx="6637829" cy="4621622"/>
          </a:xfrm>
        </p:grpSpPr>
        <p:pic>
          <p:nvPicPr>
            <p:cNvPr id="6" name="Picture 5" descr="Text&#10;&#10;Description automatically generated with medium confidence">
              <a:extLst>
                <a:ext uri="{FF2B5EF4-FFF2-40B4-BE49-F238E27FC236}">
                  <a16:creationId xmlns:a16="http://schemas.microsoft.com/office/drawing/2014/main" id="{06F29802-F5A2-5E52-969F-DFF18D622CB6}"/>
                </a:ext>
              </a:extLst>
            </p:cNvPr>
            <p:cNvPicPr>
              <a:picLocks noChangeAspect="1"/>
            </p:cNvPicPr>
            <p:nvPr/>
          </p:nvPicPr>
          <p:blipFill>
            <a:blip r:embed="rId2"/>
            <a:stretch>
              <a:fillRect/>
            </a:stretch>
          </p:blipFill>
          <p:spPr>
            <a:xfrm>
              <a:off x="1153829" y="3604462"/>
              <a:ext cx="4668093" cy="2707848"/>
            </a:xfrm>
            <a:prstGeom prst="rect">
              <a:avLst/>
            </a:prstGeom>
          </p:spPr>
        </p:pic>
        <p:grpSp>
          <p:nvGrpSpPr>
            <p:cNvPr id="18" name="Group 17"/>
            <p:cNvGrpSpPr/>
            <p:nvPr/>
          </p:nvGrpSpPr>
          <p:grpSpPr>
            <a:xfrm>
              <a:off x="927989" y="1690688"/>
              <a:ext cx="6637829" cy="3524040"/>
              <a:chOff x="153479" y="2531092"/>
              <a:chExt cx="5526158" cy="2761776"/>
            </a:xfrm>
          </p:grpSpPr>
          <p:sp>
            <p:nvSpPr>
              <p:cNvPr id="25" name="Rectangle 24"/>
              <p:cNvSpPr/>
              <p:nvPr/>
            </p:nvSpPr>
            <p:spPr>
              <a:xfrm>
                <a:off x="455641" y="5069747"/>
                <a:ext cx="3474245" cy="1411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153479" y="4987798"/>
                <a:ext cx="337408" cy="305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190430" y="2531092"/>
                <a:ext cx="5489207" cy="1499817"/>
              </a:xfrm>
              <a:prstGeom prst="rect">
                <a:avLst/>
              </a:prstGeom>
            </p:spPr>
          </p:pic>
          <p:sp>
            <p:nvSpPr>
              <p:cNvPr id="26" name="Right Arrow 25"/>
              <p:cNvSpPr/>
              <p:nvPr/>
            </p:nvSpPr>
            <p:spPr>
              <a:xfrm>
                <a:off x="153480" y="3379036"/>
                <a:ext cx="337408" cy="305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16"/>
          <p:cNvPicPr>
            <a:picLocks noChangeAspect="1"/>
          </p:cNvPicPr>
          <p:nvPr/>
        </p:nvPicPr>
        <p:blipFill>
          <a:blip r:embed="rId4"/>
          <a:srcRect/>
          <a:stretch/>
        </p:blipFill>
        <p:spPr>
          <a:xfrm>
            <a:off x="5580635" y="1875857"/>
            <a:ext cx="3775283" cy="2123596"/>
          </a:xfrm>
          <a:prstGeom prst="rect">
            <a:avLst/>
          </a:prstGeom>
          <a:ln>
            <a:solidFill>
              <a:schemeClr val="tx1"/>
            </a:solidFill>
          </a:ln>
        </p:spPr>
      </p:pic>
      <p:pic>
        <p:nvPicPr>
          <p:cNvPr id="19" name="Picture 18"/>
          <p:cNvPicPr>
            <a:picLocks noChangeAspect="1"/>
          </p:cNvPicPr>
          <p:nvPr/>
        </p:nvPicPr>
        <p:blipFill>
          <a:blip r:embed="rId5"/>
          <a:srcRect/>
          <a:stretch/>
        </p:blipFill>
        <p:spPr>
          <a:xfrm>
            <a:off x="5978781" y="2298268"/>
            <a:ext cx="3936243" cy="2214136"/>
          </a:xfrm>
          <a:prstGeom prst="rect">
            <a:avLst/>
          </a:prstGeom>
          <a:ln>
            <a:solidFill>
              <a:schemeClr val="tx1"/>
            </a:solidFill>
          </a:ln>
        </p:spPr>
      </p:pic>
      <p:pic>
        <p:nvPicPr>
          <p:cNvPr id="21" name="Picture 20"/>
          <p:cNvPicPr>
            <a:picLocks noChangeAspect="1"/>
          </p:cNvPicPr>
          <p:nvPr/>
        </p:nvPicPr>
        <p:blipFill>
          <a:blip r:embed="rId6"/>
          <a:srcRect/>
          <a:stretch/>
        </p:blipFill>
        <p:spPr>
          <a:xfrm>
            <a:off x="6372490" y="3002022"/>
            <a:ext cx="4024594" cy="2263834"/>
          </a:xfrm>
          <a:prstGeom prst="rect">
            <a:avLst/>
          </a:prstGeom>
          <a:ln>
            <a:solidFill>
              <a:schemeClr val="tx1"/>
            </a:solidFill>
          </a:ln>
        </p:spPr>
      </p:pic>
      <p:pic>
        <p:nvPicPr>
          <p:cNvPr id="22" name="Picture 21"/>
          <p:cNvPicPr>
            <a:picLocks noChangeAspect="1"/>
          </p:cNvPicPr>
          <p:nvPr/>
        </p:nvPicPr>
        <p:blipFill>
          <a:blip r:embed="rId7"/>
          <a:srcRect/>
          <a:stretch/>
        </p:blipFill>
        <p:spPr>
          <a:xfrm>
            <a:off x="6804911" y="3525627"/>
            <a:ext cx="4096153" cy="2304085"/>
          </a:xfrm>
          <a:prstGeom prst="rect">
            <a:avLst/>
          </a:prstGeom>
          <a:ln>
            <a:solidFill>
              <a:schemeClr val="tx1"/>
            </a:solidFill>
          </a:ln>
        </p:spPr>
      </p:pic>
      <p:pic>
        <p:nvPicPr>
          <p:cNvPr id="23" name="Picture 22"/>
          <p:cNvPicPr>
            <a:picLocks noChangeAspect="1"/>
          </p:cNvPicPr>
          <p:nvPr/>
        </p:nvPicPr>
        <p:blipFill>
          <a:blip r:embed="rId8"/>
          <a:srcRect/>
          <a:stretch/>
        </p:blipFill>
        <p:spPr>
          <a:xfrm>
            <a:off x="7436307" y="4044715"/>
            <a:ext cx="3994337" cy="2246814"/>
          </a:xfrm>
          <a:prstGeom prst="rect">
            <a:avLst/>
          </a:prstGeom>
          <a:ln>
            <a:solidFill>
              <a:schemeClr val="tx1"/>
            </a:solidFill>
          </a:ln>
        </p:spPr>
      </p:pic>
    </p:spTree>
    <p:extLst>
      <p:ext uri="{BB962C8B-B14F-4D97-AF65-F5344CB8AC3E}">
        <p14:creationId xmlns:p14="http://schemas.microsoft.com/office/powerpoint/2010/main" val="371984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Reflect &amp; Plan</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408305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Review spring screening data (if available). Consider implications for:</a:t>
            </a:r>
          </a:p>
          <a:p>
            <a:pPr lvl="1"/>
            <a:r>
              <a:rPr lang="en-US" sz="2000"/>
              <a:t>Primary (Tier 1) prevention efforts</a:t>
            </a:r>
          </a:p>
          <a:p>
            <a:pPr lvl="1"/>
            <a:r>
              <a:rPr lang="en-US" sz="2000"/>
              <a:t>Teacher-delivered, low-intensity supports</a:t>
            </a:r>
          </a:p>
          <a:p>
            <a:pPr lvl="1"/>
            <a:r>
              <a:rPr lang="en-US" sz="2000"/>
              <a:t>Secondary (Tier 2) and Tertiary (Tier 3) supports</a:t>
            </a:r>
          </a:p>
          <a:p>
            <a:r>
              <a:rPr lang="en-US" sz="2400"/>
              <a:t>What professional learning is necessary to respond these data?</a:t>
            </a:r>
          </a:p>
          <a:p>
            <a:r>
              <a:rPr lang="en-US" sz="2400"/>
              <a:t>Make plans to share your data – and corresponding plans – with faculty and staff?</a:t>
            </a:r>
            <a:endParaRPr lang="en-US" sz="2000"/>
          </a:p>
        </p:txBody>
      </p:sp>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324867" y="5240294"/>
            <a:ext cx="3568770" cy="1265521"/>
          </a:xfrm>
          <a:prstGeom prst="rect">
            <a:avLst/>
          </a:prstGeom>
          <a:noFill/>
          <a:ln w="9525">
            <a:noFill/>
            <a:miter lim="800000"/>
            <a:headEnd/>
            <a:tailEnd/>
          </a:ln>
        </p:spPr>
      </p:pic>
      <p:pic>
        <p:nvPicPr>
          <p:cNvPr id="21" name="Picture 20">
            <a:extLst>
              <a:ext uri="{FF2B5EF4-FFF2-40B4-BE49-F238E27FC236}">
                <a16:creationId xmlns:a16="http://schemas.microsoft.com/office/drawing/2014/main" id="{14D78BEB-2C77-D635-2376-AF7464D53313}"/>
              </a:ext>
            </a:extLst>
          </p:cNvPr>
          <p:cNvPicPr>
            <a:picLocks noChangeAspect="1"/>
          </p:cNvPicPr>
          <p:nvPr/>
        </p:nvPicPr>
        <p:blipFill>
          <a:blip r:embed="rId15"/>
          <a:stretch>
            <a:fillRect/>
          </a:stretch>
        </p:blipFill>
        <p:spPr>
          <a:xfrm>
            <a:off x="8889999" y="3566415"/>
            <a:ext cx="3064933" cy="30223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1177900"/>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8086-9B58-6422-43CB-2B64D4ABF43C}"/>
              </a:ext>
            </a:extLst>
          </p:cNvPr>
          <p:cNvSpPr>
            <a:spLocks noGrp="1"/>
          </p:cNvSpPr>
          <p:nvPr>
            <p:ph type="title"/>
          </p:nvPr>
        </p:nvSpPr>
        <p:spPr/>
        <p:txBody>
          <a:bodyPr/>
          <a:lstStyle/>
          <a:p>
            <a:r>
              <a:rPr lang="en-US"/>
              <a:t>Planning for the Year Ahead 2023-2024</a:t>
            </a:r>
          </a:p>
        </p:txBody>
      </p:sp>
      <p:sp>
        <p:nvSpPr>
          <p:cNvPr id="3" name="Text Placeholder 2">
            <a:extLst>
              <a:ext uri="{FF2B5EF4-FFF2-40B4-BE49-F238E27FC236}">
                <a16:creationId xmlns:a16="http://schemas.microsoft.com/office/drawing/2014/main" id="{D8D8D176-2E08-C48C-6BD3-A8C2719FA493}"/>
              </a:ext>
            </a:extLst>
          </p:cNvPr>
          <p:cNvSpPr>
            <a:spLocks noGrp="1"/>
          </p:cNvSpPr>
          <p:nvPr>
            <p:ph type="body" idx="1"/>
          </p:nvPr>
        </p:nvSpPr>
        <p:spPr/>
        <p:txBody>
          <a:bodyPr/>
          <a:lstStyle/>
          <a:p>
            <a:r>
              <a:rPr lang="en-US"/>
              <a:t>Ci3T District Masters</a:t>
            </a:r>
            <a:br>
              <a:rPr lang="en-US"/>
            </a:br>
            <a:r>
              <a:rPr lang="en-US"/>
              <a:t>A Careful Look at Your Ci3T Implementation Manual</a:t>
            </a:r>
            <a:br>
              <a:rPr lang="en-US"/>
            </a:br>
            <a:r>
              <a:rPr lang="en-US"/>
              <a:t>Using Data to Revise Your Ci3T Plan</a:t>
            </a:r>
          </a:p>
          <a:p>
            <a:endParaRPr lang="en-US"/>
          </a:p>
        </p:txBody>
      </p:sp>
    </p:spTree>
    <p:extLst>
      <p:ext uri="{BB962C8B-B14F-4D97-AF65-F5344CB8AC3E}">
        <p14:creationId xmlns:p14="http://schemas.microsoft.com/office/powerpoint/2010/main" val="23173348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6A7BA-4C8A-4E50-BF0C-D454EB4E0400}"/>
              </a:ext>
            </a:extLst>
          </p:cNvPr>
          <p:cNvSpPr>
            <a:spLocks noGrp="1"/>
          </p:cNvSpPr>
          <p:nvPr>
            <p:ph type="title"/>
          </p:nvPr>
        </p:nvSpPr>
        <p:spPr>
          <a:xfrm>
            <a:off x="1014153" y="151013"/>
            <a:ext cx="9148487" cy="995888"/>
          </a:xfrm>
        </p:spPr>
        <p:txBody>
          <a:bodyPr>
            <a:normAutofit fontScale="90000"/>
          </a:bodyPr>
          <a:lstStyle/>
          <a:p>
            <a:r>
              <a:rPr lang="en-US"/>
              <a:t>Tool for Revising Plans: </a:t>
            </a:r>
            <a:br>
              <a:rPr lang="en-US"/>
            </a:br>
            <a:r>
              <a:rPr lang="en-US" b="1">
                <a:effectLst>
                  <a:outerShdw blurRad="38100" dist="38100" dir="2700000" algn="tl">
                    <a:srgbClr val="000000">
                      <a:alpha val="43137"/>
                    </a:srgbClr>
                  </a:outerShdw>
                </a:effectLst>
              </a:rPr>
              <a:t>2023 2024 Ci3T Imp Manual Review</a:t>
            </a:r>
            <a:endParaRPr lang="en-US"/>
          </a:p>
        </p:txBody>
      </p:sp>
      <p:pic>
        <p:nvPicPr>
          <p:cNvPr id="4" name="Content Placeholder 3">
            <a:extLst>
              <a:ext uri="{FF2B5EF4-FFF2-40B4-BE49-F238E27FC236}">
                <a16:creationId xmlns:a16="http://schemas.microsoft.com/office/drawing/2014/main" id="{E808B6BE-2777-400F-8748-6873E7063348}"/>
              </a:ext>
            </a:extLst>
          </p:cNvPr>
          <p:cNvPicPr>
            <a:picLocks noGrp="1" noChangeAspect="1"/>
          </p:cNvPicPr>
          <p:nvPr>
            <p:ph idx="1"/>
          </p:nvPr>
        </p:nvPicPr>
        <p:blipFill>
          <a:blip r:embed="rId2"/>
          <a:srcRect/>
          <a:stretch/>
        </p:blipFill>
        <p:spPr>
          <a:xfrm>
            <a:off x="849067" y="1576379"/>
            <a:ext cx="6222606" cy="4808377"/>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7739CE47-C75B-4B67-B286-9A911C577405}"/>
              </a:ext>
            </a:extLst>
          </p:cNvPr>
          <p:cNvPicPr>
            <a:picLocks noChangeAspect="1"/>
          </p:cNvPicPr>
          <p:nvPr/>
        </p:nvPicPr>
        <p:blipFill>
          <a:blip r:embed="rId3"/>
          <a:stretch>
            <a:fillRect/>
          </a:stretch>
        </p:blipFill>
        <p:spPr>
          <a:xfrm>
            <a:off x="1415729" y="5674600"/>
            <a:ext cx="1402202" cy="615749"/>
          </a:xfrm>
          <a:prstGeom prst="rect">
            <a:avLst/>
          </a:prstGeom>
        </p:spPr>
      </p:pic>
      <p:pic>
        <p:nvPicPr>
          <p:cNvPr id="7" name="Picture 6">
            <a:extLst>
              <a:ext uri="{FF2B5EF4-FFF2-40B4-BE49-F238E27FC236}">
                <a16:creationId xmlns:a16="http://schemas.microsoft.com/office/drawing/2014/main" id="{4948704E-246F-40BC-BD5E-71CC61F456AD}"/>
              </a:ext>
            </a:extLst>
          </p:cNvPr>
          <p:cNvPicPr>
            <a:picLocks noChangeAspect="1"/>
          </p:cNvPicPr>
          <p:nvPr/>
        </p:nvPicPr>
        <p:blipFill>
          <a:blip r:embed="rId4"/>
          <a:stretch>
            <a:fillRect/>
          </a:stretch>
        </p:blipFill>
        <p:spPr>
          <a:xfrm>
            <a:off x="3127748" y="5674600"/>
            <a:ext cx="1963082" cy="615749"/>
          </a:xfrm>
          <a:prstGeom prst="rect">
            <a:avLst/>
          </a:prstGeom>
        </p:spPr>
      </p:pic>
      <p:pic>
        <p:nvPicPr>
          <p:cNvPr id="8" name="Picture 7">
            <a:extLst>
              <a:ext uri="{FF2B5EF4-FFF2-40B4-BE49-F238E27FC236}">
                <a16:creationId xmlns:a16="http://schemas.microsoft.com/office/drawing/2014/main" id="{7736B2AB-7120-469A-989C-E240B641FB01}"/>
              </a:ext>
            </a:extLst>
          </p:cNvPr>
          <p:cNvPicPr>
            <a:picLocks noChangeAspect="1"/>
          </p:cNvPicPr>
          <p:nvPr/>
        </p:nvPicPr>
        <p:blipFill>
          <a:blip r:embed="rId5"/>
          <a:stretch>
            <a:fillRect/>
          </a:stretch>
        </p:blipFill>
        <p:spPr>
          <a:xfrm>
            <a:off x="5274004" y="5680696"/>
            <a:ext cx="1725318" cy="609653"/>
          </a:xfrm>
          <a:prstGeom prst="rect">
            <a:avLst/>
          </a:prstGeom>
        </p:spPr>
      </p:pic>
      <p:pic>
        <p:nvPicPr>
          <p:cNvPr id="9" name="Picture 8">
            <a:extLst>
              <a:ext uri="{FF2B5EF4-FFF2-40B4-BE49-F238E27FC236}">
                <a16:creationId xmlns:a16="http://schemas.microsoft.com/office/drawing/2014/main" id="{86E0AD2B-BF20-4AD4-BEA8-FDCF1A3EFD8D}"/>
              </a:ext>
            </a:extLst>
          </p:cNvPr>
          <p:cNvPicPr>
            <a:picLocks noChangeAspect="1"/>
          </p:cNvPicPr>
          <p:nvPr/>
        </p:nvPicPr>
        <p:blipFill>
          <a:blip r:embed="rId6"/>
          <a:stretch>
            <a:fillRect/>
          </a:stretch>
        </p:blipFill>
        <p:spPr>
          <a:xfrm>
            <a:off x="1289086" y="3465990"/>
            <a:ext cx="1655488" cy="2303016"/>
          </a:xfrm>
          <a:prstGeom prst="rect">
            <a:avLst/>
          </a:prstGeom>
        </p:spPr>
      </p:pic>
      <p:pic>
        <p:nvPicPr>
          <p:cNvPr id="10" name="Picture 9">
            <a:extLst>
              <a:ext uri="{FF2B5EF4-FFF2-40B4-BE49-F238E27FC236}">
                <a16:creationId xmlns:a16="http://schemas.microsoft.com/office/drawing/2014/main" id="{2101EF6E-D030-47C9-B5FD-D8363E6EB35A}"/>
              </a:ext>
            </a:extLst>
          </p:cNvPr>
          <p:cNvPicPr>
            <a:picLocks noChangeAspect="1"/>
          </p:cNvPicPr>
          <p:nvPr/>
        </p:nvPicPr>
        <p:blipFill>
          <a:blip r:embed="rId7"/>
          <a:stretch>
            <a:fillRect/>
          </a:stretch>
        </p:blipFill>
        <p:spPr>
          <a:xfrm>
            <a:off x="2725712" y="3409854"/>
            <a:ext cx="2914924" cy="2359152"/>
          </a:xfrm>
          <a:prstGeom prst="rect">
            <a:avLst/>
          </a:prstGeom>
        </p:spPr>
      </p:pic>
      <p:pic>
        <p:nvPicPr>
          <p:cNvPr id="11" name="Picture 10">
            <a:extLst>
              <a:ext uri="{FF2B5EF4-FFF2-40B4-BE49-F238E27FC236}">
                <a16:creationId xmlns:a16="http://schemas.microsoft.com/office/drawing/2014/main" id="{7952EF77-514F-4D3F-84DD-F351077C5798}"/>
              </a:ext>
            </a:extLst>
          </p:cNvPr>
          <p:cNvPicPr>
            <a:picLocks noChangeAspect="1"/>
          </p:cNvPicPr>
          <p:nvPr/>
        </p:nvPicPr>
        <p:blipFill>
          <a:blip r:embed="rId8"/>
          <a:stretch>
            <a:fillRect/>
          </a:stretch>
        </p:blipFill>
        <p:spPr>
          <a:xfrm>
            <a:off x="5435550" y="3409855"/>
            <a:ext cx="1121706" cy="2359152"/>
          </a:xfrm>
          <a:prstGeom prst="rect">
            <a:avLst/>
          </a:prstGeom>
        </p:spPr>
      </p:pic>
      <p:grpSp>
        <p:nvGrpSpPr>
          <p:cNvPr id="16" name="Group 15">
            <a:extLst>
              <a:ext uri="{FF2B5EF4-FFF2-40B4-BE49-F238E27FC236}">
                <a16:creationId xmlns:a16="http://schemas.microsoft.com/office/drawing/2014/main" id="{CDC81012-7C44-4738-A911-DCE66BCBAC22}"/>
              </a:ext>
            </a:extLst>
          </p:cNvPr>
          <p:cNvGrpSpPr/>
          <p:nvPr/>
        </p:nvGrpSpPr>
        <p:grpSpPr>
          <a:xfrm>
            <a:off x="6218994" y="1576379"/>
            <a:ext cx="5473719" cy="2972393"/>
            <a:chOff x="6218994" y="1576379"/>
            <a:chExt cx="5473719" cy="2972393"/>
          </a:xfrm>
        </p:grpSpPr>
        <p:pic>
          <p:nvPicPr>
            <p:cNvPr id="13" name="Picture 12">
              <a:extLst>
                <a:ext uri="{FF2B5EF4-FFF2-40B4-BE49-F238E27FC236}">
                  <a16:creationId xmlns:a16="http://schemas.microsoft.com/office/drawing/2014/main" id="{165D3A77-2B4A-43E9-B4AE-31C9E69120EF}"/>
                </a:ext>
              </a:extLst>
            </p:cNvPr>
            <p:cNvPicPr>
              <a:picLocks noChangeAspect="1"/>
            </p:cNvPicPr>
            <p:nvPr/>
          </p:nvPicPr>
          <p:blipFill>
            <a:blip r:embed="rId9"/>
            <a:stretch>
              <a:fillRect/>
            </a:stretch>
          </p:blipFill>
          <p:spPr>
            <a:xfrm>
              <a:off x="6218994" y="1576379"/>
              <a:ext cx="5458647" cy="2972393"/>
            </a:xfrm>
            <a:prstGeom prst="rect">
              <a:avLst/>
            </a:prstGeom>
          </p:spPr>
        </p:pic>
        <p:sp>
          <p:nvSpPr>
            <p:cNvPr id="15" name="Arrow: Right 14">
              <a:extLst>
                <a:ext uri="{FF2B5EF4-FFF2-40B4-BE49-F238E27FC236}">
                  <a16:creationId xmlns:a16="http://schemas.microsoft.com/office/drawing/2014/main" id="{4B2AB39F-C610-454B-A846-88559DAD155C}"/>
                </a:ext>
              </a:extLst>
            </p:cNvPr>
            <p:cNvSpPr/>
            <p:nvPr/>
          </p:nvSpPr>
          <p:spPr>
            <a:xfrm rot="12148868">
              <a:off x="10701195" y="3916367"/>
              <a:ext cx="991518" cy="374573"/>
            </a:xfrm>
            <a:prstGeom prst="rightArrow">
              <a:avLst/>
            </a:prstGeom>
            <a:solidFill>
              <a:srgbClr val="5780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107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measuring stick&#10;&#10;Description automatically generated">
            <a:extLst>
              <a:ext uri="{FF2B5EF4-FFF2-40B4-BE49-F238E27FC236}">
                <a16:creationId xmlns:a16="http://schemas.microsoft.com/office/drawing/2014/main" id="{BE1330B7-AB9F-C728-BB05-C846E6A54384}"/>
              </a:ext>
            </a:extLst>
          </p:cNvPr>
          <p:cNvPicPr>
            <a:picLocks noChangeAspect="1"/>
          </p:cNvPicPr>
          <p:nvPr/>
        </p:nvPicPr>
        <p:blipFill>
          <a:blip r:embed="rId2"/>
          <a:stretch>
            <a:fillRect/>
          </a:stretch>
        </p:blipFill>
        <p:spPr>
          <a:xfrm>
            <a:off x="719264" y="1577526"/>
            <a:ext cx="2464559" cy="3189149"/>
          </a:xfrm>
          <a:prstGeom prst="rect">
            <a:avLst/>
          </a:prstGeom>
          <a:ln>
            <a:solidFill>
              <a:schemeClr val="tx1"/>
            </a:solidFill>
          </a:ln>
        </p:spPr>
      </p:pic>
      <p:sp>
        <p:nvSpPr>
          <p:cNvPr id="2" name="Title 1">
            <a:extLst>
              <a:ext uri="{FF2B5EF4-FFF2-40B4-BE49-F238E27FC236}">
                <a16:creationId xmlns:a16="http://schemas.microsoft.com/office/drawing/2014/main" id="{712D325A-7E42-4F89-9D68-C162E5697E89}"/>
              </a:ext>
            </a:extLst>
          </p:cNvPr>
          <p:cNvSpPr>
            <a:spLocks noGrp="1"/>
          </p:cNvSpPr>
          <p:nvPr>
            <p:ph type="title"/>
          </p:nvPr>
        </p:nvSpPr>
        <p:spPr>
          <a:xfrm>
            <a:off x="609313" y="123817"/>
            <a:ext cx="10515600" cy="1325563"/>
          </a:xfrm>
        </p:spPr>
        <p:txBody>
          <a:bodyPr/>
          <a:lstStyle/>
          <a:p>
            <a:r>
              <a:rPr lang="en-US"/>
              <a:t>Using Data to Revise Your Ci3T Plan</a:t>
            </a:r>
          </a:p>
        </p:txBody>
      </p:sp>
      <p:pic>
        <p:nvPicPr>
          <p:cNvPr id="5" name="Picture 4">
            <a:extLst>
              <a:ext uri="{FF2B5EF4-FFF2-40B4-BE49-F238E27FC236}">
                <a16:creationId xmlns:a16="http://schemas.microsoft.com/office/drawing/2014/main" id="{0E49F568-0EFD-4B81-B1B3-6E4D45BB86B4}"/>
              </a:ext>
            </a:extLst>
          </p:cNvPr>
          <p:cNvPicPr>
            <a:picLocks noChangeAspect="1"/>
          </p:cNvPicPr>
          <p:nvPr/>
        </p:nvPicPr>
        <p:blipFill>
          <a:blip r:embed="rId3"/>
          <a:stretch>
            <a:fillRect/>
          </a:stretch>
        </p:blipFill>
        <p:spPr>
          <a:xfrm>
            <a:off x="6872489" y="1188863"/>
            <a:ext cx="3520460" cy="1093572"/>
          </a:xfrm>
          <a:prstGeom prst="rect">
            <a:avLst/>
          </a:prstGeom>
          <a:ln>
            <a:solidFill>
              <a:schemeClr val="tx1">
                <a:lumMod val="50000"/>
                <a:lumOff val="50000"/>
              </a:schemeClr>
            </a:solidFill>
          </a:ln>
        </p:spPr>
      </p:pic>
      <p:pic>
        <p:nvPicPr>
          <p:cNvPr id="12" name="Picture 11">
            <a:extLst>
              <a:ext uri="{FF2B5EF4-FFF2-40B4-BE49-F238E27FC236}">
                <a16:creationId xmlns:a16="http://schemas.microsoft.com/office/drawing/2014/main" id="{2CD2E55A-6762-4581-A71C-7203EA583ACC}"/>
              </a:ext>
            </a:extLst>
          </p:cNvPr>
          <p:cNvPicPr>
            <a:picLocks noChangeAspect="1"/>
          </p:cNvPicPr>
          <p:nvPr/>
        </p:nvPicPr>
        <p:blipFill>
          <a:blip r:embed="rId4"/>
          <a:stretch>
            <a:fillRect/>
          </a:stretch>
        </p:blipFill>
        <p:spPr>
          <a:xfrm>
            <a:off x="6872489" y="2378041"/>
            <a:ext cx="3520460" cy="1086879"/>
          </a:xfrm>
          <a:prstGeom prst="rect">
            <a:avLst/>
          </a:prstGeom>
          <a:ln>
            <a:solidFill>
              <a:schemeClr val="tx1">
                <a:lumMod val="50000"/>
                <a:lumOff val="50000"/>
              </a:schemeClr>
            </a:solidFill>
          </a:ln>
        </p:spPr>
      </p:pic>
      <p:pic>
        <p:nvPicPr>
          <p:cNvPr id="4" name="Content Placeholder 3">
            <a:extLst>
              <a:ext uri="{FF2B5EF4-FFF2-40B4-BE49-F238E27FC236}">
                <a16:creationId xmlns:a16="http://schemas.microsoft.com/office/drawing/2014/main" id="{453FA42F-2254-4F96-B7E1-174D1D444315}"/>
              </a:ext>
            </a:extLst>
          </p:cNvPr>
          <p:cNvPicPr>
            <a:picLocks noGrp="1" noChangeAspect="1"/>
          </p:cNvPicPr>
          <p:nvPr>
            <p:ph idx="1"/>
          </p:nvPr>
        </p:nvPicPr>
        <p:blipFill>
          <a:blip r:embed="rId5"/>
          <a:stretch>
            <a:fillRect/>
          </a:stretch>
        </p:blipFill>
        <p:spPr>
          <a:xfrm>
            <a:off x="2760879" y="2604338"/>
            <a:ext cx="3142138" cy="387614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77C674D5-FB1B-4525-9EAD-7850433085DD}"/>
              </a:ext>
            </a:extLst>
          </p:cNvPr>
          <p:cNvPicPr>
            <a:picLocks noChangeAspect="1"/>
          </p:cNvPicPr>
          <p:nvPr/>
        </p:nvPicPr>
        <p:blipFill>
          <a:blip r:embed="rId6"/>
          <a:stretch>
            <a:fillRect/>
          </a:stretch>
        </p:blipFill>
        <p:spPr>
          <a:xfrm>
            <a:off x="5658344" y="4311789"/>
            <a:ext cx="3592662" cy="2402628"/>
          </a:xfrm>
          <a:prstGeom prst="rect">
            <a:avLst/>
          </a:prstGeom>
          <a:ln>
            <a:noFill/>
          </a:ln>
          <a:effectLst>
            <a:outerShdw blurRad="292100" dist="139700" dir="2700000" algn="tl" rotWithShape="0">
              <a:srgbClr val="333333">
                <a:alpha val="65000"/>
              </a:srgbClr>
            </a:outerShdw>
          </a:effectLst>
        </p:spPr>
      </p:pic>
      <p:sp>
        <p:nvSpPr>
          <p:cNvPr id="8" name="Right Arrow 12">
            <a:extLst>
              <a:ext uri="{FF2B5EF4-FFF2-40B4-BE49-F238E27FC236}">
                <a16:creationId xmlns:a16="http://schemas.microsoft.com/office/drawing/2014/main" id="{B83CD157-0876-4C42-9147-E96ECCE205C9}"/>
              </a:ext>
            </a:extLst>
          </p:cNvPr>
          <p:cNvSpPr/>
          <p:nvPr/>
        </p:nvSpPr>
        <p:spPr>
          <a:xfrm rot="653427">
            <a:off x="4591285" y="1884873"/>
            <a:ext cx="2412678" cy="1025751"/>
          </a:xfrm>
          <a:prstGeom prst="rightArrow">
            <a:avLst/>
          </a:prstGeom>
          <a:solidFill>
            <a:schemeClr val="accent5"/>
          </a:solidFill>
          <a:ln w="28575" cap="flat">
            <a:solidFill>
              <a:schemeClr val="tx1"/>
            </a:solidFill>
            <a:prstDash val="solid"/>
            <a:miter lim="800000"/>
            <a:extLst>
              <a:ext uri="{C807C97D-BFC1-408E-A445-0C87EB9F89A2}">
                <ask:lineSketchStyleProps xmlns:ask="http://schemas.microsoft.com/office/drawing/2018/sketchyshapes" sd="1219033472">
                  <a:custGeom>
                    <a:avLst/>
                    <a:gdLst>
                      <a:gd name="connsiteX0" fmla="*/ 0 w 2412678"/>
                      <a:gd name="connsiteY0" fmla="*/ 256438 h 1025751"/>
                      <a:gd name="connsiteX1" fmla="*/ 633268 w 2412678"/>
                      <a:gd name="connsiteY1" fmla="*/ 256438 h 1025751"/>
                      <a:gd name="connsiteX2" fmla="*/ 1285533 w 2412678"/>
                      <a:gd name="connsiteY2" fmla="*/ 256438 h 1025751"/>
                      <a:gd name="connsiteX3" fmla="*/ 1899803 w 2412678"/>
                      <a:gd name="connsiteY3" fmla="*/ 256438 h 1025751"/>
                      <a:gd name="connsiteX4" fmla="*/ 1899803 w 2412678"/>
                      <a:gd name="connsiteY4" fmla="*/ 0 h 1025751"/>
                      <a:gd name="connsiteX5" fmla="*/ 2156241 w 2412678"/>
                      <a:gd name="connsiteY5" fmla="*/ 256438 h 1025751"/>
                      <a:gd name="connsiteX6" fmla="*/ 2412678 w 2412678"/>
                      <a:gd name="connsiteY6" fmla="*/ 512876 h 1025751"/>
                      <a:gd name="connsiteX7" fmla="*/ 2161369 w 2412678"/>
                      <a:gd name="connsiteY7" fmla="*/ 764185 h 1025751"/>
                      <a:gd name="connsiteX8" fmla="*/ 1899803 w 2412678"/>
                      <a:gd name="connsiteY8" fmla="*/ 1025751 h 1025751"/>
                      <a:gd name="connsiteX9" fmla="*/ 1899803 w 2412678"/>
                      <a:gd name="connsiteY9" fmla="*/ 769313 h 1025751"/>
                      <a:gd name="connsiteX10" fmla="*/ 1247537 w 2412678"/>
                      <a:gd name="connsiteY10" fmla="*/ 769313 h 1025751"/>
                      <a:gd name="connsiteX11" fmla="*/ 633268 w 2412678"/>
                      <a:gd name="connsiteY11" fmla="*/ 769313 h 1025751"/>
                      <a:gd name="connsiteX12" fmla="*/ 0 w 2412678"/>
                      <a:gd name="connsiteY12" fmla="*/ 769313 h 1025751"/>
                      <a:gd name="connsiteX13" fmla="*/ 0 w 2412678"/>
                      <a:gd name="connsiteY13" fmla="*/ 256438 h 102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12678" h="1025751" fill="none" extrusionOk="0">
                        <a:moveTo>
                          <a:pt x="0" y="256438"/>
                        </a:moveTo>
                        <a:cubicBezTo>
                          <a:pt x="313080" y="239928"/>
                          <a:pt x="328083" y="235676"/>
                          <a:pt x="633268" y="256438"/>
                        </a:cubicBezTo>
                        <a:cubicBezTo>
                          <a:pt x="938453" y="277200"/>
                          <a:pt x="973461" y="260487"/>
                          <a:pt x="1285533" y="256438"/>
                        </a:cubicBezTo>
                        <a:cubicBezTo>
                          <a:pt x="1597605" y="252389"/>
                          <a:pt x="1751587" y="252816"/>
                          <a:pt x="1899803" y="256438"/>
                        </a:cubicBezTo>
                        <a:cubicBezTo>
                          <a:pt x="1904793" y="168413"/>
                          <a:pt x="1892708" y="118995"/>
                          <a:pt x="1899803" y="0"/>
                        </a:cubicBezTo>
                        <a:cubicBezTo>
                          <a:pt x="1968492" y="76698"/>
                          <a:pt x="2074031" y="170237"/>
                          <a:pt x="2156241" y="256438"/>
                        </a:cubicBezTo>
                        <a:cubicBezTo>
                          <a:pt x="2238451" y="342639"/>
                          <a:pt x="2358620" y="442546"/>
                          <a:pt x="2412678" y="512876"/>
                        </a:cubicBezTo>
                        <a:cubicBezTo>
                          <a:pt x="2330545" y="575144"/>
                          <a:pt x="2280154" y="651286"/>
                          <a:pt x="2161369" y="764185"/>
                        </a:cubicBezTo>
                        <a:cubicBezTo>
                          <a:pt x="2042584" y="877084"/>
                          <a:pt x="1948971" y="963253"/>
                          <a:pt x="1899803" y="1025751"/>
                        </a:cubicBezTo>
                        <a:cubicBezTo>
                          <a:pt x="1898573" y="938943"/>
                          <a:pt x="1900705" y="858964"/>
                          <a:pt x="1899803" y="769313"/>
                        </a:cubicBezTo>
                        <a:cubicBezTo>
                          <a:pt x="1664759" y="792753"/>
                          <a:pt x="1544446" y="798966"/>
                          <a:pt x="1247537" y="769313"/>
                        </a:cubicBezTo>
                        <a:cubicBezTo>
                          <a:pt x="950628" y="739660"/>
                          <a:pt x="825096" y="784245"/>
                          <a:pt x="633268" y="769313"/>
                        </a:cubicBezTo>
                        <a:cubicBezTo>
                          <a:pt x="441440" y="754381"/>
                          <a:pt x="130018" y="762549"/>
                          <a:pt x="0" y="769313"/>
                        </a:cubicBezTo>
                        <a:cubicBezTo>
                          <a:pt x="-80" y="609920"/>
                          <a:pt x="-12838" y="362323"/>
                          <a:pt x="0" y="256438"/>
                        </a:cubicBezTo>
                        <a:close/>
                      </a:path>
                      <a:path w="2412678" h="1025751" stroke="0" extrusionOk="0">
                        <a:moveTo>
                          <a:pt x="0" y="256438"/>
                        </a:moveTo>
                        <a:cubicBezTo>
                          <a:pt x="282359" y="239887"/>
                          <a:pt x="472905" y="246027"/>
                          <a:pt x="614270" y="256438"/>
                        </a:cubicBezTo>
                        <a:cubicBezTo>
                          <a:pt x="755635" y="266850"/>
                          <a:pt x="1011939" y="263189"/>
                          <a:pt x="1190543" y="256438"/>
                        </a:cubicBezTo>
                        <a:cubicBezTo>
                          <a:pt x="1369147" y="249687"/>
                          <a:pt x="1741226" y="237480"/>
                          <a:pt x="1899803" y="256438"/>
                        </a:cubicBezTo>
                        <a:cubicBezTo>
                          <a:pt x="1908973" y="157666"/>
                          <a:pt x="1897591" y="59956"/>
                          <a:pt x="1899803" y="0"/>
                        </a:cubicBezTo>
                        <a:cubicBezTo>
                          <a:pt x="1969015" y="83657"/>
                          <a:pt x="2045657" y="141411"/>
                          <a:pt x="2145983" y="246180"/>
                        </a:cubicBezTo>
                        <a:cubicBezTo>
                          <a:pt x="2246309" y="350950"/>
                          <a:pt x="2338392" y="443058"/>
                          <a:pt x="2412678" y="512876"/>
                        </a:cubicBezTo>
                        <a:cubicBezTo>
                          <a:pt x="2295786" y="629284"/>
                          <a:pt x="2263330" y="671987"/>
                          <a:pt x="2166498" y="759056"/>
                        </a:cubicBezTo>
                        <a:cubicBezTo>
                          <a:pt x="2069666" y="846125"/>
                          <a:pt x="1994089" y="929718"/>
                          <a:pt x="1899803" y="1025751"/>
                        </a:cubicBezTo>
                        <a:cubicBezTo>
                          <a:pt x="1911745" y="917902"/>
                          <a:pt x="1893799" y="830595"/>
                          <a:pt x="1899803" y="769313"/>
                        </a:cubicBezTo>
                        <a:cubicBezTo>
                          <a:pt x="1767209" y="790880"/>
                          <a:pt x="1502441" y="762281"/>
                          <a:pt x="1247537" y="769313"/>
                        </a:cubicBezTo>
                        <a:cubicBezTo>
                          <a:pt x="992633" y="776345"/>
                          <a:pt x="761537" y="764583"/>
                          <a:pt x="576274" y="769313"/>
                        </a:cubicBezTo>
                        <a:cubicBezTo>
                          <a:pt x="391011" y="774043"/>
                          <a:pt x="161745" y="745650"/>
                          <a:pt x="0" y="769313"/>
                        </a:cubicBezTo>
                        <a:cubicBezTo>
                          <a:pt x="11865" y="644533"/>
                          <a:pt x="16804" y="409091"/>
                          <a:pt x="0" y="256438"/>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Add in plans for Tier 2 &amp; 3</a:t>
            </a:r>
          </a:p>
        </p:txBody>
      </p:sp>
    </p:spTree>
    <p:extLst>
      <p:ext uri="{BB962C8B-B14F-4D97-AF65-F5344CB8AC3E}">
        <p14:creationId xmlns:p14="http://schemas.microsoft.com/office/powerpoint/2010/main" val="4228891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139290" y="439583"/>
            <a:ext cx="8010525" cy="5962650"/>
          </a:xfrm>
          <a:prstGeom prst="rect">
            <a:avLst/>
          </a:prstGeom>
        </p:spPr>
      </p:pic>
      <p:sp>
        <p:nvSpPr>
          <p:cNvPr id="8" name="Rectangle 7"/>
          <p:cNvSpPr/>
          <p:nvPr/>
        </p:nvSpPr>
        <p:spPr>
          <a:xfrm>
            <a:off x="3029118" y="2581361"/>
            <a:ext cx="5365020" cy="639271"/>
          </a:xfrm>
          <a:prstGeom prst="rect">
            <a:avLst/>
          </a:prstGeom>
          <a:solidFill>
            <a:schemeClr val="accent5"/>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solidFill>
                  <a:prstClr val="white"/>
                </a:solidFill>
                <a:latin typeface="Calibri" panose="020F0502020204030204"/>
              </a:rPr>
              <a:t>Teach, display, and model school-wide expectations</a:t>
            </a:r>
          </a:p>
        </p:txBody>
      </p:sp>
      <p:sp>
        <p:nvSpPr>
          <p:cNvPr id="9" name="Rectangle 8"/>
          <p:cNvSpPr/>
          <p:nvPr/>
        </p:nvSpPr>
        <p:spPr>
          <a:xfrm>
            <a:off x="4647526" y="3649508"/>
            <a:ext cx="2476162" cy="145656"/>
          </a:xfrm>
          <a:prstGeom prst="rect">
            <a:avLst/>
          </a:prstGeom>
          <a:solidFill>
            <a:srgbClr val="4F81BD">
              <a:alpha val="1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0" name="Rectangle 9"/>
          <p:cNvSpPr/>
          <p:nvPr/>
        </p:nvSpPr>
        <p:spPr>
          <a:xfrm>
            <a:off x="7357009" y="4797228"/>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1" name="Rectangle 10"/>
          <p:cNvSpPr/>
          <p:nvPr/>
        </p:nvSpPr>
        <p:spPr>
          <a:xfrm>
            <a:off x="7371844" y="3646810"/>
            <a:ext cx="2476162" cy="308846"/>
          </a:xfrm>
          <a:prstGeom prst="rect">
            <a:avLst/>
          </a:prstGeom>
          <a:solidFill>
            <a:srgbClr val="9BBB59">
              <a:alpha val="16078"/>
            </a:srgb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2" name="Rectangle 11"/>
          <p:cNvSpPr/>
          <p:nvPr/>
        </p:nvSpPr>
        <p:spPr>
          <a:xfrm>
            <a:off x="5302980" y="5962482"/>
            <a:ext cx="5365020" cy="639271"/>
          </a:xfrm>
          <a:prstGeom prst="rect">
            <a:avLst/>
          </a:prstGeom>
          <a:solidFill>
            <a:schemeClr val="accent5"/>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en-US">
                <a:solidFill>
                  <a:prstClr val="white"/>
                </a:solidFill>
                <a:latin typeface="Calibri" panose="020F0502020204030204"/>
              </a:rPr>
              <a:t>Teach school-wide social skills…, model social skills</a:t>
            </a:r>
          </a:p>
        </p:txBody>
      </p:sp>
      <p:sp>
        <p:nvSpPr>
          <p:cNvPr id="13" name="Wave 12">
            <a:extLst>
              <a:ext uri="{FF2B5EF4-FFF2-40B4-BE49-F238E27FC236}">
                <a16:creationId xmlns:a16="http://schemas.microsoft.com/office/drawing/2014/main" id="{52408ADE-DE3A-48BF-B81E-639E248994D1}"/>
              </a:ext>
            </a:extLst>
          </p:cNvPr>
          <p:cNvSpPr/>
          <p:nvPr/>
        </p:nvSpPr>
        <p:spPr>
          <a:xfrm>
            <a:off x="3692314" y="332912"/>
            <a:ext cx="4807373" cy="1896658"/>
          </a:xfrm>
          <a:prstGeom prst="wav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i="1">
                <a:ln w="0"/>
                <a:solidFill>
                  <a:prstClr val="black"/>
                </a:solidFill>
                <a:effectLst>
                  <a:outerShdw blurRad="38100" dist="19050" dir="2700000" algn="tl" rotWithShape="0">
                    <a:prstClr val="black">
                      <a:alpha val="40000"/>
                    </a:prstClr>
                  </a:outerShdw>
                </a:effectLst>
                <a:latin typeface="Calibri" panose="020F0502020204030204"/>
              </a:rPr>
              <a:t>Check to see if your district has updated their District Master Blueprint</a:t>
            </a:r>
          </a:p>
        </p:txBody>
      </p:sp>
    </p:spTree>
    <p:extLst>
      <p:ext uri="{BB962C8B-B14F-4D97-AF65-F5344CB8AC3E}">
        <p14:creationId xmlns:p14="http://schemas.microsoft.com/office/powerpoint/2010/main" val="86404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social skill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1589160" y="1"/>
            <a:ext cx="5359949" cy="6919533"/>
          </a:xfrm>
          <a:prstGeom prst="rect">
            <a:avLst/>
          </a:prstGeom>
          <a:solidFill>
            <a:srgbClr val="99FF99"/>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4355691" y="1150375"/>
            <a:ext cx="5661275" cy="4609806"/>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t>Look at the sample lesson </a:t>
            </a:r>
          </a:p>
          <a:p>
            <a:pPr algn="ctr"/>
            <a:endParaRPr lang="en-US" sz="2000"/>
          </a:p>
          <a:p>
            <a:pPr algn="ctr"/>
            <a:r>
              <a:rPr lang="en-US" sz="2000"/>
              <a:t>Review the learning objectives.</a:t>
            </a:r>
          </a:p>
          <a:p>
            <a:pPr algn="ctr"/>
            <a:r>
              <a:rPr lang="en-US" sz="2000"/>
              <a:t>Discuss with your partner ideas to meet these objectives within the lesson.</a:t>
            </a:r>
          </a:p>
          <a:p>
            <a:pPr algn="ctr"/>
            <a:endParaRPr lang="en-US" sz="2000"/>
          </a:p>
          <a:p>
            <a:pPr algn="ctr"/>
            <a:r>
              <a:rPr lang="en-US" sz="2000"/>
              <a:t>Where are the opportunities for learning and practice? </a:t>
            </a:r>
          </a:p>
          <a:p>
            <a:pPr algn="ctr"/>
            <a:endParaRPr lang="en-US" sz="2000"/>
          </a:p>
          <a:p>
            <a:pPr algn="ctr"/>
            <a:r>
              <a:rPr lang="en-US" sz="2000"/>
              <a:t>What low-intensity strategies can be used in this lesson and where?</a:t>
            </a:r>
          </a:p>
          <a:p>
            <a:pPr algn="ctr"/>
            <a:endParaRPr lang="en-US" sz="2000"/>
          </a:p>
        </p:txBody>
      </p:sp>
      <p:pic>
        <p:nvPicPr>
          <p:cNvPr id="8" name="Picture 7"/>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898379" y="5746430"/>
            <a:ext cx="5056300" cy="1028700"/>
          </a:xfrm>
          <a:prstGeom prst="rect">
            <a:avLst/>
          </a:prstGeom>
        </p:spPr>
      </p:pic>
      <p:sp>
        <p:nvSpPr>
          <p:cNvPr id="9" name="Rounded Rectangle 8"/>
          <p:cNvSpPr/>
          <p:nvPr/>
        </p:nvSpPr>
        <p:spPr>
          <a:xfrm>
            <a:off x="4252452" y="5501150"/>
            <a:ext cx="1171126" cy="433054"/>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rPr>
              <a:t>Choice</a:t>
            </a:r>
          </a:p>
        </p:txBody>
      </p:sp>
      <p:sp>
        <p:nvSpPr>
          <p:cNvPr id="10" name="Rounded Rectangle 9"/>
          <p:cNvSpPr/>
          <p:nvPr/>
        </p:nvSpPr>
        <p:spPr>
          <a:xfrm>
            <a:off x="5349438" y="4997726"/>
            <a:ext cx="847671" cy="411236"/>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rPr>
              <a:t>BSP</a:t>
            </a:r>
          </a:p>
        </p:txBody>
      </p:sp>
      <p:sp>
        <p:nvSpPr>
          <p:cNvPr id="11" name="Rounded Rectangle 10"/>
          <p:cNvSpPr/>
          <p:nvPr/>
        </p:nvSpPr>
        <p:spPr>
          <a:xfrm>
            <a:off x="7973609" y="4988670"/>
            <a:ext cx="879273" cy="464946"/>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bg1"/>
                </a:solidFill>
              </a:rPr>
              <a:t>OTR</a:t>
            </a:r>
          </a:p>
        </p:txBody>
      </p:sp>
      <p:sp>
        <p:nvSpPr>
          <p:cNvPr id="12" name="Rounded Rectangle 11"/>
          <p:cNvSpPr/>
          <p:nvPr/>
        </p:nvSpPr>
        <p:spPr>
          <a:xfrm>
            <a:off x="8933466" y="5229334"/>
            <a:ext cx="1563901" cy="683151"/>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bg1"/>
                </a:solidFill>
              </a:rPr>
              <a:t>Active Supervision</a:t>
            </a:r>
          </a:p>
        </p:txBody>
      </p:sp>
      <p:sp>
        <p:nvSpPr>
          <p:cNvPr id="14" name="Rounded Rectangle 13"/>
          <p:cNvSpPr/>
          <p:nvPr/>
        </p:nvSpPr>
        <p:spPr>
          <a:xfrm>
            <a:off x="6228735" y="5395388"/>
            <a:ext cx="1731478" cy="411233"/>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bg1"/>
                </a:solidFill>
              </a:rPr>
              <a:t>Precorrection</a:t>
            </a:r>
          </a:p>
        </p:txBody>
      </p:sp>
      <p:sp>
        <p:nvSpPr>
          <p:cNvPr id="15" name="Rectangle 14"/>
          <p:cNvSpPr/>
          <p:nvPr/>
        </p:nvSpPr>
        <p:spPr>
          <a:xfrm>
            <a:off x="1993338" y="1070517"/>
            <a:ext cx="898216" cy="1494658"/>
          </a:xfrm>
          <a:prstGeom prst="rect">
            <a:avLst/>
          </a:prstGeom>
          <a:noFill/>
          <a:ln w="28575">
            <a:solidFill>
              <a:schemeClr val="accent5">
                <a:lumMod val="75000"/>
              </a:schemeClr>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0414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rved Up Arrow 4"/>
          <p:cNvSpPr/>
          <p:nvPr/>
        </p:nvSpPr>
        <p:spPr>
          <a:xfrm flipV="1">
            <a:off x="3062284" y="167401"/>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1" name="Curved Up Arrow 10"/>
          <p:cNvSpPr/>
          <p:nvPr/>
        </p:nvSpPr>
        <p:spPr>
          <a:xfrm flipV="1">
            <a:off x="4654985" y="167401"/>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2" name="Curved Up Arrow 11"/>
          <p:cNvSpPr/>
          <p:nvPr/>
        </p:nvSpPr>
        <p:spPr>
          <a:xfrm flipV="1">
            <a:off x="6326686" y="167401"/>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sp>
        <p:nvSpPr>
          <p:cNvPr id="13" name="Curved Up Arrow 12"/>
          <p:cNvSpPr/>
          <p:nvPr/>
        </p:nvSpPr>
        <p:spPr>
          <a:xfrm flipV="1">
            <a:off x="8092178" y="167401"/>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en-US">
              <a:solidFill>
                <a:prstClr val="black"/>
              </a:solidFill>
              <a:latin typeface="Calibri" panose="020F0502020204030204"/>
            </a:endParaRPr>
          </a:p>
        </p:txBody>
      </p:sp>
      <p:graphicFrame>
        <p:nvGraphicFramePr>
          <p:cNvPr id="14" name="Table 13">
            <a:extLst>
              <a:ext uri="{FF2B5EF4-FFF2-40B4-BE49-F238E27FC236}">
                <a16:creationId xmlns:a16="http://schemas.microsoft.com/office/drawing/2014/main" id="{2DE30F39-122A-477B-A83D-A6F776389601}"/>
              </a:ext>
            </a:extLst>
          </p:cNvPr>
          <p:cNvGraphicFramePr>
            <a:graphicFrameLocks noGrp="1"/>
          </p:cNvGraphicFramePr>
          <p:nvPr/>
        </p:nvGraphicFramePr>
        <p:xfrm>
          <a:off x="2461962" y="898295"/>
          <a:ext cx="7729447" cy="5492694"/>
        </p:xfrm>
        <a:graphic>
          <a:graphicData uri="http://schemas.openxmlformats.org/drawingml/2006/table">
            <a:tbl>
              <a:tblPr firstRow="1" firstCol="1" lastRow="1" lastCol="1" bandRow="1" bandCol="1"/>
              <a:tblGrid>
                <a:gridCol w="998387">
                  <a:extLst>
                    <a:ext uri="{9D8B030D-6E8A-4147-A177-3AD203B41FA5}">
                      <a16:colId xmlns:a16="http://schemas.microsoft.com/office/drawing/2014/main" val="2784564113"/>
                    </a:ext>
                  </a:extLst>
                </a:gridCol>
                <a:gridCol w="1883516">
                  <a:extLst>
                    <a:ext uri="{9D8B030D-6E8A-4147-A177-3AD203B41FA5}">
                      <a16:colId xmlns:a16="http://schemas.microsoft.com/office/drawing/2014/main" val="223134800"/>
                    </a:ext>
                  </a:extLst>
                </a:gridCol>
                <a:gridCol w="1981209">
                  <a:extLst>
                    <a:ext uri="{9D8B030D-6E8A-4147-A177-3AD203B41FA5}">
                      <a16:colId xmlns:a16="http://schemas.microsoft.com/office/drawing/2014/main" val="617872231"/>
                    </a:ext>
                  </a:extLst>
                </a:gridCol>
                <a:gridCol w="1323667">
                  <a:extLst>
                    <a:ext uri="{9D8B030D-6E8A-4147-A177-3AD203B41FA5}">
                      <a16:colId xmlns:a16="http://schemas.microsoft.com/office/drawing/2014/main" val="87313425"/>
                    </a:ext>
                  </a:extLst>
                </a:gridCol>
                <a:gridCol w="1542668">
                  <a:extLst>
                    <a:ext uri="{9D8B030D-6E8A-4147-A177-3AD203B41FA5}">
                      <a16:colId xmlns:a16="http://schemas.microsoft.com/office/drawing/2014/main" val="3456661461"/>
                    </a:ext>
                  </a:extLst>
                </a:gridCol>
              </a:tblGrid>
              <a:tr h="184019">
                <a:tc gridSpan="5">
                  <a:txBody>
                    <a:bodyPr/>
                    <a:lstStyle/>
                    <a:p>
                      <a:pPr marL="0" marR="0" algn="ctr">
                        <a:spcBef>
                          <a:spcPts val="0"/>
                        </a:spcBef>
                        <a:spcAft>
                          <a:spcPts val="0"/>
                        </a:spcAft>
                      </a:pPr>
                      <a:r>
                        <a:rPr lang="en-US" sz="1100" b="1">
                          <a:effectLst/>
                          <a:latin typeface="Times New Roman" panose="02020603050405020304" pitchFamily="18" charset="0"/>
                          <a:ea typeface="Times New Roman" panose="02020603050405020304" pitchFamily="18" charset="0"/>
                        </a:rPr>
                        <a:t>Secondary</a:t>
                      </a:r>
                      <a:r>
                        <a:rPr lang="en-US" sz="1100" b="1">
                          <a:solidFill>
                            <a:srgbClr val="000000"/>
                          </a:solidFill>
                          <a:effectLst/>
                          <a:latin typeface="Times New Roman" panose="02020603050405020304" pitchFamily="18" charset="0"/>
                          <a:ea typeface="Times New Roman" panose="02020603050405020304" pitchFamily="18" charset="0"/>
                        </a:rPr>
                        <a:t> (Tier 2) Intervention Grid</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35588628"/>
                  </a:ext>
                </a:extLst>
              </a:tr>
              <a:tr h="279475">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Support</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Description</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School-wide Data:  </a:t>
                      </a:r>
                      <a:endParaRPr lang="en-US" sz="9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Entry Criteria</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Data to Monitor Progress</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800" b="1">
                          <a:solidFill>
                            <a:srgbClr val="000000"/>
                          </a:solidFill>
                          <a:effectLst/>
                          <a:latin typeface="Times New Roman" panose="02020603050405020304" pitchFamily="18" charset="0"/>
                          <a:ea typeface="Times New Roman" panose="02020603050405020304" pitchFamily="18" charset="0"/>
                        </a:rPr>
                        <a:t>Exit Criteria</a:t>
                      </a:r>
                      <a:endParaRPr lang="en-US" sz="9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800" b="1">
                          <a:effectLst/>
                          <a:latin typeface="Times New Roman" panose="02020603050405020304" pitchFamily="18"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92340534"/>
                  </a:ext>
                </a:extLst>
              </a:tr>
              <a:tr h="4817939">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READ 180</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(Stage C)</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Reading</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Intervention</a:t>
                      </a:r>
                      <a:endParaRPr lang="en-US" sz="14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Students participate in a 50 min reading instructional block during their study hall period. Students meet in the computer lab for participation in the online portion 20 min daily. Instruction is relevant to high school students.</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Students use a progress management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system to monitor and track their own progress.</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solidFill>
                            <a:srgbClr val="231F20"/>
                          </a:solidFill>
                          <a:effectLst/>
                          <a:latin typeface="TimesNewRoman"/>
                          <a:ea typeface="Times New Roman" panose="02020603050405020304" pitchFamily="18" charset="0"/>
                          <a:cs typeface="TimesNewRoman"/>
                        </a:rPr>
                        <a:t>Instruction is taught by special education teachers and general education teachers with training in the READ 180 Curriculum.</a:t>
                      </a:r>
                      <a:endParaRPr lang="en-US" sz="14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a:effectLst/>
                          <a:latin typeface="Times New Roman" panose="02020603050405020304" pitchFamily="18" charset="0"/>
                          <a:ea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(1) Students in grades 9 – 12.</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(2) Reading performance</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basic or below basic on state</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assessment (but above 4</a:t>
                      </a:r>
                      <a:r>
                        <a:rPr lang="en-US" sz="1100">
                          <a:solidFill>
                            <a:srgbClr val="231F20"/>
                          </a:solidFill>
                          <a:effectLst/>
                          <a:latin typeface="TimesNewRoman"/>
                          <a:ea typeface="Times New Roman" panose="02020603050405020304" pitchFamily="18" charset="0"/>
                          <a:cs typeface="TimesNewRoman"/>
                        </a:rPr>
                        <a:t>th</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grade reading level).</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(3) SRSS risk scores in the</a:t>
                      </a:r>
                      <a:endParaRPr lang="en-US" sz="16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400">
                          <a:solidFill>
                            <a:srgbClr val="231F20"/>
                          </a:solidFill>
                          <a:effectLst/>
                          <a:latin typeface="TimesNewRoman"/>
                          <a:ea typeface="Times New Roman" panose="02020603050405020304" pitchFamily="18" charset="0"/>
                          <a:cs typeface="TimesNewRoman"/>
                        </a:rPr>
                        <a:t>moderate range (4 – 8).</a:t>
                      </a:r>
                      <a:endParaRPr lang="en-US" sz="16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000" u="sng">
                          <a:solidFill>
                            <a:srgbClr val="231F20"/>
                          </a:solidFill>
                          <a:effectLst/>
                          <a:latin typeface="TimesNewRoman"/>
                          <a:ea typeface="Times New Roman" panose="02020603050405020304" pitchFamily="18" charset="0"/>
                          <a:cs typeface="TimesNewRoman"/>
                        </a:rPr>
                        <a:t>Student Measures: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Meeting individual READ 180 reading goals: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(1) Progress Monitoring with Scholastic Reading Inventory</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(2) Writing Assessments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(3) formative assessments (vocabulary, comprehension and spelling)</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(4) Curriculum-based Assessments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(5) Attendance in class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u="sng">
                          <a:solidFill>
                            <a:srgbClr val="231F20"/>
                          </a:solidFill>
                          <a:effectLst/>
                          <a:latin typeface="TimesNewRoman"/>
                          <a:ea typeface="Times New Roman" panose="02020603050405020304" pitchFamily="18" charset="0"/>
                          <a:cs typeface="TimesNewRoman"/>
                        </a:rPr>
                        <a:t>Treatment Integrity:</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Teachers monitor performance and attendance in class.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Completion of weekly checklists for activities completed.</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u="sng">
                          <a:solidFill>
                            <a:srgbClr val="231F20"/>
                          </a:solidFill>
                          <a:effectLst/>
                          <a:latin typeface="TimesNewRoman"/>
                          <a:ea typeface="Times New Roman" panose="02020603050405020304" pitchFamily="18" charset="0"/>
                          <a:cs typeface="TimesNewRoman"/>
                        </a:rPr>
                        <a:t>Social Validity: </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Students and teachers</a:t>
                      </a:r>
                      <a:endParaRPr lang="en-US" sz="105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000">
                          <a:solidFill>
                            <a:srgbClr val="231F20"/>
                          </a:solidFill>
                          <a:effectLst/>
                          <a:latin typeface="TimesNewRoman"/>
                          <a:ea typeface="Times New Roman" panose="02020603050405020304" pitchFamily="18" charset="0"/>
                          <a:cs typeface="TimesNewRoman"/>
                        </a:rPr>
                        <a:t>complete surveys regarding the importance of the goals, program procedures, and outcomes.</a:t>
                      </a:r>
                      <a:endParaRPr lang="en-US" sz="105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Students meet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instructional</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reading goals.</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SRSS score in the</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low risk category</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(0 – 3) on the next</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screening time</a:t>
                      </a:r>
                      <a:endParaRPr lang="en-US" sz="14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a:effectLst/>
                          <a:latin typeface="Times New Roman" panose="02020603050405020304" pitchFamily="18" charset="0"/>
                          <a:ea typeface="Times New Roman" panose="02020603050405020304" pitchFamily="18" charset="0"/>
                        </a:rPr>
                        <a:t>point.</a:t>
                      </a:r>
                      <a:endParaRPr lang="en-US" sz="1400">
                        <a:effectLst/>
                        <a:latin typeface="Times New Roman" panose="02020603050405020304" pitchFamily="18" charset="0"/>
                        <a:ea typeface="Times New Roman" panose="02020603050405020304" pitchFamily="18" charset="0"/>
                      </a:endParaRPr>
                    </a:p>
                  </a:txBody>
                  <a:tcPr marL="55453" marR="554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2514697"/>
                  </a:ext>
                </a:extLst>
              </a:tr>
            </a:tbl>
          </a:graphicData>
        </a:graphic>
      </p:graphicFrame>
      <p:sp>
        <p:nvSpPr>
          <p:cNvPr id="15" name="Rectangle 4">
            <a:extLst>
              <a:ext uri="{FF2B5EF4-FFF2-40B4-BE49-F238E27FC236}">
                <a16:creationId xmlns:a16="http://schemas.microsoft.com/office/drawing/2014/main" id="{1B59403E-E2F1-4EEF-962C-884F1607AE77}"/>
              </a:ext>
            </a:extLst>
          </p:cNvPr>
          <p:cNvSpPr>
            <a:spLocks noChangeArrowheads="1"/>
          </p:cNvSpPr>
          <p:nvPr/>
        </p:nvSpPr>
        <p:spPr bwMode="auto">
          <a:xfrm>
            <a:off x="3317875" y="15954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a:extLst>
              <a:ext uri="{FF2B5EF4-FFF2-40B4-BE49-F238E27FC236}">
                <a16:creationId xmlns:a16="http://schemas.microsoft.com/office/drawing/2014/main" id="{AE55DAAC-1F93-4253-A556-9DA1E142E087}"/>
              </a:ext>
            </a:extLst>
          </p:cNvPr>
          <p:cNvSpPr txBox="1"/>
          <p:nvPr/>
        </p:nvSpPr>
        <p:spPr>
          <a:xfrm>
            <a:off x="2449540" y="6523151"/>
            <a:ext cx="7754292" cy="307777"/>
          </a:xfrm>
          <a:prstGeom prst="rect">
            <a:avLst/>
          </a:prstGeom>
          <a:noFill/>
        </p:spPr>
        <p:txBody>
          <a:bodyPr wrap="square">
            <a:spAutoFit/>
          </a:bodyPr>
          <a:lstStyle/>
          <a:p>
            <a:r>
              <a:rPr lang="en-US" sz="700" b="0" i="0">
                <a:solidFill>
                  <a:srgbClr val="333333"/>
                </a:solidFill>
                <a:effectLst/>
                <a:latin typeface="Open Sans" panose="020B0606030504020204" pitchFamily="34" charset="0"/>
              </a:rPr>
              <a:t>Kathleen Lynne Lane, Wendy Peia Oakes, Holly Mariah Menzies, </a:t>
            </a:r>
            <a:r>
              <a:rPr lang="en-US" sz="700" b="0" i="0" err="1">
                <a:solidFill>
                  <a:srgbClr val="333333"/>
                </a:solidFill>
                <a:effectLst/>
                <a:latin typeface="Open Sans" panose="020B0606030504020204" pitchFamily="34" charset="0"/>
              </a:rPr>
              <a:t>Juli</a:t>
            </a:r>
            <a:r>
              <a:rPr lang="en-US" sz="700" b="0" i="0">
                <a:solidFill>
                  <a:srgbClr val="333333"/>
                </a:solidFill>
                <a:effectLst/>
                <a:latin typeface="Open Sans" panose="020B0606030504020204" pitchFamily="34" charset="0"/>
              </a:rPr>
              <a:t> </a:t>
            </a:r>
            <a:r>
              <a:rPr lang="en-US" sz="700" b="0" i="0" err="1">
                <a:solidFill>
                  <a:srgbClr val="333333"/>
                </a:solidFill>
                <a:effectLst/>
                <a:latin typeface="Open Sans" panose="020B0606030504020204" pitchFamily="34" charset="0"/>
              </a:rPr>
              <a:t>Oyer</a:t>
            </a:r>
            <a:r>
              <a:rPr lang="en-US" sz="700" b="0" i="0">
                <a:solidFill>
                  <a:srgbClr val="333333"/>
                </a:solidFill>
                <a:effectLst/>
                <a:latin typeface="Open Sans" panose="020B0606030504020204" pitchFamily="34" charset="0"/>
              </a:rPr>
              <a:t> &amp; Abbie Jenkins (2013) Working Within the Context of Three-Tiered Models of Prevention: Using Schoolwide Data to Identify High School Students for Targeted Supports, Journal of Applied School Psychology, 29:2, 203-229, DOI: </a:t>
            </a:r>
            <a:r>
              <a:rPr lang="en-US" sz="700" b="0" i="0" u="sng">
                <a:solidFill>
                  <a:srgbClr val="333333"/>
                </a:solidFill>
                <a:effectLst/>
                <a:latin typeface="Open Sans" panose="020B0606030504020204" pitchFamily="34" charset="0"/>
                <a:hlinkClick r:id="rId3"/>
              </a:rPr>
              <a:t>10.1080/15377903.2013.778773</a:t>
            </a:r>
            <a:endParaRPr lang="en-US" sz="700"/>
          </a:p>
        </p:txBody>
      </p:sp>
      <p:sp>
        <p:nvSpPr>
          <p:cNvPr id="18" name="Rectangle 17">
            <a:extLst>
              <a:ext uri="{FF2B5EF4-FFF2-40B4-BE49-F238E27FC236}">
                <a16:creationId xmlns:a16="http://schemas.microsoft.com/office/drawing/2014/main" id="{D562328A-607C-4FF7-9DD7-3689D44753F2}"/>
              </a:ext>
            </a:extLst>
          </p:cNvPr>
          <p:cNvSpPr/>
          <p:nvPr/>
        </p:nvSpPr>
        <p:spPr>
          <a:xfrm>
            <a:off x="5305331" y="1396563"/>
            <a:ext cx="2046083" cy="2306304"/>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48512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8384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
        <p:nvSpPr>
          <p:cNvPr id="13" name="Title 1">
            <a:extLst>
              <a:ext uri="{FF2B5EF4-FFF2-40B4-BE49-F238E27FC236}">
                <a16:creationId xmlns:a16="http://schemas.microsoft.com/office/drawing/2014/main" id="{CE02D246-A0E9-5342-AE2D-61B05F173F71}"/>
              </a:ext>
            </a:extLst>
          </p:cNvPr>
          <p:cNvSpPr txBox="1">
            <a:spLocks/>
          </p:cNvSpPr>
          <p:nvPr/>
        </p:nvSpPr>
        <p:spPr>
          <a:xfrm>
            <a:off x="3367675" y="475880"/>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defRPr/>
            </a:pPr>
            <a:r>
              <a:rPr lang="en-US" b="1">
                <a:solidFill>
                  <a:prstClr val="black"/>
                </a:solidFill>
              </a:rPr>
              <a:t>Data in action</a:t>
            </a:r>
          </a:p>
        </p:txBody>
      </p:sp>
      <p:pic>
        <p:nvPicPr>
          <p:cNvPr id="4" name="Picture 3">
            <a:extLst>
              <a:ext uri="{FF2B5EF4-FFF2-40B4-BE49-F238E27FC236}">
                <a16:creationId xmlns:a16="http://schemas.microsoft.com/office/drawing/2014/main" id="{A76F36BD-EF3F-47E1-8299-A6E7FD13C286}"/>
              </a:ext>
            </a:extLst>
          </p:cNvPr>
          <p:cNvPicPr>
            <a:picLocks noChangeAspect="1"/>
          </p:cNvPicPr>
          <p:nvPr/>
        </p:nvPicPr>
        <p:blipFill>
          <a:blip r:embed="rId4"/>
          <a:stretch>
            <a:fillRect/>
          </a:stretch>
        </p:blipFill>
        <p:spPr>
          <a:xfrm>
            <a:off x="1366445" y="475880"/>
            <a:ext cx="2190750" cy="2781300"/>
          </a:xfrm>
          <a:prstGeom prst="rect">
            <a:avLst/>
          </a:prstGeom>
          <a:ln>
            <a:noFill/>
          </a:ln>
          <a:effectLst>
            <a:outerShdw blurRad="292100" dist="139700" dir="2700000" algn="tl" rotWithShape="0">
              <a:srgbClr val="333333">
                <a:alpha val="65000"/>
              </a:srgbClr>
            </a:outerShdw>
          </a:effectLst>
        </p:spPr>
      </p:pic>
      <p:sp>
        <p:nvSpPr>
          <p:cNvPr id="23" name="Arrow: Right 22">
            <a:extLst>
              <a:ext uri="{FF2B5EF4-FFF2-40B4-BE49-F238E27FC236}">
                <a16:creationId xmlns:a16="http://schemas.microsoft.com/office/drawing/2014/main" id="{9B7DFB13-E658-49FF-A4DC-45E02D674EA9}"/>
              </a:ext>
            </a:extLst>
          </p:cNvPr>
          <p:cNvSpPr/>
          <p:nvPr/>
        </p:nvSpPr>
        <p:spPr>
          <a:xfrm rot="1226378">
            <a:off x="3552490" y="2002544"/>
            <a:ext cx="2414588" cy="160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60C9DD34-762E-4454-918C-942DAB19A8BD}"/>
              </a:ext>
            </a:extLst>
          </p:cNvPr>
          <p:cNvSpPr/>
          <p:nvPr/>
        </p:nvSpPr>
        <p:spPr>
          <a:xfrm>
            <a:off x="3590391" y="2692835"/>
            <a:ext cx="3467357" cy="140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6653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CD4850-4289-43D2-B0BE-95412EDC2AB8}"/>
              </a:ext>
            </a:extLst>
          </p:cNvPr>
          <p:cNvPicPr>
            <a:picLocks noChangeAspect="1"/>
          </p:cNvPicPr>
          <p:nvPr/>
        </p:nvPicPr>
        <p:blipFill>
          <a:blip r:embed="rId2"/>
          <a:stretch>
            <a:fillRect/>
          </a:stretch>
        </p:blipFill>
        <p:spPr>
          <a:xfrm>
            <a:off x="365760" y="876601"/>
            <a:ext cx="7691331" cy="4061219"/>
          </a:xfrm>
          <a:prstGeom prst="rect">
            <a:avLst/>
          </a:prstGeom>
          <a:ln>
            <a:noFill/>
          </a:ln>
          <a:effectLst>
            <a:outerShdw blurRad="292100" dist="139700" dir="2700000" algn="tl" rotWithShape="0">
              <a:srgbClr val="333333">
                <a:alpha val="65000"/>
              </a:srgbClr>
            </a:outerShdw>
          </a:effectLst>
        </p:spPr>
      </p:pic>
      <p:sp>
        <p:nvSpPr>
          <p:cNvPr id="4" name="Title 4">
            <a:extLst>
              <a:ext uri="{FF2B5EF4-FFF2-40B4-BE49-F238E27FC236}">
                <a16:creationId xmlns:a16="http://schemas.microsoft.com/office/drawing/2014/main" id="{1D20C3CD-415B-47E7-B279-153AEC3C3E2C}"/>
              </a:ext>
            </a:extLst>
          </p:cNvPr>
          <p:cNvSpPr txBox="1">
            <a:spLocks/>
          </p:cNvSpPr>
          <p:nvPr/>
        </p:nvSpPr>
        <p:spPr>
          <a:xfrm>
            <a:off x="365760" y="141643"/>
            <a:ext cx="967359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4000" b="1"/>
              <a:t>Tier 2 and Tier 3 Considerations</a:t>
            </a:r>
          </a:p>
        </p:txBody>
      </p:sp>
      <p:sp>
        <p:nvSpPr>
          <p:cNvPr id="5" name="TextBox 4">
            <a:extLst>
              <a:ext uri="{FF2B5EF4-FFF2-40B4-BE49-F238E27FC236}">
                <a16:creationId xmlns:a16="http://schemas.microsoft.com/office/drawing/2014/main" id="{3CA409DF-CDB7-4639-89EE-0EEE2B668750}"/>
              </a:ext>
            </a:extLst>
          </p:cNvPr>
          <p:cNvSpPr txBox="1"/>
          <p:nvPr/>
        </p:nvSpPr>
        <p:spPr>
          <a:xfrm>
            <a:off x="8188381" y="1228397"/>
            <a:ext cx="3827550" cy="4401205"/>
          </a:xfrm>
          <a:prstGeom prst="rect">
            <a:avLst/>
          </a:prstGeom>
          <a:noFill/>
        </p:spPr>
        <p:txBody>
          <a:bodyPr wrap="square" rtlCol="0">
            <a:spAutoFit/>
          </a:bodyPr>
          <a:lstStyle/>
          <a:p>
            <a:pPr marL="285750" indent="-285750">
              <a:buFont typeface="Arial" panose="020B0604020202020204" pitchFamily="34" charset="0"/>
              <a:buChar char="•"/>
            </a:pPr>
            <a:r>
              <a:rPr lang="en-US" sz="2000">
                <a:solidFill>
                  <a:prstClr val="black"/>
                </a:solidFill>
              </a:rPr>
              <a:t>Academic and behavioral interventions </a:t>
            </a:r>
          </a:p>
          <a:p>
            <a:pPr marL="742950" lvl="1" indent="-285750">
              <a:buFont typeface="Arial" panose="020B0604020202020204" pitchFamily="34" charset="0"/>
              <a:buChar char="•"/>
            </a:pPr>
            <a:r>
              <a:rPr lang="en-US" sz="2000">
                <a:solidFill>
                  <a:prstClr val="black"/>
                </a:solidFill>
              </a:rPr>
              <a:t>Information on group size</a:t>
            </a:r>
          </a:p>
          <a:p>
            <a:pPr marL="742950" lvl="1" indent="-285750">
              <a:buFont typeface="Arial" panose="020B0604020202020204" pitchFamily="34" charset="0"/>
              <a:buChar char="•"/>
            </a:pPr>
            <a:r>
              <a:rPr lang="en-US" sz="2000">
                <a:solidFill>
                  <a:prstClr val="black"/>
                </a:solidFill>
              </a:rPr>
              <a:t>Duration of intervention</a:t>
            </a:r>
          </a:p>
          <a:p>
            <a:pPr marL="742950" lvl="1" indent="-285750">
              <a:buFont typeface="Arial" panose="020B0604020202020204" pitchFamily="34" charset="0"/>
              <a:buChar char="•"/>
            </a:pPr>
            <a:r>
              <a:rPr lang="en-US" sz="2000">
                <a:solidFill>
                  <a:prstClr val="black"/>
                </a:solidFill>
              </a:rPr>
              <a:t>Study Results</a:t>
            </a:r>
          </a:p>
          <a:p>
            <a:pPr marL="742950" lvl="1" indent="-285750">
              <a:buFont typeface="Arial" panose="020B0604020202020204" pitchFamily="34" charset="0"/>
              <a:buChar char="•"/>
            </a:pPr>
            <a:r>
              <a:rPr lang="en-US" sz="2000">
                <a:solidFill>
                  <a:prstClr val="black"/>
                </a:solidFill>
              </a:rPr>
              <a:t>Evidence base</a:t>
            </a:r>
          </a:p>
          <a:p>
            <a:pPr marL="285750" indent="-285750">
              <a:buFont typeface="Arial" panose="020B0604020202020204" pitchFamily="34" charset="0"/>
              <a:buChar char="•"/>
            </a:pPr>
            <a:r>
              <a:rPr lang="en-US" sz="2000">
                <a:solidFill>
                  <a:prstClr val="black"/>
                </a:solidFill>
              </a:rPr>
              <a:t>Academic and behavioral progress monitoring</a:t>
            </a:r>
          </a:p>
          <a:p>
            <a:pPr marL="742950" lvl="1" indent="-285750">
              <a:buFont typeface="Arial" panose="020B0604020202020204" pitchFamily="34" charset="0"/>
              <a:buChar char="•"/>
            </a:pPr>
            <a:r>
              <a:rPr lang="en-US" sz="2000">
                <a:solidFill>
                  <a:prstClr val="black"/>
                </a:solidFill>
              </a:rPr>
              <a:t>Psychometric standards</a:t>
            </a:r>
          </a:p>
          <a:p>
            <a:pPr marL="742950" lvl="1" indent="-285750">
              <a:buFont typeface="Arial" panose="020B0604020202020204" pitchFamily="34" charset="0"/>
              <a:buChar char="•"/>
            </a:pPr>
            <a:r>
              <a:rPr lang="en-US" sz="2000">
                <a:solidFill>
                  <a:prstClr val="black"/>
                </a:solidFill>
              </a:rPr>
              <a:t>Progress monitoring standards</a:t>
            </a:r>
          </a:p>
          <a:p>
            <a:pPr marL="742950" lvl="1" indent="-285750">
              <a:buFont typeface="Arial" panose="020B0604020202020204" pitchFamily="34" charset="0"/>
              <a:buChar char="•"/>
            </a:pPr>
            <a:r>
              <a:rPr lang="en-US" sz="2000">
                <a:solidFill>
                  <a:prstClr val="black"/>
                </a:solidFill>
              </a:rPr>
              <a:t>Data-based individualization standards </a:t>
            </a:r>
          </a:p>
        </p:txBody>
      </p:sp>
      <p:sp>
        <p:nvSpPr>
          <p:cNvPr id="6" name="Rounded Rectangle 9">
            <a:extLst>
              <a:ext uri="{FF2B5EF4-FFF2-40B4-BE49-F238E27FC236}">
                <a16:creationId xmlns:a16="http://schemas.microsoft.com/office/drawing/2014/main" id="{2221224C-DBD5-4864-801C-A6F8B45F2C43}"/>
              </a:ext>
            </a:extLst>
          </p:cNvPr>
          <p:cNvSpPr/>
          <p:nvPr/>
        </p:nvSpPr>
        <p:spPr>
          <a:xfrm>
            <a:off x="569246" y="5198799"/>
            <a:ext cx="2611471" cy="1499281"/>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mtss4success.org</a:t>
            </a:r>
          </a:p>
          <a:p>
            <a:pPr algn="ctr"/>
            <a:endParaRPr lang="en-US"/>
          </a:p>
          <a:p>
            <a:pPr algn="ctr"/>
            <a:r>
              <a:rPr lang="en-US" sz="1600"/>
              <a:t>intensiveintervention.org</a:t>
            </a:r>
          </a:p>
        </p:txBody>
      </p:sp>
      <p:pic>
        <p:nvPicPr>
          <p:cNvPr id="8" name="Picture 7">
            <a:extLst>
              <a:ext uri="{FF2B5EF4-FFF2-40B4-BE49-F238E27FC236}">
                <a16:creationId xmlns:a16="http://schemas.microsoft.com/office/drawing/2014/main" id="{94D3E9FF-E2B8-4DBB-A480-0F854A991A83}"/>
              </a:ext>
            </a:extLst>
          </p:cNvPr>
          <p:cNvPicPr>
            <a:picLocks noChangeAspect="1"/>
          </p:cNvPicPr>
          <p:nvPr/>
        </p:nvPicPr>
        <p:blipFill>
          <a:blip r:embed="rId3"/>
          <a:stretch>
            <a:fillRect/>
          </a:stretch>
        </p:blipFill>
        <p:spPr>
          <a:xfrm>
            <a:off x="3416141" y="3612863"/>
            <a:ext cx="5034041" cy="26970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570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FDC3BE-22A4-412B-9BB4-F2910AA1A424}"/>
              </a:ext>
            </a:extLst>
          </p:cNvPr>
          <p:cNvPicPr>
            <a:picLocks noChangeAspect="1"/>
          </p:cNvPicPr>
          <p:nvPr/>
        </p:nvPicPr>
        <p:blipFill>
          <a:blip r:embed="rId2"/>
          <a:stretch>
            <a:fillRect/>
          </a:stretch>
        </p:blipFill>
        <p:spPr>
          <a:xfrm>
            <a:off x="1361296" y="1358211"/>
            <a:ext cx="8270050" cy="308349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129456F-D23A-4DB9-8F38-5EA8912FC839}"/>
              </a:ext>
            </a:extLst>
          </p:cNvPr>
          <p:cNvSpPr>
            <a:spLocks noGrp="1"/>
          </p:cNvSpPr>
          <p:nvPr>
            <p:ph type="title"/>
          </p:nvPr>
        </p:nvSpPr>
        <p:spPr>
          <a:xfrm>
            <a:off x="781396" y="83383"/>
            <a:ext cx="9257954" cy="1325563"/>
          </a:xfrm>
        </p:spPr>
        <p:txBody>
          <a:bodyPr/>
          <a:lstStyle/>
          <a:p>
            <a:r>
              <a:rPr lang="en-US"/>
              <a:t>Tier 2 and Tier 3 Considerations</a:t>
            </a:r>
          </a:p>
        </p:txBody>
      </p:sp>
      <p:sp>
        <p:nvSpPr>
          <p:cNvPr id="4" name="Rounded Rectangle 9">
            <a:extLst>
              <a:ext uri="{FF2B5EF4-FFF2-40B4-BE49-F238E27FC236}">
                <a16:creationId xmlns:a16="http://schemas.microsoft.com/office/drawing/2014/main" id="{9F17ADA5-0D5F-4254-8D76-C5462544E388}"/>
              </a:ext>
            </a:extLst>
          </p:cNvPr>
          <p:cNvSpPr/>
          <p:nvPr/>
        </p:nvSpPr>
        <p:spPr>
          <a:xfrm>
            <a:off x="306998" y="4835629"/>
            <a:ext cx="5088367" cy="1585609"/>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a:t>National Center on Intensive Intervention </a:t>
            </a:r>
            <a:r>
              <a:rPr lang="en-US" sz="2000"/>
              <a:t>http://www.intensiveintervention.org</a:t>
            </a:r>
            <a:endParaRPr lang="en-US" sz="2800"/>
          </a:p>
        </p:txBody>
      </p:sp>
      <p:pic>
        <p:nvPicPr>
          <p:cNvPr id="9" name="Picture 8">
            <a:extLst>
              <a:ext uri="{FF2B5EF4-FFF2-40B4-BE49-F238E27FC236}">
                <a16:creationId xmlns:a16="http://schemas.microsoft.com/office/drawing/2014/main" id="{62FB2222-A653-4F73-B6D3-FE16F9488107}"/>
              </a:ext>
            </a:extLst>
          </p:cNvPr>
          <p:cNvPicPr>
            <a:picLocks noChangeAspect="1"/>
          </p:cNvPicPr>
          <p:nvPr/>
        </p:nvPicPr>
        <p:blipFill>
          <a:blip r:embed="rId3"/>
          <a:stretch>
            <a:fillRect/>
          </a:stretch>
        </p:blipFill>
        <p:spPr>
          <a:xfrm>
            <a:off x="5857084" y="3325970"/>
            <a:ext cx="5163622" cy="30193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378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6E78-DC06-1A6D-2911-E4342116F04C}"/>
              </a:ext>
            </a:extLst>
          </p:cNvPr>
          <p:cNvSpPr>
            <a:spLocks noGrp="1"/>
          </p:cNvSpPr>
          <p:nvPr>
            <p:ph type="title"/>
          </p:nvPr>
        </p:nvSpPr>
        <p:spPr/>
        <p:txBody>
          <a:bodyPr/>
          <a:lstStyle/>
          <a:p>
            <a:r>
              <a:rPr lang="en-US"/>
              <a:t>Focusing on Data-Informed Professional Learning</a:t>
            </a:r>
          </a:p>
        </p:txBody>
      </p:sp>
      <p:sp>
        <p:nvSpPr>
          <p:cNvPr id="3" name="Text Placeholder 2">
            <a:extLst>
              <a:ext uri="{FF2B5EF4-FFF2-40B4-BE49-F238E27FC236}">
                <a16:creationId xmlns:a16="http://schemas.microsoft.com/office/drawing/2014/main" id="{EB0D2D92-30BD-617D-29FF-3D174295D8A3}"/>
              </a:ext>
            </a:extLst>
          </p:cNvPr>
          <p:cNvSpPr>
            <a:spLocks noGrp="1"/>
          </p:cNvSpPr>
          <p:nvPr>
            <p:ph type="body" idx="1"/>
          </p:nvPr>
        </p:nvSpPr>
        <p:spPr/>
        <p:txBody>
          <a:bodyPr>
            <a:normAutofit fontScale="92500" lnSpcReduction="20000"/>
          </a:bodyPr>
          <a:lstStyle/>
          <a:p>
            <a:r>
              <a:rPr lang="en-US" dirty="0"/>
              <a:t>Ci3T Monthly Ci3T Leadership Team Meetings</a:t>
            </a:r>
          </a:p>
          <a:p>
            <a:r>
              <a:rPr lang="en-US" dirty="0"/>
              <a:t>Project EMPOWER: Building Capacity</a:t>
            </a:r>
          </a:p>
          <a:p>
            <a:r>
              <a:rPr lang="en-US" dirty="0"/>
              <a:t>Ci3T Trainer and Coaches Calls</a:t>
            </a:r>
          </a:p>
          <a:p>
            <a:r>
              <a:rPr lang="en-US" dirty="0"/>
              <a:t>Ci3T Summer Symposium</a:t>
            </a:r>
          </a:p>
          <a:p>
            <a:endParaRPr lang="en-US" dirty="0"/>
          </a:p>
        </p:txBody>
      </p:sp>
    </p:spTree>
    <p:extLst>
      <p:ext uri="{BB962C8B-B14F-4D97-AF65-F5344CB8AC3E}">
        <p14:creationId xmlns:p14="http://schemas.microsoft.com/office/powerpoint/2010/main" val="34422962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1AB351-38EB-4F6E-9561-E46E43ABAD26}"/>
              </a:ext>
            </a:extLst>
          </p:cNvPr>
          <p:cNvSpPr>
            <a:spLocks noGrp="1"/>
          </p:cNvSpPr>
          <p:nvPr>
            <p:ph type="title"/>
          </p:nvPr>
        </p:nvSpPr>
        <p:spPr/>
        <p:txBody>
          <a:bodyPr/>
          <a:lstStyle/>
          <a:p>
            <a:r>
              <a:rPr lang="en-US"/>
              <a:t>Ci3T Monthly Leadership Team </a:t>
            </a:r>
            <a:br>
              <a:rPr lang="en-US"/>
            </a:br>
            <a:r>
              <a:rPr lang="en-US"/>
              <a:t>Meetings</a:t>
            </a:r>
          </a:p>
        </p:txBody>
      </p:sp>
      <p:pic>
        <p:nvPicPr>
          <p:cNvPr id="8" name="Picture 7" descr="A group of people sitting at a table&#10;&#10;Description automatically generated">
            <a:extLst>
              <a:ext uri="{FF2B5EF4-FFF2-40B4-BE49-F238E27FC236}">
                <a16:creationId xmlns:a16="http://schemas.microsoft.com/office/drawing/2014/main" id="{06798FCE-04D8-4F82-84A4-C4B4192F54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72" r="-1" b="2508"/>
          <a:stretch/>
        </p:blipFill>
        <p:spPr>
          <a:xfrm>
            <a:off x="9120917" y="0"/>
            <a:ext cx="3071083" cy="444816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3" name="Picture 2" descr="Table&#10;&#10;Description automatically generated">
            <a:extLst>
              <a:ext uri="{FF2B5EF4-FFF2-40B4-BE49-F238E27FC236}">
                <a16:creationId xmlns:a16="http://schemas.microsoft.com/office/drawing/2014/main" id="{E98A438C-5DEE-40FF-BAC0-399AA4A0A4FD}"/>
              </a:ext>
            </a:extLst>
          </p:cNvPr>
          <p:cNvPicPr>
            <a:picLocks noChangeAspect="1"/>
          </p:cNvPicPr>
          <p:nvPr/>
        </p:nvPicPr>
        <p:blipFill>
          <a:blip r:embed="rId4"/>
          <a:stretch>
            <a:fillRect/>
          </a:stretch>
        </p:blipFill>
        <p:spPr>
          <a:xfrm>
            <a:off x="2061297" y="1880054"/>
            <a:ext cx="6409026" cy="46128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57229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extLst>
              <p:ext uri="{D42A27DB-BD31-4B8C-83A1-F6EECF244321}">
                <p14:modId xmlns:p14="http://schemas.microsoft.com/office/powerpoint/2010/main" val="1180157322"/>
              </p:ext>
            </p:extLst>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39984636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822" y="578880"/>
            <a:ext cx="10515600" cy="1325563"/>
          </a:xfrm>
        </p:spPr>
        <p:txBody>
          <a:bodyPr>
            <a:normAutofit fontScale="90000"/>
          </a:bodyPr>
          <a:lstStyle/>
          <a:p>
            <a:r>
              <a:rPr lang="en-US"/>
              <a:t>Building Capacity &amp; Supporting Sustainability </a:t>
            </a:r>
            <a:br>
              <a:rPr lang="en-US"/>
            </a:br>
            <a:r>
              <a:rPr lang="en-US"/>
              <a:t>Professional Learning Offerings for 2023-2024</a:t>
            </a:r>
            <a:endParaRPr lang="en-US">
              <a:solidFill>
                <a:srgbClr val="FF0000"/>
              </a:solidFill>
            </a:endParaRPr>
          </a:p>
        </p:txBody>
      </p:sp>
      <p:pic>
        <p:nvPicPr>
          <p:cNvPr id="4" name="Picture 3" descr="A screenshot of a computer&#10;&#10;Description automatically generated">
            <a:extLst>
              <a:ext uri="{FF2B5EF4-FFF2-40B4-BE49-F238E27FC236}">
                <a16:creationId xmlns:a16="http://schemas.microsoft.com/office/drawing/2014/main" id="{64E9A2E7-AFE2-4226-832B-CBFAA54422A6}"/>
              </a:ext>
            </a:extLst>
          </p:cNvPr>
          <p:cNvPicPr>
            <a:picLocks noChangeAspect="1"/>
          </p:cNvPicPr>
          <p:nvPr/>
        </p:nvPicPr>
        <p:blipFill>
          <a:blip r:embed="rId3"/>
          <a:stretch>
            <a:fillRect/>
          </a:stretch>
        </p:blipFill>
        <p:spPr>
          <a:xfrm>
            <a:off x="460787" y="2213202"/>
            <a:ext cx="6968618" cy="218110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DF2DA9DB-C9EE-4D6B-BDF5-0461CAB97021}"/>
              </a:ext>
            </a:extLst>
          </p:cNvPr>
          <p:cNvSpPr/>
          <p:nvPr/>
        </p:nvSpPr>
        <p:spPr>
          <a:xfrm>
            <a:off x="4206862" y="3360717"/>
            <a:ext cx="1181883" cy="3651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1B26A5-EC01-4008-976A-0C0C20763CCA}"/>
              </a:ext>
            </a:extLst>
          </p:cNvPr>
          <p:cNvSpPr txBox="1"/>
          <p:nvPr/>
        </p:nvSpPr>
        <p:spPr>
          <a:xfrm>
            <a:off x="655583" y="4980670"/>
            <a:ext cx="6579026" cy="1569660"/>
          </a:xfrm>
          <a:prstGeom prst="rect">
            <a:avLst/>
          </a:prstGeom>
          <a:noFill/>
        </p:spPr>
        <p:txBody>
          <a:bodyPr wrap="square" rtlCol="0">
            <a:spAutoFit/>
          </a:bodyPr>
          <a:lstStyle/>
          <a:p>
            <a:r>
              <a:rPr lang="en-US" sz="3200" dirty="0">
                <a:solidFill>
                  <a:srgbClr val="FF0000"/>
                </a:solidFill>
              </a:rPr>
              <a:t>2023-2024 Empower </a:t>
            </a:r>
            <a:r>
              <a:rPr lang="en-US" sz="3200">
                <a:solidFill>
                  <a:srgbClr val="FF0000"/>
                </a:solidFill>
              </a:rPr>
              <a:t>information</a:t>
            </a:r>
            <a:r>
              <a:rPr lang="en-US" sz="3200" dirty="0">
                <a:solidFill>
                  <a:srgbClr val="FF0000"/>
                </a:solidFill>
              </a:rPr>
              <a:t> will be posted online after session 6 this year!</a:t>
            </a:r>
            <a:endParaRPr lang="en-US" sz="3200" dirty="0"/>
          </a:p>
        </p:txBody>
      </p:sp>
      <p:pic>
        <p:nvPicPr>
          <p:cNvPr id="5" name="Picture 4">
            <a:extLst>
              <a:ext uri="{FF2B5EF4-FFF2-40B4-BE49-F238E27FC236}">
                <a16:creationId xmlns:a16="http://schemas.microsoft.com/office/drawing/2014/main" id="{4BD89FB5-9CE8-5406-1725-4C520B00958A}"/>
              </a:ext>
            </a:extLst>
          </p:cNvPr>
          <p:cNvPicPr>
            <a:picLocks noChangeAspect="1"/>
          </p:cNvPicPr>
          <p:nvPr/>
        </p:nvPicPr>
        <p:blipFill>
          <a:blip r:embed="rId4"/>
          <a:stretch>
            <a:fillRect/>
          </a:stretch>
        </p:blipFill>
        <p:spPr>
          <a:xfrm>
            <a:off x="8363448" y="2162807"/>
            <a:ext cx="2802570" cy="2754010"/>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85B59BC7-C9DB-38DC-93B8-DD55E0BE4CC3}"/>
              </a:ext>
            </a:extLst>
          </p:cNvPr>
          <p:cNvPicPr>
            <a:picLocks noChangeAspect="1"/>
          </p:cNvPicPr>
          <p:nvPr/>
        </p:nvPicPr>
        <p:blipFill>
          <a:blip r:embed="rId5"/>
          <a:stretch>
            <a:fillRect/>
          </a:stretch>
        </p:blipFill>
        <p:spPr>
          <a:xfrm>
            <a:off x="7164280" y="4980670"/>
            <a:ext cx="4954422" cy="1298450"/>
          </a:xfrm>
          <a:prstGeom prst="rect">
            <a:avLst/>
          </a:prstGeom>
        </p:spPr>
      </p:pic>
    </p:spTree>
    <p:extLst>
      <p:ext uri="{BB962C8B-B14F-4D97-AF65-F5344CB8AC3E}">
        <p14:creationId xmlns:p14="http://schemas.microsoft.com/office/powerpoint/2010/main" val="19369756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a:xfrm>
            <a:off x="839788" y="427271"/>
            <a:ext cx="10515600" cy="1325563"/>
          </a:xfrm>
        </p:spPr>
        <p:txBody>
          <a:bodyPr/>
          <a:lstStyle/>
          <a:p>
            <a:r>
              <a:rPr lang="en-US"/>
              <a:t>Project EMPOWER – Traditional</a:t>
            </a:r>
            <a:br>
              <a:rPr lang="en-US"/>
            </a:br>
            <a:r>
              <a:rPr lang="en-US"/>
              <a:t>2023-2024</a:t>
            </a:r>
          </a:p>
        </p:txBody>
      </p:sp>
      <p:graphicFrame>
        <p:nvGraphicFramePr>
          <p:cNvPr id="7" name="Table 6">
            <a:extLst>
              <a:ext uri="{FF2B5EF4-FFF2-40B4-BE49-F238E27FC236}">
                <a16:creationId xmlns:a16="http://schemas.microsoft.com/office/drawing/2014/main" id="{3F1D309C-0061-64E5-3BAB-504335350DAB}"/>
              </a:ext>
            </a:extLst>
          </p:cNvPr>
          <p:cNvGraphicFramePr>
            <a:graphicFrameLocks noGrp="1"/>
          </p:cNvGraphicFramePr>
          <p:nvPr>
            <p:extLst>
              <p:ext uri="{D42A27DB-BD31-4B8C-83A1-F6EECF244321}">
                <p14:modId xmlns:p14="http://schemas.microsoft.com/office/powerpoint/2010/main" val="934888092"/>
              </p:ext>
            </p:extLst>
          </p:nvPr>
        </p:nvGraphicFramePr>
        <p:xfrm>
          <a:off x="1066800" y="1853816"/>
          <a:ext cx="10058400" cy="3621024"/>
        </p:xfrm>
        <a:graphic>
          <a:graphicData uri="http://schemas.openxmlformats.org/drawingml/2006/table">
            <a:tbl>
              <a:tblPr firstRow="1">
                <a:tableStyleId>{5C22544A-7EE6-4342-B048-85BDC9FD1C3A}</a:tableStyleId>
              </a:tblPr>
              <a:tblGrid>
                <a:gridCol w="2753644">
                  <a:extLst>
                    <a:ext uri="{9D8B030D-6E8A-4147-A177-3AD203B41FA5}">
                      <a16:colId xmlns:a16="http://schemas.microsoft.com/office/drawing/2014/main" val="4040830928"/>
                    </a:ext>
                  </a:extLst>
                </a:gridCol>
                <a:gridCol w="2261936">
                  <a:extLst>
                    <a:ext uri="{9D8B030D-6E8A-4147-A177-3AD203B41FA5}">
                      <a16:colId xmlns:a16="http://schemas.microsoft.com/office/drawing/2014/main" val="2515200049"/>
                    </a:ext>
                  </a:extLst>
                </a:gridCol>
                <a:gridCol w="1652337">
                  <a:extLst>
                    <a:ext uri="{9D8B030D-6E8A-4147-A177-3AD203B41FA5}">
                      <a16:colId xmlns:a16="http://schemas.microsoft.com/office/drawing/2014/main" val="1977069751"/>
                    </a:ext>
                  </a:extLst>
                </a:gridCol>
                <a:gridCol w="1636295">
                  <a:extLst>
                    <a:ext uri="{9D8B030D-6E8A-4147-A177-3AD203B41FA5}">
                      <a16:colId xmlns:a16="http://schemas.microsoft.com/office/drawing/2014/main" val="618684455"/>
                    </a:ext>
                  </a:extLst>
                </a:gridCol>
                <a:gridCol w="1754188">
                  <a:extLst>
                    <a:ext uri="{9D8B030D-6E8A-4147-A177-3AD203B41FA5}">
                      <a16:colId xmlns:a16="http://schemas.microsoft.com/office/drawing/2014/main" val="918375928"/>
                    </a:ext>
                  </a:extLst>
                </a:gridCol>
              </a:tblGrid>
              <a:tr h="1411596">
                <a:tc gridSpan="2">
                  <a:txBody>
                    <a:bodyPr/>
                    <a:lstStyle/>
                    <a:p>
                      <a:pPr marL="0" marR="0">
                        <a:lnSpc>
                          <a:spcPct val="115000"/>
                        </a:lnSpc>
                        <a:spcBef>
                          <a:spcPts val="0"/>
                        </a:spcBef>
                        <a:spcAft>
                          <a:spcPts val="0"/>
                        </a:spcAft>
                      </a:pPr>
                      <a:r>
                        <a:rPr lang="en-US" sz="1600">
                          <a:solidFill>
                            <a:schemeClr val="tx1"/>
                          </a:solidFill>
                          <a:effectLst/>
                        </a:rPr>
                        <a:t>Ci3T EMPOWER Sessions</a:t>
                      </a:r>
                    </a:p>
                    <a:p>
                      <a:pPr marL="0" marR="0">
                        <a:lnSpc>
                          <a:spcPct val="115000"/>
                        </a:lnSpc>
                        <a:spcBef>
                          <a:spcPts val="0"/>
                        </a:spcBef>
                        <a:spcAft>
                          <a:spcPts val="0"/>
                        </a:spcAft>
                      </a:pPr>
                      <a:r>
                        <a:rPr lang="en-US" sz="1600">
                          <a:solidFill>
                            <a:schemeClr val="tx1"/>
                          </a:solidFill>
                          <a:effectLst/>
                        </a:rPr>
                        <a:t>Location: </a:t>
                      </a:r>
                      <a:r>
                        <a:rPr lang="en-US" sz="1600" b="0">
                          <a:solidFill>
                            <a:schemeClr val="tx1"/>
                          </a:solidFill>
                          <a:effectLst/>
                        </a:rPr>
                        <a:t>Remote via Zoom</a:t>
                      </a:r>
                    </a:p>
                    <a:p>
                      <a:pPr marL="0" marR="0">
                        <a:lnSpc>
                          <a:spcPct val="115000"/>
                        </a:lnSpc>
                        <a:spcBef>
                          <a:spcPts val="0"/>
                        </a:spcBef>
                        <a:spcAft>
                          <a:spcPts val="0"/>
                        </a:spcAft>
                      </a:pPr>
                      <a:r>
                        <a:rPr lang="en-US" sz="1600">
                          <a:solidFill>
                            <a:schemeClr val="tx1"/>
                          </a:solidFill>
                          <a:effectLst/>
                        </a:rPr>
                        <a:t>Attended by: </a:t>
                      </a:r>
                      <a:r>
                        <a:rPr lang="en-US" sz="1600" b="0">
                          <a:solidFill>
                            <a:schemeClr val="tx1"/>
                          </a:solidFill>
                          <a:effectLst/>
                        </a:rPr>
                        <a:t>School Ci3T Leadership Teams, Ci3T District Trainers and Coaches, Faculty and Staff, Families (adults only). Community Members</a:t>
                      </a:r>
                      <a:endParaRPr lang="en-US" sz="16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BB89"/>
                    </a:solidFill>
                  </a:tcPr>
                </a:tc>
                <a:tc hMerge="1">
                  <a:txBody>
                    <a:bodyPr/>
                    <a:lstStyle/>
                    <a:p>
                      <a:endParaRPr lang="en-US"/>
                    </a:p>
                  </a:txBody>
                  <a:tcPr/>
                </a:tc>
                <a:tc>
                  <a:txBody>
                    <a:bodyPr/>
                    <a:lstStyle/>
                    <a:p>
                      <a:pPr marL="0" marR="0" algn="ctr">
                        <a:lnSpc>
                          <a:spcPct val="115000"/>
                        </a:lnSpc>
                        <a:spcBef>
                          <a:spcPts val="0"/>
                        </a:spcBef>
                        <a:spcAft>
                          <a:spcPts val="0"/>
                        </a:spcAft>
                      </a:pPr>
                      <a:r>
                        <a:rPr lang="en-US" sz="1600">
                          <a:solidFill>
                            <a:schemeClr val="tx1"/>
                          </a:solidFill>
                          <a:effectLst/>
                        </a:rPr>
                        <a:t>Times (Pacific)</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BB89"/>
                    </a:solidFill>
                  </a:tcPr>
                </a:tc>
                <a:tc>
                  <a:txBody>
                    <a:bodyPr/>
                    <a:lstStyle/>
                    <a:p>
                      <a:pPr marL="0" marR="0" algn="ctr">
                        <a:lnSpc>
                          <a:spcPct val="115000"/>
                        </a:lnSpc>
                        <a:spcBef>
                          <a:spcPts val="0"/>
                        </a:spcBef>
                        <a:spcAft>
                          <a:spcPts val="0"/>
                        </a:spcAft>
                      </a:pPr>
                      <a:r>
                        <a:rPr lang="en-US" sz="1600">
                          <a:solidFill>
                            <a:schemeClr val="tx1"/>
                          </a:solidFill>
                          <a:effectLst/>
                        </a:rPr>
                        <a:t>Times (Central)</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BB89"/>
                    </a:solidFill>
                  </a:tcPr>
                </a:tc>
                <a:tc>
                  <a:txBody>
                    <a:bodyPr/>
                    <a:lstStyle/>
                    <a:p>
                      <a:pPr marL="0" marR="0" algn="ctr">
                        <a:lnSpc>
                          <a:spcPct val="115000"/>
                        </a:lnSpc>
                        <a:spcBef>
                          <a:spcPts val="0"/>
                        </a:spcBef>
                        <a:spcAft>
                          <a:spcPts val="0"/>
                        </a:spcAft>
                      </a:pPr>
                      <a:r>
                        <a:rPr lang="en-US" sz="1600">
                          <a:solidFill>
                            <a:schemeClr val="tx1"/>
                          </a:solidFill>
                          <a:effectLst/>
                        </a:rPr>
                        <a:t>Times (Eastern)</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BB89"/>
                    </a:solidFill>
                  </a:tcPr>
                </a:tc>
                <a:extLst>
                  <a:ext uri="{0D108BD9-81ED-4DB2-BD59-A6C34878D82A}">
                    <a16:rowId xmlns:a16="http://schemas.microsoft.com/office/drawing/2014/main" val="1009100519"/>
                  </a:ext>
                </a:extLst>
              </a:tr>
              <a:tr h="368238">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1. Getting Started</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Sep. 19, 2023 (Tu)</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3:00 – 5:00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5:00 – 7:00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6:00 – 8:00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753790"/>
                  </a:ext>
                </a:extLst>
              </a:tr>
              <a:tr h="368238">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2. Screening</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Oct. 19, 2023 (Th)</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3:00 – 5:00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5:00 – 7:00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6:00 – 8:00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9648772"/>
                  </a:ext>
                </a:extLst>
              </a:tr>
              <a:tr h="368238">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3. Low Intensity Supports (2)</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Nov. 30, 2023 (Th)</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3:00 – 5:00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5:00 – 7:00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6:00 – 8:00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063388"/>
                  </a:ext>
                </a:extLst>
              </a:tr>
              <a:tr h="368238">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4. Tier 2</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Jan. 9, 2024 (Tu)</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3:00 – 5:00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5:00 – 7:00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6:00 – 8:00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248466"/>
                  </a:ext>
                </a:extLst>
              </a:tr>
              <a:tr h="368238">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5. Tier 3</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Mar. 28, 2024 (Th)</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3:00 – 5:00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5:00 – 7:00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6:00 – 8:00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2054720"/>
                  </a:ext>
                </a:extLst>
              </a:tr>
              <a:tr h="368238">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6. Moving Forward</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Apr. 23, 2024 (Tu)</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3:00 – 5:00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5:00 – 7:00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6:00 – 8:00 p.m.</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3432342"/>
                  </a:ext>
                </a:extLst>
              </a:tr>
            </a:tbl>
          </a:graphicData>
        </a:graphic>
      </p:graphicFrame>
      <p:pic>
        <p:nvPicPr>
          <p:cNvPr id="5" name="Picture 4" descr="Logo&#10;&#10;Description automatically generated">
            <a:extLst>
              <a:ext uri="{FF2B5EF4-FFF2-40B4-BE49-F238E27FC236}">
                <a16:creationId xmlns:a16="http://schemas.microsoft.com/office/drawing/2014/main" id="{5A6F133A-F0FB-9FFA-9B92-E3BF75C26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5200" y="370852"/>
            <a:ext cx="733369" cy="733369"/>
          </a:xfrm>
          <a:prstGeom prst="rect">
            <a:avLst/>
          </a:prstGeom>
        </p:spPr>
      </p:pic>
    </p:spTree>
    <p:extLst>
      <p:ext uri="{BB962C8B-B14F-4D97-AF65-F5344CB8AC3E}">
        <p14:creationId xmlns:p14="http://schemas.microsoft.com/office/powerpoint/2010/main" val="19775364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8609-10CE-18B2-080B-0D0A2F66AEA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Ci3T Trainers and Coaches Calls </a:t>
            </a:r>
          </a:p>
        </p:txBody>
      </p:sp>
      <p:sp>
        <p:nvSpPr>
          <p:cNvPr id="6" name="TextBox 5">
            <a:extLst>
              <a:ext uri="{FF2B5EF4-FFF2-40B4-BE49-F238E27FC236}">
                <a16:creationId xmlns:a16="http://schemas.microsoft.com/office/drawing/2014/main" id="{3D603643-A4C6-D8D3-4C10-CB8F8A9EEBD1}"/>
              </a:ext>
            </a:extLst>
          </p:cNvPr>
          <p:cNvSpPr txBox="1"/>
          <p:nvPr/>
        </p:nvSpPr>
        <p:spPr>
          <a:xfrm>
            <a:off x="5568077" y="1690688"/>
            <a:ext cx="5857484" cy="2062103"/>
          </a:xfrm>
          <a:prstGeom prst="rect">
            <a:avLst/>
          </a:prstGeom>
          <a:noFill/>
        </p:spPr>
        <p:txBody>
          <a:bodyPr wrap="square" rtlCol="0">
            <a:spAutoFit/>
          </a:bodyPr>
          <a:lstStyle/>
          <a:p>
            <a:r>
              <a:rPr lang="en-US" sz="3200">
                <a:solidFill>
                  <a:srgbClr val="FF0000"/>
                </a:solidFill>
              </a:rPr>
              <a:t>2023-2024 Ci3T Trainers and Coaches Call information will be posted online after the last call this year!</a:t>
            </a:r>
            <a:endParaRPr lang="en-US" sz="3200"/>
          </a:p>
        </p:txBody>
      </p:sp>
      <p:pic>
        <p:nvPicPr>
          <p:cNvPr id="7" name="Picture 6" descr="A picture containing text&#10;&#10;Description automatically generated">
            <a:extLst>
              <a:ext uri="{FF2B5EF4-FFF2-40B4-BE49-F238E27FC236}">
                <a16:creationId xmlns:a16="http://schemas.microsoft.com/office/drawing/2014/main" id="{253277DE-6EA8-05A0-8776-9FB5F6BB83C2}"/>
              </a:ext>
            </a:extLst>
          </p:cNvPr>
          <p:cNvPicPr>
            <a:picLocks noChangeAspect="1"/>
          </p:cNvPicPr>
          <p:nvPr/>
        </p:nvPicPr>
        <p:blipFill>
          <a:blip r:embed="rId2"/>
          <a:stretch>
            <a:fillRect/>
          </a:stretch>
        </p:blipFill>
        <p:spPr>
          <a:xfrm>
            <a:off x="838200" y="1591100"/>
            <a:ext cx="3786622" cy="4901775"/>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64E3C5F-1DAA-6762-671F-082DF973FC1D}"/>
              </a:ext>
            </a:extLst>
          </p:cNvPr>
          <p:cNvPicPr>
            <a:picLocks noChangeAspect="1"/>
          </p:cNvPicPr>
          <p:nvPr/>
        </p:nvPicPr>
        <p:blipFill>
          <a:blip r:embed="rId3"/>
          <a:stretch>
            <a:fillRect/>
          </a:stretch>
        </p:blipFill>
        <p:spPr>
          <a:xfrm>
            <a:off x="6012059" y="4041649"/>
            <a:ext cx="4792568" cy="36655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620167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751E027-CE00-F3B9-2E84-8D1FEDE1AA84}"/>
              </a:ext>
            </a:extLst>
          </p:cNvPr>
          <p:cNvGraphicFramePr>
            <a:graphicFrameLocks noGrp="1"/>
          </p:cNvGraphicFramePr>
          <p:nvPr/>
        </p:nvGraphicFramePr>
        <p:xfrm>
          <a:off x="614854" y="1952576"/>
          <a:ext cx="10145542" cy="4437253"/>
        </p:xfrm>
        <a:graphic>
          <a:graphicData uri="http://schemas.openxmlformats.org/drawingml/2006/table">
            <a:tbl>
              <a:tblPr firstRow="1" firstCol="1" bandRow="1"/>
              <a:tblGrid>
                <a:gridCol w="4810441">
                  <a:extLst>
                    <a:ext uri="{9D8B030D-6E8A-4147-A177-3AD203B41FA5}">
                      <a16:colId xmlns:a16="http://schemas.microsoft.com/office/drawing/2014/main" val="3182085298"/>
                    </a:ext>
                  </a:extLst>
                </a:gridCol>
                <a:gridCol w="2958340">
                  <a:extLst>
                    <a:ext uri="{9D8B030D-6E8A-4147-A177-3AD203B41FA5}">
                      <a16:colId xmlns:a16="http://schemas.microsoft.com/office/drawing/2014/main" val="3288842502"/>
                    </a:ext>
                  </a:extLst>
                </a:gridCol>
                <a:gridCol w="2376761">
                  <a:extLst>
                    <a:ext uri="{9D8B030D-6E8A-4147-A177-3AD203B41FA5}">
                      <a16:colId xmlns:a16="http://schemas.microsoft.com/office/drawing/2014/main" val="919970298"/>
                    </a:ext>
                  </a:extLst>
                </a:gridCol>
              </a:tblGrid>
              <a:tr h="1371085">
                <a:tc gridSpan="2">
                  <a:txBody>
                    <a:bodyPr/>
                    <a:lstStyle/>
                    <a:p>
                      <a:pPr marL="0" marR="0">
                        <a:lnSpc>
                          <a:spcPct val="115000"/>
                        </a:lnSpc>
                        <a:spcBef>
                          <a:spcPts val="0"/>
                        </a:spcBef>
                        <a:spcAft>
                          <a:spcPts val="0"/>
                        </a:spcAft>
                      </a:pPr>
                      <a:r>
                        <a:rPr lang="en-US" sz="1800" b="1">
                          <a:solidFill>
                            <a:srgbClr val="000000"/>
                          </a:solidFill>
                          <a:effectLst/>
                          <a:latin typeface="+mn-lt"/>
                          <a:ea typeface="Calibri" panose="020F0502020204030204" pitchFamily="34" charset="0"/>
                          <a:cs typeface="Arial" panose="020B0604020202020204" pitchFamily="34" charset="0"/>
                        </a:rPr>
                        <a:t>Ci3T Trainers &amp; Coaches Calls</a:t>
                      </a:r>
                      <a:endParaRPr lang="en-US" sz="180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a:solidFill>
                            <a:srgbClr val="000000"/>
                          </a:solidFill>
                          <a:effectLst/>
                          <a:latin typeface="+mn-lt"/>
                          <a:ea typeface="Calibri" panose="020F0502020204030204" pitchFamily="34" charset="0"/>
                          <a:cs typeface="Arial" panose="020B0604020202020204" pitchFamily="34" charset="0"/>
                        </a:rPr>
                        <a:t>Location:</a:t>
                      </a:r>
                      <a:r>
                        <a:rPr lang="en-US" sz="1800">
                          <a:solidFill>
                            <a:srgbClr val="000000"/>
                          </a:solidFill>
                          <a:effectLst/>
                          <a:latin typeface="+mn-lt"/>
                          <a:ea typeface="Calibri" panose="020F0502020204030204" pitchFamily="34" charset="0"/>
                          <a:cs typeface="Arial" panose="020B0604020202020204" pitchFamily="34" charset="0"/>
                        </a:rPr>
                        <a:t> Remote via Zoom</a:t>
                      </a:r>
                      <a:endParaRPr lang="en-US" sz="180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a:solidFill>
                            <a:srgbClr val="000000"/>
                          </a:solidFill>
                          <a:effectLst/>
                          <a:latin typeface="+mn-lt"/>
                          <a:ea typeface="Calibri" panose="020F0502020204030204" pitchFamily="34" charset="0"/>
                          <a:cs typeface="Arial" panose="020B0604020202020204" pitchFamily="34" charset="0"/>
                        </a:rPr>
                        <a:t>Attended by:</a:t>
                      </a:r>
                      <a:r>
                        <a:rPr lang="en-US" sz="1800">
                          <a:solidFill>
                            <a:srgbClr val="000000"/>
                          </a:solidFill>
                          <a:effectLst/>
                          <a:latin typeface="+mn-lt"/>
                          <a:ea typeface="Calibri" panose="020F0502020204030204" pitchFamily="34" charset="0"/>
                          <a:cs typeface="Arial" panose="020B0604020202020204" pitchFamily="34" charset="0"/>
                        </a:rPr>
                        <a:t> Ci3T Trainers, Coaches, or Leadership Team Members; open to interested parties </a:t>
                      </a:r>
                      <a:endParaRPr lang="en-US" sz="180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b="1">
                          <a:solidFill>
                            <a:srgbClr val="000000"/>
                          </a:solidFill>
                          <a:effectLst/>
                          <a:latin typeface="+mn-lt"/>
                          <a:ea typeface="Calibri" panose="020F0502020204030204" pitchFamily="34" charset="0"/>
                          <a:cs typeface="Arial" panose="020B0604020202020204" pitchFamily="34" charset="0"/>
                        </a:rPr>
                        <a:t>Zoom link: </a:t>
                      </a:r>
                      <a:r>
                        <a:rPr lang="en-US" sz="1800" b="0">
                          <a:solidFill>
                            <a:srgbClr val="000000"/>
                          </a:solidFill>
                          <a:effectLst/>
                          <a:latin typeface="+mn-lt"/>
                          <a:ea typeface="Calibri" panose="020F0502020204030204" pitchFamily="34" charset="0"/>
                          <a:cs typeface="Arial" panose="020B0604020202020204" pitchFamily="34" charset="0"/>
                        </a:rPr>
                        <a:t>Available at Registration</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a:txBody>
                    <a:bodyPr/>
                    <a:lstStyle/>
                    <a:p>
                      <a:pPr marL="0" marR="0" algn="ctr">
                        <a:lnSpc>
                          <a:spcPct val="115000"/>
                        </a:lnSpc>
                        <a:spcBef>
                          <a:spcPts val="0"/>
                        </a:spcBef>
                        <a:spcAft>
                          <a:spcPts val="0"/>
                        </a:spcAft>
                      </a:pPr>
                      <a:r>
                        <a:rPr lang="en-US" sz="1200" b="1">
                          <a:solidFill>
                            <a:srgbClr val="000000"/>
                          </a:solidFill>
                          <a:effectLst/>
                          <a:latin typeface="+mn-lt"/>
                          <a:ea typeface="Calibri" panose="020F0502020204030204" pitchFamily="34" charset="0"/>
                          <a:cs typeface="Arial" panose="020B0604020202020204" pitchFamily="34" charset="0"/>
                        </a:rPr>
                        <a:t>Times</a:t>
                      </a:r>
                      <a:endParaRPr lang="en-US" sz="1200" b="1">
                        <a:effectLst/>
                        <a:latin typeface="+mn-lt"/>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200" b="1">
                          <a:solidFill>
                            <a:srgbClr val="000000"/>
                          </a:solidFill>
                          <a:effectLst/>
                          <a:latin typeface="+mn-lt"/>
                          <a:ea typeface="Calibri" panose="020F0502020204030204" pitchFamily="34" charset="0"/>
                          <a:cs typeface="Arial" panose="020B0604020202020204" pitchFamily="34" charset="0"/>
                        </a:rPr>
                        <a:t>(Central)</a:t>
                      </a:r>
                      <a:endParaRPr lang="en-US" sz="1200" b="1">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659481459"/>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1</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Aug. 23, 2023 (Wed)</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9423563"/>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2</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Sept. 13, 2023 (Wed)</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5331804"/>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3</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Oct. 03, 2023 (Tu)</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9703263"/>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4</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Nov. 14, 2023 (Tu)</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7576168"/>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5</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Dec. 14, 2023 (Th)</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7321099"/>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6</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Jan. 17, 2024 (Wed)</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8859348"/>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7</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Feb. 20, 2024 (Tu)</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7876051"/>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8</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Mar. 27, 2024 (Wed)</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5900517"/>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9</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Apr. 30, 2024 (Tu)</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425910"/>
                  </a:ext>
                </a:extLst>
              </a:tr>
              <a:tr h="255284">
                <a:tc>
                  <a:txBody>
                    <a:bodyPr/>
                    <a:lstStyle/>
                    <a:p>
                      <a:pPr marL="0" marR="0">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Ci3T Trainers and Coaches Call 10</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May 15, 2024 (Wed)</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mn-lt"/>
                          <a:ea typeface="Calibri" panose="020F0502020204030204" pitchFamily="34" charset="0"/>
                          <a:cs typeface="Arial" panose="020B0604020202020204" pitchFamily="34" charset="0"/>
                        </a:rPr>
                        <a:t>4:00 – 5:00 p.m.</a:t>
                      </a:r>
                      <a:endParaRPr lang="en-US"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9884059"/>
                  </a:ext>
                </a:extLst>
              </a:tr>
            </a:tbl>
          </a:graphicData>
        </a:graphic>
      </p:graphicFrame>
      <p:sp>
        <p:nvSpPr>
          <p:cNvPr id="4" name="TextBox 3">
            <a:extLst>
              <a:ext uri="{FF2B5EF4-FFF2-40B4-BE49-F238E27FC236}">
                <a16:creationId xmlns:a16="http://schemas.microsoft.com/office/drawing/2014/main" id="{3EAD0C4C-3DB0-9432-2CD2-3D6460BF61F8}"/>
              </a:ext>
            </a:extLst>
          </p:cNvPr>
          <p:cNvSpPr txBox="1"/>
          <p:nvPr/>
        </p:nvSpPr>
        <p:spPr>
          <a:xfrm>
            <a:off x="1069253" y="381738"/>
            <a:ext cx="9236745" cy="1446550"/>
          </a:xfrm>
          <a:prstGeom prst="rect">
            <a:avLst/>
          </a:prstGeom>
          <a:noFill/>
        </p:spPr>
        <p:txBody>
          <a:bodyPr wrap="square" rtlCol="0">
            <a:spAutoFit/>
          </a:bodyPr>
          <a:lstStyle/>
          <a:p>
            <a:r>
              <a:rPr lang="en-US" sz="4400" b="1"/>
              <a:t>Ci3T Trainers and Coaches Calls</a:t>
            </a:r>
          </a:p>
          <a:p>
            <a:r>
              <a:rPr lang="en-US" sz="4400" b="1"/>
              <a:t>2023-2024</a:t>
            </a:r>
          </a:p>
        </p:txBody>
      </p:sp>
      <p:pic>
        <p:nvPicPr>
          <p:cNvPr id="5" name="Picture 4" descr="Logo&#10;&#10;Description automatically generated">
            <a:extLst>
              <a:ext uri="{FF2B5EF4-FFF2-40B4-BE49-F238E27FC236}">
                <a16:creationId xmlns:a16="http://schemas.microsoft.com/office/drawing/2014/main" id="{C39DBB28-76A3-81FB-C443-B74E1D2A4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2747" y="381738"/>
            <a:ext cx="733369" cy="733369"/>
          </a:xfrm>
          <a:prstGeom prst="rect">
            <a:avLst/>
          </a:prstGeom>
        </p:spPr>
      </p:pic>
    </p:spTree>
    <p:extLst>
      <p:ext uri="{BB962C8B-B14F-4D97-AF65-F5344CB8AC3E}">
        <p14:creationId xmlns:p14="http://schemas.microsoft.com/office/powerpoint/2010/main" val="9799047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200" y="1191086"/>
            <a:ext cx="3354443" cy="485710"/>
          </a:xfrm>
          <a:prstGeom prst="rect">
            <a:avLst/>
          </a:prstGeom>
        </p:spPr>
        <p:txBody>
          <a:bodyPr wrap="none">
            <a:spAutoFit/>
          </a:bodyPr>
          <a:lstStyle/>
          <a:p>
            <a:pPr algn="ctr">
              <a:lnSpc>
                <a:spcPct val="107000"/>
              </a:lnSpc>
              <a:spcAft>
                <a:spcPts val="800"/>
              </a:spcAft>
            </a:pPr>
            <a:r>
              <a:rPr lang="en-US" sz="2500">
                <a:latin typeface="Calibri" panose="020F0502020204030204" pitchFamily="34" charset="0"/>
                <a:ea typeface="Calibri" panose="020F0502020204030204" pitchFamily="34" charset="0"/>
                <a:cs typeface="Times New Roman" panose="02020603050405020304" pitchFamily="18" charset="0"/>
              </a:rPr>
              <a:t>Navigate to </a:t>
            </a:r>
            <a:r>
              <a:rPr lang="en-US" sz="2500">
                <a:solidFill>
                  <a:srgbClr val="FF0000"/>
                </a:solidFill>
                <a:latin typeface="Calibri" panose="020F0502020204030204" pitchFamily="34" charset="0"/>
                <a:ea typeface="Calibri" panose="020F0502020204030204" pitchFamily="34" charset="0"/>
                <a:cs typeface="Times New Roman" panose="02020603050405020304" pitchFamily="18" charset="0"/>
              </a:rPr>
              <a:t>ci3t.org/imp</a:t>
            </a:r>
          </a:p>
        </p:txBody>
      </p:sp>
      <p:pic>
        <p:nvPicPr>
          <p:cNvPr id="6" name="Picture 5">
            <a:extLst>
              <a:ext uri="{FF2B5EF4-FFF2-40B4-BE49-F238E27FC236}">
                <a16:creationId xmlns:a16="http://schemas.microsoft.com/office/drawing/2014/main" id="{A0961DBF-134A-481A-B3BC-8668DCAB1B3B}"/>
              </a:ext>
            </a:extLst>
          </p:cNvPr>
          <p:cNvPicPr>
            <a:picLocks noChangeAspect="1"/>
          </p:cNvPicPr>
          <p:nvPr/>
        </p:nvPicPr>
        <p:blipFill>
          <a:blip r:embed="rId2"/>
          <a:stretch>
            <a:fillRect/>
          </a:stretch>
        </p:blipFill>
        <p:spPr>
          <a:xfrm>
            <a:off x="838200" y="1857413"/>
            <a:ext cx="8275147" cy="1290687"/>
          </a:xfrm>
          <a:prstGeom prst="rect">
            <a:avLst/>
          </a:prstGeom>
          <a:effectLst>
            <a:outerShdw blurRad="50800" dist="38100" dir="18900000" algn="bl" rotWithShape="0">
              <a:prstClr val="black">
                <a:alpha val="40000"/>
              </a:prstClr>
            </a:outerShdw>
          </a:effectLst>
        </p:spPr>
      </p:pic>
      <p:pic>
        <p:nvPicPr>
          <p:cNvPr id="4" name="Picture 3">
            <a:extLst>
              <a:ext uri="{FF2B5EF4-FFF2-40B4-BE49-F238E27FC236}">
                <a16:creationId xmlns:a16="http://schemas.microsoft.com/office/drawing/2014/main" id="{113DA6AC-93DF-E967-9B70-822EF71D713A}"/>
              </a:ext>
            </a:extLst>
          </p:cNvPr>
          <p:cNvPicPr>
            <a:picLocks noChangeAspect="1"/>
          </p:cNvPicPr>
          <p:nvPr/>
        </p:nvPicPr>
        <p:blipFill>
          <a:blip r:embed="rId3"/>
          <a:stretch>
            <a:fillRect/>
          </a:stretch>
        </p:blipFill>
        <p:spPr>
          <a:xfrm>
            <a:off x="5955634" y="3226037"/>
            <a:ext cx="4701054" cy="3245354"/>
          </a:xfrm>
          <a:prstGeom prst="rect">
            <a:avLst/>
          </a:prstGeom>
        </p:spPr>
      </p:pic>
      <p:pic>
        <p:nvPicPr>
          <p:cNvPr id="13" name="Picture 12">
            <a:extLst>
              <a:ext uri="{FF2B5EF4-FFF2-40B4-BE49-F238E27FC236}">
                <a16:creationId xmlns:a16="http://schemas.microsoft.com/office/drawing/2014/main" id="{5F23F054-6989-D757-8564-84AAC9E8B84F}"/>
              </a:ext>
            </a:extLst>
          </p:cNvPr>
          <p:cNvPicPr>
            <a:picLocks noChangeAspect="1"/>
          </p:cNvPicPr>
          <p:nvPr/>
        </p:nvPicPr>
        <p:blipFill rotWithShape="1">
          <a:blip r:embed="rId4"/>
          <a:srcRect b="51386"/>
          <a:stretch/>
        </p:blipFill>
        <p:spPr>
          <a:xfrm>
            <a:off x="838200" y="3226037"/>
            <a:ext cx="5075483" cy="3333915"/>
          </a:xfrm>
          <a:prstGeom prst="rect">
            <a:avLst/>
          </a:prstGeom>
        </p:spPr>
      </p:pic>
    </p:spTree>
    <p:extLst>
      <p:ext uri="{BB962C8B-B14F-4D97-AF65-F5344CB8AC3E}">
        <p14:creationId xmlns:p14="http://schemas.microsoft.com/office/powerpoint/2010/main" val="4508806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22C3C9-F23F-AD16-50F5-D2CDCB65FDF8}"/>
              </a:ext>
            </a:extLst>
          </p:cNvPr>
          <p:cNvSpPr txBox="1">
            <a:spLocks/>
          </p:cNvSpPr>
          <p:nvPr/>
        </p:nvSpPr>
        <p:spPr>
          <a:xfrm>
            <a:off x="5255260" y="1188637"/>
            <a:ext cx="5852711" cy="15972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spcAft>
                <a:spcPts val="600"/>
              </a:spcAft>
            </a:pPr>
            <a:r>
              <a:rPr lang="en-US" sz="5100" kern="1200">
                <a:solidFill>
                  <a:schemeClr val="tx1"/>
                </a:solidFill>
                <a:latin typeface="+mj-lt"/>
                <a:ea typeface="+mj-ea"/>
                <a:cs typeface="+mj-cs"/>
              </a:rPr>
              <a:t>Ci3T Implementers Symposium </a:t>
            </a:r>
          </a:p>
        </p:txBody>
      </p:sp>
      <p:pic>
        <p:nvPicPr>
          <p:cNvPr id="7" name="Picture 6">
            <a:extLst>
              <a:ext uri="{FF2B5EF4-FFF2-40B4-BE49-F238E27FC236}">
                <a16:creationId xmlns:a16="http://schemas.microsoft.com/office/drawing/2014/main" id="{E269E2E5-32D1-0591-E2A6-541AD0D24F23}"/>
              </a:ext>
            </a:extLst>
          </p:cNvPr>
          <p:cNvPicPr>
            <a:picLocks noChangeAspect="1"/>
          </p:cNvPicPr>
          <p:nvPr/>
        </p:nvPicPr>
        <p:blipFill>
          <a:blip r:embed="rId2"/>
          <a:stretch>
            <a:fillRect/>
          </a:stretch>
        </p:blipFill>
        <p:spPr>
          <a:xfrm>
            <a:off x="1124168" y="1188637"/>
            <a:ext cx="3532362" cy="4557888"/>
          </a:xfrm>
          <a:prstGeom prst="rect">
            <a:avLst/>
          </a:prstGeom>
        </p:spPr>
      </p:pic>
      <p:sp>
        <p:nvSpPr>
          <p:cNvPr id="5" name="TextBox 4">
            <a:extLst>
              <a:ext uri="{FF2B5EF4-FFF2-40B4-BE49-F238E27FC236}">
                <a16:creationId xmlns:a16="http://schemas.microsoft.com/office/drawing/2014/main" id="{20B4DC55-28C2-D6B0-1B8B-98BDC11D3E55}"/>
              </a:ext>
            </a:extLst>
          </p:cNvPr>
          <p:cNvSpPr txBox="1"/>
          <p:nvPr/>
        </p:nvSpPr>
        <p:spPr>
          <a:xfrm>
            <a:off x="5255260" y="2998278"/>
            <a:ext cx="4428236" cy="272819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b="1"/>
              <a:t>Thursday, June 22, 2023</a:t>
            </a:r>
          </a:p>
          <a:p>
            <a:pPr marL="457200" indent="-228600">
              <a:lnSpc>
                <a:spcPct val="90000"/>
              </a:lnSpc>
              <a:spcAft>
                <a:spcPts val="600"/>
              </a:spcAft>
              <a:buFont typeface="Arial" panose="020B0604020202020204" pitchFamily="34" charset="0"/>
              <a:buChar char="•"/>
            </a:pPr>
            <a:r>
              <a:rPr lang="en-US" sz="2000"/>
              <a:t>7:30 a.m. – 1:30 p.m. (Pacific)</a:t>
            </a:r>
          </a:p>
          <a:p>
            <a:pPr marL="457200" indent="-228600">
              <a:lnSpc>
                <a:spcPct val="90000"/>
              </a:lnSpc>
              <a:spcAft>
                <a:spcPts val="600"/>
              </a:spcAft>
              <a:buFont typeface="Arial" panose="020B0604020202020204" pitchFamily="34" charset="0"/>
              <a:buChar char="•"/>
            </a:pPr>
            <a:r>
              <a:rPr lang="en-US" sz="2000"/>
              <a:t>9:30 a.m. – 3:30 p.m. (Central)</a:t>
            </a:r>
          </a:p>
          <a:p>
            <a:pPr marL="457200" indent="-228600">
              <a:lnSpc>
                <a:spcPct val="90000"/>
              </a:lnSpc>
              <a:spcAft>
                <a:spcPts val="600"/>
              </a:spcAft>
              <a:buFont typeface="Arial" panose="020B0604020202020204" pitchFamily="34" charset="0"/>
              <a:buChar char="•"/>
            </a:pPr>
            <a:r>
              <a:rPr lang="en-US" sz="2000"/>
              <a:t>10:30 a.m. – 4:30 p.m. (Eastern)</a:t>
            </a:r>
          </a:p>
          <a:p>
            <a:pPr indent="-228600">
              <a:lnSpc>
                <a:spcPct val="90000"/>
              </a:lnSpc>
              <a:spcAft>
                <a:spcPts val="600"/>
              </a:spcAft>
              <a:buFont typeface="Arial" panose="020B0604020202020204" pitchFamily="34" charset="0"/>
              <a:buChar char="•"/>
            </a:pPr>
            <a:endParaRPr lang="en-US" sz="2000"/>
          </a:p>
        </p:txBody>
      </p:sp>
    </p:spTree>
    <p:extLst>
      <p:ext uri="{BB962C8B-B14F-4D97-AF65-F5344CB8AC3E}">
        <p14:creationId xmlns:p14="http://schemas.microsoft.com/office/powerpoint/2010/main" val="24834478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D708691-8C54-E045-1AFE-935E8EDEC7B7}"/>
              </a:ext>
            </a:extLst>
          </p:cNvPr>
          <p:cNvGraphicFramePr>
            <a:graphicFrameLocks noGrp="1"/>
          </p:cNvGraphicFramePr>
          <p:nvPr>
            <p:extLst>
              <p:ext uri="{D42A27DB-BD31-4B8C-83A1-F6EECF244321}">
                <p14:modId xmlns:p14="http://schemas.microsoft.com/office/powerpoint/2010/main" val="1857326477"/>
              </p:ext>
            </p:extLst>
          </p:nvPr>
        </p:nvGraphicFramePr>
        <p:xfrm>
          <a:off x="458011" y="831850"/>
          <a:ext cx="11275976" cy="3959968"/>
        </p:xfrm>
        <a:graphic>
          <a:graphicData uri="http://schemas.openxmlformats.org/drawingml/2006/table">
            <a:tbl>
              <a:tblPr firstRow="1" bandRow="1">
                <a:tableStyleId>{5C22544A-7EE6-4342-B048-85BDC9FD1C3A}</a:tableStyleId>
              </a:tblPr>
              <a:tblGrid>
                <a:gridCol w="5637988">
                  <a:extLst>
                    <a:ext uri="{9D8B030D-6E8A-4147-A177-3AD203B41FA5}">
                      <a16:colId xmlns:a16="http://schemas.microsoft.com/office/drawing/2014/main" val="3238571437"/>
                    </a:ext>
                  </a:extLst>
                </a:gridCol>
                <a:gridCol w="5637988">
                  <a:extLst>
                    <a:ext uri="{9D8B030D-6E8A-4147-A177-3AD203B41FA5}">
                      <a16:colId xmlns:a16="http://schemas.microsoft.com/office/drawing/2014/main" val="4056839625"/>
                    </a:ext>
                  </a:extLst>
                </a:gridCol>
              </a:tblGrid>
              <a:tr h="3959968">
                <a:tc>
                  <a:txBody>
                    <a:bodyPr/>
                    <a:lstStyle/>
                    <a:p>
                      <a:r>
                        <a:rPr lang="en-US" dirty="0">
                          <a:solidFill>
                            <a:schemeClr val="tx1"/>
                          </a:solidFill>
                        </a:rPr>
                        <a:t>Plan and schedule action items for closing out 2022-2023 and preparing for 2023-2024</a:t>
                      </a:r>
                    </a:p>
                    <a:p>
                      <a:endParaRPr lang="en-US" dirty="0">
                        <a:solidFill>
                          <a:schemeClr val="tx1"/>
                        </a:solidFill>
                      </a:endParaRPr>
                    </a:p>
                    <a:p>
                      <a:pPr marL="285750" indent="-285750">
                        <a:buFont typeface="Arial" panose="020B0604020202020204" pitchFamily="34" charset="0"/>
                        <a:buChar char="•"/>
                      </a:pPr>
                      <a:r>
                        <a:rPr lang="en-US" b="0" dirty="0">
                          <a:solidFill>
                            <a:schemeClr val="tx1"/>
                          </a:solidFill>
                        </a:rPr>
                        <a:t>Identify potential Ci3T Implementation Manual revisions</a:t>
                      </a:r>
                    </a:p>
                    <a:p>
                      <a:pPr marL="285750" indent="-285750">
                        <a:buFont typeface="Arial" panose="020B0604020202020204" pitchFamily="34" charset="0"/>
                        <a:buChar char="•"/>
                      </a:pPr>
                      <a:r>
                        <a:rPr lang="en-US" b="0" dirty="0">
                          <a:solidFill>
                            <a:schemeClr val="tx1"/>
                          </a:solidFill>
                        </a:rPr>
                        <a:t>Schedule time with your Ci3T Leadership Team to:</a:t>
                      </a:r>
                    </a:p>
                    <a:p>
                      <a:pPr marL="285750" indent="-285750">
                        <a:buFont typeface="Arial" panose="020B0604020202020204" pitchFamily="34" charset="0"/>
                        <a:buChar char="•"/>
                      </a:pPr>
                      <a:r>
                        <a:rPr lang="en-US" b="0" dirty="0">
                          <a:solidFill>
                            <a:schemeClr val="tx1"/>
                          </a:solidFill>
                        </a:rPr>
                        <a:t>complete Ci3T Implementation Manual revisions </a:t>
                      </a:r>
                    </a:p>
                    <a:p>
                      <a:pPr marL="285750" indent="-285750">
                        <a:buFont typeface="Arial" panose="020B0604020202020204" pitchFamily="34" charset="0"/>
                        <a:buChar char="•"/>
                      </a:pPr>
                      <a:r>
                        <a:rPr lang="en-US" b="0" dirty="0">
                          <a:solidFill>
                            <a:schemeClr val="tx1"/>
                          </a:solidFill>
                        </a:rPr>
                        <a:t>prepare for implementation in 2022-2023</a:t>
                      </a:r>
                    </a:p>
                    <a:p>
                      <a:pPr marL="285750" indent="-285750">
                        <a:buFont typeface="Arial" panose="020B0604020202020204" pitchFamily="34" charset="0"/>
                        <a:buChar char="•"/>
                      </a:pPr>
                      <a:r>
                        <a:rPr lang="en-US" b="0" dirty="0">
                          <a:solidFill>
                            <a:schemeClr val="tx1"/>
                          </a:solidFill>
                        </a:rPr>
                        <a:t>Make plans for spring data sharing</a:t>
                      </a:r>
                    </a:p>
                  </a:txBody>
                  <a:tcPr>
                    <a:solidFill>
                      <a:schemeClr val="accent5">
                        <a:lumMod val="20000"/>
                        <a:lumOff val="80000"/>
                      </a:schemeClr>
                    </a:solidFill>
                  </a:tcPr>
                </a:tc>
                <a:tc>
                  <a:txBody>
                    <a:bodyPr/>
                    <a:lstStyle/>
                    <a:p>
                      <a:r>
                        <a:rPr lang="en-US" dirty="0">
                          <a:solidFill>
                            <a:schemeClr val="tx1"/>
                          </a:solidFill>
                        </a:rPr>
                        <a:t>What are strengths of our current communication systems?</a:t>
                      </a:r>
                    </a:p>
                    <a:p>
                      <a:endParaRPr lang="en-US" dirty="0">
                        <a:solidFill>
                          <a:schemeClr val="tx1"/>
                        </a:solidFill>
                      </a:endParaRPr>
                    </a:p>
                    <a:p>
                      <a:pPr marL="285750" indent="-285750">
                        <a:buFont typeface="Arial" panose="020B0604020202020204" pitchFamily="34" charset="0"/>
                        <a:buChar char="•"/>
                      </a:pPr>
                      <a:r>
                        <a:rPr lang="en-US" b="0" dirty="0">
                          <a:solidFill>
                            <a:schemeClr val="tx1"/>
                          </a:solidFill>
                        </a:rPr>
                        <a:t>How can we share data with staff more regularly?</a:t>
                      </a:r>
                    </a:p>
                    <a:p>
                      <a:pPr marL="285750" indent="-285750">
                        <a:buFont typeface="Arial" panose="020B0604020202020204" pitchFamily="34" charset="0"/>
                        <a:buChar char="•"/>
                      </a:pPr>
                      <a:r>
                        <a:rPr lang="en-US" b="0" dirty="0">
                          <a:solidFill>
                            <a:schemeClr val="tx1"/>
                          </a:solidFill>
                        </a:rPr>
                        <a:t>What resources and professional learning do faculty and staff require? Consider:</a:t>
                      </a:r>
                    </a:p>
                    <a:p>
                      <a:pPr marL="742950" lvl="1" indent="-285750">
                        <a:buFont typeface="Arial" panose="020B0604020202020204" pitchFamily="34" charset="0"/>
                        <a:buChar char="•"/>
                      </a:pPr>
                      <a:r>
                        <a:rPr lang="en-US" b="0" dirty="0">
                          <a:solidFill>
                            <a:schemeClr val="tx1"/>
                          </a:solidFill>
                        </a:rPr>
                        <a:t>Ci3T Leadership Team Meetings</a:t>
                      </a:r>
                    </a:p>
                    <a:p>
                      <a:pPr marL="742950" lvl="1" indent="-285750">
                        <a:buFont typeface="Arial" panose="020B0604020202020204" pitchFamily="34" charset="0"/>
                        <a:buChar char="•"/>
                      </a:pPr>
                      <a:r>
                        <a:rPr lang="en-US" b="0" dirty="0">
                          <a:solidFill>
                            <a:schemeClr val="tx1"/>
                          </a:solidFill>
                        </a:rPr>
                        <a:t>Empower Sessions </a:t>
                      </a:r>
                    </a:p>
                    <a:p>
                      <a:pPr marL="742950" lvl="1" indent="-285750">
                        <a:buFont typeface="Arial" panose="020B0604020202020204" pitchFamily="34" charset="0"/>
                        <a:buChar char="•"/>
                      </a:pPr>
                      <a:r>
                        <a:rPr lang="en-US" b="0" dirty="0">
                          <a:solidFill>
                            <a:schemeClr val="tx1"/>
                          </a:solidFill>
                        </a:rPr>
                        <a:t>Ci3T Trainers and Coaches Calls</a:t>
                      </a:r>
                    </a:p>
                  </a:txBody>
                  <a:tcPr>
                    <a:solidFill>
                      <a:schemeClr val="accent5">
                        <a:lumMod val="20000"/>
                        <a:lumOff val="80000"/>
                      </a:schemeClr>
                    </a:solidFill>
                  </a:tcPr>
                </a:tc>
                <a:extLst>
                  <a:ext uri="{0D108BD9-81ED-4DB2-BD59-A6C34878D82A}">
                    <a16:rowId xmlns:a16="http://schemas.microsoft.com/office/drawing/2014/main" val="146934780"/>
                  </a:ext>
                </a:extLst>
              </a:tr>
            </a:tbl>
          </a:graphicData>
        </a:graphic>
      </p:graphicFrame>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Reflect &amp; Plan</a:t>
            </a:r>
          </a:p>
        </p:txBody>
      </p:sp>
      <p:pic>
        <p:nvPicPr>
          <p:cNvPr id="5222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011" y="5222788"/>
            <a:ext cx="3568770" cy="1265521"/>
          </a:xfrm>
          <a:prstGeom prst="rect">
            <a:avLst/>
          </a:prstGeom>
          <a:noFill/>
          <a:ln w="9525">
            <a:noFill/>
            <a:miter lim="800000"/>
            <a:headEnd/>
            <a:tailEnd/>
          </a:ln>
        </p:spPr>
      </p:pic>
      <p:pic>
        <p:nvPicPr>
          <p:cNvPr id="2094" name="Picture 4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8011" y="5222788"/>
            <a:ext cx="3568770" cy="1265521"/>
          </a:xfrm>
          <a:prstGeom prst="rect">
            <a:avLst/>
          </a:prstGeom>
          <a:noFill/>
          <a:ln w="9525">
            <a:noFill/>
            <a:miter lim="800000"/>
            <a:headEnd/>
            <a:tailEnd/>
          </a:ln>
        </p:spPr>
      </p:pic>
      <p:pic>
        <p:nvPicPr>
          <p:cNvPr id="2093" name="Picture 4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8011" y="5222788"/>
            <a:ext cx="3568770" cy="1265521"/>
          </a:xfrm>
          <a:prstGeom prst="rect">
            <a:avLst/>
          </a:prstGeom>
          <a:noFill/>
          <a:ln w="9525">
            <a:noFill/>
            <a:miter lim="800000"/>
            <a:headEnd/>
            <a:tailEnd/>
          </a:ln>
        </p:spPr>
      </p:pic>
      <p:pic>
        <p:nvPicPr>
          <p:cNvPr id="2092" name="Picture 44"/>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8011" y="5222788"/>
            <a:ext cx="3568770" cy="1265521"/>
          </a:xfrm>
          <a:prstGeom prst="rect">
            <a:avLst/>
          </a:prstGeom>
          <a:noFill/>
          <a:ln w="9525">
            <a:noFill/>
            <a:miter lim="800000"/>
            <a:headEnd/>
            <a:tailEnd/>
          </a:ln>
        </p:spPr>
      </p:pic>
      <p:pic>
        <p:nvPicPr>
          <p:cNvPr id="2091" name="Picture 4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58011" y="5222788"/>
            <a:ext cx="3568770" cy="1265521"/>
          </a:xfrm>
          <a:prstGeom prst="rect">
            <a:avLst/>
          </a:prstGeom>
          <a:noFill/>
          <a:ln w="9525">
            <a:noFill/>
            <a:miter lim="800000"/>
            <a:headEnd/>
            <a:tailEnd/>
          </a:ln>
        </p:spPr>
      </p:pic>
      <p:pic>
        <p:nvPicPr>
          <p:cNvPr id="2089" name="Picture 4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58011" y="5222788"/>
            <a:ext cx="3568770" cy="1265521"/>
          </a:xfrm>
          <a:prstGeom prst="rect">
            <a:avLst/>
          </a:prstGeom>
          <a:noFill/>
          <a:ln w="9525">
            <a:noFill/>
            <a:miter lim="800000"/>
            <a:headEnd/>
            <a:tailEnd/>
          </a:ln>
        </p:spPr>
      </p:pic>
      <p:pic>
        <p:nvPicPr>
          <p:cNvPr id="2088" name="Picture 40"/>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58011" y="5222788"/>
            <a:ext cx="3568770" cy="1265521"/>
          </a:xfrm>
          <a:prstGeom prst="rect">
            <a:avLst/>
          </a:prstGeom>
          <a:noFill/>
          <a:ln w="9525">
            <a:noFill/>
            <a:miter lim="800000"/>
            <a:headEnd/>
            <a:tailEnd/>
          </a:ln>
        </p:spPr>
      </p:pic>
      <p:pic>
        <p:nvPicPr>
          <p:cNvPr id="2087" name="Picture 3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58011" y="5222788"/>
            <a:ext cx="3568770" cy="1265521"/>
          </a:xfrm>
          <a:prstGeom prst="rect">
            <a:avLst/>
          </a:prstGeom>
          <a:noFill/>
          <a:ln w="9525">
            <a:noFill/>
            <a:miter lim="800000"/>
            <a:headEnd/>
            <a:tailEnd/>
          </a:ln>
        </p:spPr>
      </p:pic>
      <p:pic>
        <p:nvPicPr>
          <p:cNvPr id="2086" name="Picture 38"/>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58011" y="5222788"/>
            <a:ext cx="3568770" cy="1265521"/>
          </a:xfrm>
          <a:prstGeom prst="rect">
            <a:avLst/>
          </a:prstGeom>
          <a:noFill/>
          <a:ln w="9525">
            <a:noFill/>
            <a:miter lim="800000"/>
            <a:headEnd/>
            <a:tailEnd/>
          </a:ln>
        </p:spPr>
      </p:pic>
      <p:pic>
        <p:nvPicPr>
          <p:cNvPr id="2081" name="Picture 3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58011" y="5222788"/>
            <a:ext cx="3568770" cy="1265521"/>
          </a:xfrm>
          <a:prstGeom prst="rect">
            <a:avLst/>
          </a:prstGeom>
          <a:noFill/>
          <a:ln w="9525">
            <a:noFill/>
            <a:miter lim="800000"/>
            <a:headEnd/>
            <a:tailEnd/>
          </a:ln>
        </p:spPr>
      </p:pic>
      <p:pic>
        <p:nvPicPr>
          <p:cNvPr id="2084" name="Picture 36"/>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58011" y="5222788"/>
            <a:ext cx="3568770" cy="1265521"/>
          </a:xfrm>
          <a:prstGeom prst="rect">
            <a:avLst/>
          </a:prstGeom>
          <a:noFill/>
          <a:ln w="9525">
            <a:noFill/>
            <a:miter lim="800000"/>
            <a:headEnd/>
            <a:tailEnd/>
          </a:ln>
        </p:spPr>
      </p:pic>
      <p:pic>
        <p:nvPicPr>
          <p:cNvPr id="2080" name="Picture 3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58011" y="5222788"/>
            <a:ext cx="3568770" cy="1265521"/>
          </a:xfrm>
          <a:prstGeom prst="rect">
            <a:avLst/>
          </a:prstGeom>
          <a:noFill/>
          <a:ln w="9525">
            <a:noFill/>
            <a:miter lim="800000"/>
            <a:headEnd/>
            <a:tailEnd/>
          </a:ln>
        </p:spPr>
      </p:pic>
      <p:pic>
        <p:nvPicPr>
          <p:cNvPr id="17" name="Picture 16">
            <a:extLst>
              <a:ext uri="{FF2B5EF4-FFF2-40B4-BE49-F238E27FC236}">
                <a16:creationId xmlns:a16="http://schemas.microsoft.com/office/drawing/2014/main" id="{43AD9A9F-0C46-AD33-1D75-BE9A2B797972}"/>
              </a:ext>
            </a:extLst>
          </p:cNvPr>
          <p:cNvPicPr>
            <a:picLocks noChangeAspect="1"/>
          </p:cNvPicPr>
          <p:nvPr/>
        </p:nvPicPr>
        <p:blipFill>
          <a:blip r:embed="rId15"/>
          <a:stretch>
            <a:fillRect/>
          </a:stretch>
        </p:blipFill>
        <p:spPr>
          <a:xfrm>
            <a:off x="9771827" y="4133254"/>
            <a:ext cx="1815355" cy="2355055"/>
          </a:xfrm>
          <a:prstGeom prst="rect">
            <a:avLst/>
          </a:prstGeom>
        </p:spPr>
      </p:pic>
      <p:pic>
        <p:nvPicPr>
          <p:cNvPr id="18" name="Picture 17">
            <a:extLst>
              <a:ext uri="{FF2B5EF4-FFF2-40B4-BE49-F238E27FC236}">
                <a16:creationId xmlns:a16="http://schemas.microsoft.com/office/drawing/2014/main" id="{2828F93D-7C29-A515-62A0-9472E40DBE59}"/>
              </a:ext>
            </a:extLst>
          </p:cNvPr>
          <p:cNvPicPr>
            <a:picLocks noChangeAspect="1"/>
          </p:cNvPicPr>
          <p:nvPr/>
        </p:nvPicPr>
        <p:blipFill>
          <a:blip r:embed="rId16"/>
          <a:srcRect/>
          <a:stretch/>
        </p:blipFill>
        <p:spPr>
          <a:xfrm>
            <a:off x="4973429" y="4296698"/>
            <a:ext cx="2836203" cy="2191612"/>
          </a:xfrm>
          <a:prstGeom prst="rect">
            <a:avLst/>
          </a:prstGeom>
          <a:ln>
            <a:noFill/>
          </a:ln>
          <a:effectLst>
            <a:outerShdw blurRad="292100" dist="139700" dir="2700000" algn="tl" rotWithShape="0">
              <a:srgbClr val="333333">
                <a:alpha val="65000"/>
              </a:srgbClr>
            </a:outerShdw>
          </a:effectLst>
        </p:spPr>
      </p:pic>
      <p:sp>
        <p:nvSpPr>
          <p:cNvPr id="19" name="Right Arrow 2">
            <a:extLst>
              <a:ext uri="{FF2B5EF4-FFF2-40B4-BE49-F238E27FC236}">
                <a16:creationId xmlns:a16="http://schemas.microsoft.com/office/drawing/2014/main" id="{94A9E0AA-4569-B80E-4923-9F04AF0C0305}"/>
              </a:ext>
            </a:extLst>
          </p:cNvPr>
          <p:cNvSpPr/>
          <p:nvPr/>
        </p:nvSpPr>
        <p:spPr>
          <a:xfrm>
            <a:off x="7402648" y="5035543"/>
            <a:ext cx="2575183" cy="990606"/>
          </a:xfrm>
          <a:prstGeom prst="righ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a:t>Use “Ci3T Imp Manual Review” to revise</a:t>
            </a:r>
          </a:p>
        </p:txBody>
      </p:sp>
    </p:spTree>
    <p:extLst>
      <p:ext uri="{BB962C8B-B14F-4D97-AF65-F5344CB8AC3E}">
        <p14:creationId xmlns:p14="http://schemas.microsoft.com/office/powerpoint/2010/main" val="1073443822"/>
      </p:ext>
    </p:extLst>
  </p:cSld>
  <p:clrMapOvr>
    <a:masterClrMapping/>
  </p:clrMapOvr>
  <mc:AlternateContent xmlns:mc="http://schemas.openxmlformats.org/markup-compatibility/2006">
    <mc:Choice xmlns:p14="http://schemas.microsoft.com/office/powerpoint/2010/main" Requires="p14">
      <p:transition p14:dur="0" advClick="0" advTm="301000"/>
    </mc:Choice>
    <mc:Fallback>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6E78-DC06-1A6D-2911-E4342116F04C}"/>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EB0D2D92-30BD-617D-29FF-3D174295D8A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97412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26785471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extLst>
              <p:ext uri="{D42A27DB-BD31-4B8C-83A1-F6EECF244321}">
                <p14:modId xmlns:p14="http://schemas.microsoft.com/office/powerpoint/2010/main" val="1981108596"/>
              </p:ext>
            </p:extLst>
          </p:nvPr>
        </p:nvGraphicFramePr>
        <p:xfrm>
          <a:off x="152399" y="1147611"/>
          <a:ext cx="11887201" cy="5212079"/>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19553647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a:t>Sustaining and Disseminating Professional Learning</a:t>
            </a:r>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Low-Intensity Supports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a:srcRect t="4565" r="899" b="90084"/>
          <a:stretch/>
        </p:blipFill>
        <p:spPr>
          <a:xfrm>
            <a:off x="932770" y="2066025"/>
            <a:ext cx="10421027" cy="259217"/>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4"/>
          <a:srcRect t="54576" b="22679"/>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Tree>
    <p:extLst>
      <p:ext uri="{BB962C8B-B14F-4D97-AF65-F5344CB8AC3E}">
        <p14:creationId xmlns:p14="http://schemas.microsoft.com/office/powerpoint/2010/main" val="10803526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2202A6-8062-0D5A-F914-34868B1D98C6}"/>
              </a:ext>
            </a:extLst>
          </p:cNvPr>
          <p:cNvPicPr>
            <a:picLocks noChangeAspect="1"/>
          </p:cNvPicPr>
          <p:nvPr/>
        </p:nvPicPr>
        <p:blipFill>
          <a:blip r:embed="rId2"/>
          <a:stretch>
            <a:fillRect/>
          </a:stretch>
        </p:blipFill>
        <p:spPr>
          <a:xfrm>
            <a:off x="471593" y="2120356"/>
            <a:ext cx="5899615" cy="325513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DB9F0272-D734-FD75-46C2-90E7EFE75D26}"/>
              </a:ext>
            </a:extLst>
          </p:cNvPr>
          <p:cNvSpPr>
            <a:spLocks noGrp="1"/>
          </p:cNvSpPr>
          <p:nvPr>
            <p:ph type="title"/>
          </p:nvPr>
        </p:nvSpPr>
        <p:spPr/>
        <p:txBody>
          <a:bodyPr/>
          <a:lstStyle/>
          <a:p>
            <a:r>
              <a:rPr lang="en-US"/>
              <a:t>Accessing Project EMPOWER Professional Learning</a:t>
            </a:r>
          </a:p>
        </p:txBody>
      </p:sp>
      <p:sp>
        <p:nvSpPr>
          <p:cNvPr id="5" name="Oval 4">
            <a:extLst>
              <a:ext uri="{FF2B5EF4-FFF2-40B4-BE49-F238E27FC236}">
                <a16:creationId xmlns:a16="http://schemas.microsoft.com/office/drawing/2014/main" id="{D0256DEC-5E7C-5AF6-2F3B-518D1054D4FA}"/>
              </a:ext>
            </a:extLst>
          </p:cNvPr>
          <p:cNvSpPr/>
          <p:nvPr/>
        </p:nvSpPr>
        <p:spPr>
          <a:xfrm>
            <a:off x="3530170" y="2253519"/>
            <a:ext cx="1349406" cy="4438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6" name="Oval 5">
            <a:extLst>
              <a:ext uri="{FF2B5EF4-FFF2-40B4-BE49-F238E27FC236}">
                <a16:creationId xmlns:a16="http://schemas.microsoft.com/office/drawing/2014/main" id="{61CD7535-7EDF-E8A9-2BC4-D4CEBE3785E1}"/>
              </a:ext>
            </a:extLst>
          </p:cNvPr>
          <p:cNvSpPr/>
          <p:nvPr/>
        </p:nvSpPr>
        <p:spPr>
          <a:xfrm>
            <a:off x="4651899" y="3302494"/>
            <a:ext cx="790113" cy="3195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12" name="Picture 11">
            <a:extLst>
              <a:ext uri="{FF2B5EF4-FFF2-40B4-BE49-F238E27FC236}">
                <a16:creationId xmlns:a16="http://schemas.microsoft.com/office/drawing/2014/main" id="{3844E6DB-3577-B8C9-CB44-5E3EF508485D}"/>
              </a:ext>
            </a:extLst>
          </p:cNvPr>
          <p:cNvPicPr>
            <a:picLocks noChangeAspect="1"/>
          </p:cNvPicPr>
          <p:nvPr/>
        </p:nvPicPr>
        <p:blipFill>
          <a:blip r:embed="rId3"/>
          <a:stretch>
            <a:fillRect/>
          </a:stretch>
        </p:blipFill>
        <p:spPr>
          <a:xfrm>
            <a:off x="6096000" y="1690688"/>
            <a:ext cx="4696195" cy="5167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9144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Traditional</a:t>
            </a:r>
          </a:p>
        </p:txBody>
      </p:sp>
      <p:graphicFrame>
        <p:nvGraphicFramePr>
          <p:cNvPr id="7" name="Table 6">
            <a:extLst>
              <a:ext uri="{FF2B5EF4-FFF2-40B4-BE49-F238E27FC236}">
                <a16:creationId xmlns:a16="http://schemas.microsoft.com/office/drawing/2014/main" id="{3F1D309C-0061-64E5-3BAB-504335350DAB}"/>
              </a:ext>
            </a:extLst>
          </p:cNvPr>
          <p:cNvGraphicFramePr>
            <a:graphicFrameLocks noGrp="1"/>
          </p:cNvGraphicFramePr>
          <p:nvPr/>
        </p:nvGraphicFramePr>
        <p:xfrm>
          <a:off x="1066800" y="2132755"/>
          <a:ext cx="10058400" cy="3621024"/>
        </p:xfrm>
        <a:graphic>
          <a:graphicData uri="http://schemas.openxmlformats.org/drawingml/2006/table">
            <a:tbl>
              <a:tblPr firstRow="1">
                <a:tableStyleId>{5C22544A-7EE6-4342-B048-85BDC9FD1C3A}</a:tableStyleId>
              </a:tblPr>
              <a:tblGrid>
                <a:gridCol w="2426087">
                  <a:extLst>
                    <a:ext uri="{9D8B030D-6E8A-4147-A177-3AD203B41FA5}">
                      <a16:colId xmlns:a16="http://schemas.microsoft.com/office/drawing/2014/main" val="4040830928"/>
                    </a:ext>
                  </a:extLst>
                </a:gridCol>
                <a:gridCol w="2518623">
                  <a:extLst>
                    <a:ext uri="{9D8B030D-6E8A-4147-A177-3AD203B41FA5}">
                      <a16:colId xmlns:a16="http://schemas.microsoft.com/office/drawing/2014/main" val="2515200049"/>
                    </a:ext>
                  </a:extLst>
                </a:gridCol>
                <a:gridCol w="1947306">
                  <a:extLst>
                    <a:ext uri="{9D8B030D-6E8A-4147-A177-3AD203B41FA5}">
                      <a16:colId xmlns:a16="http://schemas.microsoft.com/office/drawing/2014/main" val="1977069751"/>
                    </a:ext>
                  </a:extLst>
                </a:gridCol>
                <a:gridCol w="1553017">
                  <a:extLst>
                    <a:ext uri="{9D8B030D-6E8A-4147-A177-3AD203B41FA5}">
                      <a16:colId xmlns:a16="http://schemas.microsoft.com/office/drawing/2014/main" val="618684455"/>
                    </a:ext>
                  </a:extLst>
                </a:gridCol>
                <a:gridCol w="1613367">
                  <a:extLst>
                    <a:ext uri="{9D8B030D-6E8A-4147-A177-3AD203B41FA5}">
                      <a16:colId xmlns:a16="http://schemas.microsoft.com/office/drawing/2014/main" val="918375928"/>
                    </a:ext>
                  </a:extLst>
                </a:gridCol>
              </a:tblGrid>
              <a:tr h="1411596">
                <a:tc gridSpan="2">
                  <a:txBody>
                    <a:bodyPr/>
                    <a:lstStyle/>
                    <a:p>
                      <a:pPr marL="0" marR="0">
                        <a:lnSpc>
                          <a:spcPct val="115000"/>
                        </a:lnSpc>
                        <a:spcBef>
                          <a:spcPts val="0"/>
                        </a:spcBef>
                        <a:spcAft>
                          <a:spcPts val="0"/>
                        </a:spcAft>
                      </a:pPr>
                      <a:r>
                        <a:rPr lang="en-US" sz="1400">
                          <a:solidFill>
                            <a:schemeClr val="tx1"/>
                          </a:solidFill>
                          <a:effectLst/>
                        </a:rPr>
                        <a:t>Ci3T EMPOWER Sessions</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School Ci3T Leadership Teams, Ci3T District Trainers and Coaches, Faculty and Staff, Families (adults only). Community Members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 (Pacific)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tc>
                  <a:txBody>
                    <a:bodyPr/>
                    <a:lstStyle/>
                    <a:p>
                      <a:pPr marL="0" marR="0" algn="ctr">
                        <a:lnSpc>
                          <a:spcPct val="115000"/>
                        </a:lnSpc>
                        <a:spcBef>
                          <a:spcPts val="0"/>
                        </a:spcBef>
                        <a:spcAft>
                          <a:spcPts val="0"/>
                        </a:spcAft>
                      </a:pPr>
                      <a:r>
                        <a:rPr lang="en-US" sz="1400">
                          <a:solidFill>
                            <a:schemeClr val="tx1"/>
                          </a:solidFill>
                          <a:effectLst/>
                        </a:rPr>
                        <a:t>Times (Eastern)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581"/>
                    </a:solidFill>
                  </a:tcPr>
                </a:tc>
                <a:extLst>
                  <a:ext uri="{0D108BD9-81ED-4DB2-BD59-A6C34878D82A}">
                    <a16:rowId xmlns:a16="http://schemas.microsoft.com/office/drawing/2014/main" val="1009100519"/>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1. Getting Started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Sep. 21, 2022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753790"/>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2. Screening</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Oct. 20, 2022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9648772"/>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3. Low Intensity Supports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Nov. 15, 2022 (Tu)</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2063388"/>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4. Tier 2</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Jan. 11, 2023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248466"/>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5. Tier 3</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Mar. 22, 2023 (Wed)</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2054720"/>
                  </a:ext>
                </a:extLst>
              </a:tr>
              <a:tr h="368238">
                <a:tc>
                  <a:txBody>
                    <a:bodyPr/>
                    <a:lstStyle/>
                    <a:p>
                      <a:pPr marL="0" marR="0" lvl="0" indent="0">
                        <a:lnSpc>
                          <a:spcPct val="115000"/>
                        </a:lnSpc>
                        <a:spcBef>
                          <a:spcPts val="0"/>
                        </a:spcBef>
                        <a:spcAft>
                          <a:spcPts val="0"/>
                        </a:spcAft>
                        <a:buFont typeface="+mj-lt"/>
                        <a:buNone/>
                      </a:pPr>
                      <a:r>
                        <a:rPr lang="en-US" sz="1400" kern="1200">
                          <a:solidFill>
                            <a:schemeClr val="dk1"/>
                          </a:solidFill>
                          <a:effectLst/>
                          <a:latin typeface="+mn-lt"/>
                          <a:ea typeface="+mn-ea"/>
                          <a:cs typeface="+mn-cs"/>
                        </a:rPr>
                        <a:t>6. Moving Forward</a:t>
                      </a:r>
                      <a:endParaRPr lang="en-US" sz="1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Apr. 27, 2023 (Th)</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3760" marR="63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3432342"/>
                  </a:ext>
                </a:extLst>
              </a:tr>
            </a:tbl>
          </a:graphicData>
        </a:graphic>
      </p:graphicFrame>
      <p:pic>
        <p:nvPicPr>
          <p:cNvPr id="5" name="Picture 4" descr="Logo&#10;&#10;Description automatically generated">
            <a:extLst>
              <a:ext uri="{FF2B5EF4-FFF2-40B4-BE49-F238E27FC236}">
                <a16:creationId xmlns:a16="http://schemas.microsoft.com/office/drawing/2014/main" id="{5A6F133A-F0FB-9FFA-9B92-E3BF75C26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527" y="365125"/>
            <a:ext cx="733369" cy="733369"/>
          </a:xfrm>
          <a:prstGeom prst="rect">
            <a:avLst/>
          </a:prstGeom>
        </p:spPr>
      </p:pic>
    </p:spTree>
    <p:extLst>
      <p:ext uri="{BB962C8B-B14F-4D97-AF65-F5344CB8AC3E}">
        <p14:creationId xmlns:p14="http://schemas.microsoft.com/office/powerpoint/2010/main" val="13242206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lnSpcReduction="10000"/>
          </a:bodyPr>
          <a:lstStyle/>
          <a:p>
            <a:r>
              <a:rPr lang="en-US"/>
              <a:t>Procedures for Monitoring</a:t>
            </a:r>
          </a:p>
          <a:p>
            <a:pPr lvl="1"/>
            <a:r>
              <a:rPr lang="en-US"/>
              <a:t>Review your School’s Social Validity &amp; Treatment Integrity Data</a:t>
            </a:r>
          </a:p>
          <a:p>
            <a:pPr lvl="1"/>
            <a:r>
              <a:rPr lang="en-US"/>
              <a:t>Review your School’s Spring Screening Data</a:t>
            </a:r>
          </a:p>
          <a:p>
            <a:r>
              <a:rPr lang="en-US"/>
              <a:t>Planning for the Year Ahead 2023-2024</a:t>
            </a:r>
          </a:p>
          <a:p>
            <a:r>
              <a:rPr lang="en-US"/>
              <a:t>Focusing on Data-Informed Professional Learning</a:t>
            </a:r>
          </a:p>
        </p:txBody>
      </p:sp>
      <p:sp>
        <p:nvSpPr>
          <p:cNvPr id="5" name="Text Placeholder 4"/>
          <p:cNvSpPr>
            <a:spLocks noGrp="1"/>
          </p:cNvSpPr>
          <p:nvPr>
            <p:ph type="body" sz="quarter" idx="3"/>
          </p:nvPr>
        </p:nvSpPr>
        <p:spPr/>
        <p:txBody>
          <a:bodyPr/>
          <a:lstStyle/>
          <a:p>
            <a:r>
              <a:rPr lang="en-US"/>
              <a:t>Next Steps</a:t>
            </a:r>
          </a:p>
        </p:txBody>
      </p:sp>
      <p:sp>
        <p:nvSpPr>
          <p:cNvPr id="6" name="Content Placeholder 5"/>
          <p:cNvSpPr>
            <a:spLocks noGrp="1"/>
          </p:cNvSpPr>
          <p:nvPr>
            <p:ph sz="quarter" idx="4"/>
          </p:nvPr>
        </p:nvSpPr>
        <p:spPr/>
        <p:txBody>
          <a:bodyPr>
            <a:normAutofit lnSpcReduction="10000"/>
          </a:bodyPr>
          <a:lstStyle/>
          <a:p>
            <a:r>
              <a:rPr lang="en-US"/>
              <a:t>Summer Support</a:t>
            </a:r>
          </a:p>
          <a:p>
            <a:r>
              <a:rPr lang="en-US"/>
              <a:t>Ci3T Implementation  Professional Learning Series 2023-2024</a:t>
            </a:r>
          </a:p>
          <a:p>
            <a:r>
              <a:rPr lang="en-US"/>
              <a:t>Ci3T EMPOWER Sessions 2023-2024 </a:t>
            </a:r>
          </a:p>
          <a:p>
            <a:pPr marL="0" indent="0">
              <a:buNone/>
            </a:pPr>
            <a:r>
              <a:rPr lang="en-US" i="1"/>
              <a:t>We hope you have a wonderful conclusion to the school year!</a:t>
            </a:r>
          </a:p>
        </p:txBody>
      </p:sp>
    </p:spTree>
    <p:extLst>
      <p:ext uri="{BB962C8B-B14F-4D97-AF65-F5344CB8AC3E}">
        <p14:creationId xmlns:p14="http://schemas.microsoft.com/office/powerpoint/2010/main" val="30676821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Please Take a Minute to Get Organized</a:t>
            </a:r>
          </a:p>
        </p:txBody>
      </p:sp>
      <p:sp>
        <p:nvSpPr>
          <p:cNvPr id="5" name="Text Placeholder 5"/>
          <p:cNvSpPr>
            <a:spLocks noGrp="1"/>
          </p:cNvSpPr>
          <p:nvPr>
            <p:ph idx="1"/>
          </p:nvPr>
        </p:nvSpPr>
        <p:spPr/>
        <p:txBody>
          <a:bodyPr/>
          <a:lstStyle/>
          <a:p>
            <a:pPr marL="0" indent="0">
              <a:buNone/>
            </a:pPr>
            <a:r>
              <a:rPr lang="en-US"/>
              <a:t>Please stay until all materials are organized.</a:t>
            </a:r>
          </a:p>
          <a:p>
            <a:r>
              <a:rPr lang="en-US"/>
              <a:t>Team Materials:</a:t>
            </a:r>
          </a:p>
          <a:p>
            <a:pPr lvl="1"/>
            <a:r>
              <a:rPr lang="en-US"/>
              <a:t>Make sure your notes are in your Ci3T Leadership Team agenda and that document is saved in your Ci3T Leadership Team Drive.</a:t>
            </a:r>
          </a:p>
          <a:p>
            <a:pPr lvl="1"/>
            <a:r>
              <a:rPr lang="en-US"/>
              <a:t>Clearly identify the person(s) on your team </a:t>
            </a:r>
            <a:br>
              <a:rPr lang="en-US"/>
            </a:br>
            <a:r>
              <a:rPr lang="en-US"/>
              <a:t>in charge of each action item listed on the agenda.</a:t>
            </a:r>
          </a:p>
        </p:txBody>
      </p:sp>
      <p:sp>
        <p:nvSpPr>
          <p:cNvPr id="6" name="Explosion 1 5"/>
          <p:cNvSpPr/>
          <p:nvPr/>
        </p:nvSpPr>
        <p:spPr>
          <a:xfrm rot="20817558">
            <a:off x="8914584" y="4352165"/>
            <a:ext cx="2209800" cy="22860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solidFill>
                  <a:prstClr val="white"/>
                </a:solidFill>
              </a:rPr>
              <a:t>Thank you!</a:t>
            </a:r>
          </a:p>
        </p:txBody>
      </p:sp>
    </p:spTree>
    <p:extLst>
      <p:ext uri="{BB962C8B-B14F-4D97-AF65-F5344CB8AC3E}">
        <p14:creationId xmlns:p14="http://schemas.microsoft.com/office/powerpoint/2010/main" val="3321587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389475" y="196210"/>
            <a:ext cx="4936881" cy="6407441"/>
          </a:xfrm>
          <a:prstGeom prst="rect">
            <a:avLst/>
          </a:prstGeom>
          <a:ln>
            <a:solidFill>
              <a:schemeClr val="accent1"/>
            </a:solidFill>
          </a:ln>
          <a:effectLst>
            <a:outerShdw blurRad="292100" dist="139700" dir="2700000" algn="tl" rotWithShape="0">
              <a:srgbClr val="333333">
                <a:alpha val="65000"/>
              </a:srgbClr>
            </a:outerShdw>
          </a:effectLst>
        </p:spPr>
      </p:pic>
      <p:sp>
        <p:nvSpPr>
          <p:cNvPr id="5" name="Rounded Rectangle 4"/>
          <p:cNvSpPr/>
          <p:nvPr/>
        </p:nvSpPr>
        <p:spPr>
          <a:xfrm>
            <a:off x="1524000" y="321685"/>
            <a:ext cx="4407570" cy="1959428"/>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3175"/>
            <a:r>
              <a:rPr lang="en-US" sz="2800" b="1">
                <a:solidFill>
                  <a:prstClr val="white"/>
                </a:solidFill>
              </a:rPr>
              <a:t>IM18 Ci3T Leadership Team Meeting Agenda TEMPLATE</a:t>
            </a:r>
          </a:p>
        </p:txBody>
      </p:sp>
      <p:sp>
        <p:nvSpPr>
          <p:cNvPr id="7" name="Oval 6"/>
          <p:cNvSpPr/>
          <p:nvPr/>
        </p:nvSpPr>
        <p:spPr>
          <a:xfrm>
            <a:off x="2194260" y="3100694"/>
            <a:ext cx="3067050" cy="1295401"/>
          </a:xfrm>
          <a:prstGeom prst="ellipse">
            <a:avLst/>
          </a:prstGeom>
          <a:solidFill>
            <a:srgbClr val="1225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400" b="1">
                <a:solidFill>
                  <a:prstClr val="white"/>
                </a:solidFill>
                <a:latin typeface="Calisto MT"/>
              </a:rPr>
              <a:t>Predictability</a:t>
            </a:r>
          </a:p>
        </p:txBody>
      </p:sp>
      <p:pic>
        <p:nvPicPr>
          <p:cNvPr id="6" name="Picture 5">
            <a:extLst>
              <a:ext uri="{FF2B5EF4-FFF2-40B4-BE49-F238E27FC236}">
                <a16:creationId xmlns:a16="http://schemas.microsoft.com/office/drawing/2014/main" id="{07BD7457-1BD6-401D-914D-4BF2477F55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9599" y="2559885"/>
            <a:ext cx="3179617" cy="411480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613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00" fill="hold"/>
                                        <p:tgtEl>
                                          <p:spTgt spid="7"/>
                                        </p:tgtEl>
                                        <p:attrNameLst>
                                          <p:attrName>ppt_w</p:attrName>
                                        </p:attrNameLst>
                                      </p:cBhvr>
                                      <p:tavLst>
                                        <p:tav tm="0">
                                          <p:val>
                                            <p:strVal val="#ppt_w*0.70"/>
                                          </p:val>
                                        </p:tav>
                                        <p:tav tm="100000">
                                          <p:val>
                                            <p:strVal val="#ppt_w"/>
                                          </p:val>
                                        </p:tav>
                                      </p:tavLst>
                                    </p:anim>
                                    <p:anim calcmode="lin" valueType="num">
                                      <p:cBhvr>
                                        <p:cTn id="8" dur="700" fill="hold"/>
                                        <p:tgtEl>
                                          <p:spTgt spid="7"/>
                                        </p:tgtEl>
                                        <p:attrNameLst>
                                          <p:attrName>ppt_h</p:attrName>
                                        </p:attrNameLst>
                                      </p:cBhvr>
                                      <p:tavLst>
                                        <p:tav tm="0">
                                          <p:val>
                                            <p:strVal val="#ppt_h"/>
                                          </p:val>
                                        </p:tav>
                                        <p:tav tm="100000">
                                          <p:val>
                                            <p:strVal val="#ppt_h"/>
                                          </p:val>
                                        </p:tav>
                                      </p:tavLst>
                                    </p:anim>
                                    <p:animEffect transition="in" filter="fade">
                                      <p:cBhvr>
                                        <p:cTn id="9" dur="7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a:t>At your next Ci3T Leadership Team meeting: </a:t>
            </a:r>
          </a:p>
          <a:p>
            <a:pPr lvl="1"/>
            <a:r>
              <a:rPr lang="en-US" dirty="0"/>
              <a:t>Begin planning updates to your Ci3T Implementation Manual for next year; consider:</a:t>
            </a:r>
          </a:p>
          <a:p>
            <a:pPr lvl="2"/>
            <a:r>
              <a:rPr lang="en-US" dirty="0"/>
              <a:t>Takeaways from data reviews conducted this year (social validity, treatment integrity, student outcomes)</a:t>
            </a:r>
          </a:p>
          <a:p>
            <a:pPr lvl="2"/>
            <a:r>
              <a:rPr lang="en-US" dirty="0"/>
              <a:t>District Master updates</a:t>
            </a:r>
          </a:p>
          <a:p>
            <a:pPr lvl="1"/>
            <a:r>
              <a:rPr lang="en-US" dirty="0"/>
              <a:t>Update your Ci3T Leadership Team structures for next year, including membership, meeting dates, agendas</a:t>
            </a:r>
          </a:p>
          <a:p>
            <a:pPr lvl="1"/>
            <a:r>
              <a:rPr lang="en-US" dirty="0"/>
              <a:t>Plan data-informed professional learning to support your staff in 2023-2024</a:t>
            </a:r>
          </a:p>
          <a:p>
            <a:pPr marL="0" indent="0">
              <a:buNone/>
            </a:pPr>
            <a:r>
              <a:rPr lang="en-US" b="1" dirty="0"/>
              <a:t>At your next faculty meeting: </a:t>
            </a:r>
          </a:p>
          <a:p>
            <a:pPr lvl="1"/>
            <a:r>
              <a:rPr lang="en-US" dirty="0"/>
              <a:t>Share successes</a:t>
            </a:r>
          </a:p>
          <a:p>
            <a:pPr lvl="1"/>
            <a:r>
              <a:rPr lang="en-US" dirty="0"/>
              <a:t>Share spring implementation report and screening data</a:t>
            </a:r>
          </a:p>
          <a:p>
            <a:pPr lvl="1"/>
            <a:r>
              <a:rPr lang="en-US" dirty="0"/>
              <a:t>Share revisions to Ci3T Implementation Manual based on spring data</a:t>
            </a:r>
          </a:p>
          <a:p>
            <a:pPr lvl="1"/>
            <a:r>
              <a:rPr lang="en-US" dirty="0"/>
              <a:t>Share professional learning resources and opportunities</a:t>
            </a:r>
          </a:p>
        </p:txBody>
      </p:sp>
      <p:pic>
        <p:nvPicPr>
          <p:cNvPr id="4" name="Picture 3" descr="Text&#10;&#10;Description automatically generated with medium confidence">
            <a:extLst>
              <a:ext uri="{FF2B5EF4-FFF2-40B4-BE49-F238E27FC236}">
                <a16:creationId xmlns:a16="http://schemas.microsoft.com/office/drawing/2014/main" id="{260F9353-8F4A-5E27-AE2D-FB8441383F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5401" y="170874"/>
            <a:ext cx="4913411" cy="1640171"/>
          </a:xfrm>
          <a:prstGeom prst="rect">
            <a:avLst/>
          </a:prstGeom>
          <a:noFill/>
          <a:ln>
            <a:noFill/>
          </a:ln>
        </p:spPr>
      </p:pic>
    </p:spTree>
    <p:extLst>
      <p:ext uri="{BB962C8B-B14F-4D97-AF65-F5344CB8AC3E}">
        <p14:creationId xmlns:p14="http://schemas.microsoft.com/office/powerpoint/2010/main" val="37891534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631156"/>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18" ma:contentTypeDescription="Create a new document." ma:contentTypeScope="" ma:versionID="4b6d94e8445f94a500883c55f15a087f">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6ec451190e4a03729df6611a74daa0ff"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CC9108B-F837-46F5-8521-D3696184F76C}">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http://purl.org/dc/elements/1.1/"/>
    <ds:schemaRef ds:uri="http://schemas.microsoft.com/office/2006/documentManagement/types"/>
    <ds:schemaRef ds:uri="http://schemas.microsoft.com/office/2006/metadata/properties"/>
    <ds:schemaRef ds:uri="f117d89c-0b9e-4b5f-a216-a1782ae2e190"/>
    <ds:schemaRef ds:uri="http://purl.org/dc/terms/"/>
    <ds:schemaRef ds:uri="b2af0b1c-cec5-42ee-8e19-5b6536638d6b"/>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Ci3T</Template>
  <TotalTime>160</TotalTime>
  <Words>4322</Words>
  <Application>Microsoft Office PowerPoint</Application>
  <PresentationFormat>Widescreen</PresentationFormat>
  <Paragraphs>974</Paragraphs>
  <Slides>91</Slides>
  <Notes>19</Notes>
  <HiddenSlides>18</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91</vt:i4>
      </vt:variant>
    </vt:vector>
  </HeadingPairs>
  <TitlesOfParts>
    <vt:vector size="103" baseType="lpstr">
      <vt:lpstr>Adobe Hebrew</vt:lpstr>
      <vt:lpstr>Arial</vt:lpstr>
      <vt:lpstr>Calibri</vt:lpstr>
      <vt:lpstr>Calisto MT</vt:lpstr>
      <vt:lpstr>Century Gothic</vt:lpstr>
      <vt:lpstr>Courier New</vt:lpstr>
      <vt:lpstr>Open Sans</vt:lpstr>
      <vt:lpstr>System Font Regular</vt:lpstr>
      <vt:lpstr>Times New Roman</vt:lpstr>
      <vt:lpstr>TimesNewRoman</vt:lpstr>
      <vt:lpstr>Wingdings</vt:lpstr>
      <vt:lpstr>Ci3T</vt:lpstr>
      <vt:lpstr>Implementing Comprehensive, Integrated, Three-Tiered (Ci3T) Models: Planning for the Year Ahead</vt:lpstr>
      <vt:lpstr>PowerPoint Presentation</vt:lpstr>
      <vt:lpstr>Ci3T Professional Learning Calendar</vt:lpstr>
      <vt:lpstr>Agenda</vt:lpstr>
      <vt:lpstr>Review and Preview</vt:lpstr>
      <vt:lpstr>Welcome</vt:lpstr>
      <vt:lpstr>Renaming: School Initials + First and Last Name</vt:lpstr>
      <vt:lpstr>Accessing Professional Learning Materials</vt:lpstr>
      <vt:lpstr>PowerPoint Presentation</vt:lpstr>
      <vt:lpstr> Goals for this Implementation Year </vt:lpstr>
      <vt:lpstr>Checking in</vt:lpstr>
      <vt:lpstr>Procedures for Monitoring</vt:lpstr>
      <vt:lpstr>Essential Components of  Primary Prevention Efforts</vt:lpstr>
      <vt:lpstr>Ci3T Primary Plan Procedures for Monitoring: Elementary</vt:lpstr>
      <vt:lpstr>PowerPoint Presentation</vt:lpstr>
      <vt:lpstr>Procedures for Monitoring</vt:lpstr>
      <vt:lpstr>Treatment Integrity and Social Validity Data Sources</vt:lpstr>
      <vt:lpstr>Social Validity How do stakeholders view the plan?</vt:lpstr>
      <vt:lpstr>Treatment Integrity Is Ci3T being implemented as planned?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Integrity and Social Validity Data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Integrity and Social Validity Data Sources</vt:lpstr>
      <vt:lpstr>Ci3T Treatment Integrity Direct Observation (Ci3T TI: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Integrity and Social Validity Data Sources</vt:lpstr>
      <vt:lpstr>PowerPoint Presentation</vt:lpstr>
      <vt:lpstr>Sharing Screening Data with Faculty and Staff </vt:lpstr>
      <vt:lpstr>PowerPoint Presentation</vt:lpstr>
      <vt:lpstr>Procedures for Monitoring</vt:lpstr>
      <vt:lpstr>Academic Screening</vt:lpstr>
      <vt:lpstr>Academic Screening</vt:lpstr>
      <vt:lpstr>Academic Screening</vt:lpstr>
      <vt:lpstr>Academic Screening</vt:lpstr>
      <vt:lpstr>Academic Screening</vt:lpstr>
      <vt:lpstr>Academic Screening</vt:lpstr>
      <vt:lpstr>Spring 2021 SRSS-Externalizing Results – School level</vt:lpstr>
      <vt:lpstr>Spring 2021 SRSS-Internalizing Results – School level</vt:lpstr>
      <vt:lpstr>Consider this class….</vt:lpstr>
      <vt:lpstr>PowerPoint Presentation</vt:lpstr>
      <vt:lpstr>Sharing Screening Data with Faculty and Staff </vt:lpstr>
      <vt:lpstr>PowerPoint Presentation</vt:lpstr>
      <vt:lpstr>Planning for the Year Ahead 2023-2024</vt:lpstr>
      <vt:lpstr>Tool for Revising Plans:  2023 2024 Ci3T Imp Manual Review</vt:lpstr>
      <vt:lpstr>Using Data to Revise Your Ci3T Plan</vt:lpstr>
      <vt:lpstr>PowerPoint Presentation</vt:lpstr>
      <vt:lpstr>PowerPoint Presentation</vt:lpstr>
      <vt:lpstr>PowerPoint Presentation</vt:lpstr>
      <vt:lpstr>PowerPoint Presentation</vt:lpstr>
      <vt:lpstr>PowerPoint Presentation</vt:lpstr>
      <vt:lpstr>Tier 2 and Tier 3 Considerations</vt:lpstr>
      <vt:lpstr>Focusing on Data-Informed Professional Learning</vt:lpstr>
      <vt:lpstr>Ci3T Monthly Leadership Team  Meetings</vt:lpstr>
      <vt:lpstr>Ci3T Professional Learning Calendar</vt:lpstr>
      <vt:lpstr>Building Capacity &amp; Supporting Sustainability  Professional Learning Offerings for 2023-2024</vt:lpstr>
      <vt:lpstr>Project EMPOWER – Traditional 2023-2024</vt:lpstr>
      <vt:lpstr>PowerPoint Presentation</vt:lpstr>
      <vt:lpstr>PowerPoint Presentation</vt:lpstr>
      <vt:lpstr>PowerPoint Presentation</vt:lpstr>
      <vt:lpstr>PowerPoint Presentation</vt:lpstr>
      <vt:lpstr>Wrapping Up and Moving Forward</vt:lpstr>
      <vt:lpstr>PowerPoint Presentation</vt:lpstr>
      <vt:lpstr>Ci3T Professional Learning Calendar</vt:lpstr>
      <vt:lpstr>Sustaining and Disseminating Professional Learning</vt:lpstr>
      <vt:lpstr>Accessing Project EMPOWER Professional Learning</vt:lpstr>
      <vt:lpstr>Project EMPOWER - Traditional</vt:lpstr>
      <vt:lpstr>Wrap Up and Preview</vt:lpstr>
      <vt:lpstr>Please Take a Minute to Get Organized</vt:lpstr>
      <vt:lpstr>Homework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Sherod, Rebecca Lee</cp:lastModifiedBy>
  <cp:revision>1</cp:revision>
  <dcterms:created xsi:type="dcterms:W3CDTF">2020-08-09T02:04:37Z</dcterms:created>
  <dcterms:modified xsi:type="dcterms:W3CDTF">2023-04-06T21:49:36Z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