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5" r:id="rId5"/>
    <p:sldMasterId id="2147483737" r:id="rId6"/>
  </p:sldMasterIdLst>
  <p:notesMasterIdLst>
    <p:notesMasterId r:id="rId76"/>
  </p:notesMasterIdLst>
  <p:handoutMasterIdLst>
    <p:handoutMasterId r:id="rId77"/>
  </p:handoutMasterIdLst>
  <p:sldIdLst>
    <p:sldId id="336" r:id="rId7"/>
    <p:sldId id="1636" r:id="rId8"/>
    <p:sldId id="1623" r:id="rId9"/>
    <p:sldId id="1634" r:id="rId10"/>
    <p:sldId id="1635" r:id="rId11"/>
    <p:sldId id="337" r:id="rId12"/>
    <p:sldId id="340" r:id="rId13"/>
    <p:sldId id="1679" r:id="rId14"/>
    <p:sldId id="1680" r:id="rId15"/>
    <p:sldId id="1681" r:id="rId16"/>
    <p:sldId id="1114" r:id="rId17"/>
    <p:sldId id="341" r:id="rId18"/>
    <p:sldId id="1399" r:id="rId19"/>
    <p:sldId id="1687" r:id="rId20"/>
    <p:sldId id="1691" r:id="rId21"/>
    <p:sldId id="1692" r:id="rId22"/>
    <p:sldId id="1524" r:id="rId23"/>
    <p:sldId id="1544" r:id="rId24"/>
    <p:sldId id="1545" r:id="rId25"/>
    <p:sldId id="1550" r:id="rId26"/>
    <p:sldId id="1436" r:id="rId27"/>
    <p:sldId id="1098" r:id="rId28"/>
    <p:sldId id="619" r:id="rId29"/>
    <p:sldId id="1101" r:id="rId30"/>
    <p:sldId id="986" r:id="rId31"/>
    <p:sldId id="1693" r:id="rId32"/>
    <p:sldId id="326" r:id="rId33"/>
    <p:sldId id="1735" r:id="rId34"/>
    <p:sldId id="1738" r:id="rId35"/>
    <p:sldId id="1739" r:id="rId36"/>
    <p:sldId id="1747" r:id="rId37"/>
    <p:sldId id="1588" r:id="rId38"/>
    <p:sldId id="1740" r:id="rId39"/>
    <p:sldId id="1630" r:id="rId40"/>
    <p:sldId id="1428" r:id="rId41"/>
    <p:sldId id="1803" r:id="rId42"/>
    <p:sldId id="342" r:id="rId43"/>
    <p:sldId id="1616" r:id="rId44"/>
    <p:sldId id="749" r:id="rId45"/>
    <p:sldId id="1610" r:id="rId46"/>
    <p:sldId id="1425" r:id="rId47"/>
    <p:sldId id="1534" r:id="rId48"/>
    <p:sldId id="1535" r:id="rId49"/>
    <p:sldId id="1703" r:id="rId50"/>
    <p:sldId id="1702" r:id="rId51"/>
    <p:sldId id="1701" r:id="rId52"/>
    <p:sldId id="1746" r:id="rId53"/>
    <p:sldId id="1491" r:id="rId54"/>
    <p:sldId id="1698" r:id="rId55"/>
    <p:sldId id="1104" r:id="rId56"/>
    <p:sldId id="803" r:id="rId57"/>
    <p:sldId id="891" r:id="rId58"/>
    <p:sldId id="892" r:id="rId59"/>
    <p:sldId id="1094" r:id="rId60"/>
    <p:sldId id="1089" r:id="rId61"/>
    <p:sldId id="1620" r:id="rId62"/>
    <p:sldId id="1614" r:id="rId63"/>
    <p:sldId id="1593" r:id="rId64"/>
    <p:sldId id="653" r:id="rId65"/>
    <p:sldId id="1651" r:id="rId66"/>
    <p:sldId id="1805" r:id="rId67"/>
    <p:sldId id="1806" r:id="rId68"/>
    <p:sldId id="1785" r:id="rId69"/>
    <p:sldId id="1784" r:id="rId70"/>
    <p:sldId id="1613" r:id="rId71"/>
    <p:sldId id="339" r:id="rId72"/>
    <p:sldId id="1617" r:id="rId73"/>
    <p:sldId id="1628" r:id="rId74"/>
    <p:sldId id="161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D66745-7864-4C05-A67A-796FCD9E4DD3}">
          <p14:sldIdLst>
            <p14:sldId id="336"/>
            <p14:sldId id="1636"/>
            <p14:sldId id="1623"/>
            <p14:sldId id="1634"/>
            <p14:sldId id="1635"/>
            <p14:sldId id="337"/>
          </p14:sldIdLst>
        </p14:section>
        <p14:section name="Welcome" id="{776C689B-EA09-4ACC-B7AC-BD522B9DA020}">
          <p14:sldIdLst>
            <p14:sldId id="340"/>
            <p14:sldId id="1679"/>
            <p14:sldId id="1680"/>
            <p14:sldId id="1681"/>
            <p14:sldId id="1114"/>
          </p14:sldIdLst>
        </p14:section>
        <p14:section name="Overview of Ci3T: Identifying Successes and Areas for Refinement" id="{A76E23FA-FFCD-440D-BCAC-A14150452E6F}">
          <p14:sldIdLst>
            <p14:sldId id="341"/>
            <p14:sldId id="1399"/>
            <p14:sldId id="1687"/>
            <p14:sldId id="1691"/>
            <p14:sldId id="1692"/>
            <p14:sldId id="1524"/>
            <p14:sldId id="1544"/>
            <p14:sldId id="1545"/>
            <p14:sldId id="1550"/>
            <p14:sldId id="1436"/>
            <p14:sldId id="1098"/>
            <p14:sldId id="619"/>
            <p14:sldId id="1101"/>
            <p14:sldId id="986"/>
            <p14:sldId id="1693"/>
            <p14:sldId id="326"/>
            <p14:sldId id="1735"/>
            <p14:sldId id="1738"/>
            <p14:sldId id="1739"/>
            <p14:sldId id="1747"/>
            <p14:sldId id="1588"/>
            <p14:sldId id="1740"/>
            <p14:sldId id="1630"/>
            <p14:sldId id="1428"/>
            <p14:sldId id="1803"/>
          </p14:sldIdLst>
        </p14:section>
        <p14:section name="Closing out the School Year: Positive, Productive Learning Environments" id="{E5416CD3-67F8-4BF1-A40E-91EBEB5886B5}">
          <p14:sldIdLst>
            <p14:sldId id="342"/>
            <p14:sldId id="1616"/>
            <p14:sldId id="749"/>
            <p14:sldId id="1610"/>
            <p14:sldId id="1425"/>
            <p14:sldId id="1534"/>
            <p14:sldId id="1535"/>
            <p14:sldId id="1703"/>
            <p14:sldId id="1702"/>
            <p14:sldId id="1701"/>
            <p14:sldId id="1746"/>
            <p14:sldId id="1491"/>
          </p14:sldIdLst>
        </p14:section>
        <p14:section name="Planning for the 2023-2024" id="{027AAC28-4E99-41DF-8A6F-C63218E36EFE}">
          <p14:sldIdLst>
            <p14:sldId id="1698"/>
            <p14:sldId id="1104"/>
            <p14:sldId id="803"/>
            <p14:sldId id="891"/>
            <p14:sldId id="892"/>
            <p14:sldId id="1094"/>
            <p14:sldId id="1089"/>
            <p14:sldId id="1620"/>
            <p14:sldId id="1614"/>
          </p14:sldIdLst>
        </p14:section>
        <p14:section name="Esablishing Professional Goals" id="{988DFECD-2BF6-4B92-A1F7-80717FF79E30}">
          <p14:sldIdLst>
            <p14:sldId id="1593"/>
            <p14:sldId id="653"/>
            <p14:sldId id="1651"/>
            <p14:sldId id="1805"/>
            <p14:sldId id="1806"/>
            <p14:sldId id="1785"/>
            <p14:sldId id="1784"/>
            <p14:sldId id="1613"/>
          </p14:sldIdLst>
        </p14:section>
        <p14:section name="Wrapping Up and Moving Forward" id="{AC2DF1EF-C7A1-4D9D-B584-514CF54150E0}">
          <p14:sldIdLst>
            <p14:sldId id="339"/>
            <p14:sldId id="1617"/>
            <p14:sldId id="1628"/>
            <p14:sldId id="16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0F0E0-1ED8-46C4-B85F-2529553FE9FB}" v="6" dt="2023-04-26T13:47:41.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1" autoAdjust="0"/>
    <p:restoredTop sz="96349" autoAdjust="0"/>
  </p:normalViewPr>
  <p:slideViewPr>
    <p:cSldViewPr snapToGrid="0" snapToObjects="1">
      <p:cViewPr varScale="1">
        <p:scale>
          <a:sx n="114" d="100"/>
          <a:sy n="114" d="100"/>
        </p:scale>
        <p:origin x="522" y="102"/>
      </p:cViewPr>
      <p:guideLst/>
    </p:cSldViewPr>
  </p:slideViewPr>
  <p:notesTextViewPr>
    <p:cViewPr>
      <p:scale>
        <a:sx n="1" d="1"/>
        <a:sy n="1" d="1"/>
      </p:scale>
      <p:origin x="0" y="0"/>
    </p:cViewPr>
  </p:notesTextViewPr>
  <p:sorterViewPr>
    <p:cViewPr varScale="1">
      <p:scale>
        <a:sx n="1" d="1"/>
        <a:sy n="1" d="1"/>
      </p:scale>
      <p:origin x="0" y="-18936"/>
    </p:cViewPr>
  </p:sorterViewPr>
  <p:notesViewPr>
    <p:cSldViewPr snapToGrid="0" snapToObjects="1">
      <p:cViewPr varScale="1">
        <p:scale>
          <a:sx n="111" d="100"/>
          <a:sy n="111" d="100"/>
        </p:scale>
        <p:origin x="43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FD055D0D-AD6C-4FA8-A7A0-D6396C21A3DD}"/>
    <pc:docChg chg="undo custSel addSld delSld modSld">
      <pc:chgData name="Buckman, Mark" userId="143108ed-1948-4344-b71d-df851b3c54dd" providerId="ADAL" clId="{FD055D0D-AD6C-4FA8-A7A0-D6396C21A3DD}" dt="2022-06-17T21:18:35.657" v="1755" actId="20577"/>
      <pc:docMkLst>
        <pc:docMk/>
      </pc:docMkLst>
      <pc:sldChg chg="del">
        <pc:chgData name="Buckman, Mark" userId="143108ed-1948-4344-b71d-df851b3c54dd" providerId="ADAL" clId="{FD055D0D-AD6C-4FA8-A7A0-D6396C21A3DD}" dt="2022-06-17T21:02:17.421" v="14" actId="47"/>
        <pc:sldMkLst>
          <pc:docMk/>
          <pc:sldMk cId="822870818" sldId="724"/>
        </pc:sldMkLst>
      </pc:sldChg>
      <pc:sldChg chg="modSp mod">
        <pc:chgData name="Buckman, Mark" userId="143108ed-1948-4344-b71d-df851b3c54dd" providerId="ADAL" clId="{FD055D0D-AD6C-4FA8-A7A0-D6396C21A3DD}" dt="2022-06-17T21:01:57.004" v="12" actId="20577"/>
        <pc:sldMkLst>
          <pc:docMk/>
          <pc:sldMk cId="3731629759" sldId="1098"/>
        </pc:sldMkLst>
        <pc:spChg chg="mod">
          <ac:chgData name="Buckman, Mark" userId="143108ed-1948-4344-b71d-df851b3c54dd" providerId="ADAL" clId="{FD055D0D-AD6C-4FA8-A7A0-D6396C21A3DD}" dt="2022-06-17T21:01:57.004" v="12" actId="20577"/>
          <ac:spMkLst>
            <pc:docMk/>
            <pc:sldMk cId="3731629759" sldId="1098"/>
            <ac:spMk id="23" creationId="{00000000-0000-0000-0000-000000000000}"/>
          </ac:spMkLst>
        </pc:spChg>
      </pc:sldChg>
      <pc:sldChg chg="modSp mod">
        <pc:chgData name="Buckman, Mark" userId="143108ed-1948-4344-b71d-df851b3c54dd" providerId="ADAL" clId="{FD055D0D-AD6C-4FA8-A7A0-D6396C21A3DD}" dt="2022-06-17T21:12:36.009" v="985" actId="20577"/>
        <pc:sldMkLst>
          <pc:docMk/>
          <pc:sldMk cId="1515580702" sldId="1491"/>
        </pc:sldMkLst>
        <pc:spChg chg="mod">
          <ac:chgData name="Buckman, Mark" userId="143108ed-1948-4344-b71d-df851b3c54dd" providerId="ADAL" clId="{FD055D0D-AD6C-4FA8-A7A0-D6396C21A3DD}" dt="2022-06-17T21:08:23.833" v="488" actId="14100"/>
          <ac:spMkLst>
            <pc:docMk/>
            <pc:sldMk cId="1515580702" sldId="1491"/>
            <ac:spMk id="14" creationId="{6BCF7F4E-EA78-4EBF-BE67-CC244B2B7E84}"/>
          </ac:spMkLst>
        </pc:spChg>
        <pc:spChg chg="mod">
          <ac:chgData name="Buckman, Mark" userId="143108ed-1948-4344-b71d-df851b3c54dd" providerId="ADAL" clId="{FD055D0D-AD6C-4FA8-A7A0-D6396C21A3DD}" dt="2022-06-17T21:12:36.009" v="985" actId="20577"/>
          <ac:spMkLst>
            <pc:docMk/>
            <pc:sldMk cId="1515580702" sldId="1491"/>
            <ac:spMk id="15" creationId="{2027530F-CAFC-4B0F-A9FD-63F649A2D7FB}"/>
          </ac:spMkLst>
        </pc:spChg>
        <pc:picChg chg="mod">
          <ac:chgData name="Buckman, Mark" userId="143108ed-1948-4344-b71d-df851b3c54dd" providerId="ADAL" clId="{FD055D0D-AD6C-4FA8-A7A0-D6396C21A3DD}" dt="2022-06-17T21:08:36.675" v="493" actId="1076"/>
          <ac:picMkLst>
            <pc:docMk/>
            <pc:sldMk cId="1515580702" sldId="1491"/>
            <ac:picMk id="2" creationId="{18B94CF0-2674-4869-B55A-C155C16317F3}"/>
          </ac:picMkLst>
        </pc:picChg>
        <pc:picChg chg="mod">
          <ac:chgData name="Buckman, Mark" userId="143108ed-1948-4344-b71d-df851b3c54dd" providerId="ADAL" clId="{FD055D0D-AD6C-4FA8-A7A0-D6396C21A3DD}" dt="2022-06-17T21:08:36.675" v="493" actId="1076"/>
          <ac:picMkLst>
            <pc:docMk/>
            <pc:sldMk cId="1515580702" sldId="1491"/>
            <ac:picMk id="3" creationId="{D08840A9-2B55-4E5A-9DDA-314BBC8365CD}"/>
          </ac:picMkLst>
        </pc:picChg>
        <pc:picChg chg="mod">
          <ac:chgData name="Buckman, Mark" userId="143108ed-1948-4344-b71d-df851b3c54dd" providerId="ADAL" clId="{FD055D0D-AD6C-4FA8-A7A0-D6396C21A3DD}" dt="2022-06-17T21:08:36.675" v="493" actId="1076"/>
          <ac:picMkLst>
            <pc:docMk/>
            <pc:sldMk cId="1515580702" sldId="1491"/>
            <ac:picMk id="4" creationId="{3462F65E-2563-4970-B2C3-3286D18A09A4}"/>
          </ac:picMkLst>
        </pc:picChg>
        <pc:picChg chg="mod">
          <ac:chgData name="Buckman, Mark" userId="143108ed-1948-4344-b71d-df851b3c54dd" providerId="ADAL" clId="{FD055D0D-AD6C-4FA8-A7A0-D6396C21A3DD}" dt="2022-06-17T21:08:36.675" v="493" actId="1076"/>
          <ac:picMkLst>
            <pc:docMk/>
            <pc:sldMk cId="1515580702" sldId="1491"/>
            <ac:picMk id="5" creationId="{DE4AE3CC-0822-4EF9-9A1C-D91E2C005037}"/>
          </ac:picMkLst>
        </pc:picChg>
        <pc:picChg chg="mod">
          <ac:chgData name="Buckman, Mark" userId="143108ed-1948-4344-b71d-df851b3c54dd" providerId="ADAL" clId="{FD055D0D-AD6C-4FA8-A7A0-D6396C21A3DD}" dt="2022-06-17T21:08:36.675" v="493" actId="1076"/>
          <ac:picMkLst>
            <pc:docMk/>
            <pc:sldMk cId="1515580702" sldId="1491"/>
            <ac:picMk id="6" creationId="{4A2C9BD1-C982-436E-BCBE-6E457C6353C0}"/>
          </ac:picMkLst>
        </pc:picChg>
        <pc:picChg chg="mod">
          <ac:chgData name="Buckman, Mark" userId="143108ed-1948-4344-b71d-df851b3c54dd" providerId="ADAL" clId="{FD055D0D-AD6C-4FA8-A7A0-D6396C21A3DD}" dt="2022-06-17T21:08:36.675" v="493" actId="1076"/>
          <ac:picMkLst>
            <pc:docMk/>
            <pc:sldMk cId="1515580702" sldId="1491"/>
            <ac:picMk id="7" creationId="{7D66EF99-1813-4250-ACF2-081BA51D6783}"/>
          </ac:picMkLst>
        </pc:picChg>
        <pc:picChg chg="mod">
          <ac:chgData name="Buckman, Mark" userId="143108ed-1948-4344-b71d-df851b3c54dd" providerId="ADAL" clId="{FD055D0D-AD6C-4FA8-A7A0-D6396C21A3DD}" dt="2022-06-17T21:08:36.675" v="493" actId="1076"/>
          <ac:picMkLst>
            <pc:docMk/>
            <pc:sldMk cId="1515580702" sldId="1491"/>
            <ac:picMk id="8" creationId="{1DE960E7-C73F-473D-8B0B-F2C23018F79D}"/>
          </ac:picMkLst>
        </pc:picChg>
        <pc:picChg chg="mod">
          <ac:chgData name="Buckman, Mark" userId="143108ed-1948-4344-b71d-df851b3c54dd" providerId="ADAL" clId="{FD055D0D-AD6C-4FA8-A7A0-D6396C21A3DD}" dt="2022-06-17T21:08:36.675" v="493" actId="1076"/>
          <ac:picMkLst>
            <pc:docMk/>
            <pc:sldMk cId="1515580702" sldId="1491"/>
            <ac:picMk id="9" creationId="{81067CD6-71C6-417C-93C2-409BD0A7AC89}"/>
          </ac:picMkLst>
        </pc:picChg>
        <pc:picChg chg="mod">
          <ac:chgData name="Buckman, Mark" userId="143108ed-1948-4344-b71d-df851b3c54dd" providerId="ADAL" clId="{FD055D0D-AD6C-4FA8-A7A0-D6396C21A3DD}" dt="2022-06-17T21:08:36.675" v="493" actId="1076"/>
          <ac:picMkLst>
            <pc:docMk/>
            <pc:sldMk cId="1515580702" sldId="1491"/>
            <ac:picMk id="10" creationId="{3B9E6E3B-D7DB-4DED-ADDC-9B88AACFFEDA}"/>
          </ac:picMkLst>
        </pc:picChg>
        <pc:picChg chg="mod">
          <ac:chgData name="Buckman, Mark" userId="143108ed-1948-4344-b71d-df851b3c54dd" providerId="ADAL" clId="{FD055D0D-AD6C-4FA8-A7A0-D6396C21A3DD}" dt="2022-06-17T21:08:36.675" v="493" actId="1076"/>
          <ac:picMkLst>
            <pc:docMk/>
            <pc:sldMk cId="1515580702" sldId="1491"/>
            <ac:picMk id="11" creationId="{3BFBDFAB-1269-4339-8E68-567F963644E8}"/>
          </ac:picMkLst>
        </pc:picChg>
        <pc:picChg chg="mod">
          <ac:chgData name="Buckman, Mark" userId="143108ed-1948-4344-b71d-df851b3c54dd" providerId="ADAL" clId="{FD055D0D-AD6C-4FA8-A7A0-D6396C21A3DD}" dt="2022-06-17T21:08:36.675" v="493" actId="1076"/>
          <ac:picMkLst>
            <pc:docMk/>
            <pc:sldMk cId="1515580702" sldId="1491"/>
            <ac:picMk id="12" creationId="{12B03C41-BEF6-44CB-9ADD-7F1848B574B3}"/>
          </ac:picMkLst>
        </pc:picChg>
        <pc:picChg chg="mod">
          <ac:chgData name="Buckman, Mark" userId="143108ed-1948-4344-b71d-df851b3c54dd" providerId="ADAL" clId="{FD055D0D-AD6C-4FA8-A7A0-D6396C21A3DD}" dt="2022-06-17T21:08:36.675" v="493" actId="1076"/>
          <ac:picMkLst>
            <pc:docMk/>
            <pc:sldMk cId="1515580702" sldId="1491"/>
            <ac:picMk id="13" creationId="{6DDD500C-0BF3-47A8-91EC-8A64D392E629}"/>
          </ac:picMkLst>
        </pc:picChg>
      </pc:sldChg>
      <pc:sldChg chg="modSp mod">
        <pc:chgData name="Buckman, Mark" userId="143108ed-1948-4344-b71d-df851b3c54dd" providerId="ADAL" clId="{FD055D0D-AD6C-4FA8-A7A0-D6396C21A3DD}" dt="2022-06-17T21:14:26.183" v="1301" actId="15"/>
        <pc:sldMkLst>
          <pc:docMk/>
          <pc:sldMk cId="1039973346" sldId="1613"/>
        </pc:sldMkLst>
        <pc:spChg chg="mod">
          <ac:chgData name="Buckman, Mark" userId="143108ed-1948-4344-b71d-df851b3c54dd" providerId="ADAL" clId="{FD055D0D-AD6C-4FA8-A7A0-D6396C21A3DD}" dt="2022-06-17T21:14:26.183" v="1301" actId="15"/>
          <ac:spMkLst>
            <pc:docMk/>
            <pc:sldMk cId="1039973346" sldId="1613"/>
            <ac:spMk id="15" creationId="{2027530F-CAFC-4B0F-A9FD-63F649A2D7FB}"/>
          </ac:spMkLst>
        </pc:spChg>
      </pc:sldChg>
      <pc:sldChg chg="modSp mod">
        <pc:chgData name="Buckman, Mark" userId="143108ed-1948-4344-b71d-df851b3c54dd" providerId="ADAL" clId="{FD055D0D-AD6C-4FA8-A7A0-D6396C21A3DD}" dt="2022-06-17T21:18:35.657" v="1755" actId="20577"/>
        <pc:sldMkLst>
          <pc:docMk/>
          <pc:sldMk cId="2217445984" sldId="1614"/>
        </pc:sldMkLst>
        <pc:spChg chg="mod">
          <ac:chgData name="Buckman, Mark" userId="143108ed-1948-4344-b71d-df851b3c54dd" providerId="ADAL" clId="{FD055D0D-AD6C-4FA8-A7A0-D6396C21A3DD}" dt="2022-06-17T21:18:35.657" v="1755" actId="20577"/>
          <ac:spMkLst>
            <pc:docMk/>
            <pc:sldMk cId="2217445984" sldId="1614"/>
            <ac:spMk id="15" creationId="{2027530F-CAFC-4B0F-A9FD-63F649A2D7FB}"/>
          </ac:spMkLst>
        </pc:spChg>
      </pc:sldChg>
      <pc:sldChg chg="add">
        <pc:chgData name="Buckman, Mark" userId="143108ed-1948-4344-b71d-df851b3c54dd" providerId="ADAL" clId="{FD055D0D-AD6C-4FA8-A7A0-D6396C21A3DD}" dt="2022-06-17T21:02:13.538" v="13"/>
        <pc:sldMkLst>
          <pc:docMk/>
          <pc:sldMk cId="172142386" sldId="1617"/>
        </pc:sldMkLst>
      </pc:sldChg>
      <pc:sldChg chg="addSp modSp new mod">
        <pc:chgData name="Buckman, Mark" userId="143108ed-1948-4344-b71d-df851b3c54dd" providerId="ADAL" clId="{FD055D0D-AD6C-4FA8-A7A0-D6396C21A3DD}" dt="2022-06-17T21:16:10.047" v="1381" actId="20577"/>
        <pc:sldMkLst>
          <pc:docMk/>
          <pc:sldMk cId="3334579261" sldId="1618"/>
        </pc:sldMkLst>
        <pc:spChg chg="add mod">
          <ac:chgData name="Buckman, Mark" userId="143108ed-1948-4344-b71d-df851b3c54dd" providerId="ADAL" clId="{FD055D0D-AD6C-4FA8-A7A0-D6396C21A3DD}" dt="2022-06-17T21:16:10.047" v="1381" actId="20577"/>
          <ac:spMkLst>
            <pc:docMk/>
            <pc:sldMk cId="3334579261" sldId="1618"/>
            <ac:spMk id="4" creationId="{800B1AF4-0431-F1E5-A4D5-4978AAB7001D}"/>
          </ac:spMkLst>
        </pc:spChg>
      </pc:sldChg>
      <pc:sldChg chg="modSp add mod">
        <pc:chgData name="Buckman, Mark" userId="143108ed-1948-4344-b71d-df851b3c54dd" providerId="ADAL" clId="{FD055D0D-AD6C-4FA8-A7A0-D6396C21A3DD}" dt="2022-06-17T21:16:36.057" v="1466" actId="20577"/>
        <pc:sldMkLst>
          <pc:docMk/>
          <pc:sldMk cId="2973060442" sldId="1619"/>
        </pc:sldMkLst>
        <pc:spChg chg="mod">
          <ac:chgData name="Buckman, Mark" userId="143108ed-1948-4344-b71d-df851b3c54dd" providerId="ADAL" clId="{FD055D0D-AD6C-4FA8-A7A0-D6396C21A3DD}" dt="2022-06-17T21:16:36.057" v="1466" actId="20577"/>
          <ac:spMkLst>
            <pc:docMk/>
            <pc:sldMk cId="2973060442" sldId="1619"/>
            <ac:spMk id="4" creationId="{800B1AF4-0431-F1E5-A4D5-4978AAB7001D}"/>
          </ac:spMkLst>
        </pc:spChg>
      </pc:sldChg>
      <pc:sldChg chg="modSp add mod">
        <pc:chgData name="Buckman, Mark" userId="143108ed-1948-4344-b71d-df851b3c54dd" providerId="ADAL" clId="{FD055D0D-AD6C-4FA8-A7A0-D6396C21A3DD}" dt="2022-06-17T21:16:45.609" v="1504" actId="20577"/>
        <pc:sldMkLst>
          <pc:docMk/>
          <pc:sldMk cId="3238587957" sldId="1620"/>
        </pc:sldMkLst>
        <pc:spChg chg="mod">
          <ac:chgData name="Buckman, Mark" userId="143108ed-1948-4344-b71d-df851b3c54dd" providerId="ADAL" clId="{FD055D0D-AD6C-4FA8-A7A0-D6396C21A3DD}" dt="2022-06-17T21:16:45.609" v="1504" actId="20577"/>
          <ac:spMkLst>
            <pc:docMk/>
            <pc:sldMk cId="3238587957" sldId="1620"/>
            <ac:spMk id="4" creationId="{800B1AF4-0431-F1E5-A4D5-4978AAB7001D}"/>
          </ac:spMkLst>
        </pc:spChg>
      </pc:sldChg>
      <pc:sldChg chg="modSp add mod">
        <pc:chgData name="Buckman, Mark" userId="143108ed-1948-4344-b71d-df851b3c54dd" providerId="ADAL" clId="{FD055D0D-AD6C-4FA8-A7A0-D6396C21A3DD}" dt="2022-06-17T21:17:01.497" v="1530" actId="20577"/>
        <pc:sldMkLst>
          <pc:docMk/>
          <pc:sldMk cId="1469078801" sldId="1621"/>
        </pc:sldMkLst>
        <pc:spChg chg="mod">
          <ac:chgData name="Buckman, Mark" userId="143108ed-1948-4344-b71d-df851b3c54dd" providerId="ADAL" clId="{FD055D0D-AD6C-4FA8-A7A0-D6396C21A3DD}" dt="2022-06-17T21:17:01.497" v="1530" actId="20577"/>
          <ac:spMkLst>
            <pc:docMk/>
            <pc:sldMk cId="1469078801" sldId="1621"/>
            <ac:spMk id="4" creationId="{800B1AF4-0431-F1E5-A4D5-4978AAB7001D}"/>
          </ac:spMkLst>
        </pc:spChg>
      </pc:sldChg>
      <pc:sldChg chg="modSp add mod">
        <pc:chgData name="Buckman, Mark" userId="143108ed-1948-4344-b71d-df851b3c54dd" providerId="ADAL" clId="{FD055D0D-AD6C-4FA8-A7A0-D6396C21A3DD}" dt="2022-06-17T21:17:20.985" v="1633" actId="20577"/>
        <pc:sldMkLst>
          <pc:docMk/>
          <pc:sldMk cId="2665121047" sldId="1622"/>
        </pc:sldMkLst>
        <pc:spChg chg="mod">
          <ac:chgData name="Buckman, Mark" userId="143108ed-1948-4344-b71d-df851b3c54dd" providerId="ADAL" clId="{FD055D0D-AD6C-4FA8-A7A0-D6396C21A3DD}" dt="2022-06-17T21:17:20.985" v="1633" actId="20577"/>
          <ac:spMkLst>
            <pc:docMk/>
            <pc:sldMk cId="2665121047" sldId="1622"/>
            <ac:spMk id="4" creationId="{800B1AF4-0431-F1E5-A4D5-4978AAB7001D}"/>
          </ac:spMkLst>
        </pc:spChg>
      </pc:sldChg>
    </pc:docChg>
  </pc:docChgLst>
  <pc:docChgLst>
    <pc:chgData name="Sherod, Rebecca Lee" userId="4a5e3857-22b8-48bf-84ca-3e6efb53098b" providerId="ADAL" clId="{0CE0F0E0-1ED8-46C4-B85F-2529553FE9FB}"/>
    <pc:docChg chg="undo custSel modSld modMainMaster">
      <pc:chgData name="Sherod, Rebecca Lee" userId="4a5e3857-22b8-48bf-84ca-3e6efb53098b" providerId="ADAL" clId="{0CE0F0E0-1ED8-46C4-B85F-2529553FE9FB}" dt="2023-04-26T13:49:29.226" v="23" actId="208"/>
      <pc:docMkLst>
        <pc:docMk/>
      </pc:docMkLst>
      <pc:sldChg chg="modSp mod">
        <pc:chgData name="Sherod, Rebecca Lee" userId="4a5e3857-22b8-48bf-84ca-3e6efb53098b" providerId="ADAL" clId="{0CE0F0E0-1ED8-46C4-B85F-2529553FE9FB}" dt="2023-04-26T13:49:29.226" v="23" actId="208"/>
        <pc:sldMkLst>
          <pc:docMk/>
          <pc:sldMk cId="1306622515" sldId="1544"/>
        </pc:sldMkLst>
        <pc:spChg chg="mod">
          <ac:chgData name="Sherod, Rebecca Lee" userId="4a5e3857-22b8-48bf-84ca-3e6efb53098b" providerId="ADAL" clId="{0CE0F0E0-1ED8-46C4-B85F-2529553FE9FB}" dt="2023-04-26T13:49:29.226" v="23" actId="208"/>
          <ac:spMkLst>
            <pc:docMk/>
            <pc:sldMk cId="1306622515" sldId="1544"/>
            <ac:spMk id="3" creationId="{0D4ACE8F-1871-42C8-9FAB-75856BCD5BA8}"/>
          </ac:spMkLst>
        </pc:spChg>
      </pc:sldChg>
      <pc:sldChg chg="modSp mod">
        <pc:chgData name="Sherod, Rebecca Lee" userId="4a5e3857-22b8-48bf-84ca-3e6efb53098b" providerId="ADAL" clId="{0CE0F0E0-1ED8-46C4-B85F-2529553FE9FB}" dt="2023-04-26T13:49:23.666" v="22" actId="208"/>
        <pc:sldMkLst>
          <pc:docMk/>
          <pc:sldMk cId="4068081608" sldId="1545"/>
        </pc:sldMkLst>
        <pc:spChg chg="mod">
          <ac:chgData name="Sherod, Rebecca Lee" userId="4a5e3857-22b8-48bf-84ca-3e6efb53098b" providerId="ADAL" clId="{0CE0F0E0-1ED8-46C4-B85F-2529553FE9FB}" dt="2023-04-26T13:49:23.666" v="22" actId="208"/>
          <ac:spMkLst>
            <pc:docMk/>
            <pc:sldMk cId="4068081608" sldId="1545"/>
            <ac:spMk id="2" creationId="{5EFA3848-CF07-4EF7-9993-BC19340B5042}"/>
          </ac:spMkLst>
        </pc:spChg>
      </pc:sldChg>
      <pc:sldMasterChg chg="modSldLayout">
        <pc:chgData name="Sherod, Rebecca Lee" userId="4a5e3857-22b8-48bf-84ca-3e6efb53098b" providerId="ADAL" clId="{0CE0F0E0-1ED8-46C4-B85F-2529553FE9FB}" dt="2023-04-26T13:46:26.756" v="11" actId="732"/>
        <pc:sldMasterMkLst>
          <pc:docMk/>
          <pc:sldMasterMk cId="3300153613" sldId="2147483660"/>
        </pc:sldMasterMkLst>
        <pc:sldLayoutChg chg="modSp">
          <pc:chgData name="Sherod, Rebecca Lee" userId="4a5e3857-22b8-48bf-84ca-3e6efb53098b" providerId="ADAL" clId="{0CE0F0E0-1ED8-46C4-B85F-2529553FE9FB}" dt="2023-04-26T13:45:00.022" v="2" actId="14826"/>
          <pc:sldLayoutMkLst>
            <pc:docMk/>
            <pc:sldMasterMk cId="3300153613" sldId="2147483660"/>
            <pc:sldLayoutMk cId="1366159731" sldId="2147483663"/>
          </pc:sldLayoutMkLst>
          <pc:picChg chg="mod">
            <ac:chgData name="Sherod, Rebecca Lee" userId="4a5e3857-22b8-48bf-84ca-3e6efb53098b" providerId="ADAL" clId="{0CE0F0E0-1ED8-46C4-B85F-2529553FE9FB}" dt="2023-04-26T13:45:00.022" v="2" actId="14826"/>
            <ac:picMkLst>
              <pc:docMk/>
              <pc:sldMasterMk cId="3300153613" sldId="2147483660"/>
              <pc:sldLayoutMk cId="1366159731" sldId="2147483663"/>
              <ac:picMk id="7" creationId="{DA1CDC25-E15E-5F42-11DD-D600B323CDF3}"/>
            </ac:picMkLst>
          </pc:picChg>
        </pc:sldLayoutChg>
        <pc:sldLayoutChg chg="modSp">
          <pc:chgData name="Sherod, Rebecca Lee" userId="4a5e3857-22b8-48bf-84ca-3e6efb53098b" providerId="ADAL" clId="{0CE0F0E0-1ED8-46C4-B85F-2529553FE9FB}" dt="2023-04-26T13:44:32.139" v="0" actId="14826"/>
          <pc:sldLayoutMkLst>
            <pc:docMk/>
            <pc:sldMasterMk cId="3300153613" sldId="2147483660"/>
            <pc:sldLayoutMk cId="1732743666" sldId="2147483675"/>
          </pc:sldLayoutMkLst>
          <pc:picChg chg="mod">
            <ac:chgData name="Sherod, Rebecca Lee" userId="4a5e3857-22b8-48bf-84ca-3e6efb53098b" providerId="ADAL" clId="{0CE0F0E0-1ED8-46C4-B85F-2529553FE9FB}" dt="2023-04-26T13:44:32.139" v="0" actId="14826"/>
            <ac:picMkLst>
              <pc:docMk/>
              <pc:sldMasterMk cId="3300153613" sldId="2147483660"/>
              <pc:sldLayoutMk cId="1732743666" sldId="2147483675"/>
              <ac:picMk id="4" creationId="{2A53FC8C-B3F7-2D4C-5788-3158D859C4A2}"/>
            </ac:picMkLst>
          </pc:picChg>
        </pc:sldLayoutChg>
        <pc:sldLayoutChg chg="modSp mod">
          <pc:chgData name="Sherod, Rebecca Lee" userId="4a5e3857-22b8-48bf-84ca-3e6efb53098b" providerId="ADAL" clId="{0CE0F0E0-1ED8-46C4-B85F-2529553FE9FB}" dt="2023-04-26T13:45:42.669" v="4" actId="29295"/>
          <pc:sldLayoutMkLst>
            <pc:docMk/>
            <pc:sldMasterMk cId="3300153613" sldId="2147483660"/>
            <pc:sldLayoutMk cId="3636721164" sldId="2147483676"/>
          </pc:sldLayoutMkLst>
          <pc:picChg chg="mod modCrop">
            <ac:chgData name="Sherod, Rebecca Lee" userId="4a5e3857-22b8-48bf-84ca-3e6efb53098b" providerId="ADAL" clId="{0CE0F0E0-1ED8-46C4-B85F-2529553FE9FB}" dt="2023-04-26T13:45:42.669" v="4" actId="29295"/>
            <ac:picMkLst>
              <pc:docMk/>
              <pc:sldMasterMk cId="3300153613" sldId="2147483660"/>
              <pc:sldLayoutMk cId="3636721164" sldId="2147483676"/>
              <ac:picMk id="7" creationId="{A213AC10-A39E-D04F-B9C8-0350CDA52BD9}"/>
            </ac:picMkLst>
          </pc:picChg>
        </pc:sldLayoutChg>
        <pc:sldLayoutChg chg="addSp delSp modSp mod">
          <pc:chgData name="Sherod, Rebecca Lee" userId="4a5e3857-22b8-48bf-84ca-3e6efb53098b" providerId="ADAL" clId="{0CE0F0E0-1ED8-46C4-B85F-2529553FE9FB}" dt="2023-04-26T13:46:04.846" v="9" actId="732"/>
          <pc:sldLayoutMkLst>
            <pc:docMk/>
            <pc:sldMasterMk cId="3300153613" sldId="2147483660"/>
            <pc:sldLayoutMk cId="776070852" sldId="2147483678"/>
          </pc:sldLayoutMkLst>
          <pc:picChg chg="add del mod modCrop">
            <ac:chgData name="Sherod, Rebecca Lee" userId="4a5e3857-22b8-48bf-84ca-3e6efb53098b" providerId="ADAL" clId="{0CE0F0E0-1ED8-46C4-B85F-2529553FE9FB}" dt="2023-04-26T13:46:04.846" v="9" actId="732"/>
            <ac:picMkLst>
              <pc:docMk/>
              <pc:sldMasterMk cId="3300153613" sldId="2147483660"/>
              <pc:sldLayoutMk cId="776070852" sldId="2147483678"/>
              <ac:picMk id="9" creationId="{FFC1C379-1FB3-A54B-A801-896B503F6498}"/>
            </ac:picMkLst>
          </pc:picChg>
        </pc:sldLayoutChg>
        <pc:sldLayoutChg chg="modSp mod">
          <pc:chgData name="Sherod, Rebecca Lee" userId="4a5e3857-22b8-48bf-84ca-3e6efb53098b" providerId="ADAL" clId="{0CE0F0E0-1ED8-46C4-B85F-2529553FE9FB}" dt="2023-04-26T13:46:15.250" v="10" actId="732"/>
          <pc:sldLayoutMkLst>
            <pc:docMk/>
            <pc:sldMasterMk cId="3300153613" sldId="2147483660"/>
            <pc:sldLayoutMk cId="3100412814" sldId="2147483679"/>
          </pc:sldLayoutMkLst>
          <pc:picChg chg="mod modCrop">
            <ac:chgData name="Sherod, Rebecca Lee" userId="4a5e3857-22b8-48bf-84ca-3e6efb53098b" providerId="ADAL" clId="{0CE0F0E0-1ED8-46C4-B85F-2529553FE9FB}" dt="2023-04-26T13:46:15.250" v="10" actId="732"/>
            <ac:picMkLst>
              <pc:docMk/>
              <pc:sldMasterMk cId="3300153613" sldId="2147483660"/>
              <pc:sldLayoutMk cId="3100412814" sldId="2147483679"/>
              <ac:picMk id="11" creationId="{6AB7A92D-26CA-8E4A-91B3-DAA129A804E4}"/>
            </ac:picMkLst>
          </pc:picChg>
        </pc:sldLayoutChg>
        <pc:sldLayoutChg chg="modSp mod">
          <pc:chgData name="Sherod, Rebecca Lee" userId="4a5e3857-22b8-48bf-84ca-3e6efb53098b" providerId="ADAL" clId="{0CE0F0E0-1ED8-46C4-B85F-2529553FE9FB}" dt="2023-04-26T13:46:26.756" v="11" actId="732"/>
          <pc:sldLayoutMkLst>
            <pc:docMk/>
            <pc:sldMasterMk cId="3300153613" sldId="2147483660"/>
            <pc:sldLayoutMk cId="800903708" sldId="2147483680"/>
          </pc:sldLayoutMkLst>
          <pc:picChg chg="mod modCrop">
            <ac:chgData name="Sherod, Rebecca Lee" userId="4a5e3857-22b8-48bf-84ca-3e6efb53098b" providerId="ADAL" clId="{0CE0F0E0-1ED8-46C4-B85F-2529553FE9FB}" dt="2023-04-26T13:46:26.756" v="11" actId="732"/>
            <ac:picMkLst>
              <pc:docMk/>
              <pc:sldMasterMk cId="3300153613" sldId="2147483660"/>
              <pc:sldLayoutMk cId="800903708" sldId="2147483680"/>
              <ac:picMk id="5" creationId="{CF600849-390B-784E-9278-0BA760801D90}"/>
            </ac:picMkLst>
          </pc:picChg>
        </pc:sldLayoutChg>
      </pc:sldMasterChg>
      <pc:sldMasterChg chg="modSldLayout">
        <pc:chgData name="Sherod, Rebecca Lee" userId="4a5e3857-22b8-48bf-84ca-3e6efb53098b" providerId="ADAL" clId="{0CE0F0E0-1ED8-46C4-B85F-2529553FE9FB}" dt="2023-04-26T13:48:25.254" v="21" actId="732"/>
        <pc:sldMasterMkLst>
          <pc:docMk/>
          <pc:sldMasterMk cId="889114938" sldId="2147483695"/>
        </pc:sldMasterMkLst>
        <pc:sldLayoutChg chg="modSp mod">
          <pc:chgData name="Sherod, Rebecca Lee" userId="4a5e3857-22b8-48bf-84ca-3e6efb53098b" providerId="ADAL" clId="{0CE0F0E0-1ED8-46C4-B85F-2529553FE9FB}" dt="2023-04-26T13:46:51.552" v="12" actId="732"/>
          <pc:sldLayoutMkLst>
            <pc:docMk/>
            <pc:sldMasterMk cId="889114938" sldId="2147483695"/>
            <pc:sldLayoutMk cId="1153406567" sldId="2147483697"/>
          </pc:sldLayoutMkLst>
          <pc:picChg chg="mod modCrop">
            <ac:chgData name="Sherod, Rebecca Lee" userId="4a5e3857-22b8-48bf-84ca-3e6efb53098b" providerId="ADAL" clId="{0CE0F0E0-1ED8-46C4-B85F-2529553FE9FB}" dt="2023-04-26T13:46:51.552" v="12" actId="732"/>
            <ac:picMkLst>
              <pc:docMk/>
              <pc:sldMasterMk cId="889114938" sldId="2147483695"/>
              <pc:sldLayoutMk cId="1153406567" sldId="2147483697"/>
              <ac:picMk id="8" creationId="{EA4A31EE-B5D9-A641-88B9-DE234CBD9B2C}"/>
            </ac:picMkLst>
          </pc:picChg>
        </pc:sldLayoutChg>
        <pc:sldLayoutChg chg="modSp">
          <pc:chgData name="Sherod, Rebecca Lee" userId="4a5e3857-22b8-48bf-84ca-3e6efb53098b" providerId="ADAL" clId="{0CE0F0E0-1ED8-46C4-B85F-2529553FE9FB}" dt="2023-04-26T13:47:05.500" v="13" actId="14826"/>
          <pc:sldLayoutMkLst>
            <pc:docMk/>
            <pc:sldMasterMk cId="889114938" sldId="2147483695"/>
            <pc:sldLayoutMk cId="573969478" sldId="2147483698"/>
          </pc:sldLayoutMkLst>
          <pc:picChg chg="mod">
            <ac:chgData name="Sherod, Rebecca Lee" userId="4a5e3857-22b8-48bf-84ca-3e6efb53098b" providerId="ADAL" clId="{0CE0F0E0-1ED8-46C4-B85F-2529553FE9FB}" dt="2023-04-26T13:47:05.500" v="13" actId="14826"/>
            <ac:picMkLst>
              <pc:docMk/>
              <pc:sldMasterMk cId="889114938" sldId="2147483695"/>
              <pc:sldLayoutMk cId="573969478" sldId="2147483698"/>
              <ac:picMk id="9" creationId="{595C48A4-5428-BB4D-B262-742061F9BC6F}"/>
            </ac:picMkLst>
          </pc:picChg>
        </pc:sldLayoutChg>
        <pc:sldLayoutChg chg="modSp">
          <pc:chgData name="Sherod, Rebecca Lee" userId="4a5e3857-22b8-48bf-84ca-3e6efb53098b" providerId="ADAL" clId="{0CE0F0E0-1ED8-46C4-B85F-2529553FE9FB}" dt="2023-04-26T13:47:18.950" v="14" actId="14826"/>
          <pc:sldLayoutMkLst>
            <pc:docMk/>
            <pc:sldMasterMk cId="889114938" sldId="2147483695"/>
            <pc:sldLayoutMk cId="3392003142" sldId="2147483699"/>
          </pc:sldLayoutMkLst>
          <pc:picChg chg="mod">
            <ac:chgData name="Sherod, Rebecca Lee" userId="4a5e3857-22b8-48bf-84ca-3e6efb53098b" providerId="ADAL" clId="{0CE0F0E0-1ED8-46C4-B85F-2529553FE9FB}" dt="2023-04-26T13:47:18.950" v="14" actId="14826"/>
            <ac:picMkLst>
              <pc:docMk/>
              <pc:sldMasterMk cId="889114938" sldId="2147483695"/>
              <pc:sldLayoutMk cId="3392003142" sldId="2147483699"/>
              <ac:picMk id="7" creationId="{E43D232E-8082-3540-9359-00E264FDD8D5}"/>
            </ac:picMkLst>
          </pc:picChg>
        </pc:sldLayoutChg>
        <pc:sldLayoutChg chg="modSp mod">
          <pc:chgData name="Sherod, Rebecca Lee" userId="4a5e3857-22b8-48bf-84ca-3e6efb53098b" providerId="ADAL" clId="{0CE0F0E0-1ED8-46C4-B85F-2529553FE9FB}" dt="2023-04-26T13:47:29.553" v="15" actId="732"/>
          <pc:sldLayoutMkLst>
            <pc:docMk/>
            <pc:sldMasterMk cId="889114938" sldId="2147483695"/>
            <pc:sldLayoutMk cId="2792256007" sldId="2147483700"/>
          </pc:sldLayoutMkLst>
          <pc:picChg chg="mod modCrop">
            <ac:chgData name="Sherod, Rebecca Lee" userId="4a5e3857-22b8-48bf-84ca-3e6efb53098b" providerId="ADAL" clId="{0CE0F0E0-1ED8-46C4-B85F-2529553FE9FB}" dt="2023-04-26T13:47:29.553" v="15" actId="732"/>
            <ac:picMkLst>
              <pc:docMk/>
              <pc:sldMasterMk cId="889114938" sldId="2147483695"/>
              <pc:sldLayoutMk cId="2792256007" sldId="2147483700"/>
              <ac:picMk id="7" creationId="{A213AC10-A39E-D04F-B9C8-0350CDA52BD9}"/>
            </ac:picMkLst>
          </pc:picChg>
        </pc:sldLayoutChg>
        <pc:sldLayoutChg chg="modSp">
          <pc:chgData name="Sherod, Rebecca Lee" userId="4a5e3857-22b8-48bf-84ca-3e6efb53098b" providerId="ADAL" clId="{0CE0F0E0-1ED8-46C4-B85F-2529553FE9FB}" dt="2023-04-26T13:47:41.349" v="16" actId="14826"/>
          <pc:sldLayoutMkLst>
            <pc:docMk/>
            <pc:sldMasterMk cId="889114938" sldId="2147483695"/>
            <pc:sldLayoutMk cId="3614491936" sldId="2147483701"/>
          </pc:sldLayoutMkLst>
          <pc:picChg chg="mod">
            <ac:chgData name="Sherod, Rebecca Lee" userId="4a5e3857-22b8-48bf-84ca-3e6efb53098b" providerId="ADAL" clId="{0CE0F0E0-1ED8-46C4-B85F-2529553FE9FB}" dt="2023-04-26T13:47:41.349" v="16" actId="14826"/>
            <ac:picMkLst>
              <pc:docMk/>
              <pc:sldMasterMk cId="889114938" sldId="2147483695"/>
              <pc:sldLayoutMk cId="3614491936" sldId="2147483701"/>
              <ac:picMk id="8" creationId="{E99EF1DD-1C58-F442-9D60-B70273AF2B84}"/>
            </ac:picMkLst>
          </pc:picChg>
        </pc:sldLayoutChg>
        <pc:sldLayoutChg chg="modSp mod">
          <pc:chgData name="Sherod, Rebecca Lee" userId="4a5e3857-22b8-48bf-84ca-3e6efb53098b" providerId="ADAL" clId="{0CE0F0E0-1ED8-46C4-B85F-2529553FE9FB}" dt="2023-04-26T13:47:51.311" v="17" actId="732"/>
          <pc:sldLayoutMkLst>
            <pc:docMk/>
            <pc:sldMasterMk cId="889114938" sldId="2147483695"/>
            <pc:sldLayoutMk cId="731256600" sldId="2147483704"/>
          </pc:sldLayoutMkLst>
          <pc:picChg chg="mod modCrop">
            <ac:chgData name="Sherod, Rebecca Lee" userId="4a5e3857-22b8-48bf-84ca-3e6efb53098b" providerId="ADAL" clId="{0CE0F0E0-1ED8-46C4-B85F-2529553FE9FB}" dt="2023-04-26T13:47:51.311" v="17" actId="732"/>
            <ac:picMkLst>
              <pc:docMk/>
              <pc:sldMasterMk cId="889114938" sldId="2147483695"/>
              <pc:sldLayoutMk cId="731256600" sldId="2147483704"/>
              <ac:picMk id="9" creationId="{2DB449F4-D990-3248-8DF3-76B31B9D093C}"/>
            </ac:picMkLst>
          </pc:picChg>
        </pc:sldLayoutChg>
        <pc:sldLayoutChg chg="modSp mod">
          <pc:chgData name="Sherod, Rebecca Lee" userId="4a5e3857-22b8-48bf-84ca-3e6efb53098b" providerId="ADAL" clId="{0CE0F0E0-1ED8-46C4-B85F-2529553FE9FB}" dt="2023-04-26T13:47:58.886" v="18" actId="732"/>
          <pc:sldLayoutMkLst>
            <pc:docMk/>
            <pc:sldMasterMk cId="889114938" sldId="2147483695"/>
            <pc:sldLayoutMk cId="3830378718" sldId="2147483705"/>
          </pc:sldLayoutMkLst>
          <pc:picChg chg="mod modCrop">
            <ac:chgData name="Sherod, Rebecca Lee" userId="4a5e3857-22b8-48bf-84ca-3e6efb53098b" providerId="ADAL" clId="{0CE0F0E0-1ED8-46C4-B85F-2529553FE9FB}" dt="2023-04-26T13:47:58.886" v="18" actId="732"/>
            <ac:picMkLst>
              <pc:docMk/>
              <pc:sldMasterMk cId="889114938" sldId="2147483695"/>
              <pc:sldLayoutMk cId="3830378718" sldId="2147483705"/>
              <ac:picMk id="11" creationId="{F944C484-679D-EE42-8547-1C89D449E86F}"/>
            </ac:picMkLst>
          </pc:picChg>
        </pc:sldLayoutChg>
        <pc:sldLayoutChg chg="modSp mod">
          <pc:chgData name="Sherod, Rebecca Lee" userId="4a5e3857-22b8-48bf-84ca-3e6efb53098b" providerId="ADAL" clId="{0CE0F0E0-1ED8-46C4-B85F-2529553FE9FB}" dt="2023-04-26T13:48:07.645" v="19" actId="732"/>
          <pc:sldLayoutMkLst>
            <pc:docMk/>
            <pc:sldMasterMk cId="889114938" sldId="2147483695"/>
            <pc:sldLayoutMk cId="2069698052" sldId="2147483706"/>
          </pc:sldLayoutMkLst>
          <pc:picChg chg="mod modCrop">
            <ac:chgData name="Sherod, Rebecca Lee" userId="4a5e3857-22b8-48bf-84ca-3e6efb53098b" providerId="ADAL" clId="{0CE0F0E0-1ED8-46C4-B85F-2529553FE9FB}" dt="2023-04-26T13:48:07.645" v="19" actId="732"/>
            <ac:picMkLst>
              <pc:docMk/>
              <pc:sldMasterMk cId="889114938" sldId="2147483695"/>
              <pc:sldLayoutMk cId="2069698052" sldId="2147483706"/>
              <ac:picMk id="9" creationId="{FFC1C379-1FB3-A54B-A801-896B503F6498}"/>
            </ac:picMkLst>
          </pc:picChg>
        </pc:sldLayoutChg>
        <pc:sldLayoutChg chg="modSp mod">
          <pc:chgData name="Sherod, Rebecca Lee" userId="4a5e3857-22b8-48bf-84ca-3e6efb53098b" providerId="ADAL" clId="{0CE0F0E0-1ED8-46C4-B85F-2529553FE9FB}" dt="2023-04-26T13:48:15.911" v="20" actId="732"/>
          <pc:sldLayoutMkLst>
            <pc:docMk/>
            <pc:sldMasterMk cId="889114938" sldId="2147483695"/>
            <pc:sldLayoutMk cId="1467511364" sldId="2147483707"/>
          </pc:sldLayoutMkLst>
          <pc:picChg chg="mod modCrop">
            <ac:chgData name="Sherod, Rebecca Lee" userId="4a5e3857-22b8-48bf-84ca-3e6efb53098b" providerId="ADAL" clId="{0CE0F0E0-1ED8-46C4-B85F-2529553FE9FB}" dt="2023-04-26T13:48:15.911" v="20" actId="732"/>
            <ac:picMkLst>
              <pc:docMk/>
              <pc:sldMasterMk cId="889114938" sldId="2147483695"/>
              <pc:sldLayoutMk cId="1467511364" sldId="2147483707"/>
              <ac:picMk id="11" creationId="{6AB7A92D-26CA-8E4A-91B3-DAA129A804E4}"/>
            </ac:picMkLst>
          </pc:picChg>
        </pc:sldLayoutChg>
        <pc:sldLayoutChg chg="modSp mod">
          <pc:chgData name="Sherod, Rebecca Lee" userId="4a5e3857-22b8-48bf-84ca-3e6efb53098b" providerId="ADAL" clId="{0CE0F0E0-1ED8-46C4-B85F-2529553FE9FB}" dt="2023-04-26T13:48:25.254" v="21" actId="732"/>
          <pc:sldLayoutMkLst>
            <pc:docMk/>
            <pc:sldMasterMk cId="889114938" sldId="2147483695"/>
            <pc:sldLayoutMk cId="843471561" sldId="2147483711"/>
          </pc:sldLayoutMkLst>
          <pc:picChg chg="mod modCrop">
            <ac:chgData name="Sherod, Rebecca Lee" userId="4a5e3857-22b8-48bf-84ca-3e6efb53098b" providerId="ADAL" clId="{0CE0F0E0-1ED8-46C4-B85F-2529553FE9FB}" dt="2023-04-26T13:48:25.254" v="21" actId="732"/>
            <ac:picMkLst>
              <pc:docMk/>
              <pc:sldMasterMk cId="889114938" sldId="2147483695"/>
              <pc:sldLayoutMk cId="843471561" sldId="2147483711"/>
              <ac:picMk id="5" creationId="{CF600849-390B-784E-9278-0BA760801D90}"/>
            </ac:picMkLst>
          </pc:picChg>
        </pc:sldLayoutChg>
      </pc:sldMasterChg>
    </pc:docChg>
  </pc:docChgLst>
  <pc:docChgLst>
    <pc:chgData name="Bernard, Allison Marie" userId="7cd67125-3436-42b8-b83a-bbe37ba15a4e" providerId="ADAL" clId="{6B4305CB-F041-4BC8-A804-8250A726A263}"/>
    <pc:docChg chg="custSel addSld modSld modMainMaster modSection">
      <pc:chgData name="Bernard, Allison Marie" userId="7cd67125-3436-42b8-b83a-bbe37ba15a4e" providerId="ADAL" clId="{6B4305CB-F041-4BC8-A804-8250A726A263}" dt="2022-09-26T21:33:20.933" v="192" actId="13822"/>
      <pc:docMkLst>
        <pc:docMk/>
      </pc:docMkLst>
      <pc:sldChg chg="new">
        <pc:chgData name="Bernard, Allison Marie" userId="7cd67125-3436-42b8-b83a-bbe37ba15a4e" providerId="ADAL" clId="{6B4305CB-F041-4BC8-A804-8250A726A263}" dt="2022-09-26T21:18:29.646" v="10" actId="680"/>
        <pc:sldMkLst>
          <pc:docMk/>
          <pc:sldMk cId="2314103167" sldId="1694"/>
        </pc:sldMkLst>
      </pc:sldChg>
      <pc:sldChg chg="new">
        <pc:chgData name="Bernard, Allison Marie" userId="7cd67125-3436-42b8-b83a-bbe37ba15a4e" providerId="ADAL" clId="{6B4305CB-F041-4BC8-A804-8250A726A263}" dt="2022-09-26T21:19:49.766" v="11" actId="680"/>
        <pc:sldMkLst>
          <pc:docMk/>
          <pc:sldMk cId="1979835720" sldId="1695"/>
        </pc:sldMkLst>
      </pc:sldChg>
      <pc:sldChg chg="addSp modSp new mod">
        <pc:chgData name="Bernard, Allison Marie" userId="7cd67125-3436-42b8-b83a-bbe37ba15a4e" providerId="ADAL" clId="{6B4305CB-F041-4BC8-A804-8250A726A263}" dt="2022-09-26T21:20:18.193" v="15" actId="207"/>
        <pc:sldMkLst>
          <pc:docMk/>
          <pc:sldMk cId="338449303" sldId="1696"/>
        </pc:sldMkLst>
        <pc:spChg chg="add mod">
          <ac:chgData name="Bernard, Allison Marie" userId="7cd67125-3436-42b8-b83a-bbe37ba15a4e" providerId="ADAL" clId="{6B4305CB-F041-4BC8-A804-8250A726A263}" dt="2022-09-26T21:20:18.193" v="15" actId="207"/>
          <ac:spMkLst>
            <pc:docMk/>
            <pc:sldMk cId="338449303" sldId="1696"/>
            <ac:spMk id="2" creationId="{9F0402A6-D866-E207-C122-C848E636E249}"/>
          </ac:spMkLst>
        </pc:spChg>
      </pc:sldChg>
      <pc:sldChg chg="addSp modSp new mod">
        <pc:chgData name="Bernard, Allison Marie" userId="7cd67125-3436-42b8-b83a-bbe37ba15a4e" providerId="ADAL" clId="{6B4305CB-F041-4BC8-A804-8250A726A263}" dt="2022-09-26T21:33:20.933" v="192" actId="13822"/>
        <pc:sldMkLst>
          <pc:docMk/>
          <pc:sldMk cId="1981308261" sldId="1697"/>
        </pc:sldMkLst>
        <pc:spChg chg="mod">
          <ac:chgData name="Bernard, Allison Marie" userId="7cd67125-3436-42b8-b83a-bbe37ba15a4e" providerId="ADAL" clId="{6B4305CB-F041-4BC8-A804-8250A726A263}" dt="2022-09-26T21:28:42.863" v="43" actId="20577"/>
          <ac:spMkLst>
            <pc:docMk/>
            <pc:sldMk cId="1981308261" sldId="1697"/>
            <ac:spMk id="2" creationId="{D655CD8E-9465-926A-5DCF-25F56DB41A21}"/>
          </ac:spMkLst>
        </pc:spChg>
        <pc:spChg chg="mod">
          <ac:chgData name="Bernard, Allison Marie" userId="7cd67125-3436-42b8-b83a-bbe37ba15a4e" providerId="ADAL" clId="{6B4305CB-F041-4BC8-A804-8250A726A263}" dt="2022-09-26T21:29:26.312" v="190" actId="313"/>
          <ac:spMkLst>
            <pc:docMk/>
            <pc:sldMk cId="1981308261" sldId="1697"/>
            <ac:spMk id="3" creationId="{167F87C7-3076-8191-2019-F60AD898E3CF}"/>
          </ac:spMkLst>
        </pc:spChg>
        <pc:spChg chg="add mod">
          <ac:chgData name="Bernard, Allison Marie" userId="7cd67125-3436-42b8-b83a-bbe37ba15a4e" providerId="ADAL" clId="{6B4305CB-F041-4BC8-A804-8250A726A263}" dt="2022-09-26T21:33:20.933" v="192" actId="13822"/>
          <ac:spMkLst>
            <pc:docMk/>
            <pc:sldMk cId="1981308261" sldId="1697"/>
            <ac:spMk id="4" creationId="{46EDA0D6-A746-C351-3CA5-26A8A9AB218E}"/>
          </ac:spMkLst>
        </pc:spChg>
      </pc:sldChg>
      <pc:sldMasterChg chg="modSldLayout">
        <pc:chgData name="Bernard, Allison Marie" userId="7cd67125-3436-42b8-b83a-bbe37ba15a4e" providerId="ADAL" clId="{6B4305CB-F041-4BC8-A804-8250A726A263}" dt="2022-09-26T21:16:40.795" v="9" actId="732"/>
        <pc:sldMasterMkLst>
          <pc:docMk/>
          <pc:sldMasterMk cId="3300153613" sldId="2147483660"/>
        </pc:sldMasterMkLst>
        <pc:sldLayoutChg chg="addSp delSp modSp mod">
          <pc:chgData name="Bernard, Allison Marie" userId="7cd67125-3436-42b8-b83a-bbe37ba15a4e" providerId="ADAL" clId="{6B4305CB-F041-4BC8-A804-8250A726A263}" dt="2022-09-26T21:16:07.387" v="5"/>
          <pc:sldLayoutMkLst>
            <pc:docMk/>
            <pc:sldMasterMk cId="3300153613" sldId="2147483660"/>
            <pc:sldLayoutMk cId="1366159731" sldId="2147483663"/>
          </pc:sldLayoutMkLst>
          <pc:picChg chg="add mod">
            <ac:chgData name="Bernard, Allison Marie" userId="7cd67125-3436-42b8-b83a-bbe37ba15a4e" providerId="ADAL" clId="{6B4305CB-F041-4BC8-A804-8250A726A263}" dt="2022-09-26T21:16:07.387" v="5"/>
            <ac:picMkLst>
              <pc:docMk/>
              <pc:sldMasterMk cId="3300153613" sldId="2147483660"/>
              <pc:sldLayoutMk cId="1366159731" sldId="2147483663"/>
              <ac:picMk id="7" creationId="{DA1CDC25-E15E-5F42-11DD-D600B323CDF3}"/>
            </ac:picMkLst>
          </pc:picChg>
          <pc:picChg chg="del">
            <ac:chgData name="Bernard, Allison Marie" userId="7cd67125-3436-42b8-b83a-bbe37ba15a4e" providerId="ADAL" clId="{6B4305CB-F041-4BC8-A804-8250A726A263}" dt="2022-09-26T21:16:06.584" v="4" actId="478"/>
            <ac:picMkLst>
              <pc:docMk/>
              <pc:sldMasterMk cId="3300153613" sldId="2147483660"/>
              <pc:sldLayoutMk cId="1366159731" sldId="2147483663"/>
              <ac:picMk id="8" creationId="{E99EF1DD-1C58-F442-9D60-B70273AF2B84}"/>
            </ac:picMkLst>
          </pc:picChg>
        </pc:sldLayoutChg>
        <pc:sldLayoutChg chg="addSp delSp modSp mod">
          <pc:chgData name="Bernard, Allison Marie" userId="7cd67125-3436-42b8-b83a-bbe37ba15a4e" providerId="ADAL" clId="{6B4305CB-F041-4BC8-A804-8250A726A263}" dt="2022-09-26T21:15:34.214" v="1"/>
          <pc:sldLayoutMkLst>
            <pc:docMk/>
            <pc:sldMasterMk cId="3300153613" sldId="2147483660"/>
            <pc:sldLayoutMk cId="1732743666" sldId="2147483675"/>
          </pc:sldLayoutMkLst>
          <pc:picChg chg="add mod">
            <ac:chgData name="Bernard, Allison Marie" userId="7cd67125-3436-42b8-b83a-bbe37ba15a4e" providerId="ADAL" clId="{6B4305CB-F041-4BC8-A804-8250A726A263}" dt="2022-09-26T21:15:34.214" v="1"/>
            <ac:picMkLst>
              <pc:docMk/>
              <pc:sldMasterMk cId="3300153613" sldId="2147483660"/>
              <pc:sldLayoutMk cId="1732743666" sldId="2147483675"/>
              <ac:picMk id="4" creationId="{2A53FC8C-B3F7-2D4C-5788-3158D859C4A2}"/>
            </ac:picMkLst>
          </pc:picChg>
          <pc:picChg chg="del">
            <ac:chgData name="Bernard, Allison Marie" userId="7cd67125-3436-42b8-b83a-bbe37ba15a4e" providerId="ADAL" clId="{6B4305CB-F041-4BC8-A804-8250A726A263}" dt="2022-09-26T21:15:33.483" v="0" actId="478"/>
            <ac:picMkLst>
              <pc:docMk/>
              <pc:sldMasterMk cId="3300153613" sldId="2147483660"/>
              <pc:sldLayoutMk cId="1732743666" sldId="2147483675"/>
              <ac:picMk id="7" creationId="{E43D232E-8082-3540-9359-00E264FDD8D5}"/>
            </ac:picMkLst>
          </pc:picChg>
        </pc:sldLayoutChg>
        <pc:sldLayoutChg chg="modSp mod">
          <pc:chgData name="Bernard, Allison Marie" userId="7cd67125-3436-42b8-b83a-bbe37ba15a4e" providerId="ADAL" clId="{6B4305CB-F041-4BC8-A804-8250A726A263}" dt="2022-09-26T21:15:57.459" v="3" actId="732"/>
          <pc:sldLayoutMkLst>
            <pc:docMk/>
            <pc:sldMasterMk cId="3300153613" sldId="2147483660"/>
            <pc:sldLayoutMk cId="3636721164" sldId="2147483676"/>
          </pc:sldLayoutMkLst>
          <pc:picChg chg="mod modCrop">
            <ac:chgData name="Bernard, Allison Marie" userId="7cd67125-3436-42b8-b83a-bbe37ba15a4e" providerId="ADAL" clId="{6B4305CB-F041-4BC8-A804-8250A726A263}" dt="2022-09-26T21:15:57.459" v="3" actId="732"/>
            <ac:picMkLst>
              <pc:docMk/>
              <pc:sldMasterMk cId="3300153613" sldId="2147483660"/>
              <pc:sldLayoutMk cId="3636721164" sldId="2147483676"/>
              <ac:picMk id="7" creationId="{A213AC10-A39E-D04F-B9C8-0350CDA52BD9}"/>
            </ac:picMkLst>
          </pc:picChg>
        </pc:sldLayoutChg>
        <pc:sldLayoutChg chg="modSp mod">
          <pc:chgData name="Bernard, Allison Marie" userId="7cd67125-3436-42b8-b83a-bbe37ba15a4e" providerId="ADAL" clId="{6B4305CB-F041-4BC8-A804-8250A726A263}" dt="2022-09-26T21:16:18.123" v="6" actId="732"/>
          <pc:sldLayoutMkLst>
            <pc:docMk/>
            <pc:sldMasterMk cId="3300153613" sldId="2147483660"/>
            <pc:sldLayoutMk cId="776070852" sldId="2147483678"/>
          </pc:sldLayoutMkLst>
          <pc:picChg chg="mod modCrop">
            <ac:chgData name="Bernard, Allison Marie" userId="7cd67125-3436-42b8-b83a-bbe37ba15a4e" providerId="ADAL" clId="{6B4305CB-F041-4BC8-A804-8250A726A263}" dt="2022-09-26T21:16:18.123" v="6" actId="732"/>
            <ac:picMkLst>
              <pc:docMk/>
              <pc:sldMasterMk cId="3300153613" sldId="2147483660"/>
              <pc:sldLayoutMk cId="776070852" sldId="2147483678"/>
              <ac:picMk id="9" creationId="{FFC1C379-1FB3-A54B-A801-896B503F6498}"/>
            </ac:picMkLst>
          </pc:picChg>
        </pc:sldLayoutChg>
        <pc:sldLayoutChg chg="modSp mod">
          <pc:chgData name="Bernard, Allison Marie" userId="7cd67125-3436-42b8-b83a-bbe37ba15a4e" providerId="ADAL" clId="{6B4305CB-F041-4BC8-A804-8250A726A263}" dt="2022-09-26T21:16:29.905" v="8" actId="732"/>
          <pc:sldLayoutMkLst>
            <pc:docMk/>
            <pc:sldMasterMk cId="3300153613" sldId="2147483660"/>
            <pc:sldLayoutMk cId="3100412814" sldId="2147483679"/>
          </pc:sldLayoutMkLst>
          <pc:picChg chg="mod modCrop">
            <ac:chgData name="Bernard, Allison Marie" userId="7cd67125-3436-42b8-b83a-bbe37ba15a4e" providerId="ADAL" clId="{6B4305CB-F041-4BC8-A804-8250A726A263}" dt="2022-09-26T21:16:29.905" v="8" actId="732"/>
            <ac:picMkLst>
              <pc:docMk/>
              <pc:sldMasterMk cId="3300153613" sldId="2147483660"/>
              <pc:sldLayoutMk cId="3100412814" sldId="2147483679"/>
              <ac:picMk id="11" creationId="{6AB7A92D-26CA-8E4A-91B3-DAA129A804E4}"/>
            </ac:picMkLst>
          </pc:picChg>
        </pc:sldLayoutChg>
        <pc:sldLayoutChg chg="modSp mod">
          <pc:chgData name="Bernard, Allison Marie" userId="7cd67125-3436-42b8-b83a-bbe37ba15a4e" providerId="ADAL" clId="{6B4305CB-F041-4BC8-A804-8250A726A263}" dt="2022-09-26T21:16:40.795" v="9" actId="732"/>
          <pc:sldLayoutMkLst>
            <pc:docMk/>
            <pc:sldMasterMk cId="3300153613" sldId="2147483660"/>
            <pc:sldLayoutMk cId="800903708" sldId="2147483680"/>
          </pc:sldLayoutMkLst>
          <pc:picChg chg="mod modCrop">
            <ac:chgData name="Bernard, Allison Marie" userId="7cd67125-3436-42b8-b83a-bbe37ba15a4e" providerId="ADAL" clId="{6B4305CB-F041-4BC8-A804-8250A726A263}" dt="2022-09-26T21:16:40.795" v="9" actId="732"/>
            <ac:picMkLst>
              <pc:docMk/>
              <pc:sldMasterMk cId="3300153613" sldId="2147483660"/>
              <pc:sldLayoutMk cId="800903708" sldId="2147483680"/>
              <ac:picMk id="5" creationId="{CF600849-390B-784E-9278-0BA760801D90}"/>
            </ac:picMkLst>
          </pc:picChg>
        </pc:sldLayoutChg>
      </pc:sldMasterChg>
    </pc:docChg>
  </pc:docChgLst>
  <pc:docChgLst>
    <pc:chgData name="Lane, Kathleen" userId="d8586a00-d571-4eeb-bfc3-f42bf250439e" providerId="ADAL" clId="{F3A9ECC7-93B1-41CD-95FD-680924ED76E3}"/>
    <pc:docChg chg="undo custSel addSld delSld modSld sldOrd addSection modSection">
      <pc:chgData name="Lane, Kathleen" userId="d8586a00-d571-4eeb-bfc3-f42bf250439e" providerId="ADAL" clId="{F3A9ECC7-93B1-41CD-95FD-680924ED76E3}" dt="2022-12-30T14:21:04.740" v="535" actId="20577"/>
      <pc:docMkLst>
        <pc:docMk/>
      </pc:docMkLst>
      <pc:sldChg chg="add">
        <pc:chgData name="Lane, Kathleen" userId="d8586a00-d571-4eeb-bfc3-f42bf250439e" providerId="ADAL" clId="{F3A9ECC7-93B1-41CD-95FD-680924ED76E3}" dt="2022-12-29T22:40:50.835" v="455"/>
        <pc:sldMkLst>
          <pc:docMk/>
          <pc:sldMk cId="1768666453" sldId="326"/>
        </pc:sldMkLst>
      </pc:sldChg>
      <pc:sldChg chg="addSp delSp modSp mod">
        <pc:chgData name="Lane, Kathleen" userId="d8586a00-d571-4eeb-bfc3-f42bf250439e" providerId="ADAL" clId="{F3A9ECC7-93B1-41CD-95FD-680924ED76E3}" dt="2022-12-23T17:15:40.734" v="327" actId="20577"/>
        <pc:sldMkLst>
          <pc:docMk/>
          <pc:sldMk cId="2543941978" sldId="336"/>
        </pc:sldMkLst>
        <pc:spChg chg="del">
          <ac:chgData name="Lane, Kathleen" userId="d8586a00-d571-4eeb-bfc3-f42bf250439e" providerId="ADAL" clId="{F3A9ECC7-93B1-41CD-95FD-680924ED76E3}" dt="2022-12-22T15:51:49.586" v="0"/>
          <ac:spMkLst>
            <pc:docMk/>
            <pc:sldMk cId="2543941978" sldId="336"/>
            <ac:spMk id="3" creationId="{5A566965-2075-4DCB-AE1F-BE391667D1F1}"/>
          </ac:spMkLst>
        </pc:spChg>
        <pc:spChg chg="add mod">
          <ac:chgData name="Lane, Kathleen" userId="d8586a00-d571-4eeb-bfc3-f42bf250439e" providerId="ADAL" clId="{F3A9ECC7-93B1-41CD-95FD-680924ED76E3}" dt="2022-12-23T17:15:40.734" v="327" actId="20577"/>
          <ac:spMkLst>
            <pc:docMk/>
            <pc:sldMk cId="2543941978" sldId="336"/>
            <ac:spMk id="4" creationId="{F83D7040-EAA3-8B06-FA73-42A8F79BB1FB}"/>
          </ac:spMkLst>
        </pc:spChg>
        <pc:spChg chg="add del mod">
          <ac:chgData name="Lane, Kathleen" userId="d8586a00-d571-4eeb-bfc3-f42bf250439e" providerId="ADAL" clId="{F3A9ECC7-93B1-41CD-95FD-680924ED76E3}" dt="2022-12-22T15:51:59.165" v="2"/>
          <ac:spMkLst>
            <pc:docMk/>
            <pc:sldMk cId="2543941978" sldId="336"/>
            <ac:spMk id="5" creationId="{14F3EF8E-6A76-A0CF-8284-C6C28B8E528A}"/>
          </ac:spMkLst>
        </pc:spChg>
        <pc:spChg chg="add mod">
          <ac:chgData name="Lane, Kathleen" userId="d8586a00-d571-4eeb-bfc3-f42bf250439e" providerId="ADAL" clId="{F3A9ECC7-93B1-41CD-95FD-680924ED76E3}" dt="2022-12-22T15:52:09.696" v="3"/>
          <ac:spMkLst>
            <pc:docMk/>
            <pc:sldMk cId="2543941978" sldId="336"/>
            <ac:spMk id="6" creationId="{70D2B184-FB14-B2B2-C600-228750E9FDAC}"/>
          </ac:spMkLst>
        </pc:spChg>
      </pc:sldChg>
      <pc:sldChg chg="addSp delSp modSp mod">
        <pc:chgData name="Lane, Kathleen" userId="d8586a00-d571-4eeb-bfc3-f42bf250439e" providerId="ADAL" clId="{F3A9ECC7-93B1-41CD-95FD-680924ED76E3}" dt="2022-12-23T17:23:26.810" v="430" actId="21"/>
        <pc:sldMkLst>
          <pc:docMk/>
          <pc:sldMk cId="2817888206" sldId="339"/>
        </pc:sldMkLst>
        <pc:picChg chg="add del mod">
          <ac:chgData name="Lane, Kathleen" userId="d8586a00-d571-4eeb-bfc3-f42bf250439e" providerId="ADAL" clId="{F3A9ECC7-93B1-41CD-95FD-680924ED76E3}" dt="2022-12-23T17:23:26.810" v="430" actId="21"/>
          <ac:picMkLst>
            <pc:docMk/>
            <pc:sldMk cId="2817888206" sldId="339"/>
            <ac:picMk id="4" creationId="{468EB645-A28B-05B9-E2DE-FE06C721ADE3}"/>
          </ac:picMkLst>
        </pc:picChg>
      </pc:sldChg>
      <pc:sldChg chg="modSp mod">
        <pc:chgData name="Lane, Kathleen" userId="d8586a00-d571-4eeb-bfc3-f42bf250439e" providerId="ADAL" clId="{F3A9ECC7-93B1-41CD-95FD-680924ED76E3}" dt="2022-12-22T15:54:57.035" v="7" actId="20577"/>
        <pc:sldMkLst>
          <pc:docMk/>
          <pc:sldMk cId="3171318754" sldId="341"/>
        </pc:sldMkLst>
        <pc:spChg chg="mod">
          <ac:chgData name="Lane, Kathleen" userId="d8586a00-d571-4eeb-bfc3-f42bf250439e" providerId="ADAL" clId="{F3A9ECC7-93B1-41CD-95FD-680924ED76E3}" dt="2022-12-22T15:54:57.035" v="7" actId="20577"/>
          <ac:spMkLst>
            <pc:docMk/>
            <pc:sldMk cId="3171318754" sldId="341"/>
            <ac:spMk id="2" creationId="{80EE573E-7600-6E2F-B66D-F18D9386C32C}"/>
          </ac:spMkLst>
        </pc:spChg>
      </pc:sldChg>
      <pc:sldChg chg="addSp modSp mod">
        <pc:chgData name="Lane, Kathleen" userId="d8586a00-d571-4eeb-bfc3-f42bf250439e" providerId="ADAL" clId="{F3A9ECC7-93B1-41CD-95FD-680924ED76E3}" dt="2022-12-23T17:24:49.121" v="438" actId="1076"/>
        <pc:sldMkLst>
          <pc:docMk/>
          <pc:sldMk cId="3973010838" sldId="342"/>
        </pc:sldMkLst>
        <pc:picChg chg="add mod">
          <ac:chgData name="Lane, Kathleen" userId="d8586a00-d571-4eeb-bfc3-f42bf250439e" providerId="ADAL" clId="{F3A9ECC7-93B1-41CD-95FD-680924ED76E3}" dt="2022-12-23T17:24:49.121" v="438" actId="1076"/>
          <ac:picMkLst>
            <pc:docMk/>
            <pc:sldMk cId="3973010838" sldId="342"/>
            <ac:picMk id="4" creationId="{777061C2-1D91-AE9B-3D67-5EF8F61A214D}"/>
          </ac:picMkLst>
        </pc:picChg>
      </pc:sldChg>
      <pc:sldChg chg="del">
        <pc:chgData name="Lane, Kathleen" userId="d8586a00-d571-4eeb-bfc3-f42bf250439e" providerId="ADAL" clId="{F3A9ECC7-93B1-41CD-95FD-680924ED76E3}" dt="2022-12-23T17:04:46.811" v="161" actId="47"/>
        <pc:sldMkLst>
          <pc:docMk/>
          <pc:sldMk cId="2058685012" sldId="344"/>
        </pc:sldMkLst>
      </pc:sldChg>
      <pc:sldChg chg="delSp add mod">
        <pc:chgData name="Lane, Kathleen" userId="d8586a00-d571-4eeb-bfc3-f42bf250439e" providerId="ADAL" clId="{F3A9ECC7-93B1-41CD-95FD-680924ED76E3}" dt="2022-12-23T17:17:26.221" v="332" actId="478"/>
        <pc:sldMkLst>
          <pc:docMk/>
          <pc:sldMk cId="301368859" sldId="653"/>
        </pc:sldMkLst>
        <pc:spChg chg="del">
          <ac:chgData name="Lane, Kathleen" userId="d8586a00-d571-4eeb-bfc3-f42bf250439e" providerId="ADAL" clId="{F3A9ECC7-93B1-41CD-95FD-680924ED76E3}" dt="2022-12-23T17:17:26.221" v="332" actId="478"/>
          <ac:spMkLst>
            <pc:docMk/>
            <pc:sldMk cId="301368859" sldId="653"/>
            <ac:spMk id="3" creationId="{00000000-0000-0000-0000-000000000000}"/>
          </ac:spMkLst>
        </pc:spChg>
      </pc:sldChg>
      <pc:sldChg chg="add">
        <pc:chgData name="Lane, Kathleen" userId="d8586a00-d571-4eeb-bfc3-f42bf250439e" providerId="ADAL" clId="{F3A9ECC7-93B1-41CD-95FD-680924ED76E3}" dt="2022-12-30T14:13:11.759" v="463"/>
        <pc:sldMkLst>
          <pc:docMk/>
          <pc:sldMk cId="1008470295" sldId="749"/>
        </pc:sldMkLst>
      </pc:sldChg>
      <pc:sldChg chg="modSp add mod">
        <pc:chgData name="Lane, Kathleen" userId="d8586a00-d571-4eeb-bfc3-f42bf250439e" providerId="ADAL" clId="{F3A9ECC7-93B1-41CD-95FD-680924ED76E3}" dt="2022-12-23T17:03:43.049" v="160" actId="120"/>
        <pc:sldMkLst>
          <pc:docMk/>
          <pc:sldMk cId="3638041438" sldId="803"/>
        </pc:sldMkLst>
        <pc:spChg chg="mod">
          <ac:chgData name="Lane, Kathleen" userId="d8586a00-d571-4eeb-bfc3-f42bf250439e" providerId="ADAL" clId="{F3A9ECC7-93B1-41CD-95FD-680924ED76E3}" dt="2022-12-23T17:03:43.049" v="160" actId="120"/>
          <ac:spMkLst>
            <pc:docMk/>
            <pc:sldMk cId="3638041438" sldId="803"/>
            <ac:spMk id="7" creationId="{00000000-0000-0000-0000-000000000000}"/>
          </ac:spMkLst>
        </pc:spChg>
      </pc:sldChg>
      <pc:sldChg chg="modSp add mod ord">
        <pc:chgData name="Lane, Kathleen" userId="d8586a00-d571-4eeb-bfc3-f42bf250439e" providerId="ADAL" clId="{F3A9ECC7-93B1-41CD-95FD-680924ED76E3}" dt="2022-12-30T14:19:59.227" v="477"/>
        <pc:sldMkLst>
          <pc:docMk/>
          <pc:sldMk cId="1936975617" sldId="812"/>
        </pc:sldMkLst>
        <pc:spChg chg="mod">
          <ac:chgData name="Lane, Kathleen" userId="d8586a00-d571-4eeb-bfc3-f42bf250439e" providerId="ADAL" clId="{F3A9ECC7-93B1-41CD-95FD-680924ED76E3}" dt="2022-12-30T14:19:36.272" v="471" actId="1076"/>
          <ac:spMkLst>
            <pc:docMk/>
            <pc:sldMk cId="1936975617" sldId="812"/>
            <ac:spMk id="8" creationId="{D0F4F26D-2A20-FC88-F85D-AD65867A303A}"/>
          </ac:spMkLst>
        </pc:spChg>
      </pc:sldChg>
      <pc:sldChg chg="add">
        <pc:chgData name="Lane, Kathleen" userId="d8586a00-d571-4eeb-bfc3-f42bf250439e" providerId="ADAL" clId="{F3A9ECC7-93B1-41CD-95FD-680924ED76E3}" dt="2022-12-23T17:02:37.093" v="61"/>
        <pc:sldMkLst>
          <pc:docMk/>
          <pc:sldMk cId="2485129672" sldId="891"/>
        </pc:sldMkLst>
      </pc:sldChg>
      <pc:sldChg chg="add">
        <pc:chgData name="Lane, Kathleen" userId="d8586a00-d571-4eeb-bfc3-f42bf250439e" providerId="ADAL" clId="{F3A9ECC7-93B1-41CD-95FD-680924ED76E3}" dt="2022-12-23T17:02:37.093" v="61"/>
        <pc:sldMkLst>
          <pc:docMk/>
          <pc:sldMk cId="1707665325" sldId="892"/>
        </pc:sldMkLst>
      </pc:sldChg>
      <pc:sldChg chg="add ord">
        <pc:chgData name="Lane, Kathleen" userId="d8586a00-d571-4eeb-bfc3-f42bf250439e" providerId="ADAL" clId="{F3A9ECC7-93B1-41CD-95FD-680924ED76E3}" dt="2022-12-30T14:19:56.223" v="475"/>
        <pc:sldMkLst>
          <pc:docMk/>
          <pc:sldMk cId="2686591725" sldId="893"/>
        </pc:sldMkLst>
      </pc:sldChg>
      <pc:sldChg chg="add">
        <pc:chgData name="Lane, Kathleen" userId="d8586a00-d571-4eeb-bfc3-f42bf250439e" providerId="ADAL" clId="{F3A9ECC7-93B1-41CD-95FD-680924ED76E3}" dt="2022-12-23T17:02:37.093" v="61"/>
        <pc:sldMkLst>
          <pc:docMk/>
          <pc:sldMk cId="3563780002" sldId="1089"/>
        </pc:sldMkLst>
      </pc:sldChg>
      <pc:sldChg chg="add">
        <pc:chgData name="Lane, Kathleen" userId="d8586a00-d571-4eeb-bfc3-f42bf250439e" providerId="ADAL" clId="{F3A9ECC7-93B1-41CD-95FD-680924ED76E3}" dt="2022-12-23T17:02:37.093" v="61"/>
        <pc:sldMkLst>
          <pc:docMk/>
          <pc:sldMk cId="715704058" sldId="1094"/>
        </pc:sldMkLst>
      </pc:sldChg>
      <pc:sldChg chg="modSp add mod">
        <pc:chgData name="Lane, Kathleen" userId="d8586a00-d571-4eeb-bfc3-f42bf250439e" providerId="ADAL" clId="{F3A9ECC7-93B1-41CD-95FD-680924ED76E3}" dt="2022-12-23T17:03:25.306" v="158" actId="1076"/>
        <pc:sldMkLst>
          <pc:docMk/>
          <pc:sldMk cId="864049771" sldId="1104"/>
        </pc:sldMkLst>
        <pc:spChg chg="mod">
          <ac:chgData name="Lane, Kathleen" userId="d8586a00-d571-4eeb-bfc3-f42bf250439e" providerId="ADAL" clId="{F3A9ECC7-93B1-41CD-95FD-680924ED76E3}" dt="2022-12-23T17:03:25.306" v="158" actId="1076"/>
          <ac:spMkLst>
            <pc:docMk/>
            <pc:sldMk cId="864049771" sldId="1104"/>
            <ac:spMk id="13" creationId="{52408ADE-DE3A-48BF-B81E-639E248994D1}"/>
          </ac:spMkLst>
        </pc:spChg>
      </pc:sldChg>
      <pc:sldChg chg="add">
        <pc:chgData name="Lane, Kathleen" userId="d8586a00-d571-4eeb-bfc3-f42bf250439e" providerId="ADAL" clId="{F3A9ECC7-93B1-41CD-95FD-680924ED76E3}" dt="2022-12-30T14:13:55.315" v="464"/>
        <pc:sldMkLst>
          <pc:docMk/>
          <pc:sldMk cId="2786174302" sldId="1425"/>
        </pc:sldMkLst>
      </pc:sldChg>
      <pc:sldChg chg="add del">
        <pc:chgData name="Lane, Kathleen" userId="d8586a00-d571-4eeb-bfc3-f42bf250439e" providerId="ADAL" clId="{F3A9ECC7-93B1-41CD-95FD-680924ED76E3}" dt="2022-12-23T17:01:19.745" v="59" actId="2696"/>
        <pc:sldMkLst>
          <pc:docMk/>
          <pc:sldMk cId="1277241661" sldId="1428"/>
        </pc:sldMkLst>
      </pc:sldChg>
      <pc:sldChg chg="add ord">
        <pc:chgData name="Lane, Kathleen" userId="d8586a00-d571-4eeb-bfc3-f42bf250439e" providerId="ADAL" clId="{F3A9ECC7-93B1-41CD-95FD-680924ED76E3}" dt="2022-12-29T22:36:28.140" v="454"/>
        <pc:sldMkLst>
          <pc:docMk/>
          <pc:sldMk cId="1863468700" sldId="1428"/>
        </pc:sldMkLst>
      </pc:sldChg>
      <pc:sldChg chg="add del">
        <pc:chgData name="Lane, Kathleen" userId="d8586a00-d571-4eeb-bfc3-f42bf250439e" providerId="ADAL" clId="{F3A9ECC7-93B1-41CD-95FD-680924ED76E3}" dt="2022-12-23T16:59:36.507" v="56" actId="2696"/>
        <pc:sldMkLst>
          <pc:docMk/>
          <pc:sldMk cId="4206840694" sldId="1428"/>
        </pc:sldMkLst>
      </pc:sldChg>
      <pc:sldChg chg="modSp add mod">
        <pc:chgData name="Lane, Kathleen" userId="d8586a00-d571-4eeb-bfc3-f42bf250439e" providerId="ADAL" clId="{F3A9ECC7-93B1-41CD-95FD-680924ED76E3}" dt="2022-12-23T17:22:35.375" v="425" actId="5793"/>
        <pc:sldMkLst>
          <pc:docMk/>
          <pc:sldMk cId="576942608" sldId="1491"/>
        </pc:sldMkLst>
        <pc:spChg chg="mod">
          <ac:chgData name="Lane, Kathleen" userId="d8586a00-d571-4eeb-bfc3-f42bf250439e" providerId="ADAL" clId="{F3A9ECC7-93B1-41CD-95FD-680924ED76E3}" dt="2022-12-23T17:22:35.375" v="425" actId="5793"/>
          <ac:spMkLst>
            <pc:docMk/>
            <pc:sldMk cId="576942608" sldId="1491"/>
            <ac:spMk id="15" creationId="{2027530F-CAFC-4B0F-A9FD-63F649A2D7FB}"/>
          </ac:spMkLst>
        </pc:spChg>
      </pc:sldChg>
      <pc:sldChg chg="del">
        <pc:chgData name="Lane, Kathleen" userId="d8586a00-d571-4eeb-bfc3-f42bf250439e" providerId="ADAL" clId="{F3A9ECC7-93B1-41CD-95FD-680924ED76E3}" dt="2022-12-23T16:59:36.507" v="56" actId="2696"/>
        <pc:sldMkLst>
          <pc:docMk/>
          <pc:sldMk cId="1515580702" sldId="1491"/>
        </pc:sldMkLst>
      </pc:sldChg>
      <pc:sldChg chg="addSp modSp del">
        <pc:chgData name="Lane, Kathleen" userId="d8586a00-d571-4eeb-bfc3-f42bf250439e" providerId="ADAL" clId="{F3A9ECC7-93B1-41CD-95FD-680924ED76E3}" dt="2022-12-23T17:21:46.058" v="418" actId="47"/>
        <pc:sldMkLst>
          <pc:docMk/>
          <pc:sldMk cId="1908455751" sldId="1533"/>
        </pc:sldMkLst>
        <pc:spChg chg="add mod">
          <ac:chgData name="Lane, Kathleen" userId="d8586a00-d571-4eeb-bfc3-f42bf250439e" providerId="ADAL" clId="{F3A9ECC7-93B1-41CD-95FD-680924ED76E3}" dt="2022-12-23T17:18:01.943" v="333"/>
          <ac:spMkLst>
            <pc:docMk/>
            <pc:sldMk cId="1908455751" sldId="1533"/>
            <ac:spMk id="3" creationId="{BBEC5937-2B64-49B0-437B-A96ACF847D8E}"/>
          </ac:spMkLst>
        </pc:spChg>
      </pc:sldChg>
      <pc:sldChg chg="add">
        <pc:chgData name="Lane, Kathleen" userId="d8586a00-d571-4eeb-bfc3-f42bf250439e" providerId="ADAL" clId="{F3A9ECC7-93B1-41CD-95FD-680924ED76E3}" dt="2022-12-30T14:13:55.315" v="464"/>
        <pc:sldMkLst>
          <pc:docMk/>
          <pc:sldMk cId="551526594" sldId="1534"/>
        </pc:sldMkLst>
      </pc:sldChg>
      <pc:sldChg chg="add">
        <pc:chgData name="Lane, Kathleen" userId="d8586a00-d571-4eeb-bfc3-f42bf250439e" providerId="ADAL" clId="{F3A9ECC7-93B1-41CD-95FD-680924ED76E3}" dt="2022-12-30T14:13:55.315" v="464"/>
        <pc:sldMkLst>
          <pc:docMk/>
          <pc:sldMk cId="2897303351" sldId="1535"/>
        </pc:sldMkLst>
      </pc:sldChg>
      <pc:sldChg chg="add">
        <pc:chgData name="Lane, Kathleen" userId="d8586a00-d571-4eeb-bfc3-f42bf250439e" providerId="ADAL" clId="{F3A9ECC7-93B1-41CD-95FD-680924ED76E3}" dt="2022-12-29T22:35:35.153" v="449"/>
        <pc:sldMkLst>
          <pc:docMk/>
          <pc:sldMk cId="2910899802" sldId="1588"/>
        </pc:sldMkLst>
      </pc:sldChg>
      <pc:sldChg chg="add del">
        <pc:chgData name="Lane, Kathleen" userId="d8586a00-d571-4eeb-bfc3-f42bf250439e" providerId="ADAL" clId="{F3A9ECC7-93B1-41CD-95FD-680924ED76E3}" dt="2022-12-23T16:59:36.507" v="56" actId="2696"/>
        <pc:sldMkLst>
          <pc:docMk/>
          <pc:sldMk cId="681357722" sldId="1594"/>
        </pc:sldMkLst>
      </pc:sldChg>
      <pc:sldChg chg="add del">
        <pc:chgData name="Lane, Kathleen" userId="d8586a00-d571-4eeb-bfc3-f42bf250439e" providerId="ADAL" clId="{F3A9ECC7-93B1-41CD-95FD-680924ED76E3}" dt="2022-12-23T17:01:19.745" v="59" actId="2696"/>
        <pc:sldMkLst>
          <pc:docMk/>
          <pc:sldMk cId="1864972052" sldId="1594"/>
        </pc:sldMkLst>
      </pc:sldChg>
      <pc:sldChg chg="add del">
        <pc:chgData name="Lane, Kathleen" userId="d8586a00-d571-4eeb-bfc3-f42bf250439e" providerId="ADAL" clId="{F3A9ECC7-93B1-41CD-95FD-680924ED76E3}" dt="2022-12-29T22:35:46.452" v="451" actId="47"/>
        <pc:sldMkLst>
          <pc:docMk/>
          <pc:sldMk cId="3475609402" sldId="1594"/>
        </pc:sldMkLst>
      </pc:sldChg>
      <pc:sldChg chg="add del">
        <pc:chgData name="Lane, Kathleen" userId="d8586a00-d571-4eeb-bfc3-f42bf250439e" providerId="ADAL" clId="{F3A9ECC7-93B1-41CD-95FD-680924ED76E3}" dt="2022-12-23T16:59:36.507" v="56" actId="2696"/>
        <pc:sldMkLst>
          <pc:docMk/>
          <pc:sldMk cId="1028693173" sldId="1596"/>
        </pc:sldMkLst>
      </pc:sldChg>
      <pc:sldChg chg="add del">
        <pc:chgData name="Lane, Kathleen" userId="d8586a00-d571-4eeb-bfc3-f42bf250439e" providerId="ADAL" clId="{F3A9ECC7-93B1-41CD-95FD-680924ED76E3}" dt="2022-12-29T22:35:46.452" v="451" actId="47"/>
        <pc:sldMkLst>
          <pc:docMk/>
          <pc:sldMk cId="3430690237" sldId="1596"/>
        </pc:sldMkLst>
      </pc:sldChg>
      <pc:sldChg chg="add del">
        <pc:chgData name="Lane, Kathleen" userId="d8586a00-d571-4eeb-bfc3-f42bf250439e" providerId="ADAL" clId="{F3A9ECC7-93B1-41CD-95FD-680924ED76E3}" dt="2022-12-23T17:01:19.745" v="59" actId="2696"/>
        <pc:sldMkLst>
          <pc:docMk/>
          <pc:sldMk cId="3481420809" sldId="1596"/>
        </pc:sldMkLst>
      </pc:sldChg>
      <pc:sldChg chg="add del">
        <pc:chgData name="Lane, Kathleen" userId="d8586a00-d571-4eeb-bfc3-f42bf250439e" providerId="ADAL" clId="{F3A9ECC7-93B1-41CD-95FD-680924ED76E3}" dt="2022-12-23T16:59:36.507" v="56" actId="2696"/>
        <pc:sldMkLst>
          <pc:docMk/>
          <pc:sldMk cId="941464280" sldId="1597"/>
        </pc:sldMkLst>
      </pc:sldChg>
      <pc:sldChg chg="add del">
        <pc:chgData name="Lane, Kathleen" userId="d8586a00-d571-4eeb-bfc3-f42bf250439e" providerId="ADAL" clId="{F3A9ECC7-93B1-41CD-95FD-680924ED76E3}" dt="2022-12-29T22:35:46.452" v="451" actId="47"/>
        <pc:sldMkLst>
          <pc:docMk/>
          <pc:sldMk cId="1869215838" sldId="1597"/>
        </pc:sldMkLst>
      </pc:sldChg>
      <pc:sldChg chg="add del">
        <pc:chgData name="Lane, Kathleen" userId="d8586a00-d571-4eeb-bfc3-f42bf250439e" providerId="ADAL" clId="{F3A9ECC7-93B1-41CD-95FD-680924ED76E3}" dt="2022-12-23T17:01:19.745" v="59" actId="2696"/>
        <pc:sldMkLst>
          <pc:docMk/>
          <pc:sldMk cId="3247786837" sldId="1597"/>
        </pc:sldMkLst>
      </pc:sldChg>
      <pc:sldChg chg="add del">
        <pc:chgData name="Lane, Kathleen" userId="d8586a00-d571-4eeb-bfc3-f42bf250439e" providerId="ADAL" clId="{F3A9ECC7-93B1-41CD-95FD-680924ED76E3}" dt="2022-12-23T17:01:19.745" v="59" actId="2696"/>
        <pc:sldMkLst>
          <pc:docMk/>
          <pc:sldMk cId="271743876" sldId="1598"/>
        </pc:sldMkLst>
      </pc:sldChg>
      <pc:sldChg chg="add del">
        <pc:chgData name="Lane, Kathleen" userId="d8586a00-d571-4eeb-bfc3-f42bf250439e" providerId="ADAL" clId="{F3A9ECC7-93B1-41CD-95FD-680924ED76E3}" dt="2022-12-23T16:59:36.507" v="56" actId="2696"/>
        <pc:sldMkLst>
          <pc:docMk/>
          <pc:sldMk cId="1640141783" sldId="1598"/>
        </pc:sldMkLst>
      </pc:sldChg>
      <pc:sldChg chg="add del">
        <pc:chgData name="Lane, Kathleen" userId="d8586a00-d571-4eeb-bfc3-f42bf250439e" providerId="ADAL" clId="{F3A9ECC7-93B1-41CD-95FD-680924ED76E3}" dt="2022-12-29T22:35:46.452" v="451" actId="47"/>
        <pc:sldMkLst>
          <pc:docMk/>
          <pc:sldMk cId="3907565592" sldId="1598"/>
        </pc:sldMkLst>
      </pc:sldChg>
      <pc:sldChg chg="add del">
        <pc:chgData name="Lane, Kathleen" userId="d8586a00-d571-4eeb-bfc3-f42bf250439e" providerId="ADAL" clId="{F3A9ECC7-93B1-41CD-95FD-680924ED76E3}" dt="2022-12-23T17:01:19.745" v="59" actId="2696"/>
        <pc:sldMkLst>
          <pc:docMk/>
          <pc:sldMk cId="1680328482" sldId="1599"/>
        </pc:sldMkLst>
      </pc:sldChg>
      <pc:sldChg chg="add del">
        <pc:chgData name="Lane, Kathleen" userId="d8586a00-d571-4eeb-bfc3-f42bf250439e" providerId="ADAL" clId="{F3A9ECC7-93B1-41CD-95FD-680924ED76E3}" dt="2022-12-23T16:59:36.507" v="56" actId="2696"/>
        <pc:sldMkLst>
          <pc:docMk/>
          <pc:sldMk cId="2303151307" sldId="1599"/>
        </pc:sldMkLst>
      </pc:sldChg>
      <pc:sldChg chg="add del">
        <pc:chgData name="Lane, Kathleen" userId="d8586a00-d571-4eeb-bfc3-f42bf250439e" providerId="ADAL" clId="{F3A9ECC7-93B1-41CD-95FD-680924ED76E3}" dt="2022-12-29T22:36:11.067" v="452" actId="47"/>
        <pc:sldMkLst>
          <pc:docMk/>
          <pc:sldMk cId="3870889185" sldId="1599"/>
        </pc:sldMkLst>
      </pc:sldChg>
      <pc:sldChg chg="del">
        <pc:chgData name="Lane, Kathleen" userId="d8586a00-d571-4eeb-bfc3-f42bf250439e" providerId="ADAL" clId="{F3A9ECC7-93B1-41CD-95FD-680924ED76E3}" dt="2022-12-23T17:21:12.158" v="417" actId="47"/>
        <pc:sldMkLst>
          <pc:docMk/>
          <pc:sldMk cId="1621290183" sldId="1610"/>
        </pc:sldMkLst>
      </pc:sldChg>
      <pc:sldChg chg="add">
        <pc:chgData name="Lane, Kathleen" userId="d8586a00-d571-4eeb-bfc3-f42bf250439e" providerId="ADAL" clId="{F3A9ECC7-93B1-41CD-95FD-680924ED76E3}" dt="2022-12-30T14:13:11.759" v="463"/>
        <pc:sldMkLst>
          <pc:docMk/>
          <pc:sldMk cId="2555008547" sldId="1610"/>
        </pc:sldMkLst>
      </pc:sldChg>
      <pc:sldChg chg="addSp delSp modSp mod">
        <pc:chgData name="Lane, Kathleen" userId="d8586a00-d571-4eeb-bfc3-f42bf250439e" providerId="ADAL" clId="{F3A9ECC7-93B1-41CD-95FD-680924ED76E3}" dt="2022-12-23T17:12:04.170" v="310" actId="1076"/>
        <pc:sldMkLst>
          <pc:docMk/>
          <pc:sldMk cId="1039973346" sldId="1613"/>
        </pc:sldMkLst>
        <pc:spChg chg="del mod">
          <ac:chgData name="Lane, Kathleen" userId="d8586a00-d571-4eeb-bfc3-f42bf250439e" providerId="ADAL" clId="{F3A9ECC7-93B1-41CD-95FD-680924ED76E3}" dt="2022-12-23T17:11:10.949" v="296" actId="478"/>
          <ac:spMkLst>
            <pc:docMk/>
            <pc:sldMk cId="1039973346" sldId="1613"/>
            <ac:spMk id="15" creationId="{2027530F-CAFC-4B0F-A9FD-63F649A2D7FB}"/>
          </ac:spMkLst>
        </pc:spChg>
        <pc:graphicFrameChg chg="add mod modGraphic">
          <ac:chgData name="Lane, Kathleen" userId="d8586a00-d571-4eeb-bfc3-f42bf250439e" providerId="ADAL" clId="{F3A9ECC7-93B1-41CD-95FD-680924ED76E3}" dt="2022-12-23T17:11:49.204" v="307" actId="20577"/>
          <ac:graphicFrameMkLst>
            <pc:docMk/>
            <pc:sldMk cId="1039973346" sldId="1613"/>
            <ac:graphicFrameMk id="16" creationId="{740548A5-4EBA-512F-719B-E324EDFC089B}"/>
          </ac:graphicFrameMkLst>
        </pc:graphicFrameChg>
        <pc:picChg chg="add mod">
          <ac:chgData name="Lane, Kathleen" userId="d8586a00-d571-4eeb-bfc3-f42bf250439e" providerId="ADAL" clId="{F3A9ECC7-93B1-41CD-95FD-680924ED76E3}" dt="2022-12-23T17:12:04.170" v="310" actId="1076"/>
          <ac:picMkLst>
            <pc:docMk/>
            <pc:sldMk cId="1039973346" sldId="1613"/>
            <ac:picMk id="17" creationId="{7693BD5B-1178-2C8C-0B52-B46D55ECC59A}"/>
          </ac:picMkLst>
        </pc:picChg>
      </pc:sldChg>
      <pc:sldChg chg="modSp add del mod">
        <pc:chgData name="Lane, Kathleen" userId="d8586a00-d571-4eeb-bfc3-f42bf250439e" providerId="ADAL" clId="{F3A9ECC7-93B1-41CD-95FD-680924ED76E3}" dt="2022-12-29T22:42:49.939" v="458"/>
        <pc:sldMkLst>
          <pc:docMk/>
          <pc:sldMk cId="2217445984" sldId="1614"/>
        </pc:sldMkLst>
        <pc:spChg chg="mod">
          <ac:chgData name="Lane, Kathleen" userId="d8586a00-d571-4eeb-bfc3-f42bf250439e" providerId="ADAL" clId="{F3A9ECC7-93B1-41CD-95FD-680924ED76E3}" dt="2022-12-23T17:14:55.847" v="322" actId="21"/>
          <ac:spMkLst>
            <pc:docMk/>
            <pc:sldMk cId="2217445984" sldId="1614"/>
            <ac:spMk id="15" creationId="{2027530F-CAFC-4B0F-A9FD-63F649A2D7FB}"/>
          </ac:spMkLst>
        </pc:spChg>
      </pc:sldChg>
      <pc:sldChg chg="del">
        <pc:chgData name="Lane, Kathleen" userId="d8586a00-d571-4eeb-bfc3-f42bf250439e" providerId="ADAL" clId="{F3A9ECC7-93B1-41CD-95FD-680924ED76E3}" dt="2022-12-23T17:15:58.590" v="328" actId="47"/>
        <pc:sldMkLst>
          <pc:docMk/>
          <pc:sldMk cId="2486627578" sldId="1615"/>
        </pc:sldMkLst>
      </pc:sldChg>
      <pc:sldChg chg="del">
        <pc:chgData name="Lane, Kathleen" userId="d8586a00-d571-4eeb-bfc3-f42bf250439e" providerId="ADAL" clId="{F3A9ECC7-93B1-41CD-95FD-680924ED76E3}" dt="2022-12-23T17:04:46.811" v="161" actId="47"/>
        <pc:sldMkLst>
          <pc:docMk/>
          <pc:sldMk cId="3334579261" sldId="1618"/>
        </pc:sldMkLst>
      </pc:sldChg>
      <pc:sldChg chg="del">
        <pc:chgData name="Lane, Kathleen" userId="d8586a00-d571-4eeb-bfc3-f42bf250439e" providerId="ADAL" clId="{F3A9ECC7-93B1-41CD-95FD-680924ED76E3}" dt="2022-12-23T17:04:46.811" v="161" actId="47"/>
        <pc:sldMkLst>
          <pc:docMk/>
          <pc:sldMk cId="2973060442" sldId="1619"/>
        </pc:sldMkLst>
      </pc:sldChg>
      <pc:sldChg chg="add del">
        <pc:chgData name="Lane, Kathleen" userId="d8586a00-d571-4eeb-bfc3-f42bf250439e" providerId="ADAL" clId="{F3A9ECC7-93B1-41CD-95FD-680924ED76E3}" dt="2022-12-29T22:40:59.313" v="456" actId="2696"/>
        <pc:sldMkLst>
          <pc:docMk/>
          <pc:sldMk cId="3238587957" sldId="1620"/>
        </pc:sldMkLst>
      </pc:sldChg>
      <pc:sldChg chg="add">
        <pc:chgData name="Lane, Kathleen" userId="d8586a00-d571-4eeb-bfc3-f42bf250439e" providerId="ADAL" clId="{F3A9ECC7-93B1-41CD-95FD-680924ED76E3}" dt="2022-12-29T22:41:07.072" v="457"/>
        <pc:sldMkLst>
          <pc:docMk/>
          <pc:sldMk cId="3559082958" sldId="1620"/>
        </pc:sldMkLst>
      </pc:sldChg>
      <pc:sldChg chg="del">
        <pc:chgData name="Lane, Kathleen" userId="d8586a00-d571-4eeb-bfc3-f42bf250439e" providerId="ADAL" clId="{F3A9ECC7-93B1-41CD-95FD-680924ED76E3}" dt="2022-12-23T17:04:46.811" v="161" actId="47"/>
        <pc:sldMkLst>
          <pc:docMk/>
          <pc:sldMk cId="1469078801" sldId="1621"/>
        </pc:sldMkLst>
      </pc:sldChg>
      <pc:sldChg chg="del">
        <pc:chgData name="Lane, Kathleen" userId="d8586a00-d571-4eeb-bfc3-f42bf250439e" providerId="ADAL" clId="{F3A9ECC7-93B1-41CD-95FD-680924ED76E3}" dt="2022-12-23T17:04:46.811" v="161" actId="47"/>
        <pc:sldMkLst>
          <pc:docMk/>
          <pc:sldMk cId="2665121047" sldId="1622"/>
        </pc:sldMkLst>
      </pc:sldChg>
      <pc:sldChg chg="modSp add del mod">
        <pc:chgData name="Lane, Kathleen" userId="d8586a00-d571-4eeb-bfc3-f42bf250439e" providerId="ADAL" clId="{F3A9ECC7-93B1-41CD-95FD-680924ED76E3}" dt="2022-12-30T14:20:02.730" v="478" actId="47"/>
        <pc:sldMkLst>
          <pc:docMk/>
          <pc:sldMk cId="3451300418" sldId="1622"/>
        </pc:sldMkLst>
        <pc:spChg chg="mod">
          <ac:chgData name="Lane, Kathleen" userId="d8586a00-d571-4eeb-bfc3-f42bf250439e" providerId="ADAL" clId="{F3A9ECC7-93B1-41CD-95FD-680924ED76E3}" dt="2022-12-30T14:19:03.827" v="466" actId="1076"/>
          <ac:spMkLst>
            <pc:docMk/>
            <pc:sldMk cId="3451300418" sldId="1622"/>
            <ac:spMk id="5" creationId="{0F4DC229-F567-FBAB-985E-88BE938DD3B3}"/>
          </ac:spMkLst>
        </pc:spChg>
      </pc:sldChg>
      <pc:sldChg chg="addSp modSp add mod">
        <pc:chgData name="Lane, Kathleen" userId="d8586a00-d571-4eeb-bfc3-f42bf250439e" providerId="ADAL" clId="{F3A9ECC7-93B1-41CD-95FD-680924ED76E3}" dt="2022-12-23T17:24:04.726" v="436" actId="20577"/>
        <pc:sldMkLst>
          <pc:docMk/>
          <pc:sldMk cId="852592445" sldId="1628"/>
        </pc:sldMkLst>
        <pc:spChg chg="mod">
          <ac:chgData name="Lane, Kathleen" userId="d8586a00-d571-4eeb-bfc3-f42bf250439e" providerId="ADAL" clId="{F3A9ECC7-93B1-41CD-95FD-680924ED76E3}" dt="2022-12-23T17:20:19.542" v="389" actId="20577"/>
          <ac:spMkLst>
            <pc:docMk/>
            <pc:sldMk cId="852592445" sldId="1628"/>
            <ac:spMk id="2" creationId="{BD7BE0D6-FDF1-849D-9074-87ACA3EF7E27}"/>
          </ac:spMkLst>
        </pc:spChg>
        <pc:spChg chg="mod">
          <ac:chgData name="Lane, Kathleen" userId="d8586a00-d571-4eeb-bfc3-f42bf250439e" providerId="ADAL" clId="{F3A9ECC7-93B1-41CD-95FD-680924ED76E3}" dt="2022-12-23T17:21:06.376" v="415" actId="27636"/>
          <ac:spMkLst>
            <pc:docMk/>
            <pc:sldMk cId="852592445" sldId="1628"/>
            <ac:spMk id="4" creationId="{50DA3047-3999-0A22-6B34-858DDE8C02DD}"/>
          </ac:spMkLst>
        </pc:spChg>
        <pc:spChg chg="mod">
          <ac:chgData name="Lane, Kathleen" userId="d8586a00-d571-4eeb-bfc3-f42bf250439e" providerId="ADAL" clId="{F3A9ECC7-93B1-41CD-95FD-680924ED76E3}" dt="2022-12-23T17:20:23.805" v="397" actId="20577"/>
          <ac:spMkLst>
            <pc:docMk/>
            <pc:sldMk cId="852592445" sldId="1628"/>
            <ac:spMk id="5" creationId="{3C49060F-D1F3-BCAB-B4AE-E565A3F751EE}"/>
          </ac:spMkLst>
        </pc:spChg>
        <pc:spChg chg="mod">
          <ac:chgData name="Lane, Kathleen" userId="d8586a00-d571-4eeb-bfc3-f42bf250439e" providerId="ADAL" clId="{F3A9ECC7-93B1-41CD-95FD-680924ED76E3}" dt="2022-12-23T17:24:04.726" v="436" actId="20577"/>
          <ac:spMkLst>
            <pc:docMk/>
            <pc:sldMk cId="852592445" sldId="1628"/>
            <ac:spMk id="6" creationId="{9395ECE1-BAF6-6424-BA1E-0116A363A774}"/>
          </ac:spMkLst>
        </pc:spChg>
        <pc:picChg chg="add mod">
          <ac:chgData name="Lane, Kathleen" userId="d8586a00-d571-4eeb-bfc3-f42bf250439e" providerId="ADAL" clId="{F3A9ECC7-93B1-41CD-95FD-680924ED76E3}" dt="2022-12-23T17:23:59.650" v="435" actId="1076"/>
          <ac:picMkLst>
            <pc:docMk/>
            <pc:sldMk cId="852592445" sldId="1628"/>
            <ac:picMk id="7" creationId="{3F5EDA53-66ED-3B5A-01AB-658C561EA51E}"/>
          </ac:picMkLst>
        </pc:picChg>
      </pc:sldChg>
      <pc:sldChg chg="add">
        <pc:chgData name="Lane, Kathleen" userId="d8586a00-d571-4eeb-bfc3-f42bf250439e" providerId="ADAL" clId="{F3A9ECC7-93B1-41CD-95FD-680924ED76E3}" dt="2022-12-29T22:35:35.153" v="449"/>
        <pc:sldMkLst>
          <pc:docMk/>
          <pc:sldMk cId="4119488740" sldId="1630"/>
        </pc:sldMkLst>
      </pc:sldChg>
      <pc:sldChg chg="ord">
        <pc:chgData name="Lane, Kathleen" userId="d8586a00-d571-4eeb-bfc3-f42bf250439e" providerId="ADAL" clId="{F3A9ECC7-93B1-41CD-95FD-680924ED76E3}" dt="2022-12-30T14:02:07.051" v="461"/>
        <pc:sldMkLst>
          <pc:docMk/>
          <pc:sldMk cId="3229898303" sldId="1636"/>
        </pc:sldMkLst>
      </pc:sldChg>
      <pc:sldChg chg="add del">
        <pc:chgData name="Lane, Kathleen" userId="d8586a00-d571-4eeb-bfc3-f42bf250439e" providerId="ADAL" clId="{F3A9ECC7-93B1-41CD-95FD-680924ED76E3}" dt="2022-12-23T17:01:19.745" v="59" actId="2696"/>
        <pc:sldMkLst>
          <pc:docMk/>
          <pc:sldMk cId="134813281" sldId="1637"/>
        </pc:sldMkLst>
      </pc:sldChg>
      <pc:sldChg chg="add del">
        <pc:chgData name="Lane, Kathleen" userId="d8586a00-d571-4eeb-bfc3-f42bf250439e" providerId="ADAL" clId="{F3A9ECC7-93B1-41CD-95FD-680924ED76E3}" dt="2022-12-29T22:36:11.067" v="452" actId="47"/>
        <pc:sldMkLst>
          <pc:docMk/>
          <pc:sldMk cId="1739536893" sldId="1637"/>
        </pc:sldMkLst>
      </pc:sldChg>
      <pc:sldChg chg="add del">
        <pc:chgData name="Lane, Kathleen" userId="d8586a00-d571-4eeb-bfc3-f42bf250439e" providerId="ADAL" clId="{F3A9ECC7-93B1-41CD-95FD-680924ED76E3}" dt="2022-12-23T16:59:36.507" v="56" actId="2696"/>
        <pc:sldMkLst>
          <pc:docMk/>
          <pc:sldMk cId="1787855055" sldId="1637"/>
        </pc:sldMkLst>
      </pc:sldChg>
      <pc:sldChg chg="add del">
        <pc:chgData name="Lane, Kathleen" userId="d8586a00-d571-4eeb-bfc3-f42bf250439e" providerId="ADAL" clId="{F3A9ECC7-93B1-41CD-95FD-680924ED76E3}" dt="2022-12-23T17:01:19.745" v="59" actId="2696"/>
        <pc:sldMkLst>
          <pc:docMk/>
          <pc:sldMk cId="260988692" sldId="1638"/>
        </pc:sldMkLst>
      </pc:sldChg>
      <pc:sldChg chg="add del">
        <pc:chgData name="Lane, Kathleen" userId="d8586a00-d571-4eeb-bfc3-f42bf250439e" providerId="ADAL" clId="{F3A9ECC7-93B1-41CD-95FD-680924ED76E3}" dt="2022-12-29T22:36:11.067" v="452" actId="47"/>
        <pc:sldMkLst>
          <pc:docMk/>
          <pc:sldMk cId="520474906" sldId="1638"/>
        </pc:sldMkLst>
      </pc:sldChg>
      <pc:sldChg chg="add del">
        <pc:chgData name="Lane, Kathleen" userId="d8586a00-d571-4eeb-bfc3-f42bf250439e" providerId="ADAL" clId="{F3A9ECC7-93B1-41CD-95FD-680924ED76E3}" dt="2022-12-23T16:59:36.507" v="56" actId="2696"/>
        <pc:sldMkLst>
          <pc:docMk/>
          <pc:sldMk cId="1149299130" sldId="1638"/>
        </pc:sldMkLst>
      </pc:sldChg>
      <pc:sldChg chg="add">
        <pc:chgData name="Lane, Kathleen" userId="d8586a00-d571-4eeb-bfc3-f42bf250439e" providerId="ADAL" clId="{F3A9ECC7-93B1-41CD-95FD-680924ED76E3}" dt="2022-12-23T17:06:56.744" v="162"/>
        <pc:sldMkLst>
          <pc:docMk/>
          <pc:sldMk cId="3998463668" sldId="1651"/>
        </pc:sldMkLst>
      </pc:sldChg>
      <pc:sldChg chg="del">
        <pc:chgData name="Lane, Kathleen" userId="d8586a00-d571-4eeb-bfc3-f42bf250439e" providerId="ADAL" clId="{F3A9ECC7-93B1-41CD-95FD-680924ED76E3}" dt="2022-12-22T15:52:31.062" v="4" actId="2696"/>
        <pc:sldMkLst>
          <pc:docMk/>
          <pc:sldMk cId="2314103167" sldId="1694"/>
        </pc:sldMkLst>
      </pc:sldChg>
      <pc:sldChg chg="del">
        <pc:chgData name="Lane, Kathleen" userId="d8586a00-d571-4eeb-bfc3-f42bf250439e" providerId="ADAL" clId="{F3A9ECC7-93B1-41CD-95FD-680924ED76E3}" dt="2022-12-23T16:30:46.665" v="52" actId="2696"/>
        <pc:sldMkLst>
          <pc:docMk/>
          <pc:sldMk cId="1979835720" sldId="1695"/>
        </pc:sldMkLst>
      </pc:sldChg>
      <pc:sldChg chg="del">
        <pc:chgData name="Lane, Kathleen" userId="d8586a00-d571-4eeb-bfc3-f42bf250439e" providerId="ADAL" clId="{F3A9ECC7-93B1-41CD-95FD-680924ED76E3}" dt="2022-12-23T16:30:33.101" v="51" actId="2696"/>
        <pc:sldMkLst>
          <pc:docMk/>
          <pc:sldMk cId="338449303" sldId="1696"/>
        </pc:sldMkLst>
      </pc:sldChg>
      <pc:sldChg chg="modSp del mod">
        <pc:chgData name="Lane, Kathleen" userId="d8586a00-d571-4eeb-bfc3-f42bf250439e" providerId="ADAL" clId="{F3A9ECC7-93B1-41CD-95FD-680924ED76E3}" dt="2022-12-23T17:21:09.405" v="416" actId="47"/>
        <pc:sldMkLst>
          <pc:docMk/>
          <pc:sldMk cId="1981308261" sldId="1697"/>
        </pc:sldMkLst>
        <pc:spChg chg="mod">
          <ac:chgData name="Lane, Kathleen" userId="d8586a00-d571-4eeb-bfc3-f42bf250439e" providerId="ADAL" clId="{F3A9ECC7-93B1-41CD-95FD-680924ED76E3}" dt="2022-12-23T17:19:48.293" v="378" actId="20577"/>
          <ac:spMkLst>
            <pc:docMk/>
            <pc:sldMk cId="1981308261" sldId="1697"/>
            <ac:spMk id="2" creationId="{D655CD8E-9465-926A-5DCF-25F56DB41A21}"/>
          </ac:spMkLst>
        </pc:spChg>
        <pc:spChg chg="mod">
          <ac:chgData name="Lane, Kathleen" userId="d8586a00-d571-4eeb-bfc3-f42bf250439e" providerId="ADAL" clId="{F3A9ECC7-93B1-41CD-95FD-680924ED76E3}" dt="2022-12-23T17:19:20.581" v="340" actId="12"/>
          <ac:spMkLst>
            <pc:docMk/>
            <pc:sldMk cId="1981308261" sldId="1697"/>
            <ac:spMk id="3" creationId="{167F87C7-3076-8191-2019-F60AD898E3CF}"/>
          </ac:spMkLst>
        </pc:spChg>
        <pc:spChg chg="mod">
          <ac:chgData name="Lane, Kathleen" userId="d8586a00-d571-4eeb-bfc3-f42bf250439e" providerId="ADAL" clId="{F3A9ECC7-93B1-41CD-95FD-680924ED76E3}" dt="2022-12-23T17:18:57.622" v="334" actId="1076"/>
          <ac:spMkLst>
            <pc:docMk/>
            <pc:sldMk cId="1981308261" sldId="1697"/>
            <ac:spMk id="4" creationId="{46EDA0D6-A746-C351-3CA5-26A8A9AB218E}"/>
          </ac:spMkLst>
        </pc:spChg>
      </pc:sldChg>
      <pc:sldChg chg="addSp modSp add mod">
        <pc:chgData name="Lane, Kathleen" userId="d8586a00-d571-4eeb-bfc3-f42bf250439e" providerId="ADAL" clId="{F3A9ECC7-93B1-41CD-95FD-680924ED76E3}" dt="2022-12-23T17:26:02.965" v="444" actId="1076"/>
        <pc:sldMkLst>
          <pc:docMk/>
          <pc:sldMk cId="2984735536" sldId="1698"/>
        </pc:sldMkLst>
        <pc:spChg chg="mod">
          <ac:chgData name="Lane, Kathleen" userId="d8586a00-d571-4eeb-bfc3-f42bf250439e" providerId="ADAL" clId="{F3A9ECC7-93B1-41CD-95FD-680924ED76E3}" dt="2022-12-22T15:56:12.931" v="48" actId="20577"/>
          <ac:spMkLst>
            <pc:docMk/>
            <pc:sldMk cId="2984735536" sldId="1698"/>
            <ac:spMk id="2" creationId="{FEF44C2A-9317-5BAC-97BD-1A8B2259F921}"/>
          </ac:spMkLst>
        </pc:spChg>
        <pc:picChg chg="add mod">
          <ac:chgData name="Lane, Kathleen" userId="d8586a00-d571-4eeb-bfc3-f42bf250439e" providerId="ADAL" clId="{F3A9ECC7-93B1-41CD-95FD-680924ED76E3}" dt="2022-12-23T17:25:26.286" v="440" actId="1076"/>
          <ac:picMkLst>
            <pc:docMk/>
            <pc:sldMk cId="2984735536" sldId="1698"/>
            <ac:picMk id="4" creationId="{F769EB3B-9D39-BEF3-9B07-71A9C39E75B5}"/>
          </ac:picMkLst>
        </pc:picChg>
        <pc:picChg chg="add mod">
          <ac:chgData name="Lane, Kathleen" userId="d8586a00-d571-4eeb-bfc3-f42bf250439e" providerId="ADAL" clId="{F3A9ECC7-93B1-41CD-95FD-680924ED76E3}" dt="2022-12-23T17:25:47.420" v="442" actId="1076"/>
          <ac:picMkLst>
            <pc:docMk/>
            <pc:sldMk cId="2984735536" sldId="1698"/>
            <ac:picMk id="5" creationId="{E6B3289C-4F0F-8CD4-2DE3-EFFB8986F9C6}"/>
          </ac:picMkLst>
        </pc:picChg>
        <pc:picChg chg="add mod">
          <ac:chgData name="Lane, Kathleen" userId="d8586a00-d571-4eeb-bfc3-f42bf250439e" providerId="ADAL" clId="{F3A9ECC7-93B1-41CD-95FD-680924ED76E3}" dt="2022-12-23T17:26:02.965" v="444" actId="1076"/>
          <ac:picMkLst>
            <pc:docMk/>
            <pc:sldMk cId="2984735536" sldId="1698"/>
            <ac:picMk id="6" creationId="{AD6D1C14-4EA6-7551-BA96-6A9E7E505A2A}"/>
          </ac:picMkLst>
        </pc:picChg>
      </pc:sldChg>
      <pc:sldChg chg="add del">
        <pc:chgData name="Lane, Kathleen" userId="d8586a00-d571-4eeb-bfc3-f42bf250439e" providerId="ADAL" clId="{F3A9ECC7-93B1-41CD-95FD-680924ED76E3}" dt="2022-12-23T17:16:01.895" v="329" actId="47"/>
        <pc:sldMkLst>
          <pc:docMk/>
          <pc:sldMk cId="110823965" sldId="1699"/>
        </pc:sldMkLst>
      </pc:sldChg>
      <pc:sldChg chg="add del">
        <pc:chgData name="Lane, Kathleen" userId="d8586a00-d571-4eeb-bfc3-f42bf250439e" providerId="ADAL" clId="{F3A9ECC7-93B1-41CD-95FD-680924ED76E3}" dt="2022-12-23T17:14:46.131" v="320" actId="2696"/>
        <pc:sldMkLst>
          <pc:docMk/>
          <pc:sldMk cId="3757637575" sldId="1699"/>
        </pc:sldMkLst>
      </pc:sldChg>
      <pc:sldChg chg="modSp add del mod">
        <pc:chgData name="Lane, Kathleen" userId="d8586a00-d571-4eeb-bfc3-f42bf250439e" providerId="ADAL" clId="{F3A9ECC7-93B1-41CD-95FD-680924ED76E3}" dt="2022-12-30T14:20:04.837" v="479" actId="47"/>
        <pc:sldMkLst>
          <pc:docMk/>
          <pc:sldMk cId="3871332543" sldId="1700"/>
        </pc:sldMkLst>
        <pc:spChg chg="mod">
          <ac:chgData name="Lane, Kathleen" userId="d8586a00-d571-4eeb-bfc3-f42bf250439e" providerId="ADAL" clId="{F3A9ECC7-93B1-41CD-95FD-680924ED76E3}" dt="2022-12-30T14:19:23.564" v="468" actId="1076"/>
          <ac:spMkLst>
            <pc:docMk/>
            <pc:sldMk cId="3871332543" sldId="1700"/>
            <ac:spMk id="4" creationId="{A0EF43E2-5017-36AE-FC9A-028892401996}"/>
          </ac:spMkLst>
        </pc:spChg>
      </pc:sldChg>
      <pc:sldChg chg="add">
        <pc:chgData name="Lane, Kathleen" userId="d8586a00-d571-4eeb-bfc3-f42bf250439e" providerId="ADAL" clId="{F3A9ECC7-93B1-41CD-95FD-680924ED76E3}" dt="2022-12-23T17:12:57.660" v="312"/>
        <pc:sldMkLst>
          <pc:docMk/>
          <pc:sldMk cId="2317217588" sldId="1701"/>
        </pc:sldMkLst>
      </pc:sldChg>
      <pc:sldChg chg="add">
        <pc:chgData name="Lane, Kathleen" userId="d8586a00-d571-4eeb-bfc3-f42bf250439e" providerId="ADAL" clId="{F3A9ECC7-93B1-41CD-95FD-680924ED76E3}" dt="2022-12-23T17:13:11.370" v="313"/>
        <pc:sldMkLst>
          <pc:docMk/>
          <pc:sldMk cId="88405994" sldId="1702"/>
        </pc:sldMkLst>
      </pc:sldChg>
      <pc:sldChg chg="add">
        <pc:chgData name="Lane, Kathleen" userId="d8586a00-d571-4eeb-bfc3-f42bf250439e" providerId="ADAL" clId="{F3A9ECC7-93B1-41CD-95FD-680924ED76E3}" dt="2022-12-23T17:13:32.610" v="314"/>
        <pc:sldMkLst>
          <pc:docMk/>
          <pc:sldMk cId="1383536254" sldId="1703"/>
        </pc:sldMkLst>
      </pc:sldChg>
      <pc:sldChg chg="new del">
        <pc:chgData name="Lane, Kathleen" userId="d8586a00-d571-4eeb-bfc3-f42bf250439e" providerId="ADAL" clId="{F3A9ECC7-93B1-41CD-95FD-680924ED76E3}" dt="2022-12-23T17:14:03.119" v="316" actId="680"/>
        <pc:sldMkLst>
          <pc:docMk/>
          <pc:sldMk cId="1634947851" sldId="1704"/>
        </pc:sldMkLst>
      </pc:sldChg>
      <pc:sldChg chg="modSp add del mod">
        <pc:chgData name="Lane, Kathleen" userId="d8586a00-d571-4eeb-bfc3-f42bf250439e" providerId="ADAL" clId="{F3A9ECC7-93B1-41CD-95FD-680924ED76E3}" dt="2022-12-29T22:42:56.755" v="459" actId="47"/>
        <pc:sldMkLst>
          <pc:docMk/>
          <pc:sldMk cId="3858285882" sldId="1704"/>
        </pc:sldMkLst>
        <pc:spChg chg="mod">
          <ac:chgData name="Lane, Kathleen" userId="d8586a00-d571-4eeb-bfc3-f42bf250439e" providerId="ADAL" clId="{F3A9ECC7-93B1-41CD-95FD-680924ED76E3}" dt="2022-12-23T17:15:25.535" v="326" actId="6549"/>
          <ac:spMkLst>
            <pc:docMk/>
            <pc:sldMk cId="3858285882" sldId="1704"/>
            <ac:spMk id="15" creationId="{2027530F-CAFC-4B0F-A9FD-63F649A2D7FB}"/>
          </ac:spMkLst>
        </pc:spChg>
      </pc:sldChg>
      <pc:sldChg chg="add">
        <pc:chgData name="Lane, Kathleen" userId="d8586a00-d571-4eeb-bfc3-f42bf250439e" providerId="ADAL" clId="{F3A9ECC7-93B1-41CD-95FD-680924ED76E3}" dt="2022-12-29T22:31:47.690" v="448"/>
        <pc:sldMkLst>
          <pc:docMk/>
          <pc:sldMk cId="96826966" sldId="1735"/>
        </pc:sldMkLst>
      </pc:sldChg>
      <pc:sldChg chg="add del">
        <pc:chgData name="Lane, Kathleen" userId="d8586a00-d571-4eeb-bfc3-f42bf250439e" providerId="ADAL" clId="{F3A9ECC7-93B1-41CD-95FD-680924ED76E3}" dt="2022-12-29T22:35:38.502" v="450" actId="47"/>
        <pc:sldMkLst>
          <pc:docMk/>
          <pc:sldMk cId="1669278807" sldId="1737"/>
        </pc:sldMkLst>
      </pc:sldChg>
      <pc:sldChg chg="add">
        <pc:chgData name="Lane, Kathleen" userId="d8586a00-d571-4eeb-bfc3-f42bf250439e" providerId="ADAL" clId="{F3A9ECC7-93B1-41CD-95FD-680924ED76E3}" dt="2022-12-29T22:31:47.690" v="448"/>
        <pc:sldMkLst>
          <pc:docMk/>
          <pc:sldMk cId="1356521639" sldId="1738"/>
        </pc:sldMkLst>
      </pc:sldChg>
      <pc:sldChg chg="add">
        <pc:chgData name="Lane, Kathleen" userId="d8586a00-d571-4eeb-bfc3-f42bf250439e" providerId="ADAL" clId="{F3A9ECC7-93B1-41CD-95FD-680924ED76E3}" dt="2022-12-29T22:31:47.690" v="448"/>
        <pc:sldMkLst>
          <pc:docMk/>
          <pc:sldMk cId="2844186325" sldId="1739"/>
        </pc:sldMkLst>
      </pc:sldChg>
      <pc:sldChg chg="add">
        <pc:chgData name="Lane, Kathleen" userId="d8586a00-d571-4eeb-bfc3-f42bf250439e" providerId="ADAL" clId="{F3A9ECC7-93B1-41CD-95FD-680924ED76E3}" dt="2022-12-29T22:35:35.153" v="449"/>
        <pc:sldMkLst>
          <pc:docMk/>
          <pc:sldMk cId="2082019847" sldId="1740"/>
        </pc:sldMkLst>
      </pc:sldChg>
      <pc:sldChg chg="modSp add mod">
        <pc:chgData name="Lane, Kathleen" userId="d8586a00-d571-4eeb-bfc3-f42bf250439e" providerId="ADAL" clId="{F3A9ECC7-93B1-41CD-95FD-680924ED76E3}" dt="2022-12-29T22:28:43.016" v="447" actId="20577"/>
        <pc:sldMkLst>
          <pc:docMk/>
          <pc:sldMk cId="3699710549" sldId="1746"/>
        </pc:sldMkLst>
        <pc:spChg chg="mod">
          <ac:chgData name="Lane, Kathleen" userId="d8586a00-d571-4eeb-bfc3-f42bf250439e" providerId="ADAL" clId="{F3A9ECC7-93B1-41CD-95FD-680924ED76E3}" dt="2022-12-29T22:28:43.016" v="447" actId="20577"/>
          <ac:spMkLst>
            <pc:docMk/>
            <pc:sldMk cId="3699710549" sldId="1746"/>
            <ac:spMk id="3" creationId="{0908206F-6641-ED58-B1D7-F2C0F7B1A997}"/>
          </ac:spMkLst>
        </pc:spChg>
      </pc:sldChg>
      <pc:sldChg chg="add">
        <pc:chgData name="Lane, Kathleen" userId="d8586a00-d571-4eeb-bfc3-f42bf250439e" providerId="ADAL" clId="{F3A9ECC7-93B1-41CD-95FD-680924ED76E3}" dt="2022-12-29T22:35:35.153" v="449"/>
        <pc:sldMkLst>
          <pc:docMk/>
          <pc:sldMk cId="4125587168" sldId="1747"/>
        </pc:sldMkLst>
      </pc:sldChg>
      <pc:sldChg chg="add del">
        <pc:chgData name="Lane, Kathleen" userId="d8586a00-d571-4eeb-bfc3-f42bf250439e" providerId="ADAL" clId="{F3A9ECC7-93B1-41CD-95FD-680924ED76E3}" dt="2022-12-23T17:12:06.903" v="311" actId="47"/>
        <pc:sldMkLst>
          <pc:docMk/>
          <pc:sldMk cId="1073443822" sldId="1783"/>
        </pc:sldMkLst>
      </pc:sldChg>
      <pc:sldChg chg="add">
        <pc:chgData name="Lane, Kathleen" userId="d8586a00-d571-4eeb-bfc3-f42bf250439e" providerId="ADAL" clId="{F3A9ECC7-93B1-41CD-95FD-680924ED76E3}" dt="2022-12-30T14:10:57.156" v="462"/>
        <pc:sldMkLst>
          <pc:docMk/>
          <pc:sldMk cId="1970351819" sldId="1803"/>
        </pc:sldMkLst>
      </pc:sldChg>
      <pc:sldChg chg="addSp modSp new mod">
        <pc:chgData name="Lane, Kathleen" userId="d8586a00-d571-4eeb-bfc3-f42bf250439e" providerId="ADAL" clId="{F3A9ECC7-93B1-41CD-95FD-680924ED76E3}" dt="2022-12-30T14:21:04.740" v="535" actId="20577"/>
        <pc:sldMkLst>
          <pc:docMk/>
          <pc:sldMk cId="785012226" sldId="1804"/>
        </pc:sldMkLst>
        <pc:spChg chg="add mod">
          <ac:chgData name="Lane, Kathleen" userId="d8586a00-d571-4eeb-bfc3-f42bf250439e" providerId="ADAL" clId="{F3A9ECC7-93B1-41CD-95FD-680924ED76E3}" dt="2022-12-30T14:21:04.740" v="535" actId="20577"/>
          <ac:spMkLst>
            <pc:docMk/>
            <pc:sldMk cId="785012226" sldId="1804"/>
            <ac:spMk id="3" creationId="{88CCA09C-7542-34C4-7F2B-5E38A93D3DC4}"/>
          </ac:spMkLst>
        </pc:spChg>
      </pc:sldChg>
    </pc:docChg>
  </pc:docChgLst>
  <pc:docChgLst>
    <pc:chgData name="Buckman, Mark" userId="143108ed-1948-4344-b71d-df851b3c54dd" providerId="ADAL" clId="{BB7534B3-7A24-4F54-9C90-9A43280B753D}"/>
    <pc:docChg chg="custSel addSld delSld modSld modSection">
      <pc:chgData name="Buckman, Mark" userId="143108ed-1948-4344-b71d-df851b3c54dd" providerId="ADAL" clId="{BB7534B3-7A24-4F54-9C90-9A43280B753D}" dt="2023-04-18T21:54:29.769" v="42" actId="47"/>
      <pc:docMkLst>
        <pc:docMk/>
      </pc:docMkLst>
      <pc:sldChg chg="del">
        <pc:chgData name="Buckman, Mark" userId="143108ed-1948-4344-b71d-df851b3c54dd" providerId="ADAL" clId="{BB7534B3-7A24-4F54-9C90-9A43280B753D}" dt="2023-04-18T21:54:29.769" v="42" actId="47"/>
        <pc:sldMkLst>
          <pc:docMk/>
          <pc:sldMk cId="1977536410" sldId="1684"/>
        </pc:sldMkLst>
      </pc:sldChg>
      <pc:sldChg chg="addSp delSp modSp add mod">
        <pc:chgData name="Buckman, Mark" userId="143108ed-1948-4344-b71d-df851b3c54dd" providerId="ADAL" clId="{BB7534B3-7A24-4F54-9C90-9A43280B753D}" dt="2023-04-18T21:52:22.784" v="41" actId="20577"/>
        <pc:sldMkLst>
          <pc:docMk/>
          <pc:sldMk cId="3317957967" sldId="1806"/>
        </pc:sldMkLst>
        <pc:graphicFrameChg chg="add del mod">
          <ac:chgData name="Buckman, Mark" userId="143108ed-1948-4344-b71d-df851b3c54dd" providerId="ADAL" clId="{BB7534B3-7A24-4F54-9C90-9A43280B753D}" dt="2023-04-18T21:50:18.496" v="5"/>
          <ac:graphicFrameMkLst>
            <pc:docMk/>
            <pc:sldMk cId="3317957967" sldId="1806"/>
            <ac:graphicFrameMk id="3" creationId="{0CC906FA-7AB2-DD7F-71F5-FE9E6A2D1526}"/>
          </ac:graphicFrameMkLst>
        </pc:graphicFrameChg>
        <pc:graphicFrameChg chg="add mod modGraphic">
          <ac:chgData name="Buckman, Mark" userId="143108ed-1948-4344-b71d-df851b3c54dd" providerId="ADAL" clId="{BB7534B3-7A24-4F54-9C90-9A43280B753D}" dt="2023-04-18T21:52:22.784" v="41" actId="20577"/>
          <ac:graphicFrameMkLst>
            <pc:docMk/>
            <pc:sldMk cId="3317957967" sldId="1806"/>
            <ac:graphicFrameMk id="4" creationId="{A1B50A88-70D4-6DBC-9FBC-8EDBAB7D9AD1}"/>
          </ac:graphicFrameMkLst>
        </pc:graphicFrameChg>
        <pc:graphicFrameChg chg="del">
          <ac:chgData name="Buckman, Mark" userId="143108ed-1948-4344-b71d-df851b3c54dd" providerId="ADAL" clId="{BB7534B3-7A24-4F54-9C90-9A43280B753D}" dt="2023-04-18T21:50:10.802" v="1" actId="478"/>
          <ac:graphicFrameMkLst>
            <pc:docMk/>
            <pc:sldMk cId="3317957967" sldId="1806"/>
            <ac:graphicFrameMk id="7" creationId="{3F1D309C-0061-64E5-3BAB-504335350DAB}"/>
          </ac:graphicFrameMkLst>
        </pc:graphicFrameChg>
      </pc:sldChg>
    </pc:docChg>
  </pc:docChgLst>
  <pc:docChgLst>
    <pc:chgData name="Lane, Kathleen" userId="d8586a00-d571-4eeb-bfc3-f42bf250439e" providerId="ADAL" clId="{C97CDE2D-BD7D-4640-885E-2DA93FA248A2}"/>
    <pc:docChg chg="addSld delSld modSld modSection">
      <pc:chgData name="Lane, Kathleen" userId="d8586a00-d571-4eeb-bfc3-f42bf250439e" providerId="ADAL" clId="{C97CDE2D-BD7D-4640-885E-2DA93FA248A2}" dt="2023-04-18T16:41:07.237" v="4" actId="47"/>
      <pc:docMkLst>
        <pc:docMk/>
      </pc:docMkLst>
      <pc:sldChg chg="del">
        <pc:chgData name="Lane, Kathleen" userId="d8586a00-d571-4eeb-bfc3-f42bf250439e" providerId="ADAL" clId="{C97CDE2D-BD7D-4640-885E-2DA93FA248A2}" dt="2023-04-18T16:39:29.094" v="1" actId="47"/>
        <pc:sldMkLst>
          <pc:docMk/>
          <pc:sldMk cId="1936975617" sldId="812"/>
        </pc:sldMkLst>
      </pc:sldChg>
      <pc:sldChg chg="del">
        <pc:chgData name="Lane, Kathleen" userId="d8586a00-d571-4eeb-bfc3-f42bf250439e" providerId="ADAL" clId="{C97CDE2D-BD7D-4640-885E-2DA93FA248A2}" dt="2023-04-18T16:39:51.521" v="3" actId="47"/>
        <pc:sldMkLst>
          <pc:docMk/>
          <pc:sldMk cId="2686591725" sldId="893"/>
        </pc:sldMkLst>
      </pc:sldChg>
      <pc:sldChg chg="add">
        <pc:chgData name="Lane, Kathleen" userId="d8586a00-d571-4eeb-bfc3-f42bf250439e" providerId="ADAL" clId="{C97CDE2D-BD7D-4640-885E-2DA93FA248A2}" dt="2023-04-18T16:39:26.067" v="0"/>
        <pc:sldMkLst>
          <pc:docMk/>
          <pc:sldMk cId="1977536410" sldId="1684"/>
        </pc:sldMkLst>
      </pc:sldChg>
      <pc:sldChg chg="add">
        <pc:chgData name="Lane, Kathleen" userId="d8586a00-d571-4eeb-bfc3-f42bf250439e" providerId="ADAL" clId="{C97CDE2D-BD7D-4640-885E-2DA93FA248A2}" dt="2023-04-18T16:39:47.470" v="2"/>
        <pc:sldMkLst>
          <pc:docMk/>
          <pc:sldMk cId="979904715" sldId="1784"/>
        </pc:sldMkLst>
      </pc:sldChg>
      <pc:sldChg chg="add">
        <pc:chgData name="Lane, Kathleen" userId="d8586a00-d571-4eeb-bfc3-f42bf250439e" providerId="ADAL" clId="{C97CDE2D-BD7D-4640-885E-2DA93FA248A2}" dt="2023-04-18T16:39:47.470" v="2"/>
        <pc:sldMkLst>
          <pc:docMk/>
          <pc:sldMk cId="2462016796" sldId="1785"/>
        </pc:sldMkLst>
      </pc:sldChg>
      <pc:sldChg chg="del">
        <pc:chgData name="Lane, Kathleen" userId="d8586a00-d571-4eeb-bfc3-f42bf250439e" providerId="ADAL" clId="{C97CDE2D-BD7D-4640-885E-2DA93FA248A2}" dt="2023-04-18T16:41:07.237" v="4" actId="47"/>
        <pc:sldMkLst>
          <pc:docMk/>
          <pc:sldMk cId="785012226" sldId="1804"/>
        </pc:sldMkLst>
      </pc:sldChg>
      <pc:sldChg chg="add">
        <pc:chgData name="Lane, Kathleen" userId="d8586a00-d571-4eeb-bfc3-f42bf250439e" providerId="ADAL" clId="{C97CDE2D-BD7D-4640-885E-2DA93FA248A2}" dt="2023-04-18T16:39:26.067" v="0"/>
        <pc:sldMkLst>
          <pc:docMk/>
          <pc:sldMk cId="1327858253" sldId="1805"/>
        </pc:sldMkLst>
      </pc:sldChg>
    </pc:docChg>
  </pc:docChgLst>
  <pc:docChgLst>
    <pc:chgData name="Lane, Kathleen" userId="d8586a00-d571-4eeb-bfc3-f42bf250439e" providerId="ADAL" clId="{2E9CB299-1745-4E96-9AF6-34F407224369}"/>
    <pc:docChg chg="undo custSel addSld delSld modSld sldOrd addSection modSection">
      <pc:chgData name="Lane, Kathleen" userId="d8586a00-d571-4eeb-bfc3-f42bf250439e" providerId="ADAL" clId="{2E9CB299-1745-4E96-9AF6-34F407224369}" dt="2022-09-11T16:58:40.190" v="909" actId="17846"/>
      <pc:docMkLst>
        <pc:docMk/>
      </pc:docMkLst>
      <pc:sldChg chg="add del">
        <pc:chgData name="Lane, Kathleen" userId="d8586a00-d571-4eeb-bfc3-f42bf250439e" providerId="ADAL" clId="{2E9CB299-1745-4E96-9AF6-34F407224369}" dt="2022-09-11T14:21:34.490" v="877" actId="47"/>
        <pc:sldMkLst>
          <pc:docMk/>
          <pc:sldMk cId="576069568" sldId="322"/>
        </pc:sldMkLst>
      </pc:sldChg>
      <pc:sldChg chg="del">
        <pc:chgData name="Lane, Kathleen" userId="d8586a00-d571-4eeb-bfc3-f42bf250439e" providerId="ADAL" clId="{2E9CB299-1745-4E96-9AF6-34F407224369}" dt="2022-06-06T22:51:32.523" v="1" actId="47"/>
        <pc:sldMkLst>
          <pc:docMk/>
          <pc:sldMk cId="3929194274" sldId="334"/>
        </pc:sldMkLst>
      </pc:sldChg>
      <pc:sldChg chg="del">
        <pc:chgData name="Lane, Kathleen" userId="d8586a00-d571-4eeb-bfc3-f42bf250439e" providerId="ADAL" clId="{2E9CB299-1745-4E96-9AF6-34F407224369}" dt="2022-06-06T22:51:33.109" v="2" actId="47"/>
        <pc:sldMkLst>
          <pc:docMk/>
          <pc:sldMk cId="707342084" sldId="335"/>
        </pc:sldMkLst>
      </pc:sldChg>
      <pc:sldChg chg="modSp add mod">
        <pc:chgData name="Lane, Kathleen" userId="d8586a00-d571-4eeb-bfc3-f42bf250439e" providerId="ADAL" clId="{2E9CB299-1745-4E96-9AF6-34F407224369}" dt="2022-06-06T22:52:21.063" v="73" actId="20577"/>
        <pc:sldMkLst>
          <pc:docMk/>
          <pc:sldMk cId="2543941978" sldId="336"/>
        </pc:sldMkLst>
        <pc:spChg chg="mod">
          <ac:chgData name="Lane, Kathleen" userId="d8586a00-d571-4eeb-bfc3-f42bf250439e" providerId="ADAL" clId="{2E9CB299-1745-4E96-9AF6-34F407224369}" dt="2022-06-06T22:52:21.063" v="73" actId="20577"/>
          <ac:spMkLst>
            <pc:docMk/>
            <pc:sldMk cId="2543941978" sldId="336"/>
            <ac:spMk id="2" creationId="{57BCB212-66F0-4C3B-B653-2843DDCD3BEE}"/>
          </ac:spMkLst>
        </pc:spChg>
      </pc:sldChg>
      <pc:sldChg chg="modSp add mod">
        <pc:chgData name="Lane, Kathleen" userId="d8586a00-d571-4eeb-bfc3-f42bf250439e" providerId="ADAL" clId="{2E9CB299-1745-4E96-9AF6-34F407224369}" dt="2022-09-11T16:53:53.561" v="891" actId="20577"/>
        <pc:sldMkLst>
          <pc:docMk/>
          <pc:sldMk cId="1909950956" sldId="337"/>
        </pc:sldMkLst>
        <pc:spChg chg="mod">
          <ac:chgData name="Lane, Kathleen" userId="d8586a00-d571-4eeb-bfc3-f42bf250439e" providerId="ADAL" clId="{2E9CB299-1745-4E96-9AF6-34F407224369}" dt="2022-09-11T16:53:53.561" v="891" actId="20577"/>
          <ac:spMkLst>
            <pc:docMk/>
            <pc:sldMk cId="1909950956" sldId="337"/>
            <ac:spMk id="3" creationId="{9DC641B4-A69A-4435-8372-61C4912866FD}"/>
          </ac:spMkLst>
        </pc:spChg>
      </pc:sldChg>
      <pc:sldChg chg="add">
        <pc:chgData name="Lane, Kathleen" userId="d8586a00-d571-4eeb-bfc3-f42bf250439e" providerId="ADAL" clId="{2E9CB299-1745-4E96-9AF6-34F407224369}" dt="2022-06-06T22:51:29.322" v="0"/>
        <pc:sldMkLst>
          <pc:docMk/>
          <pc:sldMk cId="2817888206" sldId="339"/>
        </pc:sldMkLst>
      </pc:sldChg>
      <pc:sldChg chg="add">
        <pc:chgData name="Lane, Kathleen" userId="d8586a00-d571-4eeb-bfc3-f42bf250439e" providerId="ADAL" clId="{2E9CB299-1745-4E96-9AF6-34F407224369}" dt="2022-06-06T22:51:29.322" v="0"/>
        <pc:sldMkLst>
          <pc:docMk/>
          <pc:sldMk cId="1003806377" sldId="340"/>
        </pc:sldMkLst>
      </pc:sldChg>
      <pc:sldChg chg="modSp add mod">
        <pc:chgData name="Lane, Kathleen" userId="d8586a00-d571-4eeb-bfc3-f42bf250439e" providerId="ADAL" clId="{2E9CB299-1745-4E96-9AF6-34F407224369}" dt="2022-09-11T16:53:41.928" v="881" actId="20577"/>
        <pc:sldMkLst>
          <pc:docMk/>
          <pc:sldMk cId="3171318754" sldId="341"/>
        </pc:sldMkLst>
        <pc:spChg chg="mod">
          <ac:chgData name="Lane, Kathleen" userId="d8586a00-d571-4eeb-bfc3-f42bf250439e" providerId="ADAL" clId="{2E9CB299-1745-4E96-9AF6-34F407224369}" dt="2022-09-11T16:53:41.928" v="881" actId="20577"/>
          <ac:spMkLst>
            <pc:docMk/>
            <pc:sldMk cId="3171318754" sldId="341"/>
            <ac:spMk id="2" creationId="{80EE573E-7600-6E2F-B66D-F18D9386C32C}"/>
          </ac:spMkLst>
        </pc:spChg>
      </pc:sldChg>
      <pc:sldChg chg="modSp add mod">
        <pc:chgData name="Lane, Kathleen" userId="d8586a00-d571-4eeb-bfc3-f42bf250439e" providerId="ADAL" clId="{2E9CB299-1745-4E96-9AF6-34F407224369}" dt="2022-06-06T22:56:06.605" v="479" actId="20577"/>
        <pc:sldMkLst>
          <pc:docMk/>
          <pc:sldMk cId="3973010838" sldId="342"/>
        </pc:sldMkLst>
        <pc:spChg chg="mod">
          <ac:chgData name="Lane, Kathleen" userId="d8586a00-d571-4eeb-bfc3-f42bf250439e" providerId="ADAL" clId="{2E9CB299-1745-4E96-9AF6-34F407224369}" dt="2022-06-06T22:55:57.408" v="478" actId="20577"/>
          <ac:spMkLst>
            <pc:docMk/>
            <pc:sldMk cId="3973010838" sldId="342"/>
            <ac:spMk id="2" creationId="{80EE573E-7600-6E2F-B66D-F18D9386C32C}"/>
          </ac:spMkLst>
        </pc:spChg>
        <pc:spChg chg="mod">
          <ac:chgData name="Lane, Kathleen" userId="d8586a00-d571-4eeb-bfc3-f42bf250439e" providerId="ADAL" clId="{2E9CB299-1745-4E96-9AF6-34F407224369}" dt="2022-06-06T22:56:06.605" v="479" actId="20577"/>
          <ac:spMkLst>
            <pc:docMk/>
            <pc:sldMk cId="3973010838" sldId="342"/>
            <ac:spMk id="3" creationId="{B5DA4C54-DF55-09DF-8D3A-D537A56720A7}"/>
          </ac:spMkLst>
        </pc:spChg>
      </pc:sldChg>
      <pc:sldChg chg="modSp add mod">
        <pc:chgData name="Lane, Kathleen" userId="d8586a00-d571-4eeb-bfc3-f42bf250439e" providerId="ADAL" clId="{2E9CB299-1745-4E96-9AF6-34F407224369}" dt="2022-06-06T22:56:23.444" v="520" actId="20577"/>
        <pc:sldMkLst>
          <pc:docMk/>
          <pc:sldMk cId="2058685012" sldId="344"/>
        </pc:sldMkLst>
        <pc:spChg chg="mod">
          <ac:chgData name="Lane, Kathleen" userId="d8586a00-d571-4eeb-bfc3-f42bf250439e" providerId="ADAL" clId="{2E9CB299-1745-4E96-9AF6-34F407224369}" dt="2022-06-06T22:56:23.444" v="520" actId="20577"/>
          <ac:spMkLst>
            <pc:docMk/>
            <pc:sldMk cId="2058685012" sldId="344"/>
            <ac:spMk id="2" creationId="{FEF44C2A-9317-5BAC-97BD-1A8B2259F921}"/>
          </ac:spMkLst>
        </pc:spChg>
      </pc:sldChg>
      <pc:sldChg chg="add del ord">
        <pc:chgData name="Lane, Kathleen" userId="d8586a00-d571-4eeb-bfc3-f42bf250439e" providerId="ADAL" clId="{2E9CB299-1745-4E96-9AF6-34F407224369}" dt="2022-09-11T16:57:11.972" v="901" actId="47"/>
        <pc:sldMkLst>
          <pc:docMk/>
          <pc:sldMk cId="84214431" sldId="618"/>
        </pc:sldMkLst>
      </pc:sldChg>
      <pc:sldChg chg="add">
        <pc:chgData name="Lane, Kathleen" userId="d8586a00-d571-4eeb-bfc3-f42bf250439e" providerId="ADAL" clId="{2E9CB299-1745-4E96-9AF6-34F407224369}" dt="2022-06-08T17:01:59.101" v="569"/>
        <pc:sldMkLst>
          <pc:docMk/>
          <pc:sldMk cId="207678121" sldId="619"/>
        </pc:sldMkLst>
      </pc:sldChg>
      <pc:sldChg chg="add">
        <pc:chgData name="Lane, Kathleen" userId="d8586a00-d571-4eeb-bfc3-f42bf250439e" providerId="ADAL" clId="{2E9CB299-1745-4E96-9AF6-34F407224369}" dt="2022-06-08T17:00:10.116" v="562"/>
        <pc:sldMkLst>
          <pc:docMk/>
          <pc:sldMk cId="822870818" sldId="724"/>
        </pc:sldMkLst>
      </pc:sldChg>
      <pc:sldChg chg="add ord">
        <pc:chgData name="Lane, Kathleen" userId="d8586a00-d571-4eeb-bfc3-f42bf250439e" providerId="ADAL" clId="{2E9CB299-1745-4E96-9AF6-34F407224369}" dt="2022-06-08T17:02:36.359" v="574"/>
        <pc:sldMkLst>
          <pc:docMk/>
          <pc:sldMk cId="2436855566" sldId="986"/>
        </pc:sldMkLst>
      </pc:sldChg>
      <pc:sldChg chg="add ord">
        <pc:chgData name="Lane, Kathleen" userId="d8586a00-d571-4eeb-bfc3-f42bf250439e" providerId="ADAL" clId="{2E9CB299-1745-4E96-9AF6-34F407224369}" dt="2022-06-08T17:02:54.299" v="581"/>
        <pc:sldMkLst>
          <pc:docMk/>
          <pc:sldMk cId="3731629759" sldId="1098"/>
        </pc:sldMkLst>
      </pc:sldChg>
      <pc:sldChg chg="add ord">
        <pc:chgData name="Lane, Kathleen" userId="d8586a00-d571-4eeb-bfc3-f42bf250439e" providerId="ADAL" clId="{2E9CB299-1745-4E96-9AF6-34F407224369}" dt="2022-06-08T17:06:10.021" v="860"/>
        <pc:sldMkLst>
          <pc:docMk/>
          <pc:sldMk cId="1899304147" sldId="1101"/>
        </pc:sldMkLst>
      </pc:sldChg>
      <pc:sldChg chg="add del">
        <pc:chgData name="Lane, Kathleen" userId="d8586a00-d571-4eeb-bfc3-f42bf250439e" providerId="ADAL" clId="{2E9CB299-1745-4E96-9AF6-34F407224369}" dt="2022-06-08T17:02:20.053" v="570" actId="47"/>
        <pc:sldMkLst>
          <pc:docMk/>
          <pc:sldMk cId="3412130157" sldId="1113"/>
        </pc:sldMkLst>
      </pc:sldChg>
      <pc:sldChg chg="add del">
        <pc:chgData name="Lane, Kathleen" userId="d8586a00-d571-4eeb-bfc3-f42bf250439e" providerId="ADAL" clId="{2E9CB299-1745-4E96-9AF6-34F407224369}" dt="2022-09-11T14:21:28.308" v="876"/>
        <pc:sldMkLst>
          <pc:docMk/>
          <pc:sldMk cId="935036317" sldId="1114"/>
        </pc:sldMkLst>
      </pc:sldChg>
      <pc:sldChg chg="add del">
        <pc:chgData name="Lane, Kathleen" userId="d8586a00-d571-4eeb-bfc3-f42bf250439e" providerId="ADAL" clId="{2E9CB299-1745-4E96-9AF6-34F407224369}" dt="2022-09-11T14:14:11.990" v="869" actId="47"/>
        <pc:sldMkLst>
          <pc:docMk/>
          <pc:sldMk cId="2937838435" sldId="1316"/>
        </pc:sldMkLst>
      </pc:sldChg>
      <pc:sldChg chg="add del">
        <pc:chgData name="Lane, Kathleen" userId="d8586a00-d571-4eeb-bfc3-f42bf250439e" providerId="ADAL" clId="{2E9CB299-1745-4E96-9AF6-34F407224369}" dt="2022-09-11T14:14:14.547" v="870" actId="47"/>
        <pc:sldMkLst>
          <pc:docMk/>
          <pc:sldMk cId="1993518390" sldId="1317"/>
        </pc:sldMkLst>
      </pc:sldChg>
      <pc:sldChg chg="add del">
        <pc:chgData name="Lane, Kathleen" userId="d8586a00-d571-4eeb-bfc3-f42bf250439e" providerId="ADAL" clId="{2E9CB299-1745-4E96-9AF6-34F407224369}" dt="2022-06-08T17:01:15.900" v="568" actId="47"/>
        <pc:sldMkLst>
          <pc:docMk/>
          <pc:sldMk cId="1109558916" sldId="1318"/>
        </pc:sldMkLst>
      </pc:sldChg>
      <pc:sldChg chg="add">
        <pc:chgData name="Lane, Kathleen" userId="d8586a00-d571-4eeb-bfc3-f42bf250439e" providerId="ADAL" clId="{2E9CB299-1745-4E96-9AF6-34F407224369}" dt="2022-06-08T17:01:59.101" v="569"/>
        <pc:sldMkLst>
          <pc:docMk/>
          <pc:sldMk cId="1166085262" sldId="1399"/>
        </pc:sldMkLst>
      </pc:sldChg>
      <pc:sldChg chg="add del">
        <pc:chgData name="Lane, Kathleen" userId="d8586a00-d571-4eeb-bfc3-f42bf250439e" providerId="ADAL" clId="{2E9CB299-1745-4E96-9AF6-34F407224369}" dt="2022-06-08T17:00:12.806" v="563" actId="47"/>
        <pc:sldMkLst>
          <pc:docMk/>
          <pc:sldMk cId="2677975" sldId="1415"/>
        </pc:sldMkLst>
      </pc:sldChg>
      <pc:sldChg chg="add ord">
        <pc:chgData name="Lane, Kathleen" userId="d8586a00-d571-4eeb-bfc3-f42bf250439e" providerId="ADAL" clId="{2E9CB299-1745-4E96-9AF6-34F407224369}" dt="2022-06-08T17:02:43.678" v="578"/>
        <pc:sldMkLst>
          <pc:docMk/>
          <pc:sldMk cId="3069959999" sldId="1436"/>
        </pc:sldMkLst>
      </pc:sldChg>
      <pc:sldChg chg="add del">
        <pc:chgData name="Lane, Kathleen" userId="d8586a00-d571-4eeb-bfc3-f42bf250439e" providerId="ADAL" clId="{2E9CB299-1745-4E96-9AF6-34F407224369}" dt="2022-06-08T17:02:29.351" v="571" actId="47"/>
        <pc:sldMkLst>
          <pc:docMk/>
          <pc:sldMk cId="931664867" sldId="1439"/>
        </pc:sldMkLst>
      </pc:sldChg>
      <pc:sldChg chg="modSp add mod">
        <pc:chgData name="Lane, Kathleen" userId="d8586a00-d571-4eeb-bfc3-f42bf250439e" providerId="ADAL" clId="{2E9CB299-1745-4E96-9AF6-34F407224369}" dt="2022-06-08T17:04:49.347" v="780" actId="20577"/>
        <pc:sldMkLst>
          <pc:docMk/>
          <pc:sldMk cId="1515580702" sldId="1491"/>
        </pc:sldMkLst>
        <pc:spChg chg="mod">
          <ac:chgData name="Lane, Kathleen" userId="d8586a00-d571-4eeb-bfc3-f42bf250439e" providerId="ADAL" clId="{2E9CB299-1745-4E96-9AF6-34F407224369}" dt="2022-06-08T17:03:56.436" v="612" actId="20577"/>
          <ac:spMkLst>
            <pc:docMk/>
            <pc:sldMk cId="1515580702" sldId="1491"/>
            <ac:spMk id="14" creationId="{6BCF7F4E-EA78-4EBF-BE67-CC244B2B7E84}"/>
          </ac:spMkLst>
        </pc:spChg>
        <pc:spChg chg="mod">
          <ac:chgData name="Lane, Kathleen" userId="d8586a00-d571-4eeb-bfc3-f42bf250439e" providerId="ADAL" clId="{2E9CB299-1745-4E96-9AF6-34F407224369}" dt="2022-06-08T17:04:49.347" v="780" actId="20577"/>
          <ac:spMkLst>
            <pc:docMk/>
            <pc:sldMk cId="1515580702" sldId="1491"/>
            <ac:spMk id="15" creationId="{2027530F-CAFC-4B0F-A9FD-63F649A2D7FB}"/>
          </ac:spMkLst>
        </pc:spChg>
      </pc:sldChg>
      <pc:sldChg chg="add">
        <pc:chgData name="Lane, Kathleen" userId="d8586a00-d571-4eeb-bfc3-f42bf250439e" providerId="ADAL" clId="{2E9CB299-1745-4E96-9AF6-34F407224369}" dt="2022-06-08T17:01:59.101" v="569"/>
        <pc:sldMkLst>
          <pc:docMk/>
          <pc:sldMk cId="3845944044" sldId="1524"/>
        </pc:sldMkLst>
      </pc:sldChg>
      <pc:sldChg chg="add">
        <pc:chgData name="Lane, Kathleen" userId="d8586a00-d571-4eeb-bfc3-f42bf250439e" providerId="ADAL" clId="{2E9CB299-1745-4E96-9AF6-34F407224369}" dt="2022-06-08T17:00:10.116" v="562"/>
        <pc:sldMkLst>
          <pc:docMk/>
          <pc:sldMk cId="1908455751" sldId="1533"/>
        </pc:sldMkLst>
      </pc:sldChg>
      <pc:sldChg chg="add">
        <pc:chgData name="Lane, Kathleen" userId="d8586a00-d571-4eeb-bfc3-f42bf250439e" providerId="ADAL" clId="{2E9CB299-1745-4E96-9AF6-34F407224369}" dt="2022-06-08T17:01:59.101" v="569"/>
        <pc:sldMkLst>
          <pc:docMk/>
          <pc:sldMk cId="1306622515" sldId="1544"/>
        </pc:sldMkLst>
      </pc:sldChg>
      <pc:sldChg chg="add">
        <pc:chgData name="Lane, Kathleen" userId="d8586a00-d571-4eeb-bfc3-f42bf250439e" providerId="ADAL" clId="{2E9CB299-1745-4E96-9AF6-34F407224369}" dt="2022-06-08T17:01:59.101" v="569"/>
        <pc:sldMkLst>
          <pc:docMk/>
          <pc:sldMk cId="4068081608" sldId="1545"/>
        </pc:sldMkLst>
      </pc:sldChg>
      <pc:sldChg chg="add del">
        <pc:chgData name="Lane, Kathleen" userId="d8586a00-d571-4eeb-bfc3-f42bf250439e" providerId="ADAL" clId="{2E9CB299-1745-4E96-9AF6-34F407224369}" dt="2022-06-08T17:02:31.626" v="572" actId="47"/>
        <pc:sldMkLst>
          <pc:docMk/>
          <pc:sldMk cId="3265982216" sldId="1546"/>
        </pc:sldMkLst>
      </pc:sldChg>
      <pc:sldChg chg="add ord">
        <pc:chgData name="Lane, Kathleen" userId="d8586a00-d571-4eeb-bfc3-f42bf250439e" providerId="ADAL" clId="{2E9CB299-1745-4E96-9AF6-34F407224369}" dt="2022-06-08T17:06:20.475" v="862"/>
        <pc:sldMkLst>
          <pc:docMk/>
          <pc:sldMk cId="2915558093" sldId="1550"/>
        </pc:sldMkLst>
      </pc:sldChg>
      <pc:sldChg chg="add del">
        <pc:chgData name="Lane, Kathleen" userId="d8586a00-d571-4eeb-bfc3-f42bf250439e" providerId="ADAL" clId="{2E9CB299-1745-4E96-9AF6-34F407224369}" dt="2022-06-08T17:02:50.498" v="579" actId="47"/>
        <pc:sldMkLst>
          <pc:docMk/>
          <pc:sldMk cId="2107840058" sldId="1552"/>
        </pc:sldMkLst>
      </pc:sldChg>
      <pc:sldChg chg="add del">
        <pc:chgData name="Lane, Kathleen" userId="d8586a00-d571-4eeb-bfc3-f42bf250439e" providerId="ADAL" clId="{2E9CB299-1745-4E96-9AF6-34F407224369}" dt="2022-06-08T17:00:21.548" v="566" actId="47"/>
        <pc:sldMkLst>
          <pc:docMk/>
          <pc:sldMk cId="4284571367" sldId="1592"/>
        </pc:sldMkLst>
      </pc:sldChg>
      <pc:sldChg chg="modSp add mod">
        <pc:chgData name="Lane, Kathleen" userId="d8586a00-d571-4eeb-bfc3-f42bf250439e" providerId="ADAL" clId="{2E9CB299-1745-4E96-9AF6-34F407224369}" dt="2022-06-06T22:56:50.456" v="561" actId="20577"/>
        <pc:sldMkLst>
          <pc:docMk/>
          <pc:sldMk cId="2049815288" sldId="1593"/>
        </pc:sldMkLst>
        <pc:spChg chg="mod">
          <ac:chgData name="Lane, Kathleen" userId="d8586a00-d571-4eeb-bfc3-f42bf250439e" providerId="ADAL" clId="{2E9CB299-1745-4E96-9AF6-34F407224369}" dt="2022-06-06T22:56:50.456" v="561" actId="20577"/>
          <ac:spMkLst>
            <pc:docMk/>
            <pc:sldMk cId="2049815288" sldId="1593"/>
            <ac:spMk id="2" creationId="{FEF44C2A-9317-5BAC-97BD-1A8B2259F921}"/>
          </ac:spMkLst>
        </pc:spChg>
      </pc:sldChg>
      <pc:sldChg chg="add del">
        <pc:chgData name="Lane, Kathleen" userId="d8586a00-d571-4eeb-bfc3-f42bf250439e" providerId="ADAL" clId="{2E9CB299-1745-4E96-9AF6-34F407224369}" dt="2022-09-11T14:21:34.490" v="877" actId="47"/>
        <pc:sldMkLst>
          <pc:docMk/>
          <pc:sldMk cId="1552381862" sldId="1594"/>
        </pc:sldMkLst>
      </pc:sldChg>
      <pc:sldChg chg="add del">
        <pc:chgData name="Lane, Kathleen" userId="d8586a00-d571-4eeb-bfc3-f42bf250439e" providerId="ADAL" clId="{2E9CB299-1745-4E96-9AF6-34F407224369}" dt="2022-09-11T16:54:44.090" v="893" actId="47"/>
        <pc:sldMkLst>
          <pc:docMk/>
          <pc:sldMk cId="4141129536" sldId="1600"/>
        </pc:sldMkLst>
      </pc:sldChg>
      <pc:sldChg chg="add del">
        <pc:chgData name="Lane, Kathleen" userId="d8586a00-d571-4eeb-bfc3-f42bf250439e" providerId="ADAL" clId="{2E9CB299-1745-4E96-9AF6-34F407224369}" dt="2022-09-11T16:54:44.090" v="893" actId="47"/>
        <pc:sldMkLst>
          <pc:docMk/>
          <pc:sldMk cId="1398317492" sldId="1601"/>
        </pc:sldMkLst>
      </pc:sldChg>
      <pc:sldChg chg="add del">
        <pc:chgData name="Lane, Kathleen" userId="d8586a00-d571-4eeb-bfc3-f42bf250439e" providerId="ADAL" clId="{2E9CB299-1745-4E96-9AF6-34F407224369}" dt="2022-09-11T16:54:44.090" v="893" actId="47"/>
        <pc:sldMkLst>
          <pc:docMk/>
          <pc:sldMk cId="1952306884" sldId="1602"/>
        </pc:sldMkLst>
      </pc:sldChg>
      <pc:sldChg chg="add del">
        <pc:chgData name="Lane, Kathleen" userId="d8586a00-d571-4eeb-bfc3-f42bf250439e" providerId="ADAL" clId="{2E9CB299-1745-4E96-9AF6-34F407224369}" dt="2022-09-11T16:54:44.090" v="893" actId="47"/>
        <pc:sldMkLst>
          <pc:docMk/>
          <pc:sldMk cId="1269356884" sldId="1603"/>
        </pc:sldMkLst>
      </pc:sldChg>
      <pc:sldChg chg="add del">
        <pc:chgData name="Lane, Kathleen" userId="d8586a00-d571-4eeb-bfc3-f42bf250439e" providerId="ADAL" clId="{2E9CB299-1745-4E96-9AF6-34F407224369}" dt="2022-09-11T16:54:44.090" v="893" actId="47"/>
        <pc:sldMkLst>
          <pc:docMk/>
          <pc:sldMk cId="3771284792" sldId="1604"/>
        </pc:sldMkLst>
      </pc:sldChg>
      <pc:sldChg chg="add del">
        <pc:chgData name="Lane, Kathleen" userId="d8586a00-d571-4eeb-bfc3-f42bf250439e" providerId="ADAL" clId="{2E9CB299-1745-4E96-9AF6-34F407224369}" dt="2022-09-11T16:54:44.090" v="893" actId="47"/>
        <pc:sldMkLst>
          <pc:docMk/>
          <pc:sldMk cId="2726045837" sldId="1605"/>
        </pc:sldMkLst>
      </pc:sldChg>
      <pc:sldChg chg="add del">
        <pc:chgData name="Lane, Kathleen" userId="d8586a00-d571-4eeb-bfc3-f42bf250439e" providerId="ADAL" clId="{2E9CB299-1745-4E96-9AF6-34F407224369}" dt="2022-09-11T16:54:50.322" v="894" actId="47"/>
        <pc:sldMkLst>
          <pc:docMk/>
          <pc:sldMk cId="2555008547" sldId="1606"/>
        </pc:sldMkLst>
      </pc:sldChg>
      <pc:sldChg chg="add">
        <pc:chgData name="Lane, Kathleen" userId="d8586a00-d571-4eeb-bfc3-f42bf250439e" providerId="ADAL" clId="{2E9CB299-1745-4E96-9AF6-34F407224369}" dt="2022-06-08T17:00:10.116" v="562"/>
        <pc:sldMkLst>
          <pc:docMk/>
          <pc:sldMk cId="1621290183" sldId="1610"/>
        </pc:sldMkLst>
      </pc:sldChg>
      <pc:sldChg chg="add del">
        <pc:chgData name="Lane, Kathleen" userId="d8586a00-d571-4eeb-bfc3-f42bf250439e" providerId="ADAL" clId="{2E9CB299-1745-4E96-9AF6-34F407224369}" dt="2022-06-08T17:00:17.855" v="565" actId="47"/>
        <pc:sldMkLst>
          <pc:docMk/>
          <pc:sldMk cId="544835344" sldId="1611"/>
        </pc:sldMkLst>
      </pc:sldChg>
      <pc:sldChg chg="add del">
        <pc:chgData name="Lane, Kathleen" userId="d8586a00-d571-4eeb-bfc3-f42bf250439e" providerId="ADAL" clId="{2E9CB299-1745-4E96-9AF6-34F407224369}" dt="2022-09-11T14:21:34.490" v="877" actId="47"/>
        <pc:sldMkLst>
          <pc:docMk/>
          <pc:sldMk cId="3650009317" sldId="1612"/>
        </pc:sldMkLst>
      </pc:sldChg>
      <pc:sldChg chg="add del">
        <pc:chgData name="Lane, Kathleen" userId="d8586a00-d571-4eeb-bfc3-f42bf250439e" providerId="ADAL" clId="{2E9CB299-1745-4E96-9AF6-34F407224369}" dt="2022-06-08T17:03:34.484" v="583" actId="47"/>
        <pc:sldMkLst>
          <pc:docMk/>
          <pc:sldMk cId="43111100" sldId="1613"/>
        </pc:sldMkLst>
      </pc:sldChg>
      <pc:sldChg chg="modSp add mod">
        <pc:chgData name="Lane, Kathleen" userId="d8586a00-d571-4eeb-bfc3-f42bf250439e" providerId="ADAL" clId="{2E9CB299-1745-4E96-9AF6-34F407224369}" dt="2022-06-08T17:05:29.757" v="833" actId="20577"/>
        <pc:sldMkLst>
          <pc:docMk/>
          <pc:sldMk cId="1039973346" sldId="1613"/>
        </pc:sldMkLst>
        <pc:spChg chg="mod">
          <ac:chgData name="Lane, Kathleen" userId="d8586a00-d571-4eeb-bfc3-f42bf250439e" providerId="ADAL" clId="{2E9CB299-1745-4E96-9AF6-34F407224369}" dt="2022-06-08T17:05:29.757" v="833" actId="20577"/>
          <ac:spMkLst>
            <pc:docMk/>
            <pc:sldMk cId="1039973346" sldId="1613"/>
            <ac:spMk id="14" creationId="{6BCF7F4E-EA78-4EBF-BE67-CC244B2B7E84}"/>
          </ac:spMkLst>
        </pc:spChg>
      </pc:sldChg>
      <pc:sldChg chg="modSp add mod">
        <pc:chgData name="Lane, Kathleen" userId="d8586a00-d571-4eeb-bfc3-f42bf250439e" providerId="ADAL" clId="{2E9CB299-1745-4E96-9AF6-34F407224369}" dt="2022-06-08T17:05:42.083" v="855" actId="20577"/>
        <pc:sldMkLst>
          <pc:docMk/>
          <pc:sldMk cId="2217445984" sldId="1614"/>
        </pc:sldMkLst>
        <pc:spChg chg="mod">
          <ac:chgData name="Lane, Kathleen" userId="d8586a00-d571-4eeb-bfc3-f42bf250439e" providerId="ADAL" clId="{2E9CB299-1745-4E96-9AF6-34F407224369}" dt="2022-06-08T17:05:42.083" v="855" actId="20577"/>
          <ac:spMkLst>
            <pc:docMk/>
            <pc:sldMk cId="2217445984" sldId="1614"/>
            <ac:spMk id="14" creationId="{6BCF7F4E-EA78-4EBF-BE67-CC244B2B7E84}"/>
          </ac:spMkLst>
        </pc:spChg>
      </pc:sldChg>
      <pc:sldChg chg="add del">
        <pc:chgData name="Lane, Kathleen" userId="d8586a00-d571-4eeb-bfc3-f42bf250439e" providerId="ADAL" clId="{2E9CB299-1745-4E96-9AF6-34F407224369}" dt="2022-06-08T17:05:56.357" v="858" actId="47"/>
        <pc:sldMkLst>
          <pc:docMk/>
          <pc:sldMk cId="2486627578" sldId="1615"/>
        </pc:sldMkLst>
      </pc:sldChg>
      <pc:sldChg chg="add">
        <pc:chgData name="Lane, Kathleen" userId="d8586a00-d571-4eeb-bfc3-f42bf250439e" providerId="ADAL" clId="{2E9CB299-1745-4E96-9AF6-34F407224369}" dt="2022-06-08T17:06:40.999" v="863"/>
        <pc:sldMkLst>
          <pc:docMk/>
          <pc:sldMk cId="3860830023" sldId="1616"/>
        </pc:sldMkLst>
      </pc:sldChg>
      <pc:sldChg chg="new del">
        <pc:chgData name="Lane, Kathleen" userId="d8586a00-d571-4eeb-bfc3-f42bf250439e" providerId="ADAL" clId="{2E9CB299-1745-4E96-9AF6-34F407224369}" dt="2022-06-08T17:06:50.145" v="865" actId="47"/>
        <pc:sldMkLst>
          <pc:docMk/>
          <pc:sldMk cId="277393662" sldId="1617"/>
        </pc:sldMkLst>
      </pc:sldChg>
      <pc:sldChg chg="new del">
        <pc:chgData name="Lane, Kathleen" userId="d8586a00-d571-4eeb-bfc3-f42bf250439e" providerId="ADAL" clId="{2E9CB299-1745-4E96-9AF6-34F407224369}" dt="2022-06-08T17:06:55.324" v="867" actId="47"/>
        <pc:sldMkLst>
          <pc:docMk/>
          <pc:sldMk cId="1313609746" sldId="1617"/>
        </pc:sldMkLst>
      </pc:sldChg>
      <pc:sldChg chg="add">
        <pc:chgData name="Lane, Kathleen" userId="d8586a00-d571-4eeb-bfc3-f42bf250439e" providerId="ADAL" clId="{2E9CB299-1745-4E96-9AF6-34F407224369}" dt="2022-09-11T14:14:06.201" v="868"/>
        <pc:sldMkLst>
          <pc:docMk/>
          <pc:sldMk cId="2529089623" sldId="1623"/>
        </pc:sldMkLst>
      </pc:sldChg>
      <pc:sldChg chg="modSp add mod">
        <pc:chgData name="Lane, Kathleen" userId="d8586a00-d571-4eeb-bfc3-f42bf250439e" providerId="ADAL" clId="{2E9CB299-1745-4E96-9AF6-34F407224369}" dt="2022-09-11T14:17:47.388" v="873" actId="1076"/>
        <pc:sldMkLst>
          <pc:docMk/>
          <pc:sldMk cId="581133847" sldId="1634"/>
        </pc:sldMkLst>
        <pc:spChg chg="mod">
          <ac:chgData name="Lane, Kathleen" userId="d8586a00-d571-4eeb-bfc3-f42bf250439e" providerId="ADAL" clId="{2E9CB299-1745-4E96-9AF6-34F407224369}" dt="2022-09-11T14:17:47.388" v="873" actId="1076"/>
          <ac:spMkLst>
            <pc:docMk/>
            <pc:sldMk cId="581133847" sldId="1634"/>
            <ac:spMk id="2" creationId="{EA0C9349-1BDF-E078-B9D4-63D4DA12B75B}"/>
          </ac:spMkLst>
        </pc:spChg>
      </pc:sldChg>
      <pc:sldChg chg="add">
        <pc:chgData name="Lane, Kathleen" userId="d8586a00-d571-4eeb-bfc3-f42bf250439e" providerId="ADAL" clId="{2E9CB299-1745-4E96-9AF6-34F407224369}" dt="2022-09-11T14:14:06.201" v="868"/>
        <pc:sldMkLst>
          <pc:docMk/>
          <pc:sldMk cId="3225566526" sldId="1635"/>
        </pc:sldMkLst>
      </pc:sldChg>
      <pc:sldChg chg="add">
        <pc:chgData name="Lane, Kathleen" userId="d8586a00-d571-4eeb-bfc3-f42bf250439e" providerId="ADAL" clId="{2E9CB299-1745-4E96-9AF6-34F407224369}" dt="2022-09-11T14:14:06.201" v="868"/>
        <pc:sldMkLst>
          <pc:docMk/>
          <pc:sldMk cId="3229898303" sldId="1636"/>
        </pc:sldMkLst>
      </pc:sldChg>
      <pc:sldChg chg="add del">
        <pc:chgData name="Lane, Kathleen" userId="d8586a00-d571-4eeb-bfc3-f42bf250439e" providerId="ADAL" clId="{2E9CB299-1745-4E96-9AF6-34F407224369}" dt="2022-09-11T14:21:28.308" v="876"/>
        <pc:sldMkLst>
          <pc:docMk/>
          <pc:sldMk cId="4045403122" sldId="1679"/>
        </pc:sldMkLst>
      </pc:sldChg>
      <pc:sldChg chg="add del">
        <pc:chgData name="Lane, Kathleen" userId="d8586a00-d571-4eeb-bfc3-f42bf250439e" providerId="ADAL" clId="{2E9CB299-1745-4E96-9AF6-34F407224369}" dt="2022-09-11T14:21:28.102" v="875"/>
        <pc:sldMkLst>
          <pc:docMk/>
          <pc:sldMk cId="3022716111" sldId="1680"/>
        </pc:sldMkLst>
      </pc:sldChg>
      <pc:sldChg chg="add">
        <pc:chgData name="Lane, Kathleen" userId="d8586a00-d571-4eeb-bfc3-f42bf250439e" providerId="ADAL" clId="{2E9CB299-1745-4E96-9AF6-34F407224369}" dt="2022-09-11T14:21:28.308" v="876"/>
        <pc:sldMkLst>
          <pc:docMk/>
          <pc:sldMk cId="3136115368" sldId="1680"/>
        </pc:sldMkLst>
      </pc:sldChg>
      <pc:sldChg chg="add del">
        <pc:chgData name="Lane, Kathleen" userId="d8586a00-d571-4eeb-bfc3-f42bf250439e" providerId="ADAL" clId="{2E9CB299-1745-4E96-9AF6-34F407224369}" dt="2022-09-11T14:21:28.308" v="876"/>
        <pc:sldMkLst>
          <pc:docMk/>
          <pc:sldMk cId="2122212806" sldId="1681"/>
        </pc:sldMkLst>
      </pc:sldChg>
      <pc:sldChg chg="add">
        <pc:chgData name="Lane, Kathleen" userId="d8586a00-d571-4eeb-bfc3-f42bf250439e" providerId="ADAL" clId="{2E9CB299-1745-4E96-9AF6-34F407224369}" dt="2022-09-11T16:54:35.557" v="892"/>
        <pc:sldMkLst>
          <pc:docMk/>
          <pc:sldMk cId="2630518223" sldId="1687"/>
        </pc:sldMkLst>
      </pc:sldChg>
      <pc:sldChg chg="add">
        <pc:chgData name="Lane, Kathleen" userId="d8586a00-d571-4eeb-bfc3-f42bf250439e" providerId="ADAL" clId="{2E9CB299-1745-4E96-9AF6-34F407224369}" dt="2022-09-11T16:54:35.557" v="892"/>
        <pc:sldMkLst>
          <pc:docMk/>
          <pc:sldMk cId="1161336310" sldId="1691"/>
        </pc:sldMkLst>
      </pc:sldChg>
      <pc:sldChg chg="add">
        <pc:chgData name="Lane, Kathleen" userId="d8586a00-d571-4eeb-bfc3-f42bf250439e" providerId="ADAL" clId="{2E9CB299-1745-4E96-9AF6-34F407224369}" dt="2022-09-11T16:54:35.557" v="892"/>
        <pc:sldMkLst>
          <pc:docMk/>
          <pc:sldMk cId="4119175033" sldId="1692"/>
        </pc:sldMkLst>
      </pc:sldChg>
      <pc:sldChg chg="addSp delSp modSp add mod delAnim">
        <pc:chgData name="Lane, Kathleen" userId="d8586a00-d571-4eeb-bfc3-f42bf250439e" providerId="ADAL" clId="{2E9CB299-1745-4E96-9AF6-34F407224369}" dt="2022-09-11T16:57:08.471" v="900" actId="1076"/>
        <pc:sldMkLst>
          <pc:docMk/>
          <pc:sldMk cId="199988419" sldId="1693"/>
        </pc:sldMkLst>
        <pc:spChg chg="del">
          <ac:chgData name="Lane, Kathleen" userId="d8586a00-d571-4eeb-bfc3-f42bf250439e" providerId="ADAL" clId="{2E9CB299-1745-4E96-9AF6-34F407224369}" dt="2022-09-11T16:55:18.538" v="896" actId="478"/>
          <ac:spMkLst>
            <pc:docMk/>
            <pc:sldMk cId="199988419" sldId="1693"/>
            <ac:spMk id="4" creationId="{27D306E4-B568-99AB-5163-BA08E380FA72}"/>
          </ac:spMkLst>
        </pc:spChg>
        <pc:picChg chg="add mod">
          <ac:chgData name="Lane, Kathleen" userId="d8586a00-d571-4eeb-bfc3-f42bf250439e" providerId="ADAL" clId="{2E9CB299-1745-4E96-9AF6-34F407224369}" dt="2022-09-11T16:57:08.471" v="900" actId="1076"/>
          <ac:picMkLst>
            <pc:docMk/>
            <pc:sldMk cId="199988419" sldId="1693"/>
            <ac:picMk id="11" creationId="{6B5D6859-1EB3-4755-D7C1-F68B69ACDD54}"/>
          </ac:picMkLst>
        </pc:picChg>
      </pc:sldChg>
      <pc:sldChg chg="new del">
        <pc:chgData name="Lane, Kathleen" userId="d8586a00-d571-4eeb-bfc3-f42bf250439e" providerId="ADAL" clId="{2E9CB299-1745-4E96-9AF6-34F407224369}" dt="2022-09-11T16:58:27.456" v="907" actId="2696"/>
        <pc:sldMkLst>
          <pc:docMk/>
          <pc:sldMk cId="1169462518" sldId="1694"/>
        </pc:sldMkLst>
      </pc:sldChg>
    </pc:docChg>
  </pc:docChgLst>
  <pc:docChgLst>
    <pc:chgData name="Williams, Stacie Nicole" userId="557e7285-5eed-4251-8df7-94b561a4ad8f" providerId="ADAL" clId="{08F83452-C8C3-4F19-966A-38B7021C1D91}"/>
    <pc:docChg chg="modSld">
      <pc:chgData name="Williams, Stacie Nicole" userId="557e7285-5eed-4251-8df7-94b561a4ad8f" providerId="ADAL" clId="{08F83452-C8C3-4F19-966A-38B7021C1D91}" dt="2023-04-17T19:42:44.787" v="1" actId="1076"/>
      <pc:docMkLst>
        <pc:docMk/>
      </pc:docMkLst>
      <pc:sldChg chg="modSp mod">
        <pc:chgData name="Williams, Stacie Nicole" userId="557e7285-5eed-4251-8df7-94b561a4ad8f" providerId="ADAL" clId="{08F83452-C8C3-4F19-966A-38B7021C1D91}" dt="2023-04-17T19:42:44.787" v="1" actId="1076"/>
        <pc:sldMkLst>
          <pc:docMk/>
          <pc:sldMk cId="1936975617" sldId="812"/>
        </pc:sldMkLst>
        <pc:spChg chg="mod">
          <ac:chgData name="Williams, Stacie Nicole" userId="557e7285-5eed-4251-8df7-94b561a4ad8f" providerId="ADAL" clId="{08F83452-C8C3-4F19-966A-38B7021C1D91}" dt="2023-04-17T19:42:44.787" v="1" actId="1076"/>
          <ac:spMkLst>
            <pc:docMk/>
            <pc:sldMk cId="1936975617" sldId="812"/>
            <ac:spMk id="8" creationId="{D0F4F26D-2A20-FC88-F85D-AD65867A303A}"/>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diagrams/_rels/data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ata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g"/></Relationships>
</file>

<file path=ppt/diagrams/_rels/drawing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dirty="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dirty="0">
              <a:latin typeface="Times New Roman" pitchFamily="18" charset="0"/>
              <a:cs typeface="Times New Roman" pitchFamily="18" charset="0"/>
            </a:rPr>
            <a:t>Overview of Teacher focused Strategies</a:t>
          </a:r>
        </a:p>
        <a:p>
          <a:r>
            <a:rPr lang="en-US" sz="1200" dirty="0">
              <a:latin typeface="Times New Roman" pitchFamily="18" charset="0"/>
              <a:cs typeface="Times New Roman" pitchFamily="18" charset="0"/>
            </a:rPr>
            <a:t>Overview of Student Focused Strategies</a:t>
          </a:r>
        </a:p>
        <a:p>
          <a:r>
            <a:rPr lang="en-US" sz="1200" dirty="0">
              <a:latin typeface="Times New Roman" pitchFamily="18" charset="0"/>
              <a:cs typeface="Times New Roman" pitchFamily="18" charset="0"/>
            </a:rPr>
            <a:t>Using data to determine which students may need Secondary (Tier 2) supports</a:t>
          </a:r>
        </a:p>
        <a:p>
          <a:r>
            <a:rPr lang="en-US" sz="1200" dirty="0">
              <a:latin typeface="Times New Roman" pitchFamily="18" charset="0"/>
              <a:cs typeface="Times New Roman" pitchFamily="18" charset="0"/>
            </a:rPr>
            <a:t>Draft the Secondary Intervention Grid based on existing supports</a:t>
          </a:r>
        </a:p>
        <a:p>
          <a:endParaRPr lang="en-US" sz="1200" dirty="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dirty="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dirty="0">
              <a:latin typeface="Times New Roman" pitchFamily="18" charset="0"/>
              <a:cs typeface="Times New Roman" pitchFamily="18" charset="0"/>
            </a:rPr>
            <a:t>Final revisions of Ci3T Plan based on stakeholder feedback</a:t>
          </a:r>
        </a:p>
        <a:p>
          <a:r>
            <a:rPr lang="en-US" sz="1200" dirty="0">
              <a:latin typeface="Times New Roman" pitchFamily="18" charset="0"/>
              <a:cs typeface="Times New Roman" pitchFamily="18" charset="0"/>
            </a:rPr>
            <a:t>Draft Tertiary (Tier 3) Prevention Intervention Grids</a:t>
          </a:r>
        </a:p>
        <a:p>
          <a:r>
            <a:rPr lang="en-US" sz="1200" dirty="0">
              <a:latin typeface="Times New Roman" pitchFamily="18" charset="0"/>
              <a:cs typeface="Times New Roman" pitchFamily="18" charset="0"/>
            </a:rPr>
            <a:t>Design Implementation Manual and Plan for roll out to faculty, students, and parents</a:t>
          </a:r>
        </a:p>
        <a:p>
          <a:endParaRPr lang="en-US" sz="1200" dirty="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a:srcRect/>
          <a:stretch>
            <a:fillRect l="-2703" t="-24155" r="-12897" b="-26234"/>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43"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rect">
          <a:avLst/>
        </a:prstGeom>
        <a:blipFill dpi="0" rotWithShape="1">
          <a:blip xmlns:r="http://schemas.openxmlformats.org/officeDocument/2006/relationships" r:embed="rId1"/>
          <a:srcRect/>
          <a:stretch>
            <a:fillRect t="15112" b="15112"/>
          </a:stretch>
        </a:blip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blipFill dpi="0" rotWithShape="1">
          <a:blip xmlns:r="http://schemas.openxmlformats.org/officeDocument/2006/relationships" r:embed="rId2"/>
          <a:srcRect/>
          <a:stretch>
            <a:fillRect l="3320" r="3320"/>
          </a:stretch>
        </a:blip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blipFill dpi="0" rotWithShape="1">
          <a:blip xmlns:r="http://schemas.openxmlformats.org/officeDocument/2006/relationships" r:embed="rId3"/>
          <a:srcRect/>
          <a:stretch>
            <a:fillRect t="11799" b="11799"/>
          </a:stretch>
        </a:blip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blipFill dpi="0" rotWithShape="1">
          <a:blip xmlns:r="http://schemas.openxmlformats.org/officeDocument/2006/relationships" r:embed="rId4"/>
          <a:srcRect/>
          <a:stretch>
            <a:fillRect t="11798" b="11798"/>
          </a:stretch>
        </a:blip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blipFill dpi="0" rotWithShape="1">
          <a:blip xmlns:r="http://schemas.openxmlformats.org/officeDocument/2006/relationships" r:embed="rId5"/>
          <a:srcRect/>
          <a:stretch>
            <a:fillRect t="15540" b="15540"/>
          </a:stretch>
        </a:blip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blipFill dpi="0" rotWithShape="1">
          <a:blip xmlns:r="http://schemas.openxmlformats.org/officeDocument/2006/relationships" r:embed="rId6"/>
          <a:srcRect/>
          <a:stretch>
            <a:fillRect t="11529" b="11529"/>
          </a:stretch>
        </a:blip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1991" b="11991"/>
          </a:stretch>
        </a:blip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blipFill dpi="0" rotWithShape="1">
          <a:blip xmlns:r="http://schemas.openxmlformats.org/officeDocument/2006/relationships" r:embed="rId8"/>
          <a:srcRect/>
          <a:stretch>
            <a:fillRect t="14024" b="14024"/>
          </a:stretch>
        </a:blip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blipFill dpi="0" rotWithShape="1">
          <a:blip xmlns:r="http://schemas.openxmlformats.org/officeDocument/2006/relationships" r:embed="rId9"/>
          <a:srcRect/>
          <a:stretch>
            <a:fillRect t="13168" b="13168"/>
          </a:stretch>
        </a:blip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blipFill dpi="0" rotWithShape="1">
          <a:blip xmlns:r="http://schemas.openxmlformats.org/officeDocument/2006/relationships" r:embed="rId10"/>
          <a:srcRect/>
          <a:stretch>
            <a:fillRect t="12377" b="12377"/>
          </a:stretch>
        </a:blip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custScaleY="121588" custLinFactNeighborY="1476"/>
      <dgm:spPr>
        <a:xfrm>
          <a:off x="10112662" y="131400"/>
          <a:ext cx="919895" cy="1836395"/>
        </a:xfrm>
        <a:prstGeom prst="rect">
          <a:avLst/>
        </a:prstGeom>
        <a:blipFill dpi="0" rotWithShape="1">
          <a:blip xmlns:r="http://schemas.openxmlformats.org/officeDocument/2006/relationships" r:embed="rId11"/>
          <a:srcRect/>
          <a:stretch>
            <a:fillRect t="20545" b="20545"/>
          </a:stretch>
        </a:blip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blipFill dpi="0" rotWithShape="1">
          <a:blip xmlns:r="http://schemas.openxmlformats.org/officeDocument/2006/relationships" r:embed="rId12"/>
          <a:srcRect/>
          <a:stretch>
            <a:fillRect t="11951" b="11951"/>
          </a:stretch>
        </a:blip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a:srcRect/>
          <a:stretch>
            <a:fillRect l="-2703" t="-24155" r="-12897" b="-26234"/>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43"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rect">
          <a:avLst/>
        </a:prstGeom>
        <a:blipFill dpi="0" rotWithShape="1">
          <a:blip xmlns:r="http://schemas.openxmlformats.org/officeDocument/2006/relationships" r:embed="rId1"/>
          <a:srcRect/>
          <a:stretch>
            <a:fillRect t="15112" b="1511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blipFill dpi="0" rotWithShape="1">
          <a:blip xmlns:r="http://schemas.openxmlformats.org/officeDocument/2006/relationships" r:embed="rId2"/>
          <a:srcRect/>
          <a:stretch>
            <a:fillRect l="3320" r="332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blipFill dpi="0" rotWithShape="1">
          <a:blip xmlns:r="http://schemas.openxmlformats.org/officeDocument/2006/relationships" r:embed="rId3"/>
          <a:srcRect/>
          <a:stretch>
            <a:fillRect t="11799" b="1179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blipFill dpi="0" rotWithShape="1">
          <a:blip xmlns:r="http://schemas.openxmlformats.org/officeDocument/2006/relationships" r:embed="rId4"/>
          <a:srcRect/>
          <a:stretch>
            <a:fillRect t="11798" b="1179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blipFill dpi="0" rotWithShape="1">
          <a:blip xmlns:r="http://schemas.openxmlformats.org/officeDocument/2006/relationships" r:embed="rId5"/>
          <a:srcRect/>
          <a:stretch>
            <a:fillRect t="15540" b="1554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blipFill dpi="0" rotWithShape="1">
          <a:blip xmlns:r="http://schemas.openxmlformats.org/officeDocument/2006/relationships" r:embed="rId6"/>
          <a:srcRect/>
          <a:stretch>
            <a:fillRect t="11529" b="1152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11991" b="1199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blipFill dpi="0" rotWithShape="1">
          <a:blip xmlns:r="http://schemas.openxmlformats.org/officeDocument/2006/relationships" r:embed="rId8"/>
          <a:srcRect/>
          <a:stretch>
            <a:fillRect t="14024" b="14024"/>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blipFill dpi="0" rotWithShape="1">
          <a:blip xmlns:r="http://schemas.openxmlformats.org/officeDocument/2006/relationships" r:embed="rId9"/>
          <a:srcRect/>
          <a:stretch>
            <a:fillRect t="13168" b="1316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blipFill dpi="0" rotWithShape="1">
          <a:blip xmlns:r="http://schemas.openxmlformats.org/officeDocument/2006/relationships" r:embed="rId10"/>
          <a:srcRect/>
          <a:stretch>
            <a:fillRect t="12377" b="1237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131400"/>
          <a:ext cx="919895" cy="1836395"/>
        </a:xfrm>
        <a:prstGeom prst="rect">
          <a:avLst/>
        </a:prstGeom>
        <a:blipFill dpi="0" rotWithShape="1">
          <a:blip xmlns:r="http://schemas.openxmlformats.org/officeDocument/2006/relationships" r:embed="rId11"/>
          <a:srcRect/>
          <a:stretch>
            <a:fillRect t="20545" b="2054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blipFill dpi="0" rotWithShape="1">
          <a:blip xmlns:r="http://schemas.openxmlformats.org/officeDocument/2006/relationships" r:embed="rId12"/>
          <a:srcRect/>
          <a:stretch>
            <a:fillRect t="11951" b="1195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4/26/2023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32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dirty="0">
                <a:solidFill>
                  <a:srgbClr val="FF0000"/>
                </a:solidFill>
              </a:rPr>
              <a:t>log in to the website and present ONE strategy; spend 20 minutes working through the steps and then on slide 46, we would run two 10 min timers (one for them to “pick a card” and learn about a strategy and then a second to discuss with a person)</a:t>
            </a:r>
            <a:endParaRPr lang="en-US" dirty="0"/>
          </a:p>
        </p:txBody>
      </p:sp>
      <p:sp>
        <p:nvSpPr>
          <p:cNvPr id="4" name="Slide Number Placeholder 3"/>
          <p:cNvSpPr>
            <a:spLocks noGrp="1"/>
          </p:cNvSpPr>
          <p:nvPr>
            <p:ph type="sldNum" sz="quarter" idx="5"/>
          </p:nvPr>
        </p:nvSpPr>
        <p:spPr/>
        <p:txBody>
          <a:bodyPr/>
          <a:lstStyle/>
          <a:p>
            <a:fld id="{F0965ED7-B51C-4C59-B65A-6FE24864EE32}" type="slidenum">
              <a:rPr lang="en-US" smtClean="0"/>
              <a:t>46</a:t>
            </a:fld>
            <a:endParaRPr lang="en-US"/>
          </a:p>
        </p:txBody>
      </p:sp>
    </p:spTree>
    <p:extLst>
      <p:ext uri="{BB962C8B-B14F-4D97-AF65-F5344CB8AC3E}">
        <p14:creationId xmlns:p14="http://schemas.microsoft.com/office/powerpoint/2010/main" val="50199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so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a Danielson framework-like lesson format. The blue box shows the slight modification to begin. Lets practice with this one. </a:t>
            </a:r>
          </a:p>
          <a:p>
            <a:r>
              <a:rPr lang="en-US" baseline="0"/>
              <a:t>With your partner…. Discuss one idea for an activity for this lesson (sample).  Remember that the use of low-intensity strategies are great ways to support teachers in integrating social and behavioral skill support and practice.</a:t>
            </a:r>
          </a:p>
          <a:p>
            <a:endParaRPr lang="en-US" baseline="0"/>
          </a:p>
          <a:p>
            <a:r>
              <a:rPr lang="en-US" baseline="0"/>
              <a:t>Teams discuss – 3 min – share a few ideas. Then follow up with BSP and precorrection as examples if not shared.  </a:t>
            </a:r>
            <a:endParaRPr lang="en-US"/>
          </a:p>
        </p:txBody>
      </p:sp>
      <p:sp>
        <p:nvSpPr>
          <p:cNvPr id="4" name="Slide Number Placeholder 3"/>
          <p:cNvSpPr>
            <a:spLocks noGrp="1"/>
          </p:cNvSpPr>
          <p:nvPr>
            <p:ph type="sldNum" sz="quarter" idx="10"/>
          </p:nvPr>
        </p:nvSpPr>
        <p:spPr/>
        <p:txBody>
          <a:bodyPr/>
          <a:lstStyle/>
          <a:p>
            <a:fld id="{A8DC0F87-2C23-4936-AB1B-811C8C21A2C5}" type="slidenum">
              <a:rPr lang="en-US" smtClean="0"/>
              <a:t>51</a:t>
            </a:fld>
            <a:endParaRPr lang="en-US"/>
          </a:p>
        </p:txBody>
      </p:sp>
    </p:spTree>
    <p:extLst>
      <p:ext uri="{BB962C8B-B14F-4D97-AF65-F5344CB8AC3E}">
        <p14:creationId xmlns:p14="http://schemas.microsoft.com/office/powerpoint/2010/main" val="235801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86772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74126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5F8F4C2-8D1B-4152-9155-7910E16068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2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support our school partners in administering surveys to their faculty and staff to garner understanding of social validity, conduct observations and self-reports to assess treatment integrity, and support systematic screening of all students for academics and behavior. We believe that schools thrive when faculty and staff are keenly aware of their school-wide data (show the next three slides)</a:t>
            </a:r>
          </a:p>
          <a:p>
            <a:endParaRPr lang="en-US"/>
          </a:p>
          <a:p>
            <a:endParaRPr lang="en-US"/>
          </a:p>
          <a:p>
            <a:r>
              <a:rPr lang="en-US"/>
              <a:t>KEEP THIS FOR LATER IN SLIDE: All schools wanted to continue “how” not “should”</a:t>
            </a:r>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73002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dirty="0">
                <a:solidFill>
                  <a:srgbClr val="FF0000"/>
                </a:solidFill>
              </a:rPr>
              <a:t>log in to the website and present ONE strategy; spend 20 minutes working through the steps and then on slide 46, we would run two 10 min timers (one for them to “pick a card” and learn about a strategy and then a second to discuss with a person)</a:t>
            </a:r>
            <a:endParaRPr lang="en-US" dirty="0"/>
          </a:p>
        </p:txBody>
      </p:sp>
      <p:sp>
        <p:nvSpPr>
          <p:cNvPr id="4" name="Slide Number Placeholder 3"/>
          <p:cNvSpPr>
            <a:spLocks noGrp="1"/>
          </p:cNvSpPr>
          <p:nvPr>
            <p:ph type="sldNum" sz="quarter" idx="5"/>
          </p:nvPr>
        </p:nvSpPr>
        <p:spPr/>
        <p:txBody>
          <a:bodyPr/>
          <a:lstStyle/>
          <a:p>
            <a:fld id="{F0965ED7-B51C-4C59-B65A-6FE24864EE32}" type="slidenum">
              <a:rPr lang="en-US" smtClean="0"/>
              <a:t>24</a:t>
            </a:fld>
            <a:endParaRPr lang="en-US"/>
          </a:p>
        </p:txBody>
      </p:sp>
    </p:spTree>
    <p:extLst>
      <p:ext uri="{BB962C8B-B14F-4D97-AF65-F5344CB8AC3E}">
        <p14:creationId xmlns:p14="http://schemas.microsoft.com/office/powerpoint/2010/main" val="1982453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25</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152750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svg"/><Relationship Id="rId3" Type="http://schemas.openxmlformats.org/officeDocument/2006/relationships/image" Target="../media/image24.svg"/><Relationship Id="rId21" Type="http://schemas.openxmlformats.org/officeDocument/2006/relationships/image" Target="../media/image42.png"/><Relationship Id="rId34" Type="http://schemas.microsoft.com/office/2007/relationships/hdphoto" Target="../media/hdphoto1.wdp"/><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emf"/><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image" Target="../media/image23.png"/><Relationship Id="rId16" Type="http://schemas.openxmlformats.org/officeDocument/2006/relationships/image" Target="../media/image37.emf"/><Relationship Id="rId20" Type="http://schemas.openxmlformats.org/officeDocument/2006/relationships/image" Target="../media/image41.png"/><Relationship Id="rId29" Type="http://schemas.openxmlformats.org/officeDocument/2006/relationships/image" Target="../media/image50.jpe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jpeg"/><Relationship Id="rId32" Type="http://schemas.openxmlformats.org/officeDocument/2006/relationships/image" Target="../media/image53.jpeg"/><Relationship Id="rId5" Type="http://schemas.openxmlformats.org/officeDocument/2006/relationships/image" Target="../media/image26.svg"/><Relationship Id="rId15" Type="http://schemas.openxmlformats.org/officeDocument/2006/relationships/image" Target="../media/image36.svg"/><Relationship Id="rId23" Type="http://schemas.openxmlformats.org/officeDocument/2006/relationships/image" Target="../media/image44.jpeg"/><Relationship Id="rId28" Type="http://schemas.openxmlformats.org/officeDocument/2006/relationships/image" Target="../media/image49.emf"/><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jpe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jpeg"/><Relationship Id="rId27" Type="http://schemas.openxmlformats.org/officeDocument/2006/relationships/image" Target="../media/image48.png"/><Relationship Id="rId30" Type="http://schemas.openxmlformats.org/officeDocument/2006/relationships/image" Target="../media/image51.png"/><Relationship Id="rId8"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sv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Master" Target="../slideMasters/slideMaster2.xml"/><Relationship Id="rId6" Type="http://schemas.openxmlformats.org/officeDocument/2006/relationships/image" Target="../media/image73.emf"/><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75.svg"/><Relationship Id="rId12" Type="http://schemas.openxmlformats.org/officeDocument/2006/relationships/image" Target="../media/image71.png"/><Relationship Id="rId17" Type="http://schemas.openxmlformats.org/officeDocument/2006/relationships/image" Target="../media/image77.png"/><Relationship Id="rId2" Type="http://schemas.openxmlformats.org/officeDocument/2006/relationships/image" Target="../media/image81.png"/><Relationship Id="rId16" Type="http://schemas.openxmlformats.org/officeDocument/2006/relationships/image" Target="../media/image87.png"/><Relationship Id="rId1" Type="http://schemas.openxmlformats.org/officeDocument/2006/relationships/slideMaster" Target="../slideMasters/slideMaster2.xml"/><Relationship Id="rId6" Type="http://schemas.openxmlformats.org/officeDocument/2006/relationships/image" Target="../media/image74.png"/><Relationship Id="rId11" Type="http://schemas.openxmlformats.org/officeDocument/2006/relationships/image" Target="../media/image70.svg"/><Relationship Id="rId5" Type="http://schemas.openxmlformats.org/officeDocument/2006/relationships/image" Target="../media/image73.emf"/><Relationship Id="rId15" Type="http://schemas.openxmlformats.org/officeDocument/2006/relationships/image" Target="../media/image86.svg"/><Relationship Id="rId10" Type="http://schemas.openxmlformats.org/officeDocument/2006/relationships/image" Target="../media/image69.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5.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83.png"/><Relationship Id="rId12" Type="http://schemas.openxmlformats.org/officeDocument/2006/relationships/image" Target="../media/image71.png"/><Relationship Id="rId2" Type="http://schemas.openxmlformats.org/officeDocument/2006/relationships/image" Target="../media/image81.png"/><Relationship Id="rId1" Type="http://schemas.openxmlformats.org/officeDocument/2006/relationships/slideMaster" Target="../slideMasters/slideMaster2.xml"/><Relationship Id="rId6" Type="http://schemas.openxmlformats.org/officeDocument/2006/relationships/image" Target="../media/image75.svg"/><Relationship Id="rId11" Type="http://schemas.openxmlformats.org/officeDocument/2006/relationships/image" Target="../media/image70.sv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69.png"/><Relationship Id="rId4" Type="http://schemas.openxmlformats.org/officeDocument/2006/relationships/image" Target="../media/image73.emf"/><Relationship Id="rId9" Type="http://schemas.openxmlformats.org/officeDocument/2006/relationships/image" Target="../media/image76.png"/><Relationship Id="rId14" Type="http://schemas.openxmlformats.org/officeDocument/2006/relationships/image" Target="../media/image77.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emf"/><Relationship Id="rId2" Type="http://schemas.openxmlformats.org/officeDocument/2006/relationships/image" Target="../media/image81.png"/><Relationship Id="rId1" Type="http://schemas.openxmlformats.org/officeDocument/2006/relationships/slideMaster" Target="../slideMasters/slideMaster2.xml"/><Relationship Id="rId6" Type="http://schemas.openxmlformats.org/officeDocument/2006/relationships/image" Target="../media/image72.png"/><Relationship Id="rId11" Type="http://schemas.openxmlformats.org/officeDocument/2006/relationships/image" Target="../media/image84.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svg"/><Relationship Id="rId9" Type="http://schemas.openxmlformats.org/officeDocument/2006/relationships/image" Target="../media/image75.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89.svg"/><Relationship Id="rId3" Type="http://schemas.openxmlformats.org/officeDocument/2006/relationships/image" Target="../media/image82.png"/><Relationship Id="rId7" Type="http://schemas.openxmlformats.org/officeDocument/2006/relationships/image" Target="../media/image72.png"/><Relationship Id="rId12" Type="http://schemas.openxmlformats.org/officeDocument/2006/relationships/image" Target="../media/image88.png"/><Relationship Id="rId2" Type="http://schemas.openxmlformats.org/officeDocument/2006/relationships/image" Target="../media/image81.png"/><Relationship Id="rId16" Type="http://schemas.openxmlformats.org/officeDocument/2006/relationships/image" Target="../media/image84.png"/><Relationship Id="rId1" Type="http://schemas.openxmlformats.org/officeDocument/2006/relationships/slideMaster" Target="../slideMasters/slideMaster2.xml"/><Relationship Id="rId6" Type="http://schemas.openxmlformats.org/officeDocument/2006/relationships/image" Target="../media/image77.png"/><Relationship Id="rId11" Type="http://schemas.openxmlformats.org/officeDocument/2006/relationships/image" Target="../media/image76.png"/><Relationship Id="rId5" Type="http://schemas.openxmlformats.org/officeDocument/2006/relationships/image" Target="../media/image83.png"/><Relationship Id="rId15" Type="http://schemas.openxmlformats.org/officeDocument/2006/relationships/image" Target="../media/image70.svg"/><Relationship Id="rId10" Type="http://schemas.openxmlformats.org/officeDocument/2006/relationships/image" Target="../media/image75.svg"/><Relationship Id="rId4" Type="http://schemas.openxmlformats.org/officeDocument/2006/relationships/image" Target="../media/image87.png"/><Relationship Id="rId9" Type="http://schemas.openxmlformats.org/officeDocument/2006/relationships/image" Target="../media/image74.png"/><Relationship Id="rId14" Type="http://schemas.openxmlformats.org/officeDocument/2006/relationships/image" Target="../media/image6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2.png"/><Relationship Id="rId3" Type="http://schemas.openxmlformats.org/officeDocument/2006/relationships/image" Target="../media/image82.png"/><Relationship Id="rId7" Type="http://schemas.openxmlformats.org/officeDocument/2006/relationships/image" Target="../media/image76.png"/><Relationship Id="rId12" Type="http://schemas.openxmlformats.org/officeDocument/2006/relationships/image" Target="../media/image71.png"/><Relationship Id="rId2" Type="http://schemas.openxmlformats.org/officeDocument/2006/relationships/image" Target="../media/image81.png"/><Relationship Id="rId16" Type="http://schemas.openxmlformats.org/officeDocument/2006/relationships/image" Target="../media/image75.svg"/><Relationship Id="rId1" Type="http://schemas.openxmlformats.org/officeDocument/2006/relationships/slideMaster" Target="../slideMasters/slideMaster2.xml"/><Relationship Id="rId6" Type="http://schemas.openxmlformats.org/officeDocument/2006/relationships/image" Target="../media/image77.png"/><Relationship Id="rId11" Type="http://schemas.openxmlformats.org/officeDocument/2006/relationships/image" Target="../media/image70.svg"/><Relationship Id="rId5" Type="http://schemas.openxmlformats.org/officeDocument/2006/relationships/image" Target="../media/image83.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87.png"/><Relationship Id="rId9" Type="http://schemas.openxmlformats.org/officeDocument/2006/relationships/image" Target="../media/image89.svg"/><Relationship Id="rId14" Type="http://schemas.openxmlformats.org/officeDocument/2006/relationships/image" Target="../media/image73.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73.emf"/><Relationship Id="rId3" Type="http://schemas.openxmlformats.org/officeDocument/2006/relationships/image" Target="../media/image90.tiff"/><Relationship Id="rId21" Type="http://schemas.openxmlformats.org/officeDocument/2006/relationships/image" Target="../media/image76.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72.png"/><Relationship Id="rId2" Type="http://schemas.openxmlformats.org/officeDocument/2006/relationships/image" Target="../media/image71.png"/><Relationship Id="rId16" Type="http://schemas.openxmlformats.org/officeDocument/2006/relationships/image" Target="../media/image77.png"/><Relationship Id="rId20" Type="http://schemas.openxmlformats.org/officeDocument/2006/relationships/image" Target="../media/image75.svg"/><Relationship Id="rId1" Type="http://schemas.openxmlformats.org/officeDocument/2006/relationships/slideMaster" Target="../slideMasters/slideMaster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70.svg"/><Relationship Id="rId15" Type="http://schemas.openxmlformats.org/officeDocument/2006/relationships/image" Target="../media/image100.png"/><Relationship Id="rId10" Type="http://schemas.openxmlformats.org/officeDocument/2006/relationships/image" Target="../media/image95.svg"/><Relationship Id="rId19"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94.png"/><Relationship Id="rId14" Type="http://schemas.openxmlformats.org/officeDocument/2006/relationships/image" Target="../media/image99.sv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87.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81.png"/><Relationship Id="rId16" Type="http://schemas.openxmlformats.org/officeDocument/2006/relationships/image" Target="../media/image83.png"/><Relationship Id="rId1" Type="http://schemas.openxmlformats.org/officeDocument/2006/relationships/slideMaster" Target="../slideMasters/slideMaster3.xml"/><Relationship Id="rId6" Type="http://schemas.openxmlformats.org/officeDocument/2006/relationships/image" Target="../media/image71.png"/><Relationship Id="rId11" Type="http://schemas.openxmlformats.org/officeDocument/2006/relationships/image" Target="../media/image102.svg"/><Relationship Id="rId5" Type="http://schemas.openxmlformats.org/officeDocument/2006/relationships/image" Target="../media/image101.svg"/><Relationship Id="rId15" Type="http://schemas.openxmlformats.org/officeDocument/2006/relationships/image" Target="../media/image103.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emf"/><Relationship Id="rId14" Type="http://schemas.openxmlformats.org/officeDocument/2006/relationships/image" Target="../media/image88.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03.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8.png"/><Relationship Id="rId17" Type="http://schemas.openxmlformats.org/officeDocument/2006/relationships/image" Target="../media/image82.png"/><Relationship Id="rId2" Type="http://schemas.openxmlformats.org/officeDocument/2006/relationships/image" Target="../media/image81.png"/><Relationship Id="rId16" Type="http://schemas.openxmlformats.org/officeDocument/2006/relationships/image" Target="../media/image83.png"/><Relationship Id="rId1" Type="http://schemas.openxmlformats.org/officeDocument/2006/relationships/slideMaster" Target="../slideMasters/slideMaster3.xml"/><Relationship Id="rId6" Type="http://schemas.openxmlformats.org/officeDocument/2006/relationships/image" Target="../media/image102.svg"/><Relationship Id="rId11" Type="http://schemas.openxmlformats.org/officeDocument/2006/relationships/image" Target="../media/image84.png"/><Relationship Id="rId5" Type="http://schemas.openxmlformats.org/officeDocument/2006/relationships/image" Target="../media/image74.png"/><Relationship Id="rId15" Type="http://schemas.openxmlformats.org/officeDocument/2006/relationships/image" Target="../media/image77.png"/><Relationship Id="rId10" Type="http://schemas.openxmlformats.org/officeDocument/2006/relationships/image" Target="../media/image71.png"/><Relationship Id="rId4" Type="http://schemas.openxmlformats.org/officeDocument/2006/relationships/image" Target="../media/image73.emf"/><Relationship Id="rId9" Type="http://schemas.openxmlformats.org/officeDocument/2006/relationships/image" Target="../media/image101.svg"/><Relationship Id="rId14" Type="http://schemas.openxmlformats.org/officeDocument/2006/relationships/image" Target="../media/image8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73.emf"/><Relationship Id="rId12" Type="http://schemas.openxmlformats.org/officeDocument/2006/relationships/image" Target="../media/image75.svg"/><Relationship Id="rId2" Type="http://schemas.openxmlformats.org/officeDocument/2006/relationships/image" Target="../media/image81.png"/><Relationship Id="rId1" Type="http://schemas.openxmlformats.org/officeDocument/2006/relationships/slideMaster" Target="../slideMasters/slideMaster3.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sv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84.png"/><Relationship Id="rId14" Type="http://schemas.openxmlformats.org/officeDocument/2006/relationships/image" Target="../media/image8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emf"/><Relationship Id="rId2" Type="http://schemas.openxmlformats.org/officeDocument/2006/relationships/image" Target="../media/image81.png"/><Relationship Id="rId1" Type="http://schemas.openxmlformats.org/officeDocument/2006/relationships/slideMaster" Target="../slideMasters/slideMaster3.xml"/><Relationship Id="rId6" Type="http://schemas.openxmlformats.org/officeDocument/2006/relationships/image" Target="../media/image72.png"/><Relationship Id="rId11" Type="http://schemas.openxmlformats.org/officeDocument/2006/relationships/image" Target="../media/image84.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101.svg"/><Relationship Id="rId9" Type="http://schemas.openxmlformats.org/officeDocument/2006/relationships/image" Target="../media/image102.sv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2.png"/><Relationship Id="rId3" Type="http://schemas.openxmlformats.org/officeDocument/2006/relationships/image" Target="../media/image82.png"/><Relationship Id="rId7" Type="http://schemas.openxmlformats.org/officeDocument/2006/relationships/image" Target="../media/image76.png"/><Relationship Id="rId12" Type="http://schemas.openxmlformats.org/officeDocument/2006/relationships/image" Target="../media/image71.png"/><Relationship Id="rId2" Type="http://schemas.openxmlformats.org/officeDocument/2006/relationships/image" Target="../media/image81.png"/><Relationship Id="rId16" Type="http://schemas.openxmlformats.org/officeDocument/2006/relationships/image" Target="../media/image102.svg"/><Relationship Id="rId1" Type="http://schemas.openxmlformats.org/officeDocument/2006/relationships/slideMaster" Target="../slideMasters/slideMaster3.xml"/><Relationship Id="rId6" Type="http://schemas.openxmlformats.org/officeDocument/2006/relationships/image" Target="../media/image77.png"/><Relationship Id="rId11" Type="http://schemas.openxmlformats.org/officeDocument/2006/relationships/image" Target="../media/image101.svg"/><Relationship Id="rId5" Type="http://schemas.openxmlformats.org/officeDocument/2006/relationships/image" Target="../media/image83.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87.png"/><Relationship Id="rId9" Type="http://schemas.openxmlformats.org/officeDocument/2006/relationships/image" Target="../media/image103.svg"/><Relationship Id="rId14" Type="http://schemas.openxmlformats.org/officeDocument/2006/relationships/image" Target="../media/image73.emf"/></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104.svg"/><Relationship Id="rId3" Type="http://schemas.openxmlformats.org/officeDocument/2006/relationships/image" Target="../media/image82.png"/><Relationship Id="rId7" Type="http://schemas.openxmlformats.org/officeDocument/2006/relationships/image" Target="../media/image72.png"/><Relationship Id="rId12" Type="http://schemas.openxmlformats.org/officeDocument/2006/relationships/image" Target="../media/image88.png"/><Relationship Id="rId2" Type="http://schemas.openxmlformats.org/officeDocument/2006/relationships/image" Target="../media/image81.png"/><Relationship Id="rId16" Type="http://schemas.openxmlformats.org/officeDocument/2006/relationships/image" Target="../media/image84.png"/><Relationship Id="rId1" Type="http://schemas.openxmlformats.org/officeDocument/2006/relationships/slideMaster" Target="../slideMasters/slideMaster3.xml"/><Relationship Id="rId6" Type="http://schemas.openxmlformats.org/officeDocument/2006/relationships/image" Target="../media/image77.png"/><Relationship Id="rId11" Type="http://schemas.openxmlformats.org/officeDocument/2006/relationships/image" Target="../media/image76.png"/><Relationship Id="rId5" Type="http://schemas.openxmlformats.org/officeDocument/2006/relationships/image" Target="../media/image83.png"/><Relationship Id="rId15" Type="http://schemas.openxmlformats.org/officeDocument/2006/relationships/image" Target="../media/image70.svg"/><Relationship Id="rId10" Type="http://schemas.openxmlformats.org/officeDocument/2006/relationships/image" Target="../media/image75.svg"/><Relationship Id="rId4" Type="http://schemas.openxmlformats.org/officeDocument/2006/relationships/image" Target="../media/image87.png"/><Relationship Id="rId9" Type="http://schemas.openxmlformats.org/officeDocument/2006/relationships/image" Target="../media/image74.png"/><Relationship Id="rId14" Type="http://schemas.openxmlformats.org/officeDocument/2006/relationships/image" Target="../media/image6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2A53FC8C-B3F7-2D4C-5788-3158D859C4A2}"/>
              </a:ext>
            </a:extLst>
          </p:cNvPr>
          <p:cNvPicPr>
            <a:picLocks noChangeAspect="1"/>
          </p:cNvPicPr>
          <p:nvPr userDrawn="1"/>
        </p:nvPicPr>
        <p:blipFill>
          <a:blip r:embed="rId2"/>
          <a:srcRect/>
          <a:stretch/>
        </p:blipFill>
        <p:spPr>
          <a:xfrm>
            <a:off x="97041" y="6190579"/>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019"/>
          <a:stretch/>
        </p:blipFill>
        <p:spPr>
          <a:xfrm>
            <a:off x="10871236" y="5609559"/>
            <a:ext cx="1134809" cy="90762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a:blip r:embed="rId2">
            <a:alphaModFix amt="35000"/>
          </a:blip>
          <a:srcRect t="11081" b="11081"/>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408547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57062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24220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DA1CDC25-E15E-5F42-11DD-D600B323CDF3}"/>
              </a:ext>
            </a:extLst>
          </p:cNvPr>
          <p:cNvPicPr>
            <a:picLocks noChangeAspect="1"/>
          </p:cNvPicPr>
          <p:nvPr userDrawn="1"/>
        </p:nvPicPr>
        <p:blipFill>
          <a:blip r:embed="rId2"/>
          <a:src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53406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a:srcRect/>
          <a:stretch/>
        </p:blipFill>
        <p:spPr>
          <a:xfrm>
            <a:off x="5279576" y="224074"/>
            <a:ext cx="1632848" cy="654953"/>
          </a:xfrm>
          <a:prstGeom prst="rect">
            <a:avLst/>
          </a:prstGeom>
        </p:spPr>
      </p:pic>
    </p:spTree>
    <p:extLst>
      <p:ext uri="{BB962C8B-B14F-4D97-AF65-F5344CB8AC3E}">
        <p14:creationId xmlns:p14="http://schemas.microsoft.com/office/powerpoint/2010/main" val="573969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97041" y="6173954"/>
            <a:ext cx="3624056" cy="593150"/>
          </a:xfrm>
          <a:prstGeom prst="rect">
            <a:avLst/>
          </a:prstGeom>
        </p:spPr>
      </p:pic>
    </p:spTree>
    <p:extLst>
      <p:ext uri="{BB962C8B-B14F-4D97-AF65-F5344CB8AC3E}">
        <p14:creationId xmlns:p14="http://schemas.microsoft.com/office/powerpoint/2010/main" val="3392003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792256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279576" y="224074"/>
            <a:ext cx="1632848" cy="654953"/>
          </a:xfrm>
          <a:prstGeom prst="rect">
            <a:avLst/>
          </a:prstGeom>
        </p:spPr>
      </p:pic>
    </p:spTree>
    <p:extLst>
      <p:ext uri="{BB962C8B-B14F-4D97-AF65-F5344CB8AC3E}">
        <p14:creationId xmlns:p14="http://schemas.microsoft.com/office/powerpoint/2010/main" val="3614491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17508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10169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31256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30378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6969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67511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2493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62368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9" name="USA map">
            <a:extLst>
              <a:ext uri="{FF2B5EF4-FFF2-40B4-BE49-F238E27FC236}">
                <a16:creationId xmlns:a16="http://schemas.microsoft.com/office/drawing/2014/main" id="{F05D1321-59CD-9837-7DA5-8778F905CD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0" name="AZ">
            <a:extLst>
              <a:ext uri="{FF2B5EF4-FFF2-40B4-BE49-F238E27FC236}">
                <a16:creationId xmlns:a16="http://schemas.microsoft.com/office/drawing/2014/main" id="{8C7EDD69-2EE1-7899-A4C8-842E640361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31" name="MI">
            <a:extLst>
              <a:ext uri="{FF2B5EF4-FFF2-40B4-BE49-F238E27FC236}">
                <a16:creationId xmlns:a16="http://schemas.microsoft.com/office/drawing/2014/main" id="{AD3B2D06-1A67-F6D5-6178-B1E15ABF93A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32" name="MI2">
            <a:extLst>
              <a:ext uri="{FF2B5EF4-FFF2-40B4-BE49-F238E27FC236}">
                <a16:creationId xmlns:a16="http://schemas.microsoft.com/office/drawing/2014/main" id="{FCF55304-2498-4C86-A5E4-4DC0F2A1B45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33" name="CN">
            <a:extLst>
              <a:ext uri="{FF2B5EF4-FFF2-40B4-BE49-F238E27FC236}">
                <a16:creationId xmlns:a16="http://schemas.microsoft.com/office/drawing/2014/main" id="{FBE5F581-48D8-1B83-71CA-4056766983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34" name="MA">
            <a:extLst>
              <a:ext uri="{FF2B5EF4-FFF2-40B4-BE49-F238E27FC236}">
                <a16:creationId xmlns:a16="http://schemas.microsoft.com/office/drawing/2014/main" id="{FAA4AB33-A762-A165-3C53-B03EE479770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35" name="KS blue">
            <a:extLst>
              <a:ext uri="{FF2B5EF4-FFF2-40B4-BE49-F238E27FC236}">
                <a16:creationId xmlns:a16="http://schemas.microsoft.com/office/drawing/2014/main" id="{286B33BE-8BFA-E0E1-6C41-D7FBFC81115F}"/>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36" name="ASU">
            <a:extLst>
              <a:ext uri="{FF2B5EF4-FFF2-40B4-BE49-F238E27FC236}">
                <a16:creationId xmlns:a16="http://schemas.microsoft.com/office/drawing/2014/main" id="{CE8B8970-D6A4-5857-BB46-EC209D3971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KU">
            <a:extLst>
              <a:ext uri="{FF2B5EF4-FFF2-40B4-BE49-F238E27FC236}">
                <a16:creationId xmlns:a16="http://schemas.microsoft.com/office/drawing/2014/main" id="{D2E8744D-DA7D-7CFD-A1CB-8B6796C0C58B}"/>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38" name="UCONN">
            <a:extLst>
              <a:ext uri="{FF2B5EF4-FFF2-40B4-BE49-F238E27FC236}">
                <a16:creationId xmlns:a16="http://schemas.microsoft.com/office/drawing/2014/main" id="{5C4D47C9-D502-3B6E-B7D6-6EB235EBB3D7}"/>
              </a:ext>
            </a:extLst>
          </p:cNvPr>
          <p:cNvPicPr>
            <a:picLocks noChangeAspect="1" noChangeArrowheads="1"/>
          </p:cNvPicPr>
          <p:nvPr userDrawn="1"/>
        </p:nvPicPr>
        <p:blipFill>
          <a:blip r:embed="rId18"/>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39" name="Northeastern">
            <a:extLst>
              <a:ext uri="{FF2B5EF4-FFF2-40B4-BE49-F238E27FC236}">
                <a16:creationId xmlns:a16="http://schemas.microsoft.com/office/drawing/2014/main" id="{2E46F0F2-51C2-2858-23AA-746554FB7457}"/>
              </a:ext>
            </a:extLst>
          </p:cNvPr>
          <p:cNvPicPr>
            <a:picLocks noChangeAspect="1" noChangeArrowheads="1"/>
          </p:cNvPicPr>
          <p:nvPr userDrawn="1"/>
        </p:nvPicPr>
        <p:blipFill>
          <a:blip r:embed="rId19"/>
          <a:srcRect/>
          <a:stretch/>
        </p:blipFill>
        <p:spPr bwMode="auto">
          <a:xfrm>
            <a:off x="11336475" y="1349885"/>
            <a:ext cx="765435" cy="765435"/>
          </a:xfrm>
          <a:prstGeom prst="ellipse">
            <a:avLst/>
          </a:prstGeom>
          <a:solidFill>
            <a:sysClr val="window" lastClr="FFFFFF"/>
          </a:solidFill>
        </p:spPr>
      </p:pic>
      <p:pic>
        <p:nvPicPr>
          <p:cNvPr id="40" name="UMFlint">
            <a:extLst>
              <a:ext uri="{FF2B5EF4-FFF2-40B4-BE49-F238E27FC236}">
                <a16:creationId xmlns:a16="http://schemas.microsoft.com/office/drawing/2014/main" id="{0E676ABB-8F4C-8793-CA08-536CD0998B49}"/>
              </a:ext>
            </a:extLst>
          </p:cNvPr>
          <p:cNvPicPr>
            <a:picLocks noChangeAspect="1"/>
          </p:cNvPicPr>
          <p:nvPr userDrawn="1"/>
        </p:nvPicPr>
        <p:blipFill rotWithShape="1">
          <a:blip r:embed="rId20"/>
          <a:srcRect t="2064"/>
          <a:stretch/>
        </p:blipFill>
        <p:spPr>
          <a:xfrm>
            <a:off x="8774187" y="2085666"/>
            <a:ext cx="654209" cy="644608"/>
          </a:xfrm>
          <a:prstGeom prst="rect">
            <a:avLst/>
          </a:prstGeom>
        </p:spPr>
      </p:pic>
      <p:pic>
        <p:nvPicPr>
          <p:cNvPr id="41" name="EAC">
            <a:extLst>
              <a:ext uri="{FF2B5EF4-FFF2-40B4-BE49-F238E27FC236}">
                <a16:creationId xmlns:a16="http://schemas.microsoft.com/office/drawing/2014/main" id="{C6023E60-DBC0-45C5-7618-3D98C305222B}"/>
              </a:ext>
            </a:extLst>
          </p:cNvPr>
          <p:cNvPicPr>
            <a:picLocks noChangeAspect="1" noChangeArrowheads="1"/>
          </p:cNvPicPr>
          <p:nvPr userDrawn="1"/>
        </p:nvPicPr>
        <p:blipFill rotWithShape="1">
          <a:blip r:embed="rId21"/>
          <a:srcRect l="16313" t="16313" r="11120" b="11120"/>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3" name="WPO">
            <a:extLst>
              <a:ext uri="{FF2B5EF4-FFF2-40B4-BE49-F238E27FC236}">
                <a16:creationId xmlns:a16="http://schemas.microsoft.com/office/drawing/2014/main" id="{B7624851-9BA5-39A1-7861-5F83AABD49D1}"/>
              </a:ext>
            </a:extLst>
          </p:cNvPr>
          <p:cNvPicPr>
            <a:picLocks noChangeAspect="1" noChangeArrowheads="1"/>
          </p:cNvPicPr>
          <p:nvPr userDrawn="1"/>
        </p:nvPicPr>
        <p:blipFill rotWithShape="1">
          <a:blip r:embed="rId22"/>
          <a:srcRect l="11417" t="7624" r="11048" b="30286"/>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 name="Picture 10" descr="Image result for amy briesch northeastern university">
            <a:extLst>
              <a:ext uri="{FF2B5EF4-FFF2-40B4-BE49-F238E27FC236}">
                <a16:creationId xmlns:a16="http://schemas.microsoft.com/office/drawing/2014/main" id="{52E09438-8263-0F08-C874-53B3D9192CC7}"/>
              </a:ext>
            </a:extLst>
          </p:cNvPr>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6133" t="1510" r="4599" b="28534"/>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 name="Picture 12" descr="Image result for sandra chafouleas university of connecticut">
            <a:extLst>
              <a:ext uri="{FF2B5EF4-FFF2-40B4-BE49-F238E27FC236}">
                <a16:creationId xmlns:a16="http://schemas.microsoft.com/office/drawing/2014/main" id="{E478551E-0C25-9125-0729-9A1156D369AD}"/>
              </a:ext>
            </a:extLst>
          </p:cNvPr>
          <p:cNvPicPr>
            <a:picLocks noChangeAspect="1" noChangeArrowheads="1"/>
          </p:cNvPicPr>
          <p:nvPr userDrawn="1"/>
        </p:nvPicPr>
        <p:blipFill rotWithShape="1">
          <a:blip r:embed="rId24" cstate="print">
            <a:extLst>
              <a:ext uri="{28A0092B-C50C-407E-A947-70E740481C1C}">
                <a14:useLocalDpi xmlns:a14="http://schemas.microsoft.com/office/drawing/2010/main" val="0"/>
              </a:ext>
            </a:extLst>
          </a:blip>
          <a:srcRect l="5843" t="-287" r="8661" b="14791"/>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6" name="Title 2">
            <a:extLst>
              <a:ext uri="{FF2B5EF4-FFF2-40B4-BE49-F238E27FC236}">
                <a16:creationId xmlns:a16="http://schemas.microsoft.com/office/drawing/2014/main" id="{4EE6EC67-E045-0DDE-A624-A98D1F4DE01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47" name="Graphic 46">
            <a:extLst>
              <a:ext uri="{FF2B5EF4-FFF2-40B4-BE49-F238E27FC236}">
                <a16:creationId xmlns:a16="http://schemas.microsoft.com/office/drawing/2014/main" id="{F203FDC9-7D19-C324-BC66-E3FEB825A755}"/>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48" name="DJR">
            <a:extLst>
              <a:ext uri="{FF2B5EF4-FFF2-40B4-BE49-F238E27FC236}">
                <a16:creationId xmlns:a16="http://schemas.microsoft.com/office/drawing/2014/main" id="{2BB449DF-BDA3-DC41-0FC2-60483F075A5B}"/>
              </a:ext>
            </a:extLst>
          </p:cNvPr>
          <p:cNvPicPr>
            <a:picLocks noChangeAspect="1" noChangeArrowheads="1"/>
          </p:cNvPicPr>
          <p:nvPr userDrawn="1"/>
        </p:nvPicPr>
        <p:blipFill>
          <a:blip r:embed="rId27"/>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76F3F336-9A09-5A0B-2F56-273D1BCF2EF4}"/>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50" name="Picture 49">
            <a:extLst>
              <a:ext uri="{FF2B5EF4-FFF2-40B4-BE49-F238E27FC236}">
                <a16:creationId xmlns:a16="http://schemas.microsoft.com/office/drawing/2014/main" id="{E0794B6A-FA70-E60C-4606-DAD628430008}"/>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52" name="Picture 51" descr="Mark M. Buckman">
            <a:extLst>
              <a:ext uri="{FF2B5EF4-FFF2-40B4-BE49-F238E27FC236}">
                <a16:creationId xmlns:a16="http://schemas.microsoft.com/office/drawing/2014/main" id="{EC4D8FEE-3936-10FA-0E38-61DCA058DAAE}"/>
              </a:ext>
            </a:extLst>
          </p:cNvPr>
          <p:cNvPicPr>
            <a:picLocks noChangeAspect="1"/>
          </p:cNvPicPr>
          <p:nvPr userDrawn="1"/>
        </p:nvPicPr>
        <p:blipFill>
          <a:blip r:embed="rId30"/>
          <a:srcRect l="5664" r="5664"/>
          <a:stretch/>
        </p:blipFill>
        <p:spPr>
          <a:xfrm>
            <a:off x="1219602" y="1534640"/>
            <a:ext cx="914400" cy="914400"/>
          </a:xfrm>
          <a:prstGeom prst="ellipse">
            <a:avLst/>
          </a:prstGeom>
          <a:ln>
            <a:solidFill>
              <a:sysClr val="window" lastClr="FFFFFF"/>
            </a:solidFill>
          </a:ln>
        </p:spPr>
      </p:pic>
      <p:pic>
        <p:nvPicPr>
          <p:cNvPr id="28" name="Picture 27" descr="A close-up of a person smiling&#10;&#10;Description automatically generated">
            <a:extLst>
              <a:ext uri="{FF2B5EF4-FFF2-40B4-BE49-F238E27FC236}">
                <a16:creationId xmlns:a16="http://schemas.microsoft.com/office/drawing/2014/main" id="{0F5ADB3D-7F36-AE38-99F4-1BA7D69C7A55}"/>
              </a:ext>
            </a:extLst>
          </p:cNvPr>
          <p:cNvPicPr>
            <a:picLocks noChangeAspect="1"/>
          </p:cNvPicPr>
          <p:nvPr userDrawn="1"/>
        </p:nvPicPr>
        <p:blipFill rotWithShape="1">
          <a:blip r:embed="rId31"/>
          <a:srcRect b="32053"/>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54" name="Picture 53" descr="A picture of Rebecca Sherod">
            <a:extLst>
              <a:ext uri="{FF2B5EF4-FFF2-40B4-BE49-F238E27FC236}">
                <a16:creationId xmlns:a16="http://schemas.microsoft.com/office/drawing/2014/main" id="{9FF6E4EE-6000-95C9-54EF-8C436725C27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24420" t="18741" r="32006" b="29659"/>
          <a:stretch/>
        </p:blipFill>
        <p:spPr>
          <a:xfrm>
            <a:off x="2165818" y="1534640"/>
            <a:ext cx="915401" cy="914400"/>
          </a:xfrm>
          <a:prstGeom prst="flowChartConnector">
            <a:avLst/>
          </a:prstGeom>
          <a:blipFill dpi="0" rotWithShape="1">
            <a:blip r:embed="rId33" cstate="print">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val="0"/>
                </a:ext>
              </a:extLst>
            </a:blip>
            <a:srcRect/>
            <a:stretch>
              <a:fillRect l="-29748" t="-12473" r="-25119" b="-42393"/>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512205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485"/>
          <a:stretch/>
        </p:blipFill>
        <p:spPr>
          <a:xfrm>
            <a:off x="10871236" y="5609558"/>
            <a:ext cx="1134809" cy="890995"/>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43471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577358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29159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906790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019850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88912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Imp Series with setup 0-11">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35D041A-A34C-20BD-AC16-6396AC4E87E3}"/>
              </a:ext>
            </a:extLst>
          </p:cNvPr>
          <p:cNvGraphicFramePr/>
          <p:nvPr userDrawn="1">
            <p:extLst>
              <p:ext uri="{D42A27DB-BD31-4B8C-83A1-F6EECF244321}">
                <p14:modId xmlns:p14="http://schemas.microsoft.com/office/powerpoint/2010/main" val="497353035"/>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3432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2822521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476661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331633409"/>
              </p:ext>
            </p:extLst>
          </p:nvPr>
        </p:nvGraphicFramePr>
        <p:xfrm>
          <a:off x="0" y="1554480"/>
          <a:ext cx="12189242" cy="5303520"/>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7AA48F27-01CE-3D7D-DC65-D4755162AA8E}"/>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3CF80414-DA33-D845-98CD-DE5B2B0C3AFC}"/>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3"/>
          <a:srcRect/>
          <a:stretch/>
        </p:blipFill>
        <p:spPr>
          <a:xfrm>
            <a:off x="4868650" y="5312240"/>
            <a:ext cx="223925" cy="225992"/>
          </a:xfrm>
          <a:prstGeom prst="rect">
            <a:avLst/>
          </a:prstGeom>
        </p:spPr>
      </p:pic>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3"/>
          <a:srcRect/>
          <a:stretch/>
        </p:blipFill>
        <p:spPr>
          <a:xfrm>
            <a:off x="6758411" y="597989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3"/>
          <a:srcRect/>
          <a:stretch/>
        </p:blipFill>
        <p:spPr>
          <a:xfrm>
            <a:off x="6206589" y="555671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3"/>
          <a:srcRect/>
          <a:stretch/>
        </p:blipFill>
        <p:spPr>
          <a:xfrm>
            <a:off x="6433293" y="5541901"/>
            <a:ext cx="223925" cy="225992"/>
          </a:xfrm>
          <a:prstGeom prst="rect">
            <a:avLst/>
          </a:prstGeom>
        </p:spPr>
      </p:pic>
      <p:sp>
        <p:nvSpPr>
          <p:cNvPr id="24" name="TextBox 23">
            <a:extLst>
              <a:ext uri="{FF2B5EF4-FFF2-40B4-BE49-F238E27FC236}">
                <a16:creationId xmlns:a16="http://schemas.microsoft.com/office/drawing/2014/main" id="{905CDE59-C277-61EA-1DB7-869A0923569A}"/>
              </a:ext>
            </a:extLst>
          </p:cNvPr>
          <p:cNvSpPr txBox="1"/>
          <p:nvPr userDrawn="1"/>
        </p:nvSpPr>
        <p:spPr>
          <a:xfrm>
            <a:off x="4070105" y="5894306"/>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4">
            <a:alphaModFix/>
          </a:blip>
          <a:srcRect r="27907"/>
          <a:stretch/>
        </p:blipFill>
        <p:spPr>
          <a:xfrm>
            <a:off x="10313160" y="4873435"/>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5">
            <a:alphaModFix/>
          </a:blip>
          <a:stretch>
            <a:fillRect/>
          </a:stretch>
        </p:blipFill>
        <p:spPr>
          <a:xfrm>
            <a:off x="10375011" y="2068164"/>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669844" y="2293925"/>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6">
            <a:alphaModFix/>
            <a:extLst>
              <a:ext uri="{96DAC541-7B7A-43D3-8B79-37D633B846F1}">
                <asvg:svgBlip xmlns:asvg="http://schemas.microsoft.com/office/drawing/2016/SVG/main" r:embed="rId7"/>
              </a:ext>
            </a:extLst>
          </a:blip>
          <a:stretch>
            <a:fillRect/>
          </a:stretch>
        </p:blipFill>
        <p:spPr>
          <a:xfrm>
            <a:off x="10375011" y="3648240"/>
            <a:ext cx="917680" cy="603508"/>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723192" y="3916823"/>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120845" y="5264536"/>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8"/>
          <a:srcRect/>
          <a:stretch/>
        </p:blipFill>
        <p:spPr>
          <a:xfrm>
            <a:off x="4732902" y="3924158"/>
            <a:ext cx="223925" cy="225992"/>
          </a:xfrm>
          <a:prstGeom prst="rect">
            <a:avLst/>
          </a:prstGeom>
        </p:spPr>
      </p:pic>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3"/>
          <a:srcRect/>
          <a:stretch/>
        </p:blipFill>
        <p:spPr>
          <a:xfrm>
            <a:off x="4630479" y="459886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3"/>
          <a:srcRect/>
          <a:stretch/>
        </p:blipFill>
        <p:spPr>
          <a:xfrm>
            <a:off x="4839006" y="4633233"/>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8"/>
          <a:srcRect/>
          <a:stretch/>
        </p:blipFill>
        <p:spPr>
          <a:xfrm>
            <a:off x="5004775" y="5417658"/>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3"/>
          <a:srcRect/>
          <a:stretch/>
        </p:blipFill>
        <p:spPr>
          <a:xfrm>
            <a:off x="4874924" y="444292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8"/>
          <a:srcRect/>
          <a:stretch/>
        </p:blipFill>
        <p:spPr>
          <a:xfrm>
            <a:off x="4683291" y="500248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8"/>
          <a:srcRect/>
          <a:stretch/>
        </p:blipFill>
        <p:spPr>
          <a:xfrm>
            <a:off x="4644726" y="480624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8"/>
          <a:srcRect/>
          <a:stretch/>
        </p:blipFill>
        <p:spPr>
          <a:xfrm>
            <a:off x="4869577" y="4831376"/>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3"/>
          <a:srcRect/>
          <a:stretch/>
        </p:blipFill>
        <p:spPr>
          <a:xfrm>
            <a:off x="5027520" y="5571400"/>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3"/>
          <a:srcRect/>
          <a:stretch/>
        </p:blipFill>
        <p:spPr>
          <a:xfrm>
            <a:off x="4644725" y="4091611"/>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3"/>
          <a:srcRect/>
          <a:stretch/>
        </p:blipFill>
        <p:spPr>
          <a:xfrm>
            <a:off x="5039960" y="4988768"/>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3"/>
          <a:srcRect/>
          <a:stretch/>
        </p:blipFill>
        <p:spPr>
          <a:xfrm>
            <a:off x="4937911" y="394074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8"/>
          <a:srcRect/>
          <a:stretch/>
        </p:blipFill>
        <p:spPr>
          <a:xfrm>
            <a:off x="4857253" y="4121084"/>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8"/>
          <a:srcRect/>
          <a:stretch/>
        </p:blipFill>
        <p:spPr>
          <a:xfrm>
            <a:off x="4623862" y="536011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8"/>
          <a:srcRect/>
          <a:stretch/>
        </p:blipFill>
        <p:spPr>
          <a:xfrm>
            <a:off x="4782957" y="5486129"/>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8"/>
          <a:srcRect/>
          <a:stretch/>
        </p:blipFill>
        <p:spPr>
          <a:xfrm>
            <a:off x="4679086" y="4409770"/>
            <a:ext cx="223925" cy="225992"/>
          </a:xfrm>
          <a:prstGeom prst="rect">
            <a:avLst/>
          </a:prstGeom>
        </p:spPr>
      </p:pic>
      <p:sp>
        <p:nvSpPr>
          <p:cNvPr id="49" name="Freeform: Shape 132">
            <a:extLst>
              <a:ext uri="{FF2B5EF4-FFF2-40B4-BE49-F238E27FC236}">
                <a16:creationId xmlns:a16="http://schemas.microsoft.com/office/drawing/2014/main" id="{4795ABD0-D76A-CD0F-E10B-88CC6F6494BD}"/>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2"/>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858872E0-9373-0254-7241-592D26501B08}"/>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269AF1FA-81E4-700D-EA78-802949CAC943}"/>
              </a:ext>
            </a:extLst>
          </p:cNvPr>
          <p:cNvPicPr>
            <a:picLocks noChangeAspect="1"/>
          </p:cNvPicPr>
          <p:nvPr userDrawn="1"/>
        </p:nvPicPr>
        <p:blipFill>
          <a:blip r:embed="rId13"/>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4D86135B-314E-3C18-423C-3D8C1606B9B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04A8522F-EE6C-F3FA-1E48-1862270F8273}"/>
              </a:ext>
            </a:extLst>
          </p:cNvPr>
          <p:cNvPicPr>
            <a:picLocks noChangeAspect="1"/>
          </p:cNvPicPr>
          <p:nvPr userDrawn="1"/>
        </p:nvPicPr>
        <p:blipFill>
          <a:blip r:embed="rId9"/>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2FB0E4BF-DE9C-3E2A-74C9-3FAACB297FA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8135E450-1631-0C91-CD6C-E2A30721ABF0}"/>
              </a:ext>
            </a:extLst>
          </p:cNvPr>
          <p:cNvPicPr>
            <a:picLocks noChangeAspect="1"/>
          </p:cNvPicPr>
          <p:nvPr userDrawn="1"/>
        </p:nvPicPr>
        <p:blipFill>
          <a:blip r:embed="rId13"/>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9F37C863-21D7-55A3-A066-C4C9FFD561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E49EA947-B77E-BE82-7381-5C97B416726D}"/>
              </a:ext>
            </a:extLst>
          </p:cNvPr>
          <p:cNvPicPr>
            <a:picLocks noChangeAspect="1"/>
          </p:cNvPicPr>
          <p:nvPr userDrawn="1"/>
        </p:nvPicPr>
        <p:blipFill>
          <a:blip r:embed="rId9"/>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57585EEB-ED88-1AE3-8F3C-D21582F6F99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3C419B82-3047-55BC-3983-06C835F2CF08}"/>
              </a:ext>
            </a:extLst>
          </p:cNvPr>
          <p:cNvPicPr>
            <a:picLocks noChangeAspect="1"/>
          </p:cNvPicPr>
          <p:nvPr userDrawn="1"/>
        </p:nvPicPr>
        <p:blipFill>
          <a:blip r:embed="rId9"/>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2DD331AF-60FF-28C8-C59F-AD64702B1D87}"/>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AD476BF8-F767-DF46-5531-40125831CF4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429D80EB-8A64-472C-DA39-3A0A2F4BCD29}"/>
              </a:ext>
            </a:extLst>
          </p:cNvPr>
          <p:cNvPicPr>
            <a:picLocks noChangeAspect="1"/>
          </p:cNvPicPr>
          <p:nvPr userDrawn="1"/>
        </p:nvPicPr>
        <p:blipFill>
          <a:blip r:embed="rId9"/>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73390BD-0FA5-9BA5-4628-25BEC8F0FD2C}"/>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017555" y="4721145"/>
            <a:ext cx="274320" cy="274320"/>
          </a:xfrm>
          <a:prstGeom prst="rect">
            <a:avLst/>
          </a:prstGeom>
        </p:spPr>
      </p:pic>
      <p:grpSp>
        <p:nvGrpSpPr>
          <p:cNvPr id="88" name="Group 87">
            <a:extLst>
              <a:ext uri="{FF2B5EF4-FFF2-40B4-BE49-F238E27FC236}">
                <a16:creationId xmlns:a16="http://schemas.microsoft.com/office/drawing/2014/main" id="{8E48184E-D421-0FDD-B906-035C7905FCDB}"/>
              </a:ext>
            </a:extLst>
          </p:cNvPr>
          <p:cNvGrpSpPr/>
          <p:nvPr userDrawn="1"/>
        </p:nvGrpSpPr>
        <p:grpSpPr>
          <a:xfrm>
            <a:off x="6148092" y="3323513"/>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8"/>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8"/>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8"/>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8"/>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8"/>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8"/>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8"/>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8"/>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8"/>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8"/>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8"/>
            <a:srcRect/>
            <a:stretch/>
          </p:blipFill>
          <p:spPr>
            <a:xfrm>
              <a:off x="5146723" y="2090877"/>
              <a:ext cx="223925" cy="225992"/>
            </a:xfrm>
            <a:prstGeom prst="rect">
              <a:avLst/>
            </a:prstGeom>
          </p:spPr>
        </p:pic>
      </p:grpSp>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3"/>
          <a:srcRect/>
          <a:stretch/>
        </p:blipFill>
        <p:spPr>
          <a:xfrm>
            <a:off x="6255922" y="571064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3"/>
          <a:srcRect/>
          <a:stretch/>
        </p:blipFill>
        <p:spPr>
          <a:xfrm>
            <a:off x="6448006" y="573685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3"/>
          <a:srcRect/>
          <a:stretch/>
        </p:blipFill>
        <p:spPr>
          <a:xfrm>
            <a:off x="6183335" y="606537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3"/>
          <a:srcRect/>
          <a:stretch/>
        </p:blipFill>
        <p:spPr>
          <a:xfrm>
            <a:off x="6371539" y="590566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3"/>
          <a:srcRect/>
          <a:stretch/>
        </p:blipFill>
        <p:spPr>
          <a:xfrm>
            <a:off x="6576463" y="592997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3"/>
          <a:srcRect/>
          <a:stretch/>
        </p:blipFill>
        <p:spPr>
          <a:xfrm>
            <a:off x="6397488" y="609635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3"/>
          <a:srcRect/>
          <a:stretch/>
        </p:blipFill>
        <p:spPr>
          <a:xfrm>
            <a:off x="6616785" y="611153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3"/>
          <a:srcRect/>
          <a:stretch/>
        </p:blipFill>
        <p:spPr>
          <a:xfrm>
            <a:off x="6183336" y="58779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3"/>
          <a:srcRect/>
          <a:stretch/>
        </p:blipFill>
        <p:spPr>
          <a:xfrm>
            <a:off x="4854404" y="504704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3"/>
          <a:srcRect/>
          <a:stretch/>
        </p:blipFill>
        <p:spPr>
          <a:xfrm>
            <a:off x="5049874" y="443001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8"/>
          <a:srcRect/>
          <a:stretch/>
        </p:blipFill>
        <p:spPr>
          <a:xfrm>
            <a:off x="5012325" y="4598863"/>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3"/>
          <a:srcRect/>
          <a:stretch/>
        </p:blipFill>
        <p:spPr>
          <a:xfrm>
            <a:off x="4603889" y="560988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8"/>
          <a:srcRect/>
          <a:stretch/>
        </p:blipFill>
        <p:spPr>
          <a:xfrm>
            <a:off x="4850559" y="5648344"/>
            <a:ext cx="223925" cy="225992"/>
          </a:xfrm>
          <a:prstGeom prst="rect">
            <a:avLst/>
          </a:prstGeom>
        </p:spPr>
      </p:pic>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65110BA7-805B-201F-7287-D7F75AAF7777}"/>
              </a:ext>
            </a:extLst>
          </p:cNvPr>
          <p:cNvPicPr>
            <a:picLocks noChangeAspect="1"/>
          </p:cNvPicPr>
          <p:nvPr userDrawn="1"/>
        </p:nvPicPr>
        <p:blipFill>
          <a:blip r:embed="rId13"/>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6"/>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7"/>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0B68FA7A-8BF1-2C02-0F8B-20EA5F0A7C6C}"/>
              </a:ext>
            </a:extLst>
          </p:cNvPr>
          <p:cNvPicPr>
            <a:picLocks noChangeAspect="1"/>
          </p:cNvPicPr>
          <p:nvPr userDrawn="1"/>
        </p:nvPicPr>
        <p:blipFill>
          <a:blip r:embed="rId13"/>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5BDD7644-D437-A193-F08F-27CF7DE8848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0A3FEF21-0724-CCDD-F008-7B6A4C433625}"/>
              </a:ext>
            </a:extLst>
          </p:cNvPr>
          <p:cNvPicPr>
            <a:picLocks noChangeAspect="1"/>
          </p:cNvPicPr>
          <p:nvPr userDrawn="1"/>
        </p:nvPicPr>
        <p:blipFill>
          <a:blip r:embed="rId9"/>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DB2FF740-EEA2-FD2B-940A-638DBB05746E}"/>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5F224C7E-77B3-4A6B-6084-AB99774AD44E}"/>
              </a:ext>
            </a:extLst>
          </p:cNvPr>
          <p:cNvPicPr>
            <a:picLocks noChangeAspect="1"/>
          </p:cNvPicPr>
          <p:nvPr userDrawn="1"/>
        </p:nvPicPr>
        <p:blipFill>
          <a:blip r:embed="rId13"/>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A5B4E07D-0F15-9625-F2F1-578E1D350FF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8E7E8E05-86E6-0AC2-C346-0C9645E3673F}"/>
              </a:ext>
            </a:extLst>
          </p:cNvPr>
          <p:cNvPicPr>
            <a:picLocks noChangeAspect="1"/>
          </p:cNvPicPr>
          <p:nvPr userDrawn="1"/>
        </p:nvPicPr>
        <p:blipFill>
          <a:blip r:embed="rId9"/>
          <a:stretch>
            <a:fillRect/>
          </a:stretch>
        </p:blipFill>
        <p:spPr>
          <a:xfrm>
            <a:off x="9975413" y="4348160"/>
            <a:ext cx="228600" cy="332510"/>
          </a:xfrm>
          <a:prstGeom prst="rect">
            <a:avLst/>
          </a:prstGeom>
        </p:spPr>
      </p:pic>
      <p:sp>
        <p:nvSpPr>
          <p:cNvPr id="125" name="TextBox 124">
            <a:extLst>
              <a:ext uri="{FF2B5EF4-FFF2-40B4-BE49-F238E27FC236}">
                <a16:creationId xmlns:a16="http://schemas.microsoft.com/office/drawing/2014/main" id="{7B80548F-4EF8-F0BD-0DE0-9203B37FF08D}"/>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latin typeface="Calibri" panose="020F0502020204030204" pitchFamily="34" charset="0"/>
                <a:cs typeface="Calibri" panose="020F0502020204030204" pitchFamily="34" charset="0"/>
              </a:rPr>
              <a:t>Enhanced</a:t>
            </a: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endParaRPr lang="en-US" sz="1950" b="1">
              <a:ln w="3175">
                <a:solidFill>
                  <a:schemeClr val="bg1"/>
                </a:solidFill>
              </a:ln>
              <a:latin typeface="Calibri" panose="020F0502020204030204" pitchFamily="34" charset="0"/>
              <a:cs typeface="Calibri" panose="020F0502020204030204" pitchFamily="34" charset="0"/>
            </a:endParaRPr>
          </a:p>
          <a:p>
            <a:pPr algn="ctr"/>
            <a:r>
              <a:rPr lang="en-US" sz="2400">
                <a:ln w="6350">
                  <a:noFill/>
                </a:ln>
                <a:latin typeface="Calibri" panose="020F0502020204030204" pitchFamily="34" charset="0"/>
                <a:cs typeface="Calibri" panose="020F0502020204030204" pitchFamily="34" charset="0"/>
              </a:rPr>
              <a:t>Traditional</a:t>
            </a:r>
            <a:endParaRPr lang="en-US" sz="2800">
              <a:ln w="6350">
                <a:noFill/>
              </a:l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9779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a:alphaModFix/>
          </a:blip>
          <a:srcRect r="27907"/>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2"/>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3"/>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4"/>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3"/>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5"/>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9"/>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5"/>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9"/>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5"/>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9"/>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738767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4088883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1185624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255357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7526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8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1"/>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2902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1945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68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040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31716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57444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35030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71814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949385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4437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51441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542198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98104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795606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42539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79322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71173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437346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3176430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3591721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909741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1583567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3356103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5711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568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1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0762432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840665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3466817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18990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177102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1684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4742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theme" Target="../theme/theme2.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8891149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4/26/2023</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431458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2.gif"/><Relationship Id="rId5" Type="http://schemas.openxmlformats.org/officeDocument/2006/relationships/image" Target="../media/image111.jpe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24.png"/><Relationship Id="rId4" Type="http://schemas.openxmlformats.org/officeDocument/2006/relationships/diagramLayout" Target="../diagrams/layout9.xml"/><Relationship Id="rId9" Type="http://schemas.openxmlformats.org/officeDocument/2006/relationships/image" Target="../media/image130.png"/></Relationships>
</file>

<file path=ppt/slides/_rels/slide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141.png"/><Relationship Id="rId4" Type="http://schemas.openxmlformats.org/officeDocument/2006/relationships/image" Target="../media/image140.png"/></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Layout" Target="../diagrams/layout10.xml"/><Relationship Id="rId7" Type="http://schemas.openxmlformats.org/officeDocument/2006/relationships/image" Target="../media/image129.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43.png"/><Relationship Id="rId4" Type="http://schemas.openxmlformats.org/officeDocument/2006/relationships/diagramQuickStyle" Target="../diagrams/quickStyle10.xml"/><Relationship Id="rId9" Type="http://schemas.openxmlformats.org/officeDocument/2006/relationships/image" Target="../media/image142.png"/></Relationships>
</file>

<file path=ppt/slides/_rels/slide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5.png"/><Relationship Id="rId7" Type="http://schemas.openxmlformats.org/officeDocument/2006/relationships/image" Target="../media/image150.png"/><Relationship Id="rId2" Type="http://schemas.openxmlformats.org/officeDocument/2006/relationships/image" Target="../media/image146.png"/><Relationship Id="rId1" Type="http://schemas.openxmlformats.org/officeDocument/2006/relationships/slideLayout" Target="../slideLayouts/slideLayout10.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3.png"/><Relationship Id="rId1" Type="http://schemas.openxmlformats.org/officeDocument/2006/relationships/slideLayout" Target="../slideLayouts/slideLayout10.xml"/><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2.png"/><Relationship Id="rId1" Type="http://schemas.openxmlformats.org/officeDocument/2006/relationships/slideLayout" Target="../slideLayouts/slideLayout10.xml"/><Relationship Id="rId5" Type="http://schemas.openxmlformats.org/officeDocument/2006/relationships/image" Target="../media/image155.png"/><Relationship Id="rId4" Type="http://schemas.openxmlformats.org/officeDocument/2006/relationships/image" Target="../media/image154.png"/></Relationships>
</file>

<file path=ppt/slides/_rels/slide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23.png"/><Relationship Id="rId7" Type="http://schemas.openxmlformats.org/officeDocument/2006/relationships/image" Target="../media/image16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0.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82.png"/></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080/15377903.2013.778773"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84.png"/></Relationships>
</file>

<file path=ppt/slides/_rels/slide5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1.jpeg"/></Relationships>
</file>

<file path=ppt/slides/_rels/slide57.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0.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96.png"/><Relationship Id="rId4" Type="http://schemas.openxmlformats.org/officeDocument/2006/relationships/image" Target="../media/image195.pn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0.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9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dirty="0"/>
              <a:t>Moving Forward with Ci3T: Planning for Success</a:t>
            </a:r>
          </a:p>
        </p:txBody>
      </p:sp>
      <p:sp>
        <p:nvSpPr>
          <p:cNvPr id="4" name="Subtitle 3">
            <a:extLst>
              <a:ext uri="{FF2B5EF4-FFF2-40B4-BE49-F238E27FC236}">
                <a16:creationId xmlns:a16="http://schemas.microsoft.com/office/drawing/2014/main" id="{F83D7040-EAA3-8B06-FA73-42A8F79BB1FB}"/>
              </a:ext>
            </a:extLst>
          </p:cNvPr>
          <p:cNvSpPr txBox="1">
            <a:spLocks noGrp="1"/>
          </p:cNvSpPr>
          <p:nvPr>
            <p:ph type="subTitle" idx="1"/>
          </p:nvPr>
        </p:nvSpPr>
        <p:spPr>
          <a:xfrm>
            <a:off x="838200" y="3602038"/>
            <a:ext cx="10515600" cy="590931"/>
          </a:xfrm>
          <a:prstGeom prst="rect">
            <a:avLst/>
          </a:prstGeom>
          <a:noFill/>
        </p:spPr>
        <p:txBody>
          <a:bodyPr wrap="square">
            <a:spAutoFit/>
          </a:bodyPr>
          <a:lstStyle/>
          <a:p>
            <a:pPr algn="ctr"/>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Session 6</a:t>
            </a:r>
            <a:endParaRPr lang="en-US" dirty="0"/>
          </a:p>
        </p:txBody>
      </p:sp>
      <p:sp>
        <p:nvSpPr>
          <p:cNvPr id="6" name="Subtitle 2">
            <a:extLst>
              <a:ext uri="{FF2B5EF4-FFF2-40B4-BE49-F238E27FC236}">
                <a16:creationId xmlns:a16="http://schemas.microsoft.com/office/drawing/2014/main" id="{70D2B184-FB14-B2B2-C600-228750E9FDAC}"/>
              </a:ext>
            </a:extLst>
          </p:cNvPr>
          <p:cNvSpPr txBox="1">
            <a:spLocks/>
          </p:cNvSpPr>
          <p:nvPr/>
        </p:nvSpPr>
        <p:spPr>
          <a:xfrm>
            <a:off x="753358" y="4314906"/>
            <a:ext cx="105156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SzPct val="75000"/>
              <a:buFont typeface="Courier New" panose="02070309020205020404" pitchFamily="49"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Kathleen Lynne Lane, Ph.D., BCBA-D, CF-L2</a:t>
            </a:r>
          </a:p>
          <a:p>
            <a:r>
              <a:rPr lang="en-US"/>
              <a:t>Rebecca Sherod, MSE</a:t>
            </a:r>
          </a:p>
          <a:p>
            <a:r>
              <a:rPr lang="en-US"/>
              <a:t>Mark Buckman, Ph.D.</a:t>
            </a:r>
          </a:p>
          <a:p>
            <a:r>
              <a:rPr lang="en-US"/>
              <a:t>Wendy Oakes, Ph.D.</a:t>
            </a:r>
          </a:p>
          <a:p>
            <a:endParaRPr lang="en-US" dirty="0"/>
          </a:p>
        </p:txBody>
      </p:sp>
    </p:spTree>
    <p:extLst>
      <p:ext uri="{BB962C8B-B14F-4D97-AF65-F5344CB8AC3E}">
        <p14:creationId xmlns:p14="http://schemas.microsoft.com/office/powerpoint/2010/main" val="254394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lang="en-US" dirty="0"/>
              <a:t>Overview of Ci3T: </a:t>
            </a:r>
            <a:br>
              <a:rPr lang="en-US" dirty="0"/>
            </a:br>
            <a:r>
              <a:rPr lang="en-US" dirty="0"/>
              <a:t>Identifying Successes and Areas for Refinement</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131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3855"/>
          <a:stretch/>
        </p:blipFill>
        <p:spPr>
          <a:xfrm rot="21406389">
            <a:off x="178710" y="3060844"/>
            <a:ext cx="2952193" cy="2525151"/>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0EE9741-A241-1417-33E6-2A29FB340385}"/>
              </a:ext>
            </a:extLst>
          </p:cNvPr>
          <p:cNvPicPr>
            <a:picLocks noChangeAspect="1"/>
          </p:cNvPicPr>
          <p:nvPr/>
        </p:nvPicPr>
        <p:blipFill rotWithShape="1">
          <a:blip r:embed="rId4"/>
          <a:srcRect l="4838" r="2720" b="20844"/>
          <a:stretch/>
        </p:blipFill>
        <p:spPr>
          <a:xfrm rot="20957268">
            <a:off x="2990310" y="2266430"/>
            <a:ext cx="3010954" cy="325483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b="25542"/>
          <a:stretch/>
        </p:blipFill>
        <p:spPr>
          <a:xfrm rot="165230">
            <a:off x="1926956" y="4333568"/>
            <a:ext cx="2429065" cy="23405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EF51173-6B93-E07C-DF29-A055F31B6F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2589"/>
          <a:stretch/>
        </p:blipFill>
        <p:spPr>
          <a:xfrm>
            <a:off x="7595704" y="2979399"/>
            <a:ext cx="2621501" cy="2633206"/>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a:srcRect b="55729"/>
          <a:stretch/>
        </p:blipFill>
        <p:spPr>
          <a:xfrm rot="649208">
            <a:off x="5874273" y="471836"/>
            <a:ext cx="3788663" cy="2171247"/>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4758C8F0-E783-DC4B-970E-B745CCD1A3F1}"/>
              </a:ext>
            </a:extLst>
          </p:cNvPr>
          <p:cNvSpPr>
            <a:spLocks noGrp="1"/>
          </p:cNvSpPr>
          <p:nvPr>
            <p:ph type="title" idx="4294967295"/>
          </p:nvPr>
        </p:nvSpPr>
        <p:spPr>
          <a:xfrm>
            <a:off x="2848740" y="6273358"/>
            <a:ext cx="5117432" cy="3900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Autofit/>
          </a:bodyPr>
          <a:lstStyle/>
          <a:p>
            <a:pPr algn="ctr"/>
            <a:r>
              <a:rPr lang="en-US" sz="2800"/>
              <a:t>Ci3T Implementation Manuals</a:t>
            </a:r>
          </a:p>
        </p:txBody>
      </p:sp>
      <p:pic>
        <p:nvPicPr>
          <p:cNvPr id="13" name="Picture 12"/>
          <p:cNvPicPr>
            <a:picLocks noChangeAspect="1"/>
          </p:cNvPicPr>
          <p:nvPr/>
        </p:nvPicPr>
        <p:blipFill rotWithShape="1">
          <a:blip r:embed="rId8"/>
          <a:srcRect b="26153"/>
          <a:stretch/>
        </p:blipFill>
        <p:spPr>
          <a:xfrm rot="362365">
            <a:off x="8759041" y="213348"/>
            <a:ext cx="2567564" cy="245374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D726811-D266-2406-42EA-29C85B443813}"/>
              </a:ext>
            </a:extLst>
          </p:cNvPr>
          <p:cNvPicPr>
            <a:picLocks noChangeAspect="1"/>
          </p:cNvPicPr>
          <p:nvPr/>
        </p:nvPicPr>
        <p:blipFill rotWithShape="1">
          <a:blip r:embed="rId9"/>
          <a:srcRect b="27686"/>
          <a:stretch/>
        </p:blipFill>
        <p:spPr>
          <a:xfrm rot="507800">
            <a:off x="9480119" y="3805110"/>
            <a:ext cx="2415951" cy="25668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66CE13D-D1FC-F6BB-AD71-417E2E9814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84899" y="2698850"/>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7" name="Picture 6"/>
          <p:cNvPicPr>
            <a:picLocks noChangeAspect="1"/>
          </p:cNvPicPr>
          <p:nvPr/>
        </p:nvPicPr>
        <p:blipFill rotWithShape="1">
          <a:blip r:embed="rId11"/>
          <a:srcRect b="34352"/>
          <a:stretch/>
        </p:blipFill>
        <p:spPr>
          <a:xfrm>
            <a:off x="3925261" y="34867"/>
            <a:ext cx="2781976" cy="2362262"/>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4219896-7666-3895-F79E-92587F56220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35082"/>
          <a:stretch/>
        </p:blipFill>
        <p:spPr>
          <a:xfrm>
            <a:off x="356075" y="186602"/>
            <a:ext cx="3161381" cy="267555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0518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dirty="0"/>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dirty="0"/>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dirty="0">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dirty="0"/>
              <a:t>1. Click the </a:t>
            </a:r>
            <a:r>
              <a:rPr lang="en-US" sz="2400" b="1" dirty="0"/>
              <a:t>three dots </a:t>
            </a:r>
            <a:r>
              <a:rPr lang="en-US" sz="2400" dirty="0"/>
              <a:t>at the top </a:t>
            </a:r>
          </a:p>
          <a:p>
            <a:r>
              <a:rPr lang="en-US" sz="2400" dirty="0"/>
              <a:t>right corner of your </a:t>
            </a:r>
            <a:r>
              <a:rPr lang="en-US" sz="2400" b="1" dirty="0"/>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89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Low-Intensity Strategies for Academics and Behavior</a:t>
            </a:r>
          </a:p>
        </p:txBody>
      </p:sp>
      <p:sp>
        <p:nvSpPr>
          <p:cNvPr id="21" name="Freeform 20"/>
          <p:cNvSpPr/>
          <p:nvPr/>
        </p:nvSpPr>
        <p:spPr>
          <a:xfrm>
            <a:off x="2212298" y="4331134"/>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High </a:t>
            </a:r>
            <a:r>
              <a:rPr lang="en-US" sz="1900" i="1" dirty="0">
                <a:solidFill>
                  <a:prstClr val="white"/>
                </a:solidFill>
                <a:latin typeface="Arial" panose="020B0604020202020204" pitchFamily="34" charset="0"/>
                <a:cs typeface="Arial" panose="020B0604020202020204" pitchFamily="34" charset="0"/>
              </a:rPr>
              <a:t>p</a:t>
            </a:r>
            <a:r>
              <a:rPr lang="en-US" sz="1900" dirty="0">
                <a:solidFill>
                  <a:prstClr val="white"/>
                </a:solidFill>
                <a:latin typeface="Arial" panose="020B0604020202020204" pitchFamily="34" charset="0"/>
                <a:cs typeface="Arial" panose="020B0604020202020204" pitchFamily="34" charset="0"/>
              </a:rPr>
              <a:t> Requests</a:t>
            </a:r>
          </a:p>
        </p:txBody>
      </p:sp>
      <p:sp>
        <p:nvSpPr>
          <p:cNvPr id="22" name="Freeform 21"/>
          <p:cNvSpPr/>
          <p:nvPr/>
        </p:nvSpPr>
        <p:spPr>
          <a:xfrm>
            <a:off x="2227046" y="498201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err="1">
                <a:solidFill>
                  <a:prstClr val="white"/>
                </a:solidFill>
                <a:latin typeface="Arial" panose="020B0604020202020204" pitchFamily="34" charset="0"/>
                <a:cs typeface="Arial" panose="020B0604020202020204" pitchFamily="34" charset="0"/>
              </a:rPr>
              <a:t>Precorrection</a:t>
            </a:r>
            <a:endParaRPr lang="en-US" sz="1900" dirty="0">
              <a:solidFill>
                <a:prstClr val="white"/>
              </a:solidFill>
              <a:latin typeface="Arial" panose="020B0604020202020204" pitchFamily="34" charset="0"/>
              <a:cs typeface="Arial" panose="020B0604020202020204" pitchFamily="34" charset="0"/>
            </a:endParaRPr>
          </a:p>
        </p:txBody>
      </p:sp>
      <p:sp>
        <p:nvSpPr>
          <p:cNvPr id="23" name="Freeform 22"/>
          <p:cNvSpPr/>
          <p:nvPr/>
        </p:nvSpPr>
        <p:spPr>
          <a:xfrm>
            <a:off x="2227046" y="563290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Instructional Choice</a:t>
            </a:r>
          </a:p>
        </p:txBody>
      </p:sp>
      <p:sp>
        <p:nvSpPr>
          <p:cNvPr id="25" name="TextBox 24"/>
          <p:cNvSpPr txBox="1"/>
          <p:nvPr/>
        </p:nvSpPr>
        <p:spPr>
          <a:xfrm>
            <a:off x="5198847" y="5946877"/>
            <a:ext cx="5338525" cy="830997"/>
          </a:xfrm>
          <a:prstGeom prst="rect">
            <a:avLst/>
          </a:prstGeom>
          <a:noFill/>
        </p:spPr>
        <p:txBody>
          <a:bodyPr wrap="square" rtlCol="0">
            <a:spAutoFit/>
          </a:bodyPr>
          <a:lstStyle/>
          <a:p>
            <a:pPr>
              <a:defRPr/>
            </a:pPr>
            <a:r>
              <a:rPr lang="en-US" sz="1600">
                <a:solidFill>
                  <a:prstClr val="white">
                    <a:lumMod val="50000"/>
                  </a:prstClr>
                </a:solidFill>
                <a:latin typeface="Calibri" panose="020F0502020204030204"/>
              </a:rPr>
              <a:t>Lane, K. L., Menzies, H. M., Ennis, R. P., &amp; Oakes, W. P. (2015). </a:t>
            </a:r>
            <a:r>
              <a:rPr lang="en-US" sz="1600" i="1">
                <a:solidFill>
                  <a:prstClr val="white">
                    <a:lumMod val="50000"/>
                  </a:prstClr>
                </a:solidFill>
                <a:latin typeface="Calibri" panose="020F0502020204030204"/>
              </a:rPr>
              <a:t>Supporting behavior for school success: A step-by-step guide to key strategies</a:t>
            </a:r>
            <a:r>
              <a:rPr lang="en-US" sz="1600">
                <a:solidFill>
                  <a:prstClr val="white">
                    <a:lumMod val="50000"/>
                  </a:prstClr>
                </a:solidFill>
                <a:latin typeface="Calibri" panose="020F0502020204030204"/>
              </a:rPr>
              <a:t>. New York, NY: Guildford Press.</a:t>
            </a:r>
          </a:p>
        </p:txBody>
      </p:sp>
      <p:pic>
        <p:nvPicPr>
          <p:cNvPr id="29" name="Content Placeholder 5" title="Book cover: Supporting behavior for school success"/>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5442857" y="1882200"/>
            <a:ext cx="2883160" cy="3886200"/>
          </a:xfrm>
          <a:prstGeom prst="rect">
            <a:avLst/>
          </a:prstGeom>
          <a:ln>
            <a:noFill/>
          </a:ln>
          <a:effectLst>
            <a:outerShdw blurRad="292100" dist="139700" dir="2700000" algn="tl" rotWithShape="0">
              <a:srgbClr val="333333">
                <a:alpha val="65000"/>
              </a:srgbClr>
            </a:outerShdw>
          </a:effectLst>
        </p:spPr>
      </p:pic>
      <p:sp>
        <p:nvSpPr>
          <p:cNvPr id="13" name="Freeform 12"/>
          <p:cNvSpPr/>
          <p:nvPr/>
        </p:nvSpPr>
        <p:spPr>
          <a:xfrm>
            <a:off x="2227046" y="17371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Opportunities to Respond</a:t>
            </a:r>
          </a:p>
        </p:txBody>
      </p:sp>
      <p:sp>
        <p:nvSpPr>
          <p:cNvPr id="14" name="Freeform 13"/>
          <p:cNvSpPr/>
          <p:nvPr/>
        </p:nvSpPr>
        <p:spPr>
          <a:xfrm>
            <a:off x="2227046" y="2388419"/>
            <a:ext cx="2883160" cy="644132"/>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Behavior-Specific Praise</a:t>
            </a:r>
          </a:p>
        </p:txBody>
      </p:sp>
      <p:sp>
        <p:nvSpPr>
          <p:cNvPr id="15" name="Freeform 14"/>
          <p:cNvSpPr/>
          <p:nvPr/>
        </p:nvSpPr>
        <p:spPr>
          <a:xfrm>
            <a:off x="2227046" y="30325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Active Supervision</a:t>
            </a:r>
          </a:p>
        </p:txBody>
      </p:sp>
      <p:sp>
        <p:nvSpPr>
          <p:cNvPr id="16" name="Freeform 15"/>
          <p:cNvSpPr/>
          <p:nvPr/>
        </p:nvSpPr>
        <p:spPr>
          <a:xfrm>
            <a:off x="2227046" y="3690186"/>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dirty="0">
                <a:solidFill>
                  <a:prstClr val="white"/>
                </a:solidFill>
                <a:latin typeface="Arial" panose="020B0604020202020204" pitchFamily="34" charset="0"/>
                <a:cs typeface="Arial" panose="020B0604020202020204" pitchFamily="34" charset="0"/>
              </a:rPr>
              <a:t>Instructional Feedback</a:t>
            </a:r>
          </a:p>
        </p:txBody>
      </p:sp>
      <p:sp>
        <p:nvSpPr>
          <p:cNvPr id="12" name="Rectangle 11">
            <a:extLst>
              <a:ext uri="{FF2B5EF4-FFF2-40B4-BE49-F238E27FC236}">
                <a16:creationId xmlns:a16="http://schemas.microsoft.com/office/drawing/2014/main" id="{0281D9B1-B197-38DE-4349-BDA0CABCBC2D}"/>
              </a:ext>
            </a:extLst>
          </p:cNvPr>
          <p:cNvSpPr/>
          <p:nvPr/>
        </p:nvSpPr>
        <p:spPr>
          <a:xfrm>
            <a:off x="2133599" y="2405444"/>
            <a:ext cx="3065248" cy="63029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D2F411D-17C2-4996-4402-578365227898}"/>
              </a:ext>
            </a:extLst>
          </p:cNvPr>
          <p:cNvSpPr/>
          <p:nvPr/>
        </p:nvSpPr>
        <p:spPr>
          <a:xfrm>
            <a:off x="2211284" y="5596971"/>
            <a:ext cx="3065248" cy="63029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7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1385-A1ED-DD43-9877-FCF4E016CFCB}"/>
              </a:ext>
            </a:extLst>
          </p:cNvPr>
          <p:cNvSpPr>
            <a:spLocks noGrp="1"/>
          </p:cNvSpPr>
          <p:nvPr>
            <p:ph type="title"/>
          </p:nvPr>
        </p:nvSpPr>
        <p:spPr>
          <a:xfrm>
            <a:off x="1981200" y="273050"/>
            <a:ext cx="3810000" cy="2774950"/>
          </a:xfrm>
        </p:spPr>
        <p:txBody>
          <a:bodyPr>
            <a:noAutofit/>
          </a:bodyPr>
          <a:lstStyle/>
          <a:p>
            <a:r>
              <a:rPr lang="en-US" sz="4400" b="0" dirty="0"/>
              <a:t>Professional Learning Resources</a:t>
            </a:r>
            <a:br>
              <a:rPr lang="en-US" sz="4400" b="0" dirty="0">
                <a:solidFill>
                  <a:schemeClr val="tx1">
                    <a:lumMod val="65000"/>
                    <a:lumOff val="35000"/>
                  </a:schemeClr>
                </a:solidFill>
              </a:rPr>
            </a:br>
            <a:r>
              <a:rPr lang="en-US" sz="4400" b="0" dirty="0">
                <a:solidFill>
                  <a:schemeClr val="accent1"/>
                </a:solidFill>
                <a:hlinkClick r:id="rId3"/>
              </a:rPr>
              <a:t>ci3t.org/</a:t>
            </a:r>
            <a:r>
              <a:rPr lang="en-US" sz="4400" b="0" dirty="0" err="1">
                <a:solidFill>
                  <a:schemeClr val="accent1"/>
                </a:solidFill>
                <a:hlinkClick r:id="rId3"/>
              </a:rPr>
              <a:t>pl</a:t>
            </a:r>
            <a:endParaRPr lang="en-US" sz="4400" b="0" dirty="0">
              <a:solidFill>
                <a:schemeClr val="accent1"/>
              </a:solidFill>
            </a:endParaRPr>
          </a:p>
        </p:txBody>
      </p:sp>
      <p:pic>
        <p:nvPicPr>
          <p:cNvPr id="7" name="Content Placeholder 6">
            <a:extLst>
              <a:ext uri="{FF2B5EF4-FFF2-40B4-BE49-F238E27FC236}">
                <a16:creationId xmlns:a16="http://schemas.microsoft.com/office/drawing/2014/main" id="{EB286F72-9DB3-DD43-B39A-0B5AE2831FAF}"/>
              </a:ext>
            </a:extLst>
          </p:cNvPr>
          <p:cNvPicPr>
            <a:picLocks noGrp="1" noChangeAspect="1"/>
          </p:cNvPicPr>
          <p:nvPr>
            <p:ph idx="1"/>
          </p:nvPr>
        </p:nvPicPr>
        <p:blipFill>
          <a:blip r:embed="rId4"/>
          <a:stretch>
            <a:fillRect/>
          </a:stretch>
        </p:blipFill>
        <p:spPr>
          <a:xfrm>
            <a:off x="6553201" y="24883"/>
            <a:ext cx="3952653" cy="6821515"/>
          </a:xfrm>
          <a:prstGeom prst="rect">
            <a:avLst/>
          </a:prstGeom>
        </p:spPr>
      </p:pic>
      <p:pic>
        <p:nvPicPr>
          <p:cNvPr id="13" name="Picture 12">
            <a:extLst>
              <a:ext uri="{FF2B5EF4-FFF2-40B4-BE49-F238E27FC236}">
                <a16:creationId xmlns:a16="http://schemas.microsoft.com/office/drawing/2014/main" id="{074CAAF0-822D-854F-804A-DBFA3DA9D36E}"/>
              </a:ext>
            </a:extLst>
          </p:cNvPr>
          <p:cNvPicPr>
            <a:picLocks noChangeAspect="1"/>
          </p:cNvPicPr>
          <p:nvPr/>
        </p:nvPicPr>
        <p:blipFill>
          <a:blip r:embed="rId5"/>
          <a:stretch>
            <a:fillRect/>
          </a:stretch>
        </p:blipFill>
        <p:spPr>
          <a:xfrm>
            <a:off x="3263900" y="3810000"/>
            <a:ext cx="7404100" cy="647700"/>
          </a:xfrm>
          <a:prstGeom prst="rect">
            <a:avLst/>
          </a:prstGeom>
        </p:spPr>
      </p:pic>
      <p:pic>
        <p:nvPicPr>
          <p:cNvPr id="14" name="Picture 13">
            <a:extLst>
              <a:ext uri="{FF2B5EF4-FFF2-40B4-BE49-F238E27FC236}">
                <a16:creationId xmlns:a16="http://schemas.microsoft.com/office/drawing/2014/main" id="{6B5BF79F-6C02-7A45-A4A0-7843BEAAD153}"/>
              </a:ext>
            </a:extLst>
          </p:cNvPr>
          <p:cNvPicPr>
            <a:picLocks noChangeAspect="1"/>
          </p:cNvPicPr>
          <p:nvPr/>
        </p:nvPicPr>
        <p:blipFill>
          <a:blip r:embed="rId6"/>
          <a:stretch>
            <a:fillRect/>
          </a:stretch>
        </p:blipFill>
        <p:spPr>
          <a:xfrm>
            <a:off x="3429000" y="4419600"/>
            <a:ext cx="3797300" cy="2578100"/>
          </a:xfrm>
          <a:prstGeom prst="rect">
            <a:avLst/>
          </a:prstGeom>
        </p:spPr>
      </p:pic>
      <p:cxnSp>
        <p:nvCxnSpPr>
          <p:cNvPr id="16" name="Straight Arrow Connector 15">
            <a:extLst>
              <a:ext uri="{FF2B5EF4-FFF2-40B4-BE49-F238E27FC236}">
                <a16:creationId xmlns:a16="http://schemas.microsoft.com/office/drawing/2014/main" id="{612E73F5-5A3F-5B4C-AA2E-ECA6E5F69816}"/>
              </a:ext>
            </a:extLst>
          </p:cNvPr>
          <p:cNvCxnSpPr/>
          <p:nvPr/>
        </p:nvCxnSpPr>
        <p:spPr>
          <a:xfrm flipV="1">
            <a:off x="2133600" y="4648200"/>
            <a:ext cx="1295400" cy="1524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993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dirty="0">
                <a:solidFill>
                  <a:prstClr val="black"/>
                </a:solidFill>
                <a:latin typeface="Arial" panose="020B0604020202020204" pitchFamily="34" charset="0"/>
                <a:cs typeface="Arial" panose="020B0604020202020204" pitchFamily="34" charset="0"/>
              </a:rPr>
              <a:t>Teacher Delivered Strategies</a:t>
            </a:r>
            <a:endParaRPr lang="en-US" sz="1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327795" y="2573617"/>
            <a:ext cx="1581149" cy="1735285"/>
          </a:xfrm>
          <a:prstGeom prst="rect">
            <a:avLst/>
          </a:prstGeom>
        </p:spPr>
      </p:pic>
      <p:pic>
        <p:nvPicPr>
          <p:cNvPr id="11" name="Picture 10" title="3D person with binoculars illustration">
            <a:extLst>
              <a:ext uri="{FF2B5EF4-FFF2-40B4-BE49-F238E27FC236}">
                <a16:creationId xmlns:a16="http://schemas.microsoft.com/office/drawing/2014/main" id="{6B5D6859-1EB3-4755-D7C1-F68B69ACDD5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875" b="98828" l="1172" r="78047">
                        <a14:foregroundMark x1="51797" y1="76016" x2="63438" y2="81250"/>
                        <a14:foregroundMark x1="63438" y1="80938" x2="65234" y2="92266"/>
                        <a14:foregroundMark x1="34609" y1="78047" x2="17734" y2="78594"/>
                        <a14:foregroundMark x1="17734" y1="78281" x2="3516" y2="90547"/>
                        <a14:foregroundMark x1="53594" y1="75391" x2="77422" y2="77109"/>
                        <a14:foregroundMark x1="76563" y1="78047" x2="76250" y2="98438"/>
                        <a14:foregroundMark x1="60234" y1="77422" x2="51797" y2="69844"/>
                        <a14:foregroundMark x1="34063" y1="70781" x2="19219" y2="78047"/>
                        <a14:foregroundMark x1="47422" y1="66406" x2="52422" y2="61406"/>
                        <a14:foregroundMark x1="47188" y1="54844" x2="57578" y2="56328"/>
                        <a14:foregroundMark x1="63984" y1="57266" x2="77188" y2="70156"/>
                      </a14:backgroundRemoval>
                    </a14:imgEffect>
                  </a14:imgLayer>
                </a14:imgProps>
              </a:ext>
              <a:ext uri="{28A0092B-C50C-407E-A947-70E740481C1C}">
                <a14:useLocalDpi xmlns:a14="http://schemas.microsoft.com/office/drawing/2010/main" val="0"/>
              </a:ext>
            </a:extLst>
          </a:blip>
          <a:srcRect l="6430" t="5532" r="22271"/>
          <a:stretch/>
        </p:blipFill>
        <p:spPr>
          <a:xfrm flipH="1">
            <a:off x="9949343" y="136137"/>
            <a:ext cx="2053136" cy="2720346"/>
          </a:xfrm>
          <a:prstGeom prst="rect">
            <a:avLst/>
          </a:prstGeom>
        </p:spPr>
      </p:pic>
    </p:spTree>
    <p:extLst>
      <p:ext uri="{BB962C8B-B14F-4D97-AF65-F5344CB8AC3E}">
        <p14:creationId xmlns:p14="http://schemas.microsoft.com/office/powerpoint/2010/main" val="199988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7"/>
          <a:stretch>
            <a:fillRect/>
          </a:stretch>
        </p:blipFill>
        <p:spPr>
          <a:xfrm>
            <a:off x="316923" y="1956055"/>
            <a:ext cx="2176813" cy="163502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8"/>
          <a:stretch>
            <a:fillRect/>
          </a:stretch>
        </p:blipFill>
        <p:spPr>
          <a:xfrm>
            <a:off x="821790" y="3377609"/>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EFB2F4C2-7BEC-3F86-11F6-9113168DD4F6}"/>
              </a:ext>
            </a:extLst>
          </p:cNvPr>
          <p:cNvPicPr>
            <a:picLocks noChangeAspect="1"/>
          </p:cNvPicPr>
          <p:nvPr/>
        </p:nvPicPr>
        <p:blipFill>
          <a:blip r:embed="rId9"/>
          <a:stretch>
            <a:fillRect/>
          </a:stretch>
        </p:blipFill>
        <p:spPr>
          <a:xfrm>
            <a:off x="8141028" y="1544243"/>
            <a:ext cx="1602327" cy="2096177"/>
          </a:xfrm>
          <a:prstGeom prst="rect">
            <a:avLst/>
          </a:prstGeom>
          <a:ln>
            <a:solidFill>
              <a:schemeClr val="tx1"/>
            </a:solidFill>
          </a:ln>
        </p:spPr>
      </p:pic>
      <p:pic>
        <p:nvPicPr>
          <p:cNvPr id="4" name="Picture 3">
            <a:extLst>
              <a:ext uri="{FF2B5EF4-FFF2-40B4-BE49-F238E27FC236}">
                <a16:creationId xmlns:a16="http://schemas.microsoft.com/office/drawing/2014/main" id="{13855DA1-3F84-7BCC-8867-600763F7274F}"/>
              </a:ext>
            </a:extLst>
          </p:cNvPr>
          <p:cNvPicPr>
            <a:picLocks noChangeAspect="1"/>
          </p:cNvPicPr>
          <p:nvPr/>
        </p:nvPicPr>
        <p:blipFill>
          <a:blip r:embed="rId10"/>
          <a:srcRect/>
          <a:stretch/>
        </p:blipFill>
        <p:spPr>
          <a:xfrm>
            <a:off x="9161416" y="2444015"/>
            <a:ext cx="1602327" cy="2073591"/>
          </a:xfrm>
          <a:prstGeom prst="rect">
            <a:avLst/>
          </a:prstGeom>
          <a:ln>
            <a:solidFill>
              <a:schemeClr val="tx1"/>
            </a:solidFill>
          </a:ln>
        </p:spPr>
      </p:pic>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66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3797300" y="442"/>
            <a:ext cx="4595813" cy="685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26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192542"/>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216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5746633"/>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863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0059D-B96C-02F0-8F54-3F295161EC91}"/>
              </a:ext>
            </a:extLst>
          </p:cNvPr>
          <p:cNvSpPr>
            <a:spLocks noGrp="1"/>
          </p:cNvSpPr>
          <p:nvPr>
            <p:ph type="title"/>
          </p:nvPr>
        </p:nvSpPr>
        <p:spPr/>
        <p:txBody>
          <a:bodyPr>
            <a:normAutofit fontScale="90000"/>
          </a:bodyPr>
          <a:lstStyle/>
          <a:p>
            <a:r>
              <a:rPr lang="en-US"/>
              <a:t>Example- Using Treatment Integrity and Social Validity Data to Revise your Ci3T Plan</a:t>
            </a:r>
          </a:p>
        </p:txBody>
      </p:sp>
      <p:pic>
        <p:nvPicPr>
          <p:cNvPr id="7" name="Picture 6" descr="A picture containing text, measuring stick&#10;&#10;Description automatically generated">
            <a:extLst>
              <a:ext uri="{FF2B5EF4-FFF2-40B4-BE49-F238E27FC236}">
                <a16:creationId xmlns:a16="http://schemas.microsoft.com/office/drawing/2014/main" id="{DF63AADD-E481-562C-2AA5-DD80123D7F02}"/>
              </a:ext>
            </a:extLst>
          </p:cNvPr>
          <p:cNvPicPr>
            <a:picLocks noChangeAspect="1"/>
          </p:cNvPicPr>
          <p:nvPr/>
        </p:nvPicPr>
        <p:blipFill>
          <a:blip r:embed="rId2"/>
          <a:stretch>
            <a:fillRect/>
          </a:stretch>
        </p:blipFill>
        <p:spPr>
          <a:xfrm>
            <a:off x="1763241" y="1832635"/>
            <a:ext cx="3527850" cy="4565052"/>
          </a:xfrm>
          <a:prstGeom prst="rect">
            <a:avLst/>
          </a:prstGeom>
          <a:ln>
            <a:solidFill>
              <a:schemeClr val="tx1"/>
            </a:solidFill>
          </a:ln>
        </p:spPr>
      </p:pic>
      <p:pic>
        <p:nvPicPr>
          <p:cNvPr id="8" name="Picture 7">
            <a:extLst>
              <a:ext uri="{FF2B5EF4-FFF2-40B4-BE49-F238E27FC236}">
                <a16:creationId xmlns:a16="http://schemas.microsoft.com/office/drawing/2014/main" id="{7E2198F2-2E89-1EB5-1D17-FBA886819209}"/>
              </a:ext>
            </a:extLst>
          </p:cNvPr>
          <p:cNvPicPr>
            <a:picLocks noChangeAspect="1"/>
          </p:cNvPicPr>
          <p:nvPr/>
        </p:nvPicPr>
        <p:blipFill>
          <a:blip r:embed="rId3"/>
          <a:srcRect/>
          <a:stretch/>
        </p:blipFill>
        <p:spPr>
          <a:xfrm>
            <a:off x="6096000" y="1832635"/>
            <a:ext cx="3527850" cy="4565434"/>
          </a:xfrm>
          <a:prstGeom prst="rect">
            <a:avLst/>
          </a:prstGeom>
          <a:ln>
            <a:solidFill>
              <a:schemeClr val="tx1"/>
            </a:solidFill>
          </a:ln>
        </p:spPr>
      </p:pic>
    </p:spTree>
    <p:extLst>
      <p:ext uri="{BB962C8B-B14F-4D97-AF65-F5344CB8AC3E}">
        <p14:creationId xmlns:p14="http://schemas.microsoft.com/office/powerpoint/2010/main" val="412558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740727" y="4849091"/>
            <a:ext cx="7977798" cy="285976"/>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371273" y="1506864"/>
            <a:ext cx="8533682" cy="358881"/>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888E37-6F8D-D115-1D09-1267F6E00C04}"/>
              </a:ext>
            </a:extLst>
          </p:cNvPr>
          <p:cNvSpPr txBox="1"/>
          <p:nvPr/>
        </p:nvSpPr>
        <p:spPr>
          <a:xfrm>
            <a:off x="40999" y="1779109"/>
            <a:ext cx="3129880" cy="3693319"/>
          </a:xfrm>
          <a:prstGeom prst="rect">
            <a:avLst/>
          </a:prstGeom>
          <a:solidFill>
            <a:schemeClr val="bg1"/>
          </a:solidFill>
          <a:ln w="38100">
            <a:solidFill>
              <a:schemeClr val="accent1">
                <a:lumMod val="60000"/>
                <a:lumOff val="40000"/>
              </a:schemeClr>
            </a:solidFill>
          </a:ln>
        </p:spPr>
        <p:txBody>
          <a:bodyPr wrap="square" rtlCol="0">
            <a:spAutoFit/>
          </a:bodyPr>
          <a:lstStyle/>
          <a:p>
            <a:r>
              <a:rPr lang="en-US" i="1"/>
              <a:t>What changes could we make to our monitoring procedures to make them more manageable?</a:t>
            </a:r>
          </a:p>
          <a:p>
            <a:pPr marL="285750" indent="-285750">
              <a:buFontTx/>
              <a:buChar char="-"/>
            </a:pPr>
            <a:r>
              <a:rPr lang="en-US"/>
              <a:t>Schedule next year’s windows to avoid overlap with other deadlines</a:t>
            </a:r>
          </a:p>
          <a:p>
            <a:pPr marL="285750" indent="-285750">
              <a:buFontTx/>
              <a:buChar char="-"/>
            </a:pPr>
            <a:r>
              <a:rPr lang="en-US"/>
              <a:t>Extend the data collection windows for next year (e.g. 7 days -&gt; 10 days)</a:t>
            </a:r>
          </a:p>
          <a:p>
            <a:pPr marL="285750" indent="-285750">
              <a:buFontTx/>
              <a:buChar char="-"/>
            </a:pPr>
            <a:r>
              <a:rPr lang="en-US"/>
              <a:t>Build time into existing PD for staff to complete their </a:t>
            </a:r>
            <a:r>
              <a:rPr lang="en-US" err="1"/>
              <a:t>survyes</a:t>
            </a:r>
            <a:endParaRPr lang="en-US"/>
          </a:p>
        </p:txBody>
      </p:sp>
    </p:spTree>
    <p:extLst>
      <p:ext uri="{BB962C8B-B14F-4D97-AF65-F5344CB8AC3E}">
        <p14:creationId xmlns:p14="http://schemas.microsoft.com/office/powerpoint/2010/main" val="29108998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565237" y="5108858"/>
            <a:ext cx="8153288" cy="118924"/>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482109" y="1839536"/>
            <a:ext cx="8422846" cy="224522"/>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FEF1351-AF33-9CCB-5AC1-2AE1947C518A}"/>
              </a:ext>
            </a:extLst>
          </p:cNvPr>
          <p:cNvGrpSpPr/>
          <p:nvPr/>
        </p:nvGrpSpPr>
        <p:grpSpPr>
          <a:xfrm>
            <a:off x="51559" y="872384"/>
            <a:ext cx="12088881" cy="5113232"/>
            <a:chOff x="287045" y="1193269"/>
            <a:chExt cx="11245048" cy="4635318"/>
          </a:xfrm>
        </p:grpSpPr>
        <p:grpSp>
          <p:nvGrpSpPr>
            <p:cNvPr id="16" name="Group 15">
              <a:extLst>
                <a:ext uri="{FF2B5EF4-FFF2-40B4-BE49-F238E27FC236}">
                  <a16:creationId xmlns:a16="http://schemas.microsoft.com/office/drawing/2014/main" id="{E2A46FE3-941C-E6DA-3A00-4BEF70408E3B}"/>
                </a:ext>
              </a:extLst>
            </p:cNvPr>
            <p:cNvGrpSpPr/>
            <p:nvPr/>
          </p:nvGrpSpPr>
          <p:grpSpPr>
            <a:xfrm>
              <a:off x="287045" y="1193269"/>
              <a:ext cx="11245048" cy="4635318"/>
              <a:chOff x="473476" y="1506864"/>
              <a:chExt cx="11245048" cy="4635318"/>
            </a:xfrm>
          </p:grpSpPr>
          <p:sp>
            <p:nvSpPr>
              <p:cNvPr id="15" name="Rectangle 14">
                <a:extLst>
                  <a:ext uri="{FF2B5EF4-FFF2-40B4-BE49-F238E27FC236}">
                    <a16:creationId xmlns:a16="http://schemas.microsoft.com/office/drawing/2014/main" id="{AAAE8774-1CC7-3B16-5E40-E84D605FE429}"/>
                  </a:ext>
                </a:extLst>
              </p:cNvPr>
              <p:cNvSpPr/>
              <p:nvPr/>
            </p:nvSpPr>
            <p:spPr>
              <a:xfrm>
                <a:off x="473476" y="1506864"/>
                <a:ext cx="11245048" cy="46353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2115B5-3599-603D-0B18-A486DF7D1299}"/>
                  </a:ext>
                </a:extLst>
              </p:cNvPr>
              <p:cNvGrpSpPr/>
              <p:nvPr/>
            </p:nvGrpSpPr>
            <p:grpSpPr>
              <a:xfrm>
                <a:off x="590426" y="1690689"/>
                <a:ext cx="11011148" cy="4338775"/>
                <a:chOff x="838200" y="1690686"/>
                <a:chExt cx="11011148" cy="4338775"/>
              </a:xfrm>
            </p:grpSpPr>
            <p:pic>
              <p:nvPicPr>
                <p:cNvPr id="10" name="Picture 9" descr="Table&#10;&#10;Description automatically generated">
                  <a:extLst>
                    <a:ext uri="{FF2B5EF4-FFF2-40B4-BE49-F238E27FC236}">
                      <a16:creationId xmlns:a16="http://schemas.microsoft.com/office/drawing/2014/main" id="{73E68EDF-70DA-C2B9-5880-0F96F4A922C7}"/>
                    </a:ext>
                  </a:extLst>
                </p:cNvPr>
                <p:cNvPicPr>
                  <a:picLocks noChangeAspect="1"/>
                </p:cNvPicPr>
                <p:nvPr/>
              </p:nvPicPr>
              <p:blipFill>
                <a:blip r:embed="rId4"/>
                <a:stretch>
                  <a:fillRect/>
                </a:stretch>
              </p:blipFill>
              <p:spPr>
                <a:xfrm>
                  <a:off x="838200" y="4071141"/>
                  <a:ext cx="3478133" cy="1956449"/>
                </a:xfrm>
                <a:prstGeom prst="rect">
                  <a:avLst/>
                </a:prstGeom>
                <a:ln>
                  <a:solidFill>
                    <a:schemeClr val="tx1"/>
                  </a:solidFill>
                </a:ln>
              </p:spPr>
            </p:pic>
            <p:pic>
              <p:nvPicPr>
                <p:cNvPr id="11" name="Picture 10" descr="Table&#10;&#10;Description automatically generated">
                  <a:extLst>
                    <a:ext uri="{FF2B5EF4-FFF2-40B4-BE49-F238E27FC236}">
                      <a16:creationId xmlns:a16="http://schemas.microsoft.com/office/drawing/2014/main" id="{AC62D381-F4DF-FD18-580C-35D11DD256D9}"/>
                    </a:ext>
                  </a:extLst>
                </p:cNvPr>
                <p:cNvPicPr>
                  <a:picLocks noChangeAspect="1"/>
                </p:cNvPicPr>
                <p:nvPr/>
              </p:nvPicPr>
              <p:blipFill>
                <a:blip r:embed="rId5"/>
                <a:stretch>
                  <a:fillRect/>
                </a:stretch>
              </p:blipFill>
              <p:spPr>
                <a:xfrm>
                  <a:off x="4603045" y="1690686"/>
                  <a:ext cx="3478133" cy="1956449"/>
                </a:xfrm>
                <a:prstGeom prst="rect">
                  <a:avLst/>
                </a:prstGeom>
                <a:ln>
                  <a:solidFill>
                    <a:schemeClr val="tx1"/>
                  </a:solidFill>
                </a:ln>
              </p:spPr>
            </p:pic>
            <p:pic>
              <p:nvPicPr>
                <p:cNvPr id="12" name="Picture 11" descr="Graphical user interface, text, application&#10;&#10;Description automatically generated">
                  <a:extLst>
                    <a:ext uri="{FF2B5EF4-FFF2-40B4-BE49-F238E27FC236}">
                      <a16:creationId xmlns:a16="http://schemas.microsoft.com/office/drawing/2014/main" id="{1C21F03E-7F2E-9579-7D94-178B27DAAB87}"/>
                    </a:ext>
                  </a:extLst>
                </p:cNvPr>
                <p:cNvPicPr>
                  <a:picLocks noChangeAspect="1"/>
                </p:cNvPicPr>
                <p:nvPr/>
              </p:nvPicPr>
              <p:blipFill>
                <a:blip r:embed="rId6"/>
                <a:stretch>
                  <a:fillRect/>
                </a:stretch>
              </p:blipFill>
              <p:spPr>
                <a:xfrm>
                  <a:off x="838200" y="1690686"/>
                  <a:ext cx="3478133" cy="1956449"/>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53E3CBB6-8AF2-2316-4A46-FE10FED511F6}"/>
                    </a:ext>
                  </a:extLst>
                </p:cNvPr>
                <p:cNvPicPr>
                  <a:picLocks noChangeAspect="1"/>
                </p:cNvPicPr>
                <p:nvPr/>
              </p:nvPicPr>
              <p:blipFill>
                <a:blip r:embed="rId7"/>
                <a:stretch>
                  <a:fillRect/>
                </a:stretch>
              </p:blipFill>
              <p:spPr>
                <a:xfrm>
                  <a:off x="4603045" y="4071141"/>
                  <a:ext cx="3478133" cy="1956449"/>
                </a:xfrm>
                <a:prstGeom prst="rect">
                  <a:avLst/>
                </a:prstGeom>
                <a:ln>
                  <a:solidFill>
                    <a:schemeClr val="tx1"/>
                  </a:solidFill>
                </a:ln>
              </p:spPr>
            </p:pic>
            <p:pic>
              <p:nvPicPr>
                <p:cNvPr id="14" name="Picture 13" descr="Chart, bar chart&#10;&#10;Description automatically generated">
                  <a:extLst>
                    <a:ext uri="{FF2B5EF4-FFF2-40B4-BE49-F238E27FC236}">
                      <a16:creationId xmlns:a16="http://schemas.microsoft.com/office/drawing/2014/main" id="{8F2F4087-9B9E-7FDD-93A3-07E6938E2FE5}"/>
                    </a:ext>
                  </a:extLst>
                </p:cNvPr>
                <p:cNvPicPr>
                  <a:picLocks noChangeAspect="1"/>
                </p:cNvPicPr>
                <p:nvPr/>
              </p:nvPicPr>
              <p:blipFill>
                <a:blip r:embed="rId8"/>
                <a:stretch>
                  <a:fillRect/>
                </a:stretch>
              </p:blipFill>
              <p:spPr>
                <a:xfrm>
                  <a:off x="8367890" y="4071141"/>
                  <a:ext cx="3481458" cy="1958320"/>
                </a:xfrm>
                <a:prstGeom prst="rect">
                  <a:avLst/>
                </a:prstGeom>
                <a:ln>
                  <a:solidFill>
                    <a:schemeClr val="tx1"/>
                  </a:solidFill>
                </a:ln>
              </p:spPr>
            </p:pic>
          </p:grpSp>
        </p:grpSp>
        <p:sp>
          <p:nvSpPr>
            <p:cNvPr id="17" name="TextBox 16">
              <a:extLst>
                <a:ext uri="{FF2B5EF4-FFF2-40B4-BE49-F238E27FC236}">
                  <a16:creationId xmlns:a16="http://schemas.microsoft.com/office/drawing/2014/main" id="{61F71FB6-251A-6AEA-BEEB-4901E8032B78}"/>
                </a:ext>
              </a:extLst>
            </p:cNvPr>
            <p:cNvSpPr txBox="1"/>
            <p:nvPr/>
          </p:nvSpPr>
          <p:spPr>
            <a:xfrm>
              <a:off x="7825069" y="1605367"/>
              <a:ext cx="3528927" cy="1477328"/>
            </a:xfrm>
            <a:prstGeom prst="rect">
              <a:avLst/>
            </a:prstGeom>
            <a:solidFill>
              <a:srgbClr val="FFFFA8"/>
            </a:solidFill>
            <a:ln>
              <a:solidFill>
                <a:schemeClr val="accent2">
                  <a:lumMod val="40000"/>
                  <a:lumOff val="60000"/>
                </a:schemeClr>
              </a:solidFill>
            </a:ln>
          </p:spPr>
          <p:txBody>
            <a:bodyPr wrap="square" rtlCol="0">
              <a:spAutoFit/>
            </a:bodyPr>
            <a:lstStyle/>
            <a:p>
              <a:pPr algn="ctr"/>
              <a:r>
                <a:rPr lang="en-US" i="1"/>
                <a:t>How can we more effectively share our monitoring data to help staff see the connection between the data and the changes we’re making?</a:t>
              </a:r>
              <a:endParaRPr lang="en-US"/>
            </a:p>
          </p:txBody>
        </p:sp>
      </p:grpSp>
    </p:spTree>
    <p:extLst>
      <p:ext uri="{BB962C8B-B14F-4D97-AF65-F5344CB8AC3E}">
        <p14:creationId xmlns:p14="http://schemas.microsoft.com/office/powerpoint/2010/main" val="208201984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127818"/>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3527849" y="4081001"/>
            <a:ext cx="7798911" cy="31401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AC51AFD-8198-1ABB-AE65-916ED1D85993}"/>
              </a:ext>
            </a:extLst>
          </p:cNvPr>
          <p:cNvGrpSpPr/>
          <p:nvPr/>
        </p:nvGrpSpPr>
        <p:grpSpPr>
          <a:xfrm>
            <a:off x="167891" y="127818"/>
            <a:ext cx="6416650" cy="3862291"/>
            <a:chOff x="103236" y="127818"/>
            <a:chExt cx="8595392" cy="6641894"/>
          </a:xfrm>
        </p:grpSpPr>
        <p:pic>
          <p:nvPicPr>
            <p:cNvPr id="2" name="Picture 1" descr="Table&#10;&#10;Description automatically generated">
              <a:extLst>
                <a:ext uri="{FF2B5EF4-FFF2-40B4-BE49-F238E27FC236}">
                  <a16:creationId xmlns:a16="http://schemas.microsoft.com/office/drawing/2014/main" id="{A013C6EA-B2E2-218F-F75F-41132DCC5409}"/>
                </a:ext>
              </a:extLst>
            </p:cNvPr>
            <p:cNvPicPr>
              <a:picLocks noChangeAspect="1"/>
            </p:cNvPicPr>
            <p:nvPr/>
          </p:nvPicPr>
          <p:blipFill>
            <a:blip r:embed="rId4"/>
            <a:stretch>
              <a:fillRect/>
            </a:stretch>
          </p:blipFill>
          <p:spPr>
            <a:xfrm>
              <a:off x="103236" y="127818"/>
              <a:ext cx="8595392" cy="6641894"/>
            </a:xfrm>
            <a:prstGeom prst="rect">
              <a:avLst/>
            </a:prstGeom>
            <a:ln>
              <a:solidFill>
                <a:schemeClr val="tx1"/>
              </a:solidFill>
            </a:ln>
          </p:spPr>
        </p:pic>
        <p:sp>
          <p:nvSpPr>
            <p:cNvPr id="7" name="Rectangle 6">
              <a:extLst>
                <a:ext uri="{FF2B5EF4-FFF2-40B4-BE49-F238E27FC236}">
                  <a16:creationId xmlns:a16="http://schemas.microsoft.com/office/drawing/2014/main" id="{878FD898-43C5-0F6F-5391-BBCD3FEDC4EE}"/>
                </a:ext>
              </a:extLst>
            </p:cNvPr>
            <p:cNvSpPr/>
            <p:nvPr/>
          </p:nvSpPr>
          <p:spPr>
            <a:xfrm>
              <a:off x="327481" y="2418716"/>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1863468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0FB-E319-6CB9-B3CC-540A88E679A0}"/>
              </a:ext>
            </a:extLst>
          </p:cNvPr>
          <p:cNvSpPr>
            <a:spLocks noGrp="1"/>
          </p:cNvSpPr>
          <p:nvPr>
            <p:ph type="title"/>
          </p:nvPr>
        </p:nvSpPr>
        <p:spPr/>
        <p:txBody>
          <a:bodyPr/>
          <a:lstStyle/>
          <a:p>
            <a:r>
              <a:rPr lang="en-US" dirty="0"/>
              <a:t>Identifying Successes and Areas for Refinement</a:t>
            </a:r>
          </a:p>
        </p:txBody>
      </p:sp>
      <p:sp>
        <p:nvSpPr>
          <p:cNvPr id="3" name="Content Placeholder 2">
            <a:extLst>
              <a:ext uri="{FF2B5EF4-FFF2-40B4-BE49-F238E27FC236}">
                <a16:creationId xmlns:a16="http://schemas.microsoft.com/office/drawing/2014/main" id="{0908206F-6641-ED58-B1D7-F2C0F7B1A997}"/>
              </a:ext>
            </a:extLst>
          </p:cNvPr>
          <p:cNvSpPr>
            <a:spLocks noGrp="1"/>
          </p:cNvSpPr>
          <p:nvPr>
            <p:ph sz="half" idx="1"/>
          </p:nvPr>
        </p:nvSpPr>
        <p:spPr/>
        <p:txBody>
          <a:bodyPr/>
          <a:lstStyle/>
          <a:p>
            <a:pPr marL="0" indent="0">
              <a:buNone/>
            </a:pPr>
            <a:endParaRPr lang="en-US" sz="2800" dirty="0">
              <a:effectLst/>
              <a:ea typeface="Yu Mincho" panose="02020400000000000000" pitchFamily="18" charset="-128"/>
            </a:endParaRPr>
          </a:p>
          <a:p>
            <a:pPr marL="0" indent="0">
              <a:buNone/>
            </a:pPr>
            <a:r>
              <a:rPr lang="en-US" dirty="0">
                <a:ea typeface="Yu Mincho" panose="02020400000000000000" pitchFamily="18" charset="-128"/>
              </a:rPr>
              <a:t>Looking back at the 2021-2023, please post in the chat:</a:t>
            </a:r>
          </a:p>
          <a:p>
            <a:r>
              <a:rPr lang="en-US" dirty="0">
                <a:ea typeface="Yu Mincho" panose="02020400000000000000" pitchFamily="18" charset="-128"/>
              </a:rPr>
              <a:t> a success </a:t>
            </a:r>
          </a:p>
          <a:p>
            <a:r>
              <a:rPr lang="en-US" dirty="0">
                <a:ea typeface="Yu Mincho" panose="02020400000000000000" pitchFamily="18" charset="-128"/>
              </a:rPr>
              <a:t>an area for refinement</a:t>
            </a:r>
            <a:endParaRPr lang="en-US" dirty="0"/>
          </a:p>
          <a:p>
            <a:pPr marL="0" indent="0">
              <a:buNone/>
            </a:pPr>
            <a:endParaRPr lang="en-US" dirty="0"/>
          </a:p>
        </p:txBody>
      </p:sp>
      <p:pic>
        <p:nvPicPr>
          <p:cNvPr id="5" name="Picture 2" descr="Accessing the Chat in Meeting from a Desktop Device - VCFA">
            <a:extLst>
              <a:ext uri="{FF2B5EF4-FFF2-40B4-BE49-F238E27FC236}">
                <a16:creationId xmlns:a16="http://schemas.microsoft.com/office/drawing/2014/main" id="{6C54A638-BEC3-2056-BBB1-E4B94E27FE1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478"/>
          <a:stretch/>
        </p:blipFill>
        <p:spPr bwMode="auto">
          <a:xfrm>
            <a:off x="6760930" y="1851708"/>
            <a:ext cx="4004140" cy="42991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51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t>Closing out the School Year: Positive, Productive Learning Environments</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dirty="0"/>
              <a:t> </a:t>
            </a:r>
          </a:p>
        </p:txBody>
      </p:sp>
      <p:pic>
        <p:nvPicPr>
          <p:cNvPr id="4" name="Picture 3">
            <a:extLst>
              <a:ext uri="{FF2B5EF4-FFF2-40B4-BE49-F238E27FC236}">
                <a16:creationId xmlns:a16="http://schemas.microsoft.com/office/drawing/2014/main" id="{777061C2-1D91-AE9B-3D67-5EF8F61A2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236" y="3870037"/>
            <a:ext cx="4409858" cy="2939038"/>
          </a:xfrm>
          <a:prstGeom prst="rect">
            <a:avLst/>
          </a:prstGeom>
          <a:ln>
            <a:noFill/>
          </a:ln>
          <a:effectLst>
            <a:softEdge rad="112500"/>
          </a:effectLst>
        </p:spPr>
      </p:pic>
    </p:spTree>
    <p:extLst>
      <p:ext uri="{BB962C8B-B14F-4D97-AF65-F5344CB8AC3E}">
        <p14:creationId xmlns:p14="http://schemas.microsoft.com/office/powerpoint/2010/main" val="3973010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830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90047"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1549400"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mn-ea"/>
                <a:cs typeface="+mn-cs"/>
              </a:rPr>
              <a:t>Ci3T Implementation Manual Primary (Tier 1) Plan</a:t>
            </a:r>
          </a:p>
        </p:txBody>
      </p:sp>
      <p:sp>
        <p:nvSpPr>
          <p:cNvPr id="9" name="Oval 8"/>
          <p:cNvSpPr/>
          <p:nvPr/>
        </p:nvSpPr>
        <p:spPr>
          <a:xfrm>
            <a:off x="1790046"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p:cNvSpPr txBox="1"/>
          <p:nvPr/>
        </p:nvSpPr>
        <p:spPr>
          <a:xfrm>
            <a:off x="2093844" y="6119996"/>
            <a:ext cx="5327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are ALL students accessing?</a:t>
            </a:r>
            <a:endParaRPr kumimoji="0" lang="en-US" sz="2400" b="1" i="0" u="none" strike="noStrike" kern="1200" cap="none" spc="0" normalizeH="0" baseline="0" noProof="0">
              <a:ln>
                <a:noFill/>
              </a:ln>
              <a:solidFill>
                <a:srgbClr val="2F4E6D"/>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00847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Aug</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Sep</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Oct</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914741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880928" y="152400"/>
            <a:ext cx="2053042" cy="2656643"/>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pic>
        <p:nvPicPr>
          <p:cNvPr id="4" name="Picture 3">
            <a:extLst>
              <a:ext uri="{FF2B5EF4-FFF2-40B4-BE49-F238E27FC236}">
                <a16:creationId xmlns:a16="http://schemas.microsoft.com/office/drawing/2014/main" id="{7A3DF23B-CBB9-F265-5D6D-EEC133BE9674}"/>
              </a:ext>
            </a:extLst>
          </p:cNvPr>
          <p:cNvPicPr>
            <a:picLocks noChangeAspect="1"/>
          </p:cNvPicPr>
          <p:nvPr/>
        </p:nvPicPr>
        <p:blipFill>
          <a:blip r:embed="rId7"/>
          <a:stretch>
            <a:fillRect/>
          </a:stretch>
        </p:blipFill>
        <p:spPr>
          <a:xfrm>
            <a:off x="10354717" y="3315151"/>
            <a:ext cx="1761756" cy="2294179"/>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6B814784-96B3-C3E8-BD33-C61FD9BF24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67132" y="4711429"/>
            <a:ext cx="1617865"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a:stretch>
            <a:fillRect/>
          </a:stretch>
        </p:blipFill>
        <p:spPr>
          <a:xfrm>
            <a:off x="10309481" y="123432"/>
            <a:ext cx="1424237" cy="1854658"/>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1383536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05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1385-A1ED-DD43-9877-FCF4E016CFCB}"/>
              </a:ext>
            </a:extLst>
          </p:cNvPr>
          <p:cNvSpPr>
            <a:spLocks noGrp="1"/>
          </p:cNvSpPr>
          <p:nvPr>
            <p:ph type="title"/>
          </p:nvPr>
        </p:nvSpPr>
        <p:spPr>
          <a:xfrm>
            <a:off x="1981200" y="273050"/>
            <a:ext cx="3810000" cy="2774950"/>
          </a:xfrm>
        </p:spPr>
        <p:txBody>
          <a:bodyPr>
            <a:noAutofit/>
          </a:bodyPr>
          <a:lstStyle/>
          <a:p>
            <a:r>
              <a:rPr lang="en-US" sz="4400" b="0" dirty="0"/>
              <a:t>Professional Learning Resources</a:t>
            </a:r>
            <a:br>
              <a:rPr lang="en-US" sz="4400" b="0" dirty="0">
                <a:solidFill>
                  <a:schemeClr val="tx1">
                    <a:lumMod val="65000"/>
                    <a:lumOff val="35000"/>
                  </a:schemeClr>
                </a:solidFill>
              </a:rPr>
            </a:br>
            <a:r>
              <a:rPr lang="en-US" sz="4400" b="0" dirty="0">
                <a:solidFill>
                  <a:schemeClr val="accent1"/>
                </a:solidFill>
                <a:hlinkClick r:id="rId3"/>
              </a:rPr>
              <a:t>ci3t.org/</a:t>
            </a:r>
            <a:r>
              <a:rPr lang="en-US" sz="4400" b="0" dirty="0" err="1">
                <a:solidFill>
                  <a:schemeClr val="accent1"/>
                </a:solidFill>
                <a:hlinkClick r:id="rId3"/>
              </a:rPr>
              <a:t>pl</a:t>
            </a:r>
            <a:endParaRPr lang="en-US" sz="4400" b="0" dirty="0">
              <a:solidFill>
                <a:schemeClr val="accent1"/>
              </a:solidFill>
            </a:endParaRPr>
          </a:p>
        </p:txBody>
      </p:sp>
      <p:pic>
        <p:nvPicPr>
          <p:cNvPr id="7" name="Content Placeholder 6">
            <a:extLst>
              <a:ext uri="{FF2B5EF4-FFF2-40B4-BE49-F238E27FC236}">
                <a16:creationId xmlns:a16="http://schemas.microsoft.com/office/drawing/2014/main" id="{EB286F72-9DB3-DD43-B39A-0B5AE2831FAF}"/>
              </a:ext>
            </a:extLst>
          </p:cNvPr>
          <p:cNvPicPr>
            <a:picLocks noGrp="1" noChangeAspect="1"/>
          </p:cNvPicPr>
          <p:nvPr>
            <p:ph idx="1"/>
          </p:nvPr>
        </p:nvPicPr>
        <p:blipFill>
          <a:blip r:embed="rId4"/>
          <a:stretch>
            <a:fillRect/>
          </a:stretch>
        </p:blipFill>
        <p:spPr>
          <a:xfrm>
            <a:off x="6553201" y="24883"/>
            <a:ext cx="3952653" cy="6821515"/>
          </a:xfrm>
          <a:prstGeom prst="rect">
            <a:avLst/>
          </a:prstGeom>
        </p:spPr>
      </p:pic>
      <p:pic>
        <p:nvPicPr>
          <p:cNvPr id="13" name="Picture 12">
            <a:extLst>
              <a:ext uri="{FF2B5EF4-FFF2-40B4-BE49-F238E27FC236}">
                <a16:creationId xmlns:a16="http://schemas.microsoft.com/office/drawing/2014/main" id="{074CAAF0-822D-854F-804A-DBFA3DA9D36E}"/>
              </a:ext>
            </a:extLst>
          </p:cNvPr>
          <p:cNvPicPr>
            <a:picLocks noChangeAspect="1"/>
          </p:cNvPicPr>
          <p:nvPr/>
        </p:nvPicPr>
        <p:blipFill>
          <a:blip r:embed="rId5"/>
          <a:stretch>
            <a:fillRect/>
          </a:stretch>
        </p:blipFill>
        <p:spPr>
          <a:xfrm>
            <a:off x="3263900" y="3810000"/>
            <a:ext cx="7404100" cy="647700"/>
          </a:xfrm>
          <a:prstGeom prst="rect">
            <a:avLst/>
          </a:prstGeom>
        </p:spPr>
      </p:pic>
      <p:pic>
        <p:nvPicPr>
          <p:cNvPr id="14" name="Picture 13">
            <a:extLst>
              <a:ext uri="{FF2B5EF4-FFF2-40B4-BE49-F238E27FC236}">
                <a16:creationId xmlns:a16="http://schemas.microsoft.com/office/drawing/2014/main" id="{6B5BF79F-6C02-7A45-A4A0-7843BEAAD153}"/>
              </a:ext>
            </a:extLst>
          </p:cNvPr>
          <p:cNvPicPr>
            <a:picLocks noChangeAspect="1"/>
          </p:cNvPicPr>
          <p:nvPr/>
        </p:nvPicPr>
        <p:blipFill>
          <a:blip r:embed="rId6"/>
          <a:stretch>
            <a:fillRect/>
          </a:stretch>
        </p:blipFill>
        <p:spPr>
          <a:xfrm>
            <a:off x="3429000" y="4419600"/>
            <a:ext cx="3797300" cy="2578100"/>
          </a:xfrm>
          <a:prstGeom prst="rect">
            <a:avLst/>
          </a:prstGeom>
        </p:spPr>
      </p:pic>
      <p:cxnSp>
        <p:nvCxnSpPr>
          <p:cNvPr id="16" name="Straight Arrow Connector 15">
            <a:extLst>
              <a:ext uri="{FF2B5EF4-FFF2-40B4-BE49-F238E27FC236}">
                <a16:creationId xmlns:a16="http://schemas.microsoft.com/office/drawing/2014/main" id="{612E73F5-5A3F-5B4C-AA2E-ECA6E5F69816}"/>
              </a:ext>
            </a:extLst>
          </p:cNvPr>
          <p:cNvCxnSpPr/>
          <p:nvPr/>
        </p:nvCxnSpPr>
        <p:spPr>
          <a:xfrm flipV="1">
            <a:off x="2133600" y="4648200"/>
            <a:ext cx="1295400" cy="1524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172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0FB-E319-6CB9-B3CC-540A88E679A0}"/>
              </a:ext>
            </a:extLst>
          </p:cNvPr>
          <p:cNvSpPr>
            <a:spLocks noGrp="1"/>
          </p:cNvSpPr>
          <p:nvPr>
            <p:ph type="title"/>
          </p:nvPr>
        </p:nvSpPr>
        <p:spPr/>
        <p:txBody>
          <a:bodyPr/>
          <a:lstStyle/>
          <a:p>
            <a:r>
              <a:rPr lang="en-US"/>
              <a:t>Closing out the School Year Commitments</a:t>
            </a:r>
          </a:p>
        </p:txBody>
      </p:sp>
      <p:sp>
        <p:nvSpPr>
          <p:cNvPr id="3" name="Content Placeholder 2">
            <a:extLst>
              <a:ext uri="{FF2B5EF4-FFF2-40B4-BE49-F238E27FC236}">
                <a16:creationId xmlns:a16="http://schemas.microsoft.com/office/drawing/2014/main" id="{0908206F-6641-ED58-B1D7-F2C0F7B1A997}"/>
              </a:ext>
            </a:extLst>
          </p:cNvPr>
          <p:cNvSpPr>
            <a:spLocks noGrp="1"/>
          </p:cNvSpPr>
          <p:nvPr>
            <p:ph sz="half" idx="1"/>
          </p:nvPr>
        </p:nvSpPr>
        <p:spPr/>
        <p:txBody>
          <a:bodyPr/>
          <a:lstStyle/>
          <a:p>
            <a:pPr marL="0" indent="0">
              <a:buNone/>
            </a:pPr>
            <a:endParaRPr lang="en-US" sz="2800" dirty="0">
              <a:effectLst/>
              <a:ea typeface="Yu Mincho" panose="02020400000000000000" pitchFamily="18" charset="-128"/>
            </a:endParaRPr>
          </a:p>
          <a:p>
            <a:pPr marL="0" indent="0">
              <a:buNone/>
            </a:pPr>
            <a:r>
              <a:rPr lang="en-US" dirty="0">
                <a:ea typeface="Yu Mincho" panose="02020400000000000000" pitchFamily="18" charset="-128"/>
              </a:rPr>
              <a:t>How can you leverage Ci3T implementation </a:t>
            </a:r>
            <a:r>
              <a:rPr lang="en-US" sz="2800" dirty="0">
                <a:effectLst/>
                <a:ea typeface="Yu Mincho" panose="02020400000000000000" pitchFamily="18" charset="-128"/>
              </a:rPr>
              <a:t>to maintain positive, productive learning environments as you close out the school year ?</a:t>
            </a:r>
            <a:endParaRPr lang="en-US" dirty="0"/>
          </a:p>
          <a:p>
            <a:pPr marL="0" indent="0">
              <a:buNone/>
            </a:pPr>
            <a:endParaRPr lang="en-US" dirty="0"/>
          </a:p>
        </p:txBody>
      </p:sp>
      <p:pic>
        <p:nvPicPr>
          <p:cNvPr id="5" name="Picture 2" descr="Accessing the Chat in Meeting from a Desktop Device - VCFA">
            <a:extLst>
              <a:ext uri="{FF2B5EF4-FFF2-40B4-BE49-F238E27FC236}">
                <a16:creationId xmlns:a16="http://schemas.microsoft.com/office/drawing/2014/main" id="{6C54A638-BEC3-2056-BBB1-E4B94E27FE1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478"/>
          <a:stretch/>
        </p:blipFill>
        <p:spPr bwMode="auto">
          <a:xfrm>
            <a:off x="6760930" y="1851708"/>
            <a:ext cx="4004140" cy="42991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10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18B94CF0-2674-4869-B55A-C155C16317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3" name="Picture 46">
            <a:extLst>
              <a:ext uri="{FF2B5EF4-FFF2-40B4-BE49-F238E27FC236}">
                <a16:creationId xmlns:a16="http://schemas.microsoft.com/office/drawing/2014/main" id="{D08840A9-2B55-4E5A-9DDA-314BBC8365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4" name="Picture 45">
            <a:extLst>
              <a:ext uri="{FF2B5EF4-FFF2-40B4-BE49-F238E27FC236}">
                <a16:creationId xmlns:a16="http://schemas.microsoft.com/office/drawing/2014/main" id="{3462F65E-2563-4970-B2C3-3286D18A09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5" name="Picture 44">
            <a:extLst>
              <a:ext uri="{FF2B5EF4-FFF2-40B4-BE49-F238E27FC236}">
                <a16:creationId xmlns:a16="http://schemas.microsoft.com/office/drawing/2014/main" id="{DE4AE3CC-0822-4EF9-9A1C-D91E2C00503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6" name="Picture 43">
            <a:extLst>
              <a:ext uri="{FF2B5EF4-FFF2-40B4-BE49-F238E27FC236}">
                <a16:creationId xmlns:a16="http://schemas.microsoft.com/office/drawing/2014/main" id="{4A2C9BD1-C982-436E-BCBE-6E457C6353C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7" name="Picture 41">
            <a:extLst>
              <a:ext uri="{FF2B5EF4-FFF2-40B4-BE49-F238E27FC236}">
                <a16:creationId xmlns:a16="http://schemas.microsoft.com/office/drawing/2014/main" id="{7D66EF99-1813-4250-ACF2-081BA51D678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8" name="Picture 40">
            <a:extLst>
              <a:ext uri="{FF2B5EF4-FFF2-40B4-BE49-F238E27FC236}">
                <a16:creationId xmlns:a16="http://schemas.microsoft.com/office/drawing/2014/main" id="{1DE960E7-C73F-473D-8B0B-F2C23018F79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9" name="Picture 39">
            <a:extLst>
              <a:ext uri="{FF2B5EF4-FFF2-40B4-BE49-F238E27FC236}">
                <a16:creationId xmlns:a16="http://schemas.microsoft.com/office/drawing/2014/main" id="{81067CD6-71C6-417C-93C2-409BD0A7AC8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10" name="Picture 38">
            <a:extLst>
              <a:ext uri="{FF2B5EF4-FFF2-40B4-BE49-F238E27FC236}">
                <a16:creationId xmlns:a16="http://schemas.microsoft.com/office/drawing/2014/main" id="{3B9E6E3B-D7DB-4DED-ADDC-9B88AACFFED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11" name="Picture 33">
            <a:extLst>
              <a:ext uri="{FF2B5EF4-FFF2-40B4-BE49-F238E27FC236}">
                <a16:creationId xmlns:a16="http://schemas.microsoft.com/office/drawing/2014/main" id="{3BFBDFAB-1269-4339-8E68-567F963644E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12" name="Picture 36">
            <a:extLst>
              <a:ext uri="{FF2B5EF4-FFF2-40B4-BE49-F238E27FC236}">
                <a16:creationId xmlns:a16="http://schemas.microsoft.com/office/drawing/2014/main" id="{12B03C41-BEF6-44CB-9ADD-7F1848B574B3}"/>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pic>
        <p:nvPicPr>
          <p:cNvPr id="13" name="Picture 32">
            <a:extLst>
              <a:ext uri="{FF2B5EF4-FFF2-40B4-BE49-F238E27FC236}">
                <a16:creationId xmlns:a16="http://schemas.microsoft.com/office/drawing/2014/main" id="{6DDD500C-0BF3-47A8-91EC-8A64D392E62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158741" y="5943600"/>
            <a:ext cx="1874517" cy="664722"/>
          </a:xfrm>
          <a:prstGeom prst="rect">
            <a:avLst/>
          </a:prstGeom>
          <a:noFill/>
          <a:ln w="9525">
            <a:noFill/>
            <a:miter lim="800000"/>
            <a:headEnd/>
            <a:tailEnd/>
          </a:ln>
        </p:spPr>
      </p:pic>
      <p:sp>
        <p:nvSpPr>
          <p:cNvPr id="14" name="Title 2">
            <a:extLst>
              <a:ext uri="{FF2B5EF4-FFF2-40B4-BE49-F238E27FC236}">
                <a16:creationId xmlns:a16="http://schemas.microsoft.com/office/drawing/2014/main" id="{6BCF7F4E-EA78-4EBF-BE67-CC244B2B7E84}"/>
              </a:ext>
            </a:extLst>
          </p:cNvPr>
          <p:cNvSpPr txBox="1">
            <a:spLocks/>
          </p:cNvSpPr>
          <p:nvPr/>
        </p:nvSpPr>
        <p:spPr>
          <a:xfrm>
            <a:off x="838200" y="243350"/>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dirty="0">
                <a:solidFill>
                  <a:schemeClr val="bg1"/>
                </a:solidFill>
              </a:rPr>
              <a:t>Successes &amp; Challenges</a:t>
            </a:r>
          </a:p>
        </p:txBody>
      </p:sp>
      <p:sp>
        <p:nvSpPr>
          <p:cNvPr id="15" name="Content Placeholder 4">
            <a:extLst>
              <a:ext uri="{FF2B5EF4-FFF2-40B4-BE49-F238E27FC236}">
                <a16:creationId xmlns:a16="http://schemas.microsoft.com/office/drawing/2014/main" id="{2027530F-CAFC-4B0F-A9FD-63F649A2D7FB}"/>
              </a:ext>
            </a:extLst>
          </p:cNvPr>
          <p:cNvSpPr txBox="1">
            <a:spLocks/>
          </p:cNvSpPr>
          <p:nvPr/>
        </p:nvSpPr>
        <p:spPr>
          <a:xfrm>
            <a:off x="838200" y="1568913"/>
            <a:ext cx="10515600" cy="4290711"/>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Tier 1</a:t>
            </a:r>
          </a:p>
          <a:p>
            <a:pPr lvl="2"/>
            <a:r>
              <a:rPr lang="en-US" dirty="0"/>
              <a:t>Consider your school’s Procedures for Teaching, Reinforcing, and Monitoring.</a:t>
            </a:r>
          </a:p>
          <a:p>
            <a:pPr lvl="3"/>
            <a:r>
              <a:rPr lang="en-US" dirty="0"/>
              <a:t>What do you feel confident in using?</a:t>
            </a:r>
          </a:p>
          <a:p>
            <a:pPr lvl="3"/>
            <a:r>
              <a:rPr lang="en-US" dirty="0"/>
              <a:t>Where can you grow as you head into next year (e.g., Integrated Lesson Planning, Low Intensity, Teacher-Delivered Supports).</a:t>
            </a:r>
          </a:p>
          <a:p>
            <a:pPr lvl="1"/>
            <a:r>
              <a:rPr lang="en-US" dirty="0"/>
              <a:t>Tier 2 and Tier 3…</a:t>
            </a:r>
          </a:p>
          <a:p>
            <a:pPr lvl="2"/>
            <a:r>
              <a:rPr lang="en-US" dirty="0"/>
              <a:t>Consider your use of data-informed decision-making.</a:t>
            </a:r>
          </a:p>
          <a:p>
            <a:pPr lvl="3"/>
            <a:r>
              <a:rPr lang="en-US" dirty="0"/>
              <a:t>What data do you currently have to make decisions about Tier 2 and Tier 3?</a:t>
            </a:r>
          </a:p>
          <a:p>
            <a:pPr lvl="3"/>
            <a:r>
              <a:rPr lang="en-US" dirty="0"/>
              <a:t>What data have you found that are not available or would be helpful?</a:t>
            </a:r>
          </a:p>
          <a:p>
            <a:pPr lvl="2"/>
            <a:r>
              <a:rPr lang="en-US" dirty="0"/>
              <a:t>How have you used your Secondary (Tier 2) and Tertiary (Tier 3) Intervention Grids to connect students to supports?</a:t>
            </a:r>
          </a:p>
          <a:p>
            <a:pPr lvl="2"/>
            <a:r>
              <a:rPr lang="en-US" dirty="0"/>
              <a:t>What support do you need in terms of professional learning to be more successful in supporting implementation of Tier 2 and Tier 3 interventions?</a:t>
            </a:r>
          </a:p>
        </p:txBody>
      </p:sp>
    </p:spTree>
    <p:extLst>
      <p:ext uri="{BB962C8B-B14F-4D97-AF65-F5344CB8AC3E}">
        <p14:creationId xmlns:p14="http://schemas.microsoft.com/office/powerpoint/2010/main" val="57694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dirty="0"/>
              <a:t>Planning for the 2023-2024 Academic Year</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dirty="0"/>
          </a:p>
        </p:txBody>
      </p:sp>
      <p:pic>
        <p:nvPicPr>
          <p:cNvPr id="4" name="Picture 3" descr="Image of woman in front of a screen with a view of students in a virtual classroom.">
            <a:extLst>
              <a:ext uri="{FF2B5EF4-FFF2-40B4-BE49-F238E27FC236}">
                <a16:creationId xmlns:a16="http://schemas.microsoft.com/office/drawing/2014/main" id="{F769EB3B-9D39-BEF3-9B07-71A9C39E75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69234" y="4509490"/>
            <a:ext cx="3522766" cy="2348510"/>
          </a:xfrm>
          <a:prstGeom prst="rect">
            <a:avLst/>
          </a:prstGeom>
          <a:ln w="3175">
            <a:solidFill>
              <a:schemeClr val="tx1"/>
            </a:solidFill>
          </a:ln>
        </p:spPr>
      </p:pic>
      <p:pic>
        <p:nvPicPr>
          <p:cNvPr id="5" name="Picture 4">
            <a:extLst>
              <a:ext uri="{FF2B5EF4-FFF2-40B4-BE49-F238E27FC236}">
                <a16:creationId xmlns:a16="http://schemas.microsoft.com/office/drawing/2014/main" id="{E6B3289C-4F0F-8CD4-2DE3-EFFB8986F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374"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AD6D1C14-4EA6-7551-BA96-6A9E7E505A2A}"/>
              </a:ext>
            </a:extLst>
          </p:cNvPr>
          <p:cNvPicPr>
            <a:picLocks noChangeAspect="1"/>
          </p:cNvPicPr>
          <p:nvPr/>
        </p:nvPicPr>
        <p:blipFill rotWithShape="1">
          <a:blip r:embed="rId4"/>
          <a:srcRect t="17214" b="-1"/>
          <a:stretch/>
        </p:blipFill>
        <p:spPr>
          <a:xfrm>
            <a:off x="142973" y="4633803"/>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8473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3844E6DB-3577-B8C9-CB44-5E3EF508485D}"/>
              </a:ext>
            </a:extLst>
          </p:cNvPr>
          <p:cNvPicPr>
            <a:picLocks noChangeAspect="1"/>
          </p:cNvPicPr>
          <p:nvPr/>
        </p:nvPicPr>
        <p:blipFill>
          <a:blip r:embed="rId3"/>
          <a:stretch>
            <a:fillRect/>
          </a:stretch>
        </p:blipFill>
        <p:spPr>
          <a:xfrm>
            <a:off x="6096000" y="1690688"/>
            <a:ext cx="4696195" cy="516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556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39290" y="439583"/>
            <a:ext cx="8010525" cy="5962650"/>
          </a:xfrm>
          <a:prstGeom prst="rect">
            <a:avLst/>
          </a:prstGeom>
        </p:spPr>
      </p:pic>
      <p:sp>
        <p:nvSpPr>
          <p:cNvPr id="8" name="Rectangle 7"/>
          <p:cNvSpPr/>
          <p:nvPr/>
        </p:nvSpPr>
        <p:spPr>
          <a:xfrm>
            <a:off x="3029118" y="2581361"/>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p:cNvSpPr/>
          <p:nvPr/>
        </p:nvSpPr>
        <p:spPr>
          <a:xfrm>
            <a:off x="5302980" y="5962482"/>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 model social skills</a:t>
            </a:r>
          </a:p>
        </p:txBody>
      </p:sp>
      <p:sp>
        <p:nvSpPr>
          <p:cNvPr id="13" name="Wave 12">
            <a:extLst>
              <a:ext uri="{FF2B5EF4-FFF2-40B4-BE49-F238E27FC236}">
                <a16:creationId xmlns:a16="http://schemas.microsoft.com/office/drawing/2014/main" id="{52408ADE-DE3A-48BF-B81E-639E248994D1}"/>
              </a:ext>
            </a:extLst>
          </p:cNvPr>
          <p:cNvSpPr/>
          <p:nvPr/>
        </p:nvSpPr>
        <p:spPr>
          <a:xfrm>
            <a:off x="7272933" y="29419"/>
            <a:ext cx="4807373" cy="1896658"/>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dirty="0">
                <a:ln w="0"/>
                <a:solidFill>
                  <a:prstClr val="black"/>
                </a:solidFill>
                <a:effectLst>
                  <a:outerShdw blurRad="38100" dist="19050" dir="2700000" algn="tl" rotWithShape="0">
                    <a:prstClr val="black">
                      <a:alpha val="40000"/>
                    </a:prstClr>
                  </a:outerShdw>
                </a:effectLst>
                <a:latin typeface="Calibri" panose="020F0502020204030204"/>
              </a:rPr>
              <a:t>Review the updated Ci3T Implementation Manual for the following academic year</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ocial skill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589160" y="1"/>
            <a:ext cx="5359949" cy="6919533"/>
          </a:xfrm>
          <a:prstGeom prst="rect">
            <a:avLst/>
          </a:prstGeom>
          <a:solidFill>
            <a:srgbClr val="99FF99"/>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022244" y="193961"/>
            <a:ext cx="5661275" cy="460980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Look at the sample lesson </a:t>
            </a:r>
          </a:p>
          <a:p>
            <a:endParaRPr lang="en-US" sz="2000" dirty="0"/>
          </a:p>
          <a:p>
            <a:r>
              <a:rPr lang="en-US" sz="2000" dirty="0"/>
              <a:t>Review the learning objectives.</a:t>
            </a:r>
          </a:p>
          <a:p>
            <a:r>
              <a:rPr lang="en-US" sz="2000" dirty="0"/>
              <a:t>Discuss with your partner ideas to meet these objectives within the lesson.</a:t>
            </a:r>
          </a:p>
          <a:p>
            <a:endParaRPr lang="en-US" sz="2000" dirty="0"/>
          </a:p>
          <a:p>
            <a:r>
              <a:rPr lang="en-US" sz="2000" dirty="0"/>
              <a:t>Where are the opportunities for learning and practice? </a:t>
            </a:r>
          </a:p>
          <a:p>
            <a:endParaRPr lang="en-US" sz="2000" dirty="0"/>
          </a:p>
          <a:p>
            <a:r>
              <a:rPr lang="en-US" sz="2000" dirty="0"/>
              <a:t>What low-intensity strategies can be used in this lesson and where?</a:t>
            </a:r>
          </a:p>
          <a:p>
            <a:pPr algn="ctr"/>
            <a:endParaRPr lang="en-US" sz="2000" dirty="0"/>
          </a:p>
        </p:txBody>
      </p:sp>
      <p:pic>
        <p:nvPicPr>
          <p:cNvPr id="8" name="Picture 7"/>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98379" y="5746430"/>
            <a:ext cx="5056300" cy="1028700"/>
          </a:xfrm>
          <a:prstGeom prst="rect">
            <a:avLst/>
          </a:prstGeom>
        </p:spPr>
      </p:pic>
      <p:sp>
        <p:nvSpPr>
          <p:cNvPr id="9" name="Rounded Rectangle 8"/>
          <p:cNvSpPr/>
          <p:nvPr/>
        </p:nvSpPr>
        <p:spPr>
          <a:xfrm>
            <a:off x="4252452" y="5501150"/>
            <a:ext cx="1171126" cy="43305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Choice</a:t>
            </a:r>
          </a:p>
        </p:txBody>
      </p:sp>
      <p:sp>
        <p:nvSpPr>
          <p:cNvPr id="10" name="Rounded Rectangle 9"/>
          <p:cNvSpPr/>
          <p:nvPr/>
        </p:nvSpPr>
        <p:spPr>
          <a:xfrm>
            <a:off x="5349438" y="4997726"/>
            <a:ext cx="847671" cy="41123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BSP</a:t>
            </a:r>
          </a:p>
        </p:txBody>
      </p:sp>
      <p:sp>
        <p:nvSpPr>
          <p:cNvPr id="11" name="Rounded Rectangle 10"/>
          <p:cNvSpPr/>
          <p:nvPr/>
        </p:nvSpPr>
        <p:spPr>
          <a:xfrm>
            <a:off x="7973609" y="4988670"/>
            <a:ext cx="879273" cy="46494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OTR</a:t>
            </a:r>
          </a:p>
        </p:txBody>
      </p:sp>
      <p:sp>
        <p:nvSpPr>
          <p:cNvPr id="12" name="Rounded Rectangle 11"/>
          <p:cNvSpPr/>
          <p:nvPr/>
        </p:nvSpPr>
        <p:spPr>
          <a:xfrm>
            <a:off x="8933466" y="5229334"/>
            <a:ext cx="1563901" cy="683151"/>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rPr>
              <a:t>Active Supervision</a:t>
            </a:r>
          </a:p>
        </p:txBody>
      </p:sp>
      <p:sp>
        <p:nvSpPr>
          <p:cNvPr id="14" name="Rounded Rectangle 13"/>
          <p:cNvSpPr/>
          <p:nvPr/>
        </p:nvSpPr>
        <p:spPr>
          <a:xfrm>
            <a:off x="6228735" y="5395388"/>
            <a:ext cx="1731478" cy="41123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rPr>
              <a:t>Precorrection</a:t>
            </a:r>
          </a:p>
        </p:txBody>
      </p:sp>
      <p:sp>
        <p:nvSpPr>
          <p:cNvPr id="15" name="Rectangle 14"/>
          <p:cNvSpPr/>
          <p:nvPr/>
        </p:nvSpPr>
        <p:spPr>
          <a:xfrm>
            <a:off x="1993338" y="1070517"/>
            <a:ext cx="898216" cy="1494658"/>
          </a:xfrm>
          <a:prstGeom prst="rect">
            <a:avLst/>
          </a:prstGeom>
          <a:noFill/>
          <a:ln w="28575">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041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Up Arrow 4"/>
          <p:cNvSpPr/>
          <p:nvPr/>
        </p:nvSpPr>
        <p:spPr>
          <a:xfrm flipV="1">
            <a:off x="3062284"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654985"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6326686" y="167401"/>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8092178"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graphicFrame>
        <p:nvGraphicFramePr>
          <p:cNvPr id="14" name="Table 13">
            <a:extLst>
              <a:ext uri="{FF2B5EF4-FFF2-40B4-BE49-F238E27FC236}">
                <a16:creationId xmlns:a16="http://schemas.microsoft.com/office/drawing/2014/main" id="{2DE30F39-122A-477B-A83D-A6F776389601}"/>
              </a:ext>
            </a:extLst>
          </p:cNvPr>
          <p:cNvGraphicFramePr>
            <a:graphicFrameLocks noGrp="1"/>
          </p:cNvGraphicFramePr>
          <p:nvPr/>
        </p:nvGraphicFramePr>
        <p:xfrm>
          <a:off x="2461962" y="898295"/>
          <a:ext cx="7729447" cy="5492694"/>
        </p:xfrm>
        <a:graphic>
          <a:graphicData uri="http://schemas.openxmlformats.org/drawingml/2006/table">
            <a:tbl>
              <a:tblPr firstRow="1" firstCol="1" lastRow="1" lastCol="1" bandRow="1" bandCol="1"/>
              <a:tblGrid>
                <a:gridCol w="998387">
                  <a:extLst>
                    <a:ext uri="{9D8B030D-6E8A-4147-A177-3AD203B41FA5}">
                      <a16:colId xmlns:a16="http://schemas.microsoft.com/office/drawing/2014/main" val="2784564113"/>
                    </a:ext>
                  </a:extLst>
                </a:gridCol>
                <a:gridCol w="1883516">
                  <a:extLst>
                    <a:ext uri="{9D8B030D-6E8A-4147-A177-3AD203B41FA5}">
                      <a16:colId xmlns:a16="http://schemas.microsoft.com/office/drawing/2014/main" val="223134800"/>
                    </a:ext>
                  </a:extLst>
                </a:gridCol>
                <a:gridCol w="1981209">
                  <a:extLst>
                    <a:ext uri="{9D8B030D-6E8A-4147-A177-3AD203B41FA5}">
                      <a16:colId xmlns:a16="http://schemas.microsoft.com/office/drawing/2014/main" val="617872231"/>
                    </a:ext>
                  </a:extLst>
                </a:gridCol>
                <a:gridCol w="1323667">
                  <a:extLst>
                    <a:ext uri="{9D8B030D-6E8A-4147-A177-3AD203B41FA5}">
                      <a16:colId xmlns:a16="http://schemas.microsoft.com/office/drawing/2014/main" val="87313425"/>
                    </a:ext>
                  </a:extLst>
                </a:gridCol>
                <a:gridCol w="1542668">
                  <a:extLst>
                    <a:ext uri="{9D8B030D-6E8A-4147-A177-3AD203B41FA5}">
                      <a16:colId xmlns:a16="http://schemas.microsoft.com/office/drawing/2014/main" val="3456661461"/>
                    </a:ext>
                  </a:extLst>
                </a:gridCol>
              </a:tblGrid>
              <a:tr h="184019">
                <a:tc gridSpan="5">
                  <a:txBody>
                    <a:bodyPr/>
                    <a:lstStyle/>
                    <a:p>
                      <a:pPr marL="0" marR="0" algn="ctr">
                        <a:spcBef>
                          <a:spcPts val="0"/>
                        </a:spcBef>
                        <a:spcAft>
                          <a:spcPts val="0"/>
                        </a:spcAft>
                      </a:pPr>
                      <a:r>
                        <a:rPr lang="en-US" sz="1100" b="1">
                          <a:effectLst/>
                          <a:latin typeface="Times New Roman" panose="02020603050405020304" pitchFamily="18" charset="0"/>
                          <a:ea typeface="Times New Roman" panose="02020603050405020304" pitchFamily="18" charset="0"/>
                        </a:rPr>
                        <a:t>Secondary</a:t>
                      </a:r>
                      <a:r>
                        <a:rPr lang="en-US" sz="1100" b="1">
                          <a:solidFill>
                            <a:srgbClr val="000000"/>
                          </a:solidFill>
                          <a:effectLst/>
                          <a:latin typeface="Times New Roman" panose="02020603050405020304" pitchFamily="18" charset="0"/>
                          <a:ea typeface="Times New Roman" panose="02020603050405020304" pitchFamily="18" charset="0"/>
                        </a:rPr>
                        <a:t> (Tier 2) Intervention Grid</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5588628"/>
                  </a:ext>
                </a:extLst>
              </a:tr>
              <a:tr h="279475">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Support</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Description</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School-wide Data: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Entry Criteria</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Data to Monitor Progress</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Exit Criteria</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2340534"/>
                  </a:ext>
                </a:extLst>
              </a:tr>
              <a:tr h="4817939">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 180</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(Stage C)</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Intervention</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participate in a 50 min reading instructional block during their study hall period. Students meet in the computer lab for participation in the online portion 20 min daily. Instruction is relevant to high school students.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use a progress management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system to monitor and track their own progress.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Instruction is taught by special education teachers and general education teachers with training in the READ 180 Curriculum.</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(1) Students in grades 9 – 12.</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(2) Reading performance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basic or below basic on state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assessment (but above 4</a:t>
                      </a:r>
                      <a:r>
                        <a:rPr lang="en-US" sz="1100">
                          <a:solidFill>
                            <a:srgbClr val="231F20"/>
                          </a:solidFill>
                          <a:effectLst/>
                          <a:latin typeface="TimesNewRoman"/>
                          <a:ea typeface="Times New Roman" panose="02020603050405020304" pitchFamily="18" charset="0"/>
                          <a:cs typeface="TimesNewRoman"/>
                        </a:rPr>
                        <a:t>th</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grade reading level).</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(3) SRSS risk scores in the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moderate range (4 – 8).</a:t>
                      </a:r>
                      <a:endParaRPr lang="en-US" sz="16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Student Measures: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Meeting individual READ 180 reading goals: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(1) Progress Monitoring with Scholastic Reading Inventory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(2) Writing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(3) formative assessments (vocabulary, comprehension and spelling)</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(4) Curriculum-based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(5)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Treatment Integrity: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Teachers monitor performance and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Completion of weekly checklists for activities completed.</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Social Validity: </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Students and teachers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complete surveys regarding the importance of the goals, program procedures, and outcomes.</a:t>
                      </a:r>
                      <a:endParaRPr lang="en-US" sz="105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Students meet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instructional</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 goals.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SRSS score in the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low risk category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(0 – 3) on the next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screening time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point.</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514697"/>
                  </a:ext>
                </a:extLst>
              </a:tr>
            </a:tbl>
          </a:graphicData>
        </a:graphic>
      </p:graphicFrame>
      <p:sp>
        <p:nvSpPr>
          <p:cNvPr id="15" name="Rectangle 4">
            <a:extLst>
              <a:ext uri="{FF2B5EF4-FFF2-40B4-BE49-F238E27FC236}">
                <a16:creationId xmlns:a16="http://schemas.microsoft.com/office/drawing/2014/main" id="{1B59403E-E2F1-4EEF-962C-884F1607AE77}"/>
              </a:ext>
            </a:extLst>
          </p:cNvPr>
          <p:cNvSpPr>
            <a:spLocks noChangeArrowheads="1"/>
          </p:cNvSpPr>
          <p:nvPr/>
        </p:nvSpPr>
        <p:spPr bwMode="auto">
          <a:xfrm>
            <a:off x="3317875" y="1595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AE55DAAC-1F93-4253-A556-9DA1E142E087}"/>
              </a:ext>
            </a:extLst>
          </p:cNvPr>
          <p:cNvSpPr txBox="1"/>
          <p:nvPr/>
        </p:nvSpPr>
        <p:spPr>
          <a:xfrm>
            <a:off x="2449540" y="6523151"/>
            <a:ext cx="7754292" cy="307777"/>
          </a:xfrm>
          <a:prstGeom prst="rect">
            <a:avLst/>
          </a:prstGeom>
          <a:noFill/>
        </p:spPr>
        <p:txBody>
          <a:bodyPr wrap="square">
            <a:spAutoFit/>
          </a:bodyPr>
          <a:lstStyle/>
          <a:p>
            <a:r>
              <a:rPr lang="en-US" sz="700" b="0" i="0">
                <a:solidFill>
                  <a:srgbClr val="333333"/>
                </a:solidFill>
                <a:effectLst/>
                <a:latin typeface="Open Sans" panose="020B0606030504020204" pitchFamily="34" charset="0"/>
              </a:rPr>
              <a:t>Kathleen Lynne Lane, Wendy Peia Oakes, Holly Mariah Menzies, </a:t>
            </a:r>
            <a:r>
              <a:rPr lang="en-US" sz="700" b="0" i="0" err="1">
                <a:solidFill>
                  <a:srgbClr val="333333"/>
                </a:solidFill>
                <a:effectLst/>
                <a:latin typeface="Open Sans" panose="020B0606030504020204" pitchFamily="34" charset="0"/>
              </a:rPr>
              <a:t>Juli</a:t>
            </a:r>
            <a:r>
              <a:rPr lang="en-US" sz="700" b="0" i="0">
                <a:solidFill>
                  <a:srgbClr val="333333"/>
                </a:solidFill>
                <a:effectLst/>
                <a:latin typeface="Open Sans" panose="020B0606030504020204" pitchFamily="34" charset="0"/>
              </a:rPr>
              <a:t> </a:t>
            </a:r>
            <a:r>
              <a:rPr lang="en-US" sz="700" b="0" i="0" err="1">
                <a:solidFill>
                  <a:srgbClr val="333333"/>
                </a:solidFill>
                <a:effectLst/>
                <a:latin typeface="Open Sans" panose="020B0606030504020204" pitchFamily="34" charset="0"/>
              </a:rPr>
              <a:t>Oyer</a:t>
            </a:r>
            <a:r>
              <a:rPr lang="en-US" sz="700" b="0" i="0">
                <a:solidFill>
                  <a:srgbClr val="333333"/>
                </a:solidFill>
                <a:effectLst/>
                <a:latin typeface="Open Sans" panose="020B0606030504020204" pitchFamily="34" charset="0"/>
              </a:rPr>
              <a:t> &amp; Abbie Jenkins (2013) Working Within the Context of Three-Tiered Models of Prevention: Using Schoolwide Data to Identify High School Students for Targeted Supports, Journal of Applied School Psychology, 29:2, 203-229, DOI: </a:t>
            </a:r>
            <a:r>
              <a:rPr lang="en-US" sz="700" b="0" i="0" u="sng">
                <a:solidFill>
                  <a:srgbClr val="333333"/>
                </a:solidFill>
                <a:effectLst/>
                <a:latin typeface="Open Sans" panose="020B0606030504020204" pitchFamily="34" charset="0"/>
                <a:hlinkClick r:id="rId3"/>
              </a:rPr>
              <a:t>10.1080/15377903.2013.778773</a:t>
            </a:r>
            <a:endParaRPr lang="en-US" sz="700"/>
          </a:p>
        </p:txBody>
      </p:sp>
      <p:sp>
        <p:nvSpPr>
          <p:cNvPr id="18" name="Rectangle 17">
            <a:extLst>
              <a:ext uri="{FF2B5EF4-FFF2-40B4-BE49-F238E27FC236}">
                <a16:creationId xmlns:a16="http://schemas.microsoft.com/office/drawing/2014/main" id="{D562328A-607C-4FF7-9DD7-3689D44753F2}"/>
              </a:ext>
            </a:extLst>
          </p:cNvPr>
          <p:cNvSpPr/>
          <p:nvPr/>
        </p:nvSpPr>
        <p:spPr>
          <a:xfrm>
            <a:off x="5305331" y="1396563"/>
            <a:ext cx="2046083" cy="2306304"/>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8512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367675" y="475880"/>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b="1">
                <a:solidFill>
                  <a:prstClr val="black"/>
                </a:solidFill>
              </a:rPr>
              <a:t>Data in action</a:t>
            </a:r>
          </a:p>
        </p:txBody>
      </p:sp>
      <p:pic>
        <p:nvPicPr>
          <p:cNvPr id="4" name="Picture 3">
            <a:extLst>
              <a:ext uri="{FF2B5EF4-FFF2-40B4-BE49-F238E27FC236}">
                <a16:creationId xmlns:a16="http://schemas.microsoft.com/office/drawing/2014/main" id="{A76F36BD-EF3F-47E1-8299-A6E7FD13C286}"/>
              </a:ext>
            </a:extLst>
          </p:cNvPr>
          <p:cNvPicPr>
            <a:picLocks noChangeAspect="1"/>
          </p:cNvPicPr>
          <p:nvPr/>
        </p:nvPicPr>
        <p:blipFill>
          <a:blip r:embed="rId4"/>
          <a:stretch>
            <a:fillRect/>
          </a:stretch>
        </p:blipFill>
        <p:spPr>
          <a:xfrm>
            <a:off x="1366445" y="475880"/>
            <a:ext cx="2190750" cy="2781300"/>
          </a:xfrm>
          <a:prstGeom prst="rect">
            <a:avLst/>
          </a:prstGeom>
          <a:ln>
            <a:noFill/>
          </a:ln>
          <a:effectLst>
            <a:outerShdw blurRad="292100" dist="139700" dir="2700000" algn="tl" rotWithShape="0">
              <a:srgbClr val="333333">
                <a:alpha val="65000"/>
              </a:srgbClr>
            </a:outerShdw>
          </a:effectLst>
        </p:spPr>
      </p:pic>
      <p:sp>
        <p:nvSpPr>
          <p:cNvPr id="23" name="Arrow: Right 22">
            <a:extLst>
              <a:ext uri="{FF2B5EF4-FFF2-40B4-BE49-F238E27FC236}">
                <a16:creationId xmlns:a16="http://schemas.microsoft.com/office/drawing/2014/main" id="{9B7DFB13-E658-49FF-A4DC-45E02D674EA9}"/>
              </a:ext>
            </a:extLst>
          </p:cNvPr>
          <p:cNvSpPr/>
          <p:nvPr/>
        </p:nvSpPr>
        <p:spPr>
          <a:xfrm rot="1226378">
            <a:off x="3552490" y="2002544"/>
            <a:ext cx="2414588" cy="16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0C9DD34-762E-4454-918C-942DAB19A8BD}"/>
              </a:ext>
            </a:extLst>
          </p:cNvPr>
          <p:cNvSpPr/>
          <p:nvPr/>
        </p:nvSpPr>
        <p:spPr>
          <a:xfrm>
            <a:off x="3590391" y="2692835"/>
            <a:ext cx="3467357" cy="140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665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D4850-4289-43D2-B0BE-95412EDC2AB8}"/>
              </a:ext>
            </a:extLst>
          </p:cNvPr>
          <p:cNvPicPr>
            <a:picLocks noChangeAspect="1"/>
          </p:cNvPicPr>
          <p:nvPr/>
        </p:nvPicPr>
        <p:blipFill>
          <a:blip r:embed="rId2"/>
          <a:stretch>
            <a:fillRect/>
          </a:stretch>
        </p:blipFill>
        <p:spPr>
          <a:xfrm>
            <a:off x="365760" y="876601"/>
            <a:ext cx="7691331" cy="4061219"/>
          </a:xfrm>
          <a:prstGeom prst="rect">
            <a:avLst/>
          </a:prstGeom>
          <a:ln>
            <a:noFill/>
          </a:ln>
          <a:effectLst>
            <a:outerShdw blurRad="292100" dist="139700" dir="2700000" algn="tl" rotWithShape="0">
              <a:srgbClr val="333333">
                <a:alpha val="65000"/>
              </a:srgbClr>
            </a:outerShdw>
          </a:effectLst>
        </p:spPr>
      </p:pic>
      <p:sp>
        <p:nvSpPr>
          <p:cNvPr id="4" name="Title 4">
            <a:extLst>
              <a:ext uri="{FF2B5EF4-FFF2-40B4-BE49-F238E27FC236}">
                <a16:creationId xmlns:a16="http://schemas.microsoft.com/office/drawing/2014/main" id="{1D20C3CD-415B-47E7-B279-153AEC3C3E2C}"/>
              </a:ext>
            </a:extLst>
          </p:cNvPr>
          <p:cNvSpPr txBox="1">
            <a:spLocks/>
          </p:cNvSpPr>
          <p:nvPr/>
        </p:nvSpPr>
        <p:spPr>
          <a:xfrm>
            <a:off x="365760" y="141643"/>
            <a:ext cx="967359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4000" b="1"/>
              <a:t>Tier 2 and Tier 3 Considerations</a:t>
            </a:r>
          </a:p>
        </p:txBody>
      </p:sp>
      <p:sp>
        <p:nvSpPr>
          <p:cNvPr id="5" name="TextBox 4">
            <a:extLst>
              <a:ext uri="{FF2B5EF4-FFF2-40B4-BE49-F238E27FC236}">
                <a16:creationId xmlns:a16="http://schemas.microsoft.com/office/drawing/2014/main" id="{3CA409DF-CDB7-4639-89EE-0EEE2B668750}"/>
              </a:ext>
            </a:extLst>
          </p:cNvPr>
          <p:cNvSpPr txBox="1"/>
          <p:nvPr/>
        </p:nvSpPr>
        <p:spPr>
          <a:xfrm>
            <a:off x="8188381" y="1228397"/>
            <a:ext cx="3827550" cy="4401205"/>
          </a:xfrm>
          <a:prstGeom prst="rect">
            <a:avLst/>
          </a:prstGeom>
          <a:noFill/>
        </p:spPr>
        <p:txBody>
          <a:bodyPr wrap="square" rtlCol="0">
            <a:spAutoFit/>
          </a:bodyPr>
          <a:lstStyle/>
          <a:p>
            <a:pPr marL="285750" indent="-285750">
              <a:buFont typeface="Arial" panose="020B0604020202020204" pitchFamily="34" charset="0"/>
              <a:buChar char="•"/>
            </a:pPr>
            <a:r>
              <a:rPr lang="en-US" sz="2000">
                <a:solidFill>
                  <a:prstClr val="black"/>
                </a:solidFill>
              </a:rPr>
              <a:t>Academic and behavioral interventions </a:t>
            </a:r>
          </a:p>
          <a:p>
            <a:pPr marL="742950" lvl="1" indent="-285750">
              <a:buFont typeface="Arial" panose="020B0604020202020204" pitchFamily="34" charset="0"/>
              <a:buChar char="•"/>
            </a:pPr>
            <a:r>
              <a:rPr lang="en-US" sz="2000">
                <a:solidFill>
                  <a:prstClr val="black"/>
                </a:solidFill>
              </a:rPr>
              <a:t>Information on group size</a:t>
            </a:r>
          </a:p>
          <a:p>
            <a:pPr marL="742950" lvl="1" indent="-285750">
              <a:buFont typeface="Arial" panose="020B0604020202020204" pitchFamily="34" charset="0"/>
              <a:buChar char="•"/>
            </a:pPr>
            <a:r>
              <a:rPr lang="en-US" sz="2000">
                <a:solidFill>
                  <a:prstClr val="black"/>
                </a:solidFill>
              </a:rPr>
              <a:t>Duration of intervention</a:t>
            </a:r>
          </a:p>
          <a:p>
            <a:pPr marL="742950" lvl="1" indent="-285750">
              <a:buFont typeface="Arial" panose="020B0604020202020204" pitchFamily="34" charset="0"/>
              <a:buChar char="•"/>
            </a:pPr>
            <a:r>
              <a:rPr lang="en-US" sz="2000">
                <a:solidFill>
                  <a:prstClr val="black"/>
                </a:solidFill>
              </a:rPr>
              <a:t>Study Results</a:t>
            </a:r>
          </a:p>
          <a:p>
            <a:pPr marL="742950" lvl="1" indent="-285750">
              <a:buFont typeface="Arial" panose="020B0604020202020204" pitchFamily="34" charset="0"/>
              <a:buChar char="•"/>
            </a:pPr>
            <a:r>
              <a:rPr lang="en-US" sz="2000">
                <a:solidFill>
                  <a:prstClr val="black"/>
                </a:solidFill>
              </a:rPr>
              <a:t>Evidence base</a:t>
            </a:r>
          </a:p>
          <a:p>
            <a:pPr marL="285750" indent="-285750">
              <a:buFont typeface="Arial" panose="020B0604020202020204" pitchFamily="34" charset="0"/>
              <a:buChar char="•"/>
            </a:pPr>
            <a:r>
              <a:rPr lang="en-US" sz="2000">
                <a:solidFill>
                  <a:prstClr val="black"/>
                </a:solidFill>
              </a:rPr>
              <a:t>Academic and behavioral progress monitoring</a:t>
            </a:r>
          </a:p>
          <a:p>
            <a:pPr marL="742950" lvl="1" indent="-285750">
              <a:buFont typeface="Arial" panose="020B0604020202020204" pitchFamily="34" charset="0"/>
              <a:buChar char="•"/>
            </a:pPr>
            <a:r>
              <a:rPr lang="en-US" sz="2000">
                <a:solidFill>
                  <a:prstClr val="black"/>
                </a:solidFill>
              </a:rPr>
              <a:t>Psychometric standards</a:t>
            </a:r>
          </a:p>
          <a:p>
            <a:pPr marL="742950" lvl="1" indent="-285750">
              <a:buFont typeface="Arial" panose="020B0604020202020204" pitchFamily="34" charset="0"/>
              <a:buChar char="•"/>
            </a:pPr>
            <a:r>
              <a:rPr lang="en-US" sz="2000">
                <a:solidFill>
                  <a:prstClr val="black"/>
                </a:solidFill>
              </a:rPr>
              <a:t>Progress monitoring standards</a:t>
            </a:r>
          </a:p>
          <a:p>
            <a:pPr marL="742950" lvl="1" indent="-285750">
              <a:buFont typeface="Arial" panose="020B0604020202020204" pitchFamily="34" charset="0"/>
              <a:buChar char="•"/>
            </a:pPr>
            <a:r>
              <a:rPr lang="en-US" sz="2000">
                <a:solidFill>
                  <a:prstClr val="black"/>
                </a:solidFill>
              </a:rPr>
              <a:t>Data-based individualization standards </a:t>
            </a:r>
          </a:p>
        </p:txBody>
      </p:sp>
      <p:sp>
        <p:nvSpPr>
          <p:cNvPr id="6" name="Rounded Rectangle 9">
            <a:extLst>
              <a:ext uri="{FF2B5EF4-FFF2-40B4-BE49-F238E27FC236}">
                <a16:creationId xmlns:a16="http://schemas.microsoft.com/office/drawing/2014/main" id="{2221224C-DBD5-4864-801C-A6F8B45F2C43}"/>
              </a:ext>
            </a:extLst>
          </p:cNvPr>
          <p:cNvSpPr/>
          <p:nvPr/>
        </p:nvSpPr>
        <p:spPr>
          <a:xfrm>
            <a:off x="569246" y="5198799"/>
            <a:ext cx="2611471" cy="1499281"/>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mtss4success.org</a:t>
            </a:r>
          </a:p>
          <a:p>
            <a:pPr algn="ctr"/>
            <a:endParaRPr lang="en-US"/>
          </a:p>
          <a:p>
            <a:pPr algn="ctr"/>
            <a:r>
              <a:rPr lang="en-US" sz="1600"/>
              <a:t>intensiveintervention.org</a:t>
            </a:r>
          </a:p>
        </p:txBody>
      </p:sp>
      <p:pic>
        <p:nvPicPr>
          <p:cNvPr id="8" name="Picture 7">
            <a:extLst>
              <a:ext uri="{FF2B5EF4-FFF2-40B4-BE49-F238E27FC236}">
                <a16:creationId xmlns:a16="http://schemas.microsoft.com/office/drawing/2014/main" id="{94D3E9FF-E2B8-4DBB-A480-0F854A991A83}"/>
              </a:ext>
            </a:extLst>
          </p:cNvPr>
          <p:cNvPicPr>
            <a:picLocks noChangeAspect="1"/>
          </p:cNvPicPr>
          <p:nvPr/>
        </p:nvPicPr>
        <p:blipFill>
          <a:blip r:embed="rId3"/>
          <a:stretch>
            <a:fillRect/>
          </a:stretch>
        </p:blipFill>
        <p:spPr>
          <a:xfrm>
            <a:off x="3416141" y="3612863"/>
            <a:ext cx="5034041" cy="2697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570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FDC3BE-22A4-412B-9BB4-F2910AA1A424}"/>
              </a:ext>
            </a:extLst>
          </p:cNvPr>
          <p:cNvPicPr>
            <a:picLocks noChangeAspect="1"/>
          </p:cNvPicPr>
          <p:nvPr/>
        </p:nvPicPr>
        <p:blipFill>
          <a:blip r:embed="rId2"/>
          <a:stretch>
            <a:fillRect/>
          </a:stretch>
        </p:blipFill>
        <p:spPr>
          <a:xfrm>
            <a:off x="1361296" y="1358211"/>
            <a:ext cx="8270050" cy="30834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129456F-D23A-4DB9-8F38-5EA8912FC839}"/>
              </a:ext>
            </a:extLst>
          </p:cNvPr>
          <p:cNvSpPr>
            <a:spLocks noGrp="1"/>
          </p:cNvSpPr>
          <p:nvPr>
            <p:ph type="title"/>
          </p:nvPr>
        </p:nvSpPr>
        <p:spPr>
          <a:xfrm>
            <a:off x="781396" y="83383"/>
            <a:ext cx="9257954" cy="1325563"/>
          </a:xfrm>
        </p:spPr>
        <p:txBody>
          <a:bodyPr/>
          <a:lstStyle/>
          <a:p>
            <a:r>
              <a:rPr lang="en-US"/>
              <a:t>Tier 2 and Tier 3 Considerations</a:t>
            </a:r>
          </a:p>
        </p:txBody>
      </p:sp>
      <p:sp>
        <p:nvSpPr>
          <p:cNvPr id="4" name="Rounded Rectangle 9">
            <a:extLst>
              <a:ext uri="{FF2B5EF4-FFF2-40B4-BE49-F238E27FC236}">
                <a16:creationId xmlns:a16="http://schemas.microsoft.com/office/drawing/2014/main" id="{9F17ADA5-0D5F-4254-8D76-C5462544E388}"/>
              </a:ext>
            </a:extLst>
          </p:cNvPr>
          <p:cNvSpPr/>
          <p:nvPr/>
        </p:nvSpPr>
        <p:spPr>
          <a:xfrm>
            <a:off x="306998" y="4835629"/>
            <a:ext cx="5088367" cy="1585609"/>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t>National Center on Intensive Intervention </a:t>
            </a:r>
            <a:r>
              <a:rPr lang="en-US" sz="2000"/>
              <a:t>http://www.intensiveintervention.org</a:t>
            </a:r>
            <a:endParaRPr lang="en-US" sz="2800"/>
          </a:p>
        </p:txBody>
      </p:sp>
      <p:pic>
        <p:nvPicPr>
          <p:cNvPr id="9" name="Picture 8">
            <a:extLst>
              <a:ext uri="{FF2B5EF4-FFF2-40B4-BE49-F238E27FC236}">
                <a16:creationId xmlns:a16="http://schemas.microsoft.com/office/drawing/2014/main" id="{62FB2222-A653-4F73-B6D3-FE16F9488107}"/>
              </a:ext>
            </a:extLst>
          </p:cNvPr>
          <p:cNvPicPr>
            <a:picLocks noChangeAspect="1"/>
          </p:cNvPicPr>
          <p:nvPr/>
        </p:nvPicPr>
        <p:blipFill>
          <a:blip r:embed="rId3"/>
          <a:stretch>
            <a:fillRect/>
          </a:stretch>
        </p:blipFill>
        <p:spPr>
          <a:xfrm>
            <a:off x="5857084" y="3325970"/>
            <a:ext cx="5163622" cy="3019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378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366C69-9D7D-6489-AD51-4EE6A29DD8C2}"/>
              </a:ext>
            </a:extLst>
          </p:cNvPr>
          <p:cNvSpPr>
            <a:spLocks noGrp="1"/>
          </p:cNvSpPr>
          <p:nvPr>
            <p:ph type="title"/>
          </p:nvPr>
        </p:nvSpPr>
        <p:spPr/>
        <p:txBody>
          <a:bodyPr/>
          <a:lstStyle/>
          <a:p>
            <a:r>
              <a:rPr lang="en-US"/>
              <a:t>Books to Support Your Work</a:t>
            </a:r>
          </a:p>
        </p:txBody>
      </p:sp>
      <p:pic>
        <p:nvPicPr>
          <p:cNvPr id="5122" name="Picture 2" descr="Cover of the book entitled Developing a Schoolwide Framework to Prevent and Manage Learning and Behavior Problems Second Edition">
            <a:extLst>
              <a:ext uri="{FF2B5EF4-FFF2-40B4-BE49-F238E27FC236}">
                <a16:creationId xmlns:a16="http://schemas.microsoft.com/office/drawing/2014/main" id="{C848423D-DB55-5E0A-DD41-F3AF52724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00" y="2069900"/>
            <a:ext cx="217289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ver of the book entitled Supporting Behavior for School Success">
            <a:extLst>
              <a:ext uri="{FF2B5EF4-FFF2-40B4-BE49-F238E27FC236}">
                <a16:creationId xmlns:a16="http://schemas.microsoft.com/office/drawing/2014/main" id="{13F1AA92-43F8-E268-8903-F02748302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212" y="2069900"/>
            <a:ext cx="2000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unctional Behavioral Assessment and Function-Based Intervention: An  Effective, Practical Approach 1st (first) edition (authors) Umbreit, John,  Ferro, Jolenea, Liaupsin, Carl J., Lane, Kath (2006) published by Prentice  Hall [Paperback]: Amazon.com: Books">
            <a:extLst>
              <a:ext uri="{FF2B5EF4-FFF2-40B4-BE49-F238E27FC236}">
                <a16:creationId xmlns:a16="http://schemas.microsoft.com/office/drawing/2014/main" id="{9ED2F346-F251-7C7F-9396-FC6C1AC1B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194" y="2069901"/>
            <a:ext cx="2308859" cy="285749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enlarged cover">
            <a:extLst>
              <a:ext uri="{FF2B5EF4-FFF2-40B4-BE49-F238E27FC236}">
                <a16:creationId xmlns:a16="http://schemas.microsoft.com/office/drawing/2014/main" id="{2F7CE45E-055B-0961-4E5C-C69620D5D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383" y="2069900"/>
            <a:ext cx="2172891" cy="28618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FB6C3BC-7749-0990-3225-F3CA8DCD671A}"/>
              </a:ext>
            </a:extLst>
          </p:cNvPr>
          <p:cNvGrpSpPr/>
          <p:nvPr/>
        </p:nvGrpSpPr>
        <p:grpSpPr>
          <a:xfrm>
            <a:off x="2021521" y="1511422"/>
            <a:ext cx="8148958" cy="5710687"/>
            <a:chOff x="1901643" y="1085371"/>
            <a:chExt cx="8148958" cy="5710687"/>
          </a:xfrm>
        </p:grpSpPr>
        <p:pic>
          <p:nvPicPr>
            <p:cNvPr id="9" name="Picture 8">
              <a:extLst>
                <a:ext uri="{FF2B5EF4-FFF2-40B4-BE49-F238E27FC236}">
                  <a16:creationId xmlns:a16="http://schemas.microsoft.com/office/drawing/2014/main" id="{29C97E58-E8E2-C716-F9E5-407544F00C67}"/>
                </a:ext>
              </a:extLst>
            </p:cNvPr>
            <p:cNvPicPr>
              <a:picLocks noChangeAspect="1"/>
            </p:cNvPicPr>
            <p:nvPr/>
          </p:nvPicPr>
          <p:blipFill>
            <a:blip r:embed="rId6"/>
            <a:stretch>
              <a:fillRect/>
            </a:stretch>
          </p:blipFill>
          <p:spPr>
            <a:xfrm>
              <a:off x="1901643" y="1085371"/>
              <a:ext cx="8148958" cy="5710687"/>
            </a:xfrm>
            <a:prstGeom prst="rect">
              <a:avLst/>
            </a:prstGeom>
          </p:spPr>
        </p:pic>
        <p:sp>
          <p:nvSpPr>
            <p:cNvPr id="10" name="Rectangle 9">
              <a:extLst>
                <a:ext uri="{FF2B5EF4-FFF2-40B4-BE49-F238E27FC236}">
                  <a16:creationId xmlns:a16="http://schemas.microsoft.com/office/drawing/2014/main" id="{5D50CB1D-FD73-2075-652F-9304C8017DE0}"/>
                </a:ext>
              </a:extLst>
            </p:cNvPr>
            <p:cNvSpPr/>
            <p:nvPr/>
          </p:nvSpPr>
          <p:spPr>
            <a:xfrm>
              <a:off x="3968318" y="2476869"/>
              <a:ext cx="890613" cy="426129"/>
            </a:xfrm>
            <a:prstGeom prst="rect">
              <a:avLst/>
            </a:prstGeom>
            <a:noFill/>
            <a:ln w="38100">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90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32"/>
                                        </p:tgtEl>
                                        <p:attrNameLst>
                                          <p:attrName>style.visibility</p:attrName>
                                        </p:attrNameLst>
                                      </p:cBhvr>
                                      <p:to>
                                        <p:strVal val="visible"/>
                                      </p:to>
                                    </p:set>
                                    <p:anim calcmode="lin" valueType="num">
                                      <p:cBhvr>
                                        <p:cTn id="17" dur="500" fill="hold"/>
                                        <p:tgtEl>
                                          <p:spTgt spid="5132"/>
                                        </p:tgtEl>
                                        <p:attrNameLst>
                                          <p:attrName>ppt_w</p:attrName>
                                        </p:attrNameLst>
                                      </p:cBhvr>
                                      <p:tavLst>
                                        <p:tav tm="0">
                                          <p:val>
                                            <p:fltVal val="0"/>
                                          </p:val>
                                        </p:tav>
                                        <p:tav tm="100000">
                                          <p:val>
                                            <p:strVal val="#ppt_w"/>
                                          </p:val>
                                        </p:tav>
                                      </p:tavLst>
                                    </p:anim>
                                    <p:anim calcmode="lin" valueType="num">
                                      <p:cBhvr>
                                        <p:cTn id="18" dur="500" fill="hold"/>
                                        <p:tgtEl>
                                          <p:spTgt spid="5132"/>
                                        </p:tgtEl>
                                        <p:attrNameLst>
                                          <p:attrName>ppt_h</p:attrName>
                                        </p:attrNameLst>
                                      </p:cBhvr>
                                      <p:tavLst>
                                        <p:tav tm="0">
                                          <p:val>
                                            <p:fltVal val="0"/>
                                          </p:val>
                                        </p:tav>
                                        <p:tav tm="100000">
                                          <p:val>
                                            <p:strVal val="#ppt_h"/>
                                          </p:val>
                                        </p:tav>
                                      </p:tavLst>
                                    </p:anim>
                                    <p:animEffect transition="in" filter="fade">
                                      <p:cBhvr>
                                        <p:cTn id="19" dur="500"/>
                                        <p:tgtEl>
                                          <p:spTgt spid="5132"/>
                                        </p:tgtEl>
                                      </p:cBhvr>
                                    </p:animEffect>
                                  </p:childTnLst>
                                </p:cTn>
                              </p:par>
                              <p:par>
                                <p:cTn id="20" presetID="53" presetClass="entr" presetSubtype="16" fill="hold" nodeType="withEffect">
                                  <p:stCondLst>
                                    <p:cond delay="0"/>
                                  </p:stCondLst>
                                  <p:childTnLst>
                                    <p:set>
                                      <p:cBhvr>
                                        <p:cTn id="21" dur="1" fill="hold">
                                          <p:stCondLst>
                                            <p:cond delay="0"/>
                                          </p:stCondLst>
                                        </p:cTn>
                                        <p:tgtEl>
                                          <p:spTgt spid="5130"/>
                                        </p:tgtEl>
                                        <p:attrNameLst>
                                          <p:attrName>style.visibility</p:attrName>
                                        </p:attrNameLst>
                                      </p:cBhvr>
                                      <p:to>
                                        <p:strVal val="visible"/>
                                      </p:to>
                                    </p:set>
                                    <p:anim calcmode="lin" valueType="num">
                                      <p:cBhvr>
                                        <p:cTn id="22" dur="500" fill="hold"/>
                                        <p:tgtEl>
                                          <p:spTgt spid="5130"/>
                                        </p:tgtEl>
                                        <p:attrNameLst>
                                          <p:attrName>ppt_w</p:attrName>
                                        </p:attrNameLst>
                                      </p:cBhvr>
                                      <p:tavLst>
                                        <p:tav tm="0">
                                          <p:val>
                                            <p:fltVal val="0"/>
                                          </p:val>
                                        </p:tav>
                                        <p:tav tm="100000">
                                          <p:val>
                                            <p:strVal val="#ppt_w"/>
                                          </p:val>
                                        </p:tav>
                                      </p:tavLst>
                                    </p:anim>
                                    <p:anim calcmode="lin" valueType="num">
                                      <p:cBhvr>
                                        <p:cTn id="23" dur="500" fill="hold"/>
                                        <p:tgtEl>
                                          <p:spTgt spid="5130"/>
                                        </p:tgtEl>
                                        <p:attrNameLst>
                                          <p:attrName>ppt_h</p:attrName>
                                        </p:attrNameLst>
                                      </p:cBhvr>
                                      <p:tavLst>
                                        <p:tav tm="0">
                                          <p:val>
                                            <p:fltVal val="0"/>
                                          </p:val>
                                        </p:tav>
                                        <p:tav tm="100000">
                                          <p:val>
                                            <p:strVal val="#ppt_h"/>
                                          </p:val>
                                        </p:tav>
                                      </p:tavLst>
                                    </p:anim>
                                    <p:animEffect transition="in" filter="fade">
                                      <p:cBhvr>
                                        <p:cTn id="24" dur="500"/>
                                        <p:tgtEl>
                                          <p:spTgt spid="5130"/>
                                        </p:tgtEl>
                                      </p:cBhvr>
                                    </p:animEffect>
                                  </p:childTnLst>
                                </p:cTn>
                              </p:par>
                              <p:par>
                                <p:cTn id="25" presetID="10" presetClass="exit" presetSubtype="0" fill="hold"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18B94CF0-2674-4869-B55A-C155C16317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3" name="Picture 46">
            <a:extLst>
              <a:ext uri="{FF2B5EF4-FFF2-40B4-BE49-F238E27FC236}">
                <a16:creationId xmlns:a16="http://schemas.microsoft.com/office/drawing/2014/main" id="{D08840A9-2B55-4E5A-9DDA-314BBC8365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4" name="Picture 45">
            <a:extLst>
              <a:ext uri="{FF2B5EF4-FFF2-40B4-BE49-F238E27FC236}">
                <a16:creationId xmlns:a16="http://schemas.microsoft.com/office/drawing/2014/main" id="{3462F65E-2563-4970-B2C3-3286D18A09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5" name="Picture 44">
            <a:extLst>
              <a:ext uri="{FF2B5EF4-FFF2-40B4-BE49-F238E27FC236}">
                <a16:creationId xmlns:a16="http://schemas.microsoft.com/office/drawing/2014/main" id="{DE4AE3CC-0822-4EF9-9A1C-D91E2C00503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6" name="Picture 43">
            <a:extLst>
              <a:ext uri="{FF2B5EF4-FFF2-40B4-BE49-F238E27FC236}">
                <a16:creationId xmlns:a16="http://schemas.microsoft.com/office/drawing/2014/main" id="{4A2C9BD1-C982-436E-BCBE-6E457C6353C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7" name="Picture 41">
            <a:extLst>
              <a:ext uri="{FF2B5EF4-FFF2-40B4-BE49-F238E27FC236}">
                <a16:creationId xmlns:a16="http://schemas.microsoft.com/office/drawing/2014/main" id="{7D66EF99-1813-4250-ACF2-081BA51D678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8" name="Picture 40">
            <a:extLst>
              <a:ext uri="{FF2B5EF4-FFF2-40B4-BE49-F238E27FC236}">
                <a16:creationId xmlns:a16="http://schemas.microsoft.com/office/drawing/2014/main" id="{1DE960E7-C73F-473D-8B0B-F2C23018F79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9" name="Picture 39">
            <a:extLst>
              <a:ext uri="{FF2B5EF4-FFF2-40B4-BE49-F238E27FC236}">
                <a16:creationId xmlns:a16="http://schemas.microsoft.com/office/drawing/2014/main" id="{81067CD6-71C6-417C-93C2-409BD0A7AC8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0" name="Picture 38">
            <a:extLst>
              <a:ext uri="{FF2B5EF4-FFF2-40B4-BE49-F238E27FC236}">
                <a16:creationId xmlns:a16="http://schemas.microsoft.com/office/drawing/2014/main" id="{3B9E6E3B-D7DB-4DED-ADDC-9B88AACFFED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1" name="Picture 33">
            <a:extLst>
              <a:ext uri="{FF2B5EF4-FFF2-40B4-BE49-F238E27FC236}">
                <a16:creationId xmlns:a16="http://schemas.microsoft.com/office/drawing/2014/main" id="{3BFBDFAB-1269-4339-8E68-567F963644E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2" name="Picture 36">
            <a:extLst>
              <a:ext uri="{FF2B5EF4-FFF2-40B4-BE49-F238E27FC236}">
                <a16:creationId xmlns:a16="http://schemas.microsoft.com/office/drawing/2014/main" id="{12B03C41-BEF6-44CB-9ADD-7F1848B574B3}"/>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3" name="Picture 32">
            <a:extLst>
              <a:ext uri="{FF2B5EF4-FFF2-40B4-BE49-F238E27FC236}">
                <a16:creationId xmlns:a16="http://schemas.microsoft.com/office/drawing/2014/main" id="{6DDD500C-0BF3-47A8-91EC-8A64D392E62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sp>
        <p:nvSpPr>
          <p:cNvPr id="14" name="Title 2">
            <a:extLst>
              <a:ext uri="{FF2B5EF4-FFF2-40B4-BE49-F238E27FC236}">
                <a16:creationId xmlns:a16="http://schemas.microsoft.com/office/drawing/2014/main" id="{6BCF7F4E-EA78-4EBF-BE67-CC244B2B7E84}"/>
              </a:ext>
            </a:extLst>
          </p:cNvPr>
          <p:cNvSpPr txBox="1">
            <a:spLocks/>
          </p:cNvSpPr>
          <p:nvPr/>
        </p:nvSpPr>
        <p:spPr>
          <a:xfrm>
            <a:off x="838200" y="243350"/>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solidFill>
                  <a:schemeClr val="bg1"/>
                </a:solidFill>
              </a:rPr>
              <a:t>Planning for 2023 2024</a:t>
            </a:r>
          </a:p>
        </p:txBody>
      </p:sp>
      <p:sp>
        <p:nvSpPr>
          <p:cNvPr id="15" name="Content Placeholder 4">
            <a:extLst>
              <a:ext uri="{FF2B5EF4-FFF2-40B4-BE49-F238E27FC236}">
                <a16:creationId xmlns:a16="http://schemas.microsoft.com/office/drawing/2014/main" id="{2027530F-CAFC-4B0F-A9FD-63F649A2D7FB}"/>
              </a:ext>
            </a:extLst>
          </p:cNvPr>
          <p:cNvSpPr txBox="1">
            <a:spLocks/>
          </p:cNvSpPr>
          <p:nvPr/>
        </p:nvSpPr>
        <p:spPr>
          <a:xfrm>
            <a:off x="838200" y="1568913"/>
            <a:ext cx="10515600" cy="3527857"/>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How can you use feedback from Treatment Integrity and Social Validity data to revise your school-wide plan? </a:t>
            </a:r>
          </a:p>
          <a:p>
            <a:pPr lvl="1"/>
            <a:r>
              <a:rPr lang="en-US"/>
              <a:t>Which professional learning opportunities could be helpful in preparing for Ci3T implementation next year?</a:t>
            </a:r>
          </a:p>
        </p:txBody>
      </p:sp>
    </p:spTree>
    <p:extLst>
      <p:ext uri="{BB962C8B-B14F-4D97-AF65-F5344CB8AC3E}">
        <p14:creationId xmlns:p14="http://schemas.microsoft.com/office/powerpoint/2010/main" val="221744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dirty="0"/>
              <a:t>Establishing Professional Learning Goals</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9815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dirty="0"/>
                        <a:t>6</a:t>
                      </a:r>
                    </a:p>
                    <a:p>
                      <a:r>
                        <a:rPr lang="en-US" sz="1700" dirty="0"/>
                        <a:t>Professional learning session: </a:t>
                      </a:r>
                    </a:p>
                    <a:p>
                      <a:r>
                        <a:rPr lang="en-US" sz="1700"/>
                        <a:t>Internalizing</a:t>
                      </a:r>
                      <a:endParaRPr lang="en-US" sz="1700" dirty="0"/>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dirty="0"/>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dirty="0"/>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dirty="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dirty="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title="3D person with binoculars illustration">
            <a:extLst>
              <a:ext uri="{FF2B5EF4-FFF2-40B4-BE49-F238E27FC236}">
                <a16:creationId xmlns:a16="http://schemas.microsoft.com/office/drawing/2014/main" id="{E3CA94DE-ADC1-A440-92C3-640F335E5C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875" b="98828" l="1172" r="78047">
                        <a14:foregroundMark x1="51797" y1="76016" x2="63438" y2="81250"/>
                        <a14:foregroundMark x1="63438" y1="80938" x2="65234" y2="92266"/>
                        <a14:foregroundMark x1="34609" y1="78047" x2="17734" y2="78594"/>
                        <a14:foregroundMark x1="17734" y1="78281" x2="3516" y2="90547"/>
                        <a14:foregroundMark x1="53594" y1="75391" x2="77422" y2="77109"/>
                        <a14:foregroundMark x1="76563" y1="78047" x2="76250" y2="98438"/>
                        <a14:foregroundMark x1="60234" y1="77422" x2="51797" y2="69844"/>
                        <a14:foregroundMark x1="34063" y1="70781" x2="19219" y2="78047"/>
                        <a14:foregroundMark x1="47422" y1="66406" x2="52422" y2="61406"/>
                        <a14:foregroundMark x1="47188" y1="54844" x2="57578" y2="56328"/>
                        <a14:foregroundMark x1="63984" y1="57266" x2="77188" y2="70156"/>
                      </a14:backgroundRemoval>
                    </a14:imgEffect>
                  </a14:imgLayer>
                </a14:imgProps>
              </a:ext>
              <a:ext uri="{28A0092B-C50C-407E-A947-70E740481C1C}">
                <a14:useLocalDpi xmlns:a14="http://schemas.microsoft.com/office/drawing/2010/main" val="0"/>
              </a:ext>
            </a:extLst>
          </a:blip>
          <a:srcRect l="6430" t="5532" r="22271"/>
          <a:stretch/>
        </p:blipFill>
        <p:spPr>
          <a:xfrm flipH="1">
            <a:off x="9850706" y="3764927"/>
            <a:ext cx="2339610" cy="3099916"/>
          </a:xfrm>
          <a:prstGeom prst="rect">
            <a:avLst/>
          </a:prstGeom>
        </p:spPr>
      </p:pic>
    </p:spTree>
    <p:extLst>
      <p:ext uri="{BB962C8B-B14F-4D97-AF65-F5344CB8AC3E}">
        <p14:creationId xmlns:p14="http://schemas.microsoft.com/office/powerpoint/2010/main" val="301368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a:bodyPr>
          <a:lstStyle/>
          <a:p>
            <a:pPr marL="514350" indent="-514350">
              <a:buFont typeface="+mj-lt"/>
              <a:buAutoNum type="arabicPeriod"/>
            </a:pPr>
            <a:r>
              <a:rPr lang="en-US" dirty="0"/>
              <a:t>Welcome</a:t>
            </a:r>
          </a:p>
          <a:p>
            <a:pPr marL="514350" indent="-514350">
              <a:buFont typeface="+mj-lt"/>
              <a:buAutoNum type="arabicPeriod"/>
            </a:pPr>
            <a:r>
              <a:rPr lang="en-US" dirty="0"/>
              <a:t>Overview of Ci3T: Identifying Successes and Areas for Refinement</a:t>
            </a:r>
          </a:p>
          <a:p>
            <a:pPr marL="514350" indent="-514350">
              <a:buFont typeface="+mj-lt"/>
              <a:buAutoNum type="arabicPeriod"/>
            </a:pPr>
            <a:r>
              <a:rPr lang="en-US" dirty="0"/>
              <a:t>Closing out the School Year: Positive, Productive Learning Environments</a:t>
            </a:r>
          </a:p>
          <a:p>
            <a:pPr marL="514350" indent="-514350">
              <a:buFont typeface="+mj-lt"/>
              <a:buAutoNum type="arabicPeriod"/>
            </a:pPr>
            <a:r>
              <a:rPr lang="en-US" dirty="0"/>
              <a:t>Planning for the 2023-2024 Academic Year</a:t>
            </a:r>
          </a:p>
          <a:p>
            <a:pPr marL="514350" indent="-514350">
              <a:buFont typeface="+mj-lt"/>
              <a:buAutoNum type="arabicPeriod"/>
            </a:pPr>
            <a:r>
              <a:rPr lang="en-US" dirty="0"/>
              <a:t>Establishing Professional Learning Goals  </a:t>
            </a:r>
          </a:p>
          <a:p>
            <a:pPr marL="514350" indent="-514350">
              <a:buFont typeface="+mj-lt"/>
              <a:buAutoNum type="arabicPeriod"/>
            </a:pPr>
            <a:r>
              <a:rPr lang="en-US" dirty="0"/>
              <a:t>Wrapping Up and Moving Forward</a:t>
            </a:r>
          </a:p>
        </p:txBody>
      </p:sp>
    </p:spTree>
    <p:extLst>
      <p:ext uri="{BB962C8B-B14F-4D97-AF65-F5344CB8AC3E}">
        <p14:creationId xmlns:p14="http://schemas.microsoft.com/office/powerpoint/2010/main" val="1909950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22" y="578880"/>
            <a:ext cx="10515600" cy="1325563"/>
          </a:xfrm>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pic>
        <p:nvPicPr>
          <p:cNvPr id="4" name="Picture 3" descr="A screenshot of a computer&#10;&#10;Description automatically generated">
            <a:extLst>
              <a:ext uri="{FF2B5EF4-FFF2-40B4-BE49-F238E27FC236}">
                <a16:creationId xmlns:a16="http://schemas.microsoft.com/office/drawing/2014/main" id="{64E9A2E7-AFE2-4226-832B-CBFAA54422A6}"/>
              </a:ext>
            </a:extLst>
          </p:cNvPr>
          <p:cNvPicPr>
            <a:picLocks noChangeAspect="1"/>
          </p:cNvPicPr>
          <p:nvPr/>
        </p:nvPicPr>
        <p:blipFill>
          <a:blip r:embed="rId3"/>
          <a:stretch>
            <a:fillRect/>
          </a:stretch>
        </p:blipFill>
        <p:spPr>
          <a:xfrm>
            <a:off x="460787" y="2213202"/>
            <a:ext cx="6968618" cy="218110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DF2DA9DB-C9EE-4D6B-BDF5-0461CAB97021}"/>
              </a:ext>
            </a:extLst>
          </p:cNvPr>
          <p:cNvSpPr/>
          <p:nvPr/>
        </p:nvSpPr>
        <p:spPr>
          <a:xfrm>
            <a:off x="4206862" y="3360717"/>
            <a:ext cx="1181883" cy="3651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B26A5-EC01-4008-976A-0C0C20763CCA}"/>
              </a:ext>
            </a:extLst>
          </p:cNvPr>
          <p:cNvSpPr txBox="1"/>
          <p:nvPr/>
        </p:nvSpPr>
        <p:spPr>
          <a:xfrm>
            <a:off x="655583" y="4980670"/>
            <a:ext cx="6579026" cy="1569660"/>
          </a:xfrm>
          <a:prstGeom prst="rect">
            <a:avLst/>
          </a:prstGeom>
          <a:noFill/>
        </p:spPr>
        <p:txBody>
          <a:bodyPr wrap="square" rtlCol="0">
            <a:spAutoFit/>
          </a:bodyPr>
          <a:lstStyle/>
          <a:p>
            <a:r>
              <a:rPr lang="en-US" sz="3200" dirty="0">
                <a:solidFill>
                  <a:srgbClr val="FF0000"/>
                </a:solidFill>
              </a:rPr>
              <a:t>2023-2024 Empower </a:t>
            </a:r>
            <a:r>
              <a:rPr lang="en-US" sz="3200">
                <a:solidFill>
                  <a:srgbClr val="FF0000"/>
                </a:solidFill>
              </a:rPr>
              <a:t>information</a:t>
            </a:r>
            <a:r>
              <a:rPr lang="en-US" sz="3200" dirty="0">
                <a:solidFill>
                  <a:srgbClr val="FF0000"/>
                </a:solidFill>
              </a:rPr>
              <a:t> will be posted online after session 6 this year!</a:t>
            </a:r>
            <a:endParaRPr lang="en-US" sz="3200" dirty="0"/>
          </a:p>
        </p:txBody>
      </p:sp>
      <p:pic>
        <p:nvPicPr>
          <p:cNvPr id="5" name="Picture 4">
            <a:extLst>
              <a:ext uri="{FF2B5EF4-FFF2-40B4-BE49-F238E27FC236}">
                <a16:creationId xmlns:a16="http://schemas.microsoft.com/office/drawing/2014/main" id="{4BD89FB5-9CE8-5406-1725-4C520B00958A}"/>
              </a:ext>
            </a:extLst>
          </p:cNvPr>
          <p:cNvPicPr>
            <a:picLocks noChangeAspect="1"/>
          </p:cNvPicPr>
          <p:nvPr/>
        </p:nvPicPr>
        <p:blipFill>
          <a:blip r:embed="rId4"/>
          <a:stretch>
            <a:fillRect/>
          </a:stretch>
        </p:blipFill>
        <p:spPr>
          <a:xfrm>
            <a:off x="8363448" y="2162807"/>
            <a:ext cx="2802570" cy="275401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5B59BC7-C9DB-38DC-93B8-DD55E0BE4CC3}"/>
              </a:ext>
            </a:extLst>
          </p:cNvPr>
          <p:cNvPicPr>
            <a:picLocks noChangeAspect="1"/>
          </p:cNvPicPr>
          <p:nvPr/>
        </p:nvPicPr>
        <p:blipFill>
          <a:blip r:embed="rId5"/>
          <a:stretch>
            <a:fillRect/>
          </a:stretch>
        </p:blipFill>
        <p:spPr>
          <a:xfrm>
            <a:off x="7164280" y="4980670"/>
            <a:ext cx="4954422" cy="1298450"/>
          </a:xfrm>
          <a:prstGeom prst="rect">
            <a:avLst/>
          </a:prstGeom>
        </p:spPr>
      </p:pic>
    </p:spTree>
    <p:extLst>
      <p:ext uri="{BB962C8B-B14F-4D97-AF65-F5344CB8AC3E}">
        <p14:creationId xmlns:p14="http://schemas.microsoft.com/office/powerpoint/2010/main" val="1327858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a:xfrm>
            <a:off x="839788" y="427271"/>
            <a:ext cx="10515600" cy="1325563"/>
          </a:xfrm>
        </p:spPr>
        <p:txBody>
          <a:bodyPr/>
          <a:lstStyle/>
          <a:p>
            <a:r>
              <a:rPr lang="en-US" dirty="0"/>
              <a:t>Project EMPOWER – Traditional</a:t>
            </a:r>
            <a:br>
              <a:rPr lang="en-US" dirty="0"/>
            </a:br>
            <a:r>
              <a:rPr lang="en-US" dirty="0"/>
              <a:t>2023-2024</a:t>
            </a:r>
          </a:p>
        </p:txBody>
      </p:sp>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370852"/>
            <a:ext cx="733369" cy="733369"/>
          </a:xfrm>
          <a:prstGeom prst="rect">
            <a:avLst/>
          </a:prstGeom>
        </p:spPr>
      </p:pic>
      <p:graphicFrame>
        <p:nvGraphicFramePr>
          <p:cNvPr id="4" name="Table 3">
            <a:extLst>
              <a:ext uri="{FF2B5EF4-FFF2-40B4-BE49-F238E27FC236}">
                <a16:creationId xmlns:a16="http://schemas.microsoft.com/office/drawing/2014/main" id="{A1B50A88-70D4-6DBC-9FBC-8EDBAB7D9AD1}"/>
              </a:ext>
            </a:extLst>
          </p:cNvPr>
          <p:cNvGraphicFramePr>
            <a:graphicFrameLocks noGrp="1"/>
          </p:cNvGraphicFramePr>
          <p:nvPr>
            <p:extLst>
              <p:ext uri="{D42A27DB-BD31-4B8C-83A1-F6EECF244321}">
                <p14:modId xmlns:p14="http://schemas.microsoft.com/office/powerpoint/2010/main" val="3127341354"/>
              </p:ext>
            </p:extLst>
          </p:nvPr>
        </p:nvGraphicFramePr>
        <p:xfrm>
          <a:off x="1014114" y="1750313"/>
          <a:ext cx="10163772" cy="4960242"/>
        </p:xfrm>
        <a:graphic>
          <a:graphicData uri="http://schemas.openxmlformats.org/drawingml/2006/table">
            <a:tbl>
              <a:tblPr firstRow="1" firstCol="1" bandRow="1"/>
              <a:tblGrid>
                <a:gridCol w="5274719">
                  <a:extLst>
                    <a:ext uri="{9D8B030D-6E8A-4147-A177-3AD203B41FA5}">
                      <a16:colId xmlns:a16="http://schemas.microsoft.com/office/drawing/2014/main" val="4234351728"/>
                    </a:ext>
                  </a:extLst>
                </a:gridCol>
                <a:gridCol w="1763485">
                  <a:extLst>
                    <a:ext uri="{9D8B030D-6E8A-4147-A177-3AD203B41FA5}">
                      <a16:colId xmlns:a16="http://schemas.microsoft.com/office/drawing/2014/main" val="2716727297"/>
                    </a:ext>
                  </a:extLst>
                </a:gridCol>
                <a:gridCol w="3125568">
                  <a:extLst>
                    <a:ext uri="{9D8B030D-6E8A-4147-A177-3AD203B41FA5}">
                      <a16:colId xmlns:a16="http://schemas.microsoft.com/office/drawing/2014/main" val="3658604237"/>
                    </a:ext>
                  </a:extLst>
                </a:gridCol>
              </a:tblGrid>
              <a:tr h="795856">
                <a:tc gridSpan="2">
                  <a:txBody>
                    <a:bodyPr/>
                    <a:lstStyle/>
                    <a:p>
                      <a:pPr marL="0" marR="0">
                        <a:lnSpc>
                          <a:spcPct val="100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Ci3T EMPOWER Sessions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Location: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Remote via Zoom</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Attended by: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School Ci3T Leadership Teams, Ci3T District Trainers and Coaches, Faculty and Staff, Families (adults only). Community Members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BB89"/>
                    </a:solidFill>
                  </a:tcPr>
                </a:tc>
                <a:tc hMerge="1">
                  <a:txBody>
                    <a:bodyPr/>
                    <a:lstStyle/>
                    <a:p>
                      <a:endParaRPr lang="en-US"/>
                    </a:p>
                  </a:txBody>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Times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BB89"/>
                    </a:solidFill>
                  </a:tcPr>
                </a:tc>
                <a:extLst>
                  <a:ext uri="{0D108BD9-81ED-4DB2-BD59-A6C34878D82A}">
                    <a16:rowId xmlns:a16="http://schemas.microsoft.com/office/drawing/2014/main" val="3281404879"/>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1. Setting up for Success with Ci3T</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Sep. 19, 2023 (Tu)</a:t>
                      </a: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211572"/>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2. Systematic Screening: What Do I Need to Know?</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Oct. 19, 2023 (Th)</a:t>
                      </a:r>
                      <a:endParaRPr lang="en-US" sz="150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672733"/>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3. Practical Strategies to Maximize Engagement and Limit Disruption</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Nov. 30, 2023 (Th)</a:t>
                      </a:r>
                      <a:endParaRPr lang="en-US" sz="150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511269"/>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4. Secondary (Tier 2) interventions in Ci3T Models: Logistics and Illustrations</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Jan. 9, 2024 (Tu)</a:t>
                      </a: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239023"/>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5. Tertiary (Tier 3) Interventions in Ci3T Models: Logistics and Illustrations</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Mar. 28, 2024 (Th)</a:t>
                      </a: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825554"/>
                  </a:ext>
                </a:extLst>
              </a:tr>
              <a:tr h="592580">
                <a:tc>
                  <a:txBody>
                    <a:bodyPr/>
                    <a:lstStyle/>
                    <a:p>
                      <a:pPr marL="0" marR="0" lvl="0" indent="0">
                        <a:lnSpc>
                          <a:spcPct val="115000"/>
                        </a:lnSpc>
                        <a:spcBef>
                          <a:spcPts val="0"/>
                        </a:spcBef>
                        <a:spcAft>
                          <a:spcPts val="0"/>
                        </a:spcAft>
                        <a:buFont typeface="+mj-lt"/>
                        <a:buNone/>
                      </a:pPr>
                      <a:r>
                        <a:rPr lang="en-US" sz="1500" dirty="0">
                          <a:effectLst/>
                          <a:latin typeface="Arial" panose="020B0604020202020204" pitchFamily="34" charset="0"/>
                          <a:ea typeface="Calibri" panose="020F0502020204030204" pitchFamily="34" charset="0"/>
                          <a:cs typeface="Times New Roman" panose="02020603050405020304" pitchFamily="18" charset="0"/>
                        </a:rPr>
                        <a:t>6. Closing Out and Moving Forward</a:t>
                      </a: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Apr. 23, 2024 (Tu)</a:t>
                      </a: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3:00 - 5:00 p.m. (Pacific)</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5:00 - 7:00 p.m. (Central)</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300" dirty="0">
                          <a:effectLst/>
                          <a:latin typeface="Arial" panose="020B0604020202020204" pitchFamily="34" charset="0"/>
                          <a:ea typeface="Calibri" panose="020F0502020204030204" pitchFamily="34" charset="0"/>
                          <a:cs typeface="Arial" panose="020B0604020202020204" pitchFamily="34" charset="0"/>
                        </a:rPr>
                        <a:t>6:00 - 8:00 p.m. (Eastern)</a:t>
                      </a:r>
                      <a:endParaRPr lang="en-US" sz="1300" dirty="0">
                        <a:effectLst/>
                        <a:latin typeface="Arial" panose="020B0604020202020204" pitchFamily="34" charset="0"/>
                        <a:ea typeface="Calibri" panose="020F0502020204030204" pitchFamily="34" charset="0"/>
                        <a:cs typeface="Times New Roman" panose="02020603050405020304" pitchFamily="18" charset="0"/>
                      </a:endParaRPr>
                    </a:p>
                  </a:txBody>
                  <a:tcPr marL="66285" marR="66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716062"/>
                  </a:ext>
                </a:extLst>
              </a:tr>
            </a:tbl>
          </a:graphicData>
        </a:graphic>
      </p:graphicFrame>
    </p:spTree>
    <p:extLst>
      <p:ext uri="{BB962C8B-B14F-4D97-AF65-F5344CB8AC3E}">
        <p14:creationId xmlns:p14="http://schemas.microsoft.com/office/powerpoint/2010/main" val="3317957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sp>
        <p:nvSpPr>
          <p:cNvPr id="6" name="TextBox 5">
            <a:extLst>
              <a:ext uri="{FF2B5EF4-FFF2-40B4-BE49-F238E27FC236}">
                <a16:creationId xmlns:a16="http://schemas.microsoft.com/office/drawing/2014/main" id="{3D603643-A4C6-D8D3-4C10-CB8F8A9EEBD1}"/>
              </a:ext>
            </a:extLst>
          </p:cNvPr>
          <p:cNvSpPr txBox="1"/>
          <p:nvPr/>
        </p:nvSpPr>
        <p:spPr>
          <a:xfrm>
            <a:off x="5568077" y="1690688"/>
            <a:ext cx="5857484" cy="2062103"/>
          </a:xfrm>
          <a:prstGeom prst="rect">
            <a:avLst/>
          </a:prstGeom>
          <a:noFill/>
        </p:spPr>
        <p:txBody>
          <a:bodyPr wrap="square" rtlCol="0">
            <a:spAutoFit/>
          </a:bodyPr>
          <a:lstStyle/>
          <a:p>
            <a:r>
              <a:rPr lang="en-US" sz="3200">
                <a:solidFill>
                  <a:srgbClr val="FF0000"/>
                </a:solidFill>
              </a:rPr>
              <a:t>2023-2024 Ci3T Trainers and Coaches Call information will be posted online after the last call this year!</a:t>
            </a:r>
            <a:endParaRPr lang="en-US" sz="3200"/>
          </a:p>
        </p:txBody>
      </p:sp>
      <p:pic>
        <p:nvPicPr>
          <p:cNvPr id="7" name="Picture 6" descr="A picture containing text&#10;&#10;Description automatically generated">
            <a:extLst>
              <a:ext uri="{FF2B5EF4-FFF2-40B4-BE49-F238E27FC236}">
                <a16:creationId xmlns:a16="http://schemas.microsoft.com/office/drawing/2014/main" id="{253277DE-6EA8-05A0-8776-9FB5F6BB83C2}"/>
              </a:ext>
            </a:extLst>
          </p:cNvPr>
          <p:cNvPicPr>
            <a:picLocks noChangeAspect="1"/>
          </p:cNvPicPr>
          <p:nvPr/>
        </p:nvPicPr>
        <p:blipFill>
          <a:blip r:embed="rId2"/>
          <a:stretch>
            <a:fillRect/>
          </a:stretch>
        </p:blipFill>
        <p:spPr>
          <a:xfrm>
            <a:off x="838200" y="1591100"/>
            <a:ext cx="3786622" cy="490177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2016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751E027-CE00-F3B9-2E84-8D1FEDE1AA84}"/>
              </a:ext>
            </a:extLst>
          </p:cNvPr>
          <p:cNvGraphicFramePr>
            <a:graphicFrameLocks noGrp="1"/>
          </p:cNvGraphicFramePr>
          <p:nvPr/>
        </p:nvGraphicFramePr>
        <p:xfrm>
          <a:off x="614854" y="1952576"/>
          <a:ext cx="10145542" cy="4437253"/>
        </p:xfrm>
        <a:graphic>
          <a:graphicData uri="http://schemas.openxmlformats.org/drawingml/2006/table">
            <a:tbl>
              <a:tblPr firstRow="1" firstCol="1" bandRow="1"/>
              <a:tblGrid>
                <a:gridCol w="4810441">
                  <a:extLst>
                    <a:ext uri="{9D8B030D-6E8A-4147-A177-3AD203B41FA5}">
                      <a16:colId xmlns:a16="http://schemas.microsoft.com/office/drawing/2014/main" val="3182085298"/>
                    </a:ext>
                  </a:extLst>
                </a:gridCol>
                <a:gridCol w="2958340">
                  <a:extLst>
                    <a:ext uri="{9D8B030D-6E8A-4147-A177-3AD203B41FA5}">
                      <a16:colId xmlns:a16="http://schemas.microsoft.com/office/drawing/2014/main" val="3288842502"/>
                    </a:ext>
                  </a:extLst>
                </a:gridCol>
                <a:gridCol w="2376761">
                  <a:extLst>
                    <a:ext uri="{9D8B030D-6E8A-4147-A177-3AD203B41FA5}">
                      <a16:colId xmlns:a16="http://schemas.microsoft.com/office/drawing/2014/main" val="919970298"/>
                    </a:ext>
                  </a:extLst>
                </a:gridCol>
              </a:tblGrid>
              <a:tr h="1371085">
                <a:tc gridSpan="2">
                  <a:txBody>
                    <a:bodyPr/>
                    <a:lstStyle/>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Ci3T Trainers &amp; Coaches Calls</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Location:</a:t>
                      </a:r>
                      <a:r>
                        <a:rPr lang="en-US" sz="1800">
                          <a:solidFill>
                            <a:srgbClr val="000000"/>
                          </a:solidFill>
                          <a:effectLst/>
                          <a:latin typeface="+mn-lt"/>
                          <a:ea typeface="Calibri" panose="020F0502020204030204" pitchFamily="34" charset="0"/>
                          <a:cs typeface="Arial" panose="020B0604020202020204" pitchFamily="34" charset="0"/>
                        </a:rPr>
                        <a:t> Remote via Zoom</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Attended by:</a:t>
                      </a:r>
                      <a:r>
                        <a:rPr lang="en-US" sz="1800">
                          <a:solidFill>
                            <a:srgbClr val="000000"/>
                          </a:solidFill>
                          <a:effectLst/>
                          <a:latin typeface="+mn-lt"/>
                          <a:ea typeface="Calibri" panose="020F0502020204030204" pitchFamily="34" charset="0"/>
                          <a:cs typeface="Arial" panose="020B0604020202020204" pitchFamily="34" charset="0"/>
                        </a:rPr>
                        <a:t> Ci3T Trainers, Coaches, or Leadership Team Members; open to interested parties </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Zoom link: </a:t>
                      </a:r>
                      <a:r>
                        <a:rPr lang="en-US" sz="1800" b="0">
                          <a:solidFill>
                            <a:srgbClr val="000000"/>
                          </a:solidFill>
                          <a:effectLst/>
                          <a:latin typeface="+mn-lt"/>
                          <a:ea typeface="Calibri" panose="020F0502020204030204" pitchFamily="34" charset="0"/>
                          <a:cs typeface="Arial" panose="020B0604020202020204" pitchFamily="34" charset="0"/>
                        </a:rPr>
                        <a:t>Available at Registration</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Times</a:t>
                      </a:r>
                      <a:endParaRPr lang="en-US" sz="1200" b="1">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(Central)</a:t>
                      </a:r>
                      <a:endParaRPr lang="en-US" sz="1200" b="1">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59481459"/>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1</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Aug. 23, 2023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423563"/>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2</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Sept. 13, 2023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331804"/>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3</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Oct. 03, 2023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703263"/>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4</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Nov. 14, 2023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576168"/>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5</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Dec. 14, 2023 (Th)</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321099"/>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6</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Jan. 17,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859348"/>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7</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Feb. 20, 2024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876051"/>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8</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Mar. 27,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517"/>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9</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Apr. 30, 2024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25910"/>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10</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May 15,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884059"/>
                  </a:ext>
                </a:extLst>
              </a:tr>
            </a:tbl>
          </a:graphicData>
        </a:graphic>
      </p:graphicFrame>
      <p:sp>
        <p:nvSpPr>
          <p:cNvPr id="4" name="TextBox 3">
            <a:extLst>
              <a:ext uri="{FF2B5EF4-FFF2-40B4-BE49-F238E27FC236}">
                <a16:creationId xmlns:a16="http://schemas.microsoft.com/office/drawing/2014/main" id="{3EAD0C4C-3DB0-9432-2CD2-3D6460BF61F8}"/>
              </a:ext>
            </a:extLst>
          </p:cNvPr>
          <p:cNvSpPr txBox="1"/>
          <p:nvPr/>
        </p:nvSpPr>
        <p:spPr>
          <a:xfrm>
            <a:off x="1069253" y="381738"/>
            <a:ext cx="9236745" cy="1446550"/>
          </a:xfrm>
          <a:prstGeom prst="rect">
            <a:avLst/>
          </a:prstGeom>
          <a:noFill/>
        </p:spPr>
        <p:txBody>
          <a:bodyPr wrap="square" rtlCol="0">
            <a:spAutoFit/>
          </a:bodyPr>
          <a:lstStyle/>
          <a:p>
            <a:r>
              <a:rPr lang="en-US" sz="4400" b="1"/>
              <a:t>Ci3T Trainers and Coaches Calls</a:t>
            </a:r>
          </a:p>
          <a:p>
            <a:r>
              <a:rPr lang="en-US" sz="4400" b="1"/>
              <a:t>2023-2024</a:t>
            </a:r>
          </a:p>
        </p:txBody>
      </p:sp>
      <p:pic>
        <p:nvPicPr>
          <p:cNvPr id="5" name="Picture 4" descr="Logo&#10;&#10;Description automatically generated">
            <a:extLst>
              <a:ext uri="{FF2B5EF4-FFF2-40B4-BE49-F238E27FC236}">
                <a16:creationId xmlns:a16="http://schemas.microsoft.com/office/drawing/2014/main" id="{C39DBB28-76A3-81FB-C443-B74E1D2A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747" y="381738"/>
            <a:ext cx="733369" cy="733369"/>
          </a:xfrm>
          <a:prstGeom prst="rect">
            <a:avLst/>
          </a:prstGeom>
        </p:spPr>
      </p:pic>
    </p:spTree>
    <p:extLst>
      <p:ext uri="{BB962C8B-B14F-4D97-AF65-F5344CB8AC3E}">
        <p14:creationId xmlns:p14="http://schemas.microsoft.com/office/powerpoint/2010/main" val="979904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18B94CF0-2674-4869-B55A-C155C16317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3" name="Picture 46">
            <a:extLst>
              <a:ext uri="{FF2B5EF4-FFF2-40B4-BE49-F238E27FC236}">
                <a16:creationId xmlns:a16="http://schemas.microsoft.com/office/drawing/2014/main" id="{D08840A9-2B55-4E5A-9DDA-314BBC8365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4" name="Picture 45">
            <a:extLst>
              <a:ext uri="{FF2B5EF4-FFF2-40B4-BE49-F238E27FC236}">
                <a16:creationId xmlns:a16="http://schemas.microsoft.com/office/drawing/2014/main" id="{3462F65E-2563-4970-B2C3-3286D18A09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5" name="Picture 44">
            <a:extLst>
              <a:ext uri="{FF2B5EF4-FFF2-40B4-BE49-F238E27FC236}">
                <a16:creationId xmlns:a16="http://schemas.microsoft.com/office/drawing/2014/main" id="{DE4AE3CC-0822-4EF9-9A1C-D91E2C00503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6" name="Picture 43">
            <a:extLst>
              <a:ext uri="{FF2B5EF4-FFF2-40B4-BE49-F238E27FC236}">
                <a16:creationId xmlns:a16="http://schemas.microsoft.com/office/drawing/2014/main" id="{4A2C9BD1-C982-436E-BCBE-6E457C6353C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7" name="Picture 41">
            <a:extLst>
              <a:ext uri="{FF2B5EF4-FFF2-40B4-BE49-F238E27FC236}">
                <a16:creationId xmlns:a16="http://schemas.microsoft.com/office/drawing/2014/main" id="{7D66EF99-1813-4250-ACF2-081BA51D678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8" name="Picture 40">
            <a:extLst>
              <a:ext uri="{FF2B5EF4-FFF2-40B4-BE49-F238E27FC236}">
                <a16:creationId xmlns:a16="http://schemas.microsoft.com/office/drawing/2014/main" id="{1DE960E7-C73F-473D-8B0B-F2C23018F79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9" name="Picture 39">
            <a:extLst>
              <a:ext uri="{FF2B5EF4-FFF2-40B4-BE49-F238E27FC236}">
                <a16:creationId xmlns:a16="http://schemas.microsoft.com/office/drawing/2014/main" id="{81067CD6-71C6-417C-93C2-409BD0A7AC8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0" name="Picture 38">
            <a:extLst>
              <a:ext uri="{FF2B5EF4-FFF2-40B4-BE49-F238E27FC236}">
                <a16:creationId xmlns:a16="http://schemas.microsoft.com/office/drawing/2014/main" id="{3B9E6E3B-D7DB-4DED-ADDC-9B88AACFFED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1" name="Picture 33">
            <a:extLst>
              <a:ext uri="{FF2B5EF4-FFF2-40B4-BE49-F238E27FC236}">
                <a16:creationId xmlns:a16="http://schemas.microsoft.com/office/drawing/2014/main" id="{3BFBDFAB-1269-4339-8E68-567F963644E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2" name="Picture 36">
            <a:extLst>
              <a:ext uri="{FF2B5EF4-FFF2-40B4-BE49-F238E27FC236}">
                <a16:creationId xmlns:a16="http://schemas.microsoft.com/office/drawing/2014/main" id="{12B03C41-BEF6-44CB-9ADD-7F1848B574B3}"/>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pic>
        <p:nvPicPr>
          <p:cNvPr id="13" name="Picture 32">
            <a:extLst>
              <a:ext uri="{FF2B5EF4-FFF2-40B4-BE49-F238E27FC236}">
                <a16:creationId xmlns:a16="http://schemas.microsoft.com/office/drawing/2014/main" id="{6DDD500C-0BF3-47A8-91EC-8A64D392E62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196722" y="5096770"/>
            <a:ext cx="4262579" cy="1511552"/>
          </a:xfrm>
          <a:prstGeom prst="rect">
            <a:avLst/>
          </a:prstGeom>
          <a:noFill/>
          <a:ln w="9525">
            <a:noFill/>
            <a:miter lim="800000"/>
            <a:headEnd/>
            <a:tailEnd/>
          </a:ln>
        </p:spPr>
      </p:pic>
      <p:sp>
        <p:nvSpPr>
          <p:cNvPr id="14" name="Title 2">
            <a:extLst>
              <a:ext uri="{FF2B5EF4-FFF2-40B4-BE49-F238E27FC236}">
                <a16:creationId xmlns:a16="http://schemas.microsoft.com/office/drawing/2014/main" id="{6BCF7F4E-EA78-4EBF-BE67-CC244B2B7E84}"/>
              </a:ext>
            </a:extLst>
          </p:cNvPr>
          <p:cNvSpPr txBox="1">
            <a:spLocks/>
          </p:cNvSpPr>
          <p:nvPr/>
        </p:nvSpPr>
        <p:spPr>
          <a:xfrm>
            <a:off x="838200" y="243350"/>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dirty="0">
                <a:solidFill>
                  <a:schemeClr val="bg1"/>
                </a:solidFill>
              </a:rPr>
              <a:t>Establishing Professional Learning Goals</a:t>
            </a:r>
          </a:p>
        </p:txBody>
      </p:sp>
      <p:graphicFrame>
        <p:nvGraphicFramePr>
          <p:cNvPr id="16" name="Table 16">
            <a:extLst>
              <a:ext uri="{FF2B5EF4-FFF2-40B4-BE49-F238E27FC236}">
                <a16:creationId xmlns:a16="http://schemas.microsoft.com/office/drawing/2014/main" id="{740548A5-4EBA-512F-719B-E324EDFC089B}"/>
              </a:ext>
            </a:extLst>
          </p:cNvPr>
          <p:cNvGraphicFramePr>
            <a:graphicFrameLocks noGrp="1"/>
          </p:cNvGraphicFramePr>
          <p:nvPr>
            <p:extLst>
              <p:ext uri="{D42A27DB-BD31-4B8C-83A1-F6EECF244321}">
                <p14:modId xmlns:p14="http://schemas.microsoft.com/office/powerpoint/2010/main" val="895850118"/>
              </p:ext>
            </p:extLst>
          </p:nvPr>
        </p:nvGraphicFramePr>
        <p:xfrm>
          <a:off x="838200" y="1546623"/>
          <a:ext cx="10515600" cy="2286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54370228"/>
                    </a:ext>
                  </a:extLst>
                </a:gridCol>
                <a:gridCol w="5257800">
                  <a:extLst>
                    <a:ext uri="{9D8B030D-6E8A-4147-A177-3AD203B41FA5}">
                      <a16:colId xmlns:a16="http://schemas.microsoft.com/office/drawing/2014/main" val="3169916381"/>
                    </a:ext>
                  </a:extLst>
                </a:gridCol>
              </a:tblGrid>
              <a:tr h="370840">
                <a:tc>
                  <a:txBody>
                    <a:bodyPr/>
                    <a:lstStyle/>
                    <a:p>
                      <a:pPr marL="0" indent="0">
                        <a:buFont typeface="Arial" panose="020B0604020202020204" pitchFamily="34" charset="0"/>
                        <a:buNone/>
                      </a:pPr>
                      <a:r>
                        <a:rPr lang="en-US" b="0" dirty="0">
                          <a:solidFill>
                            <a:schemeClr val="tx1"/>
                          </a:solidFill>
                        </a:rPr>
                        <a:t>What resources and professional learning are available to me? </a:t>
                      </a:r>
                    </a:p>
                    <a:p>
                      <a:pPr marL="0" indent="0">
                        <a:buFont typeface="Arial" panose="020B0604020202020204" pitchFamily="34" charset="0"/>
                        <a:buNone/>
                      </a:pPr>
                      <a:r>
                        <a:rPr lang="en-US" b="0" dirty="0">
                          <a:solidFill>
                            <a:schemeClr val="tx1"/>
                          </a:solidFill>
                        </a:rPr>
                        <a:t>Consider:</a:t>
                      </a:r>
                    </a:p>
                    <a:p>
                      <a:pPr marL="742950" lvl="1" indent="-285750">
                        <a:buFont typeface="Arial" panose="020B0604020202020204" pitchFamily="34" charset="0"/>
                        <a:buChar char="•"/>
                      </a:pPr>
                      <a:r>
                        <a:rPr lang="en-US" b="0" dirty="0">
                          <a:solidFill>
                            <a:schemeClr val="tx1"/>
                          </a:solidFill>
                        </a:rPr>
                        <a:t>District-wide Professional Learning Offerings</a:t>
                      </a:r>
                    </a:p>
                    <a:p>
                      <a:pPr marL="742950" lvl="1" indent="-285750">
                        <a:buFont typeface="Arial" panose="020B0604020202020204" pitchFamily="34" charset="0"/>
                        <a:buChar char="•"/>
                      </a:pPr>
                      <a:r>
                        <a:rPr lang="en-US" b="0" dirty="0">
                          <a:solidFill>
                            <a:schemeClr val="tx1"/>
                          </a:solidFill>
                        </a:rPr>
                        <a:t>Empower Sessions </a:t>
                      </a:r>
                    </a:p>
                    <a:p>
                      <a:pPr marL="742950" lvl="1" indent="-285750">
                        <a:buFont typeface="Arial" panose="020B0604020202020204" pitchFamily="34" charset="0"/>
                        <a:buChar char="•"/>
                      </a:pPr>
                      <a:r>
                        <a:rPr lang="en-US" b="0" dirty="0">
                          <a:solidFill>
                            <a:schemeClr val="tx1"/>
                          </a:solidFill>
                        </a:rPr>
                        <a:t>Ci3T Trainers and Coaches Calls</a:t>
                      </a:r>
                    </a:p>
                    <a:p>
                      <a:endParaRPr lang="en-US" dirty="0"/>
                    </a:p>
                  </a:txBody>
                  <a:tcPr>
                    <a:solidFill>
                      <a:schemeClr val="accent5">
                        <a:lumMod val="20000"/>
                        <a:lumOff val="80000"/>
                      </a:schemeClr>
                    </a:solidFill>
                  </a:tcPr>
                </a:tc>
                <a:tc>
                  <a:txBody>
                    <a:bodyPr/>
                    <a:lstStyle/>
                    <a:p>
                      <a:pPr marL="0" indent="0">
                        <a:buNone/>
                      </a:pPr>
                      <a:r>
                        <a:rPr lang="en-US" b="0" dirty="0">
                          <a:solidFill>
                            <a:schemeClr val="tx1"/>
                          </a:solidFill>
                        </a:rPr>
                        <a:t>In thinking about your successes and challenges from this school year, consider setting goals:</a:t>
                      </a:r>
                    </a:p>
                    <a:p>
                      <a:pPr marL="0" indent="0">
                        <a:buNone/>
                      </a:pPr>
                      <a:endParaRPr lang="en-US" b="0" dirty="0">
                        <a:solidFill>
                          <a:schemeClr val="tx1"/>
                        </a:solidFill>
                      </a:endParaRPr>
                    </a:p>
                    <a:p>
                      <a:pPr marL="285750" indent="-285750">
                        <a:buFont typeface="Arial" panose="020B0604020202020204" pitchFamily="34" charset="0"/>
                        <a:buChar char="•"/>
                      </a:pPr>
                      <a:r>
                        <a:rPr lang="en-US" b="0" dirty="0">
                          <a:solidFill>
                            <a:schemeClr val="tx1"/>
                          </a:solidFill>
                        </a:rPr>
                        <a:t>Tier 1: Procedures for Teaching, Reinforcing, and Monitoring</a:t>
                      </a:r>
                    </a:p>
                    <a:p>
                      <a:pPr marL="285750" indent="-285750">
                        <a:buFont typeface="Arial" panose="020B0604020202020204" pitchFamily="34" charset="0"/>
                        <a:buChar char="•"/>
                      </a:pPr>
                      <a:r>
                        <a:rPr lang="en-US" b="0" dirty="0">
                          <a:solidFill>
                            <a:schemeClr val="tx1"/>
                          </a:solidFill>
                        </a:rPr>
                        <a:t>Tier 2 and Tier 3: Review your school’s intervention grids</a:t>
                      </a:r>
                    </a:p>
                    <a:p>
                      <a:endParaRPr lang="en-US" dirty="0"/>
                    </a:p>
                  </a:txBody>
                  <a:tcPr>
                    <a:solidFill>
                      <a:schemeClr val="accent5">
                        <a:lumMod val="20000"/>
                        <a:lumOff val="80000"/>
                      </a:schemeClr>
                    </a:solidFill>
                  </a:tcPr>
                </a:tc>
                <a:extLst>
                  <a:ext uri="{0D108BD9-81ED-4DB2-BD59-A6C34878D82A}">
                    <a16:rowId xmlns:a16="http://schemas.microsoft.com/office/drawing/2014/main" val="1055312952"/>
                  </a:ext>
                </a:extLst>
              </a:tr>
            </a:tbl>
          </a:graphicData>
        </a:graphic>
      </p:graphicFrame>
      <p:pic>
        <p:nvPicPr>
          <p:cNvPr id="17" name="Picture 16">
            <a:extLst>
              <a:ext uri="{FF2B5EF4-FFF2-40B4-BE49-F238E27FC236}">
                <a16:creationId xmlns:a16="http://schemas.microsoft.com/office/drawing/2014/main" id="{7693BD5B-1178-2C8C-0B52-B46D55ECC59A}"/>
              </a:ext>
            </a:extLst>
          </p:cNvPr>
          <p:cNvPicPr>
            <a:picLocks noChangeAspect="1"/>
          </p:cNvPicPr>
          <p:nvPr/>
        </p:nvPicPr>
        <p:blipFill>
          <a:blip r:embed="rId14"/>
          <a:stretch>
            <a:fillRect/>
          </a:stretch>
        </p:blipFill>
        <p:spPr>
          <a:xfrm>
            <a:off x="838200" y="3958368"/>
            <a:ext cx="1815355" cy="2355055"/>
          </a:xfrm>
          <a:prstGeom prst="rect">
            <a:avLst/>
          </a:prstGeom>
        </p:spPr>
      </p:pic>
    </p:spTree>
    <p:extLst>
      <p:ext uri="{BB962C8B-B14F-4D97-AF65-F5344CB8AC3E}">
        <p14:creationId xmlns:p14="http://schemas.microsoft.com/office/powerpoint/2010/main" val="10399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7888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Times New Roman"/>
                <a:ea typeface="Times New Roman"/>
              </a:rPr>
              <a:t>Ci3T </a:t>
            </a:r>
          </a:p>
          <a:p>
            <a:pPr algn="ctr"/>
            <a:r>
              <a:rPr lang="en-US" dirty="0">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Instructional Techniques to Improve Students’ Motivation; Classroom Management Practices; </a:t>
            </a:r>
          </a:p>
          <a:p>
            <a:pPr algn="ctr"/>
            <a:r>
              <a:rPr lang="en-US" sz="1200" dirty="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172142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dirty="0"/>
              <a:t>Wrapping Up &amp; Next Steps</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dirty="0"/>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a:normAutofit fontScale="92500" lnSpcReduction="10000"/>
          </a:bodyPr>
          <a:lstStyle/>
          <a:p>
            <a:r>
              <a:rPr lang="en-US" dirty="0"/>
              <a:t>Overview of Ci3T: Identifying Successes and Areas for Refinement</a:t>
            </a:r>
          </a:p>
          <a:p>
            <a:r>
              <a:rPr lang="en-US" dirty="0"/>
              <a:t>Closing out the School Year: Positive, Productive Learning Environments</a:t>
            </a:r>
          </a:p>
          <a:p>
            <a:r>
              <a:rPr lang="en-US" dirty="0"/>
              <a:t>Planning for the 2023-2024 Academic Year</a:t>
            </a:r>
          </a:p>
          <a:p>
            <a:r>
              <a:rPr lang="en-US" dirty="0"/>
              <a:t>Establishing Professional Learning Goals  </a:t>
            </a: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dirty="0"/>
              <a:t>Next Year</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92500" lnSpcReduction="10000"/>
          </a:bodyPr>
          <a:lstStyle/>
          <a:p>
            <a:r>
              <a:rPr lang="en-US" dirty="0"/>
              <a:t>Ci3T Implementation  Professional Learning Series 2023-2024</a:t>
            </a:r>
          </a:p>
          <a:p>
            <a:r>
              <a:rPr lang="en-US" dirty="0"/>
              <a:t>Ci3T EMPOWER Sessions 2023-2024 </a:t>
            </a:r>
          </a:p>
          <a:p>
            <a:pPr marL="0" indent="0">
              <a:buNone/>
            </a:pPr>
            <a:endParaRPr lang="en-US" i="1" dirty="0"/>
          </a:p>
          <a:p>
            <a:pPr marL="0" indent="0">
              <a:buNone/>
            </a:pPr>
            <a:r>
              <a:rPr lang="en-US" i="1" dirty="0"/>
              <a:t>We hope you have a wonderful conclusion to the school year!</a:t>
            </a:r>
          </a:p>
        </p:txBody>
      </p:sp>
      <p:pic>
        <p:nvPicPr>
          <p:cNvPr id="7" name="Picture 6">
            <a:extLst>
              <a:ext uri="{FF2B5EF4-FFF2-40B4-BE49-F238E27FC236}">
                <a16:creationId xmlns:a16="http://schemas.microsoft.com/office/drawing/2014/main" id="{3F5EDA53-66ED-3B5A-01AB-658C561EA51E}"/>
              </a:ext>
            </a:extLst>
          </p:cNvPr>
          <p:cNvPicPr>
            <a:picLocks noChangeAspect="1"/>
          </p:cNvPicPr>
          <p:nvPr/>
        </p:nvPicPr>
        <p:blipFill rotWithShape="1">
          <a:blip r:embed="rId2"/>
          <a:srcRect l="18301" t="258" r="23299" b="-258"/>
          <a:stretch/>
        </p:blipFill>
        <p:spPr>
          <a:xfrm rot="5400000">
            <a:off x="9284793" y="-469978"/>
            <a:ext cx="2437228" cy="3377184"/>
          </a:xfrm>
          <a:prstGeom prst="rect">
            <a:avLst/>
          </a:prstGeom>
        </p:spPr>
      </p:pic>
    </p:spTree>
    <p:extLst>
      <p:ext uri="{BB962C8B-B14F-4D97-AF65-F5344CB8AC3E}">
        <p14:creationId xmlns:p14="http://schemas.microsoft.com/office/powerpoint/2010/main" val="852592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700"/>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Arial" panose="020B0604020202020204"/>
              </a:rPr>
              <a:t>k</a:t>
            </a:r>
            <a:r>
              <a:rPr kumimoji="0" lang="en-US" sz="2400" b="0" i="0" u="none" strike="noStrike" kern="1200" cap="none" spc="0" normalizeH="0" baseline="0" noProof="0" err="1">
                <a:ln>
                  <a:noFill/>
                </a:ln>
                <a:solidFill>
                  <a:prstClr val="black"/>
                </a:solidFill>
                <a:effectLst/>
                <a:uLnTx/>
                <a:uFillTx/>
                <a:latin typeface="Arial" panose="020B0604020202020204"/>
                <a:ea typeface="+mn-ea"/>
                <a:cs typeface="+mn-cs"/>
              </a:rPr>
              <a:t>athleen.lane@ku.edu</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BB65BBB-85F5-0488-15FA-FAA163ABB8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523" y="3283382"/>
            <a:ext cx="2250895" cy="2923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4483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37B34A"/>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37B34A"/>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3844E6DB-3577-B8C9-CB44-5E3EF508485D}"/>
              </a:ext>
            </a:extLst>
          </p:cNvPr>
          <p:cNvPicPr>
            <a:picLocks noChangeAspect="1"/>
          </p:cNvPicPr>
          <p:nvPr/>
        </p:nvPicPr>
        <p:blipFill>
          <a:blip r:embed="rId3"/>
          <a:stretch>
            <a:fillRect/>
          </a:stretch>
        </p:blipFill>
        <p:spPr>
          <a:xfrm>
            <a:off x="6096000" y="1690688"/>
            <a:ext cx="4696195" cy="516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5403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81A74DAB-AC04-CD13-E6CB-B78A244403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27906"/>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a:t>Thank you for your commitment</a:t>
            </a:r>
          </a:p>
        </p:txBody>
      </p:sp>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31361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8" ma:contentTypeDescription="Create a new document." ma:contentTypeScope="" ma:versionID="4b6d94e8445f94a500883c55f15a087f">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6ec451190e4a03729df6611a74daa0f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b2af0b1c-cec5-42ee-8e19-5b6536638d6b"/>
    <ds:schemaRef ds:uri="http://schemas.microsoft.com/office/2006/metadata/propertie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f117d89c-0b9e-4b5f-a216-a1782ae2e190"/>
    <ds:schemaRef ds:uri="http://www.w3.org/XML/1998/namespace"/>
    <ds:schemaRef ds:uri="http://purl.org/dc/dcmitype/"/>
  </ds:schemaRefs>
</ds:datastoreItem>
</file>

<file path=customXml/itemProps3.xml><?xml version="1.0" encoding="utf-8"?>
<ds:datastoreItem xmlns:ds="http://schemas.openxmlformats.org/officeDocument/2006/customXml" ds:itemID="{4D4B6441-25BF-48B0-A79E-A3B3F0B9ED68}">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1948</TotalTime>
  <Words>3691</Words>
  <Application>Microsoft Office PowerPoint</Application>
  <PresentationFormat>Widescreen</PresentationFormat>
  <Paragraphs>703</Paragraphs>
  <Slides>69</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69</vt:i4>
      </vt:variant>
    </vt:vector>
  </HeadingPairs>
  <TitlesOfParts>
    <vt:vector size="84" baseType="lpstr">
      <vt:lpstr>Arial</vt:lpstr>
      <vt:lpstr>Calibri</vt:lpstr>
      <vt:lpstr>Calibri Light</vt:lpstr>
      <vt:lpstr>Century Gothic</vt:lpstr>
      <vt:lpstr>Courier New</vt:lpstr>
      <vt:lpstr>Franklin Gothic Demi</vt:lpstr>
      <vt:lpstr>Open Sans</vt:lpstr>
      <vt:lpstr>System Font Regular</vt:lpstr>
      <vt:lpstr>Times New Roman</vt:lpstr>
      <vt:lpstr>TimesNewRoman</vt:lpstr>
      <vt:lpstr>Verdana</vt:lpstr>
      <vt:lpstr>Wingdings</vt:lpstr>
      <vt:lpstr>Ci3T</vt:lpstr>
      <vt:lpstr>1_Ci3T</vt:lpstr>
      <vt:lpstr>Office Theme</vt:lpstr>
      <vt:lpstr>Moving Forward with Ci3T: Planning for Success</vt:lpstr>
      <vt:lpstr>Renaming: School Initials + First and Last Name</vt:lpstr>
      <vt:lpstr>PowerPoint Presentation</vt:lpstr>
      <vt:lpstr>Ci3T Professional Learning Calendar</vt:lpstr>
      <vt:lpstr>Accessing Project EMPOWER Professional Learning</vt:lpstr>
      <vt:lpstr>Agenda </vt:lpstr>
      <vt:lpstr>Welcome</vt:lpstr>
      <vt:lpstr>Accessing Project EMPOWER Professional Learning</vt:lpstr>
      <vt:lpstr>Thank you for your commitment</vt:lpstr>
      <vt:lpstr>The Journey of Ci3T: Respectful Partnerships</vt:lpstr>
      <vt:lpstr>PowerPoint Presentation</vt:lpstr>
      <vt:lpstr>Overview of Ci3T:  Identifying Successes and Areas for Refinement</vt:lpstr>
      <vt:lpstr>PowerPoint Presentation</vt:lpstr>
      <vt:lpstr>Ci3T Implementation Manuals</vt:lpstr>
      <vt:lpstr>PowerPoint Presentation</vt:lpstr>
      <vt:lpstr>Ci3T: Integrated Lesson Planning</vt:lpstr>
      <vt:lpstr>Essential Components of  Primary Prevention Efforts</vt:lpstr>
      <vt:lpstr>PowerPoint Presentation</vt:lpstr>
      <vt:lpstr>PowerPoint Presentation</vt:lpstr>
      <vt:lpstr>PowerPoint Presentation</vt:lpstr>
      <vt:lpstr>PowerPoint Presentation</vt:lpstr>
      <vt:lpstr>Low-Intensity Strategies for Academics and Behavior</vt:lpstr>
      <vt:lpstr>Consider Teacher-Delivered Strategies Across Tiers</vt:lpstr>
      <vt:lpstr>Professional Learning Resources ci3t.org/pl</vt:lpstr>
      <vt:lpstr>PowerPoint Presentation</vt:lpstr>
      <vt:lpstr>Building a Ci3T Tier Library</vt:lpstr>
      <vt:lpstr>Essential Components of  Primary Prevention Efforts</vt:lpstr>
      <vt:lpstr>PowerPoint Presentation</vt:lpstr>
      <vt:lpstr>PowerPoint Presentation</vt:lpstr>
      <vt:lpstr>PowerPoint Presentation</vt:lpstr>
      <vt:lpstr>Example- Using Treatment Integrity and Social Validity Data to Revise your Ci3T Plan</vt:lpstr>
      <vt:lpstr>PowerPoint Presentation</vt:lpstr>
      <vt:lpstr>PowerPoint Presentation</vt:lpstr>
      <vt:lpstr>PowerPoint Presentation</vt:lpstr>
      <vt:lpstr>PowerPoint Presentation</vt:lpstr>
      <vt:lpstr>Identifying Successes and Areas for Refinement</vt:lpstr>
      <vt:lpstr>Closing out the School Year: Positive, Productive Learning Environments</vt:lpstr>
      <vt:lpstr>PowerPoint Presentation</vt:lpstr>
      <vt:lpstr>PowerPoint Presentation</vt:lpstr>
      <vt:lpstr>PowerPoint Presentation</vt:lpstr>
      <vt:lpstr>Behavioral</vt:lpstr>
      <vt:lpstr>PowerPoint Presentation</vt:lpstr>
      <vt:lpstr>PowerPoint Presentation</vt:lpstr>
      <vt:lpstr>PowerPoint Presentation</vt:lpstr>
      <vt:lpstr>Consider Teacher-Delivered Strategies Across Tiers</vt:lpstr>
      <vt:lpstr>Professional Learning Resources ci3t.org/pl</vt:lpstr>
      <vt:lpstr>Closing out the School Year Commitments</vt:lpstr>
      <vt:lpstr>PowerPoint Presentation</vt:lpstr>
      <vt:lpstr>Planning for the 2023-2024 Academic Year</vt:lpstr>
      <vt:lpstr>PowerPoint Presentation</vt:lpstr>
      <vt:lpstr>PowerPoint Presentation</vt:lpstr>
      <vt:lpstr>PowerPoint Presentation</vt:lpstr>
      <vt:lpstr>PowerPoint Presentation</vt:lpstr>
      <vt:lpstr>PowerPoint Presentation</vt:lpstr>
      <vt:lpstr>Tier 2 and Tier 3 Considerations</vt:lpstr>
      <vt:lpstr>Books to Support Your Work</vt:lpstr>
      <vt:lpstr>PowerPoint Presentation</vt:lpstr>
      <vt:lpstr>Establishing Professional Learning Goals</vt:lpstr>
      <vt:lpstr>PowerPoint Presentation</vt:lpstr>
      <vt:lpstr>Ci3T Professional Learning Calendar</vt:lpstr>
      <vt:lpstr>Building Capacity &amp; Supporting Sustainability  Professional Learning Offerings for 2023-2024</vt:lpstr>
      <vt:lpstr>Project EMPOWER – Traditional 2023-2024</vt:lpstr>
      <vt:lpstr>PowerPoint Presentation</vt:lpstr>
      <vt:lpstr>PowerPoint Presentation</vt:lpstr>
      <vt:lpstr>PowerPoint Presentation</vt:lpstr>
      <vt:lpstr>Wrapping Up and Moving Forward</vt:lpstr>
      <vt:lpstr>PowerPoint Presentation</vt:lpstr>
      <vt:lpstr>Wrapping Up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Sherod, Rebecca Lee</cp:lastModifiedBy>
  <cp:revision>50</cp:revision>
  <dcterms:created xsi:type="dcterms:W3CDTF">2020-08-09T02:04:37Z</dcterms:created>
  <dcterms:modified xsi:type="dcterms:W3CDTF">2023-04-26T13:49:34Z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