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3" r:id="rId5"/>
  </p:sldMasterIdLst>
  <p:notesMasterIdLst>
    <p:notesMasterId r:id="rId15"/>
  </p:notesMasterIdLst>
  <p:handoutMasterIdLst>
    <p:handoutMasterId r:id="rId16"/>
  </p:handoutMasterIdLst>
  <p:sldIdLst>
    <p:sldId id="256" r:id="rId6"/>
    <p:sldId id="1418" r:id="rId7"/>
    <p:sldId id="932" r:id="rId8"/>
    <p:sldId id="257" r:id="rId9"/>
    <p:sldId id="258" r:id="rId10"/>
    <p:sldId id="1008" r:id="rId11"/>
    <p:sldId id="1473" r:id="rId12"/>
    <p:sldId id="14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1A9"/>
    <a:srgbClr val="A7C7FF"/>
    <a:srgbClr val="8FA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03" autoAdjust="0"/>
    <p:restoredTop sz="90698"/>
  </p:normalViewPr>
  <p:slideViewPr>
    <p:cSldViewPr snapToGrid="0">
      <p:cViewPr varScale="1">
        <p:scale>
          <a:sx n="101" d="100"/>
          <a:sy n="101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72093023255923E-2"/>
          <c:y val="4.1436464088397913E-2"/>
          <c:w val="0.75720930232558514"/>
          <c:h val="0.8149171270718232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Refereed Articles</c:v>
                </c:pt>
              </c:strCache>
            </c:strRef>
          </c:tx>
          <c:spPr>
            <a:solidFill>
              <a:srgbClr val="FF0000"/>
            </a:solidFill>
            <a:ln w="126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Sheet1!$B$1:$AB$1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in press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  <c:pt idx="7">
                  <c:v>9</c:v>
                </c:pt>
                <c:pt idx="8">
                  <c:v>7</c:v>
                </c:pt>
                <c:pt idx="9">
                  <c:v>11</c:v>
                </c:pt>
                <c:pt idx="10">
                  <c:v>9</c:v>
                </c:pt>
                <c:pt idx="11">
                  <c:v>11</c:v>
                </c:pt>
                <c:pt idx="12">
                  <c:v>8</c:v>
                </c:pt>
                <c:pt idx="13">
                  <c:v>8</c:v>
                </c:pt>
                <c:pt idx="14">
                  <c:v>12</c:v>
                </c:pt>
                <c:pt idx="15">
                  <c:v>13</c:v>
                </c:pt>
                <c:pt idx="16">
                  <c:v>11</c:v>
                </c:pt>
                <c:pt idx="17">
                  <c:v>11</c:v>
                </c:pt>
                <c:pt idx="18">
                  <c:v>14</c:v>
                </c:pt>
                <c:pt idx="19">
                  <c:v>13</c:v>
                </c:pt>
                <c:pt idx="20">
                  <c:v>7</c:v>
                </c:pt>
                <c:pt idx="21">
                  <c:v>8</c:v>
                </c:pt>
                <c:pt idx="22">
                  <c:v>14</c:v>
                </c:pt>
                <c:pt idx="23">
                  <c:v>10</c:v>
                </c:pt>
                <c:pt idx="24">
                  <c:v>11</c:v>
                </c:pt>
                <c:pt idx="25">
                  <c:v>20</c:v>
                </c:pt>
                <c:pt idx="2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9-4416-96AD-096BACC2174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Chapters </c:v>
                </c:pt>
              </c:strCache>
            </c:strRef>
          </c:tx>
          <c:spPr>
            <a:solidFill>
              <a:schemeClr val="hlink"/>
            </a:solidFill>
            <a:ln w="126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Sheet1!$B$1:$AB$1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in press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6</c:v>
                </c:pt>
                <c:pt idx="19">
                  <c:v>2</c:v>
                </c:pt>
                <c:pt idx="20">
                  <c:v>1</c:v>
                </c:pt>
                <c:pt idx="21">
                  <c:v>4</c:v>
                </c:pt>
                <c:pt idx="22">
                  <c:v>1</c:v>
                </c:pt>
                <c:pt idx="23">
                  <c:v>8</c:v>
                </c:pt>
                <c:pt idx="24">
                  <c:v>2</c:v>
                </c:pt>
                <c:pt idx="25">
                  <c:v>0</c:v>
                </c:pt>
                <c:pt idx="2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9-4416-96AD-096BACC21748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Books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6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Sheet1!$B$1:$AB$1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in press</c:v>
                </c:pt>
              </c:strCache>
            </c:strRef>
          </c:cat>
          <c:val>
            <c:numRef>
              <c:f>Sheet1!$B$4:$AB$4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29-4416-96AD-096BACC21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360784"/>
        <c:axId val="629359608"/>
      </c:barChart>
      <c:catAx>
        <c:axId val="62936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9359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9359608"/>
        <c:scaling>
          <c:orientation val="minMax"/>
        </c:scaling>
        <c:delete val="0"/>
        <c:axPos val="l"/>
        <c:majorGridlines>
          <c:spPr>
            <a:ln w="316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9360784"/>
        <c:crosses val="autoZero"/>
        <c:crossBetween val="between"/>
        <c:majorUnit val="2"/>
      </c:valAx>
      <c:spPr>
        <a:noFill/>
        <a:ln w="1265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74415814627643"/>
          <c:y val="0.38674032447188916"/>
          <c:w val="0.1639084473664093"/>
          <c:h val="0.1237594121218162"/>
        </c:manualLayout>
      </c:layout>
      <c:overlay val="0"/>
      <c:spPr>
        <a:noFill/>
        <a:ln w="3163">
          <a:solidFill>
            <a:schemeClr val="tx1"/>
          </a:solidFill>
          <a:prstDash val="solid"/>
        </a:ln>
      </c:spPr>
      <c:txPr>
        <a:bodyPr/>
        <a:lstStyle/>
        <a:p>
          <a:pPr>
            <a:defRPr sz="107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D995F-DBE8-3C4B-A35A-252121C39764}" type="doc">
      <dgm:prSet loTypeId="urn:microsoft.com/office/officeart/2005/8/layout/hProcess7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FCEF624-ECEA-BA4F-8177-BEAE020E598D}">
      <dgm:prSet phldrT="[Text]"/>
      <dgm:spPr>
        <a:xfrm>
          <a:off x="411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68A87354-4E15-4A4A-A10C-C354D4FFCC50}" type="parTrans" cxnId="{AB94883D-D265-A044-AC71-1C7DE6E776E7}">
      <dgm:prSet/>
      <dgm:spPr/>
      <dgm:t>
        <a:bodyPr/>
        <a:lstStyle/>
        <a:p>
          <a:endParaRPr lang="en-US"/>
        </a:p>
      </dgm:t>
    </dgm:pt>
    <dgm:pt modelId="{28835215-52CD-1442-AAD5-98CD7DC772B0}" type="sibTrans" cxnId="{AB94883D-D265-A044-AC71-1C7DE6E776E7}">
      <dgm:prSet/>
      <dgm:spPr/>
      <dgm:t>
        <a:bodyPr/>
        <a:lstStyle/>
        <a:p>
          <a:endParaRPr lang="en-US"/>
        </a:p>
      </dgm:t>
    </dgm:pt>
    <dgm:pt modelId="{FFA21F49-57C9-4E4B-968F-1154585DA40A}">
      <dgm:prSet phldrT="[Text]"/>
      <dgm:spPr>
        <a:xfrm>
          <a:off x="29177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overview with faculty and staff; Build reactive plan</a:t>
          </a:r>
        </a:p>
      </dgm:t>
    </dgm:pt>
    <dgm:pt modelId="{D0FB94BF-C99E-8C40-A9C2-B18B4339FE1C}" type="parTrans" cxnId="{73E58AD5-965F-8F4B-8778-FDD473A96689}">
      <dgm:prSet/>
      <dgm:spPr/>
      <dgm:t>
        <a:bodyPr/>
        <a:lstStyle/>
        <a:p>
          <a:endParaRPr lang="en-US"/>
        </a:p>
      </dgm:t>
    </dgm:pt>
    <dgm:pt modelId="{E0E0F92E-B97A-C945-BE59-6ECAFCF88DE6}" type="sibTrans" cxnId="{73E58AD5-965F-8F4B-8778-FDD473A96689}">
      <dgm:prSet/>
      <dgm:spPr/>
      <dgm:t>
        <a:bodyPr/>
        <a:lstStyle/>
        <a:p>
          <a:endParaRPr lang="en-US"/>
        </a:p>
      </dgm:t>
    </dgm:pt>
    <dgm:pt modelId="{2651876E-082C-F043-B305-E19C2F6575A5}">
      <dgm:prSet phldrT="[Text]"/>
      <dgm:spPr>
        <a:xfrm>
          <a:off x="149272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030B171A-1EE1-5A40-A524-A76001AF6D82}" type="parTrans" cxnId="{812FE41E-109F-C243-8E7B-359D7AA23A9A}">
      <dgm:prSet/>
      <dgm:spPr/>
      <dgm:t>
        <a:bodyPr/>
        <a:lstStyle/>
        <a:p>
          <a:endParaRPr lang="en-US"/>
        </a:p>
      </dgm:t>
    </dgm:pt>
    <dgm:pt modelId="{029BAC59-E577-B545-932D-464DA519B745}" type="sibTrans" cxnId="{812FE41E-109F-C243-8E7B-359D7AA23A9A}">
      <dgm:prSet/>
      <dgm:spPr/>
      <dgm:t>
        <a:bodyPr/>
        <a:lstStyle/>
        <a:p>
          <a:endParaRPr lang="en-US"/>
        </a:p>
      </dgm:t>
    </dgm:pt>
    <dgm:pt modelId="{4275CB51-229E-024E-86CC-290E709AC992}">
      <dgm:prSet phldrT="[Text]"/>
      <dgm:spPr>
        <a:xfrm>
          <a:off x="1780377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Finalize and share expectation matrix and teaching &amp;</a:t>
          </a:r>
          <a:r>
            <a:rPr lang="en-US" baseline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reinforcing components</a:t>
          </a:r>
        </a:p>
      </dgm:t>
    </dgm:pt>
    <dgm:pt modelId="{831D9CB6-8A9C-4344-ABC7-EE8165132F7A}" type="parTrans" cxnId="{254AB2EF-45C3-CF4D-9F30-5F435B5D2A7E}">
      <dgm:prSet/>
      <dgm:spPr/>
      <dgm:t>
        <a:bodyPr/>
        <a:lstStyle/>
        <a:p>
          <a:endParaRPr lang="en-US"/>
        </a:p>
      </dgm:t>
    </dgm:pt>
    <dgm:pt modelId="{9749FF14-2A9A-7C4A-9B9E-55FEA5834A3F}" type="sibTrans" cxnId="{254AB2EF-45C3-CF4D-9F30-5F435B5D2A7E}">
      <dgm:prSet/>
      <dgm:spPr/>
      <dgm:t>
        <a:bodyPr/>
        <a:lstStyle/>
        <a:p>
          <a:endParaRPr lang="en-US"/>
        </a:p>
      </dgm:t>
    </dgm:pt>
    <dgm:pt modelId="{82CF15C8-1F13-4248-B09D-A5D1942BB934}">
      <dgm:prSet phldrT="[Text]"/>
      <dgm:spPr>
        <a:xfrm>
          <a:off x="298132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1141B81D-1891-B14F-AE91-7A9A3B2674FF}" type="parTrans" cxnId="{D638FF98-D1E9-9B4D-A4FE-E9D7C58E9928}">
      <dgm:prSet/>
      <dgm:spPr/>
      <dgm:t>
        <a:bodyPr/>
        <a:lstStyle/>
        <a:p>
          <a:endParaRPr lang="en-US"/>
        </a:p>
      </dgm:t>
    </dgm:pt>
    <dgm:pt modelId="{244DE922-8EFE-BD41-A86D-CE08C66FB383}" type="sibTrans" cxnId="{D638FF98-D1E9-9B4D-A4FE-E9D7C58E9928}">
      <dgm:prSet/>
      <dgm:spPr/>
      <dgm:t>
        <a:bodyPr/>
        <a:lstStyle/>
        <a:p>
          <a:endParaRPr lang="en-US"/>
        </a:p>
      </dgm:t>
    </dgm:pt>
    <dgm:pt modelId="{6D0FE90A-9531-9644-89C8-1701AEAFCA4A}">
      <dgm:prSet phldrT="[Text]"/>
      <dgm:spPr>
        <a:xfrm>
          <a:off x="326898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screeners; Complete assessment schedule</a:t>
          </a:r>
        </a:p>
      </dgm:t>
    </dgm:pt>
    <dgm:pt modelId="{0A2CB6C8-6378-DB4B-BB6B-B5F179E140C8}" type="parTrans" cxnId="{94E29990-DE78-4048-88EE-D72AAD76DD53}">
      <dgm:prSet/>
      <dgm:spPr/>
      <dgm:t>
        <a:bodyPr/>
        <a:lstStyle/>
        <a:p>
          <a:endParaRPr lang="en-US"/>
        </a:p>
      </dgm:t>
    </dgm:pt>
    <dgm:pt modelId="{E00768F7-E3C5-0B48-A9FA-AB6579492E4C}" type="sibTrans" cxnId="{94E29990-DE78-4048-88EE-D72AAD76DD53}">
      <dgm:prSet/>
      <dgm:spPr/>
      <dgm:t>
        <a:bodyPr/>
        <a:lstStyle/>
        <a:p>
          <a:endParaRPr lang="en-US"/>
        </a:p>
      </dgm:t>
    </dgm:pt>
    <dgm:pt modelId="{FD09AFD2-3DC0-D04C-BD73-46AAC344FAB8}">
      <dgm:prSet phldrT="[Text]"/>
      <dgm:spPr>
        <a:xfrm>
          <a:off x="446993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E3A348C5-AE99-A440-BB9A-B611C8B4A3F5}" type="parTrans" cxnId="{4083EEAF-88E5-5A4D-BA51-B27A54820268}">
      <dgm:prSet/>
      <dgm:spPr/>
      <dgm:t>
        <a:bodyPr/>
        <a:lstStyle/>
        <a:p>
          <a:endParaRPr lang="en-US"/>
        </a:p>
      </dgm:t>
    </dgm:pt>
    <dgm:pt modelId="{A6502A1C-390A-2B47-8EBD-B0DCFEF1ECBF}" type="sibTrans" cxnId="{4083EEAF-88E5-5A4D-BA51-B27A54820268}">
      <dgm:prSet/>
      <dgm:spPr/>
      <dgm:t>
        <a:bodyPr/>
        <a:lstStyle/>
        <a:p>
          <a:endParaRPr lang="en-US"/>
        </a:p>
      </dgm:t>
    </dgm:pt>
    <dgm:pt modelId="{6994FBDB-C954-C042-A548-42251D69188B}">
      <dgm:prSet phldrT="[Text]"/>
      <dgm:spPr>
        <a:xfrm>
          <a:off x="595853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42877146-CF37-E44D-BB3B-5391797FC3A8}" type="parTrans" cxnId="{BF63E9D8-53BF-9041-A0B0-DF305FA6846C}">
      <dgm:prSet/>
      <dgm:spPr/>
      <dgm:t>
        <a:bodyPr/>
        <a:lstStyle/>
        <a:p>
          <a:endParaRPr lang="en-US"/>
        </a:p>
      </dgm:t>
    </dgm:pt>
    <dgm:pt modelId="{7816673D-AC3D-5644-ADBF-D80B2FE9D5F6}" type="sibTrans" cxnId="{BF63E9D8-53BF-9041-A0B0-DF305FA6846C}">
      <dgm:prSet/>
      <dgm:spPr/>
      <dgm:t>
        <a:bodyPr/>
        <a:lstStyle/>
        <a:p>
          <a:endParaRPr lang="en-US"/>
        </a:p>
      </dgm:t>
    </dgm:pt>
    <dgm:pt modelId="{BE212C3B-20EC-9442-80C0-4233E624D91F}">
      <dgm:prSet phldrT="[Text]"/>
      <dgm:spPr>
        <a:xfrm>
          <a:off x="4757587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Ci3T plan; Complete PIRS; Complete secondary grid</a:t>
          </a:r>
        </a:p>
      </dgm:t>
    </dgm:pt>
    <dgm:pt modelId="{FE10F86D-697C-B84E-B869-DEDB8FBE8C02}" type="parTrans" cxnId="{8BF306A7-EE24-A240-9BC2-736BF4E9CEEE}">
      <dgm:prSet/>
      <dgm:spPr/>
      <dgm:t>
        <a:bodyPr/>
        <a:lstStyle/>
        <a:p>
          <a:endParaRPr lang="en-US"/>
        </a:p>
      </dgm:t>
    </dgm:pt>
    <dgm:pt modelId="{F0A08EA7-BE68-8746-9C00-18B158754C6D}" type="sibTrans" cxnId="{8BF306A7-EE24-A240-9BC2-736BF4E9CEEE}">
      <dgm:prSet/>
      <dgm:spPr/>
      <dgm:t>
        <a:bodyPr/>
        <a:lstStyle/>
        <a:p>
          <a:endParaRPr lang="en-US"/>
        </a:p>
      </dgm:t>
    </dgm:pt>
    <dgm:pt modelId="{5FF0458D-A7DE-A14C-8012-919D8492B6FA}">
      <dgm:prSet phldrT="[Text]"/>
      <dgm:spPr>
        <a:xfrm>
          <a:off x="624619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revised Ci3T plan; Complete Ci3T Feedback Form</a:t>
          </a:r>
        </a:p>
      </dgm:t>
    </dgm:pt>
    <dgm:pt modelId="{633DE8A8-A083-5248-8FF0-538020995AB6}" type="parTrans" cxnId="{5B88FC54-1398-DD4F-B671-7775EC46FB03}">
      <dgm:prSet/>
      <dgm:spPr/>
      <dgm:t>
        <a:bodyPr/>
        <a:lstStyle/>
        <a:p>
          <a:endParaRPr lang="en-US"/>
        </a:p>
      </dgm:t>
    </dgm:pt>
    <dgm:pt modelId="{DFD9D5EE-F93D-9940-B451-05EA72EAB14A}" type="sibTrans" cxnId="{5B88FC54-1398-DD4F-B671-7775EC46FB03}">
      <dgm:prSet/>
      <dgm:spPr/>
      <dgm:t>
        <a:bodyPr/>
        <a:lstStyle/>
        <a:p>
          <a:endParaRPr lang="en-US"/>
        </a:p>
      </dgm:t>
    </dgm:pt>
    <dgm:pt modelId="{04D8227A-59B3-AA46-946F-27BF0CF90D1B}" type="pres">
      <dgm:prSet presAssocID="{D33D995F-DBE8-3C4B-A35A-252121C39764}" presName="Name0" presStyleCnt="0">
        <dgm:presLayoutVars>
          <dgm:dir/>
          <dgm:animLvl val="lvl"/>
          <dgm:resizeHandles val="exact"/>
        </dgm:presLayoutVars>
      </dgm:prSet>
      <dgm:spPr/>
    </dgm:pt>
    <dgm:pt modelId="{D0117222-BF8F-DF49-87E8-4DE8ADFF9D15}" type="pres">
      <dgm:prSet presAssocID="{1FCEF624-ECEA-BA4F-8177-BEAE020E598D}" presName="compositeNode" presStyleCnt="0">
        <dgm:presLayoutVars>
          <dgm:bulletEnabled val="1"/>
        </dgm:presLayoutVars>
      </dgm:prSet>
      <dgm:spPr/>
    </dgm:pt>
    <dgm:pt modelId="{FB3BF803-45EF-AA42-BDD2-E75CD6532912}" type="pres">
      <dgm:prSet presAssocID="{1FCEF624-ECEA-BA4F-8177-BEAE020E598D}" presName="bgRect" presStyleLbl="node1" presStyleIdx="0" presStyleCnt="5"/>
      <dgm:spPr/>
    </dgm:pt>
    <dgm:pt modelId="{FBE84A21-20EA-014D-A097-E1B58FE98081}" type="pres">
      <dgm:prSet presAssocID="{1FCEF624-ECEA-BA4F-8177-BEAE020E598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971673C2-F47C-2B46-A180-42AE3DADCE7D}" type="pres">
      <dgm:prSet presAssocID="{1FCEF624-ECEA-BA4F-8177-BEAE020E598D}" presName="childNode" presStyleLbl="node1" presStyleIdx="0" presStyleCnt="5">
        <dgm:presLayoutVars>
          <dgm:bulletEnabled val="1"/>
        </dgm:presLayoutVars>
      </dgm:prSet>
      <dgm:spPr/>
    </dgm:pt>
    <dgm:pt modelId="{F5FA7BB7-15ED-2948-93DA-F1871C9189E3}" type="pres">
      <dgm:prSet presAssocID="{28835215-52CD-1442-AAD5-98CD7DC772B0}" presName="hSp" presStyleCnt="0"/>
      <dgm:spPr/>
    </dgm:pt>
    <dgm:pt modelId="{5934D96E-2C5B-AC47-A8EE-EF7774DDF158}" type="pres">
      <dgm:prSet presAssocID="{28835215-52CD-1442-AAD5-98CD7DC772B0}" presName="vProcSp" presStyleCnt="0"/>
      <dgm:spPr/>
    </dgm:pt>
    <dgm:pt modelId="{3E4C296C-74C3-F04D-BE1D-37A5662C8169}" type="pres">
      <dgm:prSet presAssocID="{28835215-52CD-1442-AAD5-98CD7DC772B0}" presName="vSp1" presStyleCnt="0"/>
      <dgm:spPr/>
    </dgm:pt>
    <dgm:pt modelId="{926E4446-4CD7-D94B-8D3A-223F9E75C6A3}" type="pres">
      <dgm:prSet presAssocID="{28835215-52CD-1442-AAD5-98CD7DC772B0}" presName="simulatedConn" presStyleLbl="solidFgAcc1" presStyleIdx="0" presStyleCnt="4"/>
      <dgm:spPr>
        <a:xfrm rot="5400000">
          <a:off x="137303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3136572-866A-DD41-9E5A-92C6C585C9F5}" type="pres">
      <dgm:prSet presAssocID="{28835215-52CD-1442-AAD5-98CD7DC772B0}" presName="vSp2" presStyleCnt="0"/>
      <dgm:spPr/>
    </dgm:pt>
    <dgm:pt modelId="{2989CCDB-4248-0549-A8C8-A2AEC7C7052A}" type="pres">
      <dgm:prSet presAssocID="{28835215-52CD-1442-AAD5-98CD7DC772B0}" presName="sibTrans" presStyleCnt="0"/>
      <dgm:spPr/>
    </dgm:pt>
    <dgm:pt modelId="{7C47D2C3-BB2E-404E-8417-02BBE5F1B2C0}" type="pres">
      <dgm:prSet presAssocID="{2651876E-082C-F043-B305-E19C2F6575A5}" presName="compositeNode" presStyleCnt="0">
        <dgm:presLayoutVars>
          <dgm:bulletEnabled val="1"/>
        </dgm:presLayoutVars>
      </dgm:prSet>
      <dgm:spPr/>
    </dgm:pt>
    <dgm:pt modelId="{4E92D05A-7E69-B94B-938F-8CB8794072A0}" type="pres">
      <dgm:prSet presAssocID="{2651876E-082C-F043-B305-E19C2F6575A5}" presName="bgRect" presStyleLbl="node1" presStyleIdx="1" presStyleCnt="5"/>
      <dgm:spPr/>
    </dgm:pt>
    <dgm:pt modelId="{F0878577-1D48-5242-AB01-AFA1E654B5C2}" type="pres">
      <dgm:prSet presAssocID="{2651876E-082C-F043-B305-E19C2F6575A5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E2514576-F97D-7E46-B8AC-CB40BA3575E4}" type="pres">
      <dgm:prSet presAssocID="{2651876E-082C-F043-B305-E19C2F6575A5}" presName="childNode" presStyleLbl="node1" presStyleIdx="1" presStyleCnt="5">
        <dgm:presLayoutVars>
          <dgm:bulletEnabled val="1"/>
        </dgm:presLayoutVars>
      </dgm:prSet>
      <dgm:spPr/>
    </dgm:pt>
    <dgm:pt modelId="{602293B6-A008-C14F-B185-47DC394E7541}" type="pres">
      <dgm:prSet presAssocID="{029BAC59-E577-B545-932D-464DA519B745}" presName="hSp" presStyleCnt="0"/>
      <dgm:spPr/>
    </dgm:pt>
    <dgm:pt modelId="{E1B70292-BE04-734D-BF9D-9F2444F092EE}" type="pres">
      <dgm:prSet presAssocID="{029BAC59-E577-B545-932D-464DA519B745}" presName="vProcSp" presStyleCnt="0"/>
      <dgm:spPr/>
    </dgm:pt>
    <dgm:pt modelId="{2BFE6363-AD80-CC4C-B4FC-63E4ED3F4F6D}" type="pres">
      <dgm:prSet presAssocID="{029BAC59-E577-B545-932D-464DA519B745}" presName="vSp1" presStyleCnt="0"/>
      <dgm:spPr/>
    </dgm:pt>
    <dgm:pt modelId="{F8F04E18-85D5-ED4B-85C6-2149A776013F}" type="pres">
      <dgm:prSet presAssocID="{029BAC59-E577-B545-932D-464DA519B745}" presName="simulatedConn" presStyleLbl="solidFgAcc1" presStyleIdx="1" presStyleCnt="4"/>
      <dgm:spPr>
        <a:xfrm rot="5400000">
          <a:off x="286164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7ED9F8A-BD4D-864F-AFBB-BF1588C6EC05}" type="pres">
      <dgm:prSet presAssocID="{029BAC59-E577-B545-932D-464DA519B745}" presName="vSp2" presStyleCnt="0"/>
      <dgm:spPr/>
    </dgm:pt>
    <dgm:pt modelId="{52CB4DE4-54A3-4542-8A0C-8833BBFBC207}" type="pres">
      <dgm:prSet presAssocID="{029BAC59-E577-B545-932D-464DA519B745}" presName="sibTrans" presStyleCnt="0"/>
      <dgm:spPr/>
    </dgm:pt>
    <dgm:pt modelId="{E4DAE931-C8B6-B745-ACD5-984A2B3DDAC4}" type="pres">
      <dgm:prSet presAssocID="{82CF15C8-1F13-4248-B09D-A5D1942BB934}" presName="compositeNode" presStyleCnt="0">
        <dgm:presLayoutVars>
          <dgm:bulletEnabled val="1"/>
        </dgm:presLayoutVars>
      </dgm:prSet>
      <dgm:spPr/>
    </dgm:pt>
    <dgm:pt modelId="{C6321622-D5D4-704D-9D2D-3AC563738361}" type="pres">
      <dgm:prSet presAssocID="{82CF15C8-1F13-4248-B09D-A5D1942BB934}" presName="bgRect" presStyleLbl="node1" presStyleIdx="2" presStyleCnt="5"/>
      <dgm:spPr/>
    </dgm:pt>
    <dgm:pt modelId="{660CC7A8-21A8-DF42-B8A5-79C1B4098D37}" type="pres">
      <dgm:prSet presAssocID="{82CF15C8-1F13-4248-B09D-A5D1942BB934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61469CC-CAB0-ED4F-B401-77F6D7D542D3}" type="pres">
      <dgm:prSet presAssocID="{82CF15C8-1F13-4248-B09D-A5D1942BB934}" presName="childNode" presStyleLbl="node1" presStyleIdx="2" presStyleCnt="5">
        <dgm:presLayoutVars>
          <dgm:bulletEnabled val="1"/>
        </dgm:presLayoutVars>
      </dgm:prSet>
      <dgm:spPr/>
    </dgm:pt>
    <dgm:pt modelId="{B4C479AE-7D42-504E-8ADC-C20A4A0E1C5F}" type="pres">
      <dgm:prSet presAssocID="{244DE922-8EFE-BD41-A86D-CE08C66FB383}" presName="hSp" presStyleCnt="0"/>
      <dgm:spPr/>
    </dgm:pt>
    <dgm:pt modelId="{F082A3E8-C62D-2247-AC6E-2FFE51B26AFC}" type="pres">
      <dgm:prSet presAssocID="{244DE922-8EFE-BD41-A86D-CE08C66FB383}" presName="vProcSp" presStyleCnt="0"/>
      <dgm:spPr/>
    </dgm:pt>
    <dgm:pt modelId="{803FE186-5595-744B-9F73-014473032E6C}" type="pres">
      <dgm:prSet presAssocID="{244DE922-8EFE-BD41-A86D-CE08C66FB383}" presName="vSp1" presStyleCnt="0"/>
      <dgm:spPr/>
    </dgm:pt>
    <dgm:pt modelId="{2FB0FBF8-92A5-ED4B-AE33-17FB27DF68E8}" type="pres">
      <dgm:prSet presAssocID="{244DE922-8EFE-BD41-A86D-CE08C66FB383}" presName="simulatedConn" presStyleLbl="solidFgAcc1" presStyleIdx="2" presStyleCnt="4"/>
      <dgm:spPr>
        <a:xfrm rot="5400000">
          <a:off x="435024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8A7A786-70A3-1746-985E-E3786AA3804B}" type="pres">
      <dgm:prSet presAssocID="{244DE922-8EFE-BD41-A86D-CE08C66FB383}" presName="vSp2" presStyleCnt="0"/>
      <dgm:spPr/>
    </dgm:pt>
    <dgm:pt modelId="{3A6E6A5C-3770-5C4E-B31C-DE3D2A394950}" type="pres">
      <dgm:prSet presAssocID="{244DE922-8EFE-BD41-A86D-CE08C66FB383}" presName="sibTrans" presStyleCnt="0"/>
      <dgm:spPr/>
    </dgm:pt>
    <dgm:pt modelId="{D42A2B4C-539D-8047-AA5E-CBBFCF10E7AC}" type="pres">
      <dgm:prSet presAssocID="{FD09AFD2-3DC0-D04C-BD73-46AAC344FAB8}" presName="compositeNode" presStyleCnt="0">
        <dgm:presLayoutVars>
          <dgm:bulletEnabled val="1"/>
        </dgm:presLayoutVars>
      </dgm:prSet>
      <dgm:spPr/>
    </dgm:pt>
    <dgm:pt modelId="{83AC6EE8-2A6A-C44F-A36F-2D642544406E}" type="pres">
      <dgm:prSet presAssocID="{FD09AFD2-3DC0-D04C-BD73-46AAC344FAB8}" presName="bgRect" presStyleLbl="node1" presStyleIdx="3" presStyleCnt="5"/>
      <dgm:spPr/>
    </dgm:pt>
    <dgm:pt modelId="{D602AE19-97A5-B845-80B9-3F4C0D39087B}" type="pres">
      <dgm:prSet presAssocID="{FD09AFD2-3DC0-D04C-BD73-46AAC344FAB8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D0F39E11-AB5B-1549-BA3D-ED6BD5BF53EE}" type="pres">
      <dgm:prSet presAssocID="{FD09AFD2-3DC0-D04C-BD73-46AAC344FAB8}" presName="childNode" presStyleLbl="node1" presStyleIdx="3" presStyleCnt="5">
        <dgm:presLayoutVars>
          <dgm:bulletEnabled val="1"/>
        </dgm:presLayoutVars>
      </dgm:prSet>
      <dgm:spPr/>
    </dgm:pt>
    <dgm:pt modelId="{FC2B5D3C-9AC2-2644-BF4B-A3F09DEEEA5E}" type="pres">
      <dgm:prSet presAssocID="{A6502A1C-390A-2B47-8EBD-B0DCFEF1ECBF}" presName="hSp" presStyleCnt="0"/>
      <dgm:spPr/>
    </dgm:pt>
    <dgm:pt modelId="{CA351197-84C1-FB4E-9F7C-2C8B2945AA78}" type="pres">
      <dgm:prSet presAssocID="{A6502A1C-390A-2B47-8EBD-B0DCFEF1ECBF}" presName="vProcSp" presStyleCnt="0"/>
      <dgm:spPr/>
    </dgm:pt>
    <dgm:pt modelId="{6796B8B3-6EA1-C94E-99AB-58E0EB8D5F97}" type="pres">
      <dgm:prSet presAssocID="{A6502A1C-390A-2B47-8EBD-B0DCFEF1ECBF}" presName="vSp1" presStyleCnt="0"/>
      <dgm:spPr/>
    </dgm:pt>
    <dgm:pt modelId="{B2E45524-4475-B74F-801B-B278A247738B}" type="pres">
      <dgm:prSet presAssocID="{A6502A1C-390A-2B47-8EBD-B0DCFEF1ECBF}" presName="simulatedConn" presStyleLbl="solidFgAcc1" presStyleIdx="3" presStyleCnt="4"/>
      <dgm:spPr>
        <a:xfrm rot="5400000">
          <a:off x="583885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8AAC71D-041E-0247-A84C-CEDEC07416A6}" type="pres">
      <dgm:prSet presAssocID="{A6502A1C-390A-2B47-8EBD-B0DCFEF1ECBF}" presName="vSp2" presStyleCnt="0"/>
      <dgm:spPr/>
    </dgm:pt>
    <dgm:pt modelId="{8518D427-F4E3-784D-9493-7C4B6F085F49}" type="pres">
      <dgm:prSet presAssocID="{A6502A1C-390A-2B47-8EBD-B0DCFEF1ECBF}" presName="sibTrans" presStyleCnt="0"/>
      <dgm:spPr/>
    </dgm:pt>
    <dgm:pt modelId="{A517B307-8D02-0948-84F5-581A7EE22862}" type="pres">
      <dgm:prSet presAssocID="{6994FBDB-C954-C042-A548-42251D69188B}" presName="compositeNode" presStyleCnt="0">
        <dgm:presLayoutVars>
          <dgm:bulletEnabled val="1"/>
        </dgm:presLayoutVars>
      </dgm:prSet>
      <dgm:spPr/>
    </dgm:pt>
    <dgm:pt modelId="{EC5ED897-6DF7-4D46-A862-C4F539649D5E}" type="pres">
      <dgm:prSet presAssocID="{6994FBDB-C954-C042-A548-42251D69188B}" presName="bgRect" presStyleLbl="node1" presStyleIdx="4" presStyleCnt="5"/>
      <dgm:spPr/>
    </dgm:pt>
    <dgm:pt modelId="{5DCDA0CA-B8D9-C343-8288-40B5DB67A9AC}" type="pres">
      <dgm:prSet presAssocID="{6994FBDB-C954-C042-A548-42251D69188B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90A3C866-AB9C-F64F-8587-DBAFAD305CB9}" type="pres">
      <dgm:prSet presAssocID="{6994FBDB-C954-C042-A548-42251D69188B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1BD8C20F-C1AF-5742-9FA8-8D573FA37E14}" type="presOf" srcId="{6D0FE90A-9531-9644-89C8-1701AEAFCA4A}" destId="{C61469CC-CAB0-ED4F-B401-77F6D7D542D3}" srcOrd="0" destOrd="0" presId="urn:microsoft.com/office/officeart/2005/8/layout/hProcess7"/>
    <dgm:cxn modelId="{3B3A9218-B2A8-4C4B-B8ED-906A131DA133}" type="presOf" srcId="{82CF15C8-1F13-4248-B09D-A5D1942BB934}" destId="{C6321622-D5D4-704D-9D2D-3AC563738361}" srcOrd="0" destOrd="0" presId="urn:microsoft.com/office/officeart/2005/8/layout/hProcess7"/>
    <dgm:cxn modelId="{752E6D1A-BA5F-5446-9C3F-96CE417856EC}" type="presOf" srcId="{5FF0458D-A7DE-A14C-8012-919D8492B6FA}" destId="{90A3C866-AB9C-F64F-8587-DBAFAD305CB9}" srcOrd="0" destOrd="0" presId="urn:microsoft.com/office/officeart/2005/8/layout/hProcess7"/>
    <dgm:cxn modelId="{812FE41E-109F-C243-8E7B-359D7AA23A9A}" srcId="{D33D995F-DBE8-3C4B-A35A-252121C39764}" destId="{2651876E-082C-F043-B305-E19C2F6575A5}" srcOrd="1" destOrd="0" parTransId="{030B171A-1EE1-5A40-A524-A76001AF6D82}" sibTransId="{029BAC59-E577-B545-932D-464DA519B745}"/>
    <dgm:cxn modelId="{C78C211F-75B4-BF43-BE5B-3C0994DDF500}" type="presOf" srcId="{6994FBDB-C954-C042-A548-42251D69188B}" destId="{5DCDA0CA-B8D9-C343-8288-40B5DB67A9AC}" srcOrd="1" destOrd="0" presId="urn:microsoft.com/office/officeart/2005/8/layout/hProcess7"/>
    <dgm:cxn modelId="{E895DE3A-6E00-6741-A7FD-1CDAF7D09A80}" type="presOf" srcId="{2651876E-082C-F043-B305-E19C2F6575A5}" destId="{F0878577-1D48-5242-AB01-AFA1E654B5C2}" srcOrd="1" destOrd="0" presId="urn:microsoft.com/office/officeart/2005/8/layout/hProcess7"/>
    <dgm:cxn modelId="{AB94883D-D265-A044-AC71-1C7DE6E776E7}" srcId="{D33D995F-DBE8-3C4B-A35A-252121C39764}" destId="{1FCEF624-ECEA-BA4F-8177-BEAE020E598D}" srcOrd="0" destOrd="0" parTransId="{68A87354-4E15-4A4A-A10C-C354D4FFCC50}" sibTransId="{28835215-52CD-1442-AAD5-98CD7DC772B0}"/>
    <dgm:cxn modelId="{4EA8B45D-9931-4242-92BD-9F4BFFECCA71}" type="presOf" srcId="{2651876E-082C-F043-B305-E19C2F6575A5}" destId="{4E92D05A-7E69-B94B-938F-8CB8794072A0}" srcOrd="0" destOrd="0" presId="urn:microsoft.com/office/officeart/2005/8/layout/hProcess7"/>
    <dgm:cxn modelId="{5EF5CE41-F2DB-664F-B7AC-91A74015A950}" type="presOf" srcId="{FFA21F49-57C9-4E4B-968F-1154585DA40A}" destId="{971673C2-F47C-2B46-A180-42AE3DADCE7D}" srcOrd="0" destOrd="0" presId="urn:microsoft.com/office/officeart/2005/8/layout/hProcess7"/>
    <dgm:cxn modelId="{BE718D68-1234-714A-AA26-87F0C0A1A1B7}" type="presOf" srcId="{6994FBDB-C954-C042-A548-42251D69188B}" destId="{EC5ED897-6DF7-4D46-A862-C4F539649D5E}" srcOrd="0" destOrd="0" presId="urn:microsoft.com/office/officeart/2005/8/layout/hProcess7"/>
    <dgm:cxn modelId="{26E2806E-25E4-7F4F-A006-FFE8FA54C473}" type="presOf" srcId="{82CF15C8-1F13-4248-B09D-A5D1942BB934}" destId="{660CC7A8-21A8-DF42-B8A5-79C1B4098D37}" srcOrd="1" destOrd="0" presId="urn:microsoft.com/office/officeart/2005/8/layout/hProcess7"/>
    <dgm:cxn modelId="{DB721151-6AEE-5645-92C2-E35220D96B69}" type="presOf" srcId="{BE212C3B-20EC-9442-80C0-4233E624D91F}" destId="{D0F39E11-AB5B-1549-BA3D-ED6BD5BF53EE}" srcOrd="0" destOrd="0" presId="urn:microsoft.com/office/officeart/2005/8/layout/hProcess7"/>
    <dgm:cxn modelId="{5B88FC54-1398-DD4F-B671-7775EC46FB03}" srcId="{6994FBDB-C954-C042-A548-42251D69188B}" destId="{5FF0458D-A7DE-A14C-8012-919D8492B6FA}" srcOrd="0" destOrd="0" parTransId="{633DE8A8-A083-5248-8FF0-538020995AB6}" sibTransId="{DFD9D5EE-F93D-9940-B451-05EA72EAB14A}"/>
    <dgm:cxn modelId="{94E29990-DE78-4048-88EE-D72AAD76DD53}" srcId="{82CF15C8-1F13-4248-B09D-A5D1942BB934}" destId="{6D0FE90A-9531-9644-89C8-1701AEAFCA4A}" srcOrd="0" destOrd="0" parTransId="{0A2CB6C8-6378-DB4B-BB6B-B5F179E140C8}" sibTransId="{E00768F7-E3C5-0B48-A9FA-AB6579492E4C}"/>
    <dgm:cxn modelId="{D5308D93-3774-4F4A-8CD4-15203618CF74}" type="presOf" srcId="{FD09AFD2-3DC0-D04C-BD73-46AAC344FAB8}" destId="{83AC6EE8-2A6A-C44F-A36F-2D642544406E}" srcOrd="0" destOrd="0" presId="urn:microsoft.com/office/officeart/2005/8/layout/hProcess7"/>
    <dgm:cxn modelId="{D9434694-DE58-4F46-8451-56230A86CAFF}" type="presOf" srcId="{1FCEF624-ECEA-BA4F-8177-BEAE020E598D}" destId="{FBE84A21-20EA-014D-A097-E1B58FE98081}" srcOrd="1" destOrd="0" presId="urn:microsoft.com/office/officeart/2005/8/layout/hProcess7"/>
    <dgm:cxn modelId="{D638FF98-D1E9-9B4D-A4FE-E9D7C58E9928}" srcId="{D33D995F-DBE8-3C4B-A35A-252121C39764}" destId="{82CF15C8-1F13-4248-B09D-A5D1942BB934}" srcOrd="2" destOrd="0" parTransId="{1141B81D-1891-B14F-AE91-7A9A3B2674FF}" sibTransId="{244DE922-8EFE-BD41-A86D-CE08C66FB383}"/>
    <dgm:cxn modelId="{8BF306A7-EE24-A240-9BC2-736BF4E9CEEE}" srcId="{FD09AFD2-3DC0-D04C-BD73-46AAC344FAB8}" destId="{BE212C3B-20EC-9442-80C0-4233E624D91F}" srcOrd="0" destOrd="0" parTransId="{FE10F86D-697C-B84E-B869-DEDB8FBE8C02}" sibTransId="{F0A08EA7-BE68-8746-9C00-18B158754C6D}"/>
    <dgm:cxn modelId="{4083EEAF-88E5-5A4D-BA51-B27A54820268}" srcId="{D33D995F-DBE8-3C4B-A35A-252121C39764}" destId="{FD09AFD2-3DC0-D04C-BD73-46AAC344FAB8}" srcOrd="3" destOrd="0" parTransId="{E3A348C5-AE99-A440-BB9A-B611C8B4A3F5}" sibTransId="{A6502A1C-390A-2B47-8EBD-B0DCFEF1ECBF}"/>
    <dgm:cxn modelId="{E12414C1-FDC5-234D-B422-BAD730EBD31A}" type="presOf" srcId="{D33D995F-DBE8-3C4B-A35A-252121C39764}" destId="{04D8227A-59B3-AA46-946F-27BF0CF90D1B}" srcOrd="0" destOrd="0" presId="urn:microsoft.com/office/officeart/2005/8/layout/hProcess7"/>
    <dgm:cxn modelId="{B4DE64C9-F958-884D-BD98-A5A302F33EB0}" type="presOf" srcId="{1FCEF624-ECEA-BA4F-8177-BEAE020E598D}" destId="{FB3BF803-45EF-AA42-BDD2-E75CD6532912}" srcOrd="0" destOrd="0" presId="urn:microsoft.com/office/officeart/2005/8/layout/hProcess7"/>
    <dgm:cxn modelId="{73E58AD5-965F-8F4B-8778-FDD473A96689}" srcId="{1FCEF624-ECEA-BA4F-8177-BEAE020E598D}" destId="{FFA21F49-57C9-4E4B-968F-1154585DA40A}" srcOrd="0" destOrd="0" parTransId="{D0FB94BF-C99E-8C40-A9C2-B18B4339FE1C}" sibTransId="{E0E0F92E-B97A-C945-BE59-6ECAFCF88DE6}"/>
    <dgm:cxn modelId="{BF63E9D8-53BF-9041-A0B0-DF305FA6846C}" srcId="{D33D995F-DBE8-3C4B-A35A-252121C39764}" destId="{6994FBDB-C954-C042-A548-42251D69188B}" srcOrd="4" destOrd="0" parTransId="{42877146-CF37-E44D-BB3B-5391797FC3A8}" sibTransId="{7816673D-AC3D-5644-ADBF-D80B2FE9D5F6}"/>
    <dgm:cxn modelId="{BBE04BE8-25CD-6B40-8B23-3802764AD2B1}" type="presOf" srcId="{4275CB51-229E-024E-86CC-290E709AC992}" destId="{E2514576-F97D-7E46-B8AC-CB40BA3575E4}" srcOrd="0" destOrd="0" presId="urn:microsoft.com/office/officeart/2005/8/layout/hProcess7"/>
    <dgm:cxn modelId="{254AB2EF-45C3-CF4D-9F30-5F435B5D2A7E}" srcId="{2651876E-082C-F043-B305-E19C2F6575A5}" destId="{4275CB51-229E-024E-86CC-290E709AC992}" srcOrd="0" destOrd="0" parTransId="{831D9CB6-8A9C-4344-ABC7-EE8165132F7A}" sibTransId="{9749FF14-2A9A-7C4A-9B9E-55FEA5834A3F}"/>
    <dgm:cxn modelId="{C985ABF0-2F33-0243-AA39-BDDE7BFEFA91}" type="presOf" srcId="{FD09AFD2-3DC0-D04C-BD73-46AAC344FAB8}" destId="{D602AE19-97A5-B845-80B9-3F4C0D39087B}" srcOrd="1" destOrd="0" presId="urn:microsoft.com/office/officeart/2005/8/layout/hProcess7"/>
    <dgm:cxn modelId="{F06AD304-B426-DA4A-BAAA-7605A193A4C7}" type="presParOf" srcId="{04D8227A-59B3-AA46-946F-27BF0CF90D1B}" destId="{D0117222-BF8F-DF49-87E8-4DE8ADFF9D15}" srcOrd="0" destOrd="0" presId="urn:microsoft.com/office/officeart/2005/8/layout/hProcess7"/>
    <dgm:cxn modelId="{D4A5B4BB-E2D5-E043-BBFF-4350CC853E2F}" type="presParOf" srcId="{D0117222-BF8F-DF49-87E8-4DE8ADFF9D15}" destId="{FB3BF803-45EF-AA42-BDD2-E75CD6532912}" srcOrd="0" destOrd="0" presId="urn:microsoft.com/office/officeart/2005/8/layout/hProcess7"/>
    <dgm:cxn modelId="{3390E578-E297-0442-873E-7AB522243D52}" type="presParOf" srcId="{D0117222-BF8F-DF49-87E8-4DE8ADFF9D15}" destId="{FBE84A21-20EA-014D-A097-E1B58FE98081}" srcOrd="1" destOrd="0" presId="urn:microsoft.com/office/officeart/2005/8/layout/hProcess7"/>
    <dgm:cxn modelId="{93DD4602-6490-5F4C-980D-E9A81BDF9251}" type="presParOf" srcId="{D0117222-BF8F-DF49-87E8-4DE8ADFF9D15}" destId="{971673C2-F47C-2B46-A180-42AE3DADCE7D}" srcOrd="2" destOrd="0" presId="urn:microsoft.com/office/officeart/2005/8/layout/hProcess7"/>
    <dgm:cxn modelId="{5B8451D2-D650-624F-87DB-0EA63253913A}" type="presParOf" srcId="{04D8227A-59B3-AA46-946F-27BF0CF90D1B}" destId="{F5FA7BB7-15ED-2948-93DA-F1871C9189E3}" srcOrd="1" destOrd="0" presId="urn:microsoft.com/office/officeart/2005/8/layout/hProcess7"/>
    <dgm:cxn modelId="{A9A73198-3BDD-844B-852D-B3D1A8A8BA81}" type="presParOf" srcId="{04D8227A-59B3-AA46-946F-27BF0CF90D1B}" destId="{5934D96E-2C5B-AC47-A8EE-EF7774DDF158}" srcOrd="2" destOrd="0" presId="urn:microsoft.com/office/officeart/2005/8/layout/hProcess7"/>
    <dgm:cxn modelId="{A1A4A715-A199-5945-BE6F-4A4F8165EBE1}" type="presParOf" srcId="{5934D96E-2C5B-AC47-A8EE-EF7774DDF158}" destId="{3E4C296C-74C3-F04D-BE1D-37A5662C8169}" srcOrd="0" destOrd="0" presId="urn:microsoft.com/office/officeart/2005/8/layout/hProcess7"/>
    <dgm:cxn modelId="{BD14239E-45D4-3644-9ED7-F69EF967B0CF}" type="presParOf" srcId="{5934D96E-2C5B-AC47-A8EE-EF7774DDF158}" destId="{926E4446-4CD7-D94B-8D3A-223F9E75C6A3}" srcOrd="1" destOrd="0" presId="urn:microsoft.com/office/officeart/2005/8/layout/hProcess7"/>
    <dgm:cxn modelId="{EDB7FA29-D4C4-5D41-9272-FFAC638FAFD0}" type="presParOf" srcId="{5934D96E-2C5B-AC47-A8EE-EF7774DDF158}" destId="{33136572-866A-DD41-9E5A-92C6C585C9F5}" srcOrd="2" destOrd="0" presId="urn:microsoft.com/office/officeart/2005/8/layout/hProcess7"/>
    <dgm:cxn modelId="{88C79231-2DD5-EF44-BF97-C15DF35B30D1}" type="presParOf" srcId="{04D8227A-59B3-AA46-946F-27BF0CF90D1B}" destId="{2989CCDB-4248-0549-A8C8-A2AEC7C7052A}" srcOrd="3" destOrd="0" presId="urn:microsoft.com/office/officeart/2005/8/layout/hProcess7"/>
    <dgm:cxn modelId="{0BE4F055-2D10-7142-A97F-47E5CB81185C}" type="presParOf" srcId="{04D8227A-59B3-AA46-946F-27BF0CF90D1B}" destId="{7C47D2C3-BB2E-404E-8417-02BBE5F1B2C0}" srcOrd="4" destOrd="0" presId="urn:microsoft.com/office/officeart/2005/8/layout/hProcess7"/>
    <dgm:cxn modelId="{034EAD75-753A-4F47-AE30-809E11CF0E6D}" type="presParOf" srcId="{7C47D2C3-BB2E-404E-8417-02BBE5F1B2C0}" destId="{4E92D05A-7E69-B94B-938F-8CB8794072A0}" srcOrd="0" destOrd="0" presId="urn:microsoft.com/office/officeart/2005/8/layout/hProcess7"/>
    <dgm:cxn modelId="{63DA8C9C-244A-0F4E-9940-80E980478BCB}" type="presParOf" srcId="{7C47D2C3-BB2E-404E-8417-02BBE5F1B2C0}" destId="{F0878577-1D48-5242-AB01-AFA1E654B5C2}" srcOrd="1" destOrd="0" presId="urn:microsoft.com/office/officeart/2005/8/layout/hProcess7"/>
    <dgm:cxn modelId="{B8E699BA-EA48-8440-9833-4BB8BBA44124}" type="presParOf" srcId="{7C47D2C3-BB2E-404E-8417-02BBE5F1B2C0}" destId="{E2514576-F97D-7E46-B8AC-CB40BA3575E4}" srcOrd="2" destOrd="0" presId="urn:microsoft.com/office/officeart/2005/8/layout/hProcess7"/>
    <dgm:cxn modelId="{4B2DEEB1-D204-F24A-B99A-0A4B63E19527}" type="presParOf" srcId="{04D8227A-59B3-AA46-946F-27BF0CF90D1B}" destId="{602293B6-A008-C14F-B185-47DC394E7541}" srcOrd="5" destOrd="0" presId="urn:microsoft.com/office/officeart/2005/8/layout/hProcess7"/>
    <dgm:cxn modelId="{A0D0D923-463E-0F4A-B82C-70EF869CE2A4}" type="presParOf" srcId="{04D8227A-59B3-AA46-946F-27BF0CF90D1B}" destId="{E1B70292-BE04-734D-BF9D-9F2444F092EE}" srcOrd="6" destOrd="0" presId="urn:microsoft.com/office/officeart/2005/8/layout/hProcess7"/>
    <dgm:cxn modelId="{BDAE1FAC-3C1A-0A42-BC4E-B22D3C52F999}" type="presParOf" srcId="{E1B70292-BE04-734D-BF9D-9F2444F092EE}" destId="{2BFE6363-AD80-CC4C-B4FC-63E4ED3F4F6D}" srcOrd="0" destOrd="0" presId="urn:microsoft.com/office/officeart/2005/8/layout/hProcess7"/>
    <dgm:cxn modelId="{6DCA59EA-CD50-8A46-8568-DB29E8F0468C}" type="presParOf" srcId="{E1B70292-BE04-734D-BF9D-9F2444F092EE}" destId="{F8F04E18-85D5-ED4B-85C6-2149A776013F}" srcOrd="1" destOrd="0" presId="urn:microsoft.com/office/officeart/2005/8/layout/hProcess7"/>
    <dgm:cxn modelId="{9F7DF13F-7DFF-4245-BA7B-794F0BE05D62}" type="presParOf" srcId="{E1B70292-BE04-734D-BF9D-9F2444F092EE}" destId="{37ED9F8A-BD4D-864F-AFBB-BF1588C6EC05}" srcOrd="2" destOrd="0" presId="urn:microsoft.com/office/officeart/2005/8/layout/hProcess7"/>
    <dgm:cxn modelId="{3B499C84-0449-2544-91A7-1EFC3E603698}" type="presParOf" srcId="{04D8227A-59B3-AA46-946F-27BF0CF90D1B}" destId="{52CB4DE4-54A3-4542-8A0C-8833BBFBC207}" srcOrd="7" destOrd="0" presId="urn:microsoft.com/office/officeart/2005/8/layout/hProcess7"/>
    <dgm:cxn modelId="{2FA46135-0314-EA48-8051-C0F800E5AAC0}" type="presParOf" srcId="{04D8227A-59B3-AA46-946F-27BF0CF90D1B}" destId="{E4DAE931-C8B6-B745-ACD5-984A2B3DDAC4}" srcOrd="8" destOrd="0" presId="urn:microsoft.com/office/officeart/2005/8/layout/hProcess7"/>
    <dgm:cxn modelId="{86F0DCB5-26AF-5F48-8963-A703321B86A4}" type="presParOf" srcId="{E4DAE931-C8B6-B745-ACD5-984A2B3DDAC4}" destId="{C6321622-D5D4-704D-9D2D-3AC563738361}" srcOrd="0" destOrd="0" presId="urn:microsoft.com/office/officeart/2005/8/layout/hProcess7"/>
    <dgm:cxn modelId="{BF182B2E-E734-0C45-ACB5-74FDD12E8F8A}" type="presParOf" srcId="{E4DAE931-C8B6-B745-ACD5-984A2B3DDAC4}" destId="{660CC7A8-21A8-DF42-B8A5-79C1B4098D37}" srcOrd="1" destOrd="0" presId="urn:microsoft.com/office/officeart/2005/8/layout/hProcess7"/>
    <dgm:cxn modelId="{3345018A-82E6-A24A-BBD6-DF98BABD15EC}" type="presParOf" srcId="{E4DAE931-C8B6-B745-ACD5-984A2B3DDAC4}" destId="{C61469CC-CAB0-ED4F-B401-77F6D7D542D3}" srcOrd="2" destOrd="0" presId="urn:microsoft.com/office/officeart/2005/8/layout/hProcess7"/>
    <dgm:cxn modelId="{C7CFC819-5719-FB46-82C2-EB1B1D03FCCD}" type="presParOf" srcId="{04D8227A-59B3-AA46-946F-27BF0CF90D1B}" destId="{B4C479AE-7D42-504E-8ADC-C20A4A0E1C5F}" srcOrd="9" destOrd="0" presId="urn:microsoft.com/office/officeart/2005/8/layout/hProcess7"/>
    <dgm:cxn modelId="{A23E1E04-24B0-034C-A20A-81145B1D2E37}" type="presParOf" srcId="{04D8227A-59B3-AA46-946F-27BF0CF90D1B}" destId="{F082A3E8-C62D-2247-AC6E-2FFE51B26AFC}" srcOrd="10" destOrd="0" presId="urn:microsoft.com/office/officeart/2005/8/layout/hProcess7"/>
    <dgm:cxn modelId="{B68BAD60-CD9B-CF44-A830-D49D150409A0}" type="presParOf" srcId="{F082A3E8-C62D-2247-AC6E-2FFE51B26AFC}" destId="{803FE186-5595-744B-9F73-014473032E6C}" srcOrd="0" destOrd="0" presId="urn:microsoft.com/office/officeart/2005/8/layout/hProcess7"/>
    <dgm:cxn modelId="{1600DCB7-CCB5-DA43-9FC6-9F434D3BE6F7}" type="presParOf" srcId="{F082A3E8-C62D-2247-AC6E-2FFE51B26AFC}" destId="{2FB0FBF8-92A5-ED4B-AE33-17FB27DF68E8}" srcOrd="1" destOrd="0" presId="urn:microsoft.com/office/officeart/2005/8/layout/hProcess7"/>
    <dgm:cxn modelId="{416F39E1-0470-7A4B-AF9A-A986F65D42B3}" type="presParOf" srcId="{F082A3E8-C62D-2247-AC6E-2FFE51B26AFC}" destId="{58A7A786-70A3-1746-985E-E3786AA3804B}" srcOrd="2" destOrd="0" presId="urn:microsoft.com/office/officeart/2005/8/layout/hProcess7"/>
    <dgm:cxn modelId="{646E6A45-B045-0A45-8C30-90BCA5514529}" type="presParOf" srcId="{04D8227A-59B3-AA46-946F-27BF0CF90D1B}" destId="{3A6E6A5C-3770-5C4E-B31C-DE3D2A394950}" srcOrd="11" destOrd="0" presId="urn:microsoft.com/office/officeart/2005/8/layout/hProcess7"/>
    <dgm:cxn modelId="{E718C989-8914-1945-B5B7-8AEBC1326FB4}" type="presParOf" srcId="{04D8227A-59B3-AA46-946F-27BF0CF90D1B}" destId="{D42A2B4C-539D-8047-AA5E-CBBFCF10E7AC}" srcOrd="12" destOrd="0" presId="urn:microsoft.com/office/officeart/2005/8/layout/hProcess7"/>
    <dgm:cxn modelId="{B46A4315-EE28-6749-AE35-833044804A5A}" type="presParOf" srcId="{D42A2B4C-539D-8047-AA5E-CBBFCF10E7AC}" destId="{83AC6EE8-2A6A-C44F-A36F-2D642544406E}" srcOrd="0" destOrd="0" presId="urn:microsoft.com/office/officeart/2005/8/layout/hProcess7"/>
    <dgm:cxn modelId="{F4C215F0-F0A6-8540-965F-4B246CE7FB6B}" type="presParOf" srcId="{D42A2B4C-539D-8047-AA5E-CBBFCF10E7AC}" destId="{D602AE19-97A5-B845-80B9-3F4C0D39087B}" srcOrd="1" destOrd="0" presId="urn:microsoft.com/office/officeart/2005/8/layout/hProcess7"/>
    <dgm:cxn modelId="{633FADBD-7427-7640-BEA1-76130FFE9FAB}" type="presParOf" srcId="{D42A2B4C-539D-8047-AA5E-CBBFCF10E7AC}" destId="{D0F39E11-AB5B-1549-BA3D-ED6BD5BF53EE}" srcOrd="2" destOrd="0" presId="urn:microsoft.com/office/officeart/2005/8/layout/hProcess7"/>
    <dgm:cxn modelId="{B871F0EB-9DB3-D640-AE6B-06D34E2DA871}" type="presParOf" srcId="{04D8227A-59B3-AA46-946F-27BF0CF90D1B}" destId="{FC2B5D3C-9AC2-2644-BF4B-A3F09DEEEA5E}" srcOrd="13" destOrd="0" presId="urn:microsoft.com/office/officeart/2005/8/layout/hProcess7"/>
    <dgm:cxn modelId="{5D41077F-91F7-E14C-BF97-0F57D589C86B}" type="presParOf" srcId="{04D8227A-59B3-AA46-946F-27BF0CF90D1B}" destId="{CA351197-84C1-FB4E-9F7C-2C8B2945AA78}" srcOrd="14" destOrd="0" presId="urn:microsoft.com/office/officeart/2005/8/layout/hProcess7"/>
    <dgm:cxn modelId="{352E0605-608C-344A-8F22-39C093A2E3F2}" type="presParOf" srcId="{CA351197-84C1-FB4E-9F7C-2C8B2945AA78}" destId="{6796B8B3-6EA1-C94E-99AB-58E0EB8D5F97}" srcOrd="0" destOrd="0" presId="urn:microsoft.com/office/officeart/2005/8/layout/hProcess7"/>
    <dgm:cxn modelId="{66F29115-B253-CF4C-8772-3D737EE7D953}" type="presParOf" srcId="{CA351197-84C1-FB4E-9F7C-2C8B2945AA78}" destId="{B2E45524-4475-B74F-801B-B278A247738B}" srcOrd="1" destOrd="0" presId="urn:microsoft.com/office/officeart/2005/8/layout/hProcess7"/>
    <dgm:cxn modelId="{7B078514-10FC-7A4A-9F8B-25CADE04ED19}" type="presParOf" srcId="{CA351197-84C1-FB4E-9F7C-2C8B2945AA78}" destId="{08AAC71D-041E-0247-A84C-CEDEC07416A6}" srcOrd="2" destOrd="0" presId="urn:microsoft.com/office/officeart/2005/8/layout/hProcess7"/>
    <dgm:cxn modelId="{077DFB0D-284C-4F41-8264-CAAE3ED8E032}" type="presParOf" srcId="{04D8227A-59B3-AA46-946F-27BF0CF90D1B}" destId="{8518D427-F4E3-784D-9493-7C4B6F085F49}" srcOrd="15" destOrd="0" presId="urn:microsoft.com/office/officeart/2005/8/layout/hProcess7"/>
    <dgm:cxn modelId="{ADC86A19-70C5-4548-A11A-C7C9305519D4}" type="presParOf" srcId="{04D8227A-59B3-AA46-946F-27BF0CF90D1B}" destId="{A517B307-8D02-0948-84F5-581A7EE22862}" srcOrd="16" destOrd="0" presId="urn:microsoft.com/office/officeart/2005/8/layout/hProcess7"/>
    <dgm:cxn modelId="{E3612F1A-09A1-2640-99E3-9A0099BD928C}" type="presParOf" srcId="{A517B307-8D02-0948-84F5-581A7EE22862}" destId="{EC5ED897-6DF7-4D46-A862-C4F539649D5E}" srcOrd="0" destOrd="0" presId="urn:microsoft.com/office/officeart/2005/8/layout/hProcess7"/>
    <dgm:cxn modelId="{E60BE895-4991-9341-8108-1248B7DF3E92}" type="presParOf" srcId="{A517B307-8D02-0948-84F5-581A7EE22862}" destId="{5DCDA0CA-B8D9-C343-8288-40B5DB67A9AC}" srcOrd="1" destOrd="0" presId="urn:microsoft.com/office/officeart/2005/8/layout/hProcess7"/>
    <dgm:cxn modelId="{BA98AA01-4F22-3E41-9784-332C01D4AB25}" type="presParOf" srcId="{A517B307-8D02-0948-84F5-581A7EE22862}" destId="{90A3C866-AB9C-F64F-8587-DBAFAD305CB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DA518-BC6C-454C-8425-289DBEFA6303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2ED9815-0689-437F-AB55-8011A9589219}">
      <dgm:prSet phldrT="[Text]" custT="1"/>
      <dgm:spPr>
        <a:xfrm>
          <a:off x="3744" y="0"/>
          <a:ext cx="876537" cy="3384549"/>
        </a:xfrm>
        <a:prstGeom prst="roundRect">
          <a:avLst>
            <a:gd name="adj" fmla="val 10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 1</a:t>
          </a:r>
        </a:p>
      </dgm:t>
    </dgm:pt>
    <dgm:pt modelId="{CA69EC14-8F26-4324-9465-B228833C3D9E}" type="parTrans" cxnId="{8DB8FAB8-F8BE-4232-8E1A-61CBAFE1B3A6}">
      <dgm:prSet/>
      <dgm:spPr/>
      <dgm:t>
        <a:bodyPr/>
        <a:lstStyle/>
        <a:p>
          <a:endParaRPr lang="en-US" sz="1800"/>
        </a:p>
      </dgm:t>
    </dgm:pt>
    <dgm:pt modelId="{095AE3E2-7CB6-43CA-A532-FBE35E2C2239}" type="sibTrans" cxnId="{8DB8FAB8-F8BE-4232-8E1A-61CBAFE1B3A6}">
      <dgm:prSet/>
      <dgm:spPr/>
      <dgm:t>
        <a:bodyPr/>
        <a:lstStyle/>
        <a:p>
          <a:endParaRPr lang="en-US" sz="1800"/>
        </a:p>
      </dgm:t>
    </dgm:pt>
    <dgm:pt modelId="{4F7AD0EE-0E26-4017-9F94-86272D93EFC3}">
      <dgm:prSet phldrT="[Text]" custT="1"/>
      <dgm:spPr>
        <a:xfrm>
          <a:off x="3615079" y="0"/>
          <a:ext cx="876537" cy="3384549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</dgm:t>
    </dgm:pt>
    <dgm:pt modelId="{1B378C42-C627-4201-AE52-4BA974618512}" type="parTrans" cxnId="{EE6BF61A-B19F-4C39-8C06-B8706D9BA7BA}">
      <dgm:prSet/>
      <dgm:spPr/>
      <dgm:t>
        <a:bodyPr/>
        <a:lstStyle/>
        <a:p>
          <a:endParaRPr lang="en-US" sz="1800"/>
        </a:p>
      </dgm:t>
    </dgm:pt>
    <dgm:pt modelId="{51654D6A-95A4-4E7F-B6C4-FF063E7F512E}" type="sibTrans" cxnId="{EE6BF61A-B19F-4C39-8C06-B8706D9BA7BA}">
      <dgm:prSet/>
      <dgm:spPr/>
      <dgm:t>
        <a:bodyPr/>
        <a:lstStyle/>
        <a:p>
          <a:endParaRPr lang="en-US" sz="1800"/>
        </a:p>
      </dgm:t>
    </dgm:pt>
    <dgm:pt modelId="{DA761F70-B11F-4EA6-915D-15ADF7DDBA23}">
      <dgm:prSet phldrT="[Text]" custT="1"/>
      <dgm:spPr>
        <a:xfrm>
          <a:off x="4517912" y="0"/>
          <a:ext cx="876537" cy="3384549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05211D0-56BC-42B4-8B39-5E0986F07326}" type="parTrans" cxnId="{5EE004A5-3774-4BB1-B9EC-EDCC333FB895}">
      <dgm:prSet/>
      <dgm:spPr/>
      <dgm:t>
        <a:bodyPr/>
        <a:lstStyle/>
        <a:p>
          <a:endParaRPr lang="en-US" sz="1800"/>
        </a:p>
      </dgm:t>
    </dgm:pt>
    <dgm:pt modelId="{8B7B9245-1212-4EA2-8DBA-AB21D24D994E}" type="sibTrans" cxnId="{5EE004A5-3774-4BB1-B9EC-EDCC333FB895}">
      <dgm:prSet/>
      <dgm:spPr/>
      <dgm:t>
        <a:bodyPr/>
        <a:lstStyle/>
        <a:p>
          <a:endParaRPr lang="en-US" sz="1800"/>
        </a:p>
      </dgm:t>
    </dgm:pt>
    <dgm:pt modelId="{0C927F58-D0E1-4B01-A6B6-C603E890F398}">
      <dgm:prSet phldrT="[Text]" custT="1"/>
      <dgm:spPr>
        <a:xfrm>
          <a:off x="1809411" y="0"/>
          <a:ext cx="876537" cy="3384549"/>
        </a:xfrm>
        <a:prstGeom prst="roundRect">
          <a:avLst>
            <a:gd name="adj" fmla="val 10000"/>
          </a:avLst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endParaRPr lang="en-US" sz="18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9673275-EAE9-4B21-BD17-BA2A2DC472F8}" type="parTrans" cxnId="{CB5E5B09-20CD-4245-A349-FF2971C82599}">
      <dgm:prSet/>
      <dgm:spPr/>
      <dgm:t>
        <a:bodyPr/>
        <a:lstStyle/>
        <a:p>
          <a:endParaRPr lang="en-US" sz="1800"/>
        </a:p>
      </dgm:t>
    </dgm:pt>
    <dgm:pt modelId="{91B44C06-EF03-4B80-B764-56D43105AB17}" type="sibTrans" cxnId="{CB5E5B09-20CD-4245-A349-FF2971C82599}">
      <dgm:prSet/>
      <dgm:spPr/>
      <dgm:t>
        <a:bodyPr/>
        <a:lstStyle/>
        <a:p>
          <a:endParaRPr lang="en-US" sz="1800"/>
        </a:p>
      </dgm:t>
    </dgm:pt>
    <dgm:pt modelId="{87EBC7B2-62CC-4F4D-B8F1-6913234E01AB}">
      <dgm:prSet phldrT="[Text]" custT="1"/>
      <dgm:spPr>
        <a:xfrm>
          <a:off x="5420746" y="0"/>
          <a:ext cx="876537" cy="3384549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92074DA-5FA9-4FC5-82A0-319076547753}" type="parTrans" cxnId="{2E1A1579-A6BA-476F-822B-86009E26C1D5}">
      <dgm:prSet/>
      <dgm:spPr/>
      <dgm:t>
        <a:bodyPr/>
        <a:lstStyle/>
        <a:p>
          <a:endParaRPr lang="en-US" sz="1800"/>
        </a:p>
      </dgm:t>
    </dgm:pt>
    <dgm:pt modelId="{B3C296FB-3485-4B9E-A81F-C9229475D8E6}" type="sibTrans" cxnId="{2E1A1579-A6BA-476F-822B-86009E26C1D5}">
      <dgm:prSet/>
      <dgm:spPr/>
      <dgm:t>
        <a:bodyPr/>
        <a:lstStyle/>
        <a:p>
          <a:endParaRPr lang="en-US" sz="1800"/>
        </a:p>
      </dgm:t>
    </dgm:pt>
    <dgm:pt modelId="{EDE82B6F-CA32-4C6B-8BFB-B30D12284093}">
      <dgm:prSet phldrT="[Text]" custT="1"/>
      <dgm:spPr>
        <a:xfrm>
          <a:off x="906578" y="0"/>
          <a:ext cx="876537" cy="3384549"/>
        </a:xfrm>
        <a:prstGeom prst="roundRect">
          <a:avLst>
            <a:gd name="adj" fmla="val 10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rIns="0" anchor="t"/>
        <a:lstStyle/>
        <a:p>
          <a:pPr>
            <a:buNone/>
          </a:pPr>
          <a: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endParaRPr lang="en-US" sz="180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gm:t>
    </dgm:pt>
    <dgm:pt modelId="{9B21EF5D-1347-4E9C-B71F-5BDA8B9DA602}" type="parTrans" cxnId="{9E31DBA0-E939-49A6-A6BC-57FBA271E74D}">
      <dgm:prSet/>
      <dgm:spPr/>
      <dgm:t>
        <a:bodyPr/>
        <a:lstStyle/>
        <a:p>
          <a:endParaRPr lang="en-US" sz="1800"/>
        </a:p>
      </dgm:t>
    </dgm:pt>
    <dgm:pt modelId="{4B7087D8-60F7-45B3-90E8-83EEE7316E5B}" type="sibTrans" cxnId="{9E31DBA0-E939-49A6-A6BC-57FBA271E74D}">
      <dgm:prSet/>
      <dgm:spPr/>
      <dgm:t>
        <a:bodyPr/>
        <a:lstStyle/>
        <a:p>
          <a:endParaRPr lang="en-US" sz="1800"/>
        </a:p>
      </dgm:t>
    </dgm:pt>
    <dgm:pt modelId="{167BF358-8434-4987-B85A-37964861114E}">
      <dgm:prSet phldrT="[Text]" custT="1"/>
      <dgm:spPr>
        <a:xfrm>
          <a:off x="2712245" y="0"/>
          <a:ext cx="876537" cy="3384549"/>
        </a:xfrm>
        <a:prstGeom prst="roundRect">
          <a:avLst>
            <a:gd name="adj" fmla="val 10000"/>
          </a:avLst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rIns="0" anchor="t"/>
        <a:lstStyle/>
        <a:p>
          <a:pPr>
            <a:buNone/>
          </a:pPr>
          <a: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  <a:endParaRPr lang="en-US" sz="1800" i="1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gm:t>
    </dgm:pt>
    <dgm:pt modelId="{CAB79F3C-EB84-4F7C-A9F7-2D2507D5DBE7}" type="parTrans" cxnId="{9697DD3F-1923-415C-B9D3-CEE56720C4CC}">
      <dgm:prSet/>
      <dgm:spPr/>
      <dgm:t>
        <a:bodyPr/>
        <a:lstStyle/>
        <a:p>
          <a:endParaRPr lang="en-US" sz="1800"/>
        </a:p>
      </dgm:t>
    </dgm:pt>
    <dgm:pt modelId="{23117442-D303-468D-9B1A-74E04914477C}" type="sibTrans" cxnId="{9697DD3F-1923-415C-B9D3-CEE56720C4CC}">
      <dgm:prSet/>
      <dgm:spPr/>
      <dgm:t>
        <a:bodyPr/>
        <a:lstStyle/>
        <a:p>
          <a:endParaRPr lang="en-US" sz="1800"/>
        </a:p>
      </dgm:t>
    </dgm:pt>
    <dgm:pt modelId="{5DE23A1F-B828-4AED-93AF-CB385BE40F90}">
      <dgm:prSet phldrT="[Text]" custT="1"/>
      <dgm:spPr>
        <a:xfrm>
          <a:off x="6323579" y="0"/>
          <a:ext cx="876537" cy="3384549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5</a:t>
          </a:r>
        </a:p>
      </dgm:t>
    </dgm:pt>
    <dgm:pt modelId="{AC415565-C001-469D-988D-42CCD55DFDCC}" type="parTrans" cxnId="{57F181F1-6B71-4EAF-824A-3C3569D63AC5}">
      <dgm:prSet/>
      <dgm:spPr/>
      <dgm:t>
        <a:bodyPr/>
        <a:lstStyle/>
        <a:p>
          <a:endParaRPr lang="en-US" sz="1800"/>
        </a:p>
      </dgm:t>
    </dgm:pt>
    <dgm:pt modelId="{4F72BF1C-5C6D-4106-A1C4-ECB77BA1216C}" type="sibTrans" cxnId="{57F181F1-6B71-4EAF-824A-3C3569D63AC5}">
      <dgm:prSet/>
      <dgm:spPr/>
      <dgm:t>
        <a:bodyPr/>
        <a:lstStyle/>
        <a:p>
          <a:endParaRPr lang="en-US" sz="1800"/>
        </a:p>
      </dgm:t>
    </dgm:pt>
    <dgm:pt modelId="{15FAF609-EF06-4219-A9A5-579532B2B0F5}">
      <dgm:prSet phldrT="[Text]" custT="1"/>
      <dgm:spPr>
        <a:xfrm>
          <a:off x="7226413" y="0"/>
          <a:ext cx="876537" cy="3384549"/>
        </a:xfrm>
        <a:prstGeom prst="roundRect">
          <a:avLst>
            <a:gd name="adj" fmla="val 10000"/>
          </a:avLst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endParaRPr lang="en-US" sz="1800" i="1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gm:t>
    </dgm:pt>
    <dgm:pt modelId="{D2885B8D-6C0A-4181-92C1-3B3291BDFB29}" type="parTrans" cxnId="{49844915-79B7-4760-B8A6-6358800639E0}">
      <dgm:prSet/>
      <dgm:spPr/>
      <dgm:t>
        <a:bodyPr/>
        <a:lstStyle/>
        <a:p>
          <a:endParaRPr lang="en-US" sz="1800"/>
        </a:p>
      </dgm:t>
    </dgm:pt>
    <dgm:pt modelId="{6DF72718-445E-4FDC-B1E6-DF26AB44A9AF}" type="sibTrans" cxnId="{49844915-79B7-4760-B8A6-6358800639E0}">
      <dgm:prSet/>
      <dgm:spPr/>
      <dgm:t>
        <a:bodyPr/>
        <a:lstStyle/>
        <a:p>
          <a:endParaRPr lang="en-US" sz="1800"/>
        </a:p>
      </dgm:t>
    </dgm:pt>
    <dgm:pt modelId="{312AC8EC-3989-4E6B-A34C-4A44971F8422}">
      <dgm:prSet phldrT="[Text]" custT="1"/>
      <dgm:spPr>
        <a:xfrm>
          <a:off x="8129246" y="0"/>
          <a:ext cx="876537" cy="3384549"/>
        </a:xfrm>
        <a:prstGeom prst="roundRect">
          <a:avLst>
            <a:gd name="adj" fmla="val 10000"/>
          </a:avLst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en-US" sz="1800" i="1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Revising for the year ahead</a:t>
          </a:r>
        </a:p>
      </dgm:t>
    </dgm:pt>
    <dgm:pt modelId="{4C6EC9C3-231F-4CE7-B7C6-B9BD23DC1532}" type="parTrans" cxnId="{4A8A7912-19DD-4170-BE92-5B4CEA10F0F4}">
      <dgm:prSet/>
      <dgm:spPr/>
      <dgm:t>
        <a:bodyPr/>
        <a:lstStyle/>
        <a:p>
          <a:endParaRPr lang="en-US" sz="1800"/>
        </a:p>
      </dgm:t>
    </dgm:pt>
    <dgm:pt modelId="{9CD2B463-8A90-4055-A6A7-74FFBC8F1CA8}" type="sibTrans" cxnId="{4A8A7912-19DD-4170-BE92-5B4CEA10F0F4}">
      <dgm:prSet/>
      <dgm:spPr/>
      <dgm:t>
        <a:bodyPr/>
        <a:lstStyle/>
        <a:p>
          <a:endParaRPr lang="en-US" sz="1800"/>
        </a:p>
      </dgm:t>
    </dgm:pt>
    <dgm:pt modelId="{700DEE2E-009E-4920-8919-3EBA1BD25605}" type="pres">
      <dgm:prSet presAssocID="{76CDA518-BC6C-454C-8425-289DBEFA6303}" presName="Name0" presStyleCnt="0">
        <dgm:presLayoutVars>
          <dgm:dir/>
          <dgm:resizeHandles val="exact"/>
        </dgm:presLayoutVars>
      </dgm:prSet>
      <dgm:spPr/>
    </dgm:pt>
    <dgm:pt modelId="{6CA53C31-027B-47B6-99A7-1B4548807CCF}" type="pres">
      <dgm:prSet presAssocID="{76CDA518-BC6C-454C-8425-289DBEFA6303}" presName="fgShape" presStyleLbl="fgShp" presStyleIdx="0" presStyleCnt="1" custScaleY="72067" custLinFactNeighborX="-58" custLinFactNeighborY="5601"/>
      <dgm:spPr>
        <a:xfrm>
          <a:off x="355573" y="2806979"/>
          <a:ext cx="8288766" cy="365871"/>
        </a:xfrm>
        <a:prstGeom prst="rightArrow">
          <a:avLst/>
        </a:prstGeom>
        <a:solidFill>
          <a:srgbClr val="8679E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74004DD-83D6-490F-8C13-1D7113C388B6}" type="pres">
      <dgm:prSet presAssocID="{76CDA518-BC6C-454C-8425-289DBEFA6303}" presName="linComp" presStyleCnt="0"/>
      <dgm:spPr/>
    </dgm:pt>
    <dgm:pt modelId="{1596B23E-FF3A-4F13-8B81-DB82401CB8A2}" type="pres">
      <dgm:prSet presAssocID="{82ED9815-0689-437F-AB55-8011A9589219}" presName="compNode" presStyleCnt="0"/>
      <dgm:spPr/>
    </dgm:pt>
    <dgm:pt modelId="{33027701-4552-4E82-B8B5-201818F384E1}" type="pres">
      <dgm:prSet presAssocID="{82ED9815-0689-437F-AB55-8011A9589219}" presName="bkgdShape" presStyleLbl="node1" presStyleIdx="0" presStyleCnt="10"/>
      <dgm:spPr/>
    </dgm:pt>
    <dgm:pt modelId="{80C6CD21-4D30-4F02-A5E3-108A4E386C2A}" type="pres">
      <dgm:prSet presAssocID="{82ED9815-0689-437F-AB55-8011A9589219}" presName="nodeTx" presStyleLbl="node1" presStyleIdx="0" presStyleCnt="10">
        <dgm:presLayoutVars>
          <dgm:bulletEnabled val="1"/>
        </dgm:presLayoutVars>
      </dgm:prSet>
      <dgm:spPr/>
    </dgm:pt>
    <dgm:pt modelId="{76216FFC-B42E-47B5-BEF6-E584E61758BE}" type="pres">
      <dgm:prSet presAssocID="{82ED9815-0689-437F-AB55-8011A9589219}" presName="invisiNode" presStyleLbl="node1" presStyleIdx="0" presStyleCnt="10"/>
      <dgm:spPr/>
    </dgm:pt>
    <dgm:pt modelId="{0304F202-A9F3-479D-BEB1-3ABB9CCAFAF9}" type="pres">
      <dgm:prSet presAssocID="{82ED9815-0689-437F-AB55-8011A9589219}" presName="imagNode" presStyleLbl="fgImgPlace1" presStyleIdx="0" presStyleCnt="10"/>
      <dgm:spPr>
        <a:xfrm>
          <a:off x="30040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403F713-81E6-4AE7-B3A1-1A307AF769A8}" type="pres">
      <dgm:prSet presAssocID="{095AE3E2-7CB6-43CA-A532-FBE35E2C2239}" presName="sibTrans" presStyleLbl="sibTrans2D1" presStyleIdx="0" presStyleCnt="0"/>
      <dgm:spPr/>
    </dgm:pt>
    <dgm:pt modelId="{B9908DC9-75CD-470F-86E2-F7B565FA29D9}" type="pres">
      <dgm:prSet presAssocID="{EDE82B6F-CA32-4C6B-8BFB-B30D12284093}" presName="compNode" presStyleCnt="0"/>
      <dgm:spPr/>
    </dgm:pt>
    <dgm:pt modelId="{FA06BBCE-464F-4266-B09B-D42E3ACE62C5}" type="pres">
      <dgm:prSet presAssocID="{EDE82B6F-CA32-4C6B-8BFB-B30D12284093}" presName="bkgdShape" presStyleLbl="node1" presStyleIdx="1" presStyleCnt="10"/>
      <dgm:spPr/>
    </dgm:pt>
    <dgm:pt modelId="{4010F67F-62A0-45F8-9086-6325303267DE}" type="pres">
      <dgm:prSet presAssocID="{EDE82B6F-CA32-4C6B-8BFB-B30D12284093}" presName="nodeTx" presStyleLbl="node1" presStyleIdx="1" presStyleCnt="10">
        <dgm:presLayoutVars>
          <dgm:bulletEnabled val="1"/>
        </dgm:presLayoutVars>
      </dgm:prSet>
      <dgm:spPr/>
    </dgm:pt>
    <dgm:pt modelId="{BA70FC0A-0E40-43D4-9CED-0E9CD2687E95}" type="pres">
      <dgm:prSet presAssocID="{EDE82B6F-CA32-4C6B-8BFB-B30D12284093}" presName="invisiNode" presStyleLbl="node1" presStyleIdx="1" presStyleCnt="10"/>
      <dgm:spPr/>
    </dgm:pt>
    <dgm:pt modelId="{AF799562-D0FE-4304-8CBE-F6EBFAE4013A}" type="pres">
      <dgm:prSet presAssocID="{EDE82B6F-CA32-4C6B-8BFB-B30D12284093}" presName="imagNode" presStyleLbl="fgImgPlace1" presStyleIdx="1" presStyleCnt="10"/>
      <dgm:spPr>
        <a:xfrm>
          <a:off x="932874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20E0897-60F4-4FE7-BB5B-EC1118AD18C4}" type="pres">
      <dgm:prSet presAssocID="{4B7087D8-60F7-45B3-90E8-83EEE7316E5B}" presName="sibTrans" presStyleLbl="sibTrans2D1" presStyleIdx="0" presStyleCnt="0"/>
      <dgm:spPr/>
    </dgm:pt>
    <dgm:pt modelId="{D8032356-C94D-4EB5-BD43-52AF1F0DC0DA}" type="pres">
      <dgm:prSet presAssocID="{0C927F58-D0E1-4B01-A6B6-C603E890F398}" presName="compNode" presStyleCnt="0"/>
      <dgm:spPr/>
    </dgm:pt>
    <dgm:pt modelId="{991FE780-09B4-437E-87F1-633B9F17E51A}" type="pres">
      <dgm:prSet presAssocID="{0C927F58-D0E1-4B01-A6B6-C603E890F398}" presName="bkgdShape" presStyleLbl="node1" presStyleIdx="2" presStyleCnt="10"/>
      <dgm:spPr/>
    </dgm:pt>
    <dgm:pt modelId="{9214762E-771B-4644-B4EF-48158964CAF7}" type="pres">
      <dgm:prSet presAssocID="{0C927F58-D0E1-4B01-A6B6-C603E890F398}" presName="nodeTx" presStyleLbl="node1" presStyleIdx="2" presStyleCnt="10">
        <dgm:presLayoutVars>
          <dgm:bulletEnabled val="1"/>
        </dgm:presLayoutVars>
      </dgm:prSet>
      <dgm:spPr/>
    </dgm:pt>
    <dgm:pt modelId="{FB25865C-F5C6-44CB-B4D2-3814AA594E66}" type="pres">
      <dgm:prSet presAssocID="{0C927F58-D0E1-4B01-A6B6-C603E890F398}" presName="invisiNode" presStyleLbl="node1" presStyleIdx="2" presStyleCnt="10"/>
      <dgm:spPr/>
    </dgm:pt>
    <dgm:pt modelId="{069CDC01-BE12-484D-9486-671E87A5E1A9}" type="pres">
      <dgm:prSet presAssocID="{0C927F58-D0E1-4B01-A6B6-C603E890F398}" presName="imagNode" presStyleLbl="fgImgPlace1" presStyleIdx="2" presStyleCnt="10"/>
      <dgm:spPr>
        <a:xfrm>
          <a:off x="1835708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F0423FB-D68E-4585-AD64-427F976129F3}" type="pres">
      <dgm:prSet presAssocID="{91B44C06-EF03-4B80-B764-56D43105AB17}" presName="sibTrans" presStyleLbl="sibTrans2D1" presStyleIdx="0" presStyleCnt="0"/>
      <dgm:spPr/>
    </dgm:pt>
    <dgm:pt modelId="{67FA1698-9E24-4229-A2FA-F4674B67919C}" type="pres">
      <dgm:prSet presAssocID="{167BF358-8434-4987-B85A-37964861114E}" presName="compNode" presStyleCnt="0"/>
      <dgm:spPr/>
    </dgm:pt>
    <dgm:pt modelId="{2E70E187-B08A-486D-8A45-C8A232CC337A}" type="pres">
      <dgm:prSet presAssocID="{167BF358-8434-4987-B85A-37964861114E}" presName="bkgdShape" presStyleLbl="node1" presStyleIdx="3" presStyleCnt="10"/>
      <dgm:spPr/>
    </dgm:pt>
    <dgm:pt modelId="{0B0F9D5E-01B5-4D70-8912-3735DC726156}" type="pres">
      <dgm:prSet presAssocID="{167BF358-8434-4987-B85A-37964861114E}" presName="nodeTx" presStyleLbl="node1" presStyleIdx="3" presStyleCnt="10">
        <dgm:presLayoutVars>
          <dgm:bulletEnabled val="1"/>
        </dgm:presLayoutVars>
      </dgm:prSet>
      <dgm:spPr/>
    </dgm:pt>
    <dgm:pt modelId="{FC7B3C5D-EC91-4467-AF60-0E5515B36ED2}" type="pres">
      <dgm:prSet presAssocID="{167BF358-8434-4987-B85A-37964861114E}" presName="invisiNode" presStyleLbl="node1" presStyleIdx="3" presStyleCnt="10"/>
      <dgm:spPr/>
    </dgm:pt>
    <dgm:pt modelId="{640B4EA2-5D13-4CA1-86A9-3221B0994580}" type="pres">
      <dgm:prSet presAssocID="{167BF358-8434-4987-B85A-37964861114E}" presName="imagNode" presStyleLbl="fgImgPlace1" presStyleIdx="3" presStyleCnt="10"/>
      <dgm:spPr>
        <a:xfrm>
          <a:off x="2738541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2BB5058-E676-44FD-8396-B1C6E9350E2F}" type="pres">
      <dgm:prSet presAssocID="{23117442-D303-468D-9B1A-74E04914477C}" presName="sibTrans" presStyleLbl="sibTrans2D1" presStyleIdx="0" presStyleCnt="0"/>
      <dgm:spPr/>
    </dgm:pt>
    <dgm:pt modelId="{44F6A7E9-A24E-43F1-8876-7D150D31E9D4}" type="pres">
      <dgm:prSet presAssocID="{4F7AD0EE-0E26-4017-9F94-86272D93EFC3}" presName="compNode" presStyleCnt="0"/>
      <dgm:spPr/>
    </dgm:pt>
    <dgm:pt modelId="{0F17CE07-4E74-4F15-86EB-6C6567CBA919}" type="pres">
      <dgm:prSet presAssocID="{4F7AD0EE-0E26-4017-9F94-86272D93EFC3}" presName="bkgdShape" presStyleLbl="node1" presStyleIdx="4" presStyleCnt="10"/>
      <dgm:spPr/>
    </dgm:pt>
    <dgm:pt modelId="{8D07021B-273A-4B9A-9F4E-3DC526DA65BD}" type="pres">
      <dgm:prSet presAssocID="{4F7AD0EE-0E26-4017-9F94-86272D93EFC3}" presName="nodeTx" presStyleLbl="node1" presStyleIdx="4" presStyleCnt="10">
        <dgm:presLayoutVars>
          <dgm:bulletEnabled val="1"/>
        </dgm:presLayoutVars>
      </dgm:prSet>
      <dgm:spPr/>
    </dgm:pt>
    <dgm:pt modelId="{D5E502C2-DE8D-4346-877A-9C40A3864E73}" type="pres">
      <dgm:prSet presAssocID="{4F7AD0EE-0E26-4017-9F94-86272D93EFC3}" presName="invisiNode" presStyleLbl="node1" presStyleIdx="4" presStyleCnt="10"/>
      <dgm:spPr/>
    </dgm:pt>
    <dgm:pt modelId="{1722C8D5-9191-4617-9A5C-B2D813A9D915}" type="pres">
      <dgm:prSet presAssocID="{4F7AD0EE-0E26-4017-9F94-86272D93EFC3}" presName="imagNode" presStyleLbl="fgImgPlace1" presStyleIdx="4" presStyleCnt="10"/>
      <dgm:spPr>
        <a:xfrm>
          <a:off x="3641375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BD88C52-2018-48D1-9314-C17CB78960E1}" type="pres">
      <dgm:prSet presAssocID="{51654D6A-95A4-4E7F-B6C4-FF063E7F512E}" presName="sibTrans" presStyleLbl="sibTrans2D1" presStyleIdx="0" presStyleCnt="0"/>
      <dgm:spPr/>
    </dgm:pt>
    <dgm:pt modelId="{0F54D2C3-2473-46B1-B62D-6D975835F768}" type="pres">
      <dgm:prSet presAssocID="{DA761F70-B11F-4EA6-915D-15ADF7DDBA23}" presName="compNode" presStyleCnt="0"/>
      <dgm:spPr/>
    </dgm:pt>
    <dgm:pt modelId="{7DF9CCCA-3B9D-4598-9B0D-5726972F0780}" type="pres">
      <dgm:prSet presAssocID="{DA761F70-B11F-4EA6-915D-15ADF7DDBA23}" presName="bkgdShape" presStyleLbl="node1" presStyleIdx="5" presStyleCnt="10"/>
      <dgm:spPr>
        <a:xfrm>
          <a:off x="4517912" y="0"/>
          <a:ext cx="876537" cy="3384549"/>
        </a:xfrm>
        <a:prstGeom prst="roundRect">
          <a:avLst>
            <a:gd name="adj" fmla="val 10000"/>
          </a:avLst>
        </a:prstGeom>
      </dgm:spPr>
    </dgm:pt>
    <dgm:pt modelId="{3A3CCAAA-9391-4727-92C0-D8017A0163A3}" type="pres">
      <dgm:prSet presAssocID="{DA761F70-B11F-4EA6-915D-15ADF7DDBA23}" presName="nodeTx" presStyleLbl="node1" presStyleIdx="5" presStyleCnt="10">
        <dgm:presLayoutVars>
          <dgm:bulletEnabled val="1"/>
        </dgm:presLayoutVars>
      </dgm:prSet>
      <dgm:spPr/>
    </dgm:pt>
    <dgm:pt modelId="{57AF0E7A-6E2A-4DFD-8782-FF6ACFBFE49A}" type="pres">
      <dgm:prSet presAssocID="{DA761F70-B11F-4EA6-915D-15ADF7DDBA23}" presName="invisiNode" presStyleLbl="node1" presStyleIdx="5" presStyleCnt="10"/>
      <dgm:spPr/>
    </dgm:pt>
    <dgm:pt modelId="{0ED1F304-354B-4320-B27C-70A3951670CA}" type="pres">
      <dgm:prSet presAssocID="{DA761F70-B11F-4EA6-915D-15ADF7DDBA23}" presName="imagNode" presStyleLbl="fgImgPlace1" presStyleIdx="5" presStyleCnt="10"/>
      <dgm:spPr>
        <a:xfrm>
          <a:off x="4544208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27" r="-3073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BFDB655-8D21-4995-B102-9474CBAFCA39}" type="pres">
      <dgm:prSet presAssocID="{8B7B9245-1212-4EA2-8DBA-AB21D24D994E}" presName="sibTrans" presStyleLbl="sibTrans2D1" presStyleIdx="0" presStyleCnt="0"/>
      <dgm:spPr/>
    </dgm:pt>
    <dgm:pt modelId="{E3D4926D-D56C-4D55-82B1-FA30BBB9C0E6}" type="pres">
      <dgm:prSet presAssocID="{87EBC7B2-62CC-4F4D-B8F1-6913234E01AB}" presName="compNode" presStyleCnt="0"/>
      <dgm:spPr/>
    </dgm:pt>
    <dgm:pt modelId="{1E2AF601-0E14-41E6-A130-E7A0A9003234}" type="pres">
      <dgm:prSet presAssocID="{87EBC7B2-62CC-4F4D-B8F1-6913234E01AB}" presName="bkgdShape" presStyleLbl="node1" presStyleIdx="6" presStyleCnt="10"/>
      <dgm:spPr>
        <a:xfrm>
          <a:off x="5420746" y="0"/>
          <a:ext cx="876537" cy="3384549"/>
        </a:xfrm>
        <a:prstGeom prst="roundRect">
          <a:avLst>
            <a:gd name="adj" fmla="val 10000"/>
          </a:avLst>
        </a:prstGeom>
      </dgm:spPr>
    </dgm:pt>
    <dgm:pt modelId="{EFEA8269-3FA8-4E67-A41C-D7364A1F0F81}" type="pres">
      <dgm:prSet presAssocID="{87EBC7B2-62CC-4F4D-B8F1-6913234E01AB}" presName="nodeTx" presStyleLbl="node1" presStyleIdx="6" presStyleCnt="10">
        <dgm:presLayoutVars>
          <dgm:bulletEnabled val="1"/>
        </dgm:presLayoutVars>
      </dgm:prSet>
      <dgm:spPr/>
    </dgm:pt>
    <dgm:pt modelId="{0EA924EF-8D1F-47B0-BF16-25A8EDEA9546}" type="pres">
      <dgm:prSet presAssocID="{87EBC7B2-62CC-4F4D-B8F1-6913234E01AB}" presName="invisiNode" presStyleLbl="node1" presStyleIdx="6" presStyleCnt="10"/>
      <dgm:spPr/>
    </dgm:pt>
    <dgm:pt modelId="{92DE6F99-74F9-48AD-8F0A-3356A4758B7E}" type="pres">
      <dgm:prSet presAssocID="{87EBC7B2-62CC-4F4D-B8F1-6913234E01AB}" presName="imagNode" presStyleLbl="fgImgPlace1" presStyleIdx="6" presStyleCnt="10"/>
      <dgm:spPr>
        <a:xfrm>
          <a:off x="5447042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17" r="-895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1BE973D-2666-428F-968A-6FB64469B94A}" type="pres">
      <dgm:prSet presAssocID="{B3C296FB-3485-4B9E-A81F-C9229475D8E6}" presName="sibTrans" presStyleLbl="sibTrans2D1" presStyleIdx="0" presStyleCnt="0"/>
      <dgm:spPr/>
    </dgm:pt>
    <dgm:pt modelId="{FB0C6E0C-92BE-4A54-B44D-FD3B9DEFEEF5}" type="pres">
      <dgm:prSet presAssocID="{5DE23A1F-B828-4AED-93AF-CB385BE40F90}" presName="compNode" presStyleCnt="0"/>
      <dgm:spPr/>
    </dgm:pt>
    <dgm:pt modelId="{620747C8-B56B-4616-9A1D-BDC76FE2232C}" type="pres">
      <dgm:prSet presAssocID="{5DE23A1F-B828-4AED-93AF-CB385BE40F90}" presName="bkgdShape" presStyleLbl="node1" presStyleIdx="7" presStyleCnt="10"/>
      <dgm:spPr>
        <a:xfrm>
          <a:off x="6323579" y="0"/>
          <a:ext cx="876537" cy="3384549"/>
        </a:xfrm>
        <a:prstGeom prst="roundRect">
          <a:avLst>
            <a:gd name="adj" fmla="val 10000"/>
          </a:avLst>
        </a:prstGeom>
      </dgm:spPr>
    </dgm:pt>
    <dgm:pt modelId="{597A3276-0637-471F-8C39-62B3791F94E7}" type="pres">
      <dgm:prSet presAssocID="{5DE23A1F-B828-4AED-93AF-CB385BE40F90}" presName="nodeTx" presStyleLbl="node1" presStyleIdx="7" presStyleCnt="10">
        <dgm:presLayoutVars>
          <dgm:bulletEnabled val="1"/>
        </dgm:presLayoutVars>
      </dgm:prSet>
      <dgm:spPr/>
    </dgm:pt>
    <dgm:pt modelId="{0206AF53-D451-4267-AC81-68C6CC03F37B}" type="pres">
      <dgm:prSet presAssocID="{5DE23A1F-B828-4AED-93AF-CB385BE40F90}" presName="invisiNode" presStyleLbl="node1" presStyleIdx="7" presStyleCnt="10"/>
      <dgm:spPr/>
    </dgm:pt>
    <dgm:pt modelId="{55472D87-4270-4864-9513-C4EF84F48593}" type="pres">
      <dgm:prSet presAssocID="{5DE23A1F-B828-4AED-93AF-CB385BE40F90}" presName="imagNode" presStyleLbl="fgImgPlace1" presStyleIdx="7" presStyleCnt="10"/>
      <dgm:spPr>
        <a:xfrm>
          <a:off x="6349875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80" r="88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80CC420-22A6-4967-BD0A-16B1BE5DD723}" type="pres">
      <dgm:prSet presAssocID="{4F72BF1C-5C6D-4106-A1C4-ECB77BA1216C}" presName="sibTrans" presStyleLbl="sibTrans2D1" presStyleIdx="0" presStyleCnt="0"/>
      <dgm:spPr/>
    </dgm:pt>
    <dgm:pt modelId="{3209A560-3317-4B8E-947C-607FD3DF3066}" type="pres">
      <dgm:prSet presAssocID="{15FAF609-EF06-4219-A9A5-579532B2B0F5}" presName="compNode" presStyleCnt="0"/>
      <dgm:spPr/>
    </dgm:pt>
    <dgm:pt modelId="{6C212EEF-C90E-4A39-8624-2778E48E4BE0}" type="pres">
      <dgm:prSet presAssocID="{15FAF609-EF06-4219-A9A5-579532B2B0F5}" presName="bkgdShape" presStyleLbl="node1" presStyleIdx="8" presStyleCnt="10"/>
      <dgm:spPr/>
    </dgm:pt>
    <dgm:pt modelId="{7A28B743-5308-49B7-A36D-077D307978EA}" type="pres">
      <dgm:prSet presAssocID="{15FAF609-EF06-4219-A9A5-579532B2B0F5}" presName="nodeTx" presStyleLbl="node1" presStyleIdx="8" presStyleCnt="10">
        <dgm:presLayoutVars>
          <dgm:bulletEnabled val="1"/>
        </dgm:presLayoutVars>
      </dgm:prSet>
      <dgm:spPr/>
    </dgm:pt>
    <dgm:pt modelId="{0401C330-83F7-4374-B0FE-4979745BF16D}" type="pres">
      <dgm:prSet presAssocID="{15FAF609-EF06-4219-A9A5-579532B2B0F5}" presName="invisiNode" presStyleLbl="node1" presStyleIdx="8" presStyleCnt="10"/>
      <dgm:spPr/>
    </dgm:pt>
    <dgm:pt modelId="{8B20BB08-94B1-48F9-9897-CB80CA7F6C0C}" type="pres">
      <dgm:prSet presAssocID="{15FAF609-EF06-4219-A9A5-579532B2B0F5}" presName="imagNode" presStyleLbl="fgImgPlace1" presStyleIdx="8" presStyleCnt="10"/>
      <dgm:spPr>
        <a:xfrm>
          <a:off x="7252709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9"/>
          <a:srcRect/>
          <a:stretch>
            <a:fillRect l="-9662" r="-10862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67F770D-9EE3-448C-A8A4-D441C2B590E5}" type="pres">
      <dgm:prSet presAssocID="{6DF72718-445E-4FDC-B1E6-DF26AB44A9AF}" presName="sibTrans" presStyleLbl="sibTrans2D1" presStyleIdx="0" presStyleCnt="0"/>
      <dgm:spPr/>
    </dgm:pt>
    <dgm:pt modelId="{DEE6476C-3C9B-4114-B5E6-B41D5B87BEDA}" type="pres">
      <dgm:prSet presAssocID="{312AC8EC-3989-4E6B-A34C-4A44971F8422}" presName="compNode" presStyleCnt="0"/>
      <dgm:spPr/>
    </dgm:pt>
    <dgm:pt modelId="{046C3189-9723-4D48-AB42-84F0840E98A7}" type="pres">
      <dgm:prSet presAssocID="{312AC8EC-3989-4E6B-A34C-4A44971F8422}" presName="bkgdShape" presStyleLbl="node1" presStyleIdx="9" presStyleCnt="10"/>
      <dgm:spPr/>
    </dgm:pt>
    <dgm:pt modelId="{D27D4B50-EAD1-4E28-BB95-5202D94609AD}" type="pres">
      <dgm:prSet presAssocID="{312AC8EC-3989-4E6B-A34C-4A44971F8422}" presName="nodeTx" presStyleLbl="node1" presStyleIdx="9" presStyleCnt="10">
        <dgm:presLayoutVars>
          <dgm:bulletEnabled val="1"/>
        </dgm:presLayoutVars>
      </dgm:prSet>
      <dgm:spPr/>
    </dgm:pt>
    <dgm:pt modelId="{7513BE1C-84BB-43A0-B14A-E852AFD3D884}" type="pres">
      <dgm:prSet presAssocID="{312AC8EC-3989-4E6B-A34C-4A44971F8422}" presName="invisiNode" presStyleLbl="node1" presStyleIdx="9" presStyleCnt="10"/>
      <dgm:spPr/>
    </dgm:pt>
    <dgm:pt modelId="{A5E4E931-3070-4D12-BE4A-A7CFF0542571}" type="pres">
      <dgm:prSet presAssocID="{312AC8EC-3989-4E6B-A34C-4A44971F8422}" presName="imagNode" presStyleLbl="fgImgPlace1" presStyleIdx="9" presStyleCnt="10"/>
      <dgm:spPr>
        <a:xfrm>
          <a:off x="8155542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CB5E5B09-20CD-4245-A349-FF2971C82599}" srcId="{76CDA518-BC6C-454C-8425-289DBEFA6303}" destId="{0C927F58-D0E1-4B01-A6B6-C603E890F398}" srcOrd="2" destOrd="0" parTransId="{79673275-EAE9-4B21-BD17-BA2A2DC472F8}" sibTransId="{91B44C06-EF03-4B80-B764-56D43105AB17}"/>
    <dgm:cxn modelId="{4A8A7912-19DD-4170-BE92-5B4CEA10F0F4}" srcId="{76CDA518-BC6C-454C-8425-289DBEFA6303}" destId="{312AC8EC-3989-4E6B-A34C-4A44971F8422}" srcOrd="9" destOrd="0" parTransId="{4C6EC9C3-231F-4CE7-B7C6-B9BD23DC1532}" sibTransId="{9CD2B463-8A90-4055-A6A7-74FFBC8F1CA8}"/>
    <dgm:cxn modelId="{1C523813-002F-4E06-BB09-C5D00C73709B}" type="presOf" srcId="{51654D6A-95A4-4E7F-B6C4-FF063E7F512E}" destId="{EBD88C52-2018-48D1-9314-C17CB78960E1}" srcOrd="0" destOrd="0" presId="urn:microsoft.com/office/officeart/2005/8/layout/hList7"/>
    <dgm:cxn modelId="{49844915-79B7-4760-B8A6-6358800639E0}" srcId="{76CDA518-BC6C-454C-8425-289DBEFA6303}" destId="{15FAF609-EF06-4219-A9A5-579532B2B0F5}" srcOrd="8" destOrd="0" parTransId="{D2885B8D-6C0A-4181-92C1-3B3291BDFB29}" sibTransId="{6DF72718-445E-4FDC-B1E6-DF26AB44A9AF}"/>
    <dgm:cxn modelId="{EE6BF61A-B19F-4C39-8C06-B8706D9BA7BA}" srcId="{76CDA518-BC6C-454C-8425-289DBEFA6303}" destId="{4F7AD0EE-0E26-4017-9F94-86272D93EFC3}" srcOrd="4" destOrd="0" parTransId="{1B378C42-C627-4201-AE52-4BA974618512}" sibTransId="{51654D6A-95A4-4E7F-B6C4-FF063E7F512E}"/>
    <dgm:cxn modelId="{12110A1E-07E5-4867-8924-79D6630C17C6}" type="presOf" srcId="{EDE82B6F-CA32-4C6B-8BFB-B30D12284093}" destId="{FA06BBCE-464F-4266-B09B-D42E3ACE62C5}" srcOrd="0" destOrd="0" presId="urn:microsoft.com/office/officeart/2005/8/layout/hList7"/>
    <dgm:cxn modelId="{83120230-15CF-4E4A-9B10-5AB8D831D9D7}" type="presOf" srcId="{EDE82B6F-CA32-4C6B-8BFB-B30D12284093}" destId="{4010F67F-62A0-45F8-9086-6325303267DE}" srcOrd="1" destOrd="0" presId="urn:microsoft.com/office/officeart/2005/8/layout/hList7"/>
    <dgm:cxn modelId="{EE1F8730-E41D-4888-8091-8ADFA9BE2D54}" type="presOf" srcId="{4F72BF1C-5C6D-4106-A1C4-ECB77BA1216C}" destId="{180CC420-22A6-4967-BD0A-16B1BE5DD723}" srcOrd="0" destOrd="0" presId="urn:microsoft.com/office/officeart/2005/8/layout/hList7"/>
    <dgm:cxn modelId="{DA375233-0C46-4FA9-B168-858D9E87495A}" type="presOf" srcId="{167BF358-8434-4987-B85A-37964861114E}" destId="{2E70E187-B08A-486D-8A45-C8A232CC337A}" srcOrd="0" destOrd="0" presId="urn:microsoft.com/office/officeart/2005/8/layout/hList7"/>
    <dgm:cxn modelId="{0F6EB633-F2B0-43E9-9D7D-147ED0CAF52B}" type="presOf" srcId="{312AC8EC-3989-4E6B-A34C-4A44971F8422}" destId="{046C3189-9723-4D48-AB42-84F0840E98A7}" srcOrd="0" destOrd="0" presId="urn:microsoft.com/office/officeart/2005/8/layout/hList7"/>
    <dgm:cxn modelId="{662FCF39-6008-4D96-84FA-337968BE560C}" type="presOf" srcId="{4B7087D8-60F7-45B3-90E8-83EEE7316E5B}" destId="{620E0897-60F4-4FE7-BB5B-EC1118AD18C4}" srcOrd="0" destOrd="0" presId="urn:microsoft.com/office/officeart/2005/8/layout/hList7"/>
    <dgm:cxn modelId="{A2D6653A-6BB0-4F5E-B478-B413DEF1F37D}" type="presOf" srcId="{4F7AD0EE-0E26-4017-9F94-86272D93EFC3}" destId="{0F17CE07-4E74-4F15-86EB-6C6567CBA919}" srcOrd="0" destOrd="0" presId="urn:microsoft.com/office/officeart/2005/8/layout/hList7"/>
    <dgm:cxn modelId="{9697DD3F-1923-415C-B9D3-CEE56720C4CC}" srcId="{76CDA518-BC6C-454C-8425-289DBEFA6303}" destId="{167BF358-8434-4987-B85A-37964861114E}" srcOrd="3" destOrd="0" parTransId="{CAB79F3C-EB84-4F7C-A9F7-2D2507D5DBE7}" sibTransId="{23117442-D303-468D-9B1A-74E04914477C}"/>
    <dgm:cxn modelId="{9289F541-01BB-4432-B9FC-11E020530607}" type="presOf" srcId="{87EBC7B2-62CC-4F4D-B8F1-6913234E01AB}" destId="{1E2AF601-0E14-41E6-A130-E7A0A9003234}" srcOrd="0" destOrd="0" presId="urn:microsoft.com/office/officeart/2005/8/layout/hList7"/>
    <dgm:cxn modelId="{1B55AB57-8769-4433-BC6D-3F99C7B9FAB0}" type="presOf" srcId="{0C927F58-D0E1-4B01-A6B6-C603E890F398}" destId="{991FE780-09B4-437E-87F1-633B9F17E51A}" srcOrd="0" destOrd="0" presId="urn:microsoft.com/office/officeart/2005/8/layout/hList7"/>
    <dgm:cxn modelId="{3010D677-843A-41AF-B19F-380B234A9644}" type="presOf" srcId="{82ED9815-0689-437F-AB55-8011A9589219}" destId="{80C6CD21-4D30-4F02-A5E3-108A4E386C2A}" srcOrd="1" destOrd="0" presId="urn:microsoft.com/office/officeart/2005/8/layout/hList7"/>
    <dgm:cxn modelId="{6EBF0958-14B8-46D6-946A-55D79E6E528B}" type="presOf" srcId="{095AE3E2-7CB6-43CA-A532-FBE35E2C2239}" destId="{B403F713-81E6-4AE7-B3A1-1A307AF769A8}" srcOrd="0" destOrd="0" presId="urn:microsoft.com/office/officeart/2005/8/layout/hList7"/>
    <dgm:cxn modelId="{2E1A1579-A6BA-476F-822B-86009E26C1D5}" srcId="{76CDA518-BC6C-454C-8425-289DBEFA6303}" destId="{87EBC7B2-62CC-4F4D-B8F1-6913234E01AB}" srcOrd="6" destOrd="0" parTransId="{792074DA-5FA9-4FC5-82A0-319076547753}" sibTransId="{B3C296FB-3485-4B9E-A81F-C9229475D8E6}"/>
    <dgm:cxn modelId="{3A168159-F514-4D05-9D15-75431E275694}" type="presOf" srcId="{DA761F70-B11F-4EA6-915D-15ADF7DDBA23}" destId="{7DF9CCCA-3B9D-4598-9B0D-5726972F0780}" srcOrd="0" destOrd="0" presId="urn:microsoft.com/office/officeart/2005/8/layout/hList7"/>
    <dgm:cxn modelId="{7AC4B77A-DAFF-4FBE-9270-9429405FB40E}" type="presOf" srcId="{91B44C06-EF03-4B80-B764-56D43105AB17}" destId="{1F0423FB-D68E-4585-AD64-427F976129F3}" srcOrd="0" destOrd="0" presId="urn:microsoft.com/office/officeart/2005/8/layout/hList7"/>
    <dgm:cxn modelId="{9E22D085-E0E9-4B1C-8A6A-C57206DF8895}" type="presOf" srcId="{5DE23A1F-B828-4AED-93AF-CB385BE40F90}" destId="{620747C8-B56B-4616-9A1D-BDC76FE2232C}" srcOrd="0" destOrd="0" presId="urn:microsoft.com/office/officeart/2005/8/layout/hList7"/>
    <dgm:cxn modelId="{9DE9A892-2074-4CBF-98B0-745517EADAE5}" type="presOf" srcId="{5DE23A1F-B828-4AED-93AF-CB385BE40F90}" destId="{597A3276-0637-471F-8C39-62B3791F94E7}" srcOrd="1" destOrd="0" presId="urn:microsoft.com/office/officeart/2005/8/layout/hList7"/>
    <dgm:cxn modelId="{36624C9E-C7BB-44F8-92F8-AF4B1AF6A923}" type="presOf" srcId="{312AC8EC-3989-4E6B-A34C-4A44971F8422}" destId="{D27D4B50-EAD1-4E28-BB95-5202D94609AD}" srcOrd="1" destOrd="0" presId="urn:microsoft.com/office/officeart/2005/8/layout/hList7"/>
    <dgm:cxn modelId="{9E31DBA0-E939-49A6-A6BC-57FBA271E74D}" srcId="{76CDA518-BC6C-454C-8425-289DBEFA6303}" destId="{EDE82B6F-CA32-4C6B-8BFB-B30D12284093}" srcOrd="1" destOrd="0" parTransId="{9B21EF5D-1347-4E9C-B71F-5BDA8B9DA602}" sibTransId="{4B7087D8-60F7-45B3-90E8-83EEE7316E5B}"/>
    <dgm:cxn modelId="{5EE004A5-3774-4BB1-B9EC-EDCC333FB895}" srcId="{76CDA518-BC6C-454C-8425-289DBEFA6303}" destId="{DA761F70-B11F-4EA6-915D-15ADF7DDBA23}" srcOrd="5" destOrd="0" parTransId="{205211D0-56BC-42B4-8B39-5E0986F07326}" sibTransId="{8B7B9245-1212-4EA2-8DBA-AB21D24D994E}"/>
    <dgm:cxn modelId="{9A3F4BAA-79D8-469B-B567-9488E3562F84}" type="presOf" srcId="{87EBC7B2-62CC-4F4D-B8F1-6913234E01AB}" destId="{EFEA8269-3FA8-4E67-A41C-D7364A1F0F81}" srcOrd="1" destOrd="0" presId="urn:microsoft.com/office/officeart/2005/8/layout/hList7"/>
    <dgm:cxn modelId="{8DB8FAB8-F8BE-4232-8E1A-61CBAFE1B3A6}" srcId="{76CDA518-BC6C-454C-8425-289DBEFA6303}" destId="{82ED9815-0689-437F-AB55-8011A9589219}" srcOrd="0" destOrd="0" parTransId="{CA69EC14-8F26-4324-9465-B228833C3D9E}" sibTransId="{095AE3E2-7CB6-43CA-A532-FBE35E2C2239}"/>
    <dgm:cxn modelId="{248B32C3-2711-45FB-A7E4-F6788733167D}" type="presOf" srcId="{DA761F70-B11F-4EA6-915D-15ADF7DDBA23}" destId="{3A3CCAAA-9391-4727-92C0-D8017A0163A3}" srcOrd="1" destOrd="0" presId="urn:microsoft.com/office/officeart/2005/8/layout/hList7"/>
    <dgm:cxn modelId="{A189E8C8-377C-4E7D-A34C-EF786E666C7D}" type="presOf" srcId="{15FAF609-EF06-4219-A9A5-579532B2B0F5}" destId="{7A28B743-5308-49B7-A36D-077D307978EA}" srcOrd="1" destOrd="0" presId="urn:microsoft.com/office/officeart/2005/8/layout/hList7"/>
    <dgm:cxn modelId="{B23DACD6-8113-4336-8719-9839AF4B1795}" type="presOf" srcId="{76CDA518-BC6C-454C-8425-289DBEFA6303}" destId="{700DEE2E-009E-4920-8919-3EBA1BD25605}" srcOrd="0" destOrd="0" presId="urn:microsoft.com/office/officeart/2005/8/layout/hList7"/>
    <dgm:cxn modelId="{FAA028D7-1DE7-4442-9490-EEB6E1171220}" type="presOf" srcId="{23117442-D303-468D-9B1A-74E04914477C}" destId="{92BB5058-E676-44FD-8396-B1C6E9350E2F}" srcOrd="0" destOrd="0" presId="urn:microsoft.com/office/officeart/2005/8/layout/hList7"/>
    <dgm:cxn modelId="{52FD1BD9-942B-42FC-89C4-CA1C6D6A324F}" type="presOf" srcId="{82ED9815-0689-437F-AB55-8011A9589219}" destId="{33027701-4552-4E82-B8B5-201818F384E1}" srcOrd="0" destOrd="0" presId="urn:microsoft.com/office/officeart/2005/8/layout/hList7"/>
    <dgm:cxn modelId="{EF3EC2E4-CF1B-43F2-BD80-5F80F6C32568}" type="presOf" srcId="{6DF72718-445E-4FDC-B1E6-DF26AB44A9AF}" destId="{F67F770D-9EE3-448C-A8A4-D441C2B590E5}" srcOrd="0" destOrd="0" presId="urn:microsoft.com/office/officeart/2005/8/layout/hList7"/>
    <dgm:cxn modelId="{CA9346E7-D6F8-4EA2-9D92-51AAA605F8DD}" type="presOf" srcId="{0C927F58-D0E1-4B01-A6B6-C603E890F398}" destId="{9214762E-771B-4644-B4EF-48158964CAF7}" srcOrd="1" destOrd="0" presId="urn:microsoft.com/office/officeart/2005/8/layout/hList7"/>
    <dgm:cxn modelId="{815729E8-E25D-4A72-BD47-FE40CD2B80FE}" type="presOf" srcId="{167BF358-8434-4987-B85A-37964861114E}" destId="{0B0F9D5E-01B5-4D70-8912-3735DC726156}" srcOrd="1" destOrd="0" presId="urn:microsoft.com/office/officeart/2005/8/layout/hList7"/>
    <dgm:cxn modelId="{4E5399E9-945F-4B4C-8FE5-B460E55BC7AD}" type="presOf" srcId="{B3C296FB-3485-4B9E-A81F-C9229475D8E6}" destId="{A1BE973D-2666-428F-968A-6FB64469B94A}" srcOrd="0" destOrd="0" presId="urn:microsoft.com/office/officeart/2005/8/layout/hList7"/>
    <dgm:cxn modelId="{703063F1-FCA8-493B-B8AE-11DB8560AFD4}" type="presOf" srcId="{15FAF609-EF06-4219-A9A5-579532B2B0F5}" destId="{6C212EEF-C90E-4A39-8624-2778E48E4BE0}" srcOrd="0" destOrd="0" presId="urn:microsoft.com/office/officeart/2005/8/layout/hList7"/>
    <dgm:cxn modelId="{57F181F1-6B71-4EAF-824A-3C3569D63AC5}" srcId="{76CDA518-BC6C-454C-8425-289DBEFA6303}" destId="{5DE23A1F-B828-4AED-93AF-CB385BE40F90}" srcOrd="7" destOrd="0" parTransId="{AC415565-C001-469D-988D-42CCD55DFDCC}" sibTransId="{4F72BF1C-5C6D-4106-A1C4-ECB77BA1216C}"/>
    <dgm:cxn modelId="{05E35DFB-AF70-4C1D-96C7-B8BC87201543}" type="presOf" srcId="{4F7AD0EE-0E26-4017-9F94-86272D93EFC3}" destId="{8D07021B-273A-4B9A-9F4E-3DC526DA65BD}" srcOrd="1" destOrd="0" presId="urn:microsoft.com/office/officeart/2005/8/layout/hList7"/>
    <dgm:cxn modelId="{C49DCCFE-1215-498E-A1C6-A1A823895249}" type="presOf" srcId="{8B7B9245-1212-4EA2-8DBA-AB21D24D994E}" destId="{1BFDB655-8D21-4995-B102-9474CBAFCA39}" srcOrd="0" destOrd="0" presId="urn:microsoft.com/office/officeart/2005/8/layout/hList7"/>
    <dgm:cxn modelId="{66403882-303E-4DBA-9699-723003DCA811}" type="presParOf" srcId="{700DEE2E-009E-4920-8919-3EBA1BD25605}" destId="{6CA53C31-027B-47B6-99A7-1B4548807CCF}" srcOrd="0" destOrd="0" presId="urn:microsoft.com/office/officeart/2005/8/layout/hList7"/>
    <dgm:cxn modelId="{B21CE3E0-C884-4071-8CF9-BB24C702A3A3}" type="presParOf" srcId="{700DEE2E-009E-4920-8919-3EBA1BD25605}" destId="{474004DD-83D6-490F-8C13-1D7113C388B6}" srcOrd="1" destOrd="0" presId="urn:microsoft.com/office/officeart/2005/8/layout/hList7"/>
    <dgm:cxn modelId="{576714EA-F462-4ED6-A2E0-876FC6A1C845}" type="presParOf" srcId="{474004DD-83D6-490F-8C13-1D7113C388B6}" destId="{1596B23E-FF3A-4F13-8B81-DB82401CB8A2}" srcOrd="0" destOrd="0" presId="urn:microsoft.com/office/officeart/2005/8/layout/hList7"/>
    <dgm:cxn modelId="{ADB3E9FF-1F6E-4560-97E7-BA3ED5CC3BF9}" type="presParOf" srcId="{1596B23E-FF3A-4F13-8B81-DB82401CB8A2}" destId="{33027701-4552-4E82-B8B5-201818F384E1}" srcOrd="0" destOrd="0" presId="urn:microsoft.com/office/officeart/2005/8/layout/hList7"/>
    <dgm:cxn modelId="{CD3ED116-738E-4F22-8EA0-8DB8380FF554}" type="presParOf" srcId="{1596B23E-FF3A-4F13-8B81-DB82401CB8A2}" destId="{80C6CD21-4D30-4F02-A5E3-108A4E386C2A}" srcOrd="1" destOrd="0" presId="urn:microsoft.com/office/officeart/2005/8/layout/hList7"/>
    <dgm:cxn modelId="{7BAE6B39-95C9-4FC9-857C-00F0D6EFBCF7}" type="presParOf" srcId="{1596B23E-FF3A-4F13-8B81-DB82401CB8A2}" destId="{76216FFC-B42E-47B5-BEF6-E584E61758BE}" srcOrd="2" destOrd="0" presId="urn:microsoft.com/office/officeart/2005/8/layout/hList7"/>
    <dgm:cxn modelId="{58F46BE4-B062-43B3-BDE6-367C05645391}" type="presParOf" srcId="{1596B23E-FF3A-4F13-8B81-DB82401CB8A2}" destId="{0304F202-A9F3-479D-BEB1-3ABB9CCAFAF9}" srcOrd="3" destOrd="0" presId="urn:microsoft.com/office/officeart/2005/8/layout/hList7"/>
    <dgm:cxn modelId="{4A140DCC-F06D-45F8-95F1-717FE5C1855A}" type="presParOf" srcId="{474004DD-83D6-490F-8C13-1D7113C388B6}" destId="{B403F713-81E6-4AE7-B3A1-1A307AF769A8}" srcOrd="1" destOrd="0" presId="urn:microsoft.com/office/officeart/2005/8/layout/hList7"/>
    <dgm:cxn modelId="{739EE2BA-509C-41D9-86BC-778E57F80E3B}" type="presParOf" srcId="{474004DD-83D6-490F-8C13-1D7113C388B6}" destId="{B9908DC9-75CD-470F-86E2-F7B565FA29D9}" srcOrd="2" destOrd="0" presId="urn:microsoft.com/office/officeart/2005/8/layout/hList7"/>
    <dgm:cxn modelId="{77B5E5A5-E487-46A5-B2F2-FA2FD213398D}" type="presParOf" srcId="{B9908DC9-75CD-470F-86E2-F7B565FA29D9}" destId="{FA06BBCE-464F-4266-B09B-D42E3ACE62C5}" srcOrd="0" destOrd="0" presId="urn:microsoft.com/office/officeart/2005/8/layout/hList7"/>
    <dgm:cxn modelId="{3669B955-F869-4689-9990-748586B2BF9D}" type="presParOf" srcId="{B9908DC9-75CD-470F-86E2-F7B565FA29D9}" destId="{4010F67F-62A0-45F8-9086-6325303267DE}" srcOrd="1" destOrd="0" presId="urn:microsoft.com/office/officeart/2005/8/layout/hList7"/>
    <dgm:cxn modelId="{6E801378-E0C0-4ADD-9F21-8E674A2EE1DB}" type="presParOf" srcId="{B9908DC9-75CD-470F-86E2-F7B565FA29D9}" destId="{BA70FC0A-0E40-43D4-9CED-0E9CD2687E95}" srcOrd="2" destOrd="0" presId="urn:microsoft.com/office/officeart/2005/8/layout/hList7"/>
    <dgm:cxn modelId="{01ABC13A-4364-45E2-858D-86FABCB82333}" type="presParOf" srcId="{B9908DC9-75CD-470F-86E2-F7B565FA29D9}" destId="{AF799562-D0FE-4304-8CBE-F6EBFAE4013A}" srcOrd="3" destOrd="0" presId="urn:microsoft.com/office/officeart/2005/8/layout/hList7"/>
    <dgm:cxn modelId="{1398982A-7E5E-4B53-B7F6-C7AE4EC43CDA}" type="presParOf" srcId="{474004DD-83D6-490F-8C13-1D7113C388B6}" destId="{620E0897-60F4-4FE7-BB5B-EC1118AD18C4}" srcOrd="3" destOrd="0" presId="urn:microsoft.com/office/officeart/2005/8/layout/hList7"/>
    <dgm:cxn modelId="{0C2C912C-2644-4E66-84B1-678A2933A000}" type="presParOf" srcId="{474004DD-83D6-490F-8C13-1D7113C388B6}" destId="{D8032356-C94D-4EB5-BD43-52AF1F0DC0DA}" srcOrd="4" destOrd="0" presId="urn:microsoft.com/office/officeart/2005/8/layout/hList7"/>
    <dgm:cxn modelId="{ACA8A327-9C8E-48CA-A1A4-47FCEA08AED4}" type="presParOf" srcId="{D8032356-C94D-4EB5-BD43-52AF1F0DC0DA}" destId="{991FE780-09B4-437E-87F1-633B9F17E51A}" srcOrd="0" destOrd="0" presId="urn:microsoft.com/office/officeart/2005/8/layout/hList7"/>
    <dgm:cxn modelId="{3E8D3153-4902-4375-B1B4-02C8FC7C3773}" type="presParOf" srcId="{D8032356-C94D-4EB5-BD43-52AF1F0DC0DA}" destId="{9214762E-771B-4644-B4EF-48158964CAF7}" srcOrd="1" destOrd="0" presId="urn:microsoft.com/office/officeart/2005/8/layout/hList7"/>
    <dgm:cxn modelId="{7A22D462-C0CB-492D-B8E6-D6C66F58E294}" type="presParOf" srcId="{D8032356-C94D-4EB5-BD43-52AF1F0DC0DA}" destId="{FB25865C-F5C6-44CB-B4D2-3814AA594E66}" srcOrd="2" destOrd="0" presId="urn:microsoft.com/office/officeart/2005/8/layout/hList7"/>
    <dgm:cxn modelId="{3F793554-E02B-4EED-9870-85B933AC3EC9}" type="presParOf" srcId="{D8032356-C94D-4EB5-BD43-52AF1F0DC0DA}" destId="{069CDC01-BE12-484D-9486-671E87A5E1A9}" srcOrd="3" destOrd="0" presId="urn:microsoft.com/office/officeart/2005/8/layout/hList7"/>
    <dgm:cxn modelId="{159B6F88-28B4-45BC-89E8-3CCC2E681A7B}" type="presParOf" srcId="{474004DD-83D6-490F-8C13-1D7113C388B6}" destId="{1F0423FB-D68E-4585-AD64-427F976129F3}" srcOrd="5" destOrd="0" presId="urn:microsoft.com/office/officeart/2005/8/layout/hList7"/>
    <dgm:cxn modelId="{0F1ACEAF-F5E4-4E22-A734-2CAFC017B0F5}" type="presParOf" srcId="{474004DD-83D6-490F-8C13-1D7113C388B6}" destId="{67FA1698-9E24-4229-A2FA-F4674B67919C}" srcOrd="6" destOrd="0" presId="urn:microsoft.com/office/officeart/2005/8/layout/hList7"/>
    <dgm:cxn modelId="{BFF05C29-CB5D-4D76-8A86-F26D6D98F497}" type="presParOf" srcId="{67FA1698-9E24-4229-A2FA-F4674B67919C}" destId="{2E70E187-B08A-486D-8A45-C8A232CC337A}" srcOrd="0" destOrd="0" presId="urn:microsoft.com/office/officeart/2005/8/layout/hList7"/>
    <dgm:cxn modelId="{57EA0B2B-A5B4-40B9-AAFA-69AAD083ECF7}" type="presParOf" srcId="{67FA1698-9E24-4229-A2FA-F4674B67919C}" destId="{0B0F9D5E-01B5-4D70-8912-3735DC726156}" srcOrd="1" destOrd="0" presId="urn:microsoft.com/office/officeart/2005/8/layout/hList7"/>
    <dgm:cxn modelId="{B2C9B959-64C7-4AD9-8B93-9A3DAB8F01EF}" type="presParOf" srcId="{67FA1698-9E24-4229-A2FA-F4674B67919C}" destId="{FC7B3C5D-EC91-4467-AF60-0E5515B36ED2}" srcOrd="2" destOrd="0" presId="urn:microsoft.com/office/officeart/2005/8/layout/hList7"/>
    <dgm:cxn modelId="{91981C83-5779-402E-911B-650A1A3F4753}" type="presParOf" srcId="{67FA1698-9E24-4229-A2FA-F4674B67919C}" destId="{640B4EA2-5D13-4CA1-86A9-3221B0994580}" srcOrd="3" destOrd="0" presId="urn:microsoft.com/office/officeart/2005/8/layout/hList7"/>
    <dgm:cxn modelId="{ECAA67DF-CA90-43D9-9DB1-6F1A74162E92}" type="presParOf" srcId="{474004DD-83D6-490F-8C13-1D7113C388B6}" destId="{92BB5058-E676-44FD-8396-B1C6E9350E2F}" srcOrd="7" destOrd="0" presId="urn:microsoft.com/office/officeart/2005/8/layout/hList7"/>
    <dgm:cxn modelId="{3C7FFDC0-80FD-4C41-861C-CA7010089CD8}" type="presParOf" srcId="{474004DD-83D6-490F-8C13-1D7113C388B6}" destId="{44F6A7E9-A24E-43F1-8876-7D150D31E9D4}" srcOrd="8" destOrd="0" presId="urn:microsoft.com/office/officeart/2005/8/layout/hList7"/>
    <dgm:cxn modelId="{D98C04F7-3BE5-4957-A160-ECFCEBAA1206}" type="presParOf" srcId="{44F6A7E9-A24E-43F1-8876-7D150D31E9D4}" destId="{0F17CE07-4E74-4F15-86EB-6C6567CBA919}" srcOrd="0" destOrd="0" presId="urn:microsoft.com/office/officeart/2005/8/layout/hList7"/>
    <dgm:cxn modelId="{7B5F780B-4FA8-448F-BF8F-32E316FC322A}" type="presParOf" srcId="{44F6A7E9-A24E-43F1-8876-7D150D31E9D4}" destId="{8D07021B-273A-4B9A-9F4E-3DC526DA65BD}" srcOrd="1" destOrd="0" presId="urn:microsoft.com/office/officeart/2005/8/layout/hList7"/>
    <dgm:cxn modelId="{52BB9FE3-6F98-4F15-8CF5-CF6B851B8768}" type="presParOf" srcId="{44F6A7E9-A24E-43F1-8876-7D150D31E9D4}" destId="{D5E502C2-DE8D-4346-877A-9C40A3864E73}" srcOrd="2" destOrd="0" presId="urn:microsoft.com/office/officeart/2005/8/layout/hList7"/>
    <dgm:cxn modelId="{3E1C65BF-65DF-485C-9773-79176B2FEA13}" type="presParOf" srcId="{44F6A7E9-A24E-43F1-8876-7D150D31E9D4}" destId="{1722C8D5-9191-4617-9A5C-B2D813A9D915}" srcOrd="3" destOrd="0" presId="urn:microsoft.com/office/officeart/2005/8/layout/hList7"/>
    <dgm:cxn modelId="{F6D15635-6391-4AD5-A336-4B0919D2BDE9}" type="presParOf" srcId="{474004DD-83D6-490F-8C13-1D7113C388B6}" destId="{EBD88C52-2018-48D1-9314-C17CB78960E1}" srcOrd="9" destOrd="0" presId="urn:microsoft.com/office/officeart/2005/8/layout/hList7"/>
    <dgm:cxn modelId="{86F11F4F-4986-44B2-886B-ED889141033C}" type="presParOf" srcId="{474004DD-83D6-490F-8C13-1D7113C388B6}" destId="{0F54D2C3-2473-46B1-B62D-6D975835F768}" srcOrd="10" destOrd="0" presId="urn:microsoft.com/office/officeart/2005/8/layout/hList7"/>
    <dgm:cxn modelId="{1B46EDC0-1EFA-4404-867C-2DE321C3941C}" type="presParOf" srcId="{0F54D2C3-2473-46B1-B62D-6D975835F768}" destId="{7DF9CCCA-3B9D-4598-9B0D-5726972F0780}" srcOrd="0" destOrd="0" presId="urn:microsoft.com/office/officeart/2005/8/layout/hList7"/>
    <dgm:cxn modelId="{932D6225-ECA7-48A1-8AC3-E8391D5A6D67}" type="presParOf" srcId="{0F54D2C3-2473-46B1-B62D-6D975835F768}" destId="{3A3CCAAA-9391-4727-92C0-D8017A0163A3}" srcOrd="1" destOrd="0" presId="urn:microsoft.com/office/officeart/2005/8/layout/hList7"/>
    <dgm:cxn modelId="{6D5BE0D7-3A8A-4615-8013-C7014C3BB980}" type="presParOf" srcId="{0F54D2C3-2473-46B1-B62D-6D975835F768}" destId="{57AF0E7A-6E2A-4DFD-8782-FF6ACFBFE49A}" srcOrd="2" destOrd="0" presId="urn:microsoft.com/office/officeart/2005/8/layout/hList7"/>
    <dgm:cxn modelId="{6983BF68-DA04-47C2-872B-ED9741F91E89}" type="presParOf" srcId="{0F54D2C3-2473-46B1-B62D-6D975835F768}" destId="{0ED1F304-354B-4320-B27C-70A3951670CA}" srcOrd="3" destOrd="0" presId="urn:microsoft.com/office/officeart/2005/8/layout/hList7"/>
    <dgm:cxn modelId="{3DC5EE6C-13AE-448D-BC35-F9077B5F0D9F}" type="presParOf" srcId="{474004DD-83D6-490F-8C13-1D7113C388B6}" destId="{1BFDB655-8D21-4995-B102-9474CBAFCA39}" srcOrd="11" destOrd="0" presId="urn:microsoft.com/office/officeart/2005/8/layout/hList7"/>
    <dgm:cxn modelId="{8F64572C-707B-4316-8346-9E46ED72F008}" type="presParOf" srcId="{474004DD-83D6-490F-8C13-1D7113C388B6}" destId="{E3D4926D-D56C-4D55-82B1-FA30BBB9C0E6}" srcOrd="12" destOrd="0" presId="urn:microsoft.com/office/officeart/2005/8/layout/hList7"/>
    <dgm:cxn modelId="{52002706-CA26-4E3D-988D-5EF5CAD3E5A9}" type="presParOf" srcId="{E3D4926D-D56C-4D55-82B1-FA30BBB9C0E6}" destId="{1E2AF601-0E14-41E6-A130-E7A0A9003234}" srcOrd="0" destOrd="0" presId="urn:microsoft.com/office/officeart/2005/8/layout/hList7"/>
    <dgm:cxn modelId="{AB0A17C8-F40C-4C66-B3B1-FE7946E18ADF}" type="presParOf" srcId="{E3D4926D-D56C-4D55-82B1-FA30BBB9C0E6}" destId="{EFEA8269-3FA8-4E67-A41C-D7364A1F0F81}" srcOrd="1" destOrd="0" presId="urn:microsoft.com/office/officeart/2005/8/layout/hList7"/>
    <dgm:cxn modelId="{BB5D29CE-4D9B-4FE8-B68C-95EDF68E8100}" type="presParOf" srcId="{E3D4926D-D56C-4D55-82B1-FA30BBB9C0E6}" destId="{0EA924EF-8D1F-47B0-BF16-25A8EDEA9546}" srcOrd="2" destOrd="0" presId="urn:microsoft.com/office/officeart/2005/8/layout/hList7"/>
    <dgm:cxn modelId="{5301C4CD-C833-4852-85DF-E4E7F351527B}" type="presParOf" srcId="{E3D4926D-D56C-4D55-82B1-FA30BBB9C0E6}" destId="{92DE6F99-74F9-48AD-8F0A-3356A4758B7E}" srcOrd="3" destOrd="0" presId="urn:microsoft.com/office/officeart/2005/8/layout/hList7"/>
    <dgm:cxn modelId="{32C9FEE3-FF3F-42FB-94AF-6AC4184FCA5F}" type="presParOf" srcId="{474004DD-83D6-490F-8C13-1D7113C388B6}" destId="{A1BE973D-2666-428F-968A-6FB64469B94A}" srcOrd="13" destOrd="0" presId="urn:microsoft.com/office/officeart/2005/8/layout/hList7"/>
    <dgm:cxn modelId="{72F058A5-26DF-48B8-AD0E-38C631F67876}" type="presParOf" srcId="{474004DD-83D6-490F-8C13-1D7113C388B6}" destId="{FB0C6E0C-92BE-4A54-B44D-FD3B9DEFEEF5}" srcOrd="14" destOrd="0" presId="urn:microsoft.com/office/officeart/2005/8/layout/hList7"/>
    <dgm:cxn modelId="{B0AC9F55-4FF6-4068-AE6D-C934ED6BBA53}" type="presParOf" srcId="{FB0C6E0C-92BE-4A54-B44D-FD3B9DEFEEF5}" destId="{620747C8-B56B-4616-9A1D-BDC76FE2232C}" srcOrd="0" destOrd="0" presId="urn:microsoft.com/office/officeart/2005/8/layout/hList7"/>
    <dgm:cxn modelId="{3C3F168E-D671-4E08-A2ED-B89654CD24F3}" type="presParOf" srcId="{FB0C6E0C-92BE-4A54-B44D-FD3B9DEFEEF5}" destId="{597A3276-0637-471F-8C39-62B3791F94E7}" srcOrd="1" destOrd="0" presId="urn:microsoft.com/office/officeart/2005/8/layout/hList7"/>
    <dgm:cxn modelId="{27EA8704-AFA0-4ADA-92E3-E83C6782268A}" type="presParOf" srcId="{FB0C6E0C-92BE-4A54-B44D-FD3B9DEFEEF5}" destId="{0206AF53-D451-4267-AC81-68C6CC03F37B}" srcOrd="2" destOrd="0" presId="urn:microsoft.com/office/officeart/2005/8/layout/hList7"/>
    <dgm:cxn modelId="{16AD9D15-9178-457B-AEDE-DD7191634009}" type="presParOf" srcId="{FB0C6E0C-92BE-4A54-B44D-FD3B9DEFEEF5}" destId="{55472D87-4270-4864-9513-C4EF84F48593}" srcOrd="3" destOrd="0" presId="urn:microsoft.com/office/officeart/2005/8/layout/hList7"/>
    <dgm:cxn modelId="{F32EAFD5-1F1B-4AAF-8F05-5C2E795012EF}" type="presParOf" srcId="{474004DD-83D6-490F-8C13-1D7113C388B6}" destId="{180CC420-22A6-4967-BD0A-16B1BE5DD723}" srcOrd="15" destOrd="0" presId="urn:microsoft.com/office/officeart/2005/8/layout/hList7"/>
    <dgm:cxn modelId="{4505E924-BFF2-48B1-BFC8-4A12C750276B}" type="presParOf" srcId="{474004DD-83D6-490F-8C13-1D7113C388B6}" destId="{3209A560-3317-4B8E-947C-607FD3DF3066}" srcOrd="16" destOrd="0" presId="urn:microsoft.com/office/officeart/2005/8/layout/hList7"/>
    <dgm:cxn modelId="{6C64D894-0B16-414C-A0AD-3DBBA4BBB9CC}" type="presParOf" srcId="{3209A560-3317-4B8E-947C-607FD3DF3066}" destId="{6C212EEF-C90E-4A39-8624-2778E48E4BE0}" srcOrd="0" destOrd="0" presId="urn:microsoft.com/office/officeart/2005/8/layout/hList7"/>
    <dgm:cxn modelId="{D18A45E4-F0A5-4611-82BB-87D15304EEDE}" type="presParOf" srcId="{3209A560-3317-4B8E-947C-607FD3DF3066}" destId="{7A28B743-5308-49B7-A36D-077D307978EA}" srcOrd="1" destOrd="0" presId="urn:microsoft.com/office/officeart/2005/8/layout/hList7"/>
    <dgm:cxn modelId="{2D616029-4C72-4BB1-B0B9-0FF20143F3DF}" type="presParOf" srcId="{3209A560-3317-4B8E-947C-607FD3DF3066}" destId="{0401C330-83F7-4374-B0FE-4979745BF16D}" srcOrd="2" destOrd="0" presId="urn:microsoft.com/office/officeart/2005/8/layout/hList7"/>
    <dgm:cxn modelId="{98DF5B9A-D061-4470-8381-7C31CD34D816}" type="presParOf" srcId="{3209A560-3317-4B8E-947C-607FD3DF3066}" destId="{8B20BB08-94B1-48F9-9897-CB80CA7F6C0C}" srcOrd="3" destOrd="0" presId="urn:microsoft.com/office/officeart/2005/8/layout/hList7"/>
    <dgm:cxn modelId="{E8B4E76D-C3F5-4757-AC62-C9BE7DFE6675}" type="presParOf" srcId="{474004DD-83D6-490F-8C13-1D7113C388B6}" destId="{F67F770D-9EE3-448C-A8A4-D441C2B590E5}" srcOrd="17" destOrd="0" presId="urn:microsoft.com/office/officeart/2005/8/layout/hList7"/>
    <dgm:cxn modelId="{49984D9D-FCF4-423B-A68F-D56B759D228D}" type="presParOf" srcId="{474004DD-83D6-490F-8C13-1D7113C388B6}" destId="{DEE6476C-3C9B-4114-B5E6-B41D5B87BEDA}" srcOrd="18" destOrd="0" presId="urn:microsoft.com/office/officeart/2005/8/layout/hList7"/>
    <dgm:cxn modelId="{A7C0BC45-94A0-4472-BE9A-146783C8ED9D}" type="presParOf" srcId="{DEE6476C-3C9B-4114-B5E6-B41D5B87BEDA}" destId="{046C3189-9723-4D48-AB42-84F0840E98A7}" srcOrd="0" destOrd="0" presId="urn:microsoft.com/office/officeart/2005/8/layout/hList7"/>
    <dgm:cxn modelId="{F0794833-436C-4318-A147-A3D52A7C0E9C}" type="presParOf" srcId="{DEE6476C-3C9B-4114-B5E6-B41D5B87BEDA}" destId="{D27D4B50-EAD1-4E28-BB95-5202D94609AD}" srcOrd="1" destOrd="0" presId="urn:microsoft.com/office/officeart/2005/8/layout/hList7"/>
    <dgm:cxn modelId="{BDB11796-FF95-44AF-B1F0-EA6360747B0E}" type="presParOf" srcId="{DEE6476C-3C9B-4114-B5E6-B41D5B87BEDA}" destId="{7513BE1C-84BB-43A0-B14A-E852AFD3D884}" srcOrd="2" destOrd="0" presId="urn:microsoft.com/office/officeart/2005/8/layout/hList7"/>
    <dgm:cxn modelId="{D1FB12FD-85BD-4996-91D5-57AB2DAB9996}" type="presParOf" srcId="{DEE6476C-3C9B-4114-B5E6-B41D5B87BEDA}" destId="{A5E4E931-3070-4D12-BE4A-A7CFF054257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1A0FD-4BEA-4AB8-BC7C-022E698FC627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7B2C700E-EE2C-4919-AA2A-682DF1D3DFDA}">
      <dgm:prSet phldrT="[Text]"/>
      <dgm:spPr>
        <a:solidFill>
          <a:srgbClr val="323E50"/>
        </a:solidFill>
      </dgm:spPr>
      <dgm:t>
        <a:bodyPr/>
        <a:lstStyle/>
        <a:p>
          <a:r>
            <a:rPr lang="en-US" dirty="0"/>
            <a:t>Research</a:t>
          </a:r>
        </a:p>
      </dgm:t>
    </dgm:pt>
    <dgm:pt modelId="{BF4BA1A6-1CAE-4574-B860-1ECC167BCAA4}" type="parTrans" cxnId="{E9D63543-0B0F-4D05-9460-F401BA3A4DB4}">
      <dgm:prSet/>
      <dgm:spPr/>
      <dgm:t>
        <a:bodyPr/>
        <a:lstStyle/>
        <a:p>
          <a:endParaRPr lang="en-US"/>
        </a:p>
      </dgm:t>
    </dgm:pt>
    <dgm:pt modelId="{B4679588-37EE-4594-AB10-9C2568410C8B}" type="sibTrans" cxnId="{E9D63543-0B0F-4D05-9460-F401BA3A4DB4}">
      <dgm:prSet/>
      <dgm:spPr>
        <a:solidFill>
          <a:srgbClr val="323E50"/>
        </a:solidFill>
      </dgm:spPr>
      <dgm:t>
        <a:bodyPr/>
        <a:lstStyle/>
        <a:p>
          <a:endParaRPr lang="en-US"/>
        </a:p>
      </dgm:t>
    </dgm:pt>
    <dgm:pt modelId="{1D4FCD55-5444-499C-B6BE-3C8E18EBB787}">
      <dgm:prSet phldrT="[Text]"/>
      <dgm:spPr>
        <a:solidFill>
          <a:srgbClr val="5767B4"/>
        </a:solidFill>
      </dgm:spPr>
      <dgm:t>
        <a:bodyPr/>
        <a:lstStyle/>
        <a:p>
          <a:r>
            <a:rPr lang="en-US" dirty="0"/>
            <a:t>Teaching</a:t>
          </a:r>
        </a:p>
      </dgm:t>
    </dgm:pt>
    <dgm:pt modelId="{54ACB1A5-824A-4C6B-8A0C-DC97D9319878}" type="parTrans" cxnId="{D9191783-4785-47E6-ACD7-5084163D95B7}">
      <dgm:prSet/>
      <dgm:spPr/>
      <dgm:t>
        <a:bodyPr/>
        <a:lstStyle/>
        <a:p>
          <a:endParaRPr lang="en-US"/>
        </a:p>
      </dgm:t>
    </dgm:pt>
    <dgm:pt modelId="{4427CED4-62ED-43F4-9D4A-8200396090BC}" type="sibTrans" cxnId="{D9191783-4785-47E6-ACD7-5084163D95B7}">
      <dgm:prSet/>
      <dgm:spPr>
        <a:solidFill>
          <a:srgbClr val="5767B4"/>
        </a:solidFill>
      </dgm:spPr>
      <dgm:t>
        <a:bodyPr/>
        <a:lstStyle/>
        <a:p>
          <a:endParaRPr lang="en-US"/>
        </a:p>
      </dgm:t>
    </dgm:pt>
    <dgm:pt modelId="{FE837E30-23B5-460D-97EC-10D5EAD68501}">
      <dgm:prSet phldrT="[Text]"/>
      <dgm:spPr>
        <a:solidFill>
          <a:srgbClr val="6CBF8B"/>
        </a:solidFill>
      </dgm:spPr>
      <dgm:t>
        <a:bodyPr/>
        <a:lstStyle/>
        <a:p>
          <a:r>
            <a:rPr lang="en-US" dirty="0"/>
            <a:t>Service</a:t>
          </a:r>
        </a:p>
      </dgm:t>
    </dgm:pt>
    <dgm:pt modelId="{A56E0EE8-F4F8-4C46-B85C-FCD01770208F}" type="parTrans" cxnId="{1659B202-A4B6-4CD2-8F73-23F8EE3EF224}">
      <dgm:prSet/>
      <dgm:spPr/>
      <dgm:t>
        <a:bodyPr/>
        <a:lstStyle/>
        <a:p>
          <a:endParaRPr lang="en-US"/>
        </a:p>
      </dgm:t>
    </dgm:pt>
    <dgm:pt modelId="{E9DB8905-4DF1-4BDA-8E7A-D1C0C2BD0831}" type="sibTrans" cxnId="{1659B202-A4B6-4CD2-8F73-23F8EE3EF224}">
      <dgm:prSet/>
      <dgm:spPr>
        <a:solidFill>
          <a:srgbClr val="6CBF8B"/>
        </a:solidFill>
      </dgm:spPr>
      <dgm:t>
        <a:bodyPr/>
        <a:lstStyle/>
        <a:p>
          <a:endParaRPr lang="en-US"/>
        </a:p>
      </dgm:t>
    </dgm:pt>
    <dgm:pt modelId="{6828C8F5-EC43-4C5B-B5E2-A05C9DAC945D}" type="pres">
      <dgm:prSet presAssocID="{8491A0FD-4BEA-4AB8-BC7C-022E698FC62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7FCC48-8E94-45C5-AD04-ACFE0F473933}" type="pres">
      <dgm:prSet presAssocID="{7B2C700E-EE2C-4919-AA2A-682DF1D3DFDA}" presName="gear1" presStyleLbl="node1" presStyleIdx="0" presStyleCnt="3">
        <dgm:presLayoutVars>
          <dgm:chMax val="1"/>
          <dgm:bulletEnabled val="1"/>
        </dgm:presLayoutVars>
      </dgm:prSet>
      <dgm:spPr/>
    </dgm:pt>
    <dgm:pt modelId="{0D7DB5A3-8E60-4CCB-86CB-C43503D79E20}" type="pres">
      <dgm:prSet presAssocID="{7B2C700E-EE2C-4919-AA2A-682DF1D3DFDA}" presName="gear1srcNode" presStyleLbl="node1" presStyleIdx="0" presStyleCnt="3"/>
      <dgm:spPr/>
    </dgm:pt>
    <dgm:pt modelId="{78C76158-95FC-4043-A190-14084324B585}" type="pres">
      <dgm:prSet presAssocID="{7B2C700E-EE2C-4919-AA2A-682DF1D3DFDA}" presName="gear1dstNode" presStyleLbl="node1" presStyleIdx="0" presStyleCnt="3"/>
      <dgm:spPr/>
    </dgm:pt>
    <dgm:pt modelId="{D0273216-26E3-40FF-ADA8-64C9297CFDD4}" type="pres">
      <dgm:prSet presAssocID="{1D4FCD55-5444-499C-B6BE-3C8E18EBB787}" presName="gear2" presStyleLbl="node1" presStyleIdx="1" presStyleCnt="3">
        <dgm:presLayoutVars>
          <dgm:chMax val="1"/>
          <dgm:bulletEnabled val="1"/>
        </dgm:presLayoutVars>
      </dgm:prSet>
      <dgm:spPr/>
    </dgm:pt>
    <dgm:pt modelId="{DF0E06E9-73AA-44A1-AE7E-B22F9A6C0A5A}" type="pres">
      <dgm:prSet presAssocID="{1D4FCD55-5444-499C-B6BE-3C8E18EBB787}" presName="gear2srcNode" presStyleLbl="node1" presStyleIdx="1" presStyleCnt="3"/>
      <dgm:spPr/>
    </dgm:pt>
    <dgm:pt modelId="{E85D5FB7-C267-4461-99F4-E7C9D55AA724}" type="pres">
      <dgm:prSet presAssocID="{1D4FCD55-5444-499C-B6BE-3C8E18EBB787}" presName="gear2dstNode" presStyleLbl="node1" presStyleIdx="1" presStyleCnt="3"/>
      <dgm:spPr/>
    </dgm:pt>
    <dgm:pt modelId="{DEDACCA0-0B00-4240-903D-8BAB5579C7A6}" type="pres">
      <dgm:prSet presAssocID="{FE837E30-23B5-460D-97EC-10D5EAD68501}" presName="gear3" presStyleLbl="node1" presStyleIdx="2" presStyleCnt="3" custLinFactNeighborX="330" custLinFactNeighborY="-2067"/>
      <dgm:spPr/>
    </dgm:pt>
    <dgm:pt modelId="{95CC5187-59C7-4959-B420-7D7DAB9CAA88}" type="pres">
      <dgm:prSet presAssocID="{FE837E30-23B5-460D-97EC-10D5EAD6850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10C0D11-8EB3-4117-848C-FAD8505620DA}" type="pres">
      <dgm:prSet presAssocID="{FE837E30-23B5-460D-97EC-10D5EAD68501}" presName="gear3srcNode" presStyleLbl="node1" presStyleIdx="2" presStyleCnt="3"/>
      <dgm:spPr/>
    </dgm:pt>
    <dgm:pt modelId="{6DB66D1B-C1D4-4AD4-82E2-23E48AB93BCF}" type="pres">
      <dgm:prSet presAssocID="{FE837E30-23B5-460D-97EC-10D5EAD68501}" presName="gear3dstNode" presStyleLbl="node1" presStyleIdx="2" presStyleCnt="3"/>
      <dgm:spPr/>
    </dgm:pt>
    <dgm:pt modelId="{29BD23D1-ADDE-4E1B-B5FA-43904B217565}" type="pres">
      <dgm:prSet presAssocID="{B4679588-37EE-4594-AB10-9C2568410C8B}" presName="connector1" presStyleLbl="sibTrans2D1" presStyleIdx="0" presStyleCnt="3"/>
      <dgm:spPr/>
    </dgm:pt>
    <dgm:pt modelId="{23A46B68-F7E0-416E-B79A-9CF9D9786475}" type="pres">
      <dgm:prSet presAssocID="{4427CED4-62ED-43F4-9D4A-8200396090BC}" presName="connector2" presStyleLbl="sibTrans2D1" presStyleIdx="1" presStyleCnt="3" custLinFactNeighborX="3674" custLinFactNeighborY="2545"/>
      <dgm:spPr/>
    </dgm:pt>
    <dgm:pt modelId="{802752F2-74FE-42D3-9C11-313108B947E5}" type="pres">
      <dgm:prSet presAssocID="{E9DB8905-4DF1-4BDA-8E7A-D1C0C2BD0831}" presName="connector3" presStyleLbl="sibTrans2D1" presStyleIdx="2" presStyleCnt="3"/>
      <dgm:spPr/>
    </dgm:pt>
  </dgm:ptLst>
  <dgm:cxnLst>
    <dgm:cxn modelId="{1659B202-A4B6-4CD2-8F73-23F8EE3EF224}" srcId="{8491A0FD-4BEA-4AB8-BC7C-022E698FC627}" destId="{FE837E30-23B5-460D-97EC-10D5EAD68501}" srcOrd="2" destOrd="0" parTransId="{A56E0EE8-F4F8-4C46-B85C-FCD01770208F}" sibTransId="{E9DB8905-4DF1-4BDA-8E7A-D1C0C2BD0831}"/>
    <dgm:cxn modelId="{65043806-EF4A-4B9F-B435-B35A2958E5BA}" type="presOf" srcId="{FE837E30-23B5-460D-97EC-10D5EAD68501}" destId="{95CC5187-59C7-4959-B420-7D7DAB9CAA88}" srcOrd="1" destOrd="0" presId="urn:microsoft.com/office/officeart/2005/8/layout/gear1"/>
    <dgm:cxn modelId="{E3AF2D15-BBB8-4319-846F-9E8FECE59243}" type="presOf" srcId="{E9DB8905-4DF1-4BDA-8E7A-D1C0C2BD0831}" destId="{802752F2-74FE-42D3-9C11-313108B947E5}" srcOrd="0" destOrd="0" presId="urn:microsoft.com/office/officeart/2005/8/layout/gear1"/>
    <dgm:cxn modelId="{29235225-8D92-46AD-8FD5-5316F9347C65}" type="presOf" srcId="{1D4FCD55-5444-499C-B6BE-3C8E18EBB787}" destId="{D0273216-26E3-40FF-ADA8-64C9297CFDD4}" srcOrd="0" destOrd="0" presId="urn:microsoft.com/office/officeart/2005/8/layout/gear1"/>
    <dgm:cxn modelId="{B1BAEF31-B8CF-429A-98E9-6199506FCB71}" type="presOf" srcId="{FE837E30-23B5-460D-97EC-10D5EAD68501}" destId="{DEDACCA0-0B00-4240-903D-8BAB5579C7A6}" srcOrd="0" destOrd="0" presId="urn:microsoft.com/office/officeart/2005/8/layout/gear1"/>
    <dgm:cxn modelId="{E9D63543-0B0F-4D05-9460-F401BA3A4DB4}" srcId="{8491A0FD-4BEA-4AB8-BC7C-022E698FC627}" destId="{7B2C700E-EE2C-4919-AA2A-682DF1D3DFDA}" srcOrd="0" destOrd="0" parTransId="{BF4BA1A6-1CAE-4574-B860-1ECC167BCAA4}" sibTransId="{B4679588-37EE-4594-AB10-9C2568410C8B}"/>
    <dgm:cxn modelId="{7F08294C-3C11-4E67-92B5-966D94F283DF}" type="presOf" srcId="{7B2C700E-EE2C-4919-AA2A-682DF1D3DFDA}" destId="{78C76158-95FC-4043-A190-14084324B585}" srcOrd="2" destOrd="0" presId="urn:microsoft.com/office/officeart/2005/8/layout/gear1"/>
    <dgm:cxn modelId="{BD970A81-E438-4AB0-A102-9E54DDB271F9}" type="presOf" srcId="{7B2C700E-EE2C-4919-AA2A-682DF1D3DFDA}" destId="{0D7DB5A3-8E60-4CCB-86CB-C43503D79E20}" srcOrd="1" destOrd="0" presId="urn:microsoft.com/office/officeart/2005/8/layout/gear1"/>
    <dgm:cxn modelId="{D9191783-4785-47E6-ACD7-5084163D95B7}" srcId="{8491A0FD-4BEA-4AB8-BC7C-022E698FC627}" destId="{1D4FCD55-5444-499C-B6BE-3C8E18EBB787}" srcOrd="1" destOrd="0" parTransId="{54ACB1A5-824A-4C6B-8A0C-DC97D9319878}" sibTransId="{4427CED4-62ED-43F4-9D4A-8200396090BC}"/>
    <dgm:cxn modelId="{99289E8C-07EC-4461-AB8C-76A5E0A6AAE5}" type="presOf" srcId="{8491A0FD-4BEA-4AB8-BC7C-022E698FC627}" destId="{6828C8F5-EC43-4C5B-B5E2-A05C9DAC945D}" srcOrd="0" destOrd="0" presId="urn:microsoft.com/office/officeart/2005/8/layout/gear1"/>
    <dgm:cxn modelId="{C96CA499-BFF7-4C3D-B4B6-2FACD748857D}" type="presOf" srcId="{FE837E30-23B5-460D-97EC-10D5EAD68501}" destId="{6DB66D1B-C1D4-4AD4-82E2-23E48AB93BCF}" srcOrd="3" destOrd="0" presId="urn:microsoft.com/office/officeart/2005/8/layout/gear1"/>
    <dgm:cxn modelId="{E50646A1-E7C7-4E74-A211-1DC59CFE9CEB}" type="presOf" srcId="{B4679588-37EE-4594-AB10-9C2568410C8B}" destId="{29BD23D1-ADDE-4E1B-B5FA-43904B217565}" srcOrd="0" destOrd="0" presId="urn:microsoft.com/office/officeart/2005/8/layout/gear1"/>
    <dgm:cxn modelId="{8778E7A8-A661-42DA-8229-93D05A6EAFF6}" type="presOf" srcId="{FE837E30-23B5-460D-97EC-10D5EAD68501}" destId="{810C0D11-8EB3-4117-848C-FAD8505620DA}" srcOrd="2" destOrd="0" presId="urn:microsoft.com/office/officeart/2005/8/layout/gear1"/>
    <dgm:cxn modelId="{E91E15C1-6445-480E-AD84-87D7C26F24C8}" type="presOf" srcId="{7B2C700E-EE2C-4919-AA2A-682DF1D3DFDA}" destId="{027FCC48-8E94-45C5-AD04-ACFE0F473933}" srcOrd="0" destOrd="0" presId="urn:microsoft.com/office/officeart/2005/8/layout/gear1"/>
    <dgm:cxn modelId="{42A7B2CF-A31B-4295-8D6B-2DDE5C8D57AA}" type="presOf" srcId="{4427CED4-62ED-43F4-9D4A-8200396090BC}" destId="{23A46B68-F7E0-416E-B79A-9CF9D9786475}" srcOrd="0" destOrd="0" presId="urn:microsoft.com/office/officeart/2005/8/layout/gear1"/>
    <dgm:cxn modelId="{31A404D3-0D26-45FE-BFB1-DE1B57BCDD5F}" type="presOf" srcId="{1D4FCD55-5444-499C-B6BE-3C8E18EBB787}" destId="{DF0E06E9-73AA-44A1-AE7E-B22F9A6C0A5A}" srcOrd="1" destOrd="0" presId="urn:microsoft.com/office/officeart/2005/8/layout/gear1"/>
    <dgm:cxn modelId="{6A7A19E9-6CA7-4C28-9C6C-10DA43168956}" type="presOf" srcId="{1D4FCD55-5444-499C-B6BE-3C8E18EBB787}" destId="{E85D5FB7-C267-4461-99F4-E7C9D55AA724}" srcOrd="2" destOrd="0" presId="urn:microsoft.com/office/officeart/2005/8/layout/gear1"/>
    <dgm:cxn modelId="{609123A0-3AD4-4057-B30C-1DADED612929}" type="presParOf" srcId="{6828C8F5-EC43-4C5B-B5E2-A05C9DAC945D}" destId="{027FCC48-8E94-45C5-AD04-ACFE0F473933}" srcOrd="0" destOrd="0" presId="urn:microsoft.com/office/officeart/2005/8/layout/gear1"/>
    <dgm:cxn modelId="{44222723-208A-4FF5-8AB3-CB36C539ED12}" type="presParOf" srcId="{6828C8F5-EC43-4C5B-B5E2-A05C9DAC945D}" destId="{0D7DB5A3-8E60-4CCB-86CB-C43503D79E20}" srcOrd="1" destOrd="0" presId="urn:microsoft.com/office/officeart/2005/8/layout/gear1"/>
    <dgm:cxn modelId="{1F461FC7-B6FF-40EF-A569-27CAA3869025}" type="presParOf" srcId="{6828C8F5-EC43-4C5B-B5E2-A05C9DAC945D}" destId="{78C76158-95FC-4043-A190-14084324B585}" srcOrd="2" destOrd="0" presId="urn:microsoft.com/office/officeart/2005/8/layout/gear1"/>
    <dgm:cxn modelId="{16044852-1AD0-4435-B226-532151482965}" type="presParOf" srcId="{6828C8F5-EC43-4C5B-B5E2-A05C9DAC945D}" destId="{D0273216-26E3-40FF-ADA8-64C9297CFDD4}" srcOrd="3" destOrd="0" presId="urn:microsoft.com/office/officeart/2005/8/layout/gear1"/>
    <dgm:cxn modelId="{0EA615C7-B08D-4AFE-9EF4-DDF73E9CD01D}" type="presParOf" srcId="{6828C8F5-EC43-4C5B-B5E2-A05C9DAC945D}" destId="{DF0E06E9-73AA-44A1-AE7E-B22F9A6C0A5A}" srcOrd="4" destOrd="0" presId="urn:microsoft.com/office/officeart/2005/8/layout/gear1"/>
    <dgm:cxn modelId="{8882E8AD-0270-4CFF-B505-6E26EB1A4843}" type="presParOf" srcId="{6828C8F5-EC43-4C5B-B5E2-A05C9DAC945D}" destId="{E85D5FB7-C267-4461-99F4-E7C9D55AA724}" srcOrd="5" destOrd="0" presId="urn:microsoft.com/office/officeart/2005/8/layout/gear1"/>
    <dgm:cxn modelId="{AD1085EE-9821-417E-B440-3F2E87E0622F}" type="presParOf" srcId="{6828C8F5-EC43-4C5B-B5E2-A05C9DAC945D}" destId="{DEDACCA0-0B00-4240-903D-8BAB5579C7A6}" srcOrd="6" destOrd="0" presId="urn:microsoft.com/office/officeart/2005/8/layout/gear1"/>
    <dgm:cxn modelId="{3CD691BD-E150-431B-A2E4-07B1ABCB3CED}" type="presParOf" srcId="{6828C8F5-EC43-4C5B-B5E2-A05C9DAC945D}" destId="{95CC5187-59C7-4959-B420-7D7DAB9CAA88}" srcOrd="7" destOrd="0" presId="urn:microsoft.com/office/officeart/2005/8/layout/gear1"/>
    <dgm:cxn modelId="{437C3B57-550B-43CE-A1EB-6C350BE8529F}" type="presParOf" srcId="{6828C8F5-EC43-4C5B-B5E2-A05C9DAC945D}" destId="{810C0D11-8EB3-4117-848C-FAD8505620DA}" srcOrd="8" destOrd="0" presId="urn:microsoft.com/office/officeart/2005/8/layout/gear1"/>
    <dgm:cxn modelId="{42FCC4C6-369F-46E2-B448-1A46A35B3625}" type="presParOf" srcId="{6828C8F5-EC43-4C5B-B5E2-A05C9DAC945D}" destId="{6DB66D1B-C1D4-4AD4-82E2-23E48AB93BCF}" srcOrd="9" destOrd="0" presId="urn:microsoft.com/office/officeart/2005/8/layout/gear1"/>
    <dgm:cxn modelId="{5231E3C6-18FB-4B79-B8BD-3D8B3DF19474}" type="presParOf" srcId="{6828C8F5-EC43-4C5B-B5E2-A05C9DAC945D}" destId="{29BD23D1-ADDE-4E1B-B5FA-43904B217565}" srcOrd="10" destOrd="0" presId="urn:microsoft.com/office/officeart/2005/8/layout/gear1"/>
    <dgm:cxn modelId="{F81D09DB-D8DE-463E-8CC4-2324E1BA941D}" type="presParOf" srcId="{6828C8F5-EC43-4C5B-B5E2-A05C9DAC945D}" destId="{23A46B68-F7E0-416E-B79A-9CF9D9786475}" srcOrd="11" destOrd="0" presId="urn:microsoft.com/office/officeart/2005/8/layout/gear1"/>
    <dgm:cxn modelId="{41A25740-FB88-4747-9F57-FD4144595C84}" type="presParOf" srcId="{6828C8F5-EC43-4C5B-B5E2-A05C9DAC945D}" destId="{802752F2-74FE-42D3-9C11-313108B947E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21158-5A49-4690-9E39-80435FEDA3F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F6CC5-B659-4445-8868-2FE93EEF5A99}">
      <dgm:prSet phldrT="[Text]"/>
      <dgm:spPr/>
      <dgm:t>
        <a:bodyPr/>
        <a:lstStyle/>
        <a:p>
          <a:r>
            <a:rPr lang="en-US" dirty="0"/>
            <a:t>Department of Special Education, Distinguished Professor</a:t>
          </a:r>
        </a:p>
      </dgm:t>
    </dgm:pt>
    <dgm:pt modelId="{D22D5A92-953E-4485-A888-B8FCA6A7B722}" type="parTrans" cxnId="{7924D102-F4B4-47F7-844A-8D917497E429}">
      <dgm:prSet/>
      <dgm:spPr/>
      <dgm:t>
        <a:bodyPr/>
        <a:lstStyle/>
        <a:p>
          <a:endParaRPr lang="en-US"/>
        </a:p>
      </dgm:t>
    </dgm:pt>
    <dgm:pt modelId="{7A37C706-D0C9-4B7C-808F-B06AA07F2D5A}" type="sibTrans" cxnId="{7924D102-F4B4-47F7-844A-8D917497E429}">
      <dgm:prSet/>
      <dgm:spPr/>
      <dgm:t>
        <a:bodyPr/>
        <a:lstStyle/>
        <a:p>
          <a:endParaRPr lang="en-US"/>
        </a:p>
      </dgm:t>
    </dgm:pt>
    <dgm:pt modelId="{EAF081DA-331E-4B7C-854A-D7F194D84113}">
      <dgm:prSet phldrT="[Text]"/>
      <dgm:spPr>
        <a:solidFill>
          <a:srgbClr val="5767B4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Teaching</a:t>
          </a:r>
        </a:p>
      </dgm:t>
    </dgm:pt>
    <dgm:pt modelId="{1A6FD8A6-61FB-4E00-BFC5-6F081F7E1FF5}" type="parTrans" cxnId="{9E86998D-0D48-48FB-ACC0-A27017DA6E89}">
      <dgm:prSet/>
      <dgm:spPr/>
      <dgm:t>
        <a:bodyPr/>
        <a:lstStyle/>
        <a:p>
          <a:endParaRPr lang="en-US"/>
        </a:p>
      </dgm:t>
    </dgm:pt>
    <dgm:pt modelId="{D85614B6-CF82-4FA4-8836-B835196DA02C}" type="sibTrans" cxnId="{9E86998D-0D48-48FB-ACC0-A27017DA6E89}">
      <dgm:prSet/>
      <dgm:spPr/>
      <dgm:t>
        <a:bodyPr/>
        <a:lstStyle/>
        <a:p>
          <a:endParaRPr lang="en-US"/>
        </a:p>
      </dgm:t>
    </dgm:pt>
    <dgm:pt modelId="{FCB510AD-8467-4FD5-90C9-E834FE8008F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Research</a:t>
          </a:r>
        </a:p>
      </dgm:t>
    </dgm:pt>
    <dgm:pt modelId="{A5A02CA2-9C05-416A-87E5-B4AE3C38C774}" type="parTrans" cxnId="{82B1CB77-F142-4DDC-A839-9ECCBD0FC698}">
      <dgm:prSet/>
      <dgm:spPr/>
      <dgm:t>
        <a:bodyPr/>
        <a:lstStyle/>
        <a:p>
          <a:endParaRPr lang="en-US"/>
        </a:p>
      </dgm:t>
    </dgm:pt>
    <dgm:pt modelId="{F4B39135-E440-495E-8BAF-7A6B1F1AFBE6}" type="sibTrans" cxnId="{82B1CB77-F142-4DDC-A839-9ECCBD0FC698}">
      <dgm:prSet/>
      <dgm:spPr/>
      <dgm:t>
        <a:bodyPr/>
        <a:lstStyle/>
        <a:p>
          <a:endParaRPr lang="en-US"/>
        </a:p>
      </dgm:t>
    </dgm:pt>
    <dgm:pt modelId="{34462E43-3081-4D8F-8D76-A7C3ACC7C66D}">
      <dgm:prSet phldrT="[Text]"/>
      <dgm:spPr>
        <a:solidFill>
          <a:srgbClr val="6CC08C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Service</a:t>
          </a:r>
        </a:p>
      </dgm:t>
    </dgm:pt>
    <dgm:pt modelId="{14B10EC9-1F61-42EC-847A-AAAF611F30AD}" type="parTrans" cxnId="{CF0AE8B1-8FCB-475A-B6E7-E05EEA783370}">
      <dgm:prSet/>
      <dgm:spPr/>
      <dgm:t>
        <a:bodyPr/>
        <a:lstStyle/>
        <a:p>
          <a:endParaRPr lang="en-US"/>
        </a:p>
      </dgm:t>
    </dgm:pt>
    <dgm:pt modelId="{76CCC6B0-AC37-4D67-8A41-9CAA839111FC}" type="sibTrans" cxnId="{CF0AE8B1-8FCB-475A-B6E7-E05EEA783370}">
      <dgm:prSet/>
      <dgm:spPr/>
      <dgm:t>
        <a:bodyPr/>
        <a:lstStyle/>
        <a:p>
          <a:endParaRPr lang="en-US"/>
        </a:p>
      </dgm:t>
    </dgm:pt>
    <dgm:pt modelId="{2A5A6FF8-3AA6-4920-93C3-8BB9304A2F74}">
      <dgm:prSet phldrT="[Text]"/>
      <dgm:spPr/>
      <dgm:t>
        <a:bodyPr/>
        <a:lstStyle/>
        <a:p>
          <a:r>
            <a:rPr lang="en-US" dirty="0"/>
            <a:t>Associate Vice Chancellor for Research</a:t>
          </a:r>
        </a:p>
      </dgm:t>
    </dgm:pt>
    <dgm:pt modelId="{49BF9DD0-8BEA-4C77-8222-CE14286D33D9}" type="parTrans" cxnId="{8CC3E804-B738-491F-851E-84DBF1B4E80A}">
      <dgm:prSet/>
      <dgm:spPr/>
      <dgm:t>
        <a:bodyPr/>
        <a:lstStyle/>
        <a:p>
          <a:endParaRPr lang="en-US"/>
        </a:p>
      </dgm:t>
    </dgm:pt>
    <dgm:pt modelId="{35BB6847-939A-4804-98D7-15F92E8BE64E}" type="sibTrans" cxnId="{8CC3E804-B738-491F-851E-84DBF1B4E80A}">
      <dgm:prSet/>
      <dgm:spPr/>
      <dgm:t>
        <a:bodyPr/>
        <a:lstStyle/>
        <a:p>
          <a:endParaRPr lang="en-US"/>
        </a:p>
      </dgm:t>
    </dgm:pt>
    <dgm:pt modelId="{8FC47B07-FD25-49B1-9DB8-87258ACDCD0C}" type="pres">
      <dgm:prSet presAssocID="{D0321158-5A49-4690-9E39-80435FEDA3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468044-9F16-4E82-8E9D-9A2A9198B015}" type="pres">
      <dgm:prSet presAssocID="{D4AF6CC5-B659-4445-8868-2FE93EEF5A99}" presName="hierRoot1" presStyleCnt="0">
        <dgm:presLayoutVars>
          <dgm:hierBranch val="init"/>
        </dgm:presLayoutVars>
      </dgm:prSet>
      <dgm:spPr/>
    </dgm:pt>
    <dgm:pt modelId="{DBE81742-08DC-4921-9229-86AEFC567B7F}" type="pres">
      <dgm:prSet presAssocID="{D4AF6CC5-B659-4445-8868-2FE93EEF5A99}" presName="rootComposite1" presStyleCnt="0"/>
      <dgm:spPr/>
    </dgm:pt>
    <dgm:pt modelId="{C50A31FD-F025-49F5-8E0F-C0136D171025}" type="pres">
      <dgm:prSet presAssocID="{D4AF6CC5-B659-4445-8868-2FE93EEF5A99}" presName="rootText1" presStyleLbl="node0" presStyleIdx="0" presStyleCnt="2" custScaleX="159533" custScaleY="136262">
        <dgm:presLayoutVars>
          <dgm:chPref val="3"/>
        </dgm:presLayoutVars>
      </dgm:prSet>
      <dgm:spPr/>
    </dgm:pt>
    <dgm:pt modelId="{F720FA2E-6F31-48AE-8B21-A710EF4C1D2E}" type="pres">
      <dgm:prSet presAssocID="{D4AF6CC5-B659-4445-8868-2FE93EEF5A99}" presName="rootConnector1" presStyleLbl="node1" presStyleIdx="0" presStyleCnt="0"/>
      <dgm:spPr/>
    </dgm:pt>
    <dgm:pt modelId="{2B69DF88-7DB8-44FE-8216-BB358D5F1A8A}" type="pres">
      <dgm:prSet presAssocID="{D4AF6CC5-B659-4445-8868-2FE93EEF5A99}" presName="hierChild2" presStyleCnt="0"/>
      <dgm:spPr/>
    </dgm:pt>
    <dgm:pt modelId="{C27B8948-7506-4EBC-9C75-C697A5C083E5}" type="pres">
      <dgm:prSet presAssocID="{1A6FD8A6-61FB-4E00-BFC5-6F081F7E1FF5}" presName="Name37" presStyleLbl="parChTrans1D2" presStyleIdx="0" presStyleCnt="3"/>
      <dgm:spPr/>
    </dgm:pt>
    <dgm:pt modelId="{A282DB90-137B-4828-81F7-55B3A791BF2D}" type="pres">
      <dgm:prSet presAssocID="{EAF081DA-331E-4B7C-854A-D7F194D84113}" presName="hierRoot2" presStyleCnt="0">
        <dgm:presLayoutVars>
          <dgm:hierBranch val="init"/>
        </dgm:presLayoutVars>
      </dgm:prSet>
      <dgm:spPr/>
    </dgm:pt>
    <dgm:pt modelId="{BDD4291A-924B-47E5-AED5-62E3BE09FCED}" type="pres">
      <dgm:prSet presAssocID="{EAF081DA-331E-4B7C-854A-D7F194D84113}" presName="rootComposite" presStyleCnt="0"/>
      <dgm:spPr/>
    </dgm:pt>
    <dgm:pt modelId="{6B759787-F5BF-49F6-BB13-320D989C95EE}" type="pres">
      <dgm:prSet presAssocID="{EAF081DA-331E-4B7C-854A-D7F194D84113}" presName="rootText" presStyleLbl="node2" presStyleIdx="0" presStyleCnt="3">
        <dgm:presLayoutVars>
          <dgm:chPref val="3"/>
        </dgm:presLayoutVars>
      </dgm:prSet>
      <dgm:spPr/>
    </dgm:pt>
    <dgm:pt modelId="{A07F9445-806B-4143-8A9F-8A7CE84412FF}" type="pres">
      <dgm:prSet presAssocID="{EAF081DA-331E-4B7C-854A-D7F194D84113}" presName="rootConnector" presStyleLbl="node2" presStyleIdx="0" presStyleCnt="3"/>
      <dgm:spPr/>
    </dgm:pt>
    <dgm:pt modelId="{C11DC62D-D9BA-4C78-B6EB-69E22DBE6C2A}" type="pres">
      <dgm:prSet presAssocID="{EAF081DA-331E-4B7C-854A-D7F194D84113}" presName="hierChild4" presStyleCnt="0"/>
      <dgm:spPr/>
    </dgm:pt>
    <dgm:pt modelId="{65F38C0D-E73E-4DA5-8F34-2068539CE92D}" type="pres">
      <dgm:prSet presAssocID="{EAF081DA-331E-4B7C-854A-D7F194D84113}" presName="hierChild5" presStyleCnt="0"/>
      <dgm:spPr/>
    </dgm:pt>
    <dgm:pt modelId="{91D1AE03-A4CD-41CA-95E4-3AA8EC6B94CD}" type="pres">
      <dgm:prSet presAssocID="{A5A02CA2-9C05-416A-87E5-B4AE3C38C774}" presName="Name37" presStyleLbl="parChTrans1D2" presStyleIdx="1" presStyleCnt="3"/>
      <dgm:spPr/>
    </dgm:pt>
    <dgm:pt modelId="{28BC5D9D-8745-448D-9EE7-E998595B1256}" type="pres">
      <dgm:prSet presAssocID="{FCB510AD-8467-4FD5-90C9-E834FE8008FC}" presName="hierRoot2" presStyleCnt="0">
        <dgm:presLayoutVars>
          <dgm:hierBranch val="init"/>
        </dgm:presLayoutVars>
      </dgm:prSet>
      <dgm:spPr/>
    </dgm:pt>
    <dgm:pt modelId="{4C5A5A34-6B7B-4E1F-ABA1-734105E1F860}" type="pres">
      <dgm:prSet presAssocID="{FCB510AD-8467-4FD5-90C9-E834FE8008FC}" presName="rootComposite" presStyleCnt="0"/>
      <dgm:spPr/>
    </dgm:pt>
    <dgm:pt modelId="{9027A649-0109-493F-9FFF-082D01342ECE}" type="pres">
      <dgm:prSet presAssocID="{FCB510AD-8467-4FD5-90C9-E834FE8008FC}" presName="rootText" presStyleLbl="node2" presStyleIdx="1" presStyleCnt="3">
        <dgm:presLayoutVars>
          <dgm:chPref val="3"/>
        </dgm:presLayoutVars>
      </dgm:prSet>
      <dgm:spPr/>
    </dgm:pt>
    <dgm:pt modelId="{E2DFEFE4-3128-4338-B6F4-B572821D676F}" type="pres">
      <dgm:prSet presAssocID="{FCB510AD-8467-4FD5-90C9-E834FE8008FC}" presName="rootConnector" presStyleLbl="node2" presStyleIdx="1" presStyleCnt="3"/>
      <dgm:spPr/>
    </dgm:pt>
    <dgm:pt modelId="{4DD47477-F97D-4F15-BC11-3EA5424BD105}" type="pres">
      <dgm:prSet presAssocID="{FCB510AD-8467-4FD5-90C9-E834FE8008FC}" presName="hierChild4" presStyleCnt="0"/>
      <dgm:spPr/>
    </dgm:pt>
    <dgm:pt modelId="{70707737-F144-4834-8663-65B54C2BCB6A}" type="pres">
      <dgm:prSet presAssocID="{FCB510AD-8467-4FD5-90C9-E834FE8008FC}" presName="hierChild5" presStyleCnt="0"/>
      <dgm:spPr/>
    </dgm:pt>
    <dgm:pt modelId="{D44E833C-F5B4-45F5-96DD-8E7052D4F884}" type="pres">
      <dgm:prSet presAssocID="{14B10EC9-1F61-42EC-847A-AAAF611F30AD}" presName="Name37" presStyleLbl="parChTrans1D2" presStyleIdx="2" presStyleCnt="3"/>
      <dgm:spPr/>
    </dgm:pt>
    <dgm:pt modelId="{7CF09FC4-E84A-4DF1-97D0-BE9353BFFED9}" type="pres">
      <dgm:prSet presAssocID="{34462E43-3081-4D8F-8D76-A7C3ACC7C66D}" presName="hierRoot2" presStyleCnt="0">
        <dgm:presLayoutVars>
          <dgm:hierBranch val="init"/>
        </dgm:presLayoutVars>
      </dgm:prSet>
      <dgm:spPr/>
    </dgm:pt>
    <dgm:pt modelId="{C305FF8C-8E01-4BF2-9D31-BED610FD3490}" type="pres">
      <dgm:prSet presAssocID="{34462E43-3081-4D8F-8D76-A7C3ACC7C66D}" presName="rootComposite" presStyleCnt="0"/>
      <dgm:spPr/>
    </dgm:pt>
    <dgm:pt modelId="{6B9E36AF-FAEC-4B67-BFBF-F3F338F13ABE}" type="pres">
      <dgm:prSet presAssocID="{34462E43-3081-4D8F-8D76-A7C3ACC7C66D}" presName="rootText" presStyleLbl="node2" presStyleIdx="2" presStyleCnt="3">
        <dgm:presLayoutVars>
          <dgm:chPref val="3"/>
        </dgm:presLayoutVars>
      </dgm:prSet>
      <dgm:spPr/>
    </dgm:pt>
    <dgm:pt modelId="{268F6580-D0D8-41B7-8BFE-E5383DF72EE6}" type="pres">
      <dgm:prSet presAssocID="{34462E43-3081-4D8F-8D76-A7C3ACC7C66D}" presName="rootConnector" presStyleLbl="node2" presStyleIdx="2" presStyleCnt="3"/>
      <dgm:spPr/>
    </dgm:pt>
    <dgm:pt modelId="{9E0EDB17-5B04-4266-BC7C-DE9BE19E22BA}" type="pres">
      <dgm:prSet presAssocID="{34462E43-3081-4D8F-8D76-A7C3ACC7C66D}" presName="hierChild4" presStyleCnt="0"/>
      <dgm:spPr/>
    </dgm:pt>
    <dgm:pt modelId="{CB027A09-9E4D-4834-AE66-C08F4F0D9FC8}" type="pres">
      <dgm:prSet presAssocID="{34462E43-3081-4D8F-8D76-A7C3ACC7C66D}" presName="hierChild5" presStyleCnt="0"/>
      <dgm:spPr/>
    </dgm:pt>
    <dgm:pt modelId="{72C5775E-86B8-49CF-9BD1-FC32554FF683}" type="pres">
      <dgm:prSet presAssocID="{D4AF6CC5-B659-4445-8868-2FE93EEF5A99}" presName="hierChild3" presStyleCnt="0"/>
      <dgm:spPr/>
    </dgm:pt>
    <dgm:pt modelId="{39410E41-6D2E-46B2-AA8D-5B56843F1011}" type="pres">
      <dgm:prSet presAssocID="{2A5A6FF8-3AA6-4920-93C3-8BB9304A2F74}" presName="hierRoot1" presStyleCnt="0">
        <dgm:presLayoutVars>
          <dgm:hierBranch val="init"/>
        </dgm:presLayoutVars>
      </dgm:prSet>
      <dgm:spPr/>
    </dgm:pt>
    <dgm:pt modelId="{64E2FC26-3B09-4148-A0F5-75F2DD3A2B7D}" type="pres">
      <dgm:prSet presAssocID="{2A5A6FF8-3AA6-4920-93C3-8BB9304A2F74}" presName="rootComposite1" presStyleCnt="0"/>
      <dgm:spPr/>
    </dgm:pt>
    <dgm:pt modelId="{1C8AB1B9-8CB5-43BC-A5C2-8CCD190D2DA2}" type="pres">
      <dgm:prSet presAssocID="{2A5A6FF8-3AA6-4920-93C3-8BB9304A2F74}" presName="rootText1" presStyleLbl="node0" presStyleIdx="1" presStyleCnt="2" custScaleX="159533" custScaleY="136262">
        <dgm:presLayoutVars>
          <dgm:chPref val="3"/>
        </dgm:presLayoutVars>
      </dgm:prSet>
      <dgm:spPr/>
    </dgm:pt>
    <dgm:pt modelId="{B353FC1D-94CC-4F3B-911E-70336C4A04D9}" type="pres">
      <dgm:prSet presAssocID="{2A5A6FF8-3AA6-4920-93C3-8BB9304A2F74}" presName="rootConnector1" presStyleLbl="node1" presStyleIdx="0" presStyleCnt="0"/>
      <dgm:spPr/>
    </dgm:pt>
    <dgm:pt modelId="{7E927C61-9EA9-48FE-9C3E-51381E2803E9}" type="pres">
      <dgm:prSet presAssocID="{2A5A6FF8-3AA6-4920-93C3-8BB9304A2F74}" presName="hierChild2" presStyleCnt="0"/>
      <dgm:spPr/>
    </dgm:pt>
    <dgm:pt modelId="{75D820F0-9A74-46EA-AF4B-21C0DA2A4FA7}" type="pres">
      <dgm:prSet presAssocID="{2A5A6FF8-3AA6-4920-93C3-8BB9304A2F74}" presName="hierChild3" presStyleCnt="0"/>
      <dgm:spPr/>
    </dgm:pt>
  </dgm:ptLst>
  <dgm:cxnLst>
    <dgm:cxn modelId="{7924D102-F4B4-47F7-844A-8D917497E429}" srcId="{D0321158-5A49-4690-9E39-80435FEDA3F8}" destId="{D4AF6CC5-B659-4445-8868-2FE93EEF5A99}" srcOrd="0" destOrd="0" parTransId="{D22D5A92-953E-4485-A888-B8FCA6A7B722}" sibTransId="{7A37C706-D0C9-4B7C-808F-B06AA07F2D5A}"/>
    <dgm:cxn modelId="{8CC3E804-B738-491F-851E-84DBF1B4E80A}" srcId="{D0321158-5A49-4690-9E39-80435FEDA3F8}" destId="{2A5A6FF8-3AA6-4920-93C3-8BB9304A2F74}" srcOrd="1" destOrd="0" parTransId="{49BF9DD0-8BEA-4C77-8222-CE14286D33D9}" sibTransId="{35BB6847-939A-4804-98D7-15F92E8BE64E}"/>
    <dgm:cxn modelId="{A0D44310-A78B-4C50-9369-E9ADA8802C43}" type="presOf" srcId="{2A5A6FF8-3AA6-4920-93C3-8BB9304A2F74}" destId="{1C8AB1B9-8CB5-43BC-A5C2-8CCD190D2DA2}" srcOrd="0" destOrd="0" presId="urn:microsoft.com/office/officeart/2005/8/layout/orgChart1"/>
    <dgm:cxn modelId="{44920138-A47C-4B3D-8732-EACDDDC940CC}" type="presOf" srcId="{EAF081DA-331E-4B7C-854A-D7F194D84113}" destId="{A07F9445-806B-4143-8A9F-8A7CE84412FF}" srcOrd="1" destOrd="0" presId="urn:microsoft.com/office/officeart/2005/8/layout/orgChart1"/>
    <dgm:cxn modelId="{96C0F63E-C10E-4C3D-94C1-81539CBC6847}" type="presOf" srcId="{EAF081DA-331E-4B7C-854A-D7F194D84113}" destId="{6B759787-F5BF-49F6-BB13-320D989C95EE}" srcOrd="0" destOrd="0" presId="urn:microsoft.com/office/officeart/2005/8/layout/orgChart1"/>
    <dgm:cxn modelId="{509F8A73-C955-474C-87BE-2D9DF8544A9A}" type="presOf" srcId="{D4AF6CC5-B659-4445-8868-2FE93EEF5A99}" destId="{C50A31FD-F025-49F5-8E0F-C0136D171025}" srcOrd="0" destOrd="0" presId="urn:microsoft.com/office/officeart/2005/8/layout/orgChart1"/>
    <dgm:cxn modelId="{82B1CB77-F142-4DDC-A839-9ECCBD0FC698}" srcId="{D4AF6CC5-B659-4445-8868-2FE93EEF5A99}" destId="{FCB510AD-8467-4FD5-90C9-E834FE8008FC}" srcOrd="1" destOrd="0" parTransId="{A5A02CA2-9C05-416A-87E5-B4AE3C38C774}" sibTransId="{F4B39135-E440-495E-8BAF-7A6B1F1AFBE6}"/>
    <dgm:cxn modelId="{E24E038C-D431-4246-B61F-5566CDEFAF71}" type="presOf" srcId="{1A6FD8A6-61FB-4E00-BFC5-6F081F7E1FF5}" destId="{C27B8948-7506-4EBC-9C75-C697A5C083E5}" srcOrd="0" destOrd="0" presId="urn:microsoft.com/office/officeart/2005/8/layout/orgChart1"/>
    <dgm:cxn modelId="{4635BA8C-5C98-4348-8DC7-939FA044D6A7}" type="presOf" srcId="{FCB510AD-8467-4FD5-90C9-E834FE8008FC}" destId="{E2DFEFE4-3128-4338-B6F4-B572821D676F}" srcOrd="1" destOrd="0" presId="urn:microsoft.com/office/officeart/2005/8/layout/orgChart1"/>
    <dgm:cxn modelId="{9E86998D-0D48-48FB-ACC0-A27017DA6E89}" srcId="{D4AF6CC5-B659-4445-8868-2FE93EEF5A99}" destId="{EAF081DA-331E-4B7C-854A-D7F194D84113}" srcOrd="0" destOrd="0" parTransId="{1A6FD8A6-61FB-4E00-BFC5-6F081F7E1FF5}" sibTransId="{D85614B6-CF82-4FA4-8836-B835196DA02C}"/>
    <dgm:cxn modelId="{060A3396-DF67-4459-B5DD-7504A90E51FB}" type="presOf" srcId="{14B10EC9-1F61-42EC-847A-AAAF611F30AD}" destId="{D44E833C-F5B4-45F5-96DD-8E7052D4F884}" srcOrd="0" destOrd="0" presId="urn:microsoft.com/office/officeart/2005/8/layout/orgChart1"/>
    <dgm:cxn modelId="{DB328FA1-0035-4940-82B2-9A71BFB74493}" type="presOf" srcId="{34462E43-3081-4D8F-8D76-A7C3ACC7C66D}" destId="{268F6580-D0D8-41B7-8BFE-E5383DF72EE6}" srcOrd="1" destOrd="0" presId="urn:microsoft.com/office/officeart/2005/8/layout/orgChart1"/>
    <dgm:cxn modelId="{86663EB0-C657-441C-AE47-586CD701001F}" type="presOf" srcId="{34462E43-3081-4D8F-8D76-A7C3ACC7C66D}" destId="{6B9E36AF-FAEC-4B67-BFBF-F3F338F13ABE}" srcOrd="0" destOrd="0" presId="urn:microsoft.com/office/officeart/2005/8/layout/orgChart1"/>
    <dgm:cxn modelId="{CF0AE8B1-8FCB-475A-B6E7-E05EEA783370}" srcId="{D4AF6CC5-B659-4445-8868-2FE93EEF5A99}" destId="{34462E43-3081-4D8F-8D76-A7C3ACC7C66D}" srcOrd="2" destOrd="0" parTransId="{14B10EC9-1F61-42EC-847A-AAAF611F30AD}" sibTransId="{76CCC6B0-AC37-4D67-8A41-9CAA839111FC}"/>
    <dgm:cxn modelId="{FDF791B4-47F3-498E-9B47-5D12CED0E663}" type="presOf" srcId="{D0321158-5A49-4690-9E39-80435FEDA3F8}" destId="{8FC47B07-FD25-49B1-9DB8-87258ACDCD0C}" srcOrd="0" destOrd="0" presId="urn:microsoft.com/office/officeart/2005/8/layout/orgChart1"/>
    <dgm:cxn modelId="{32434DC1-7569-4E10-A3B7-115F943B0439}" type="presOf" srcId="{FCB510AD-8467-4FD5-90C9-E834FE8008FC}" destId="{9027A649-0109-493F-9FFF-082D01342ECE}" srcOrd="0" destOrd="0" presId="urn:microsoft.com/office/officeart/2005/8/layout/orgChart1"/>
    <dgm:cxn modelId="{72FC5ED6-934C-4EA7-9D5A-54DCDE692005}" type="presOf" srcId="{A5A02CA2-9C05-416A-87E5-B4AE3C38C774}" destId="{91D1AE03-A4CD-41CA-95E4-3AA8EC6B94CD}" srcOrd="0" destOrd="0" presId="urn:microsoft.com/office/officeart/2005/8/layout/orgChart1"/>
    <dgm:cxn modelId="{7AF3EBE0-4471-470A-B24C-A1A918F36A02}" type="presOf" srcId="{D4AF6CC5-B659-4445-8868-2FE93EEF5A99}" destId="{F720FA2E-6F31-48AE-8B21-A710EF4C1D2E}" srcOrd="1" destOrd="0" presId="urn:microsoft.com/office/officeart/2005/8/layout/orgChart1"/>
    <dgm:cxn modelId="{2C8FDAFB-9CFB-4202-8F20-DCF6AD847B02}" type="presOf" srcId="{2A5A6FF8-3AA6-4920-93C3-8BB9304A2F74}" destId="{B353FC1D-94CC-4F3B-911E-70336C4A04D9}" srcOrd="1" destOrd="0" presId="urn:microsoft.com/office/officeart/2005/8/layout/orgChart1"/>
    <dgm:cxn modelId="{F88B7CB2-524B-44BB-8A07-A11B5A867304}" type="presParOf" srcId="{8FC47B07-FD25-49B1-9DB8-87258ACDCD0C}" destId="{D2468044-9F16-4E82-8E9D-9A2A9198B015}" srcOrd="0" destOrd="0" presId="urn:microsoft.com/office/officeart/2005/8/layout/orgChart1"/>
    <dgm:cxn modelId="{A0DE6EDE-1493-4144-9E8D-4F97F1E56ABA}" type="presParOf" srcId="{D2468044-9F16-4E82-8E9D-9A2A9198B015}" destId="{DBE81742-08DC-4921-9229-86AEFC567B7F}" srcOrd="0" destOrd="0" presId="urn:microsoft.com/office/officeart/2005/8/layout/orgChart1"/>
    <dgm:cxn modelId="{6A3A9525-5A86-466F-9C78-10384B01E101}" type="presParOf" srcId="{DBE81742-08DC-4921-9229-86AEFC567B7F}" destId="{C50A31FD-F025-49F5-8E0F-C0136D171025}" srcOrd="0" destOrd="0" presId="urn:microsoft.com/office/officeart/2005/8/layout/orgChart1"/>
    <dgm:cxn modelId="{F8C58EBE-D5CA-4CCF-B85F-DC7F24594C96}" type="presParOf" srcId="{DBE81742-08DC-4921-9229-86AEFC567B7F}" destId="{F720FA2E-6F31-48AE-8B21-A710EF4C1D2E}" srcOrd="1" destOrd="0" presId="urn:microsoft.com/office/officeart/2005/8/layout/orgChart1"/>
    <dgm:cxn modelId="{11A44E03-A08F-483D-A559-8F70DE343F3C}" type="presParOf" srcId="{D2468044-9F16-4E82-8E9D-9A2A9198B015}" destId="{2B69DF88-7DB8-44FE-8216-BB358D5F1A8A}" srcOrd="1" destOrd="0" presId="urn:microsoft.com/office/officeart/2005/8/layout/orgChart1"/>
    <dgm:cxn modelId="{1B0E010B-07A1-4303-988D-FC149A0955B8}" type="presParOf" srcId="{2B69DF88-7DB8-44FE-8216-BB358D5F1A8A}" destId="{C27B8948-7506-4EBC-9C75-C697A5C083E5}" srcOrd="0" destOrd="0" presId="urn:microsoft.com/office/officeart/2005/8/layout/orgChart1"/>
    <dgm:cxn modelId="{E3191CFD-E919-4032-B94B-94F593F6FCC9}" type="presParOf" srcId="{2B69DF88-7DB8-44FE-8216-BB358D5F1A8A}" destId="{A282DB90-137B-4828-81F7-55B3A791BF2D}" srcOrd="1" destOrd="0" presId="urn:microsoft.com/office/officeart/2005/8/layout/orgChart1"/>
    <dgm:cxn modelId="{47552C45-512C-4673-96BD-901142D0594B}" type="presParOf" srcId="{A282DB90-137B-4828-81F7-55B3A791BF2D}" destId="{BDD4291A-924B-47E5-AED5-62E3BE09FCED}" srcOrd="0" destOrd="0" presId="urn:microsoft.com/office/officeart/2005/8/layout/orgChart1"/>
    <dgm:cxn modelId="{AAF9C1B4-E900-4E2C-B0E4-F1945F826C8B}" type="presParOf" srcId="{BDD4291A-924B-47E5-AED5-62E3BE09FCED}" destId="{6B759787-F5BF-49F6-BB13-320D989C95EE}" srcOrd="0" destOrd="0" presId="urn:microsoft.com/office/officeart/2005/8/layout/orgChart1"/>
    <dgm:cxn modelId="{7A1C38A5-A69F-4751-8062-63A19CC44DF6}" type="presParOf" srcId="{BDD4291A-924B-47E5-AED5-62E3BE09FCED}" destId="{A07F9445-806B-4143-8A9F-8A7CE84412FF}" srcOrd="1" destOrd="0" presId="urn:microsoft.com/office/officeart/2005/8/layout/orgChart1"/>
    <dgm:cxn modelId="{E605A446-E7B2-479E-B497-6A5FBA06F65B}" type="presParOf" srcId="{A282DB90-137B-4828-81F7-55B3A791BF2D}" destId="{C11DC62D-D9BA-4C78-B6EB-69E22DBE6C2A}" srcOrd="1" destOrd="0" presId="urn:microsoft.com/office/officeart/2005/8/layout/orgChart1"/>
    <dgm:cxn modelId="{C9F9CDC1-47E1-4747-80EA-3C09FDBAAADE}" type="presParOf" srcId="{A282DB90-137B-4828-81F7-55B3A791BF2D}" destId="{65F38C0D-E73E-4DA5-8F34-2068539CE92D}" srcOrd="2" destOrd="0" presId="urn:microsoft.com/office/officeart/2005/8/layout/orgChart1"/>
    <dgm:cxn modelId="{75ABB0AD-B42C-472B-A45C-2C09D6F026CC}" type="presParOf" srcId="{2B69DF88-7DB8-44FE-8216-BB358D5F1A8A}" destId="{91D1AE03-A4CD-41CA-95E4-3AA8EC6B94CD}" srcOrd="2" destOrd="0" presId="urn:microsoft.com/office/officeart/2005/8/layout/orgChart1"/>
    <dgm:cxn modelId="{B1A7FD60-FFE0-414C-9F8D-2438CBF4ACB0}" type="presParOf" srcId="{2B69DF88-7DB8-44FE-8216-BB358D5F1A8A}" destId="{28BC5D9D-8745-448D-9EE7-E998595B1256}" srcOrd="3" destOrd="0" presId="urn:microsoft.com/office/officeart/2005/8/layout/orgChart1"/>
    <dgm:cxn modelId="{C38DDCBF-B1F4-4B4E-A49A-0CA7DB373D1B}" type="presParOf" srcId="{28BC5D9D-8745-448D-9EE7-E998595B1256}" destId="{4C5A5A34-6B7B-4E1F-ABA1-734105E1F860}" srcOrd="0" destOrd="0" presId="urn:microsoft.com/office/officeart/2005/8/layout/orgChart1"/>
    <dgm:cxn modelId="{862445BC-6C2F-4D56-8A8A-39D24A70B4E2}" type="presParOf" srcId="{4C5A5A34-6B7B-4E1F-ABA1-734105E1F860}" destId="{9027A649-0109-493F-9FFF-082D01342ECE}" srcOrd="0" destOrd="0" presId="urn:microsoft.com/office/officeart/2005/8/layout/orgChart1"/>
    <dgm:cxn modelId="{36F576D3-65A4-439B-B4B7-E8B79CCF38D8}" type="presParOf" srcId="{4C5A5A34-6B7B-4E1F-ABA1-734105E1F860}" destId="{E2DFEFE4-3128-4338-B6F4-B572821D676F}" srcOrd="1" destOrd="0" presId="urn:microsoft.com/office/officeart/2005/8/layout/orgChart1"/>
    <dgm:cxn modelId="{94E2E26F-2257-4818-879B-752229235AFA}" type="presParOf" srcId="{28BC5D9D-8745-448D-9EE7-E998595B1256}" destId="{4DD47477-F97D-4F15-BC11-3EA5424BD105}" srcOrd="1" destOrd="0" presId="urn:microsoft.com/office/officeart/2005/8/layout/orgChart1"/>
    <dgm:cxn modelId="{82755838-D82B-49BD-9EC8-110364B69FE2}" type="presParOf" srcId="{28BC5D9D-8745-448D-9EE7-E998595B1256}" destId="{70707737-F144-4834-8663-65B54C2BCB6A}" srcOrd="2" destOrd="0" presId="urn:microsoft.com/office/officeart/2005/8/layout/orgChart1"/>
    <dgm:cxn modelId="{4FEF4C51-95CF-403E-B40C-B75EAAEF6632}" type="presParOf" srcId="{2B69DF88-7DB8-44FE-8216-BB358D5F1A8A}" destId="{D44E833C-F5B4-45F5-96DD-8E7052D4F884}" srcOrd="4" destOrd="0" presId="urn:microsoft.com/office/officeart/2005/8/layout/orgChart1"/>
    <dgm:cxn modelId="{7B8F5664-98DA-44D8-B640-C975B35D6CEA}" type="presParOf" srcId="{2B69DF88-7DB8-44FE-8216-BB358D5F1A8A}" destId="{7CF09FC4-E84A-4DF1-97D0-BE9353BFFED9}" srcOrd="5" destOrd="0" presId="urn:microsoft.com/office/officeart/2005/8/layout/orgChart1"/>
    <dgm:cxn modelId="{800CD9F8-E8C4-408E-87C1-7CCDFB6A6B32}" type="presParOf" srcId="{7CF09FC4-E84A-4DF1-97D0-BE9353BFFED9}" destId="{C305FF8C-8E01-4BF2-9D31-BED610FD3490}" srcOrd="0" destOrd="0" presId="urn:microsoft.com/office/officeart/2005/8/layout/orgChart1"/>
    <dgm:cxn modelId="{96699479-B807-46B9-99FD-4BE0ADCFCD7D}" type="presParOf" srcId="{C305FF8C-8E01-4BF2-9D31-BED610FD3490}" destId="{6B9E36AF-FAEC-4B67-BFBF-F3F338F13ABE}" srcOrd="0" destOrd="0" presId="urn:microsoft.com/office/officeart/2005/8/layout/orgChart1"/>
    <dgm:cxn modelId="{BDEE54AF-720C-4AF7-A81A-B1B3FFE91F15}" type="presParOf" srcId="{C305FF8C-8E01-4BF2-9D31-BED610FD3490}" destId="{268F6580-D0D8-41B7-8BFE-E5383DF72EE6}" srcOrd="1" destOrd="0" presId="urn:microsoft.com/office/officeart/2005/8/layout/orgChart1"/>
    <dgm:cxn modelId="{0E1830E6-60A7-491E-95D1-63BAD3EC9493}" type="presParOf" srcId="{7CF09FC4-E84A-4DF1-97D0-BE9353BFFED9}" destId="{9E0EDB17-5B04-4266-BC7C-DE9BE19E22BA}" srcOrd="1" destOrd="0" presId="urn:microsoft.com/office/officeart/2005/8/layout/orgChart1"/>
    <dgm:cxn modelId="{69A78103-538E-4F66-B67A-69E4AFA66166}" type="presParOf" srcId="{7CF09FC4-E84A-4DF1-97D0-BE9353BFFED9}" destId="{CB027A09-9E4D-4834-AE66-C08F4F0D9FC8}" srcOrd="2" destOrd="0" presId="urn:microsoft.com/office/officeart/2005/8/layout/orgChart1"/>
    <dgm:cxn modelId="{943292C2-55F1-42EA-B13B-526F34FCB9F9}" type="presParOf" srcId="{D2468044-9F16-4E82-8E9D-9A2A9198B015}" destId="{72C5775E-86B8-49CF-9BD1-FC32554FF683}" srcOrd="2" destOrd="0" presId="urn:microsoft.com/office/officeart/2005/8/layout/orgChart1"/>
    <dgm:cxn modelId="{6C57DD83-16BA-4498-81F7-F0C48E269ED3}" type="presParOf" srcId="{8FC47B07-FD25-49B1-9DB8-87258ACDCD0C}" destId="{39410E41-6D2E-46B2-AA8D-5B56843F1011}" srcOrd="1" destOrd="0" presId="urn:microsoft.com/office/officeart/2005/8/layout/orgChart1"/>
    <dgm:cxn modelId="{37CFBB1E-16ED-4EF5-96C4-FF806032280D}" type="presParOf" srcId="{39410E41-6D2E-46B2-AA8D-5B56843F1011}" destId="{64E2FC26-3B09-4148-A0F5-75F2DD3A2B7D}" srcOrd="0" destOrd="0" presId="urn:microsoft.com/office/officeart/2005/8/layout/orgChart1"/>
    <dgm:cxn modelId="{8BBB3661-430A-4D32-83C3-72F4DD314514}" type="presParOf" srcId="{64E2FC26-3B09-4148-A0F5-75F2DD3A2B7D}" destId="{1C8AB1B9-8CB5-43BC-A5C2-8CCD190D2DA2}" srcOrd="0" destOrd="0" presId="urn:microsoft.com/office/officeart/2005/8/layout/orgChart1"/>
    <dgm:cxn modelId="{30629617-7BB5-4604-A805-0441D01ECBF3}" type="presParOf" srcId="{64E2FC26-3B09-4148-A0F5-75F2DD3A2B7D}" destId="{B353FC1D-94CC-4F3B-911E-70336C4A04D9}" srcOrd="1" destOrd="0" presId="urn:microsoft.com/office/officeart/2005/8/layout/orgChart1"/>
    <dgm:cxn modelId="{E52E8ABE-7A53-4E2E-AD44-58D90F8E106B}" type="presParOf" srcId="{39410E41-6D2E-46B2-AA8D-5B56843F1011}" destId="{7E927C61-9EA9-48FE-9C3E-51381E2803E9}" srcOrd="1" destOrd="0" presId="urn:microsoft.com/office/officeart/2005/8/layout/orgChart1"/>
    <dgm:cxn modelId="{A6D0186E-B73F-454B-BD19-83517BC7208E}" type="presParOf" srcId="{39410E41-6D2E-46B2-AA8D-5B56843F1011}" destId="{75D820F0-9A74-46EA-AF4B-21C0DA2A4FA7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F803-45EF-AA42-BDD2-E75CD6532912}">
      <dsp:nvSpPr>
        <dsp:cNvPr id="0" name=""/>
        <dsp:cNvSpPr/>
      </dsp:nvSpPr>
      <dsp:spPr>
        <a:xfrm>
          <a:off x="411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-555467" y="1737053"/>
        <a:ext cx="1406827" cy="279227"/>
      </dsp:txXfrm>
    </dsp:sp>
    <dsp:sp modelId="{971673C2-F47C-2B46-A180-42AE3DADCE7D}">
      <dsp:nvSpPr>
        <dsp:cNvPr id="0" name=""/>
        <dsp:cNvSpPr/>
      </dsp:nvSpPr>
      <dsp:spPr>
        <a:xfrm>
          <a:off x="29177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overview with faculty and staff; Build reactive plan</a:t>
          </a:r>
        </a:p>
      </dsp:txBody>
      <dsp:txXfrm>
        <a:off x="291772" y="1169040"/>
        <a:ext cx="1071507" cy="1725918"/>
      </dsp:txXfrm>
    </dsp:sp>
    <dsp:sp modelId="{4E92D05A-7E69-B94B-938F-8CB8794072A0}">
      <dsp:nvSpPr>
        <dsp:cNvPr id="0" name=""/>
        <dsp:cNvSpPr/>
      </dsp:nvSpPr>
      <dsp:spPr>
        <a:xfrm>
          <a:off x="149272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933137" y="1737053"/>
        <a:ext cx="1406827" cy="279227"/>
      </dsp:txXfrm>
    </dsp:sp>
    <dsp:sp modelId="{926E4446-4CD7-D94B-8D3A-223F9E75C6A3}">
      <dsp:nvSpPr>
        <dsp:cNvPr id="0" name=""/>
        <dsp:cNvSpPr/>
      </dsp:nvSpPr>
      <dsp:spPr>
        <a:xfrm rot="5400000">
          <a:off x="137303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14576-F97D-7E46-B8AC-CB40BA3575E4}">
      <dsp:nvSpPr>
        <dsp:cNvPr id="0" name=""/>
        <dsp:cNvSpPr/>
      </dsp:nvSpPr>
      <dsp:spPr>
        <a:xfrm>
          <a:off x="1780377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Finalize and share expectation matrix and teaching &amp;</a:t>
          </a:r>
          <a:r>
            <a:rPr lang="en-US" sz="1300" kern="1200" baseline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reinforcing components</a:t>
          </a:r>
        </a:p>
      </dsp:txBody>
      <dsp:txXfrm>
        <a:off x="1780377" y="1169040"/>
        <a:ext cx="1071507" cy="1725918"/>
      </dsp:txXfrm>
    </dsp:sp>
    <dsp:sp modelId="{C6321622-D5D4-704D-9D2D-3AC563738361}">
      <dsp:nvSpPr>
        <dsp:cNvPr id="0" name=""/>
        <dsp:cNvSpPr/>
      </dsp:nvSpPr>
      <dsp:spPr>
        <a:xfrm>
          <a:off x="298132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2421742" y="1737053"/>
        <a:ext cx="1406827" cy="279227"/>
      </dsp:txXfrm>
    </dsp:sp>
    <dsp:sp modelId="{F8F04E18-85D5-ED4B-85C6-2149A776013F}">
      <dsp:nvSpPr>
        <dsp:cNvPr id="0" name=""/>
        <dsp:cNvSpPr/>
      </dsp:nvSpPr>
      <dsp:spPr>
        <a:xfrm rot="5400000">
          <a:off x="286164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469CC-CAB0-ED4F-B401-77F6D7D542D3}">
      <dsp:nvSpPr>
        <dsp:cNvPr id="0" name=""/>
        <dsp:cNvSpPr/>
      </dsp:nvSpPr>
      <dsp:spPr>
        <a:xfrm>
          <a:off x="326898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screeners; Complete assessment schedule</a:t>
          </a:r>
        </a:p>
      </dsp:txBody>
      <dsp:txXfrm>
        <a:off x="3268982" y="1169040"/>
        <a:ext cx="1071507" cy="1725918"/>
      </dsp:txXfrm>
    </dsp:sp>
    <dsp:sp modelId="{83AC6EE8-2A6A-C44F-A36F-2D642544406E}">
      <dsp:nvSpPr>
        <dsp:cNvPr id="0" name=""/>
        <dsp:cNvSpPr/>
      </dsp:nvSpPr>
      <dsp:spPr>
        <a:xfrm>
          <a:off x="446993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3910347" y="1737053"/>
        <a:ext cx="1406827" cy="279227"/>
      </dsp:txXfrm>
    </dsp:sp>
    <dsp:sp modelId="{2FB0FBF8-92A5-ED4B-AE33-17FB27DF68E8}">
      <dsp:nvSpPr>
        <dsp:cNvPr id="0" name=""/>
        <dsp:cNvSpPr/>
      </dsp:nvSpPr>
      <dsp:spPr>
        <a:xfrm rot="5400000">
          <a:off x="435024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39E11-AB5B-1549-BA3D-ED6BD5BF53EE}">
      <dsp:nvSpPr>
        <dsp:cNvPr id="0" name=""/>
        <dsp:cNvSpPr/>
      </dsp:nvSpPr>
      <dsp:spPr>
        <a:xfrm>
          <a:off x="4757587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Ci3T plan; Complete PIRS; Complete secondary grid</a:t>
          </a:r>
        </a:p>
      </dsp:txBody>
      <dsp:txXfrm>
        <a:off x="4757587" y="1169040"/>
        <a:ext cx="1071507" cy="1725918"/>
      </dsp:txXfrm>
    </dsp:sp>
    <dsp:sp modelId="{EC5ED897-6DF7-4D46-A862-C4F539649D5E}">
      <dsp:nvSpPr>
        <dsp:cNvPr id="0" name=""/>
        <dsp:cNvSpPr/>
      </dsp:nvSpPr>
      <dsp:spPr>
        <a:xfrm>
          <a:off x="595853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5398952" y="1737053"/>
        <a:ext cx="1406827" cy="279227"/>
      </dsp:txXfrm>
    </dsp:sp>
    <dsp:sp modelId="{B2E45524-4475-B74F-801B-B278A247738B}">
      <dsp:nvSpPr>
        <dsp:cNvPr id="0" name=""/>
        <dsp:cNvSpPr/>
      </dsp:nvSpPr>
      <dsp:spPr>
        <a:xfrm rot="5400000">
          <a:off x="583885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3C866-AB9C-F64F-8587-DBAFAD305CB9}">
      <dsp:nvSpPr>
        <dsp:cNvPr id="0" name=""/>
        <dsp:cNvSpPr/>
      </dsp:nvSpPr>
      <dsp:spPr>
        <a:xfrm>
          <a:off x="624619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revised Ci3T plan; Complete Ci3T Feedback Form</a:t>
          </a:r>
        </a:p>
      </dsp:txBody>
      <dsp:txXfrm>
        <a:off x="6246192" y="1169040"/>
        <a:ext cx="1071507" cy="1725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27701-4552-4E82-B8B5-201818F384E1}">
      <dsp:nvSpPr>
        <dsp:cNvPr id="0" name=""/>
        <dsp:cNvSpPr/>
      </dsp:nvSpPr>
      <dsp:spPr>
        <a:xfrm>
          <a:off x="4770" y="0"/>
          <a:ext cx="1116657" cy="3675440"/>
        </a:xfrm>
        <a:prstGeom prst="roundRect">
          <a:avLst>
            <a:gd name="adj" fmla="val 10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 1</a:t>
          </a:r>
        </a:p>
      </dsp:txBody>
      <dsp:txXfrm>
        <a:off x="37476" y="1502882"/>
        <a:ext cx="1051245" cy="1404764"/>
      </dsp:txXfrm>
    </dsp:sp>
    <dsp:sp modelId="{0304F202-A9F3-479D-BEB1-3ABB9CCAFAF9}">
      <dsp:nvSpPr>
        <dsp:cNvPr id="0" name=""/>
        <dsp:cNvSpPr/>
      </dsp:nvSpPr>
      <dsp:spPr>
        <a:xfrm>
          <a:off x="38270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6BBCE-464F-4266-B09B-D42E3ACE62C5}">
      <dsp:nvSpPr>
        <dsp:cNvPr id="0" name=""/>
        <dsp:cNvSpPr/>
      </dsp:nvSpPr>
      <dsp:spPr>
        <a:xfrm>
          <a:off x="1154928" y="0"/>
          <a:ext cx="1116657" cy="3675440"/>
        </a:xfrm>
        <a:prstGeom prst="roundRect">
          <a:avLst>
            <a:gd name="adj" fmla="val 10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endParaRPr lang="en-US" sz="1800" kern="120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187634" y="1502882"/>
        <a:ext cx="1051245" cy="1404764"/>
      </dsp:txXfrm>
    </dsp:sp>
    <dsp:sp modelId="{AF799562-D0FE-4304-8CBE-F6EBFAE4013A}">
      <dsp:nvSpPr>
        <dsp:cNvPr id="0" name=""/>
        <dsp:cNvSpPr/>
      </dsp:nvSpPr>
      <dsp:spPr>
        <a:xfrm>
          <a:off x="1188427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FE780-09B4-437E-87F1-633B9F17E51A}">
      <dsp:nvSpPr>
        <dsp:cNvPr id="0" name=""/>
        <dsp:cNvSpPr/>
      </dsp:nvSpPr>
      <dsp:spPr>
        <a:xfrm>
          <a:off x="2305085" y="0"/>
          <a:ext cx="1116657" cy="3675440"/>
        </a:xfrm>
        <a:prstGeom prst="roundRect">
          <a:avLst>
            <a:gd name="adj" fmla="val 10000"/>
          </a:avLst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37791" y="1502882"/>
        <a:ext cx="1051245" cy="1404764"/>
      </dsp:txXfrm>
    </dsp:sp>
    <dsp:sp modelId="{069CDC01-BE12-484D-9486-671E87A5E1A9}">
      <dsp:nvSpPr>
        <dsp:cNvPr id="0" name=""/>
        <dsp:cNvSpPr/>
      </dsp:nvSpPr>
      <dsp:spPr>
        <a:xfrm>
          <a:off x="2338585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0E187-B08A-486D-8A45-C8A232CC337A}">
      <dsp:nvSpPr>
        <dsp:cNvPr id="0" name=""/>
        <dsp:cNvSpPr/>
      </dsp:nvSpPr>
      <dsp:spPr>
        <a:xfrm>
          <a:off x="3455242" y="0"/>
          <a:ext cx="1116657" cy="3675440"/>
        </a:xfrm>
        <a:prstGeom prst="roundRect">
          <a:avLst>
            <a:gd name="adj" fmla="val 10000"/>
          </a:avLst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  <a:endParaRPr lang="en-US" sz="1800" i="1" kern="120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87948" y="1502882"/>
        <a:ext cx="1051245" cy="1404764"/>
      </dsp:txXfrm>
    </dsp:sp>
    <dsp:sp modelId="{640B4EA2-5D13-4CA1-86A9-3221B0994580}">
      <dsp:nvSpPr>
        <dsp:cNvPr id="0" name=""/>
        <dsp:cNvSpPr/>
      </dsp:nvSpPr>
      <dsp:spPr>
        <a:xfrm>
          <a:off x="3488742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7CE07-4E74-4F15-86EB-6C6567CBA919}">
      <dsp:nvSpPr>
        <dsp:cNvPr id="0" name=""/>
        <dsp:cNvSpPr/>
      </dsp:nvSpPr>
      <dsp:spPr>
        <a:xfrm>
          <a:off x="4605400" y="0"/>
          <a:ext cx="1116657" cy="3675440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</dsp:txBody>
      <dsp:txXfrm>
        <a:off x="4638106" y="1502882"/>
        <a:ext cx="1051245" cy="1404764"/>
      </dsp:txXfrm>
    </dsp:sp>
    <dsp:sp modelId="{1722C8D5-9191-4617-9A5C-B2D813A9D915}">
      <dsp:nvSpPr>
        <dsp:cNvPr id="0" name=""/>
        <dsp:cNvSpPr/>
      </dsp:nvSpPr>
      <dsp:spPr>
        <a:xfrm>
          <a:off x="4638900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9CCCA-3B9D-4598-9B0D-5726972F0780}">
      <dsp:nvSpPr>
        <dsp:cNvPr id="0" name=""/>
        <dsp:cNvSpPr/>
      </dsp:nvSpPr>
      <dsp:spPr>
        <a:xfrm>
          <a:off x="5755557" y="0"/>
          <a:ext cx="1116657" cy="3675440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788263" y="1502882"/>
        <a:ext cx="1051245" cy="1404764"/>
      </dsp:txXfrm>
    </dsp:sp>
    <dsp:sp modelId="{0ED1F304-354B-4320-B27C-70A3951670CA}">
      <dsp:nvSpPr>
        <dsp:cNvPr id="0" name=""/>
        <dsp:cNvSpPr/>
      </dsp:nvSpPr>
      <dsp:spPr>
        <a:xfrm>
          <a:off x="5789057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27" r="-3073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AF601-0E14-41E6-A130-E7A0A9003234}">
      <dsp:nvSpPr>
        <dsp:cNvPr id="0" name=""/>
        <dsp:cNvSpPr/>
      </dsp:nvSpPr>
      <dsp:spPr>
        <a:xfrm>
          <a:off x="6905715" y="0"/>
          <a:ext cx="1116657" cy="3675440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938421" y="1502882"/>
        <a:ext cx="1051245" cy="1404764"/>
      </dsp:txXfrm>
    </dsp:sp>
    <dsp:sp modelId="{92DE6F99-74F9-48AD-8F0A-3356A4758B7E}">
      <dsp:nvSpPr>
        <dsp:cNvPr id="0" name=""/>
        <dsp:cNvSpPr/>
      </dsp:nvSpPr>
      <dsp:spPr>
        <a:xfrm>
          <a:off x="6939215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17" r="-895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47C8-B56B-4616-9A1D-BDC76FE2232C}">
      <dsp:nvSpPr>
        <dsp:cNvPr id="0" name=""/>
        <dsp:cNvSpPr/>
      </dsp:nvSpPr>
      <dsp:spPr>
        <a:xfrm>
          <a:off x="8055872" y="0"/>
          <a:ext cx="1116657" cy="3675440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5</a:t>
          </a:r>
        </a:p>
      </dsp:txBody>
      <dsp:txXfrm>
        <a:off x="8088578" y="1502882"/>
        <a:ext cx="1051245" cy="1404764"/>
      </dsp:txXfrm>
    </dsp:sp>
    <dsp:sp modelId="{55472D87-4270-4864-9513-C4EF84F48593}">
      <dsp:nvSpPr>
        <dsp:cNvPr id="0" name=""/>
        <dsp:cNvSpPr/>
      </dsp:nvSpPr>
      <dsp:spPr>
        <a:xfrm>
          <a:off x="8089372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80" r="88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12EEF-C90E-4A39-8624-2778E48E4BE0}">
      <dsp:nvSpPr>
        <dsp:cNvPr id="0" name=""/>
        <dsp:cNvSpPr/>
      </dsp:nvSpPr>
      <dsp:spPr>
        <a:xfrm>
          <a:off x="9206030" y="0"/>
          <a:ext cx="1116657" cy="3675440"/>
        </a:xfrm>
        <a:prstGeom prst="roundRect">
          <a:avLst>
            <a:gd name="adj" fmla="val 10000"/>
          </a:avLst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i="1" kern="120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9238736" y="1502882"/>
        <a:ext cx="1051245" cy="1404764"/>
      </dsp:txXfrm>
    </dsp:sp>
    <dsp:sp modelId="{8B20BB08-94B1-48F9-9897-CB80CA7F6C0C}">
      <dsp:nvSpPr>
        <dsp:cNvPr id="0" name=""/>
        <dsp:cNvSpPr/>
      </dsp:nvSpPr>
      <dsp:spPr>
        <a:xfrm>
          <a:off x="9239529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9"/>
          <a:srcRect/>
          <a:stretch>
            <a:fillRect l="-9662" r="-10862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C3189-9723-4D48-AB42-84F0840E98A7}">
      <dsp:nvSpPr>
        <dsp:cNvPr id="0" name=""/>
        <dsp:cNvSpPr/>
      </dsp:nvSpPr>
      <dsp:spPr>
        <a:xfrm>
          <a:off x="10356187" y="0"/>
          <a:ext cx="1116657" cy="3675440"/>
        </a:xfrm>
        <a:prstGeom prst="roundRect">
          <a:avLst>
            <a:gd name="adj" fmla="val 10000"/>
          </a:avLst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Revising for the year ahead</a:t>
          </a:r>
        </a:p>
      </dsp:txBody>
      <dsp:txXfrm>
        <a:off x="10388893" y="1502882"/>
        <a:ext cx="1051245" cy="1404764"/>
      </dsp:txXfrm>
    </dsp:sp>
    <dsp:sp modelId="{A5E4E931-3070-4D12-BE4A-A7CFF0542571}">
      <dsp:nvSpPr>
        <dsp:cNvPr id="0" name=""/>
        <dsp:cNvSpPr/>
      </dsp:nvSpPr>
      <dsp:spPr>
        <a:xfrm>
          <a:off x="10389687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53C31-027B-47B6-99A7-1B4548807CCF}">
      <dsp:nvSpPr>
        <dsp:cNvPr id="0" name=""/>
        <dsp:cNvSpPr/>
      </dsp:nvSpPr>
      <dsp:spPr>
        <a:xfrm>
          <a:off x="452980" y="3048230"/>
          <a:ext cx="10559406" cy="397316"/>
        </a:xfrm>
        <a:prstGeom prst="rightArrow">
          <a:avLst/>
        </a:prstGeom>
        <a:solidFill>
          <a:srgbClr val="8679E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FCC48-8E94-45C5-AD04-ACFE0F473933}">
      <dsp:nvSpPr>
        <dsp:cNvPr id="0" name=""/>
        <dsp:cNvSpPr/>
      </dsp:nvSpPr>
      <dsp:spPr>
        <a:xfrm>
          <a:off x="1567160" y="2013354"/>
          <a:ext cx="1915419" cy="1915419"/>
        </a:xfrm>
        <a:prstGeom prst="gear9">
          <a:avLst/>
        </a:prstGeom>
        <a:solidFill>
          <a:srgbClr val="323E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Research</a:t>
          </a:r>
        </a:p>
      </dsp:txBody>
      <dsp:txXfrm>
        <a:off x="1952244" y="2462032"/>
        <a:ext cx="1145251" cy="984565"/>
      </dsp:txXfrm>
    </dsp:sp>
    <dsp:sp modelId="{D0273216-26E3-40FF-ADA8-64C9297CFDD4}">
      <dsp:nvSpPr>
        <dsp:cNvPr id="0" name=""/>
        <dsp:cNvSpPr/>
      </dsp:nvSpPr>
      <dsp:spPr>
        <a:xfrm>
          <a:off x="452735" y="1560619"/>
          <a:ext cx="1393032" cy="1393032"/>
        </a:xfrm>
        <a:prstGeom prst="gear6">
          <a:avLst/>
        </a:prstGeom>
        <a:solidFill>
          <a:srgbClr val="5767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Teaching</a:t>
          </a:r>
        </a:p>
      </dsp:txBody>
      <dsp:txXfrm>
        <a:off x="803435" y="1913439"/>
        <a:ext cx="691632" cy="687392"/>
      </dsp:txXfrm>
    </dsp:sp>
    <dsp:sp modelId="{DEDACCA0-0B00-4240-903D-8BAB5579C7A6}">
      <dsp:nvSpPr>
        <dsp:cNvPr id="0" name=""/>
        <dsp:cNvSpPr/>
      </dsp:nvSpPr>
      <dsp:spPr>
        <a:xfrm rot="20700000">
          <a:off x="1238491" y="565016"/>
          <a:ext cx="1364887" cy="1364887"/>
        </a:xfrm>
        <a:prstGeom prst="gear6">
          <a:avLst/>
        </a:prstGeom>
        <a:solidFill>
          <a:srgbClr val="6CBF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Service</a:t>
          </a:r>
        </a:p>
      </dsp:txBody>
      <dsp:txXfrm rot="-20700000">
        <a:off x="1537851" y="864376"/>
        <a:ext cx="766167" cy="766167"/>
      </dsp:txXfrm>
    </dsp:sp>
    <dsp:sp modelId="{29BD23D1-ADDE-4E1B-B5FA-43904B217565}">
      <dsp:nvSpPr>
        <dsp:cNvPr id="0" name=""/>
        <dsp:cNvSpPr/>
      </dsp:nvSpPr>
      <dsp:spPr>
        <a:xfrm>
          <a:off x="1412221" y="1728650"/>
          <a:ext cx="2451736" cy="2451736"/>
        </a:xfrm>
        <a:prstGeom prst="circularArrow">
          <a:avLst>
            <a:gd name="adj1" fmla="val 4688"/>
            <a:gd name="adj2" fmla="val 299029"/>
            <a:gd name="adj3" fmla="val 2496524"/>
            <a:gd name="adj4" fmla="val 15904256"/>
            <a:gd name="adj5" fmla="val 5469"/>
          </a:avLst>
        </a:prstGeom>
        <a:solidFill>
          <a:srgbClr val="323E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46B68-F7E0-416E-B79A-9CF9D9786475}">
      <dsp:nvSpPr>
        <dsp:cNvPr id="0" name=""/>
        <dsp:cNvSpPr/>
      </dsp:nvSpPr>
      <dsp:spPr>
        <a:xfrm>
          <a:off x="271478" y="1300783"/>
          <a:ext cx="1781339" cy="17813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767B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752F2-74FE-42D3-9C11-313108B947E5}">
      <dsp:nvSpPr>
        <dsp:cNvPr id="0" name=""/>
        <dsp:cNvSpPr/>
      </dsp:nvSpPr>
      <dsp:spPr>
        <a:xfrm>
          <a:off x="917263" y="303662"/>
          <a:ext cx="1920642" cy="19206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6CBF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E833C-F5B4-45F5-96DD-8E7052D4F884}">
      <dsp:nvSpPr>
        <dsp:cNvPr id="0" name=""/>
        <dsp:cNvSpPr/>
      </dsp:nvSpPr>
      <dsp:spPr>
        <a:xfrm>
          <a:off x="2409555" y="1352500"/>
          <a:ext cx="1702883" cy="295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70"/>
              </a:lnTo>
              <a:lnTo>
                <a:pt x="1702883" y="147770"/>
              </a:lnTo>
              <a:lnTo>
                <a:pt x="1702883" y="295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1AE03-A4CD-41CA-95E4-3AA8EC6B94CD}">
      <dsp:nvSpPr>
        <dsp:cNvPr id="0" name=""/>
        <dsp:cNvSpPr/>
      </dsp:nvSpPr>
      <dsp:spPr>
        <a:xfrm>
          <a:off x="2363835" y="1352500"/>
          <a:ext cx="91440" cy="295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B8948-7506-4EBC-9C75-C697A5C083E5}">
      <dsp:nvSpPr>
        <dsp:cNvPr id="0" name=""/>
        <dsp:cNvSpPr/>
      </dsp:nvSpPr>
      <dsp:spPr>
        <a:xfrm>
          <a:off x="706671" y="1352500"/>
          <a:ext cx="1702883" cy="295541"/>
        </a:xfrm>
        <a:custGeom>
          <a:avLst/>
          <a:gdLst/>
          <a:ahLst/>
          <a:cxnLst/>
          <a:rect l="0" t="0" r="0" b="0"/>
          <a:pathLst>
            <a:path>
              <a:moveTo>
                <a:pt x="1702883" y="0"/>
              </a:moveTo>
              <a:lnTo>
                <a:pt x="1702883" y="147770"/>
              </a:lnTo>
              <a:lnTo>
                <a:pt x="0" y="147770"/>
              </a:lnTo>
              <a:lnTo>
                <a:pt x="0" y="295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31FD-F025-49F5-8E0F-C0136D171025}">
      <dsp:nvSpPr>
        <dsp:cNvPr id="0" name=""/>
        <dsp:cNvSpPr/>
      </dsp:nvSpPr>
      <dsp:spPr>
        <a:xfrm>
          <a:off x="1286968" y="393664"/>
          <a:ext cx="2245175" cy="958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Department of Special Education, Distinguished Professor</a:t>
          </a:r>
        </a:p>
      </dsp:txBody>
      <dsp:txXfrm>
        <a:off x="1286968" y="393664"/>
        <a:ext cx="2245175" cy="958836"/>
      </dsp:txXfrm>
    </dsp:sp>
    <dsp:sp modelId="{6B759787-F5BF-49F6-BB13-320D989C95EE}">
      <dsp:nvSpPr>
        <dsp:cNvPr id="0" name=""/>
        <dsp:cNvSpPr/>
      </dsp:nvSpPr>
      <dsp:spPr>
        <a:xfrm>
          <a:off x="3000" y="1648042"/>
          <a:ext cx="1407342" cy="703671"/>
        </a:xfrm>
        <a:prstGeom prst="rect">
          <a:avLst/>
        </a:prstGeom>
        <a:solidFill>
          <a:srgbClr val="5767B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Teaching</a:t>
          </a:r>
        </a:p>
      </dsp:txBody>
      <dsp:txXfrm>
        <a:off x="3000" y="1648042"/>
        <a:ext cx="1407342" cy="703671"/>
      </dsp:txXfrm>
    </dsp:sp>
    <dsp:sp modelId="{9027A649-0109-493F-9FFF-082D01342ECE}">
      <dsp:nvSpPr>
        <dsp:cNvPr id="0" name=""/>
        <dsp:cNvSpPr/>
      </dsp:nvSpPr>
      <dsp:spPr>
        <a:xfrm>
          <a:off x="1705884" y="1648042"/>
          <a:ext cx="1407342" cy="70367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Research</a:t>
          </a:r>
        </a:p>
      </dsp:txBody>
      <dsp:txXfrm>
        <a:off x="1705884" y="1648042"/>
        <a:ext cx="1407342" cy="703671"/>
      </dsp:txXfrm>
    </dsp:sp>
    <dsp:sp modelId="{6B9E36AF-FAEC-4B67-BFBF-F3F338F13ABE}">
      <dsp:nvSpPr>
        <dsp:cNvPr id="0" name=""/>
        <dsp:cNvSpPr/>
      </dsp:nvSpPr>
      <dsp:spPr>
        <a:xfrm>
          <a:off x="3408768" y="1648042"/>
          <a:ext cx="1407342" cy="703671"/>
        </a:xfrm>
        <a:prstGeom prst="rect">
          <a:avLst/>
        </a:prstGeom>
        <a:solidFill>
          <a:srgbClr val="6CC08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Service</a:t>
          </a:r>
        </a:p>
      </dsp:txBody>
      <dsp:txXfrm>
        <a:off x="3408768" y="1648042"/>
        <a:ext cx="1407342" cy="703671"/>
      </dsp:txXfrm>
    </dsp:sp>
    <dsp:sp modelId="{1C8AB1B9-8CB5-43BC-A5C2-8CCD190D2DA2}">
      <dsp:nvSpPr>
        <dsp:cNvPr id="0" name=""/>
        <dsp:cNvSpPr/>
      </dsp:nvSpPr>
      <dsp:spPr>
        <a:xfrm>
          <a:off x="3827685" y="393664"/>
          <a:ext cx="2245175" cy="958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Associate Vice Chancellor for Research</a:t>
          </a:r>
        </a:p>
      </dsp:txBody>
      <dsp:txXfrm>
        <a:off x="3827685" y="393664"/>
        <a:ext cx="2245175" cy="958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0.52505</cdr:x>
      <cdr:y>0.04603</cdr:y>
    </cdr:from>
    <cdr:to>
      <cdr:x>0.52505</cdr:x>
      <cdr:y>0.85731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CEA96D9-6592-4511-9818-6497311DC8BD}"/>
            </a:ext>
          </a:extLst>
        </cdr:cNvPr>
        <cdr:cNvCxnSpPr/>
      </cdr:nvCxnSpPr>
      <cdr:spPr>
        <a:xfrm xmlns:a="http://schemas.openxmlformats.org/drawingml/2006/main">
          <a:off x="4292600" y="254000"/>
          <a:ext cx="0" cy="447676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F6B44D-42BB-F849-A9E0-2553546435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25D48-9968-694B-8B18-EF6CBB2688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87C75-5A4D-0F4C-98F9-12B3A7808E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B3588-481A-1946-93AC-0F7052634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4096D-8EB7-D248-91EB-DD3604D05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30417-F1C9-8B48-B37E-051459DA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6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FEE3B-9C7A-714E-B6E9-51398B73D30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6C3B-F026-024A-9BA4-CAE7ADD7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6C3B-F026-024A-9BA4-CAE7ADD7E4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Kathleen Lynne Lane, Ph.D.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CD28B0-85EB-4818-B459-303BE9A48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45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692150"/>
            <a:ext cx="6070600" cy="3416300"/>
          </a:xfrm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432"/>
            <a:ext cx="2971800" cy="4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842867-C01E-4967-9C18-6560F669100C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6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doodles.com/" TargetMode="External"/><Relationship Id="rId13" Type="http://schemas.openxmlformats.org/officeDocument/2006/relationships/hyperlink" Target="https://www.iconfinder.com/free_icons" TargetMode="External"/><Relationship Id="rId18" Type="http://schemas.openxmlformats.org/officeDocument/2006/relationships/hyperlink" Target="https://24slides.com/presentation-examples" TargetMode="External"/><Relationship Id="rId3" Type="http://schemas.openxmlformats.org/officeDocument/2006/relationships/hyperlink" Target="https://unsplash.com/" TargetMode="External"/><Relationship Id="rId7" Type="http://schemas.openxmlformats.org/officeDocument/2006/relationships/hyperlink" Target="https://www.drawkit.io/" TargetMode="External"/><Relationship Id="rId12" Type="http://schemas.openxmlformats.org/officeDocument/2006/relationships/hyperlink" Target="https://thenounproject.com/" TargetMode="External"/><Relationship Id="rId17" Type="http://schemas.openxmlformats.org/officeDocument/2006/relationships/hyperlink" Target="https://creativecommons.org/licenses/" TargetMode="External"/><Relationship Id="rId2" Type="http://schemas.openxmlformats.org/officeDocument/2006/relationships/hyperlink" Target="https://pixabay.com/" TargetMode="External"/><Relationship Id="rId16" Type="http://schemas.openxmlformats.org/officeDocument/2006/relationships/hyperlink" Target="https://www.canv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humaaans.com/" TargetMode="External"/><Relationship Id="rId11" Type="http://schemas.openxmlformats.org/officeDocument/2006/relationships/hyperlink" Target="https://www.flaticon.com/" TargetMode="External"/><Relationship Id="rId5" Type="http://schemas.openxmlformats.org/officeDocument/2006/relationships/hyperlink" Target="https://www.blackillustrations.com/" TargetMode="External"/><Relationship Id="rId15" Type="http://schemas.openxmlformats.org/officeDocument/2006/relationships/hyperlink" Target="https://blog.snappa.com/free-stock-photos/" TargetMode="External"/><Relationship Id="rId10" Type="http://schemas.openxmlformats.org/officeDocument/2006/relationships/hyperlink" Target="https://freepik.com/" TargetMode="External"/><Relationship Id="rId4" Type="http://schemas.openxmlformats.org/officeDocument/2006/relationships/hyperlink" Target="https://lukaszadam.com/illustrations" TargetMode="External"/><Relationship Id="rId9" Type="http://schemas.openxmlformats.org/officeDocument/2006/relationships/hyperlink" Target="https://absurd.design/" TargetMode="External"/><Relationship Id="rId14" Type="http://schemas.openxmlformats.org/officeDocument/2006/relationships/hyperlink" Target="https://www.pexels.com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1FBD-495F-BE41-8148-851028746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F6DA2-5E5E-8240-89B8-56DAAFED9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D232E-8082-3540-9359-00E264FDD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41" y="6173954"/>
            <a:ext cx="3624056" cy="5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36" cy="365125"/>
          </a:xfrm>
        </p:spPr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F600849-390B-784E-9278-0BA76080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68"/>
          <a:stretch/>
        </p:blipFill>
        <p:spPr>
          <a:xfrm>
            <a:off x="10871236" y="5609559"/>
            <a:ext cx="1134809" cy="885510"/>
          </a:xfrm>
          <a:prstGeom prst="rect">
            <a:avLst/>
          </a:prstGeom>
          <a:effectLst>
            <a:outerShdw blurRad="50800" dist="762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0090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een Triangle">
            <a:extLst>
              <a:ext uri="{FF2B5EF4-FFF2-40B4-BE49-F238E27FC236}">
                <a16:creationId xmlns:a16="http://schemas.microsoft.com/office/drawing/2014/main" id="{F7568AB8-0F23-3146-9F9D-66896C0CBB0E}"/>
              </a:ext>
            </a:extLst>
          </p:cNvPr>
          <p:cNvSpPr/>
          <p:nvPr userDrawn="1"/>
        </p:nvSpPr>
        <p:spPr>
          <a:xfrm>
            <a:off x="1947333" y="3132668"/>
            <a:ext cx="8297334" cy="3640666"/>
          </a:xfrm>
          <a:prstGeom prst="trapezoid">
            <a:avLst>
              <a:gd name="adj" fmla="val 72862"/>
            </a:avLst>
          </a:prstGeom>
          <a:solidFill>
            <a:srgbClr val="0099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Yellow Triangle">
            <a:extLst>
              <a:ext uri="{FF2B5EF4-FFF2-40B4-BE49-F238E27FC236}">
                <a16:creationId xmlns:a16="http://schemas.microsoft.com/office/drawing/2014/main" id="{5B63712D-B1E2-5C4C-A2A9-C4A76DDA5AB6}"/>
              </a:ext>
            </a:extLst>
          </p:cNvPr>
          <p:cNvSpPr/>
          <p:nvPr userDrawn="1"/>
        </p:nvSpPr>
        <p:spPr>
          <a:xfrm>
            <a:off x="4590106" y="1846280"/>
            <a:ext cx="3008769" cy="1286934"/>
          </a:xfrm>
          <a:prstGeom prst="trapezoid">
            <a:avLst>
              <a:gd name="adj" fmla="val 72862"/>
            </a:avLst>
          </a:prstGeom>
          <a:solidFill>
            <a:srgbClr val="FFFF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d Triangle">
            <a:extLst>
              <a:ext uri="{FF2B5EF4-FFF2-40B4-BE49-F238E27FC236}">
                <a16:creationId xmlns:a16="http://schemas.microsoft.com/office/drawing/2014/main" id="{748F2DCB-B3EE-CC42-A5BB-F0E32D7A6058}"/>
              </a:ext>
            </a:extLst>
          </p:cNvPr>
          <p:cNvSpPr/>
          <p:nvPr userDrawn="1"/>
        </p:nvSpPr>
        <p:spPr>
          <a:xfrm>
            <a:off x="5519596" y="1059255"/>
            <a:ext cx="1134701" cy="787564"/>
          </a:xfrm>
          <a:prstGeom prst="triangle">
            <a:avLst/>
          </a:prstGeom>
          <a:solidFill>
            <a:srgbClr val="FE000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090D35-6573-FC49-B7A6-CAEBC909BB69}"/>
              </a:ext>
            </a:extLst>
          </p:cNvPr>
          <p:cNvCxnSpPr/>
          <p:nvPr userDrawn="1"/>
        </p:nvCxnSpPr>
        <p:spPr>
          <a:xfrm>
            <a:off x="2607406" y="5947646"/>
            <a:ext cx="6995160" cy="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37C45E-D61F-C04E-8D39-6896E17FD022}"/>
              </a:ext>
            </a:extLst>
          </p:cNvPr>
          <p:cNvCxnSpPr/>
          <p:nvPr userDrawn="1"/>
        </p:nvCxnSpPr>
        <p:spPr>
          <a:xfrm flipH="1">
            <a:off x="4889942" y="6008511"/>
            <a:ext cx="2444" cy="73152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8F9F2A-2758-A147-88D3-B61F693DAE1B}"/>
              </a:ext>
            </a:extLst>
          </p:cNvPr>
          <p:cNvCxnSpPr/>
          <p:nvPr userDrawn="1"/>
        </p:nvCxnSpPr>
        <p:spPr>
          <a:xfrm flipH="1">
            <a:off x="7286778" y="6008511"/>
            <a:ext cx="2444" cy="73152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sp>
        <p:nvSpPr>
          <p:cNvPr id="42" name="Domains">
            <a:extLst>
              <a:ext uri="{FF2B5EF4-FFF2-40B4-BE49-F238E27FC236}">
                <a16:creationId xmlns:a16="http://schemas.microsoft.com/office/drawing/2014/main" id="{AC2C215A-B488-2F45-A740-8DDEDA9048E7}"/>
              </a:ext>
            </a:extLst>
          </p:cNvPr>
          <p:cNvSpPr txBox="1"/>
          <p:nvPr userDrawn="1"/>
        </p:nvSpPr>
        <p:spPr>
          <a:xfrm>
            <a:off x="1947333" y="6096000"/>
            <a:ext cx="8297334" cy="6694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1541463" algn="ctr"/>
                <a:tab pos="2851150" algn="ctr"/>
                <a:tab pos="4056063" algn="ctr"/>
                <a:tab pos="5253038" algn="ctr"/>
                <a:tab pos="6570663" algn="ctr"/>
              </a:tabLst>
              <a:defRPr/>
            </a:pP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Academic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Behavioral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Social</a:t>
            </a:r>
          </a:p>
          <a:p>
            <a:pPr>
              <a:lnSpc>
                <a:spcPct val="75000"/>
              </a:lnSpc>
              <a:tabLst>
                <a:tab pos="1541463" algn="ctr"/>
                <a:tab pos="4056063" algn="ctr"/>
                <a:tab pos="6570663" algn="ctr"/>
              </a:tabLst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charset="0"/>
              </a:rPr>
              <a:t>	Validated Curricula	PBIS Framework	Validated Curricula</a:t>
            </a:r>
          </a:p>
        </p:txBody>
      </p:sp>
      <p:sp>
        <p:nvSpPr>
          <p:cNvPr id="43" name="Goal 3">
            <a:extLst>
              <a:ext uri="{FF2B5EF4-FFF2-40B4-BE49-F238E27FC236}">
                <a16:creationId xmlns:a16="http://schemas.microsoft.com/office/drawing/2014/main" id="{4F0367BA-DE0F-DE46-80B6-55D46F5130F6}"/>
              </a:ext>
            </a:extLst>
          </p:cNvPr>
          <p:cNvSpPr/>
          <p:nvPr userDrawn="1"/>
        </p:nvSpPr>
        <p:spPr>
          <a:xfrm flipH="1">
            <a:off x="7164572" y="805649"/>
            <a:ext cx="3485321" cy="914400"/>
          </a:xfrm>
          <a:prstGeom prst="homePlate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22860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Reduce Harm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Specialized individual systems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for students with high risk</a:t>
            </a:r>
          </a:p>
        </p:txBody>
      </p:sp>
      <p:sp>
        <p:nvSpPr>
          <p:cNvPr id="44" name="Goal 2">
            <a:extLst>
              <a:ext uri="{FF2B5EF4-FFF2-40B4-BE49-F238E27FC236}">
                <a16:creationId xmlns:a16="http://schemas.microsoft.com/office/drawing/2014/main" id="{CE3623A0-87FA-B144-8700-BFAB962D159F}"/>
              </a:ext>
            </a:extLst>
          </p:cNvPr>
          <p:cNvSpPr/>
          <p:nvPr userDrawn="1"/>
        </p:nvSpPr>
        <p:spPr>
          <a:xfrm rot="10800000" flipH="1" flipV="1">
            <a:off x="1537625" y="1858317"/>
            <a:ext cx="3072384" cy="914400"/>
          </a:xfrm>
          <a:prstGeom prst="homePlate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wrap="square" lIns="9144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Goal: Reverse Harm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Specialized group systems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for students at risk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Goal 1">
            <a:extLst>
              <a:ext uri="{FF2B5EF4-FFF2-40B4-BE49-F238E27FC236}">
                <a16:creationId xmlns:a16="http://schemas.microsoft.com/office/drawing/2014/main" id="{21CDEB5D-36CB-7441-82AE-59E7BEBA4BF2}"/>
              </a:ext>
            </a:extLst>
          </p:cNvPr>
          <p:cNvSpPr/>
          <p:nvPr userDrawn="1"/>
        </p:nvSpPr>
        <p:spPr>
          <a:xfrm flipH="1">
            <a:off x="6838152" y="3740744"/>
            <a:ext cx="3813048" cy="914400"/>
          </a:xfrm>
          <a:prstGeom prst="homePlate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22860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Prevent Harm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School/classroom-wide systems for all students, staff, &amp; settings</a:t>
            </a:r>
          </a:p>
        </p:txBody>
      </p:sp>
      <p:sp>
        <p:nvSpPr>
          <p:cNvPr id="46" name="Tier 3">
            <a:extLst>
              <a:ext uri="{FF2B5EF4-FFF2-40B4-BE49-F238E27FC236}">
                <a16:creationId xmlns:a16="http://schemas.microsoft.com/office/drawing/2014/main" id="{35E31CA1-B710-6E49-A60F-3E7FC73C9F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045" y="1126204"/>
            <a:ext cx="3810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3</a:t>
            </a:r>
          </a:p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Tertiary Prevention 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≈5%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</a:t>
            </a:r>
          </a:p>
        </p:txBody>
      </p:sp>
      <p:sp>
        <p:nvSpPr>
          <p:cNvPr id="47" name="Tier 2">
            <a:extLst>
              <a:ext uri="{FF2B5EF4-FFF2-40B4-BE49-F238E27FC236}">
                <a16:creationId xmlns:a16="http://schemas.microsoft.com/office/drawing/2014/main" id="{D6F2DF6B-139A-D446-9AB9-1D6EF011D1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0" y="2301968"/>
            <a:ext cx="4191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2</a:t>
            </a:r>
          </a:p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Secondary Prevention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≈15%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 </a:t>
            </a:r>
          </a:p>
        </p:txBody>
      </p:sp>
      <p:sp>
        <p:nvSpPr>
          <p:cNvPr id="48" name="Tier 1">
            <a:extLst>
              <a:ext uri="{FF2B5EF4-FFF2-40B4-BE49-F238E27FC236}">
                <a16:creationId xmlns:a16="http://schemas.microsoft.com/office/drawing/2014/main" id="{93576CA4-B1CA-2A46-A9C2-69BA5AA79A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0" y="4600925"/>
            <a:ext cx="419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Primary Prevention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≈80%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 </a:t>
            </a:r>
          </a:p>
        </p:txBody>
      </p:sp>
      <p:sp>
        <p:nvSpPr>
          <p:cNvPr id="49" name="Reference">
            <a:extLst>
              <a:ext uri="{FF2B5EF4-FFF2-40B4-BE49-F238E27FC236}">
                <a16:creationId xmlns:a16="http://schemas.microsoft.com/office/drawing/2014/main" id="{5DE09BF2-66B8-DF4E-8B80-9230EF68AE1B}"/>
              </a:ext>
            </a:extLst>
          </p:cNvPr>
          <p:cNvSpPr txBox="1"/>
          <p:nvPr userDrawn="1"/>
        </p:nvSpPr>
        <p:spPr>
          <a:xfrm>
            <a:off x="4222955" y="395891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/>
              </a:rPr>
              <a:t>(Lane,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Kalberg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&amp;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Menzies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2009)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0F6EC5B7-73E7-634F-9BC6-89486E7D08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0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4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 Model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een Triangle">
            <a:extLst>
              <a:ext uri="{FF2B5EF4-FFF2-40B4-BE49-F238E27FC236}">
                <a16:creationId xmlns:a16="http://schemas.microsoft.com/office/drawing/2014/main" id="{F7568AB8-0F23-3146-9F9D-66896C0CBB0E}"/>
              </a:ext>
            </a:extLst>
          </p:cNvPr>
          <p:cNvSpPr/>
          <p:nvPr userDrawn="1"/>
        </p:nvSpPr>
        <p:spPr>
          <a:xfrm>
            <a:off x="1947333" y="3132668"/>
            <a:ext cx="8297334" cy="3640666"/>
          </a:xfrm>
          <a:prstGeom prst="trapezoid">
            <a:avLst>
              <a:gd name="adj" fmla="val 72862"/>
            </a:avLst>
          </a:prstGeom>
          <a:solidFill>
            <a:srgbClr val="0099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Yellow Triangle">
            <a:extLst>
              <a:ext uri="{FF2B5EF4-FFF2-40B4-BE49-F238E27FC236}">
                <a16:creationId xmlns:a16="http://schemas.microsoft.com/office/drawing/2014/main" id="{5B63712D-B1E2-5C4C-A2A9-C4A76DDA5AB6}"/>
              </a:ext>
            </a:extLst>
          </p:cNvPr>
          <p:cNvSpPr/>
          <p:nvPr userDrawn="1"/>
        </p:nvSpPr>
        <p:spPr>
          <a:xfrm>
            <a:off x="4590106" y="1846280"/>
            <a:ext cx="3008769" cy="1286934"/>
          </a:xfrm>
          <a:prstGeom prst="trapezoid">
            <a:avLst>
              <a:gd name="adj" fmla="val 72862"/>
            </a:avLst>
          </a:prstGeom>
          <a:solidFill>
            <a:srgbClr val="FFFF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d Triangle">
            <a:extLst>
              <a:ext uri="{FF2B5EF4-FFF2-40B4-BE49-F238E27FC236}">
                <a16:creationId xmlns:a16="http://schemas.microsoft.com/office/drawing/2014/main" id="{748F2DCB-B3EE-CC42-A5BB-F0E32D7A6058}"/>
              </a:ext>
            </a:extLst>
          </p:cNvPr>
          <p:cNvSpPr/>
          <p:nvPr userDrawn="1"/>
        </p:nvSpPr>
        <p:spPr>
          <a:xfrm>
            <a:off x="5519596" y="1059255"/>
            <a:ext cx="1134701" cy="787564"/>
          </a:xfrm>
          <a:prstGeom prst="triangle">
            <a:avLst/>
          </a:prstGeom>
          <a:solidFill>
            <a:srgbClr val="FE000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090D35-6573-FC49-B7A6-CAEBC909BB69}"/>
              </a:ext>
            </a:extLst>
          </p:cNvPr>
          <p:cNvCxnSpPr/>
          <p:nvPr userDrawn="1"/>
        </p:nvCxnSpPr>
        <p:spPr>
          <a:xfrm>
            <a:off x="2607406" y="5947646"/>
            <a:ext cx="6995160" cy="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37C45E-D61F-C04E-8D39-6896E17FD022}"/>
              </a:ext>
            </a:extLst>
          </p:cNvPr>
          <p:cNvCxnSpPr/>
          <p:nvPr userDrawn="1"/>
        </p:nvCxnSpPr>
        <p:spPr>
          <a:xfrm flipH="1">
            <a:off x="4889942" y="6008511"/>
            <a:ext cx="2444" cy="73152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8F9F2A-2758-A147-88D3-B61F693DAE1B}"/>
              </a:ext>
            </a:extLst>
          </p:cNvPr>
          <p:cNvCxnSpPr/>
          <p:nvPr userDrawn="1"/>
        </p:nvCxnSpPr>
        <p:spPr>
          <a:xfrm flipH="1">
            <a:off x="7286778" y="6008511"/>
            <a:ext cx="2444" cy="73152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sp>
        <p:nvSpPr>
          <p:cNvPr id="42" name="Domains">
            <a:extLst>
              <a:ext uri="{FF2B5EF4-FFF2-40B4-BE49-F238E27FC236}">
                <a16:creationId xmlns:a16="http://schemas.microsoft.com/office/drawing/2014/main" id="{AC2C215A-B488-2F45-A740-8DDEDA9048E7}"/>
              </a:ext>
            </a:extLst>
          </p:cNvPr>
          <p:cNvSpPr txBox="1"/>
          <p:nvPr userDrawn="1"/>
        </p:nvSpPr>
        <p:spPr>
          <a:xfrm>
            <a:off x="1947333" y="6096000"/>
            <a:ext cx="8297334" cy="6694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1541463" algn="ctr"/>
                <a:tab pos="2851150" algn="ctr"/>
                <a:tab pos="4056063" algn="ctr"/>
                <a:tab pos="5253038" algn="ctr"/>
                <a:tab pos="6570663" algn="ctr"/>
              </a:tabLst>
              <a:defRPr/>
            </a:pP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Academic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Behavioral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Social</a:t>
            </a:r>
          </a:p>
          <a:p>
            <a:pPr>
              <a:lnSpc>
                <a:spcPct val="75000"/>
              </a:lnSpc>
              <a:tabLst>
                <a:tab pos="1541463" algn="ctr"/>
                <a:tab pos="4056063" algn="ctr"/>
                <a:tab pos="6570663" algn="ctr"/>
              </a:tabLst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charset="0"/>
              </a:rPr>
              <a:t>	Validated Curricula	PBIS Framework	Validated Curricula</a:t>
            </a:r>
          </a:p>
        </p:txBody>
      </p:sp>
      <p:sp>
        <p:nvSpPr>
          <p:cNvPr id="46" name="Tier 3">
            <a:extLst>
              <a:ext uri="{FF2B5EF4-FFF2-40B4-BE49-F238E27FC236}">
                <a16:creationId xmlns:a16="http://schemas.microsoft.com/office/drawing/2014/main" id="{35E31CA1-B710-6E49-A60F-3E7FC73C9F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045" y="1126204"/>
            <a:ext cx="3810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3</a:t>
            </a:r>
          </a:p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Tertiary Prevention 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≈5%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</a:t>
            </a:r>
          </a:p>
        </p:txBody>
      </p:sp>
      <p:sp>
        <p:nvSpPr>
          <p:cNvPr id="47" name="Tier 2">
            <a:extLst>
              <a:ext uri="{FF2B5EF4-FFF2-40B4-BE49-F238E27FC236}">
                <a16:creationId xmlns:a16="http://schemas.microsoft.com/office/drawing/2014/main" id="{D6F2DF6B-139A-D446-9AB9-1D6EF011D1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0" y="2301968"/>
            <a:ext cx="4191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2</a:t>
            </a:r>
          </a:p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Secondary Prevention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≈15%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 </a:t>
            </a:r>
          </a:p>
        </p:txBody>
      </p:sp>
      <p:sp>
        <p:nvSpPr>
          <p:cNvPr id="48" name="Tier 1">
            <a:extLst>
              <a:ext uri="{FF2B5EF4-FFF2-40B4-BE49-F238E27FC236}">
                <a16:creationId xmlns:a16="http://schemas.microsoft.com/office/drawing/2014/main" id="{93576CA4-B1CA-2A46-A9C2-69BA5AA79A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0" y="4600925"/>
            <a:ext cx="419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Primary Prevention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≈80%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 </a:t>
            </a:r>
          </a:p>
        </p:txBody>
      </p:sp>
      <p:sp>
        <p:nvSpPr>
          <p:cNvPr id="49" name="Reference">
            <a:extLst>
              <a:ext uri="{FF2B5EF4-FFF2-40B4-BE49-F238E27FC236}">
                <a16:creationId xmlns:a16="http://schemas.microsoft.com/office/drawing/2014/main" id="{5DE09BF2-66B8-DF4E-8B80-9230EF68AE1B}"/>
              </a:ext>
            </a:extLst>
          </p:cNvPr>
          <p:cNvSpPr txBox="1"/>
          <p:nvPr userDrawn="1"/>
        </p:nvSpPr>
        <p:spPr>
          <a:xfrm>
            <a:off x="4222955" y="395891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/>
              </a:rPr>
              <a:t>(Lane,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Kalberg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&amp;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Menzies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2009)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0F6EC5B7-73E7-634F-9BC6-89486E7D08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0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cs typeface="Arial" charset="0"/>
            </a:endParaRPr>
          </a:p>
        </p:txBody>
      </p:sp>
      <p:sp>
        <p:nvSpPr>
          <p:cNvPr id="17" name="Watermark Covering">
            <a:extLst>
              <a:ext uri="{FF2B5EF4-FFF2-40B4-BE49-F238E27FC236}">
                <a16:creationId xmlns:a16="http://schemas.microsoft.com/office/drawing/2014/main" id="{67D09180-788D-E344-8F4B-7E44FC1CF388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 Training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B334141-A06E-1E45-AA81-D2B0530A4CD5}"/>
              </a:ext>
            </a:extLst>
          </p:cNvPr>
          <p:cNvGrpSpPr/>
          <p:nvPr userDrawn="1"/>
        </p:nvGrpSpPr>
        <p:grpSpPr>
          <a:xfrm>
            <a:off x="2175020" y="980151"/>
            <a:ext cx="8870360" cy="4064000"/>
            <a:chOff x="112165" y="751543"/>
            <a:chExt cx="8870360" cy="4064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562E0D1-9494-8C4A-8020-23CB861B02F1}"/>
                </a:ext>
              </a:extLst>
            </p:cNvPr>
            <p:cNvSpPr/>
            <p:nvPr/>
          </p:nvSpPr>
          <p:spPr>
            <a:xfrm>
              <a:off x="11216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1:</a:t>
              </a:r>
              <a:b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Ci3T model overview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853A3C8-8CC4-FB48-9CA8-11EE3F95102D}"/>
                </a:ext>
              </a:extLst>
            </p:cNvPr>
            <p:cNvSpPr/>
            <p:nvPr/>
          </p:nvSpPr>
          <p:spPr>
            <a:xfrm>
              <a:off x="159777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2:</a:t>
              </a:r>
              <a:b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the primary prevention plan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76C4A6-EF26-6F48-84FE-26DBBAE88F55}"/>
                </a:ext>
              </a:extLst>
            </p:cNvPr>
            <p:cNvSpPr/>
            <p:nvPr/>
          </p:nvSpPr>
          <p:spPr>
            <a:xfrm>
              <a:off x="308337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3:</a:t>
              </a:r>
              <a:b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How to monitor the plan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Student team members attend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789F3A-520C-974B-8221-612D55FB6851}"/>
                </a:ext>
              </a:extLst>
            </p:cNvPr>
            <p:cNvSpPr/>
            <p:nvPr/>
          </p:nvSpPr>
          <p:spPr>
            <a:xfrm>
              <a:off x="456898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5778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4:</a:t>
              </a:r>
              <a:b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445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Tier 2 supports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392249-C53C-C74E-99A3-9C61977E1126}"/>
                </a:ext>
              </a:extLst>
            </p:cNvPr>
            <p:cNvSpPr/>
            <p:nvPr/>
          </p:nvSpPr>
          <p:spPr>
            <a:xfrm>
              <a:off x="605458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5:</a:t>
              </a:r>
              <a:b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Tier 3 supports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Student team members attend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27B41B5-A935-2D40-B796-7AA7416675B5}"/>
                </a:ext>
              </a:extLst>
            </p:cNvPr>
            <p:cNvSpPr/>
            <p:nvPr/>
          </p:nvSpPr>
          <p:spPr>
            <a:xfrm>
              <a:off x="754019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6:</a:t>
              </a:r>
              <a:b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Preparing to implement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398F122F-8F14-D140-8BE2-313DAFDD70A9}"/>
                </a:ext>
              </a:extLst>
            </p:cNvPr>
            <p:cNvSpPr/>
            <p:nvPr/>
          </p:nvSpPr>
          <p:spPr>
            <a:xfrm>
              <a:off x="466880" y="3743324"/>
              <a:ext cx="8160930" cy="614363"/>
            </a:xfrm>
            <a:prstGeom prst="rightArrow">
              <a:avLst/>
            </a:prstGeom>
            <a:gradFill rotWithShape="1">
              <a:gsLst>
                <a:gs pos="0">
                  <a:srgbClr val="0F6FC6">
                    <a:tint val="60000"/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0F6FC6">
                    <a:tint val="60000"/>
                    <a:hueOff val="0"/>
                    <a:satOff val="0"/>
                    <a:lumOff val="0"/>
                    <a:alphaOff val="0"/>
                    <a:shade val="90000"/>
                    <a:lumMod val="84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A516B1B-1E52-CF43-8D80-44DCFF114B25}"/>
              </a:ext>
            </a:extLst>
          </p:cNvPr>
          <p:cNvSpPr txBox="1">
            <a:spLocks/>
          </p:cNvSpPr>
          <p:nvPr userDrawn="1"/>
        </p:nvSpPr>
        <p:spPr>
          <a:xfrm>
            <a:off x="1524000" y="100013"/>
            <a:ext cx="9144000" cy="796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Ci3T Professional Learning Series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83BA793E-BFFA-2642-A6A3-E68E4EC23829}"/>
              </a:ext>
            </a:extLst>
          </p:cNvPr>
          <p:cNvGraphicFramePr/>
          <p:nvPr userDrawn="1"/>
        </p:nvGraphicFramePr>
        <p:xfrm>
          <a:off x="2777230" y="3597282"/>
          <a:ext cx="74009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Freeform 26">
            <a:extLst>
              <a:ext uri="{FF2B5EF4-FFF2-40B4-BE49-F238E27FC236}">
                <a16:creationId xmlns:a16="http://schemas.microsoft.com/office/drawing/2014/main" id="{0DA30D2D-A1E2-154C-BEC6-DBB838EB43D1}"/>
              </a:ext>
            </a:extLst>
          </p:cNvPr>
          <p:cNvSpPr/>
          <p:nvPr userDrawn="1"/>
        </p:nvSpPr>
        <p:spPr>
          <a:xfrm>
            <a:off x="11088650" y="980151"/>
            <a:ext cx="573602" cy="3606144"/>
          </a:xfrm>
          <a:custGeom>
            <a:avLst/>
            <a:gdLst>
              <a:gd name="connsiteX0" fmla="*/ 0 w 1442335"/>
              <a:gd name="connsiteY0" fmla="*/ 144234 h 4064000"/>
              <a:gd name="connsiteX1" fmla="*/ 144234 w 1442335"/>
              <a:gd name="connsiteY1" fmla="*/ 0 h 4064000"/>
              <a:gd name="connsiteX2" fmla="*/ 1298102 w 1442335"/>
              <a:gd name="connsiteY2" fmla="*/ 0 h 4064000"/>
              <a:gd name="connsiteX3" fmla="*/ 1442336 w 1442335"/>
              <a:gd name="connsiteY3" fmla="*/ 144234 h 4064000"/>
              <a:gd name="connsiteX4" fmla="*/ 1442335 w 1442335"/>
              <a:gd name="connsiteY4" fmla="*/ 3919767 h 4064000"/>
              <a:gd name="connsiteX5" fmla="*/ 1298101 w 1442335"/>
              <a:gd name="connsiteY5" fmla="*/ 4064001 h 4064000"/>
              <a:gd name="connsiteX6" fmla="*/ 144234 w 1442335"/>
              <a:gd name="connsiteY6" fmla="*/ 4064000 h 4064000"/>
              <a:gd name="connsiteX7" fmla="*/ 0 w 1442335"/>
              <a:gd name="connsiteY7" fmla="*/ 3919766 h 4064000"/>
              <a:gd name="connsiteX8" fmla="*/ 0 w 1442335"/>
              <a:gd name="connsiteY8" fmla="*/ 144234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335" h="4064000">
                <a:moveTo>
                  <a:pt x="0" y="144234"/>
                </a:moveTo>
                <a:cubicBezTo>
                  <a:pt x="0" y="64576"/>
                  <a:pt x="64576" y="0"/>
                  <a:pt x="144234" y="0"/>
                </a:cubicBezTo>
                <a:lnTo>
                  <a:pt x="1298102" y="0"/>
                </a:lnTo>
                <a:cubicBezTo>
                  <a:pt x="1377760" y="0"/>
                  <a:pt x="1442336" y="64576"/>
                  <a:pt x="1442336" y="144234"/>
                </a:cubicBezTo>
                <a:cubicBezTo>
                  <a:pt x="1442336" y="1402745"/>
                  <a:pt x="1442335" y="2661256"/>
                  <a:pt x="1442335" y="3919767"/>
                </a:cubicBezTo>
                <a:cubicBezTo>
                  <a:pt x="1442335" y="3999425"/>
                  <a:pt x="1377759" y="4064001"/>
                  <a:pt x="1298101" y="4064001"/>
                </a:cubicBezTo>
                <a:lnTo>
                  <a:pt x="144234" y="4064000"/>
                </a:lnTo>
                <a:cubicBezTo>
                  <a:pt x="64576" y="4064000"/>
                  <a:pt x="0" y="3999424"/>
                  <a:pt x="0" y="3919766"/>
                </a:cubicBezTo>
                <a:lnTo>
                  <a:pt x="0" y="144234"/>
                </a:lnTo>
                <a:close/>
              </a:path>
            </a:pathLst>
          </a:custGeom>
          <a:gradFill rotWithShape="1">
            <a:gsLst>
              <a:gs pos="0">
                <a:srgbClr val="0F6FC6">
                  <a:hueOff val="0"/>
                  <a:satOff val="0"/>
                  <a:alphaOff val="0"/>
                  <a:tint val="98000"/>
                  <a:lumMod val="50000"/>
                </a:srgbClr>
              </a:gs>
              <a:gs pos="100000">
                <a:srgbClr val="2E4188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spcFirstLastPara="0" vert="vert270" wrap="none" lIns="91440" tIns="91440" rIns="91440" bIns="9144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Implementation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EDBD56A-2A7B-3844-8A65-BF7393F6562D}"/>
              </a:ext>
            </a:extLst>
          </p:cNvPr>
          <p:cNvSpPr/>
          <p:nvPr userDrawn="1"/>
        </p:nvSpPr>
        <p:spPr>
          <a:xfrm>
            <a:off x="538855" y="980151"/>
            <a:ext cx="1592895" cy="3606144"/>
          </a:xfrm>
          <a:custGeom>
            <a:avLst/>
            <a:gdLst>
              <a:gd name="connsiteX0" fmla="*/ 0 w 1442335"/>
              <a:gd name="connsiteY0" fmla="*/ 144234 h 4064000"/>
              <a:gd name="connsiteX1" fmla="*/ 144234 w 1442335"/>
              <a:gd name="connsiteY1" fmla="*/ 0 h 4064000"/>
              <a:gd name="connsiteX2" fmla="*/ 1298102 w 1442335"/>
              <a:gd name="connsiteY2" fmla="*/ 0 h 4064000"/>
              <a:gd name="connsiteX3" fmla="*/ 1442336 w 1442335"/>
              <a:gd name="connsiteY3" fmla="*/ 144234 h 4064000"/>
              <a:gd name="connsiteX4" fmla="*/ 1442335 w 1442335"/>
              <a:gd name="connsiteY4" fmla="*/ 3919767 h 4064000"/>
              <a:gd name="connsiteX5" fmla="*/ 1298101 w 1442335"/>
              <a:gd name="connsiteY5" fmla="*/ 4064001 h 4064000"/>
              <a:gd name="connsiteX6" fmla="*/ 144234 w 1442335"/>
              <a:gd name="connsiteY6" fmla="*/ 4064000 h 4064000"/>
              <a:gd name="connsiteX7" fmla="*/ 0 w 1442335"/>
              <a:gd name="connsiteY7" fmla="*/ 3919766 h 4064000"/>
              <a:gd name="connsiteX8" fmla="*/ 0 w 1442335"/>
              <a:gd name="connsiteY8" fmla="*/ 144234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335" h="4064000">
                <a:moveTo>
                  <a:pt x="0" y="144234"/>
                </a:moveTo>
                <a:cubicBezTo>
                  <a:pt x="0" y="64576"/>
                  <a:pt x="64576" y="0"/>
                  <a:pt x="144234" y="0"/>
                </a:cubicBezTo>
                <a:lnTo>
                  <a:pt x="1298102" y="0"/>
                </a:lnTo>
                <a:cubicBezTo>
                  <a:pt x="1377760" y="0"/>
                  <a:pt x="1442336" y="64576"/>
                  <a:pt x="1442336" y="144234"/>
                </a:cubicBezTo>
                <a:cubicBezTo>
                  <a:pt x="1442336" y="1402745"/>
                  <a:pt x="1442335" y="2661256"/>
                  <a:pt x="1442335" y="3919767"/>
                </a:cubicBezTo>
                <a:cubicBezTo>
                  <a:pt x="1442335" y="3999425"/>
                  <a:pt x="1377759" y="4064001"/>
                  <a:pt x="1298101" y="4064001"/>
                </a:cubicBezTo>
                <a:lnTo>
                  <a:pt x="144234" y="4064000"/>
                </a:lnTo>
                <a:cubicBezTo>
                  <a:pt x="64576" y="4064000"/>
                  <a:pt x="0" y="3999424"/>
                  <a:pt x="0" y="3919766"/>
                </a:cubicBezTo>
                <a:lnTo>
                  <a:pt x="0" y="144234"/>
                </a:lnTo>
                <a:close/>
              </a:path>
            </a:pathLst>
          </a:custGeom>
          <a:gradFill rotWithShape="1">
            <a:gsLst>
              <a:gs pos="0">
                <a:srgbClr val="0F6FC6">
                  <a:hueOff val="0"/>
                  <a:satOff val="0"/>
                  <a:alphaOff val="0"/>
                  <a:tint val="98000"/>
                  <a:lumMod val="50000"/>
                </a:srgbClr>
              </a:gs>
              <a:gs pos="100000">
                <a:srgbClr val="2E4188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spcFirstLastPara="0" vert="horz" wrap="square" lIns="99568" tIns="228600" rIns="0" bIns="914400" numCol="1" spcCol="1270" anchor="t" anchorCtr="0">
            <a:noAutofit/>
          </a:bodyPr>
          <a:lstStyle/>
          <a:p>
            <a:pPr marL="0" marR="0" lvl="0" indent="0" defTabSz="6223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Pre-Training Activities</a:t>
            </a:r>
          </a:p>
          <a:p>
            <a:pPr marL="127000" marR="0" lvl="1" indent="-127000" defTabSz="4889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Team member selection</a:t>
            </a:r>
          </a:p>
          <a:p>
            <a:pPr marL="127000" marR="0" lvl="1" indent="-127000" defTabSz="4889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Schoolwide Expectations Survey for Specific Settings (SESSS)</a:t>
            </a:r>
          </a:p>
        </p:txBody>
      </p:sp>
    </p:spTree>
    <p:extLst>
      <p:ext uri="{BB962C8B-B14F-4D97-AF65-F5344CB8AC3E}">
        <p14:creationId xmlns:p14="http://schemas.microsoft.com/office/powerpoint/2010/main" val="1462551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 Imp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1974619-D344-094C-8112-721DAE16AB40}"/>
              </a:ext>
            </a:extLst>
          </p:cNvPr>
          <p:cNvGraphicFramePr/>
          <p:nvPr userDrawn="1"/>
        </p:nvGraphicFramePr>
        <p:xfrm>
          <a:off x="351711" y="1697430"/>
          <a:ext cx="11477616" cy="367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A84E59-D065-8B41-ADE7-CF3647177614}"/>
              </a:ext>
            </a:extLst>
          </p:cNvPr>
          <p:cNvSpPr txBox="1"/>
          <p:nvPr userDrawn="1"/>
        </p:nvSpPr>
        <p:spPr>
          <a:xfrm>
            <a:off x="1569129" y="5305873"/>
            <a:ext cx="1700784" cy="574863"/>
          </a:xfrm>
          <a:prstGeom prst="roundRect">
            <a:avLst/>
          </a:prstGeom>
          <a:solidFill>
            <a:srgbClr val="FFC000">
              <a:lumMod val="60000"/>
              <a:lumOff val="40000"/>
            </a:srgbClr>
          </a:solidFill>
          <a:ln>
            <a:solidFill>
              <a:srgbClr val="FFC000">
                <a:lumMod val="5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Fall T.I. Window (4 wks)</a:t>
            </a:r>
          </a:p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788" algn="ctr"/>
                <a:tab pos="1257300" algn="ctr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October	November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Monday – 3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Friday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1B37E-28A3-5342-8C43-3FD08364B315}"/>
              </a:ext>
            </a:extLst>
          </p:cNvPr>
          <p:cNvSpPr txBox="1"/>
          <p:nvPr userDrawn="1"/>
        </p:nvSpPr>
        <p:spPr>
          <a:xfrm>
            <a:off x="6188114" y="5305873"/>
            <a:ext cx="1700784" cy="574863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>
            <a:solidFill>
              <a:srgbClr val="70AD47">
                <a:lumMod val="5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Spring T.I. Window (4 wks)</a:t>
            </a:r>
          </a:p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788" algn="ctr"/>
                <a:tab pos="1257300" algn="ctr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February	March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Monday – 2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Friday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AC8789-1BD6-8548-A0C0-DEB353F04016}"/>
              </a:ext>
            </a:extLst>
          </p:cNvPr>
          <p:cNvSpPr txBox="1"/>
          <p:nvPr userDrawn="1"/>
        </p:nvSpPr>
        <p:spPr>
          <a:xfrm>
            <a:off x="351710" y="127770"/>
            <a:ext cx="8829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>
                <a:solidFill>
                  <a:prstClr val="black"/>
                </a:solidFill>
                <a:latin typeface="Calibri" panose="020F0502020204030204"/>
              </a:rPr>
              <a:t>Ci3T </a:t>
            </a:r>
            <a:r>
              <a:rPr lang="en-US" sz="4800" b="1" cap="small">
                <a:ln w="3175">
                  <a:solidFill>
                    <a:prstClr val="black"/>
                  </a:solidFill>
                </a:ln>
                <a:solidFill>
                  <a:srgbClr val="4472C4"/>
                </a:solidFill>
                <a:latin typeface="Calibri" panose="020F0502020204030204"/>
              </a:rPr>
              <a:t>IMPLEMENTATION</a:t>
            </a:r>
            <a:br>
              <a:rPr lang="en-US" sz="480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800">
                <a:solidFill>
                  <a:prstClr val="black"/>
                </a:solidFill>
                <a:latin typeface="Calibri" panose="020F0502020204030204"/>
              </a:rPr>
              <a:t>Professional Learning 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1A2F2-7364-8F42-9858-DAC1CC4DFA02}"/>
              </a:ext>
            </a:extLst>
          </p:cNvPr>
          <p:cNvSpPr txBox="1"/>
          <p:nvPr userDrawn="1"/>
        </p:nvSpPr>
        <p:spPr>
          <a:xfrm>
            <a:off x="1056341" y="3914317"/>
            <a:ext cx="865238" cy="1312899"/>
          </a:xfrm>
          <a:prstGeom prst="roundRect">
            <a:avLst/>
          </a:prstGeom>
          <a:solidFill>
            <a:srgbClr val="FFC000"/>
          </a:solidFill>
          <a:ln>
            <a:solidFill>
              <a:sysClr val="window" lastClr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Fall Screening Window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__(2 </a:t>
            </a:r>
            <a:r>
              <a:rPr kumimoji="0" lang="en-US" sz="1200" b="0" i="0" u="sng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wks</a:t>
            </a: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)__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Opens 4-6 weeks after school begins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4E135-197D-D04E-9226-B7344814D73F}"/>
              </a:ext>
            </a:extLst>
          </p:cNvPr>
          <p:cNvSpPr txBox="1"/>
          <p:nvPr userDrawn="1"/>
        </p:nvSpPr>
        <p:spPr>
          <a:xfrm>
            <a:off x="3932592" y="3914317"/>
            <a:ext cx="868680" cy="1312899"/>
          </a:xfrm>
          <a:prstGeom prst="roundRect">
            <a:avLst/>
          </a:prstGeom>
          <a:solidFill>
            <a:srgbClr val="5B9BD5"/>
          </a:solidFill>
          <a:ln>
            <a:solidFill>
              <a:sysClr val="window" lastClr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Winter Screening Window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__(2 </a:t>
            </a:r>
            <a:r>
              <a:rPr kumimoji="0" lang="en-US" sz="1200" b="0" i="0" u="sng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wks</a:t>
            </a: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)__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First 2 weeks of December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42C00F-C118-6E4A-B513-0A13238C5802}"/>
              </a:ext>
            </a:extLst>
          </p:cNvPr>
          <p:cNvSpPr txBox="1"/>
          <p:nvPr userDrawn="1"/>
        </p:nvSpPr>
        <p:spPr>
          <a:xfrm>
            <a:off x="9135144" y="3914317"/>
            <a:ext cx="868680" cy="1312899"/>
          </a:xfrm>
          <a:prstGeom prst="roundRect">
            <a:avLst/>
          </a:prstGeom>
          <a:solidFill>
            <a:srgbClr val="70AD47"/>
          </a:solidFill>
          <a:ln>
            <a:solidFill>
              <a:sysClr val="window" lastClr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Spring Screening Window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__(2 </a:t>
            </a:r>
            <a:r>
              <a:rPr kumimoji="0" lang="en-US" sz="1200" b="0" i="0" u="sng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wks</a:t>
            </a:r>
            <a:r>
              <a:rPr kumimoji="0" lang="en-US" sz="12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)__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Opens 4-6 weeks before school ends</a:t>
            </a:r>
          </a:p>
        </p:txBody>
      </p:sp>
    </p:spTree>
    <p:extLst>
      <p:ext uri="{BB962C8B-B14F-4D97-AF65-F5344CB8AC3E}">
        <p14:creationId xmlns:p14="http://schemas.microsoft.com/office/powerpoint/2010/main" val="252325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4C06DF-5FE6-5F41-9985-6F788AEFFB3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board Sa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49F326-64E6-7743-A147-00E6237E46D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per: Da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2BABB-0BFE-D44C-9C7C-98BB463FE03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75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per: E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0331FC-660F-594A-9DFB-530BE537599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te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5828486-9D7A-1649-BE91-4E2ACF6A6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24225" y="115263"/>
            <a:ext cx="5543551" cy="665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8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ow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36" cy="365125"/>
          </a:xfrm>
        </p:spPr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213AC10-A39E-D04F-B9C8-0350CDA52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99"/>
          <a:stretch/>
        </p:blipFill>
        <p:spPr>
          <a:xfrm>
            <a:off x="10871236" y="5609558"/>
            <a:ext cx="1134809" cy="876083"/>
          </a:xfrm>
          <a:prstGeom prst="rect">
            <a:avLst/>
          </a:prstGeom>
          <a:effectLst>
            <a:outerShdw blurRad="50800" dist="762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3672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ation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8000">
              <a:schemeClr val="accent1">
                <a:lumMod val="95000"/>
                <a:lumOff val="5000"/>
              </a:schemeClr>
            </a:gs>
            <a:gs pos="88000">
              <a:srgbClr val="00594E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6FF510-08C2-2149-9896-B6FFD67CBA11}"/>
              </a:ext>
            </a:extLst>
          </p:cNvPr>
          <p:cNvSpPr/>
          <p:nvPr userDrawn="1"/>
        </p:nvSpPr>
        <p:spPr>
          <a:xfrm>
            <a:off x="6392" y="-1522471"/>
            <a:ext cx="4679486" cy="108645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0" b="1" cap="none" spc="50">
                <a:ln w="0"/>
                <a:solidFill>
                  <a:srgbClr val="00594E"/>
                </a:solidFill>
                <a:effectLst>
                  <a:glow rad="63500">
                    <a:srgbClr val="00594E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5032375"/>
          </a:xfrm>
        </p:spPr>
        <p:txBody>
          <a:bodyPr lIns="0" tIns="0" rIns="0" bIns="0">
            <a:noAutofit/>
          </a:bodyPr>
          <a:lstStyle>
            <a:lvl1pPr marL="228600" indent="-228600">
              <a:buFont typeface="System Font Regular"/>
              <a:buChar char="❝"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65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9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ources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F95C6A-2CE7-D54B-95E3-529CC7140770}"/>
              </a:ext>
            </a:extLst>
          </p:cNvPr>
          <p:cNvSpPr txBox="1"/>
          <p:nvPr userDrawn="1"/>
        </p:nvSpPr>
        <p:spPr>
          <a:xfrm>
            <a:off x="838200" y="1902691"/>
            <a:ext cx="70226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Photos, illustrations, videos, music, and more </a:t>
            </a:r>
            <a:r>
              <a:rPr lang="en-US" sz="1600">
                <a:hlinkClick r:id="rId2"/>
              </a:rPr>
              <a:t>https://pixabay.com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Photos </a:t>
            </a:r>
            <a:r>
              <a:rPr lang="en-US" sz="1600">
                <a:hlinkClick r:id="rId3"/>
              </a:rPr>
              <a:t>https://unsplash.com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Illustrations </a:t>
            </a:r>
            <a:r>
              <a:rPr lang="en-US" sz="1600">
                <a:hlinkClick r:id="rId4"/>
              </a:rPr>
              <a:t>https://lukaszadam.com/illustrations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Black Illustrations </a:t>
            </a:r>
            <a:r>
              <a:rPr lang="en-US" sz="1600">
                <a:hlinkClick r:id="rId5"/>
              </a:rPr>
              <a:t>https://www.blackillustrations.com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err="1"/>
              <a:t>Humaaans</a:t>
            </a:r>
            <a:r>
              <a:rPr lang="en-US" sz="1600"/>
              <a:t> </a:t>
            </a:r>
            <a:r>
              <a:rPr lang="en-US" sz="1600">
                <a:hlinkClick r:id="rId6"/>
              </a:rPr>
              <a:t>https://www.humaaans.com/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err="1"/>
              <a:t>Drawkit</a:t>
            </a:r>
            <a:r>
              <a:rPr lang="en-US" sz="1600"/>
              <a:t> illustrations and icons </a:t>
            </a:r>
            <a:r>
              <a:rPr lang="en-US" sz="1600">
                <a:hlinkClick r:id="rId7"/>
              </a:rPr>
              <a:t>https://www.drawkit.io/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Open Doodles sketched illustrations </a:t>
            </a:r>
            <a:r>
              <a:rPr lang="en-US" sz="1600">
                <a:hlinkClick r:id="rId8"/>
              </a:rPr>
              <a:t>https://opendoodles.com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Absurd Design (attribution link required) </a:t>
            </a:r>
            <a:r>
              <a:rPr lang="en-US" sz="1600">
                <a:hlinkClick r:id="rId9"/>
              </a:rPr>
              <a:t>https://absurd.design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err="1"/>
              <a:t>freepik</a:t>
            </a:r>
            <a:r>
              <a:rPr lang="en-US" sz="1600"/>
              <a:t> and icons (attribution link required) </a:t>
            </a:r>
            <a:r>
              <a:rPr lang="en-US" sz="1600">
                <a:hlinkClick r:id="rId10"/>
              </a:rPr>
              <a:t>https://freepik.com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Icons (free account and attribution link required) </a:t>
            </a:r>
            <a:r>
              <a:rPr lang="en-US" sz="1600">
                <a:hlinkClick r:id="rId11"/>
              </a:rPr>
              <a:t>https://www.flaticon.com</a:t>
            </a:r>
            <a:r>
              <a:rPr lang="en-US" sz="160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Icons (free account and attribution link required) </a:t>
            </a:r>
            <a:r>
              <a:rPr lang="en-US" sz="1600">
                <a:hlinkClick r:id="rId12"/>
              </a:rPr>
              <a:t>https://thenounproject.com</a:t>
            </a:r>
            <a:r>
              <a:rPr lang="en-US" sz="160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i="1"/>
              <a:t>…or use Mark Buckman’s paid account with no attribution required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Icons (attribution link required) </a:t>
            </a:r>
            <a:r>
              <a:rPr lang="en-US" sz="1600">
                <a:hlinkClick r:id="rId13"/>
              </a:rPr>
              <a:t>https://www.iconfinder.com/free_icons</a:t>
            </a:r>
            <a:endParaRPr lang="en-US" sz="160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/>
              <a:t>Stock photos </a:t>
            </a:r>
            <a:r>
              <a:rPr lang="en-US" sz="1600">
                <a:hlinkClick r:id="rId14"/>
              </a:rPr>
              <a:t>https://www.pexels.com/</a:t>
            </a:r>
            <a:endParaRPr lang="en-US" sz="16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21 free stock photo sites </a:t>
            </a:r>
            <a:r>
              <a:rPr lang="en-US" sz="1600">
                <a:hlinkClick r:id="rId15"/>
              </a:rPr>
              <a:t>https://blog.snappa.com/free-stock-photos/</a:t>
            </a:r>
            <a:r>
              <a:rPr lang="en-US" sz="160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62A4A-5AA7-DF40-9D97-CA75D2131A59}"/>
              </a:ext>
            </a:extLst>
          </p:cNvPr>
          <p:cNvSpPr txBox="1"/>
          <p:nvPr userDrawn="1"/>
        </p:nvSpPr>
        <p:spPr>
          <a:xfrm>
            <a:off x="7860817" y="1902691"/>
            <a:ext cx="43219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/>
              <a:t>Infographic maker: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hlinkClick r:id="rId16"/>
              </a:rPr>
              <a:t>https://www.canva.com</a:t>
            </a:r>
            <a:r>
              <a:rPr lang="en-US" sz="160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/>
              <a:t>Creative Commons 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hlinkClick r:id="rId17"/>
              </a:rPr>
              <a:t>https://creativecommons.org/licenses/</a:t>
            </a:r>
            <a:r>
              <a:rPr lang="en-US" sz="160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/>
              <a:t>Impressive/inspirational PowerPoint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hlinkClick r:id="rId18"/>
              </a:rPr>
              <a:t>https://24slides.com/presentation-examples</a:t>
            </a:r>
            <a:r>
              <a:rPr lang="en-US" sz="16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2D00A-44B5-CF41-8CF0-1AD5895A79E8}"/>
              </a:ext>
            </a:extLst>
          </p:cNvPr>
          <p:cNvSpPr txBox="1"/>
          <p:nvPr userDrawn="1"/>
        </p:nvSpPr>
        <p:spPr>
          <a:xfrm>
            <a:off x="838200" y="603504"/>
            <a:ext cx="10425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+mj-lt"/>
              </a:rPr>
              <a:t>Resources (free for commercial use)</a:t>
            </a:r>
          </a:p>
        </p:txBody>
      </p:sp>
    </p:spTree>
    <p:extLst>
      <p:ext uri="{BB962C8B-B14F-4D97-AF65-F5344CB8AC3E}">
        <p14:creationId xmlns:p14="http://schemas.microsoft.com/office/powerpoint/2010/main" val="2778139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3T_Style_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7E7E9-A100-AE49-AEC9-65BE3D9E7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2" t="5361" r="4075" b="4329"/>
          <a:stretch/>
        </p:blipFill>
        <p:spPr>
          <a:xfrm>
            <a:off x="772440" y="0"/>
            <a:ext cx="1064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03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51" y="6421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53F0C8-289F-41A4-84C9-2D46F16F6064}"/>
              </a:ext>
            </a:extLst>
          </p:cNvPr>
          <p:cNvGrpSpPr/>
          <p:nvPr userDrawn="1"/>
        </p:nvGrpSpPr>
        <p:grpSpPr>
          <a:xfrm>
            <a:off x="492082" y="6115052"/>
            <a:ext cx="11617978" cy="742948"/>
            <a:chOff x="492082" y="6115052"/>
            <a:chExt cx="11617978" cy="742948"/>
          </a:xfrm>
        </p:grpSpPr>
        <p:sp>
          <p:nvSpPr>
            <p:cNvPr id="15" name="TextBox 14" descr="2017 Leadership conference logo with two decorate rainbow bars to left of the logo">
              <a:extLst>
                <a:ext uri="{FF2B5EF4-FFF2-40B4-BE49-F238E27FC236}">
                  <a16:creationId xmlns:a16="http://schemas.microsoft.com/office/drawing/2014/main" id="{8DF8D20A-6A83-4247-9011-106E0281B2F2}"/>
                </a:ext>
              </a:extLst>
            </p:cNvPr>
            <p:cNvSpPr txBox="1"/>
            <p:nvPr userDrawn="1"/>
          </p:nvSpPr>
          <p:spPr>
            <a:xfrm>
              <a:off x="2835451" y="6330845"/>
              <a:ext cx="863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OSEP LEADERSHIP AND PROJECT DIRECTORS’</a:t>
              </a:r>
              <a:r>
                <a:rPr lang="en-US" sz="1800" b="1" baseline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CONFERENCE</a:t>
              </a:r>
              <a:endParaRPr 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2E8A58-2B21-4062-B0DF-6D31C95C39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195" y="6115052"/>
              <a:ext cx="669865" cy="6978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7E8DD3-21BB-4C95-9600-B78F6ACAB3AB}"/>
                </a:ext>
              </a:extLst>
            </p:cNvPr>
            <p:cNvPicPr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92082" y="6492873"/>
              <a:ext cx="2286000" cy="365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C65DEF-3CD3-4F4D-87DC-53511B10A79A}"/>
                </a:ext>
              </a:extLst>
            </p:cNvPr>
            <p:cNvPicPr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92082" y="6612498"/>
              <a:ext cx="2286000" cy="36576"/>
            </a:xfrm>
            <a:prstGeom prst="rect">
              <a:avLst/>
            </a:prstGeom>
          </p:spPr>
        </p:pic>
        <p:pic>
          <p:nvPicPr>
            <p:cNvPr id="22" name="Picture 21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D58D04F2-19B6-4072-BC3C-E2CEB1B89F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9" r="5483" b="18793"/>
            <a:stretch/>
          </p:blipFill>
          <p:spPr>
            <a:xfrm>
              <a:off x="2797205" y="6183428"/>
              <a:ext cx="986017" cy="67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611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56BB96-A725-4453-A346-5CD61746B6FC}" type="datetimeFigureOut">
              <a:rPr lang="en-US" smtClean="0">
                <a:solidFill>
                  <a:srgbClr val="564B3C"/>
                </a:solidFill>
              </a:rPr>
              <a:pPr/>
              <a:t>3/10/2022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8E50BF-0D72-4964-A765-21D73A7E216A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023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EF1DD-1C58-F442-9D60-B70273AF2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9576" y="224074"/>
            <a:ext cx="1632848" cy="6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59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3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19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09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7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96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1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9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4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27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2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iant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F9F635-ED95-194A-9C23-2978794ACB6B}"/>
              </a:ext>
            </a:extLst>
          </p:cNvPr>
          <p:cNvPicPr/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544" y="-21772"/>
            <a:ext cx="6743281" cy="6897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3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36000" y="62642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EC8DB6-46AC-4F41-B8EF-0A9A30FF3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17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10769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Rectangle 9"/>
          <p:cNvSpPr>
            <a:spLocks noGrp="1"/>
          </p:cNvSpPr>
          <p:nvPr>
            <p:ph type="dt" sz="half" idx="16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sldNum" sz="quarter" idx="1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 MTSS:Ci3T II 2014-2015 </a:t>
            </a:r>
            <a:fld id="{DD9A9FE0-D006-4324-B3B9-B12B2E47A9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32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Rectangle 13"/>
          <p:cNvSpPr>
            <a:spLocks noGrp="1"/>
          </p:cNvSpPr>
          <p:nvPr>
            <p:ph type="dt" sz="half" idx="18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9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 MTSS:Ci3T II 2014-2015 </a:t>
            </a:r>
            <a:fld id="{041AAB7B-AAFA-4E6A-84F2-7B3B85B850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7"/>
          <p:cNvSpPr>
            <a:spLocks noGrp="1"/>
          </p:cNvSpPr>
          <p:nvPr>
            <p:ph type="ftr" sz="quarter" idx="2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8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 MTSS:Ci3T II 2014-2015 </a:t>
            </a:r>
            <a:fld id="{EE68E255-3C8F-4B4D-8D24-177725B04D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76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400" y="1600200"/>
            <a:ext cx="107696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Rectangle 9"/>
          <p:cNvSpPr>
            <a:spLocks noGrp="1"/>
          </p:cNvSpPr>
          <p:nvPr>
            <p:ph type="dt" sz="half" idx="16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9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 MTSS:Ci3T II 2014-2015 </a:t>
            </a:r>
            <a:fld id="{041AAB7B-AAFA-4E6A-84F2-7B3B85B850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95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dt" sz="half" idx="1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1"/>
          </p:nvPr>
        </p:nvSpPr>
        <p:spPr>
          <a:xfrm>
            <a:off x="8737600" y="63404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 MTSS:Ci3T II 2014-2015 </a:t>
            </a:r>
            <a:fld id="{041AAB7B-AAFA-4E6A-84F2-7B3B85B850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6"/>
          <p:cNvSpPr txBox="1">
            <a:spLocks/>
          </p:cNvSpPr>
          <p:nvPr userDrawn="1"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450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iant Triangle &amp;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F9F635-ED95-194A-9C23-2978794ACB6B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743281" cy="6897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709738"/>
            <a:ext cx="8610600" cy="2852737"/>
          </a:xfrm>
          <a:custGeom>
            <a:avLst/>
            <a:gdLst>
              <a:gd name="connsiteX0" fmla="*/ 0 w 8610600"/>
              <a:gd name="connsiteY0" fmla="*/ 0 h 2852737"/>
              <a:gd name="connsiteX1" fmla="*/ 8610600 w 8610600"/>
              <a:gd name="connsiteY1" fmla="*/ 0 h 2852737"/>
              <a:gd name="connsiteX2" fmla="*/ 8610600 w 8610600"/>
              <a:gd name="connsiteY2" fmla="*/ 2852737 h 2852737"/>
              <a:gd name="connsiteX3" fmla="*/ 0 w 8610600"/>
              <a:gd name="connsiteY3" fmla="*/ 2852737 h 2852737"/>
              <a:gd name="connsiteX4" fmla="*/ 0 w 8610600"/>
              <a:gd name="connsiteY4" fmla="*/ 0 h 2852737"/>
              <a:gd name="connsiteX0" fmla="*/ 0 w 8610600"/>
              <a:gd name="connsiteY0" fmla="*/ 0 h 2852737"/>
              <a:gd name="connsiteX1" fmla="*/ 8610600 w 8610600"/>
              <a:gd name="connsiteY1" fmla="*/ 0 h 2852737"/>
              <a:gd name="connsiteX2" fmla="*/ 8610600 w 8610600"/>
              <a:gd name="connsiteY2" fmla="*/ 2852737 h 2852737"/>
              <a:gd name="connsiteX3" fmla="*/ 1643605 w 8610600"/>
              <a:gd name="connsiteY3" fmla="*/ 2841162 h 2852737"/>
              <a:gd name="connsiteX4" fmla="*/ 0 w 8610600"/>
              <a:gd name="connsiteY4" fmla="*/ 0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2852737">
                <a:moveTo>
                  <a:pt x="0" y="0"/>
                </a:moveTo>
                <a:lnTo>
                  <a:pt x="8610600" y="0"/>
                </a:lnTo>
                <a:lnTo>
                  <a:pt x="8610600" y="2852737"/>
                </a:lnTo>
                <a:lnTo>
                  <a:pt x="1643605" y="28411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lIns="1371600" anchor="ctr" anchorCtr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8996" y="4589463"/>
            <a:ext cx="661300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ottom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36" cy="365125"/>
          </a:xfrm>
        </p:spPr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FC1C379-1FB3-A54B-A801-896B503F6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68"/>
          <a:stretch/>
        </p:blipFill>
        <p:spPr>
          <a:xfrm>
            <a:off x="10871236" y="5609559"/>
            <a:ext cx="1134809" cy="885510"/>
          </a:xfrm>
          <a:prstGeom prst="rect">
            <a:avLst/>
          </a:prstGeom>
          <a:effectLst>
            <a:outerShdw blurRad="50800" dist="762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7760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ottom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36" cy="365125"/>
          </a:xfrm>
        </p:spPr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AB7A92D-26CA-8E4A-91B3-DAA129A80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68"/>
          <a:stretch/>
        </p:blipFill>
        <p:spPr>
          <a:xfrm>
            <a:off x="10871236" y="5609559"/>
            <a:ext cx="1134809" cy="885510"/>
          </a:xfrm>
          <a:prstGeom prst="rect">
            <a:avLst/>
          </a:prstGeom>
          <a:effectLst>
            <a:outerShdw blurRad="50800" dist="762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10041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C11-DD4D-3344-9EAB-425775B559C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3" r:id="rId3"/>
    <p:sldLayoutId id="2147483681" r:id="rId4"/>
    <p:sldLayoutId id="2147483682" r:id="rId5"/>
    <p:sldLayoutId id="2147483678" r:id="rId6"/>
    <p:sldLayoutId id="2147483679" r:id="rId7"/>
    <p:sldLayoutId id="2147483666" r:id="rId8"/>
    <p:sldLayoutId id="2147483667" r:id="rId9"/>
    <p:sldLayoutId id="214748368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725" r:id="rId27"/>
    <p:sldLayoutId id="214748372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E047-6A3D-474E-99AE-D81EAF1F8B0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23EA-52A2-482C-BBF7-A5570470EA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05133" y="3172733"/>
            <a:ext cx="4830535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%2F0022219421102318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2.jpeg"/><Relationship Id="rId26" Type="http://schemas.openxmlformats.org/officeDocument/2006/relationships/image" Target="../media/image60.jpeg"/><Relationship Id="rId39" Type="http://schemas.openxmlformats.org/officeDocument/2006/relationships/image" Target="../media/image73.jpeg"/><Relationship Id="rId21" Type="http://schemas.openxmlformats.org/officeDocument/2006/relationships/image" Target="../media/image55.jpeg"/><Relationship Id="rId34" Type="http://schemas.openxmlformats.org/officeDocument/2006/relationships/image" Target="../media/image68.jpeg"/><Relationship Id="rId42" Type="http://schemas.openxmlformats.org/officeDocument/2006/relationships/image" Target="../media/image76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jpeg"/><Relationship Id="rId29" Type="http://schemas.openxmlformats.org/officeDocument/2006/relationships/image" Target="../media/image6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24" Type="http://schemas.openxmlformats.org/officeDocument/2006/relationships/image" Target="../media/image58.jpeg"/><Relationship Id="rId32" Type="http://schemas.openxmlformats.org/officeDocument/2006/relationships/image" Target="../media/image66.jpeg"/><Relationship Id="rId37" Type="http://schemas.openxmlformats.org/officeDocument/2006/relationships/image" Target="../media/image71.png"/><Relationship Id="rId40" Type="http://schemas.openxmlformats.org/officeDocument/2006/relationships/image" Target="../media/image74.jpeg"/><Relationship Id="rId45" Type="http://schemas.openxmlformats.org/officeDocument/2006/relationships/image" Target="../media/image79.jpeg"/><Relationship Id="rId5" Type="http://schemas.openxmlformats.org/officeDocument/2006/relationships/image" Target="../media/image40.jpeg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28" Type="http://schemas.openxmlformats.org/officeDocument/2006/relationships/image" Target="../media/image62.png"/><Relationship Id="rId36" Type="http://schemas.openxmlformats.org/officeDocument/2006/relationships/image" Target="../media/image70.jpeg"/><Relationship Id="rId10" Type="http://schemas.openxmlformats.org/officeDocument/2006/relationships/image" Target="../media/image45.jpeg"/><Relationship Id="rId19" Type="http://schemas.openxmlformats.org/officeDocument/2006/relationships/image" Target="../media/image53.jpeg"/><Relationship Id="rId31" Type="http://schemas.openxmlformats.org/officeDocument/2006/relationships/image" Target="../media/image65.jpeg"/><Relationship Id="rId44" Type="http://schemas.openxmlformats.org/officeDocument/2006/relationships/image" Target="../media/image78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microsoft.com/office/2007/relationships/hdphoto" Target="../media/hdphoto2.wdp"/><Relationship Id="rId22" Type="http://schemas.openxmlformats.org/officeDocument/2006/relationships/image" Target="../media/image56.png"/><Relationship Id="rId27" Type="http://schemas.openxmlformats.org/officeDocument/2006/relationships/image" Target="../media/image61.jpeg"/><Relationship Id="rId30" Type="http://schemas.openxmlformats.org/officeDocument/2006/relationships/image" Target="../media/image64.jpeg"/><Relationship Id="rId35" Type="http://schemas.openxmlformats.org/officeDocument/2006/relationships/image" Target="../media/image69.jpeg"/><Relationship Id="rId43" Type="http://schemas.openxmlformats.org/officeDocument/2006/relationships/image" Target="../media/image77.jpeg"/><Relationship Id="rId8" Type="http://schemas.openxmlformats.org/officeDocument/2006/relationships/image" Target="../media/image43.jpeg"/><Relationship Id="rId3" Type="http://schemas.openxmlformats.org/officeDocument/2006/relationships/image" Target="../media/image35.png"/><Relationship Id="rId12" Type="http://schemas.openxmlformats.org/officeDocument/2006/relationships/image" Target="../media/image47.png"/><Relationship Id="rId17" Type="http://schemas.openxmlformats.org/officeDocument/2006/relationships/image" Target="../media/image51.jpeg"/><Relationship Id="rId25" Type="http://schemas.openxmlformats.org/officeDocument/2006/relationships/image" Target="../media/image59.png"/><Relationship Id="rId33" Type="http://schemas.openxmlformats.org/officeDocument/2006/relationships/image" Target="../media/image67.jpeg"/><Relationship Id="rId38" Type="http://schemas.openxmlformats.org/officeDocument/2006/relationships/image" Target="../media/image72.jpeg"/><Relationship Id="rId46" Type="http://schemas.openxmlformats.org/officeDocument/2006/relationships/image" Target="../media/image80.jpeg"/><Relationship Id="rId20" Type="http://schemas.openxmlformats.org/officeDocument/2006/relationships/image" Target="../media/image54.jpeg"/><Relationship Id="rId41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athleen.lane@ku.edu" TargetMode="External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66CA-98BB-4778-9A7D-BA182A951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514" y="319930"/>
            <a:ext cx="10515600" cy="2387600"/>
          </a:xfrm>
        </p:spPr>
        <p:txBody>
          <a:bodyPr/>
          <a:lstStyle/>
          <a:p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Academic Writing and Publishing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B27E5-1378-4319-9606-7B75633A0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844396"/>
            <a:ext cx="10515600" cy="2612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Office of Special Education Programs (OSEP)</a:t>
            </a:r>
          </a:p>
          <a:p>
            <a:r>
              <a:rPr lang="en-US" dirty="0">
                <a:cs typeface="Arial"/>
              </a:rPr>
              <a:t>March 9, 2022</a:t>
            </a:r>
          </a:p>
          <a:p>
            <a:r>
              <a:rPr lang="en-US" dirty="0">
                <a:cs typeface="Arial"/>
              </a:rPr>
              <a:t>www.ci3t.org</a:t>
            </a:r>
          </a:p>
          <a:p>
            <a:r>
              <a:rPr lang="en-US" dirty="0">
                <a:cs typeface="Arial"/>
              </a:rPr>
              <a:t>Kathleen Lynne Lane, Ph.D., BCBA-D, CF-LI</a:t>
            </a:r>
          </a:p>
          <a:p>
            <a:r>
              <a:rPr lang="en-US" dirty="0">
                <a:cs typeface="Arial"/>
              </a:rPr>
              <a:t>University of Kansas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223D08-EC5D-4040-93C3-5FF7CE86FCCA}"/>
              </a:ext>
            </a:extLst>
          </p:cNvPr>
          <p:cNvSpPr txBox="1">
            <a:spLocks/>
          </p:cNvSpPr>
          <p:nvPr/>
        </p:nvSpPr>
        <p:spPr>
          <a:xfrm>
            <a:off x="3957479" y="5593412"/>
            <a:ext cx="7829809" cy="126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indent="-457200" algn="l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Lane, K. L., Cabell, S. Q., &amp; Drew, S. V. (2021). A productive scholar’s guide to respectful, responsible inquiry during the COVID-19 pandemic: Moving forward.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Journal of Learning Disabilities. 54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(5), 388-399. </a:t>
            </a:r>
            <a:r>
              <a:rPr lang="en-US" sz="1800" u="sng" dirty="0">
                <a:solidFill>
                  <a:srgbClr val="006A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https://doi.org/10.1177/00222194211023186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5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nt Allen wearing a shirt and tie standing next to a brick wall.&#10;">
            <a:extLst>
              <a:ext uri="{FF2B5EF4-FFF2-40B4-BE49-F238E27FC236}">
                <a16:creationId xmlns:a16="http://schemas.microsoft.com/office/drawing/2014/main" id="{84D1B290-53FE-4924-9D12-65CA5EEF3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r="14747" b="-1"/>
          <a:stretch/>
        </p:blipFill>
        <p:spPr>
          <a:xfrm>
            <a:off x="198134" y="188334"/>
            <a:ext cx="2832070" cy="4007686"/>
          </a:xfrm>
          <a:prstGeom prst="rect">
            <a:avLst/>
          </a:prstGeom>
        </p:spPr>
      </p:pic>
      <p:pic>
        <p:nvPicPr>
          <p:cNvPr id="8" name="Picture 7" descr="Katie Austin smiling for the camera with flowers in the background.">
            <a:extLst>
              <a:ext uri="{FF2B5EF4-FFF2-40B4-BE49-F238E27FC236}">
                <a16:creationId xmlns:a16="http://schemas.microsoft.com/office/drawing/2014/main" id="{15CB5FA3-B167-48DF-BE75-E0786382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9" b="2"/>
          <a:stretch/>
        </p:blipFill>
        <p:spPr>
          <a:xfrm>
            <a:off x="3178939" y="186472"/>
            <a:ext cx="2832069" cy="4011410"/>
          </a:xfrm>
          <a:prstGeom prst="rect">
            <a:avLst/>
          </a:prstGeom>
        </p:spPr>
      </p:pic>
      <p:pic>
        <p:nvPicPr>
          <p:cNvPr id="11" name="Picture 10" descr="Paloma Pérez-Clark smiling for the camera with trees in the background.">
            <a:extLst>
              <a:ext uri="{FF2B5EF4-FFF2-40B4-BE49-F238E27FC236}">
                <a16:creationId xmlns:a16="http://schemas.microsoft.com/office/drawing/2014/main" id="{79D5990F-56C6-485C-8908-4574B86FD4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r="2" b="1596"/>
          <a:stretch/>
        </p:blipFill>
        <p:spPr>
          <a:xfrm rot="5400000">
            <a:off x="8572144" y="776142"/>
            <a:ext cx="4011374" cy="283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3670F-8094-48DF-8F3F-46C4672034F0}"/>
              </a:ext>
            </a:extLst>
          </p:cNvPr>
          <p:cNvSpPr txBox="1"/>
          <p:nvPr/>
        </p:nvSpPr>
        <p:spPr>
          <a:xfrm>
            <a:off x="2613704" y="5271631"/>
            <a:ext cx="713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KU RITE Scholars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A0E0D-731E-41E1-B5E9-44A97A7E78ED}"/>
              </a:ext>
            </a:extLst>
          </p:cNvPr>
          <p:cNvSpPr txBox="1"/>
          <p:nvPr/>
        </p:nvSpPr>
        <p:spPr>
          <a:xfrm>
            <a:off x="361428" y="4243302"/>
            <a:ext cx="189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Grant E. Allen, Ph.D.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A5AFA-1963-4C43-BAA7-2833347B596C}"/>
              </a:ext>
            </a:extLst>
          </p:cNvPr>
          <p:cNvSpPr txBox="1"/>
          <p:nvPr/>
        </p:nvSpPr>
        <p:spPr>
          <a:xfrm>
            <a:off x="3348573" y="4264274"/>
            <a:ext cx="224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Katie S. Austin, M.S.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EEF580-8E60-4121-A58F-0CBE404AF014}"/>
              </a:ext>
            </a:extLst>
          </p:cNvPr>
          <p:cNvSpPr txBox="1"/>
          <p:nvPr/>
        </p:nvSpPr>
        <p:spPr>
          <a:xfrm>
            <a:off x="6553016" y="4290467"/>
            <a:ext cx="224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Mark M. Buckman, Ph.D.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CCD6D-15BA-4C80-90CA-EEC99035F34B}"/>
              </a:ext>
            </a:extLst>
          </p:cNvPr>
          <p:cNvSpPr txBox="1"/>
          <p:nvPr/>
        </p:nvSpPr>
        <p:spPr>
          <a:xfrm>
            <a:off x="9453499" y="4243302"/>
            <a:ext cx="224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Paloma Pérez-Clark, </a:t>
            </a:r>
            <a:r>
              <a:rPr lang="en-US" sz="2400" err="1"/>
              <a:t>Ed.S</a:t>
            </a:r>
            <a:r>
              <a:rPr lang="en-US" sz="2400"/>
              <a:t>.</a:t>
            </a:r>
          </a:p>
        </p:txBody>
      </p:sp>
      <p:pic>
        <p:nvPicPr>
          <p:cNvPr id="15" name="Picture 14" descr="Mark Buckman smiling for the camera standing by a plain wall.">
            <a:extLst>
              <a:ext uri="{FF2B5EF4-FFF2-40B4-BE49-F238E27FC236}">
                <a16:creationId xmlns:a16="http://schemas.microsoft.com/office/drawing/2014/main" id="{F9A65C6D-A86C-4580-A1A9-438970C7D8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r="18697"/>
          <a:stretch/>
        </p:blipFill>
        <p:spPr>
          <a:xfrm>
            <a:off x="6180993" y="186589"/>
            <a:ext cx="2832069" cy="40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815122" y="2550780"/>
            <a:ext cx="1532988" cy="4206239"/>
            <a:chOff x="7291123" y="2831313"/>
            <a:chExt cx="1532988" cy="3495057"/>
          </a:xfrm>
          <a:solidFill>
            <a:srgbClr val="6CBF8B"/>
          </a:solidFill>
        </p:grpSpPr>
        <p:sp>
          <p:nvSpPr>
            <p:cNvPr id="33" name="Rounded Rectangle 32"/>
            <p:cNvSpPr/>
            <p:nvPr/>
          </p:nvSpPr>
          <p:spPr>
            <a:xfrm>
              <a:off x="7291251" y="2831313"/>
              <a:ext cx="1524000" cy="5938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Editorial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300111" y="3480428"/>
              <a:ext cx="1524000" cy="5486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Professional Leadership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300111" y="4080115"/>
              <a:ext cx="1524000" cy="5486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University 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91123" y="5198186"/>
              <a:ext cx="1524000" cy="5486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Department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91251" y="5777730"/>
              <a:ext cx="1524000" cy="5486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 panose="020F0502020204030204"/>
                </a:rPr>
                <a:t>Community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363279" y="341811"/>
            <a:ext cx="451485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2700">
                  <a:solidFill>
                    <a:srgbClr val="5B9BD5"/>
                  </a:solidFill>
                  <a:prstDash val="solid"/>
                </a:ln>
                <a:effectLst>
                  <a:outerShdw dist="38100" dir="2640000" algn="bl" rotWithShape="0">
                    <a:srgbClr val="5B9BD5"/>
                  </a:outerShdw>
                </a:effectLst>
                <a:latin typeface="Calibri Light" panose="020F0302020204030204"/>
              </a:rPr>
              <a:t>Kathleen Lynne Lane Ph.D., BCBA-D, CF-L1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95549" y="1159609"/>
          <a:ext cx="3482580" cy="437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6172200" y="2633819"/>
            <a:ext cx="1866302" cy="5486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Project ENHANCE (IES Network)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69067" y="4398698"/>
            <a:ext cx="1790700" cy="54864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SRSS-EC: Inquiry (unfunded)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52376629"/>
              </p:ext>
            </p:extLst>
          </p:nvPr>
        </p:nvGraphicFramePr>
        <p:xfrm>
          <a:off x="5063490" y="-27396"/>
          <a:ext cx="6075861" cy="274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6172200" y="3400446"/>
            <a:ext cx="1866302" cy="74003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Project SCREEN (IES Measurement)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74122" y="5510907"/>
            <a:ext cx="2028249" cy="5486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OSEP KU RITE Leadership Grant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91001" y="5490844"/>
            <a:ext cx="2028249" cy="5486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OSEP PBIS 5 Content Expert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815122" y="4796498"/>
            <a:ext cx="1524000" cy="548640"/>
          </a:xfrm>
          <a:prstGeom prst="roundRect">
            <a:avLst/>
          </a:prstGeom>
          <a:solidFill>
            <a:srgbClr val="6CB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25000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46F8-66EE-8149-AA43-869141FC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968376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Revisit and Refine Programmatic Lines of Inquiry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25407-BBE0-44C3-A284-F09756920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678C2-7544-409F-909A-F1C72D05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3975314"/>
            <a:ext cx="4352298" cy="2852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BC7F1-842D-42FD-BF8E-1DA8A78F3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52" y="4022935"/>
            <a:ext cx="4203596" cy="2633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92CDE-2B4E-4BC1-970C-ABA0A5084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355" y="4259880"/>
            <a:ext cx="3817316" cy="2482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8269F1-D577-4A6E-9B7A-505D8C368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057" y="3517269"/>
            <a:ext cx="5117943" cy="32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E198-D1A8-524B-9DC8-B1668966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Develop Structures, Routines, &amp; Reinforcement 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0FF54-5ADA-4E08-8B97-610345746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3" name="Content Placeholder 12" descr="Scribble">
            <a:extLst>
              <a:ext uri="{FF2B5EF4-FFF2-40B4-BE49-F238E27FC236}">
                <a16:creationId xmlns:a16="http://schemas.microsoft.com/office/drawing/2014/main" id="{BF11E835-3777-B443-B640-52FD0382BF4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2187" y="-31306"/>
            <a:ext cx="3169813" cy="31698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F22A52-CA1C-4A1E-B7F0-EAF23CA5A0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14" b="-1"/>
          <a:stretch/>
        </p:blipFill>
        <p:spPr>
          <a:xfrm>
            <a:off x="82657" y="4433533"/>
            <a:ext cx="4004151" cy="2288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878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81202" y="2020824"/>
            <a:ext cx="3200399" cy="400507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/>
              <a:t>Establish a writing plan linked to research strands</a:t>
            </a:r>
          </a:p>
          <a:p>
            <a:pPr marL="342900" indent="-342900"/>
            <a:r>
              <a:rPr lang="en-US" sz="2400" dirty="0"/>
              <a:t>Develop monthly goals aligned with research, teaching, and service</a:t>
            </a:r>
          </a:p>
          <a:p>
            <a:pPr marL="342900" indent="-342900"/>
            <a:r>
              <a:rPr lang="en-US" sz="2400" dirty="0"/>
              <a:t>Set daily or weekly writing goals</a:t>
            </a:r>
          </a:p>
          <a:p>
            <a:pPr marL="342900" indent="-342900"/>
            <a:r>
              <a:rPr lang="en-US" sz="2400" dirty="0"/>
              <a:t>Build a self-monitoring system</a:t>
            </a:r>
          </a:p>
          <a:p>
            <a:pPr marL="342900" indent="-342900"/>
            <a:r>
              <a:rPr lang="en-US" sz="2400" dirty="0"/>
              <a:t>Celebrate success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562600" y="2020824"/>
            <a:ext cx="4023360" cy="40050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Long Term &amp; </a:t>
            </a:r>
            <a:br>
              <a:rPr lang="en-US" dirty="0"/>
            </a:br>
            <a:r>
              <a:rPr lang="en-US" dirty="0"/>
              <a:t>Short-Term Goals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1890159"/>
            <a:ext cx="4019550" cy="442912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0188"/>
          <a:stretch/>
        </p:blipFill>
        <p:spPr>
          <a:xfrm>
            <a:off x="1333499" y="3787775"/>
            <a:ext cx="9525001" cy="541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205"/>
          <a:stretch/>
        </p:blipFill>
        <p:spPr>
          <a:xfrm>
            <a:off x="2433698" y="1764334"/>
            <a:ext cx="9284692" cy="56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00462"/>
              </p:ext>
            </p:extLst>
          </p:nvPr>
        </p:nvGraphicFramePr>
        <p:xfrm>
          <a:off x="2187575" y="965647"/>
          <a:ext cx="8175625" cy="551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343400" y="6324600"/>
            <a:ext cx="2133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Year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 rot="-5400000">
            <a:off x="952500" y="3314700"/>
            <a:ext cx="2133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Number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429000" y="325823"/>
            <a:ext cx="457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Dissemination Activities Over Time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3FBA5B40-14E3-4BB7-8784-C3C5EFF2EB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77000" y="697720"/>
            <a:ext cx="2849526" cy="806177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058785-76EE-4667-97A4-4D73B984EF9E}"/>
              </a:ext>
            </a:extLst>
          </p:cNvPr>
          <p:cNvSpPr txBox="1"/>
          <p:nvPr/>
        </p:nvSpPr>
        <p:spPr>
          <a:xfrm>
            <a:off x="9326526" y="374203"/>
            <a:ext cx="19989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Part-time Administrative Position</a:t>
            </a:r>
          </a:p>
        </p:txBody>
      </p:sp>
    </p:spTree>
    <p:extLst>
      <p:ext uri="{BB962C8B-B14F-4D97-AF65-F5344CB8AC3E}">
        <p14:creationId xmlns:p14="http://schemas.microsoft.com/office/powerpoint/2010/main" val="158278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Image of Ci3T website homepage ci3t.org">
            <a:extLst>
              <a:ext uri="{FF2B5EF4-FFF2-40B4-BE49-F238E27FC236}">
                <a16:creationId xmlns:a16="http://schemas.microsoft.com/office/drawing/2014/main" id="{42A4635B-17D5-4EF9-8F7F-6BAE2718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53" y="1983563"/>
            <a:ext cx="3393373" cy="2341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Allison Bruhn" descr="A picture of Allison Bruhn">
            <a:extLst>
              <a:ext uri="{FF2B5EF4-FFF2-40B4-BE49-F238E27FC236}">
                <a16:creationId xmlns:a16="http://schemas.microsoft.com/office/drawing/2014/main" id="{460B3760-ED62-4D39-9668-C1F930168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3219" y="5268301"/>
            <a:ext cx="987757" cy="981929"/>
          </a:xfrm>
          <a:prstGeom prst="ellipse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4FAD9-CDEC-4887-B1F0-0921E2992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53B17-1229-47A4-BBB2-A02D5F8410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914A8-3499-4105-A231-F6D05692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Ci3T Partners</a:t>
            </a:r>
          </a:p>
        </p:txBody>
      </p:sp>
      <p:pic>
        <p:nvPicPr>
          <p:cNvPr id="4" name="Picture 3" descr="A picture of Grant Allen">
            <a:extLst>
              <a:ext uri="{FF2B5EF4-FFF2-40B4-BE49-F238E27FC236}">
                <a16:creationId xmlns:a16="http://schemas.microsoft.com/office/drawing/2014/main" id="{1B524DB0-AD15-46B0-9CE5-82F0CD301E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-243" r="19801" b="38277"/>
          <a:stretch/>
        </p:blipFill>
        <p:spPr>
          <a:xfrm>
            <a:off x="7821990" y="2336626"/>
            <a:ext cx="990151" cy="993256"/>
          </a:xfrm>
          <a:prstGeom prst="flowChartConnector">
            <a:avLst/>
          </a:prstGeom>
        </p:spPr>
      </p:pic>
      <p:pic>
        <p:nvPicPr>
          <p:cNvPr id="5" name="Picture 10" descr="A picture of Amy Briesch">
            <a:extLst>
              <a:ext uri="{FF2B5EF4-FFF2-40B4-BE49-F238E27FC236}">
                <a16:creationId xmlns:a16="http://schemas.microsoft.com/office/drawing/2014/main" id="{C8FEC076-52D9-44F3-B8AF-DB0E535D1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7039" y="3591418"/>
            <a:ext cx="1003266" cy="999214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ristina Brown" descr="A picture of Christina Brown">
            <a:extLst>
              <a:ext uri="{FF2B5EF4-FFF2-40B4-BE49-F238E27FC236}">
                <a16:creationId xmlns:a16="http://schemas.microsoft.com/office/drawing/2014/main" id="{5E8B2F75-7CA4-445C-8BF5-F137299C86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012" y="4512955"/>
            <a:ext cx="977549" cy="977549"/>
          </a:xfrm>
          <a:prstGeom prst="ellipse">
            <a:avLst/>
          </a:prstGeom>
        </p:spPr>
      </p:pic>
      <p:pic>
        <p:nvPicPr>
          <p:cNvPr id="8" name="Picture 12" descr="A picture of Sandra Chafouleas">
            <a:extLst>
              <a:ext uri="{FF2B5EF4-FFF2-40B4-BE49-F238E27FC236}">
                <a16:creationId xmlns:a16="http://schemas.microsoft.com/office/drawing/2014/main" id="{E26F1374-4A72-4F97-9C67-D445347A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2186" y="4402377"/>
            <a:ext cx="1013053" cy="1013053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Jemma" descr="a picture of Jemma Robertson Kalberg">
            <a:extLst>
              <a:ext uri="{FF2B5EF4-FFF2-40B4-BE49-F238E27FC236}">
                <a16:creationId xmlns:a16="http://schemas.microsoft.com/office/drawing/2014/main" id="{0A88C2AA-E835-49E6-B75D-7D0C83F368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957" y="1032364"/>
            <a:ext cx="1080699" cy="1073516"/>
          </a:xfrm>
          <a:prstGeom prst="ellipse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Robin" descr="A picture of Robin Ennis">
            <a:extLst>
              <a:ext uri="{FF2B5EF4-FFF2-40B4-BE49-F238E27FC236}">
                <a16:creationId xmlns:a16="http://schemas.microsoft.com/office/drawing/2014/main" id="{D0966F45-B373-4BC5-98D3-4F93546738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0"/>
          <a:stretch/>
        </p:blipFill>
        <p:spPr>
          <a:xfrm>
            <a:off x="7293427" y="429253"/>
            <a:ext cx="1080699" cy="1088079"/>
          </a:xfrm>
          <a:prstGeom prst="ellipse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Meredith" descr="A picture of Meredith Crittenden">
            <a:extLst>
              <a:ext uri="{FF2B5EF4-FFF2-40B4-BE49-F238E27FC236}">
                <a16:creationId xmlns:a16="http://schemas.microsoft.com/office/drawing/2014/main" id="{1CE212D9-FC03-4E7E-87A0-45880FA1F7F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4758" y="4350836"/>
            <a:ext cx="978346" cy="981929"/>
          </a:xfrm>
          <a:prstGeom prst="ellipse">
            <a:avLst/>
          </a:prstGeom>
        </p:spPr>
      </p:pic>
      <p:pic>
        <p:nvPicPr>
          <p:cNvPr id="12" name="Brenna Wood" descr="A picture of Angelique Aitken">
            <a:extLst>
              <a:ext uri="{FF2B5EF4-FFF2-40B4-BE49-F238E27FC236}">
                <a16:creationId xmlns:a16="http://schemas.microsoft.com/office/drawing/2014/main" id="{4375D1A3-12D5-49E6-989B-121F431F162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125" y="5221623"/>
            <a:ext cx="1002385" cy="1001969"/>
          </a:xfrm>
          <a:prstGeom prst="ellipse">
            <a:avLst/>
          </a:prstGeom>
        </p:spPr>
      </p:pic>
      <p:pic>
        <p:nvPicPr>
          <p:cNvPr id="13" name="Picture 12" descr="A picture of Melissa Sreckovic">
            <a:extLst>
              <a:ext uri="{FF2B5EF4-FFF2-40B4-BE49-F238E27FC236}">
                <a16:creationId xmlns:a16="http://schemas.microsoft.com/office/drawing/2014/main" id="{EFBBBE34-E888-472B-8EFE-0A732ABE8BC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197" y="3232022"/>
            <a:ext cx="972833" cy="981929"/>
          </a:xfrm>
          <a:prstGeom prst="ellipse">
            <a:avLst/>
          </a:prstGeom>
        </p:spPr>
      </p:pic>
      <p:pic>
        <p:nvPicPr>
          <p:cNvPr id="14" name="Cara" descr="A picture of Cara">
            <a:extLst>
              <a:ext uri="{FF2B5EF4-FFF2-40B4-BE49-F238E27FC236}">
                <a16:creationId xmlns:a16="http://schemas.microsoft.com/office/drawing/2014/main" id="{06BE9067-1590-4FCD-83E6-5F7539F06E9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672" y="4970848"/>
            <a:ext cx="981929" cy="981929"/>
          </a:xfrm>
          <a:prstGeom prst="ellipse">
            <a:avLst/>
          </a:prstGeom>
        </p:spPr>
      </p:pic>
      <p:pic>
        <p:nvPicPr>
          <p:cNvPr id="15" name="Mallory" descr="A picture of Mallory Messenger">
            <a:extLst>
              <a:ext uri="{FF2B5EF4-FFF2-40B4-BE49-F238E27FC236}">
                <a16:creationId xmlns:a16="http://schemas.microsoft.com/office/drawing/2014/main" id="{7FE38B19-7166-40BC-B24F-2490B94C76D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2669" y="4104627"/>
            <a:ext cx="975943" cy="981929"/>
          </a:xfrm>
          <a:prstGeom prst="ellipse">
            <a:avLst/>
          </a:prstGeom>
        </p:spPr>
      </p:pic>
      <p:pic>
        <p:nvPicPr>
          <p:cNvPr id="16" name="Liane" descr="A picture of Liane Johl">
            <a:extLst>
              <a:ext uri="{FF2B5EF4-FFF2-40B4-BE49-F238E27FC236}">
                <a16:creationId xmlns:a16="http://schemas.microsoft.com/office/drawing/2014/main" id="{971AFFFA-F2B4-4F2C-A3B4-8BFF6DF0682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3738" y="4204310"/>
            <a:ext cx="978746" cy="981929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D27CBB-A36E-4517-A93F-2AFED1491FD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180" y="5255416"/>
            <a:ext cx="975551" cy="981929"/>
          </a:xfrm>
          <a:prstGeom prst="ellipse">
            <a:avLst/>
          </a:prstGeom>
        </p:spPr>
      </p:pic>
      <p:pic>
        <p:nvPicPr>
          <p:cNvPr id="18" name="David Royer" descr="a picture of David Royer">
            <a:extLst>
              <a:ext uri="{FF2B5EF4-FFF2-40B4-BE49-F238E27FC236}">
                <a16:creationId xmlns:a16="http://schemas.microsoft.com/office/drawing/2014/main" id="{96637A11-5413-4027-BC75-6960B0C865C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902" y="1492524"/>
            <a:ext cx="1035623" cy="1035623"/>
          </a:xfrm>
          <a:prstGeom prst="ellipse">
            <a:avLst/>
          </a:prstGeom>
        </p:spPr>
      </p:pic>
      <p:pic>
        <p:nvPicPr>
          <p:cNvPr id="19" name="Abbie" descr="A picture of Abbie Jenkins">
            <a:extLst>
              <a:ext uri="{FF2B5EF4-FFF2-40B4-BE49-F238E27FC236}">
                <a16:creationId xmlns:a16="http://schemas.microsoft.com/office/drawing/2014/main" id="{E5F8B001-01AC-422E-91BF-B84BAE42C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64758" y="558555"/>
            <a:ext cx="963589" cy="9666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Nelson Brunsting" descr="a picture of Nelson Brunsting">
            <a:extLst>
              <a:ext uri="{FF2B5EF4-FFF2-40B4-BE49-F238E27FC236}">
                <a16:creationId xmlns:a16="http://schemas.microsoft.com/office/drawing/2014/main" id="{AD7B5841-210D-4EC3-B3E5-E34C67F8C4E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324" y="2499261"/>
            <a:ext cx="977602" cy="981929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E9715A-B292-49CE-9ADB-B3D06357418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948" y="4347224"/>
            <a:ext cx="1051345" cy="1049291"/>
          </a:xfrm>
          <a:prstGeom prst="ellipse">
            <a:avLst/>
          </a:prstGeom>
        </p:spPr>
      </p:pic>
      <p:pic>
        <p:nvPicPr>
          <p:cNvPr id="23" name="Kathryn Germer" descr="A picture of Kathryn Germer and Eric Common">
            <a:extLst>
              <a:ext uri="{FF2B5EF4-FFF2-40B4-BE49-F238E27FC236}">
                <a16:creationId xmlns:a16="http://schemas.microsoft.com/office/drawing/2014/main" id="{2AEBA458-E115-4A2A-9006-642EB8B1232A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873" y="4512955"/>
            <a:ext cx="981929" cy="981929"/>
          </a:xfrm>
          <a:prstGeom prst="ellipse">
            <a:avLst/>
          </a:prstGeom>
        </p:spPr>
      </p:pic>
      <p:sp>
        <p:nvSpPr>
          <p:cNvPr id="24" name="Paloma" descr="a picture of Paloma Pérez-Clark">
            <a:extLst>
              <a:ext uri="{FF2B5EF4-FFF2-40B4-BE49-F238E27FC236}">
                <a16:creationId xmlns:a16="http://schemas.microsoft.com/office/drawing/2014/main" id="{3A39E3C5-6D7C-460C-A59F-877948F924E7}"/>
              </a:ext>
            </a:extLst>
          </p:cNvPr>
          <p:cNvSpPr/>
          <p:nvPr/>
        </p:nvSpPr>
        <p:spPr>
          <a:xfrm>
            <a:off x="5466339" y="2276006"/>
            <a:ext cx="1003266" cy="1005803"/>
          </a:xfrm>
          <a:prstGeom prst="ellipse">
            <a:avLst/>
          </a:prstGeom>
          <a:blipFill dpi="0"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5" name="Ashley" descr="A picture of Ashley Quell">
            <a:extLst>
              <a:ext uri="{FF2B5EF4-FFF2-40B4-BE49-F238E27FC236}">
                <a16:creationId xmlns:a16="http://schemas.microsoft.com/office/drawing/2014/main" id="{07C9B28B-A598-4823-A265-2653704C945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5670" y="2104148"/>
            <a:ext cx="987953" cy="981929"/>
          </a:xfrm>
          <a:prstGeom prst="ellipse">
            <a:avLst/>
          </a:prstGeom>
        </p:spPr>
      </p:pic>
      <p:pic>
        <p:nvPicPr>
          <p:cNvPr id="26" name="Emily" descr="a picture of Emily Cantwell">
            <a:extLst>
              <a:ext uri="{FF2B5EF4-FFF2-40B4-BE49-F238E27FC236}">
                <a16:creationId xmlns:a16="http://schemas.microsoft.com/office/drawing/2014/main" id="{15A6E4DA-FF10-41D3-85CE-630954538BC5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942" y="573635"/>
            <a:ext cx="981794" cy="986293"/>
          </a:xfrm>
          <a:prstGeom prst="ellipse">
            <a:avLst/>
          </a:prstGeom>
        </p:spPr>
      </p:pic>
      <p:pic>
        <p:nvPicPr>
          <p:cNvPr id="27" name="Melinda Leko" descr="A picture of Melinda Leko">
            <a:extLst>
              <a:ext uri="{FF2B5EF4-FFF2-40B4-BE49-F238E27FC236}">
                <a16:creationId xmlns:a16="http://schemas.microsoft.com/office/drawing/2014/main" id="{559F1D61-B86A-4BC8-8B36-41B45BF69FF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599" y="1282347"/>
            <a:ext cx="1048695" cy="1048695"/>
          </a:xfrm>
          <a:prstGeom prst="ellipse">
            <a:avLst/>
          </a:prstGeom>
          <a:effectLst/>
        </p:spPr>
      </p:pic>
      <p:pic>
        <p:nvPicPr>
          <p:cNvPr id="28" name="Picture 27" descr="a picture of Katie Austin">
            <a:extLst>
              <a:ext uri="{FF2B5EF4-FFF2-40B4-BE49-F238E27FC236}">
                <a16:creationId xmlns:a16="http://schemas.microsoft.com/office/drawing/2014/main" id="{526530E3-F6E2-4345-95E0-A46703F223F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215" y="3400391"/>
            <a:ext cx="977565" cy="977565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1" name="Picture 30" descr="A picture of Jamie Jones">
            <a:extLst>
              <a:ext uri="{FF2B5EF4-FFF2-40B4-BE49-F238E27FC236}">
                <a16:creationId xmlns:a16="http://schemas.microsoft.com/office/drawing/2014/main" id="{CAB92895-CA73-4B6B-BE47-C0C8E46E7904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357" r="23431"/>
          <a:stretch/>
        </p:blipFill>
        <p:spPr>
          <a:xfrm>
            <a:off x="3558252" y="4417160"/>
            <a:ext cx="1060604" cy="977565"/>
          </a:xfrm>
          <a:prstGeom prst="ellipse">
            <a:avLst/>
          </a:prstGeom>
        </p:spPr>
      </p:pic>
      <p:pic>
        <p:nvPicPr>
          <p:cNvPr id="32" name="Picture 31" descr="A picture of Rebecca Sherod">
            <a:extLst>
              <a:ext uri="{FF2B5EF4-FFF2-40B4-BE49-F238E27FC236}">
                <a16:creationId xmlns:a16="http://schemas.microsoft.com/office/drawing/2014/main" id="{2AF0DB46-3FF5-4244-BDF7-242C9F8DA7DF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t="18741" r="32006" b="29659"/>
          <a:stretch/>
        </p:blipFill>
        <p:spPr>
          <a:xfrm>
            <a:off x="488829" y="4036063"/>
            <a:ext cx="1059019" cy="1057860"/>
          </a:xfrm>
          <a:prstGeom prst="flowChartConnector">
            <a:avLst/>
          </a:prstGeom>
        </p:spPr>
      </p:pic>
      <p:pic>
        <p:nvPicPr>
          <p:cNvPr id="33" name="Picture 32" descr="a picture Arabiye Artiola">
            <a:extLst>
              <a:ext uri="{FF2B5EF4-FFF2-40B4-BE49-F238E27FC236}">
                <a16:creationId xmlns:a16="http://schemas.microsoft.com/office/drawing/2014/main" id="{1D32398A-61B2-42DA-8563-5DA40D89220A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5713" r="16502" b="45241"/>
          <a:stretch/>
        </p:blipFill>
        <p:spPr>
          <a:xfrm>
            <a:off x="431027" y="2723171"/>
            <a:ext cx="990151" cy="995158"/>
          </a:xfrm>
          <a:prstGeom prst="flowChartConnector">
            <a:avLst/>
          </a:prstGeom>
        </p:spPr>
      </p:pic>
      <p:pic>
        <p:nvPicPr>
          <p:cNvPr id="34" name="Picture 33" descr="A picture of Sierra Lieker">
            <a:extLst>
              <a:ext uri="{FF2B5EF4-FFF2-40B4-BE49-F238E27FC236}">
                <a16:creationId xmlns:a16="http://schemas.microsoft.com/office/drawing/2014/main" id="{D50E9341-8241-4776-9539-8E56A07CB398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-517" r="9109" b="28299"/>
          <a:stretch/>
        </p:blipFill>
        <p:spPr>
          <a:xfrm rot="20650091">
            <a:off x="7122961" y="5402572"/>
            <a:ext cx="1022456" cy="995158"/>
          </a:xfrm>
          <a:prstGeom prst="flowChartConnector">
            <a:avLst/>
          </a:prstGeom>
        </p:spPr>
      </p:pic>
      <p:pic>
        <p:nvPicPr>
          <p:cNvPr id="35" name="Eric Common" descr="A picture of Eric Common">
            <a:extLst>
              <a:ext uri="{FF2B5EF4-FFF2-40B4-BE49-F238E27FC236}">
                <a16:creationId xmlns:a16="http://schemas.microsoft.com/office/drawing/2014/main" id="{15471147-B05E-4A9E-AFA9-642B6F29FFA1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163" y="2435395"/>
            <a:ext cx="985627" cy="981929"/>
          </a:xfrm>
          <a:prstGeom prst="ellipse">
            <a:avLst/>
          </a:prstGeom>
        </p:spPr>
      </p:pic>
      <p:pic>
        <p:nvPicPr>
          <p:cNvPr id="36" name="Picture 35" descr="A picture of Mark Buckman">
            <a:extLst>
              <a:ext uri="{FF2B5EF4-FFF2-40B4-BE49-F238E27FC236}">
                <a16:creationId xmlns:a16="http://schemas.microsoft.com/office/drawing/2014/main" id="{A8CCCA8B-FC10-49E5-A2E1-771A1CA0C9D1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3383" r="11974" b="8216"/>
          <a:stretch/>
        </p:blipFill>
        <p:spPr>
          <a:xfrm>
            <a:off x="8103487" y="1394164"/>
            <a:ext cx="1018383" cy="1005326"/>
          </a:xfrm>
          <a:prstGeom prst="flowChartConnector">
            <a:avLst/>
          </a:prstGeom>
        </p:spPr>
      </p:pic>
      <p:pic>
        <p:nvPicPr>
          <p:cNvPr id="37" name="Picture 36" descr="A picture of Tammy Becker">
            <a:extLst>
              <a:ext uri="{FF2B5EF4-FFF2-40B4-BE49-F238E27FC236}">
                <a16:creationId xmlns:a16="http://schemas.microsoft.com/office/drawing/2014/main" id="{5E15257E-F92D-4C1F-89D4-543DD3793D53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3974" r="5200" b="32909"/>
          <a:stretch/>
        </p:blipFill>
        <p:spPr>
          <a:xfrm>
            <a:off x="6066385" y="5422106"/>
            <a:ext cx="1007435" cy="1000999"/>
          </a:xfrm>
          <a:prstGeom prst="flowChartConnector">
            <a:avLst/>
          </a:prstGeom>
        </p:spPr>
      </p:pic>
      <p:pic>
        <p:nvPicPr>
          <p:cNvPr id="38" name="Picture 37" descr="A picture of Howard Diacon">
            <a:extLst>
              <a:ext uri="{FF2B5EF4-FFF2-40B4-BE49-F238E27FC236}">
                <a16:creationId xmlns:a16="http://schemas.microsoft.com/office/drawing/2014/main" id="{B4F9231E-67AD-4E32-8600-7AB3FBD1789F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 b="22314"/>
          <a:stretch/>
        </p:blipFill>
        <p:spPr>
          <a:xfrm>
            <a:off x="4912086" y="5329042"/>
            <a:ext cx="1071917" cy="1057860"/>
          </a:xfrm>
          <a:prstGeom prst="flowChartConnector">
            <a:avLst/>
          </a:prstGeom>
        </p:spPr>
      </p:pic>
      <p:pic>
        <p:nvPicPr>
          <p:cNvPr id="39" name="Picture 38" descr="A picture of Roxanne Bristol">
            <a:extLst>
              <a:ext uri="{FF2B5EF4-FFF2-40B4-BE49-F238E27FC236}">
                <a16:creationId xmlns:a16="http://schemas.microsoft.com/office/drawing/2014/main" id="{51E235E7-C85F-4D31-B5EA-E701EAD4413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77" y="5329042"/>
            <a:ext cx="1071917" cy="1071917"/>
          </a:xfrm>
          <a:prstGeom prst="flowChartConnector">
            <a:avLst/>
          </a:prstGeom>
        </p:spPr>
      </p:pic>
      <p:pic>
        <p:nvPicPr>
          <p:cNvPr id="40" name="Picture 39" descr="A picture of Katie Lane">
            <a:extLst>
              <a:ext uri="{FF2B5EF4-FFF2-40B4-BE49-F238E27FC236}">
                <a16:creationId xmlns:a16="http://schemas.microsoft.com/office/drawing/2014/main" id="{92F24BE9-AC29-4E7B-8264-078570922357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9866" r="18298" b="30268"/>
          <a:stretch/>
        </p:blipFill>
        <p:spPr>
          <a:xfrm>
            <a:off x="6158477" y="852644"/>
            <a:ext cx="1050406" cy="1049831"/>
          </a:xfrm>
          <a:prstGeom prst="flowChartConnector">
            <a:avLst/>
          </a:prstGeom>
        </p:spPr>
      </p:pic>
      <p:pic>
        <p:nvPicPr>
          <p:cNvPr id="41" name="Wendy" descr="A picture of Wendy Oakes">
            <a:extLst>
              <a:ext uri="{FF2B5EF4-FFF2-40B4-BE49-F238E27FC236}">
                <a16:creationId xmlns:a16="http://schemas.microsoft.com/office/drawing/2014/main" id="{CB5EEF68-91B2-44FD-B5B2-0184AEE4AAC4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602" y="1104064"/>
            <a:ext cx="1081448" cy="1073515"/>
          </a:xfrm>
          <a:prstGeom prst="ellipse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A picture of Sarah Jane Schonour">
            <a:extLst>
              <a:ext uri="{FF2B5EF4-FFF2-40B4-BE49-F238E27FC236}">
                <a16:creationId xmlns:a16="http://schemas.microsoft.com/office/drawing/2014/main" id="{171CF1AF-79F9-4843-B40C-124A84E3CEF6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t="9863" r="16333" b="33146"/>
          <a:stretch/>
        </p:blipFill>
        <p:spPr>
          <a:xfrm>
            <a:off x="10281167" y="3127037"/>
            <a:ext cx="1064836" cy="1057860"/>
          </a:xfrm>
          <a:prstGeom prst="flowChartConnector">
            <a:avLst/>
          </a:prstGeom>
        </p:spPr>
      </p:pic>
      <p:pic>
        <p:nvPicPr>
          <p:cNvPr id="43" name="Picture 42" descr="A picture of Holly Menzies">
            <a:extLst>
              <a:ext uri="{FF2B5EF4-FFF2-40B4-BE49-F238E27FC236}">
                <a16:creationId xmlns:a16="http://schemas.microsoft.com/office/drawing/2014/main" id="{EEA30849-943C-40E3-A0ED-BBE40EF3CC5A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2495" r="-1081" b="13651"/>
          <a:stretch/>
        </p:blipFill>
        <p:spPr>
          <a:xfrm>
            <a:off x="2455253" y="1123790"/>
            <a:ext cx="1102716" cy="1094191"/>
          </a:xfrm>
          <a:prstGeom prst="flowChartConnector">
            <a:avLst/>
          </a:prstGeom>
        </p:spPr>
      </p:pic>
      <p:pic>
        <p:nvPicPr>
          <p:cNvPr id="44" name="Picture 43" descr="A picture of Noora Abdulkerim">
            <a:extLst>
              <a:ext uri="{FF2B5EF4-FFF2-40B4-BE49-F238E27FC236}">
                <a16:creationId xmlns:a16="http://schemas.microsoft.com/office/drawing/2014/main" id="{E00ADBD2-9BBA-4B90-867F-6AA3A28490F9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3912" r="16666" b="4569"/>
          <a:stretch/>
        </p:blipFill>
        <p:spPr>
          <a:xfrm rot="5400000">
            <a:off x="9239466" y="3718001"/>
            <a:ext cx="1042448" cy="1036001"/>
          </a:xfrm>
          <a:prstGeom prst="flowChartConnector">
            <a:avLst/>
          </a:prstGeom>
        </p:spPr>
      </p:pic>
      <p:pic>
        <p:nvPicPr>
          <p:cNvPr id="45" name="Haley Gil" descr="A picture of Haley Gill">
            <a:extLst>
              <a:ext uri="{FF2B5EF4-FFF2-40B4-BE49-F238E27FC236}">
                <a16:creationId xmlns:a16="http://schemas.microsoft.com/office/drawing/2014/main" id="{95EA68F0-F203-44AD-8EC8-C30CD9752423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14832" r="8971" b="2495"/>
          <a:stretch/>
        </p:blipFill>
        <p:spPr>
          <a:xfrm>
            <a:off x="1916731" y="5488365"/>
            <a:ext cx="1011780" cy="1004510"/>
          </a:xfrm>
          <a:prstGeom prst="flowChartConnector">
            <a:avLst/>
          </a:prstGeom>
        </p:spPr>
      </p:pic>
      <p:pic>
        <p:nvPicPr>
          <p:cNvPr id="46" name="Jennifer Rollenhagen" descr="A picture of Jennifer Rollenhagen">
            <a:extLst>
              <a:ext uri="{FF2B5EF4-FFF2-40B4-BE49-F238E27FC236}">
                <a16:creationId xmlns:a16="http://schemas.microsoft.com/office/drawing/2014/main" id="{51EC14C9-EFC3-4BB9-8FEF-C8F2C3997E80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22667"/>
          <a:stretch/>
        </p:blipFill>
        <p:spPr>
          <a:xfrm>
            <a:off x="673321" y="5203848"/>
            <a:ext cx="1077983" cy="1057860"/>
          </a:xfrm>
          <a:prstGeom prst="flowChartConnector">
            <a:avLst/>
          </a:prstGeom>
        </p:spPr>
      </p:pic>
      <p:pic>
        <p:nvPicPr>
          <p:cNvPr id="49" name="Zijie Ma" descr="A picture of Zijie Ma">
            <a:extLst>
              <a:ext uri="{FF2B5EF4-FFF2-40B4-BE49-F238E27FC236}">
                <a16:creationId xmlns:a16="http://schemas.microsoft.com/office/drawing/2014/main" id="{B3542978-290B-4EC7-BB6B-58A4AA88C981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7" b="17557"/>
          <a:stretch/>
        </p:blipFill>
        <p:spPr>
          <a:xfrm>
            <a:off x="7261621" y="3318555"/>
            <a:ext cx="1022456" cy="995158"/>
          </a:xfrm>
          <a:prstGeom prst="flowChartConnector">
            <a:avLst/>
          </a:prstGeom>
        </p:spPr>
      </p:pic>
      <p:pic>
        <p:nvPicPr>
          <p:cNvPr id="48" name="Picture 2" descr="Kathleen Lane">
            <a:extLst>
              <a:ext uri="{FF2B5EF4-FFF2-40B4-BE49-F238E27FC236}">
                <a16:creationId xmlns:a16="http://schemas.microsoft.com/office/drawing/2014/main" id="{7087255F-A26C-4EF6-BDF0-ECED3415E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 bwMode="auto">
          <a:xfrm>
            <a:off x="488829" y="1194360"/>
            <a:ext cx="1108188" cy="1094191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ABC0-FB04-A240-88BD-5C4649BA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Appreciate and Acknowledge Those Who Helped Facilitate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81909-E61A-4C4B-BD75-D670AE301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539692"/>
            <a:ext cx="105156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oup of men">
            <a:extLst>
              <a:ext uri="{FF2B5EF4-FFF2-40B4-BE49-F238E27FC236}">
                <a16:creationId xmlns:a16="http://schemas.microsoft.com/office/drawing/2014/main" id="{5EA13000-B00C-A447-8C53-07EB4C76F94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5502" y="3468039"/>
            <a:ext cx="3626498" cy="36265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7FE26-4E3C-492C-B1AF-B95EAB6C7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5495"/>
            <a:ext cx="4342287" cy="257250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108DDDB-5236-45BE-8E7D-6C4F08D85B02}"/>
              </a:ext>
            </a:extLst>
          </p:cNvPr>
          <p:cNvSpPr txBox="1">
            <a:spLocks/>
          </p:cNvSpPr>
          <p:nvPr/>
        </p:nvSpPr>
        <p:spPr>
          <a:xfrm>
            <a:off x="4342286" y="4562475"/>
            <a:ext cx="4567797" cy="2159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k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athleen.lane@ku.edu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Productive Scholars</a:t>
            </a: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Writin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Group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4747"/>
      </p:ext>
    </p:extLst>
  </p:cSld>
  <p:clrMapOvr>
    <a:masterClrMapping/>
  </p:clrMapOvr>
</p:sld>
</file>

<file path=ppt/theme/theme1.xml><?xml version="1.0" encoding="utf-8"?>
<a:theme xmlns:a="http://schemas.openxmlformats.org/drawingml/2006/main" name="Ci3T">
  <a:themeElements>
    <a:clrScheme name="Ci3T">
      <a:dk1>
        <a:sysClr val="windowText" lastClr="000000"/>
      </a:dk1>
      <a:lt1>
        <a:sysClr val="window" lastClr="FFFFFF"/>
      </a:lt1>
      <a:dk2>
        <a:srgbClr val="283375"/>
      </a:dk2>
      <a:lt2>
        <a:srgbClr val="B3B3B3"/>
      </a:lt2>
      <a:accent1>
        <a:srgbClr val="37B34A"/>
      </a:accent1>
      <a:accent2>
        <a:srgbClr val="FFF100"/>
      </a:accent2>
      <a:accent3>
        <a:srgbClr val="EC1C24"/>
      </a:accent3>
      <a:accent4>
        <a:srgbClr val="4D4D4D"/>
      </a:accent4>
      <a:accent5>
        <a:srgbClr val="2F4E6D"/>
      </a:accent5>
      <a:accent6>
        <a:srgbClr val="356D3C"/>
      </a:accent6>
      <a:hlink>
        <a:srgbClr val="283375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3E7070AE64E43BAE61DF1DE8B0501" ma:contentTypeVersion="8" ma:contentTypeDescription="Create a new document." ma:contentTypeScope="" ma:versionID="ae9aaac4e94331dabcbf01141de45c38">
  <xsd:schema xmlns:xsd="http://www.w3.org/2001/XMLSchema" xmlns:xs="http://www.w3.org/2001/XMLSchema" xmlns:p="http://schemas.microsoft.com/office/2006/metadata/properties" xmlns:ns2="4318368a-e051-4120-b782-b8f83150f24c" targetNamespace="http://schemas.microsoft.com/office/2006/metadata/properties" ma:root="true" ma:fieldsID="c310cde51b0e44963f1cd18973e893a1" ns2:_="">
    <xsd:import namespace="4318368a-e051-4120-b782-b8f83150f2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8368a-e051-4120-b782-b8f83150f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F777F3-6079-4545-82A1-8899C1BF4B17}">
  <ds:schemaRefs>
    <ds:schemaRef ds:uri="4318368a-e051-4120-b782-b8f83150f2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7CC1B7-66EB-47CE-B68C-EECED86C43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EA7CE0-6FC4-40C0-9A6F-EC49FC1B5C01}">
  <ds:schemaRefs>
    <ds:schemaRef ds:uri="4318368a-e051-4120-b782-b8f83150f2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288</Words>
  <Application>Microsoft Office PowerPoint</Application>
  <PresentationFormat>Widescreen</PresentationFormat>
  <Paragraphs>58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Courier New</vt:lpstr>
      <vt:lpstr>System Font Regular</vt:lpstr>
      <vt:lpstr>Times New Roman</vt:lpstr>
      <vt:lpstr>Wingdings</vt:lpstr>
      <vt:lpstr>Ci3T</vt:lpstr>
      <vt:lpstr>4_Office Theme</vt:lpstr>
      <vt:lpstr>Academic Writing and Publishing</vt:lpstr>
      <vt:lpstr>PowerPoint Presentation</vt:lpstr>
      <vt:lpstr>PowerPoint Presentation</vt:lpstr>
      <vt:lpstr>Revisit and Refine Programmatic Lines of Inquiry  </vt:lpstr>
      <vt:lpstr>Develop Structures, Routines, &amp; Reinforcement Procedures</vt:lpstr>
      <vt:lpstr>Establish Long Term &amp;  Short-Term Goals</vt:lpstr>
      <vt:lpstr>PowerPoint Presentation</vt:lpstr>
      <vt:lpstr>Ci3T Partners</vt:lpstr>
      <vt:lpstr>Appreciate and Acknowledge Those Who Helped Facilitate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</dc:title>
  <dc:creator>Adams, Hannah Renee</dc:creator>
  <cp:lastModifiedBy>Pérez-Clark, Paloma</cp:lastModifiedBy>
  <cp:revision>8</cp:revision>
  <dcterms:created xsi:type="dcterms:W3CDTF">2020-10-28T15:58:18Z</dcterms:created>
  <dcterms:modified xsi:type="dcterms:W3CDTF">2022-03-10T13:54:23Z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0x010100A343E7070AE64E43BAE61DF1DE8B0501</vt:lpwstr>
  </property>
</Properties>
</file>