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69"/>
  </p:notesMasterIdLst>
  <p:handoutMasterIdLst>
    <p:handoutMasterId r:id="rId70"/>
  </p:handoutMasterIdLst>
  <p:sldIdLst>
    <p:sldId id="257" r:id="rId5"/>
    <p:sldId id="1496" r:id="rId6"/>
    <p:sldId id="1392" r:id="rId7"/>
    <p:sldId id="777" r:id="rId8"/>
    <p:sldId id="258" r:id="rId9"/>
    <p:sldId id="1439" r:id="rId10"/>
    <p:sldId id="259" r:id="rId11"/>
    <p:sldId id="260" r:id="rId12"/>
    <p:sldId id="261" r:id="rId13"/>
    <p:sldId id="1497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7" r:id="rId23"/>
    <p:sldId id="1494" r:id="rId24"/>
    <p:sldId id="271" r:id="rId25"/>
    <p:sldId id="1437" r:id="rId26"/>
    <p:sldId id="1438" r:id="rId27"/>
    <p:sldId id="1440" r:id="rId28"/>
    <p:sldId id="1447" r:id="rId29"/>
    <p:sldId id="1448" r:id="rId30"/>
    <p:sldId id="1449" r:id="rId31"/>
    <p:sldId id="1450" r:id="rId32"/>
    <p:sldId id="1451" r:id="rId33"/>
    <p:sldId id="1452" r:id="rId34"/>
    <p:sldId id="1489" r:id="rId35"/>
    <p:sldId id="1441" r:id="rId36"/>
    <p:sldId id="1454" r:id="rId37"/>
    <p:sldId id="1455" r:id="rId38"/>
    <p:sldId id="1480" r:id="rId39"/>
    <p:sldId id="1457" r:id="rId40"/>
    <p:sldId id="1481" r:id="rId41"/>
    <p:sldId id="1458" r:id="rId42"/>
    <p:sldId id="1459" r:id="rId43"/>
    <p:sldId id="1482" r:id="rId44"/>
    <p:sldId id="1462" r:id="rId45"/>
    <p:sldId id="1483" r:id="rId46"/>
    <p:sldId id="1463" r:id="rId47"/>
    <p:sldId id="1484" r:id="rId48"/>
    <p:sldId id="1464" r:id="rId49"/>
    <p:sldId id="1485" r:id="rId50"/>
    <p:sldId id="1465" r:id="rId51"/>
    <p:sldId id="1486" r:id="rId52"/>
    <p:sldId id="1466" r:id="rId53"/>
    <p:sldId id="1490" r:id="rId54"/>
    <p:sldId id="1442" r:id="rId55"/>
    <p:sldId id="1467" r:id="rId56"/>
    <p:sldId id="1473" r:id="rId57"/>
    <p:sldId id="1443" r:id="rId58"/>
    <p:sldId id="1475" r:id="rId59"/>
    <p:sldId id="1476" r:id="rId60"/>
    <p:sldId id="1491" r:id="rId61"/>
    <p:sldId id="1444" r:id="rId62"/>
    <p:sldId id="1477" r:id="rId63"/>
    <p:sldId id="1478" r:id="rId64"/>
    <p:sldId id="1479" r:id="rId65"/>
    <p:sldId id="1495" r:id="rId66"/>
    <p:sldId id="1430" r:id="rId67"/>
    <p:sldId id="1327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4C1BAF4E-3B26-4E34-9E26-857CB7146D91}">
          <p14:sldIdLst>
            <p14:sldId id="257"/>
            <p14:sldId id="1496"/>
            <p14:sldId id="1392"/>
            <p14:sldId id="777"/>
            <p14:sldId id="258"/>
          </p14:sldIdLst>
        </p14:section>
        <p14:section name="Welcome &amp; Overview of Ci3T" id="{3912C65A-F9FB-4A95-8A68-BA3FEE1C1B91}">
          <p14:sldIdLst>
            <p14:sldId id="1439"/>
            <p14:sldId id="259"/>
            <p14:sldId id="260"/>
            <p14:sldId id="261"/>
            <p14:sldId id="1497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7"/>
            <p14:sldId id="1494"/>
            <p14:sldId id="271"/>
            <p14:sldId id="1437"/>
            <p14:sldId id="1438"/>
          </p14:sldIdLst>
        </p14:section>
        <p14:section name="A Look at Acting Out Behavior: Timing is Everything!" id="{EDA63F35-67FC-4A6F-8093-D2A8A116AAA1}">
          <p14:sldIdLst>
            <p14:sldId id="1440"/>
            <p14:sldId id="1447"/>
            <p14:sldId id="1448"/>
            <p14:sldId id="1449"/>
            <p14:sldId id="1450"/>
            <p14:sldId id="1451"/>
            <p14:sldId id="1452"/>
            <p14:sldId id="1489"/>
          </p14:sldIdLst>
        </p14:section>
        <p14:section name="Managing Acting Out Behavior: Seven Phases" id="{376E983B-02B4-4B21-B627-7B6727204E87}">
          <p14:sldIdLst>
            <p14:sldId id="1441"/>
            <p14:sldId id="1454"/>
            <p14:sldId id="1455"/>
            <p14:sldId id="1480"/>
            <p14:sldId id="1457"/>
            <p14:sldId id="1481"/>
            <p14:sldId id="1458"/>
            <p14:sldId id="1459"/>
            <p14:sldId id="1482"/>
            <p14:sldId id="1462"/>
            <p14:sldId id="1483"/>
            <p14:sldId id="1463"/>
            <p14:sldId id="1484"/>
            <p14:sldId id="1464"/>
            <p14:sldId id="1485"/>
            <p14:sldId id="1465"/>
            <p14:sldId id="1486"/>
            <p14:sldId id="1466"/>
            <p14:sldId id="1490"/>
          </p14:sldIdLst>
        </p14:section>
        <p14:section name="Pathways to Success: Understanding Educator-Student Interactions" id="{DCEB308C-CE25-49B4-AB40-DB929195C839}">
          <p14:sldIdLst>
            <p14:sldId id="1442"/>
            <p14:sldId id="1467"/>
            <p14:sldId id="1473"/>
          </p14:sldIdLst>
        </p14:section>
        <p14:section name="Tier 3: Building a De-escalation Plan" id="{D331643B-74CE-42F9-AE5C-F4BD34A0A5FA}">
          <p14:sldIdLst>
            <p14:sldId id="1443"/>
            <p14:sldId id="1475"/>
            <p14:sldId id="1476"/>
            <p14:sldId id="1491"/>
          </p14:sldIdLst>
        </p14:section>
        <p14:section name="Wrapping up: Resources and Questions" id="{31D80FDF-2132-4A9F-A32D-BFA9E0F9C489}">
          <p14:sldIdLst>
            <p14:sldId id="1444"/>
            <p14:sldId id="1477"/>
            <p14:sldId id="1478"/>
            <p14:sldId id="1479"/>
            <p14:sldId id="1495"/>
            <p14:sldId id="1430"/>
            <p14:sldId id="132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C0E4"/>
    <a:srgbClr val="FFB793"/>
    <a:srgbClr val="5B9BD5"/>
    <a:srgbClr val="DBE9F5"/>
    <a:srgbClr val="FF8447"/>
    <a:srgbClr val="E46B62"/>
    <a:srgbClr val="FFC1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608" autoAdjust="0"/>
    <p:restoredTop sz="94590" autoAdjust="0"/>
  </p:normalViewPr>
  <p:slideViewPr>
    <p:cSldViewPr snapToGrid="0">
      <p:cViewPr varScale="1">
        <p:scale>
          <a:sx n="86" d="100"/>
          <a:sy n="86" d="100"/>
        </p:scale>
        <p:origin x="240" y="4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-30156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handoutMaster" Target="handoutMasters/handoutMaster1.xml"/><Relationship Id="rId75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l, Haley Jo" userId="8559b4ce-772c-468f-8dc1-1061db81ef2a" providerId="ADAL" clId="{AA348553-EDEC-4183-A8B7-0868C3E868F3}"/>
    <pc:docChg chg="modSld sldOrd">
      <pc:chgData name="Gil, Haley Jo" userId="8559b4ce-772c-468f-8dc1-1061db81ef2a" providerId="ADAL" clId="{AA348553-EDEC-4183-A8B7-0868C3E868F3}" dt="2022-02-07T21:14:05.728" v="1"/>
      <pc:docMkLst>
        <pc:docMk/>
      </pc:docMkLst>
      <pc:sldChg chg="ord">
        <pc:chgData name="Gil, Haley Jo" userId="8559b4ce-772c-468f-8dc1-1061db81ef2a" providerId="ADAL" clId="{AA348553-EDEC-4183-A8B7-0868C3E868F3}" dt="2022-02-07T21:14:05.728" v="1"/>
        <pc:sldMkLst>
          <pc:docMk/>
          <pc:sldMk cId="2040202424" sldId="1489"/>
        </pc:sldMkLst>
      </pc:sldChg>
    </pc:docChg>
  </pc:docChgLst>
  <pc:docChgLst>
    <pc:chgData name="Austin, Katherine S" userId="4d544333-a025-46b2-8168-67acb71e4e10" providerId="ADAL" clId="{DC46D876-3354-B244-BC76-C19020B7ABF9}"/>
    <pc:docChg chg="modSld">
      <pc:chgData name="Austin, Katherine S" userId="4d544333-a025-46b2-8168-67acb71e4e10" providerId="ADAL" clId="{DC46D876-3354-B244-BC76-C19020B7ABF9}" dt="2022-02-17T22:16:19.718" v="1" actId="20577"/>
      <pc:docMkLst>
        <pc:docMk/>
      </pc:docMkLst>
      <pc:sldChg chg="modSp mod">
        <pc:chgData name="Austin, Katherine S" userId="4d544333-a025-46b2-8168-67acb71e4e10" providerId="ADAL" clId="{DC46D876-3354-B244-BC76-C19020B7ABF9}" dt="2022-02-17T22:16:19.718" v="1" actId="20577"/>
        <pc:sldMkLst>
          <pc:docMk/>
          <pc:sldMk cId="1515580702" sldId="1491"/>
        </pc:sldMkLst>
        <pc:spChg chg="mod">
          <ac:chgData name="Austin, Katherine S" userId="4d544333-a025-46b2-8168-67acb71e4e10" providerId="ADAL" clId="{DC46D876-3354-B244-BC76-C19020B7ABF9}" dt="2022-02-17T22:16:19.718" v="1" actId="20577"/>
          <ac:spMkLst>
            <pc:docMk/>
            <pc:sldMk cId="1515580702" sldId="1491"/>
            <ac:spMk id="15" creationId="{2027530F-CAFC-4B0F-A9FD-63F649A2D7FB}"/>
          </ac:spMkLst>
        </pc:spChg>
      </pc:sldChg>
    </pc:docChg>
  </pc:docChgLst>
  <pc:docChgLst>
    <pc:chgData name="Austin, Katherine S" userId="4d544333-a025-46b2-8168-67acb71e4e10" providerId="ADAL" clId="{DA5AFF0F-7684-4A1E-8C46-8D5A783715AA}"/>
    <pc:docChg chg="undo custSel delSld modSld modSection">
      <pc:chgData name="Austin, Katherine S" userId="4d544333-a025-46b2-8168-67acb71e4e10" providerId="ADAL" clId="{DA5AFF0F-7684-4A1E-8C46-8D5A783715AA}" dt="2022-02-01T15:51:56.744" v="82" actId="47"/>
      <pc:docMkLst>
        <pc:docMk/>
      </pc:docMkLst>
      <pc:sldChg chg="addSp delSp modSp mod addAnim delAnim modAnim">
        <pc:chgData name="Austin, Katherine S" userId="4d544333-a025-46b2-8168-67acb71e4e10" providerId="ADAL" clId="{DA5AFF0F-7684-4A1E-8C46-8D5A783715AA}" dt="2022-01-31T16:04:05.194" v="81"/>
        <pc:sldMkLst>
          <pc:docMk/>
          <pc:sldMk cId="103272736" sldId="268"/>
        </pc:sldMkLst>
        <pc:spChg chg="mod">
          <ac:chgData name="Austin, Katherine S" userId="4d544333-a025-46b2-8168-67acb71e4e10" providerId="ADAL" clId="{DA5AFF0F-7684-4A1E-8C46-8D5A783715AA}" dt="2022-01-31T15:56:57.947" v="40" actId="1076"/>
          <ac:spMkLst>
            <pc:docMk/>
            <pc:sldMk cId="103272736" sldId="268"/>
            <ac:spMk id="6" creationId="{84196D63-052D-4649-9CBD-267381D37A26}"/>
          </ac:spMkLst>
        </pc:spChg>
        <pc:spChg chg="del">
          <ac:chgData name="Austin, Katherine S" userId="4d544333-a025-46b2-8168-67acb71e4e10" providerId="ADAL" clId="{DA5AFF0F-7684-4A1E-8C46-8D5A783715AA}" dt="2022-01-31T15:51:53.766" v="18" actId="478"/>
          <ac:spMkLst>
            <pc:docMk/>
            <pc:sldMk cId="103272736" sldId="268"/>
            <ac:spMk id="8" creationId="{33F29032-CC61-43A7-80D3-9512BF21D657}"/>
          </ac:spMkLst>
        </pc:spChg>
        <pc:graphicFrameChg chg="del modGraphic">
          <ac:chgData name="Austin, Katherine S" userId="4d544333-a025-46b2-8168-67acb71e4e10" providerId="ADAL" clId="{DA5AFF0F-7684-4A1E-8C46-8D5A783715AA}" dt="2022-01-31T15:55:24.074" v="31" actId="478"/>
          <ac:graphicFrameMkLst>
            <pc:docMk/>
            <pc:sldMk cId="103272736" sldId="268"/>
            <ac:graphicFrameMk id="2" creationId="{7BFA437A-0433-4F92-AAB9-F68E77E9D05A}"/>
          </ac:graphicFrameMkLst>
        </pc:graphicFrameChg>
        <pc:graphicFrameChg chg="add del mod">
          <ac:chgData name="Austin, Katherine S" userId="4d544333-a025-46b2-8168-67acb71e4e10" providerId="ADAL" clId="{DA5AFF0F-7684-4A1E-8C46-8D5A783715AA}" dt="2022-01-31T16:03:30.092" v="71"/>
          <ac:graphicFrameMkLst>
            <pc:docMk/>
            <pc:sldMk cId="103272736" sldId="268"/>
            <ac:graphicFrameMk id="14" creationId="{322112BD-B73F-4FBB-8843-37AE9465A292}"/>
          </ac:graphicFrameMkLst>
        </pc:graphicFrameChg>
        <pc:picChg chg="del">
          <ac:chgData name="Austin, Katherine S" userId="4d544333-a025-46b2-8168-67acb71e4e10" providerId="ADAL" clId="{DA5AFF0F-7684-4A1E-8C46-8D5A783715AA}" dt="2022-01-31T15:51:57.384" v="19" actId="478"/>
          <ac:picMkLst>
            <pc:docMk/>
            <pc:sldMk cId="103272736" sldId="268"/>
            <ac:picMk id="3" creationId="{BFE86FDD-14D8-4B46-84BC-93825A2DFD0A}"/>
          </ac:picMkLst>
        </pc:picChg>
        <pc:picChg chg="ord">
          <ac:chgData name="Austin, Katherine S" userId="4d544333-a025-46b2-8168-67acb71e4e10" providerId="ADAL" clId="{DA5AFF0F-7684-4A1E-8C46-8D5A783715AA}" dt="2022-01-31T15:59:04.805" v="62" actId="166"/>
          <ac:picMkLst>
            <pc:docMk/>
            <pc:sldMk cId="103272736" sldId="268"/>
            <ac:picMk id="4" creationId="{71D15638-4A26-46CE-A754-64B315AE87B7}"/>
          </ac:picMkLst>
        </pc:picChg>
        <pc:picChg chg="add del mod">
          <ac:chgData name="Austin, Katherine S" userId="4d544333-a025-46b2-8168-67acb71e4e10" providerId="ADAL" clId="{DA5AFF0F-7684-4A1E-8C46-8D5A783715AA}" dt="2022-01-31T15:58:05.513" v="54" actId="478"/>
          <ac:picMkLst>
            <pc:docMk/>
            <pc:sldMk cId="103272736" sldId="268"/>
            <ac:picMk id="9" creationId="{9ED77E2F-9062-4B47-9031-563FA6768D80}"/>
          </ac:picMkLst>
        </pc:picChg>
        <pc:picChg chg="add mod ord">
          <ac:chgData name="Austin, Katherine S" userId="4d544333-a025-46b2-8168-67acb71e4e10" providerId="ADAL" clId="{DA5AFF0F-7684-4A1E-8C46-8D5A783715AA}" dt="2022-01-31T15:57:18.228" v="46" actId="1076"/>
          <ac:picMkLst>
            <pc:docMk/>
            <pc:sldMk cId="103272736" sldId="268"/>
            <ac:picMk id="11" creationId="{8924C5BD-A255-41E1-921C-B11FEC6CC85D}"/>
          </ac:picMkLst>
        </pc:picChg>
        <pc:picChg chg="add del mod">
          <ac:chgData name="Austin, Katherine S" userId="4d544333-a025-46b2-8168-67acb71e4e10" providerId="ADAL" clId="{DA5AFF0F-7684-4A1E-8C46-8D5A783715AA}" dt="2022-01-31T16:03:32.767" v="73" actId="478"/>
          <ac:picMkLst>
            <pc:docMk/>
            <pc:sldMk cId="103272736" sldId="268"/>
            <ac:picMk id="13" creationId="{10AE2848-5260-4D84-B9AB-FF12EEC3A512}"/>
          </ac:picMkLst>
        </pc:picChg>
        <pc:picChg chg="add del">
          <ac:chgData name="Austin, Katherine S" userId="4d544333-a025-46b2-8168-67acb71e4e10" providerId="ADAL" clId="{DA5AFF0F-7684-4A1E-8C46-8D5A783715AA}" dt="2022-01-31T16:03:23.483" v="67" actId="22"/>
          <ac:picMkLst>
            <pc:docMk/>
            <pc:sldMk cId="103272736" sldId="268"/>
            <ac:picMk id="16" creationId="{9CD94D35-FAD4-4941-8A5E-079922956D4F}"/>
          </ac:picMkLst>
        </pc:picChg>
        <pc:picChg chg="add mod ord">
          <ac:chgData name="Austin, Katherine S" userId="4d544333-a025-46b2-8168-67acb71e4e10" providerId="ADAL" clId="{DA5AFF0F-7684-4A1E-8C46-8D5A783715AA}" dt="2022-01-31T16:03:56.416" v="79" actId="171"/>
          <ac:picMkLst>
            <pc:docMk/>
            <pc:sldMk cId="103272736" sldId="268"/>
            <ac:picMk id="18" creationId="{966EAF28-AC41-4C26-9A33-F497F34BAC7D}"/>
          </ac:picMkLst>
        </pc:picChg>
      </pc:sldChg>
      <pc:sldChg chg="modSp del mod">
        <pc:chgData name="Austin, Katherine S" userId="4d544333-a025-46b2-8168-67acb71e4e10" providerId="ADAL" clId="{DA5AFF0F-7684-4A1E-8C46-8D5A783715AA}" dt="2022-02-01T15:51:56.744" v="82" actId="47"/>
        <pc:sldMkLst>
          <pc:docMk/>
          <pc:sldMk cId="211566016" sldId="1304"/>
        </pc:sldMkLst>
        <pc:spChg chg="mod">
          <ac:chgData name="Austin, Katherine S" userId="4d544333-a025-46b2-8168-67acb71e4e10" providerId="ADAL" clId="{DA5AFF0F-7684-4A1E-8C46-8D5A783715AA}" dt="2022-01-27T21:12:14.282" v="13" actId="20577"/>
          <ac:spMkLst>
            <pc:docMk/>
            <pc:sldMk cId="211566016" sldId="1304"/>
            <ac:spMk id="10" creationId="{FAE72EF9-D713-46E6-A2DC-E748A51B4F02}"/>
          </ac:spMkLst>
        </pc:spChg>
      </pc:sldChg>
      <pc:sldChg chg="modNotesTx">
        <pc:chgData name="Austin, Katherine S" userId="4d544333-a025-46b2-8168-67acb71e4e10" providerId="ADAL" clId="{DA5AFF0F-7684-4A1E-8C46-8D5A783715AA}" dt="2022-01-27T21:24:51.335" v="17"/>
        <pc:sldMkLst>
          <pc:docMk/>
          <pc:sldMk cId="575395579" sldId="1470"/>
        </pc:sldMkLst>
      </pc:sldChg>
    </pc:docChg>
  </pc:docChgLst>
  <pc:docChgLst>
    <pc:chgData name="Sherod, Rebecca Lee" userId="4a5e3857-22b8-48bf-84ca-3e6efb53098b" providerId="ADAL" clId="{9B972A23-7DAB-4DBB-8A3C-36E9EB87A839}"/>
    <pc:docChg chg="modSld sldOrd">
      <pc:chgData name="Sherod, Rebecca Lee" userId="4a5e3857-22b8-48bf-84ca-3e6efb53098b" providerId="ADAL" clId="{9B972A23-7DAB-4DBB-8A3C-36E9EB87A839}" dt="2022-02-10T17:07:47.160" v="1"/>
      <pc:docMkLst>
        <pc:docMk/>
      </pc:docMkLst>
      <pc:sldChg chg="ord">
        <pc:chgData name="Sherod, Rebecca Lee" userId="4a5e3857-22b8-48bf-84ca-3e6efb53098b" providerId="ADAL" clId="{9B972A23-7DAB-4DBB-8A3C-36E9EB87A839}" dt="2022-02-10T17:07:47.160" v="1"/>
        <pc:sldMkLst>
          <pc:docMk/>
          <pc:sldMk cId="2946698533" sldId="1460"/>
        </pc:sldMkLst>
      </pc:sldChg>
    </pc:docChg>
  </pc:docChgLst>
  <pc:docChgLst>
    <pc:chgData name="Buckman, Mark" userId="143108ed-1948-4344-b71d-df851b3c54dd" providerId="ADAL" clId="{E774E014-C9DB-4089-A974-0E9D46C19065}"/>
    <pc:docChg chg="undo custSel modSld">
      <pc:chgData name="Buckman, Mark" userId="143108ed-1948-4344-b71d-df851b3c54dd" providerId="ADAL" clId="{E774E014-C9DB-4089-A974-0E9D46C19065}" dt="2022-01-28T22:34:17.050" v="864" actId="20577"/>
      <pc:docMkLst>
        <pc:docMk/>
      </pc:docMkLst>
      <pc:sldChg chg="addSp delSp modSp mod">
        <pc:chgData name="Buckman, Mark" userId="143108ed-1948-4344-b71d-df851b3c54dd" providerId="ADAL" clId="{E774E014-C9DB-4089-A974-0E9D46C19065}" dt="2022-01-28T22:28:52.740" v="700" actId="313"/>
        <pc:sldMkLst>
          <pc:docMk/>
          <pc:sldMk cId="103272736" sldId="268"/>
        </pc:sldMkLst>
        <pc:spChg chg="add del">
          <ac:chgData name="Buckman, Mark" userId="143108ed-1948-4344-b71d-df851b3c54dd" providerId="ADAL" clId="{E774E014-C9DB-4089-A974-0E9D46C19065}" dt="2022-01-28T22:26:18.123" v="7" actId="11529"/>
          <ac:spMkLst>
            <pc:docMk/>
            <pc:sldMk cId="103272736" sldId="268"/>
            <ac:spMk id="7" creationId="{86C6AB72-F74E-4510-BCBC-AA025AC220C3}"/>
          </ac:spMkLst>
        </pc:spChg>
        <pc:spChg chg="add mod">
          <ac:chgData name="Buckman, Mark" userId="143108ed-1948-4344-b71d-df851b3c54dd" providerId="ADAL" clId="{E774E014-C9DB-4089-A974-0E9D46C19065}" dt="2022-01-28T22:28:52.740" v="700" actId="313"/>
          <ac:spMkLst>
            <pc:docMk/>
            <pc:sldMk cId="103272736" sldId="268"/>
            <ac:spMk id="8" creationId="{33F29032-CC61-43A7-80D3-9512BF21D657}"/>
          </ac:spMkLst>
        </pc:spChg>
      </pc:sldChg>
      <pc:sldChg chg="addSp modSp mod">
        <pc:chgData name="Buckman, Mark" userId="143108ed-1948-4344-b71d-df851b3c54dd" providerId="ADAL" clId="{E774E014-C9DB-4089-A974-0E9D46C19065}" dt="2022-01-28T22:34:17.050" v="864" actId="20577"/>
        <pc:sldMkLst>
          <pc:docMk/>
          <pc:sldMk cId="211566016" sldId="1304"/>
        </pc:sldMkLst>
        <pc:spChg chg="add mod">
          <ac:chgData name="Buckman, Mark" userId="143108ed-1948-4344-b71d-df851b3c54dd" providerId="ADAL" clId="{E774E014-C9DB-4089-A974-0E9D46C19065}" dt="2022-01-28T22:34:17.050" v="864" actId="20577"/>
          <ac:spMkLst>
            <pc:docMk/>
            <pc:sldMk cId="211566016" sldId="1304"/>
            <ac:spMk id="6" creationId="{08D9CE2A-8A30-4471-A7DF-5B9E0BB82EEC}"/>
          </ac:spMkLst>
        </pc:spChg>
        <pc:spChg chg="mod">
          <ac:chgData name="Buckman, Mark" userId="143108ed-1948-4344-b71d-df851b3c54dd" providerId="ADAL" clId="{E774E014-C9DB-4089-A974-0E9D46C19065}" dt="2022-01-28T22:22:59.638" v="5" actId="20577"/>
          <ac:spMkLst>
            <pc:docMk/>
            <pc:sldMk cId="211566016" sldId="1304"/>
            <ac:spMk id="10" creationId="{FAE72EF9-D713-46E6-A2DC-E748A51B4F02}"/>
          </ac:spMkLst>
        </pc:spChg>
      </pc:sldChg>
      <pc:sldChg chg="modSp mod">
        <pc:chgData name="Buckman, Mark" userId="143108ed-1948-4344-b71d-df851b3c54dd" providerId="ADAL" clId="{E774E014-C9DB-4089-A974-0E9D46C19065}" dt="2022-01-28T22:33:05.461" v="701" actId="6549"/>
        <pc:sldMkLst>
          <pc:docMk/>
          <pc:sldMk cId="2913939136" sldId="1477"/>
        </pc:sldMkLst>
        <pc:spChg chg="mod">
          <ac:chgData name="Buckman, Mark" userId="143108ed-1948-4344-b71d-df851b3c54dd" providerId="ADAL" clId="{E774E014-C9DB-4089-A974-0E9D46C19065}" dt="2022-01-28T22:33:05.461" v="701" actId="6549"/>
          <ac:spMkLst>
            <pc:docMk/>
            <pc:sldMk cId="2913939136" sldId="1477"/>
            <ac:spMk id="3" creationId="{C8A74B65-785A-4543-810D-860B948C8FEB}"/>
          </ac:spMkLst>
        </pc:spChg>
      </pc:sldChg>
    </pc:docChg>
  </pc:docChgLst>
  <pc:docChgLst>
    <pc:chgData name="Austin, Katherine S" userId="4d544333-a025-46b2-8168-67acb71e4e10" providerId="ADAL" clId="{E5598851-A3D4-6346-8B46-67FBEA0C5A05}"/>
    <pc:docChg chg="undo custSel addSld modSld">
      <pc:chgData name="Austin, Katherine S" userId="4d544333-a025-46b2-8168-67acb71e4e10" providerId="ADAL" clId="{E5598851-A3D4-6346-8B46-67FBEA0C5A05}" dt="2022-01-30T22:41:15.570" v="749" actId="113"/>
      <pc:docMkLst>
        <pc:docMk/>
      </pc:docMkLst>
      <pc:sldChg chg="addSp delSp modSp mod modAnim">
        <pc:chgData name="Austin, Katherine S" userId="4d544333-a025-46b2-8168-67acb71e4e10" providerId="ADAL" clId="{E5598851-A3D4-6346-8B46-67FBEA0C5A05}" dt="2022-01-30T22:33:58.891" v="181" actId="20577"/>
        <pc:sldMkLst>
          <pc:docMk/>
          <pc:sldMk cId="103272736" sldId="268"/>
        </pc:sldMkLst>
        <pc:spChg chg="mod">
          <ac:chgData name="Austin, Katherine S" userId="4d544333-a025-46b2-8168-67acb71e4e10" providerId="ADAL" clId="{E5598851-A3D4-6346-8B46-67FBEA0C5A05}" dt="2022-01-30T22:33:58.891" v="181" actId="20577"/>
          <ac:spMkLst>
            <pc:docMk/>
            <pc:sldMk cId="103272736" sldId="268"/>
            <ac:spMk id="8" creationId="{33F29032-CC61-43A7-80D3-9512BF21D657}"/>
          </ac:spMkLst>
        </pc:spChg>
        <pc:graphicFrameChg chg="add del">
          <ac:chgData name="Austin, Katherine S" userId="4d544333-a025-46b2-8168-67acb71e4e10" providerId="ADAL" clId="{E5598851-A3D4-6346-8B46-67FBEA0C5A05}" dt="2022-01-30T22:32:37.679" v="19" actId="478"/>
          <ac:graphicFrameMkLst>
            <pc:docMk/>
            <pc:sldMk cId="103272736" sldId="268"/>
            <ac:graphicFrameMk id="2" creationId="{7BFA437A-0433-4F92-AAB9-F68E77E9D05A}"/>
          </ac:graphicFrameMkLst>
        </pc:graphicFrameChg>
        <pc:graphicFrameChg chg="add del mod">
          <ac:chgData name="Austin, Katherine S" userId="4d544333-a025-46b2-8168-67acb71e4e10" providerId="ADAL" clId="{E5598851-A3D4-6346-8B46-67FBEA0C5A05}" dt="2022-01-30T22:30:24.615" v="6"/>
          <ac:graphicFrameMkLst>
            <pc:docMk/>
            <pc:sldMk cId="103272736" sldId="268"/>
            <ac:graphicFrameMk id="7" creationId="{72A336D5-4FE8-804B-8E8F-FEC5CB064363}"/>
          </ac:graphicFrameMkLst>
        </pc:graphicFrameChg>
        <pc:graphicFrameChg chg="add del mod">
          <ac:chgData name="Austin, Katherine S" userId="4d544333-a025-46b2-8168-67acb71e4e10" providerId="ADAL" clId="{E5598851-A3D4-6346-8B46-67FBEA0C5A05}" dt="2022-01-30T22:30:35.137" v="10"/>
          <ac:graphicFrameMkLst>
            <pc:docMk/>
            <pc:sldMk cId="103272736" sldId="268"/>
            <ac:graphicFrameMk id="9" creationId="{621AA16E-AAD7-9347-AC4D-5DD26E62DEFA}"/>
          </ac:graphicFrameMkLst>
        </pc:graphicFrameChg>
        <pc:graphicFrameChg chg="add del mod">
          <ac:chgData name="Austin, Katherine S" userId="4d544333-a025-46b2-8168-67acb71e4e10" providerId="ADAL" clId="{E5598851-A3D4-6346-8B46-67FBEA0C5A05}" dt="2022-01-30T22:30:57.204" v="14"/>
          <ac:graphicFrameMkLst>
            <pc:docMk/>
            <pc:sldMk cId="103272736" sldId="268"/>
            <ac:graphicFrameMk id="10" creationId="{0ED6B222-7F21-F047-8847-DBAD29DC864F}"/>
          </ac:graphicFrameMkLst>
        </pc:graphicFrameChg>
        <pc:picChg chg="add del">
          <ac:chgData name="Austin, Katherine S" userId="4d544333-a025-46b2-8168-67acb71e4e10" providerId="ADAL" clId="{E5598851-A3D4-6346-8B46-67FBEA0C5A05}" dt="2022-01-30T22:32:38.558" v="20" actId="478"/>
          <ac:picMkLst>
            <pc:docMk/>
            <pc:sldMk cId="103272736" sldId="268"/>
            <ac:picMk id="3" creationId="{BFE86FDD-14D8-4B46-84BC-93825A2DFD0A}"/>
          </ac:picMkLst>
        </pc:picChg>
        <pc:picChg chg="add del mod">
          <ac:chgData name="Austin, Katherine S" userId="4d544333-a025-46b2-8168-67acb71e4e10" providerId="ADAL" clId="{E5598851-A3D4-6346-8B46-67FBEA0C5A05}" dt="2022-01-30T22:31:14.540" v="18"/>
          <ac:picMkLst>
            <pc:docMk/>
            <pc:sldMk cId="103272736" sldId="268"/>
            <ac:picMk id="11" creationId="{4C5B0105-AC32-1642-81E6-B8D013BB3D61}"/>
          </ac:picMkLst>
        </pc:picChg>
      </pc:sldChg>
      <pc:sldChg chg="modSp mod modShow">
        <pc:chgData name="Austin, Katherine S" userId="4d544333-a025-46b2-8168-67acb71e4e10" providerId="ADAL" clId="{E5598851-A3D4-6346-8B46-67FBEA0C5A05}" dt="2022-01-30T22:34:21.879" v="331" actId="20577"/>
        <pc:sldMkLst>
          <pc:docMk/>
          <pc:sldMk cId="211566016" sldId="1304"/>
        </pc:sldMkLst>
        <pc:spChg chg="mod">
          <ac:chgData name="Austin, Katherine S" userId="4d544333-a025-46b2-8168-67acb71e4e10" providerId="ADAL" clId="{E5598851-A3D4-6346-8B46-67FBEA0C5A05}" dt="2022-01-30T22:34:21.879" v="331" actId="20577"/>
          <ac:spMkLst>
            <pc:docMk/>
            <pc:sldMk cId="211566016" sldId="1304"/>
            <ac:spMk id="6" creationId="{08D9CE2A-8A30-4471-A7DF-5B9E0BB82EEC}"/>
          </ac:spMkLst>
        </pc:spChg>
      </pc:sldChg>
      <pc:sldChg chg="addSp delSp modSp add mod modShow">
        <pc:chgData name="Austin, Katherine S" userId="4d544333-a025-46b2-8168-67acb71e4e10" providerId="ADAL" clId="{E5598851-A3D4-6346-8B46-67FBEA0C5A05}" dt="2022-01-30T22:41:15.570" v="749" actId="113"/>
        <pc:sldMkLst>
          <pc:docMk/>
          <pc:sldMk cId="4062926828" sldId="1496"/>
        </pc:sldMkLst>
        <pc:spChg chg="mod">
          <ac:chgData name="Austin, Katherine S" userId="4d544333-a025-46b2-8168-67acb71e4e10" providerId="ADAL" clId="{E5598851-A3D4-6346-8B46-67FBEA0C5A05}" dt="2022-01-30T22:34:31.634" v="333" actId="20577"/>
          <ac:spMkLst>
            <pc:docMk/>
            <pc:sldMk cId="4062926828" sldId="1496"/>
            <ac:spMk id="2" creationId="{00000000-0000-0000-0000-000000000000}"/>
          </ac:spMkLst>
        </pc:spChg>
        <pc:spChg chg="mod">
          <ac:chgData name="Austin, Katherine S" userId="4d544333-a025-46b2-8168-67acb71e4e10" providerId="ADAL" clId="{E5598851-A3D4-6346-8B46-67FBEA0C5A05}" dt="2022-01-30T22:40:55.258" v="746" actId="20577"/>
          <ac:spMkLst>
            <pc:docMk/>
            <pc:sldMk cId="4062926828" sldId="1496"/>
            <ac:spMk id="3" creationId="{00000000-0000-0000-0000-000000000000}"/>
          </ac:spMkLst>
        </pc:spChg>
        <pc:spChg chg="del">
          <ac:chgData name="Austin, Katherine S" userId="4d544333-a025-46b2-8168-67acb71e4e10" providerId="ADAL" clId="{E5598851-A3D4-6346-8B46-67FBEA0C5A05}" dt="2022-01-30T22:34:46.410" v="373" actId="478"/>
          <ac:spMkLst>
            <pc:docMk/>
            <pc:sldMk cId="4062926828" sldId="1496"/>
            <ac:spMk id="6" creationId="{08D9CE2A-8A30-4471-A7DF-5B9E0BB82EEC}"/>
          </ac:spMkLst>
        </pc:spChg>
        <pc:spChg chg="add mod">
          <ac:chgData name="Austin, Katherine S" userId="4d544333-a025-46b2-8168-67acb71e4e10" providerId="ADAL" clId="{E5598851-A3D4-6346-8B46-67FBEA0C5A05}" dt="2022-01-30T22:39:37.504" v="572" actId="1038"/>
          <ac:spMkLst>
            <pc:docMk/>
            <pc:sldMk cId="4062926828" sldId="1496"/>
            <ac:spMk id="7" creationId="{1EEF0177-C449-9747-884F-9DAEC970F4C7}"/>
          </ac:spMkLst>
        </pc:spChg>
        <pc:spChg chg="mod">
          <ac:chgData name="Austin, Katherine S" userId="4d544333-a025-46b2-8168-67acb71e4e10" providerId="ADAL" clId="{E5598851-A3D4-6346-8B46-67FBEA0C5A05}" dt="2022-01-30T22:41:15.570" v="749" actId="113"/>
          <ac:spMkLst>
            <pc:docMk/>
            <pc:sldMk cId="4062926828" sldId="1496"/>
            <ac:spMk id="10" creationId="{FAE72EF9-D713-46E6-A2DC-E748A51B4F02}"/>
          </ac:spMkLst>
        </pc:spChg>
        <pc:spChg chg="mod">
          <ac:chgData name="Austin, Katherine S" userId="4d544333-a025-46b2-8168-67acb71e4e10" providerId="ADAL" clId="{E5598851-A3D4-6346-8B46-67FBEA0C5A05}" dt="2022-01-30T22:41:05.792" v="747" actId="1076"/>
          <ac:spMkLst>
            <pc:docMk/>
            <pc:sldMk cId="4062926828" sldId="1496"/>
            <ac:spMk id="12" creationId="{4AF460A2-67D9-4E1A-B995-B0CBC4A72E64}"/>
          </ac:spMkLst>
        </pc:spChg>
        <pc:grpChg chg="mod">
          <ac:chgData name="Austin, Katherine S" userId="4d544333-a025-46b2-8168-67acb71e4e10" providerId="ADAL" clId="{E5598851-A3D4-6346-8B46-67FBEA0C5A05}" dt="2022-01-30T22:38:02.857" v="563" actId="1076"/>
          <ac:grpSpMkLst>
            <pc:docMk/>
            <pc:sldMk cId="4062926828" sldId="1496"/>
            <ac:grpSpMk id="4" creationId="{24F45046-7364-1B48-A973-02A661E7FCFD}"/>
          </ac:grpSpMkLst>
        </pc:grpChg>
        <pc:grpChg chg="add del">
          <ac:chgData name="Austin, Katherine S" userId="4d544333-a025-46b2-8168-67acb71e4e10" providerId="ADAL" clId="{E5598851-A3D4-6346-8B46-67FBEA0C5A05}" dt="2022-01-30T22:35:23.250" v="411" actId="165"/>
          <ac:grpSpMkLst>
            <pc:docMk/>
            <pc:sldMk cId="4062926828" sldId="1496"/>
            <ac:grpSpMk id="5" creationId="{5268C890-5DFA-2447-8B4E-762615118E61}"/>
          </ac:grpSpMkLst>
        </pc:grpChg>
        <pc:picChg chg="add del mod topLvl">
          <ac:chgData name="Austin, Katherine S" userId="4d544333-a025-46b2-8168-67acb71e4e10" providerId="ADAL" clId="{E5598851-A3D4-6346-8B46-67FBEA0C5A05}" dt="2022-01-30T22:38:17.404" v="565" actId="1076"/>
          <ac:picMkLst>
            <pc:docMk/>
            <pc:sldMk cId="4062926828" sldId="1496"/>
            <ac:picMk id="9" creationId="{276A7405-18AE-46BB-A84B-23C21AD3F245}"/>
          </ac:picMkLst>
        </pc:picChg>
        <pc:picChg chg="add del mod topLvl">
          <ac:chgData name="Austin, Katherine S" userId="4d544333-a025-46b2-8168-67acb71e4e10" providerId="ADAL" clId="{E5598851-A3D4-6346-8B46-67FBEA0C5A05}" dt="2022-01-30T22:38:13.688" v="564" actId="478"/>
          <ac:picMkLst>
            <pc:docMk/>
            <pc:sldMk cId="4062926828" sldId="1496"/>
            <ac:picMk id="14" creationId="{31EC7B7C-1B02-4794-AF97-4227FB270F01}"/>
          </ac:picMkLst>
        </pc:picChg>
      </pc:sldChg>
    </pc:docChg>
  </pc:docChgLst>
  <pc:docChgLst>
    <pc:chgData name="Becker, Tammy J" userId="S::t288b212@home.ku.edu::33d7af1d-9cdf-4322-a3de-40d7ebca94cd" providerId="AD" clId="Web-{92ACA371-CB0D-65DE-80F9-DF9CAE8C0F72}"/>
    <pc:docChg chg="addSld modSection">
      <pc:chgData name="Becker, Tammy J" userId="S::t288b212@home.ku.edu::33d7af1d-9cdf-4322-a3de-40d7ebca94cd" providerId="AD" clId="Web-{92ACA371-CB0D-65DE-80F9-DF9CAE8C0F72}" dt="2022-02-16T22:05:02.145" v="0"/>
      <pc:docMkLst>
        <pc:docMk/>
      </pc:docMkLst>
      <pc:sldChg chg="new">
        <pc:chgData name="Becker, Tammy J" userId="S::t288b212@home.ku.edu::33d7af1d-9cdf-4322-a3de-40d7ebca94cd" providerId="AD" clId="Web-{92ACA371-CB0D-65DE-80F9-DF9CAE8C0F72}" dt="2022-02-16T22:05:02.145" v="0"/>
        <pc:sldMkLst>
          <pc:docMk/>
          <pc:sldMk cId="2170795014" sldId="1497"/>
        </pc:sldMkLst>
      </pc:sldChg>
    </pc:docChg>
  </pc:docChgLst>
  <pc:docChgLst>
    <pc:chgData name="Becker, Tammy J" userId="33d7af1d-9cdf-4322-a3de-40d7ebca94cd" providerId="ADAL" clId="{32BF5908-EF2A-C34F-B391-2A7277D88B6E}"/>
    <pc:docChg chg="modSld">
      <pc:chgData name="Becker, Tammy J" userId="33d7af1d-9cdf-4322-a3de-40d7ebca94cd" providerId="ADAL" clId="{32BF5908-EF2A-C34F-B391-2A7277D88B6E}" dt="2022-02-16T23:28:55.165" v="1" actId="1076"/>
      <pc:docMkLst>
        <pc:docMk/>
      </pc:docMkLst>
      <pc:sldChg chg="modSp mod">
        <pc:chgData name="Becker, Tammy J" userId="33d7af1d-9cdf-4322-a3de-40d7ebca94cd" providerId="ADAL" clId="{32BF5908-EF2A-C34F-B391-2A7277D88B6E}" dt="2022-02-16T23:28:55.165" v="1" actId="1076"/>
        <pc:sldMkLst>
          <pc:docMk/>
          <pc:sldMk cId="3730512645" sldId="1449"/>
        </pc:sldMkLst>
        <pc:spChg chg="mod">
          <ac:chgData name="Becker, Tammy J" userId="33d7af1d-9cdf-4322-a3de-40d7ebca94cd" providerId="ADAL" clId="{32BF5908-EF2A-C34F-B391-2A7277D88B6E}" dt="2022-02-16T23:28:55.165" v="1" actId="1076"/>
          <ac:spMkLst>
            <pc:docMk/>
            <pc:sldMk cId="3730512645" sldId="1449"/>
            <ac:spMk id="5" creationId="{D0F207F4-A367-4B51-8087-7FD5B9C9853A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3D995F-DBE8-3C4B-A35A-252121C39764}" type="doc">
      <dgm:prSet loTypeId="urn:microsoft.com/office/officeart/2005/8/layout/hProcess7" loCatId="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1FCEF624-ECEA-BA4F-8177-BEAE020E598D}">
      <dgm:prSet phldrT="[Text]"/>
      <dgm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68A87354-4E15-4A4A-A10C-C354D4FFCC50}" type="parTrans" cxnId="{AB94883D-D265-A044-AC71-1C7DE6E776E7}">
      <dgm:prSet/>
      <dgm:spPr/>
      <dgm:t>
        <a:bodyPr/>
        <a:lstStyle/>
        <a:p>
          <a:endParaRPr lang="en-US"/>
        </a:p>
      </dgm:t>
    </dgm:pt>
    <dgm:pt modelId="{28835215-52CD-1442-AAD5-98CD7DC772B0}" type="sibTrans" cxnId="{AB94883D-D265-A044-AC71-1C7DE6E776E7}">
      <dgm:prSet/>
      <dgm:spPr/>
      <dgm:t>
        <a:bodyPr/>
        <a:lstStyle/>
        <a:p>
          <a:endParaRPr lang="en-US"/>
        </a:p>
      </dgm:t>
    </dgm:pt>
    <dgm:pt modelId="{FFA21F49-57C9-4E4B-968F-1154585DA40A}">
      <dgm:prSet phldrT="[Text]"/>
      <dgm:spPr>
        <a:xfrm>
          <a:off x="29177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gm:t>
    </dgm:pt>
    <dgm:pt modelId="{D0FB94BF-C99E-8C40-A9C2-B18B4339FE1C}" type="parTrans" cxnId="{73E58AD5-965F-8F4B-8778-FDD473A96689}">
      <dgm:prSet/>
      <dgm:spPr/>
      <dgm:t>
        <a:bodyPr/>
        <a:lstStyle/>
        <a:p>
          <a:endParaRPr lang="en-US"/>
        </a:p>
      </dgm:t>
    </dgm:pt>
    <dgm:pt modelId="{E0E0F92E-B97A-C945-BE59-6ECAFCF88DE6}" type="sibTrans" cxnId="{73E58AD5-965F-8F4B-8778-FDD473A96689}">
      <dgm:prSet/>
      <dgm:spPr/>
      <dgm:t>
        <a:bodyPr/>
        <a:lstStyle/>
        <a:p>
          <a:endParaRPr lang="en-US"/>
        </a:p>
      </dgm:t>
    </dgm:pt>
    <dgm:pt modelId="{2651876E-082C-F043-B305-E19C2F6575A5}">
      <dgm:prSet phldrT="[Text]"/>
      <dgm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030B171A-1EE1-5A40-A524-A76001AF6D82}" type="parTrans" cxnId="{812FE41E-109F-C243-8E7B-359D7AA23A9A}">
      <dgm:prSet/>
      <dgm:spPr/>
      <dgm:t>
        <a:bodyPr/>
        <a:lstStyle/>
        <a:p>
          <a:endParaRPr lang="en-US"/>
        </a:p>
      </dgm:t>
    </dgm:pt>
    <dgm:pt modelId="{029BAC59-E577-B545-932D-464DA519B745}" type="sibTrans" cxnId="{812FE41E-109F-C243-8E7B-359D7AA23A9A}">
      <dgm:prSet/>
      <dgm:spPr/>
      <dgm:t>
        <a:bodyPr/>
        <a:lstStyle/>
        <a:p>
          <a:endParaRPr lang="en-US"/>
        </a:p>
      </dgm:t>
    </dgm:pt>
    <dgm:pt modelId="{4275CB51-229E-024E-86CC-290E709AC992}">
      <dgm:prSet phldrT="[Text]"/>
      <dgm:spPr>
        <a:xfrm>
          <a:off x="178037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gm:t>
    </dgm:pt>
    <dgm:pt modelId="{831D9CB6-8A9C-4344-ABC7-EE8165132F7A}" type="parTrans" cxnId="{254AB2EF-45C3-CF4D-9F30-5F435B5D2A7E}">
      <dgm:prSet/>
      <dgm:spPr/>
      <dgm:t>
        <a:bodyPr/>
        <a:lstStyle/>
        <a:p>
          <a:endParaRPr lang="en-US"/>
        </a:p>
      </dgm:t>
    </dgm:pt>
    <dgm:pt modelId="{9749FF14-2A9A-7C4A-9B9E-55FEA5834A3F}" type="sibTrans" cxnId="{254AB2EF-45C3-CF4D-9F30-5F435B5D2A7E}">
      <dgm:prSet/>
      <dgm:spPr/>
      <dgm:t>
        <a:bodyPr/>
        <a:lstStyle/>
        <a:p>
          <a:endParaRPr lang="en-US"/>
        </a:p>
      </dgm:t>
    </dgm:pt>
    <dgm:pt modelId="{82CF15C8-1F13-4248-B09D-A5D1942BB934}">
      <dgm:prSet phldrT="[Text]"/>
      <dgm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1141B81D-1891-B14F-AE91-7A9A3B2674FF}" type="parTrans" cxnId="{D638FF98-D1E9-9B4D-A4FE-E9D7C58E9928}">
      <dgm:prSet/>
      <dgm:spPr/>
      <dgm:t>
        <a:bodyPr/>
        <a:lstStyle/>
        <a:p>
          <a:endParaRPr lang="en-US"/>
        </a:p>
      </dgm:t>
    </dgm:pt>
    <dgm:pt modelId="{244DE922-8EFE-BD41-A86D-CE08C66FB383}" type="sibTrans" cxnId="{D638FF98-D1E9-9B4D-A4FE-E9D7C58E9928}">
      <dgm:prSet/>
      <dgm:spPr/>
      <dgm:t>
        <a:bodyPr/>
        <a:lstStyle/>
        <a:p>
          <a:endParaRPr lang="en-US"/>
        </a:p>
      </dgm:t>
    </dgm:pt>
    <dgm:pt modelId="{6D0FE90A-9531-9644-89C8-1701AEAFCA4A}">
      <dgm:prSet phldrT="[Text]"/>
      <dgm:spPr>
        <a:xfrm>
          <a:off x="326898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gm:t>
    </dgm:pt>
    <dgm:pt modelId="{0A2CB6C8-6378-DB4B-BB6B-B5F179E140C8}" type="parTrans" cxnId="{94E29990-DE78-4048-88EE-D72AAD76DD53}">
      <dgm:prSet/>
      <dgm:spPr/>
      <dgm:t>
        <a:bodyPr/>
        <a:lstStyle/>
        <a:p>
          <a:endParaRPr lang="en-US"/>
        </a:p>
      </dgm:t>
    </dgm:pt>
    <dgm:pt modelId="{E00768F7-E3C5-0B48-A9FA-AB6579492E4C}" type="sibTrans" cxnId="{94E29990-DE78-4048-88EE-D72AAD76DD53}">
      <dgm:prSet/>
      <dgm:spPr/>
      <dgm:t>
        <a:bodyPr/>
        <a:lstStyle/>
        <a:p>
          <a:endParaRPr lang="en-US"/>
        </a:p>
      </dgm:t>
    </dgm:pt>
    <dgm:pt modelId="{FD09AFD2-3DC0-D04C-BD73-46AAC344FAB8}">
      <dgm:prSet phldrT="[Text]"/>
      <dgm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E3A348C5-AE99-A440-BB9A-B611C8B4A3F5}" type="parTrans" cxnId="{4083EEAF-88E5-5A4D-BA51-B27A54820268}">
      <dgm:prSet/>
      <dgm:spPr/>
      <dgm:t>
        <a:bodyPr/>
        <a:lstStyle/>
        <a:p>
          <a:endParaRPr lang="en-US"/>
        </a:p>
      </dgm:t>
    </dgm:pt>
    <dgm:pt modelId="{A6502A1C-390A-2B47-8EBD-B0DCFEF1ECBF}" type="sibTrans" cxnId="{4083EEAF-88E5-5A4D-BA51-B27A54820268}">
      <dgm:prSet/>
      <dgm:spPr/>
      <dgm:t>
        <a:bodyPr/>
        <a:lstStyle/>
        <a:p>
          <a:endParaRPr lang="en-US"/>
        </a:p>
      </dgm:t>
    </dgm:pt>
    <dgm:pt modelId="{6994FBDB-C954-C042-A548-42251D69188B}">
      <dgm:prSet phldrT="[Text]"/>
      <dgm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42877146-CF37-E44D-BB3B-5391797FC3A8}" type="parTrans" cxnId="{BF63E9D8-53BF-9041-A0B0-DF305FA6846C}">
      <dgm:prSet/>
      <dgm:spPr/>
      <dgm:t>
        <a:bodyPr/>
        <a:lstStyle/>
        <a:p>
          <a:endParaRPr lang="en-US"/>
        </a:p>
      </dgm:t>
    </dgm:pt>
    <dgm:pt modelId="{7816673D-AC3D-5644-ADBF-D80B2FE9D5F6}" type="sibTrans" cxnId="{BF63E9D8-53BF-9041-A0B0-DF305FA6846C}">
      <dgm:prSet/>
      <dgm:spPr/>
      <dgm:t>
        <a:bodyPr/>
        <a:lstStyle/>
        <a:p>
          <a:endParaRPr lang="en-US"/>
        </a:p>
      </dgm:t>
    </dgm:pt>
    <dgm:pt modelId="{BE212C3B-20EC-9442-80C0-4233E624D91F}">
      <dgm:prSet phldrT="[Text]"/>
      <dgm:spPr>
        <a:xfrm>
          <a:off x="475758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gm:t>
    </dgm:pt>
    <dgm:pt modelId="{FE10F86D-697C-B84E-B869-DEDB8FBE8C02}" type="parTrans" cxnId="{8BF306A7-EE24-A240-9BC2-736BF4E9CEEE}">
      <dgm:prSet/>
      <dgm:spPr/>
      <dgm:t>
        <a:bodyPr/>
        <a:lstStyle/>
        <a:p>
          <a:endParaRPr lang="en-US"/>
        </a:p>
      </dgm:t>
    </dgm:pt>
    <dgm:pt modelId="{F0A08EA7-BE68-8746-9C00-18B158754C6D}" type="sibTrans" cxnId="{8BF306A7-EE24-A240-9BC2-736BF4E9CEEE}">
      <dgm:prSet/>
      <dgm:spPr/>
      <dgm:t>
        <a:bodyPr/>
        <a:lstStyle/>
        <a:p>
          <a:endParaRPr lang="en-US"/>
        </a:p>
      </dgm:t>
    </dgm:pt>
    <dgm:pt modelId="{5FF0458D-A7DE-A14C-8012-919D8492B6FA}">
      <dgm:prSet phldrT="[Text]"/>
      <dgm:spPr>
        <a:xfrm>
          <a:off x="624619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gm:t>
    </dgm:pt>
    <dgm:pt modelId="{633DE8A8-A083-5248-8FF0-538020995AB6}" type="parTrans" cxnId="{5B88FC54-1398-DD4F-B671-7775EC46FB03}">
      <dgm:prSet/>
      <dgm:spPr/>
      <dgm:t>
        <a:bodyPr/>
        <a:lstStyle/>
        <a:p>
          <a:endParaRPr lang="en-US"/>
        </a:p>
      </dgm:t>
    </dgm:pt>
    <dgm:pt modelId="{DFD9D5EE-F93D-9940-B451-05EA72EAB14A}" type="sibTrans" cxnId="{5B88FC54-1398-DD4F-B671-7775EC46FB03}">
      <dgm:prSet/>
      <dgm:spPr/>
      <dgm:t>
        <a:bodyPr/>
        <a:lstStyle/>
        <a:p>
          <a:endParaRPr lang="en-US"/>
        </a:p>
      </dgm:t>
    </dgm:pt>
    <dgm:pt modelId="{04D8227A-59B3-AA46-946F-27BF0CF90D1B}" type="pres">
      <dgm:prSet presAssocID="{D33D995F-DBE8-3C4B-A35A-252121C39764}" presName="Name0" presStyleCnt="0">
        <dgm:presLayoutVars>
          <dgm:dir/>
          <dgm:animLvl val="lvl"/>
          <dgm:resizeHandles val="exact"/>
        </dgm:presLayoutVars>
      </dgm:prSet>
      <dgm:spPr/>
    </dgm:pt>
    <dgm:pt modelId="{D0117222-BF8F-DF49-87E8-4DE8ADFF9D15}" type="pres">
      <dgm:prSet presAssocID="{1FCEF624-ECEA-BA4F-8177-BEAE020E598D}" presName="compositeNode" presStyleCnt="0">
        <dgm:presLayoutVars>
          <dgm:bulletEnabled val="1"/>
        </dgm:presLayoutVars>
      </dgm:prSet>
      <dgm:spPr/>
    </dgm:pt>
    <dgm:pt modelId="{FB3BF803-45EF-AA42-BDD2-E75CD6532912}" type="pres">
      <dgm:prSet presAssocID="{1FCEF624-ECEA-BA4F-8177-BEAE020E598D}" presName="bgRect" presStyleLbl="node1" presStyleIdx="0" presStyleCnt="5"/>
      <dgm:spPr/>
    </dgm:pt>
    <dgm:pt modelId="{FBE84A21-20EA-014D-A097-E1B58FE98081}" type="pres">
      <dgm:prSet presAssocID="{1FCEF624-ECEA-BA4F-8177-BEAE020E598D}" presName="parentNode" presStyleLbl="node1" presStyleIdx="0" presStyleCnt="5">
        <dgm:presLayoutVars>
          <dgm:chMax val="0"/>
          <dgm:bulletEnabled val="1"/>
        </dgm:presLayoutVars>
      </dgm:prSet>
      <dgm:spPr/>
    </dgm:pt>
    <dgm:pt modelId="{971673C2-F47C-2B46-A180-42AE3DADCE7D}" type="pres">
      <dgm:prSet presAssocID="{1FCEF624-ECEA-BA4F-8177-BEAE020E598D}" presName="childNode" presStyleLbl="node1" presStyleIdx="0" presStyleCnt="5">
        <dgm:presLayoutVars>
          <dgm:bulletEnabled val="1"/>
        </dgm:presLayoutVars>
      </dgm:prSet>
      <dgm:spPr/>
    </dgm:pt>
    <dgm:pt modelId="{F5FA7BB7-15ED-2948-93DA-F1871C9189E3}" type="pres">
      <dgm:prSet presAssocID="{28835215-52CD-1442-AAD5-98CD7DC772B0}" presName="hSp" presStyleCnt="0"/>
      <dgm:spPr/>
    </dgm:pt>
    <dgm:pt modelId="{5934D96E-2C5B-AC47-A8EE-EF7774DDF158}" type="pres">
      <dgm:prSet presAssocID="{28835215-52CD-1442-AAD5-98CD7DC772B0}" presName="vProcSp" presStyleCnt="0"/>
      <dgm:spPr/>
    </dgm:pt>
    <dgm:pt modelId="{3E4C296C-74C3-F04D-BE1D-37A5662C8169}" type="pres">
      <dgm:prSet presAssocID="{28835215-52CD-1442-AAD5-98CD7DC772B0}" presName="vSp1" presStyleCnt="0"/>
      <dgm:spPr/>
    </dgm:pt>
    <dgm:pt modelId="{926E4446-4CD7-D94B-8D3A-223F9E75C6A3}" type="pres">
      <dgm:prSet presAssocID="{28835215-52CD-1442-AAD5-98CD7DC772B0}" presName="simulatedConn" presStyleLbl="solidFgAcc1" presStyleIdx="0" presStyleCnt="4"/>
      <dgm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3136572-866A-DD41-9E5A-92C6C585C9F5}" type="pres">
      <dgm:prSet presAssocID="{28835215-52CD-1442-AAD5-98CD7DC772B0}" presName="vSp2" presStyleCnt="0"/>
      <dgm:spPr/>
    </dgm:pt>
    <dgm:pt modelId="{2989CCDB-4248-0549-A8C8-A2AEC7C7052A}" type="pres">
      <dgm:prSet presAssocID="{28835215-52CD-1442-AAD5-98CD7DC772B0}" presName="sibTrans" presStyleCnt="0"/>
      <dgm:spPr/>
    </dgm:pt>
    <dgm:pt modelId="{7C47D2C3-BB2E-404E-8417-02BBE5F1B2C0}" type="pres">
      <dgm:prSet presAssocID="{2651876E-082C-F043-B305-E19C2F6575A5}" presName="compositeNode" presStyleCnt="0">
        <dgm:presLayoutVars>
          <dgm:bulletEnabled val="1"/>
        </dgm:presLayoutVars>
      </dgm:prSet>
      <dgm:spPr/>
    </dgm:pt>
    <dgm:pt modelId="{4E92D05A-7E69-B94B-938F-8CB8794072A0}" type="pres">
      <dgm:prSet presAssocID="{2651876E-082C-F043-B305-E19C2F6575A5}" presName="bgRect" presStyleLbl="node1" presStyleIdx="1" presStyleCnt="5"/>
      <dgm:spPr/>
    </dgm:pt>
    <dgm:pt modelId="{F0878577-1D48-5242-AB01-AFA1E654B5C2}" type="pres">
      <dgm:prSet presAssocID="{2651876E-082C-F043-B305-E19C2F6575A5}" presName="parentNode" presStyleLbl="node1" presStyleIdx="1" presStyleCnt="5">
        <dgm:presLayoutVars>
          <dgm:chMax val="0"/>
          <dgm:bulletEnabled val="1"/>
        </dgm:presLayoutVars>
      </dgm:prSet>
      <dgm:spPr/>
    </dgm:pt>
    <dgm:pt modelId="{E2514576-F97D-7E46-B8AC-CB40BA3575E4}" type="pres">
      <dgm:prSet presAssocID="{2651876E-082C-F043-B305-E19C2F6575A5}" presName="childNode" presStyleLbl="node1" presStyleIdx="1" presStyleCnt="5">
        <dgm:presLayoutVars>
          <dgm:bulletEnabled val="1"/>
        </dgm:presLayoutVars>
      </dgm:prSet>
      <dgm:spPr/>
    </dgm:pt>
    <dgm:pt modelId="{602293B6-A008-C14F-B185-47DC394E7541}" type="pres">
      <dgm:prSet presAssocID="{029BAC59-E577-B545-932D-464DA519B745}" presName="hSp" presStyleCnt="0"/>
      <dgm:spPr/>
    </dgm:pt>
    <dgm:pt modelId="{E1B70292-BE04-734D-BF9D-9F2444F092EE}" type="pres">
      <dgm:prSet presAssocID="{029BAC59-E577-B545-932D-464DA519B745}" presName="vProcSp" presStyleCnt="0"/>
      <dgm:spPr/>
    </dgm:pt>
    <dgm:pt modelId="{2BFE6363-AD80-CC4C-B4FC-63E4ED3F4F6D}" type="pres">
      <dgm:prSet presAssocID="{029BAC59-E577-B545-932D-464DA519B745}" presName="vSp1" presStyleCnt="0"/>
      <dgm:spPr/>
    </dgm:pt>
    <dgm:pt modelId="{F8F04E18-85D5-ED4B-85C6-2149A776013F}" type="pres">
      <dgm:prSet presAssocID="{029BAC59-E577-B545-932D-464DA519B745}" presName="simulatedConn" presStyleLbl="solidFgAcc1" presStyleIdx="1" presStyleCnt="4"/>
      <dgm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7ED9F8A-BD4D-864F-AFBB-BF1588C6EC05}" type="pres">
      <dgm:prSet presAssocID="{029BAC59-E577-B545-932D-464DA519B745}" presName="vSp2" presStyleCnt="0"/>
      <dgm:spPr/>
    </dgm:pt>
    <dgm:pt modelId="{52CB4DE4-54A3-4542-8A0C-8833BBFBC207}" type="pres">
      <dgm:prSet presAssocID="{029BAC59-E577-B545-932D-464DA519B745}" presName="sibTrans" presStyleCnt="0"/>
      <dgm:spPr/>
    </dgm:pt>
    <dgm:pt modelId="{E4DAE931-C8B6-B745-ACD5-984A2B3DDAC4}" type="pres">
      <dgm:prSet presAssocID="{82CF15C8-1F13-4248-B09D-A5D1942BB934}" presName="compositeNode" presStyleCnt="0">
        <dgm:presLayoutVars>
          <dgm:bulletEnabled val="1"/>
        </dgm:presLayoutVars>
      </dgm:prSet>
      <dgm:spPr/>
    </dgm:pt>
    <dgm:pt modelId="{C6321622-D5D4-704D-9D2D-3AC563738361}" type="pres">
      <dgm:prSet presAssocID="{82CF15C8-1F13-4248-B09D-A5D1942BB934}" presName="bgRect" presStyleLbl="node1" presStyleIdx="2" presStyleCnt="5"/>
      <dgm:spPr/>
    </dgm:pt>
    <dgm:pt modelId="{660CC7A8-21A8-DF42-B8A5-79C1B4098D37}" type="pres">
      <dgm:prSet presAssocID="{82CF15C8-1F13-4248-B09D-A5D1942BB934}" presName="parentNode" presStyleLbl="node1" presStyleIdx="2" presStyleCnt="5">
        <dgm:presLayoutVars>
          <dgm:chMax val="0"/>
          <dgm:bulletEnabled val="1"/>
        </dgm:presLayoutVars>
      </dgm:prSet>
      <dgm:spPr/>
    </dgm:pt>
    <dgm:pt modelId="{C61469CC-CAB0-ED4F-B401-77F6D7D542D3}" type="pres">
      <dgm:prSet presAssocID="{82CF15C8-1F13-4248-B09D-A5D1942BB934}" presName="childNode" presStyleLbl="node1" presStyleIdx="2" presStyleCnt="5">
        <dgm:presLayoutVars>
          <dgm:bulletEnabled val="1"/>
        </dgm:presLayoutVars>
      </dgm:prSet>
      <dgm:spPr/>
    </dgm:pt>
    <dgm:pt modelId="{B4C479AE-7D42-504E-8ADC-C20A4A0E1C5F}" type="pres">
      <dgm:prSet presAssocID="{244DE922-8EFE-BD41-A86D-CE08C66FB383}" presName="hSp" presStyleCnt="0"/>
      <dgm:spPr/>
    </dgm:pt>
    <dgm:pt modelId="{F082A3E8-C62D-2247-AC6E-2FFE51B26AFC}" type="pres">
      <dgm:prSet presAssocID="{244DE922-8EFE-BD41-A86D-CE08C66FB383}" presName="vProcSp" presStyleCnt="0"/>
      <dgm:spPr/>
    </dgm:pt>
    <dgm:pt modelId="{803FE186-5595-744B-9F73-014473032E6C}" type="pres">
      <dgm:prSet presAssocID="{244DE922-8EFE-BD41-A86D-CE08C66FB383}" presName="vSp1" presStyleCnt="0"/>
      <dgm:spPr/>
    </dgm:pt>
    <dgm:pt modelId="{2FB0FBF8-92A5-ED4B-AE33-17FB27DF68E8}" type="pres">
      <dgm:prSet presAssocID="{244DE922-8EFE-BD41-A86D-CE08C66FB383}" presName="simulatedConn" presStyleLbl="solidFgAcc1" presStyleIdx="2" presStyleCnt="4"/>
      <dgm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58A7A786-70A3-1746-985E-E3786AA3804B}" type="pres">
      <dgm:prSet presAssocID="{244DE922-8EFE-BD41-A86D-CE08C66FB383}" presName="vSp2" presStyleCnt="0"/>
      <dgm:spPr/>
    </dgm:pt>
    <dgm:pt modelId="{3A6E6A5C-3770-5C4E-B31C-DE3D2A394950}" type="pres">
      <dgm:prSet presAssocID="{244DE922-8EFE-BD41-A86D-CE08C66FB383}" presName="sibTrans" presStyleCnt="0"/>
      <dgm:spPr/>
    </dgm:pt>
    <dgm:pt modelId="{D42A2B4C-539D-8047-AA5E-CBBFCF10E7AC}" type="pres">
      <dgm:prSet presAssocID="{FD09AFD2-3DC0-D04C-BD73-46AAC344FAB8}" presName="compositeNode" presStyleCnt="0">
        <dgm:presLayoutVars>
          <dgm:bulletEnabled val="1"/>
        </dgm:presLayoutVars>
      </dgm:prSet>
      <dgm:spPr/>
    </dgm:pt>
    <dgm:pt modelId="{83AC6EE8-2A6A-C44F-A36F-2D642544406E}" type="pres">
      <dgm:prSet presAssocID="{FD09AFD2-3DC0-D04C-BD73-46AAC344FAB8}" presName="bgRect" presStyleLbl="node1" presStyleIdx="3" presStyleCnt="5"/>
      <dgm:spPr/>
    </dgm:pt>
    <dgm:pt modelId="{D602AE19-97A5-B845-80B9-3F4C0D39087B}" type="pres">
      <dgm:prSet presAssocID="{FD09AFD2-3DC0-D04C-BD73-46AAC344FAB8}" presName="parentNode" presStyleLbl="node1" presStyleIdx="3" presStyleCnt="5">
        <dgm:presLayoutVars>
          <dgm:chMax val="0"/>
          <dgm:bulletEnabled val="1"/>
        </dgm:presLayoutVars>
      </dgm:prSet>
      <dgm:spPr/>
    </dgm:pt>
    <dgm:pt modelId="{D0F39E11-AB5B-1549-BA3D-ED6BD5BF53EE}" type="pres">
      <dgm:prSet presAssocID="{FD09AFD2-3DC0-D04C-BD73-46AAC344FAB8}" presName="childNode" presStyleLbl="node1" presStyleIdx="3" presStyleCnt="5">
        <dgm:presLayoutVars>
          <dgm:bulletEnabled val="1"/>
        </dgm:presLayoutVars>
      </dgm:prSet>
      <dgm:spPr/>
    </dgm:pt>
    <dgm:pt modelId="{FC2B5D3C-9AC2-2644-BF4B-A3F09DEEEA5E}" type="pres">
      <dgm:prSet presAssocID="{A6502A1C-390A-2B47-8EBD-B0DCFEF1ECBF}" presName="hSp" presStyleCnt="0"/>
      <dgm:spPr/>
    </dgm:pt>
    <dgm:pt modelId="{CA351197-84C1-FB4E-9F7C-2C8B2945AA78}" type="pres">
      <dgm:prSet presAssocID="{A6502A1C-390A-2B47-8EBD-B0DCFEF1ECBF}" presName="vProcSp" presStyleCnt="0"/>
      <dgm:spPr/>
    </dgm:pt>
    <dgm:pt modelId="{6796B8B3-6EA1-C94E-99AB-58E0EB8D5F97}" type="pres">
      <dgm:prSet presAssocID="{A6502A1C-390A-2B47-8EBD-B0DCFEF1ECBF}" presName="vSp1" presStyleCnt="0"/>
      <dgm:spPr/>
    </dgm:pt>
    <dgm:pt modelId="{B2E45524-4475-B74F-801B-B278A247738B}" type="pres">
      <dgm:prSet presAssocID="{A6502A1C-390A-2B47-8EBD-B0DCFEF1ECBF}" presName="simulatedConn" presStyleLbl="solidFgAcc1" presStyleIdx="3" presStyleCnt="4"/>
      <dgm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8AAC71D-041E-0247-A84C-CEDEC07416A6}" type="pres">
      <dgm:prSet presAssocID="{A6502A1C-390A-2B47-8EBD-B0DCFEF1ECBF}" presName="vSp2" presStyleCnt="0"/>
      <dgm:spPr/>
    </dgm:pt>
    <dgm:pt modelId="{8518D427-F4E3-784D-9493-7C4B6F085F49}" type="pres">
      <dgm:prSet presAssocID="{A6502A1C-390A-2B47-8EBD-B0DCFEF1ECBF}" presName="sibTrans" presStyleCnt="0"/>
      <dgm:spPr/>
    </dgm:pt>
    <dgm:pt modelId="{A517B307-8D02-0948-84F5-581A7EE22862}" type="pres">
      <dgm:prSet presAssocID="{6994FBDB-C954-C042-A548-42251D69188B}" presName="compositeNode" presStyleCnt="0">
        <dgm:presLayoutVars>
          <dgm:bulletEnabled val="1"/>
        </dgm:presLayoutVars>
      </dgm:prSet>
      <dgm:spPr/>
    </dgm:pt>
    <dgm:pt modelId="{EC5ED897-6DF7-4D46-A862-C4F539649D5E}" type="pres">
      <dgm:prSet presAssocID="{6994FBDB-C954-C042-A548-42251D69188B}" presName="bgRect" presStyleLbl="node1" presStyleIdx="4" presStyleCnt="5"/>
      <dgm:spPr/>
    </dgm:pt>
    <dgm:pt modelId="{5DCDA0CA-B8D9-C343-8288-40B5DB67A9AC}" type="pres">
      <dgm:prSet presAssocID="{6994FBDB-C954-C042-A548-42251D69188B}" presName="parentNode" presStyleLbl="node1" presStyleIdx="4" presStyleCnt="5">
        <dgm:presLayoutVars>
          <dgm:chMax val="0"/>
          <dgm:bulletEnabled val="1"/>
        </dgm:presLayoutVars>
      </dgm:prSet>
      <dgm:spPr/>
    </dgm:pt>
    <dgm:pt modelId="{90A3C866-AB9C-F64F-8587-DBAFAD305CB9}" type="pres">
      <dgm:prSet presAssocID="{6994FBDB-C954-C042-A548-42251D69188B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1BD8C20F-C1AF-5742-9FA8-8D573FA37E14}" type="presOf" srcId="{6D0FE90A-9531-9644-89C8-1701AEAFCA4A}" destId="{C61469CC-CAB0-ED4F-B401-77F6D7D542D3}" srcOrd="0" destOrd="0" presId="urn:microsoft.com/office/officeart/2005/8/layout/hProcess7"/>
    <dgm:cxn modelId="{3B3A9218-B2A8-4C4B-B8ED-906A131DA133}" type="presOf" srcId="{82CF15C8-1F13-4248-B09D-A5D1942BB934}" destId="{C6321622-D5D4-704D-9D2D-3AC563738361}" srcOrd="0" destOrd="0" presId="urn:microsoft.com/office/officeart/2005/8/layout/hProcess7"/>
    <dgm:cxn modelId="{752E6D1A-BA5F-5446-9C3F-96CE417856EC}" type="presOf" srcId="{5FF0458D-A7DE-A14C-8012-919D8492B6FA}" destId="{90A3C866-AB9C-F64F-8587-DBAFAD305CB9}" srcOrd="0" destOrd="0" presId="urn:microsoft.com/office/officeart/2005/8/layout/hProcess7"/>
    <dgm:cxn modelId="{812FE41E-109F-C243-8E7B-359D7AA23A9A}" srcId="{D33D995F-DBE8-3C4B-A35A-252121C39764}" destId="{2651876E-082C-F043-B305-E19C2F6575A5}" srcOrd="1" destOrd="0" parTransId="{030B171A-1EE1-5A40-A524-A76001AF6D82}" sibTransId="{029BAC59-E577-B545-932D-464DA519B745}"/>
    <dgm:cxn modelId="{C78C211F-75B4-BF43-BE5B-3C0994DDF500}" type="presOf" srcId="{6994FBDB-C954-C042-A548-42251D69188B}" destId="{5DCDA0CA-B8D9-C343-8288-40B5DB67A9AC}" srcOrd="1" destOrd="0" presId="urn:microsoft.com/office/officeart/2005/8/layout/hProcess7"/>
    <dgm:cxn modelId="{E895DE3A-6E00-6741-A7FD-1CDAF7D09A80}" type="presOf" srcId="{2651876E-082C-F043-B305-E19C2F6575A5}" destId="{F0878577-1D48-5242-AB01-AFA1E654B5C2}" srcOrd="1" destOrd="0" presId="urn:microsoft.com/office/officeart/2005/8/layout/hProcess7"/>
    <dgm:cxn modelId="{AB94883D-D265-A044-AC71-1C7DE6E776E7}" srcId="{D33D995F-DBE8-3C4B-A35A-252121C39764}" destId="{1FCEF624-ECEA-BA4F-8177-BEAE020E598D}" srcOrd="0" destOrd="0" parTransId="{68A87354-4E15-4A4A-A10C-C354D4FFCC50}" sibTransId="{28835215-52CD-1442-AAD5-98CD7DC772B0}"/>
    <dgm:cxn modelId="{5EF5CE41-F2DB-664F-B7AC-91A74015A950}" type="presOf" srcId="{FFA21F49-57C9-4E4B-968F-1154585DA40A}" destId="{971673C2-F47C-2B46-A180-42AE3DADCE7D}" srcOrd="0" destOrd="0" presId="urn:microsoft.com/office/officeart/2005/8/layout/hProcess7"/>
    <dgm:cxn modelId="{DB721151-6AEE-5645-92C2-E35220D96B69}" type="presOf" srcId="{BE212C3B-20EC-9442-80C0-4233E624D91F}" destId="{D0F39E11-AB5B-1549-BA3D-ED6BD5BF53EE}" srcOrd="0" destOrd="0" presId="urn:microsoft.com/office/officeart/2005/8/layout/hProcess7"/>
    <dgm:cxn modelId="{5B88FC54-1398-DD4F-B671-7775EC46FB03}" srcId="{6994FBDB-C954-C042-A548-42251D69188B}" destId="{5FF0458D-A7DE-A14C-8012-919D8492B6FA}" srcOrd="0" destOrd="0" parTransId="{633DE8A8-A083-5248-8FF0-538020995AB6}" sibTransId="{DFD9D5EE-F93D-9940-B451-05EA72EAB14A}"/>
    <dgm:cxn modelId="{4EA8B45D-9931-4242-92BD-9F4BFFECCA71}" type="presOf" srcId="{2651876E-082C-F043-B305-E19C2F6575A5}" destId="{4E92D05A-7E69-B94B-938F-8CB8794072A0}" srcOrd="0" destOrd="0" presId="urn:microsoft.com/office/officeart/2005/8/layout/hProcess7"/>
    <dgm:cxn modelId="{BE718D68-1234-714A-AA26-87F0C0A1A1B7}" type="presOf" srcId="{6994FBDB-C954-C042-A548-42251D69188B}" destId="{EC5ED897-6DF7-4D46-A862-C4F539649D5E}" srcOrd="0" destOrd="0" presId="urn:microsoft.com/office/officeart/2005/8/layout/hProcess7"/>
    <dgm:cxn modelId="{26E2806E-25E4-7F4F-A006-FFE8FA54C473}" type="presOf" srcId="{82CF15C8-1F13-4248-B09D-A5D1942BB934}" destId="{660CC7A8-21A8-DF42-B8A5-79C1B4098D37}" srcOrd="1" destOrd="0" presId="urn:microsoft.com/office/officeart/2005/8/layout/hProcess7"/>
    <dgm:cxn modelId="{94E29990-DE78-4048-88EE-D72AAD76DD53}" srcId="{82CF15C8-1F13-4248-B09D-A5D1942BB934}" destId="{6D0FE90A-9531-9644-89C8-1701AEAFCA4A}" srcOrd="0" destOrd="0" parTransId="{0A2CB6C8-6378-DB4B-BB6B-B5F179E140C8}" sibTransId="{E00768F7-E3C5-0B48-A9FA-AB6579492E4C}"/>
    <dgm:cxn modelId="{D5308D93-3774-4F4A-8CD4-15203618CF74}" type="presOf" srcId="{FD09AFD2-3DC0-D04C-BD73-46AAC344FAB8}" destId="{83AC6EE8-2A6A-C44F-A36F-2D642544406E}" srcOrd="0" destOrd="0" presId="urn:microsoft.com/office/officeart/2005/8/layout/hProcess7"/>
    <dgm:cxn modelId="{D9434694-DE58-4F46-8451-56230A86CAFF}" type="presOf" srcId="{1FCEF624-ECEA-BA4F-8177-BEAE020E598D}" destId="{FBE84A21-20EA-014D-A097-E1B58FE98081}" srcOrd="1" destOrd="0" presId="urn:microsoft.com/office/officeart/2005/8/layout/hProcess7"/>
    <dgm:cxn modelId="{D638FF98-D1E9-9B4D-A4FE-E9D7C58E9928}" srcId="{D33D995F-DBE8-3C4B-A35A-252121C39764}" destId="{82CF15C8-1F13-4248-B09D-A5D1942BB934}" srcOrd="2" destOrd="0" parTransId="{1141B81D-1891-B14F-AE91-7A9A3B2674FF}" sibTransId="{244DE922-8EFE-BD41-A86D-CE08C66FB383}"/>
    <dgm:cxn modelId="{8BF306A7-EE24-A240-9BC2-736BF4E9CEEE}" srcId="{FD09AFD2-3DC0-D04C-BD73-46AAC344FAB8}" destId="{BE212C3B-20EC-9442-80C0-4233E624D91F}" srcOrd="0" destOrd="0" parTransId="{FE10F86D-697C-B84E-B869-DEDB8FBE8C02}" sibTransId="{F0A08EA7-BE68-8746-9C00-18B158754C6D}"/>
    <dgm:cxn modelId="{4083EEAF-88E5-5A4D-BA51-B27A54820268}" srcId="{D33D995F-DBE8-3C4B-A35A-252121C39764}" destId="{FD09AFD2-3DC0-D04C-BD73-46AAC344FAB8}" srcOrd="3" destOrd="0" parTransId="{E3A348C5-AE99-A440-BB9A-B611C8B4A3F5}" sibTransId="{A6502A1C-390A-2B47-8EBD-B0DCFEF1ECBF}"/>
    <dgm:cxn modelId="{E12414C1-FDC5-234D-B422-BAD730EBD31A}" type="presOf" srcId="{D33D995F-DBE8-3C4B-A35A-252121C39764}" destId="{04D8227A-59B3-AA46-946F-27BF0CF90D1B}" srcOrd="0" destOrd="0" presId="urn:microsoft.com/office/officeart/2005/8/layout/hProcess7"/>
    <dgm:cxn modelId="{B4DE64C9-F958-884D-BD98-A5A302F33EB0}" type="presOf" srcId="{1FCEF624-ECEA-BA4F-8177-BEAE020E598D}" destId="{FB3BF803-45EF-AA42-BDD2-E75CD6532912}" srcOrd="0" destOrd="0" presId="urn:microsoft.com/office/officeart/2005/8/layout/hProcess7"/>
    <dgm:cxn modelId="{73E58AD5-965F-8F4B-8778-FDD473A96689}" srcId="{1FCEF624-ECEA-BA4F-8177-BEAE020E598D}" destId="{FFA21F49-57C9-4E4B-968F-1154585DA40A}" srcOrd="0" destOrd="0" parTransId="{D0FB94BF-C99E-8C40-A9C2-B18B4339FE1C}" sibTransId="{E0E0F92E-B97A-C945-BE59-6ECAFCF88DE6}"/>
    <dgm:cxn modelId="{BF63E9D8-53BF-9041-A0B0-DF305FA6846C}" srcId="{D33D995F-DBE8-3C4B-A35A-252121C39764}" destId="{6994FBDB-C954-C042-A548-42251D69188B}" srcOrd="4" destOrd="0" parTransId="{42877146-CF37-E44D-BB3B-5391797FC3A8}" sibTransId="{7816673D-AC3D-5644-ADBF-D80B2FE9D5F6}"/>
    <dgm:cxn modelId="{BBE04BE8-25CD-6B40-8B23-3802764AD2B1}" type="presOf" srcId="{4275CB51-229E-024E-86CC-290E709AC992}" destId="{E2514576-F97D-7E46-B8AC-CB40BA3575E4}" srcOrd="0" destOrd="0" presId="urn:microsoft.com/office/officeart/2005/8/layout/hProcess7"/>
    <dgm:cxn modelId="{254AB2EF-45C3-CF4D-9F30-5F435B5D2A7E}" srcId="{2651876E-082C-F043-B305-E19C2F6575A5}" destId="{4275CB51-229E-024E-86CC-290E709AC992}" srcOrd="0" destOrd="0" parTransId="{831D9CB6-8A9C-4344-ABC7-EE8165132F7A}" sibTransId="{9749FF14-2A9A-7C4A-9B9E-55FEA5834A3F}"/>
    <dgm:cxn modelId="{C985ABF0-2F33-0243-AA39-BDDE7BFEFA91}" type="presOf" srcId="{FD09AFD2-3DC0-D04C-BD73-46AAC344FAB8}" destId="{D602AE19-97A5-B845-80B9-3F4C0D39087B}" srcOrd="1" destOrd="0" presId="urn:microsoft.com/office/officeart/2005/8/layout/hProcess7"/>
    <dgm:cxn modelId="{F06AD304-B426-DA4A-BAAA-7605A193A4C7}" type="presParOf" srcId="{04D8227A-59B3-AA46-946F-27BF0CF90D1B}" destId="{D0117222-BF8F-DF49-87E8-4DE8ADFF9D15}" srcOrd="0" destOrd="0" presId="urn:microsoft.com/office/officeart/2005/8/layout/hProcess7"/>
    <dgm:cxn modelId="{D4A5B4BB-E2D5-E043-BBFF-4350CC853E2F}" type="presParOf" srcId="{D0117222-BF8F-DF49-87E8-4DE8ADFF9D15}" destId="{FB3BF803-45EF-AA42-BDD2-E75CD6532912}" srcOrd="0" destOrd="0" presId="urn:microsoft.com/office/officeart/2005/8/layout/hProcess7"/>
    <dgm:cxn modelId="{3390E578-E297-0442-873E-7AB522243D52}" type="presParOf" srcId="{D0117222-BF8F-DF49-87E8-4DE8ADFF9D15}" destId="{FBE84A21-20EA-014D-A097-E1B58FE98081}" srcOrd="1" destOrd="0" presId="urn:microsoft.com/office/officeart/2005/8/layout/hProcess7"/>
    <dgm:cxn modelId="{93DD4602-6490-5F4C-980D-E9A81BDF9251}" type="presParOf" srcId="{D0117222-BF8F-DF49-87E8-4DE8ADFF9D15}" destId="{971673C2-F47C-2B46-A180-42AE3DADCE7D}" srcOrd="2" destOrd="0" presId="urn:microsoft.com/office/officeart/2005/8/layout/hProcess7"/>
    <dgm:cxn modelId="{5B8451D2-D650-624F-87DB-0EA63253913A}" type="presParOf" srcId="{04D8227A-59B3-AA46-946F-27BF0CF90D1B}" destId="{F5FA7BB7-15ED-2948-93DA-F1871C9189E3}" srcOrd="1" destOrd="0" presId="urn:microsoft.com/office/officeart/2005/8/layout/hProcess7"/>
    <dgm:cxn modelId="{A9A73198-3BDD-844B-852D-B3D1A8A8BA81}" type="presParOf" srcId="{04D8227A-59B3-AA46-946F-27BF0CF90D1B}" destId="{5934D96E-2C5B-AC47-A8EE-EF7774DDF158}" srcOrd="2" destOrd="0" presId="urn:microsoft.com/office/officeart/2005/8/layout/hProcess7"/>
    <dgm:cxn modelId="{A1A4A715-A199-5945-BE6F-4A4F8165EBE1}" type="presParOf" srcId="{5934D96E-2C5B-AC47-A8EE-EF7774DDF158}" destId="{3E4C296C-74C3-F04D-BE1D-37A5662C8169}" srcOrd="0" destOrd="0" presId="urn:microsoft.com/office/officeart/2005/8/layout/hProcess7"/>
    <dgm:cxn modelId="{BD14239E-45D4-3644-9ED7-F69EF967B0CF}" type="presParOf" srcId="{5934D96E-2C5B-AC47-A8EE-EF7774DDF158}" destId="{926E4446-4CD7-D94B-8D3A-223F9E75C6A3}" srcOrd="1" destOrd="0" presId="urn:microsoft.com/office/officeart/2005/8/layout/hProcess7"/>
    <dgm:cxn modelId="{EDB7FA29-D4C4-5D41-9272-FFAC638FAFD0}" type="presParOf" srcId="{5934D96E-2C5B-AC47-A8EE-EF7774DDF158}" destId="{33136572-866A-DD41-9E5A-92C6C585C9F5}" srcOrd="2" destOrd="0" presId="urn:microsoft.com/office/officeart/2005/8/layout/hProcess7"/>
    <dgm:cxn modelId="{88C79231-2DD5-EF44-BF97-C15DF35B30D1}" type="presParOf" srcId="{04D8227A-59B3-AA46-946F-27BF0CF90D1B}" destId="{2989CCDB-4248-0549-A8C8-A2AEC7C7052A}" srcOrd="3" destOrd="0" presId="urn:microsoft.com/office/officeart/2005/8/layout/hProcess7"/>
    <dgm:cxn modelId="{0BE4F055-2D10-7142-A97F-47E5CB81185C}" type="presParOf" srcId="{04D8227A-59B3-AA46-946F-27BF0CF90D1B}" destId="{7C47D2C3-BB2E-404E-8417-02BBE5F1B2C0}" srcOrd="4" destOrd="0" presId="urn:microsoft.com/office/officeart/2005/8/layout/hProcess7"/>
    <dgm:cxn modelId="{034EAD75-753A-4F47-AE30-809E11CF0E6D}" type="presParOf" srcId="{7C47D2C3-BB2E-404E-8417-02BBE5F1B2C0}" destId="{4E92D05A-7E69-B94B-938F-8CB8794072A0}" srcOrd="0" destOrd="0" presId="urn:microsoft.com/office/officeart/2005/8/layout/hProcess7"/>
    <dgm:cxn modelId="{63DA8C9C-244A-0F4E-9940-80E980478BCB}" type="presParOf" srcId="{7C47D2C3-BB2E-404E-8417-02BBE5F1B2C0}" destId="{F0878577-1D48-5242-AB01-AFA1E654B5C2}" srcOrd="1" destOrd="0" presId="urn:microsoft.com/office/officeart/2005/8/layout/hProcess7"/>
    <dgm:cxn modelId="{B8E699BA-EA48-8440-9833-4BB8BBA44124}" type="presParOf" srcId="{7C47D2C3-BB2E-404E-8417-02BBE5F1B2C0}" destId="{E2514576-F97D-7E46-B8AC-CB40BA3575E4}" srcOrd="2" destOrd="0" presId="urn:microsoft.com/office/officeart/2005/8/layout/hProcess7"/>
    <dgm:cxn modelId="{4B2DEEB1-D204-F24A-B99A-0A4B63E19527}" type="presParOf" srcId="{04D8227A-59B3-AA46-946F-27BF0CF90D1B}" destId="{602293B6-A008-C14F-B185-47DC394E7541}" srcOrd="5" destOrd="0" presId="urn:microsoft.com/office/officeart/2005/8/layout/hProcess7"/>
    <dgm:cxn modelId="{A0D0D923-463E-0F4A-B82C-70EF869CE2A4}" type="presParOf" srcId="{04D8227A-59B3-AA46-946F-27BF0CF90D1B}" destId="{E1B70292-BE04-734D-BF9D-9F2444F092EE}" srcOrd="6" destOrd="0" presId="urn:microsoft.com/office/officeart/2005/8/layout/hProcess7"/>
    <dgm:cxn modelId="{BDAE1FAC-3C1A-0A42-BC4E-B22D3C52F999}" type="presParOf" srcId="{E1B70292-BE04-734D-BF9D-9F2444F092EE}" destId="{2BFE6363-AD80-CC4C-B4FC-63E4ED3F4F6D}" srcOrd="0" destOrd="0" presId="urn:microsoft.com/office/officeart/2005/8/layout/hProcess7"/>
    <dgm:cxn modelId="{6DCA59EA-CD50-8A46-8568-DB29E8F0468C}" type="presParOf" srcId="{E1B70292-BE04-734D-BF9D-9F2444F092EE}" destId="{F8F04E18-85D5-ED4B-85C6-2149A776013F}" srcOrd="1" destOrd="0" presId="urn:microsoft.com/office/officeart/2005/8/layout/hProcess7"/>
    <dgm:cxn modelId="{9F7DF13F-7DFF-4245-BA7B-794F0BE05D62}" type="presParOf" srcId="{E1B70292-BE04-734D-BF9D-9F2444F092EE}" destId="{37ED9F8A-BD4D-864F-AFBB-BF1588C6EC05}" srcOrd="2" destOrd="0" presId="urn:microsoft.com/office/officeart/2005/8/layout/hProcess7"/>
    <dgm:cxn modelId="{3B499C84-0449-2544-91A7-1EFC3E603698}" type="presParOf" srcId="{04D8227A-59B3-AA46-946F-27BF0CF90D1B}" destId="{52CB4DE4-54A3-4542-8A0C-8833BBFBC207}" srcOrd="7" destOrd="0" presId="urn:microsoft.com/office/officeart/2005/8/layout/hProcess7"/>
    <dgm:cxn modelId="{2FA46135-0314-EA48-8051-C0F800E5AAC0}" type="presParOf" srcId="{04D8227A-59B3-AA46-946F-27BF0CF90D1B}" destId="{E4DAE931-C8B6-B745-ACD5-984A2B3DDAC4}" srcOrd="8" destOrd="0" presId="urn:microsoft.com/office/officeart/2005/8/layout/hProcess7"/>
    <dgm:cxn modelId="{86F0DCB5-26AF-5F48-8963-A703321B86A4}" type="presParOf" srcId="{E4DAE931-C8B6-B745-ACD5-984A2B3DDAC4}" destId="{C6321622-D5D4-704D-9D2D-3AC563738361}" srcOrd="0" destOrd="0" presId="urn:microsoft.com/office/officeart/2005/8/layout/hProcess7"/>
    <dgm:cxn modelId="{BF182B2E-E734-0C45-ACB5-74FDD12E8F8A}" type="presParOf" srcId="{E4DAE931-C8B6-B745-ACD5-984A2B3DDAC4}" destId="{660CC7A8-21A8-DF42-B8A5-79C1B4098D37}" srcOrd="1" destOrd="0" presId="urn:microsoft.com/office/officeart/2005/8/layout/hProcess7"/>
    <dgm:cxn modelId="{3345018A-82E6-A24A-BBD6-DF98BABD15EC}" type="presParOf" srcId="{E4DAE931-C8B6-B745-ACD5-984A2B3DDAC4}" destId="{C61469CC-CAB0-ED4F-B401-77F6D7D542D3}" srcOrd="2" destOrd="0" presId="urn:microsoft.com/office/officeart/2005/8/layout/hProcess7"/>
    <dgm:cxn modelId="{C7CFC819-5719-FB46-82C2-EB1B1D03FCCD}" type="presParOf" srcId="{04D8227A-59B3-AA46-946F-27BF0CF90D1B}" destId="{B4C479AE-7D42-504E-8ADC-C20A4A0E1C5F}" srcOrd="9" destOrd="0" presId="urn:microsoft.com/office/officeart/2005/8/layout/hProcess7"/>
    <dgm:cxn modelId="{A23E1E04-24B0-034C-A20A-81145B1D2E37}" type="presParOf" srcId="{04D8227A-59B3-AA46-946F-27BF0CF90D1B}" destId="{F082A3E8-C62D-2247-AC6E-2FFE51B26AFC}" srcOrd="10" destOrd="0" presId="urn:microsoft.com/office/officeart/2005/8/layout/hProcess7"/>
    <dgm:cxn modelId="{B68BAD60-CD9B-CF44-A830-D49D150409A0}" type="presParOf" srcId="{F082A3E8-C62D-2247-AC6E-2FFE51B26AFC}" destId="{803FE186-5595-744B-9F73-014473032E6C}" srcOrd="0" destOrd="0" presId="urn:microsoft.com/office/officeart/2005/8/layout/hProcess7"/>
    <dgm:cxn modelId="{1600DCB7-CCB5-DA43-9FC6-9F434D3BE6F7}" type="presParOf" srcId="{F082A3E8-C62D-2247-AC6E-2FFE51B26AFC}" destId="{2FB0FBF8-92A5-ED4B-AE33-17FB27DF68E8}" srcOrd="1" destOrd="0" presId="urn:microsoft.com/office/officeart/2005/8/layout/hProcess7"/>
    <dgm:cxn modelId="{416F39E1-0470-7A4B-AF9A-A986F65D42B3}" type="presParOf" srcId="{F082A3E8-C62D-2247-AC6E-2FFE51B26AFC}" destId="{58A7A786-70A3-1746-985E-E3786AA3804B}" srcOrd="2" destOrd="0" presId="urn:microsoft.com/office/officeart/2005/8/layout/hProcess7"/>
    <dgm:cxn modelId="{646E6A45-B045-0A45-8C30-90BCA5514529}" type="presParOf" srcId="{04D8227A-59B3-AA46-946F-27BF0CF90D1B}" destId="{3A6E6A5C-3770-5C4E-B31C-DE3D2A394950}" srcOrd="11" destOrd="0" presId="urn:microsoft.com/office/officeart/2005/8/layout/hProcess7"/>
    <dgm:cxn modelId="{E718C989-8914-1945-B5B7-8AEBC1326FB4}" type="presParOf" srcId="{04D8227A-59B3-AA46-946F-27BF0CF90D1B}" destId="{D42A2B4C-539D-8047-AA5E-CBBFCF10E7AC}" srcOrd="12" destOrd="0" presId="urn:microsoft.com/office/officeart/2005/8/layout/hProcess7"/>
    <dgm:cxn modelId="{B46A4315-EE28-6749-AE35-833044804A5A}" type="presParOf" srcId="{D42A2B4C-539D-8047-AA5E-CBBFCF10E7AC}" destId="{83AC6EE8-2A6A-C44F-A36F-2D642544406E}" srcOrd="0" destOrd="0" presId="urn:microsoft.com/office/officeart/2005/8/layout/hProcess7"/>
    <dgm:cxn modelId="{F4C215F0-F0A6-8540-965F-4B246CE7FB6B}" type="presParOf" srcId="{D42A2B4C-539D-8047-AA5E-CBBFCF10E7AC}" destId="{D602AE19-97A5-B845-80B9-3F4C0D39087B}" srcOrd="1" destOrd="0" presId="urn:microsoft.com/office/officeart/2005/8/layout/hProcess7"/>
    <dgm:cxn modelId="{633FADBD-7427-7640-BEA1-76130FFE9FAB}" type="presParOf" srcId="{D42A2B4C-539D-8047-AA5E-CBBFCF10E7AC}" destId="{D0F39E11-AB5B-1549-BA3D-ED6BD5BF53EE}" srcOrd="2" destOrd="0" presId="urn:microsoft.com/office/officeart/2005/8/layout/hProcess7"/>
    <dgm:cxn modelId="{B871F0EB-9DB3-D640-AE6B-06D34E2DA871}" type="presParOf" srcId="{04D8227A-59B3-AA46-946F-27BF0CF90D1B}" destId="{FC2B5D3C-9AC2-2644-BF4B-A3F09DEEEA5E}" srcOrd="13" destOrd="0" presId="urn:microsoft.com/office/officeart/2005/8/layout/hProcess7"/>
    <dgm:cxn modelId="{5D41077F-91F7-E14C-BF97-0F57D589C86B}" type="presParOf" srcId="{04D8227A-59B3-AA46-946F-27BF0CF90D1B}" destId="{CA351197-84C1-FB4E-9F7C-2C8B2945AA78}" srcOrd="14" destOrd="0" presId="urn:microsoft.com/office/officeart/2005/8/layout/hProcess7"/>
    <dgm:cxn modelId="{352E0605-608C-344A-8F22-39C093A2E3F2}" type="presParOf" srcId="{CA351197-84C1-FB4E-9F7C-2C8B2945AA78}" destId="{6796B8B3-6EA1-C94E-99AB-58E0EB8D5F97}" srcOrd="0" destOrd="0" presId="urn:microsoft.com/office/officeart/2005/8/layout/hProcess7"/>
    <dgm:cxn modelId="{66F29115-B253-CF4C-8772-3D737EE7D953}" type="presParOf" srcId="{CA351197-84C1-FB4E-9F7C-2C8B2945AA78}" destId="{B2E45524-4475-B74F-801B-B278A247738B}" srcOrd="1" destOrd="0" presId="urn:microsoft.com/office/officeart/2005/8/layout/hProcess7"/>
    <dgm:cxn modelId="{7B078514-10FC-7A4A-9F8B-25CADE04ED19}" type="presParOf" srcId="{CA351197-84C1-FB4E-9F7C-2C8B2945AA78}" destId="{08AAC71D-041E-0247-A84C-CEDEC07416A6}" srcOrd="2" destOrd="0" presId="urn:microsoft.com/office/officeart/2005/8/layout/hProcess7"/>
    <dgm:cxn modelId="{077DFB0D-284C-4F41-8264-CAAE3ED8E032}" type="presParOf" srcId="{04D8227A-59B3-AA46-946F-27BF0CF90D1B}" destId="{8518D427-F4E3-784D-9493-7C4B6F085F49}" srcOrd="15" destOrd="0" presId="urn:microsoft.com/office/officeart/2005/8/layout/hProcess7"/>
    <dgm:cxn modelId="{ADC86A19-70C5-4548-A11A-C7C9305519D4}" type="presParOf" srcId="{04D8227A-59B3-AA46-946F-27BF0CF90D1B}" destId="{A517B307-8D02-0948-84F5-581A7EE22862}" srcOrd="16" destOrd="0" presId="urn:microsoft.com/office/officeart/2005/8/layout/hProcess7"/>
    <dgm:cxn modelId="{E3612F1A-09A1-2640-99E3-9A0099BD928C}" type="presParOf" srcId="{A517B307-8D02-0948-84F5-581A7EE22862}" destId="{EC5ED897-6DF7-4D46-A862-C4F539649D5E}" srcOrd="0" destOrd="0" presId="urn:microsoft.com/office/officeart/2005/8/layout/hProcess7"/>
    <dgm:cxn modelId="{E60BE895-4991-9341-8108-1248B7DF3E92}" type="presParOf" srcId="{A517B307-8D02-0948-84F5-581A7EE22862}" destId="{5DCDA0CA-B8D9-C343-8288-40B5DB67A9AC}" srcOrd="1" destOrd="0" presId="urn:microsoft.com/office/officeart/2005/8/layout/hProcess7"/>
    <dgm:cxn modelId="{BA98AA01-4F22-3E41-9784-332C01D4AB25}" type="presParOf" srcId="{A517B307-8D02-0948-84F5-581A7EE22862}" destId="{90A3C866-AB9C-F64F-8587-DBAFAD305CB9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CDA518-BC6C-454C-8425-289DBEFA6303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82ED9815-0689-437F-AB55-8011A9589219}">
      <dgm:prSet phldrT="[Text]" custT="1"/>
      <dgm:spPr>
        <a:xfrm>
          <a:off x="3744" y="0"/>
          <a:ext cx="876537" cy="3384549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gm:t>
    </dgm:pt>
    <dgm:pt modelId="{CA69EC14-8F26-4324-9465-B228833C3D9E}" type="parTrans" cxnId="{8DB8FAB8-F8BE-4232-8E1A-61CBAFE1B3A6}">
      <dgm:prSet/>
      <dgm:spPr/>
      <dgm:t>
        <a:bodyPr/>
        <a:lstStyle/>
        <a:p>
          <a:endParaRPr lang="en-US" sz="1800"/>
        </a:p>
      </dgm:t>
    </dgm:pt>
    <dgm:pt modelId="{095AE3E2-7CB6-43CA-A532-FBE35E2C2239}" type="sibTrans" cxnId="{8DB8FAB8-F8BE-4232-8E1A-61CBAFE1B3A6}">
      <dgm:prSet/>
      <dgm:spPr/>
      <dgm:t>
        <a:bodyPr/>
        <a:lstStyle/>
        <a:p>
          <a:endParaRPr lang="en-US" sz="1800"/>
        </a:p>
      </dgm:t>
    </dgm:pt>
    <dgm:pt modelId="{4F7AD0EE-0E26-4017-9F94-86272D93EFC3}">
      <dgm:prSet phldrT="[Text]" custT="1"/>
      <dgm:spPr>
        <a:xfrm>
          <a:off x="3615079" y="0"/>
          <a:ext cx="876537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</a:p>
      </dgm:t>
    </dgm:pt>
    <dgm:pt modelId="{1B378C42-C627-4201-AE52-4BA974618512}" type="parTrans" cxnId="{EE6BF61A-B19F-4C39-8C06-B8706D9BA7BA}">
      <dgm:prSet/>
      <dgm:spPr/>
      <dgm:t>
        <a:bodyPr/>
        <a:lstStyle/>
        <a:p>
          <a:endParaRPr lang="en-US" sz="1800"/>
        </a:p>
      </dgm:t>
    </dgm:pt>
    <dgm:pt modelId="{51654D6A-95A4-4E7F-B6C4-FF063E7F512E}" type="sibTrans" cxnId="{EE6BF61A-B19F-4C39-8C06-B8706D9BA7BA}">
      <dgm:prSet/>
      <dgm:spPr/>
      <dgm:t>
        <a:bodyPr/>
        <a:lstStyle/>
        <a:p>
          <a:endParaRPr lang="en-US" sz="1800"/>
        </a:p>
      </dgm:t>
    </dgm:pt>
    <dgm:pt modelId="{DA761F70-B11F-4EA6-915D-15ADF7DDBA23}">
      <dgm:prSet phldrT="[Text]" custT="1"/>
      <dgm:spPr>
        <a:xfrm>
          <a:off x="4517912" y="0"/>
          <a:ext cx="876537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205211D0-56BC-42B4-8B39-5E0986F07326}" type="parTrans" cxnId="{5EE004A5-3774-4BB1-B9EC-EDCC333FB895}">
      <dgm:prSet/>
      <dgm:spPr/>
      <dgm:t>
        <a:bodyPr/>
        <a:lstStyle/>
        <a:p>
          <a:endParaRPr lang="en-US" sz="1800"/>
        </a:p>
      </dgm:t>
    </dgm:pt>
    <dgm:pt modelId="{8B7B9245-1212-4EA2-8DBA-AB21D24D994E}" type="sibTrans" cxnId="{5EE004A5-3774-4BB1-B9EC-EDCC333FB895}">
      <dgm:prSet/>
      <dgm:spPr/>
      <dgm:t>
        <a:bodyPr/>
        <a:lstStyle/>
        <a:p>
          <a:endParaRPr lang="en-US" sz="1800"/>
        </a:p>
      </dgm:t>
    </dgm:pt>
    <dgm:pt modelId="{0C927F58-D0E1-4B01-A6B6-C603E890F398}">
      <dgm:prSet phldrT="[Text]" custT="1"/>
      <dgm:spPr>
        <a:xfrm>
          <a:off x="1809411" y="0"/>
          <a:ext cx="876537" cy="3384549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endParaRPr lang="en-US" sz="18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9673275-EAE9-4B21-BD17-BA2A2DC472F8}" type="parTrans" cxnId="{CB5E5B09-20CD-4245-A349-FF2971C82599}">
      <dgm:prSet/>
      <dgm:spPr/>
      <dgm:t>
        <a:bodyPr/>
        <a:lstStyle/>
        <a:p>
          <a:endParaRPr lang="en-US" sz="1800"/>
        </a:p>
      </dgm:t>
    </dgm:pt>
    <dgm:pt modelId="{91B44C06-EF03-4B80-B764-56D43105AB17}" type="sibTrans" cxnId="{CB5E5B09-20CD-4245-A349-FF2971C82599}">
      <dgm:prSet/>
      <dgm:spPr/>
      <dgm:t>
        <a:bodyPr/>
        <a:lstStyle/>
        <a:p>
          <a:endParaRPr lang="en-US" sz="1800"/>
        </a:p>
      </dgm:t>
    </dgm:pt>
    <dgm:pt modelId="{87EBC7B2-62CC-4F4D-B8F1-6913234E01AB}">
      <dgm:prSet phldrT="[Text]" custT="1"/>
      <dgm:spPr>
        <a:xfrm>
          <a:off x="5420746" y="0"/>
          <a:ext cx="876537" cy="3384549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792074DA-5FA9-4FC5-82A0-319076547753}" type="parTrans" cxnId="{2E1A1579-A6BA-476F-822B-86009E26C1D5}">
      <dgm:prSet/>
      <dgm:spPr/>
      <dgm:t>
        <a:bodyPr/>
        <a:lstStyle/>
        <a:p>
          <a:endParaRPr lang="en-US" sz="1800"/>
        </a:p>
      </dgm:t>
    </dgm:pt>
    <dgm:pt modelId="{B3C296FB-3485-4B9E-A81F-C9229475D8E6}" type="sibTrans" cxnId="{2E1A1579-A6BA-476F-822B-86009E26C1D5}">
      <dgm:prSet/>
      <dgm:spPr/>
      <dgm:t>
        <a:bodyPr/>
        <a:lstStyle/>
        <a:p>
          <a:endParaRPr lang="en-US" sz="1800"/>
        </a:p>
      </dgm:t>
    </dgm:pt>
    <dgm:pt modelId="{EDE82B6F-CA32-4C6B-8BFB-B30D12284093}">
      <dgm:prSet phldrT="[Text]" custT="1"/>
      <dgm:spPr>
        <a:xfrm>
          <a:off x="906578" y="0"/>
          <a:ext cx="876537" cy="3384549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rIns="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  <a:endParaRPr lang="en-US" sz="18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9B21EF5D-1347-4E9C-B71F-5BDA8B9DA602}" type="parTrans" cxnId="{9E31DBA0-E939-49A6-A6BC-57FBA271E74D}">
      <dgm:prSet/>
      <dgm:spPr/>
      <dgm:t>
        <a:bodyPr/>
        <a:lstStyle/>
        <a:p>
          <a:endParaRPr lang="en-US" sz="1800"/>
        </a:p>
      </dgm:t>
    </dgm:pt>
    <dgm:pt modelId="{4B7087D8-60F7-45B3-90E8-83EEE7316E5B}" type="sibTrans" cxnId="{9E31DBA0-E939-49A6-A6BC-57FBA271E74D}">
      <dgm:prSet/>
      <dgm:spPr/>
      <dgm:t>
        <a:bodyPr/>
        <a:lstStyle/>
        <a:p>
          <a:endParaRPr lang="en-US" sz="1800"/>
        </a:p>
      </dgm:t>
    </dgm:pt>
    <dgm:pt modelId="{167BF358-8434-4987-B85A-37964861114E}">
      <dgm:prSet phldrT="[Text]" custT="1"/>
      <dgm:spPr>
        <a:xfrm>
          <a:off x="2712245" y="0"/>
          <a:ext cx="876537" cy="3384549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rIns="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CAB79F3C-EB84-4F7C-A9F7-2D2507D5DBE7}" type="parTrans" cxnId="{9697DD3F-1923-415C-B9D3-CEE56720C4CC}">
      <dgm:prSet/>
      <dgm:spPr/>
      <dgm:t>
        <a:bodyPr/>
        <a:lstStyle/>
        <a:p>
          <a:endParaRPr lang="en-US" sz="1800"/>
        </a:p>
      </dgm:t>
    </dgm:pt>
    <dgm:pt modelId="{23117442-D303-468D-9B1A-74E04914477C}" type="sibTrans" cxnId="{9697DD3F-1923-415C-B9D3-CEE56720C4CC}">
      <dgm:prSet/>
      <dgm:spPr/>
      <dgm:t>
        <a:bodyPr/>
        <a:lstStyle/>
        <a:p>
          <a:endParaRPr lang="en-US" sz="1800"/>
        </a:p>
      </dgm:t>
    </dgm:pt>
    <dgm:pt modelId="{5DE23A1F-B828-4AED-93AF-CB385BE40F90}">
      <dgm:prSet phldrT="[Text]" custT="1"/>
      <dgm:spPr>
        <a:xfrm>
          <a:off x="6323579" y="0"/>
          <a:ext cx="876537" cy="3384549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gm:t>
    </dgm:pt>
    <dgm:pt modelId="{AC415565-C001-469D-988D-42CCD55DFDCC}" type="parTrans" cxnId="{57F181F1-6B71-4EAF-824A-3C3569D63AC5}">
      <dgm:prSet/>
      <dgm:spPr/>
      <dgm:t>
        <a:bodyPr/>
        <a:lstStyle/>
        <a:p>
          <a:endParaRPr lang="en-US" sz="1800"/>
        </a:p>
      </dgm:t>
    </dgm:pt>
    <dgm:pt modelId="{4F72BF1C-5C6D-4106-A1C4-ECB77BA1216C}" type="sibTrans" cxnId="{57F181F1-6B71-4EAF-824A-3C3569D63AC5}">
      <dgm:prSet/>
      <dgm:spPr/>
      <dgm:t>
        <a:bodyPr/>
        <a:lstStyle/>
        <a:p>
          <a:endParaRPr lang="en-US" sz="1800"/>
        </a:p>
      </dgm:t>
    </dgm:pt>
    <dgm:pt modelId="{15FAF609-EF06-4219-A9A5-579532B2B0F5}">
      <dgm:prSet phldrT="[Text]" custT="1"/>
      <dgm:spPr>
        <a:xfrm>
          <a:off x="7226413" y="0"/>
          <a:ext cx="876537" cy="3384549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D2885B8D-6C0A-4181-92C1-3B3291BDFB29}" type="parTrans" cxnId="{49844915-79B7-4760-B8A6-6358800639E0}">
      <dgm:prSet/>
      <dgm:spPr/>
      <dgm:t>
        <a:bodyPr/>
        <a:lstStyle/>
        <a:p>
          <a:endParaRPr lang="en-US" sz="1800"/>
        </a:p>
      </dgm:t>
    </dgm:pt>
    <dgm:pt modelId="{6DF72718-445E-4FDC-B1E6-DF26AB44A9AF}" type="sibTrans" cxnId="{49844915-79B7-4760-B8A6-6358800639E0}">
      <dgm:prSet/>
      <dgm:spPr/>
      <dgm:t>
        <a:bodyPr/>
        <a:lstStyle/>
        <a:p>
          <a:endParaRPr lang="en-US" sz="1800"/>
        </a:p>
      </dgm:t>
    </dgm:pt>
    <dgm:pt modelId="{312AC8EC-3989-4E6B-A34C-4A44971F8422}">
      <dgm:prSet phldrT="[Text]" custT="1"/>
      <dgm:spPr>
        <a:xfrm>
          <a:off x="8129246" y="0"/>
          <a:ext cx="876537" cy="3384549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 i="1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gm:t>
    </dgm:pt>
    <dgm:pt modelId="{4C6EC9C3-231F-4CE7-B7C6-B9BD23DC1532}" type="parTrans" cxnId="{4A8A7912-19DD-4170-BE92-5B4CEA10F0F4}">
      <dgm:prSet/>
      <dgm:spPr/>
      <dgm:t>
        <a:bodyPr/>
        <a:lstStyle/>
        <a:p>
          <a:endParaRPr lang="en-US" sz="1800"/>
        </a:p>
      </dgm:t>
    </dgm:pt>
    <dgm:pt modelId="{9CD2B463-8A90-4055-A6A7-74FFBC8F1CA8}" type="sibTrans" cxnId="{4A8A7912-19DD-4170-BE92-5B4CEA10F0F4}">
      <dgm:prSet/>
      <dgm:spPr/>
      <dgm:t>
        <a:bodyPr/>
        <a:lstStyle/>
        <a:p>
          <a:endParaRPr lang="en-US" sz="1800"/>
        </a:p>
      </dgm:t>
    </dgm:pt>
    <dgm:pt modelId="{700DEE2E-009E-4920-8919-3EBA1BD25605}" type="pres">
      <dgm:prSet presAssocID="{76CDA518-BC6C-454C-8425-289DBEFA6303}" presName="Name0" presStyleCnt="0">
        <dgm:presLayoutVars>
          <dgm:dir/>
          <dgm:resizeHandles val="exact"/>
        </dgm:presLayoutVars>
      </dgm:prSet>
      <dgm:spPr/>
    </dgm:pt>
    <dgm:pt modelId="{6CA53C31-027B-47B6-99A7-1B4548807CCF}" type="pres">
      <dgm:prSet presAssocID="{76CDA518-BC6C-454C-8425-289DBEFA6303}" presName="fgShape" presStyleLbl="fgShp" presStyleIdx="0" presStyleCnt="1" custScaleY="72067" custLinFactNeighborX="-58" custLinFactNeighborY="5601"/>
      <dgm:spPr>
        <a:xfrm>
          <a:off x="355573" y="2806979"/>
          <a:ext cx="8288766" cy="365871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474004DD-83D6-490F-8C13-1D7113C388B6}" type="pres">
      <dgm:prSet presAssocID="{76CDA518-BC6C-454C-8425-289DBEFA6303}" presName="linComp" presStyleCnt="0"/>
      <dgm:spPr/>
    </dgm:pt>
    <dgm:pt modelId="{1596B23E-FF3A-4F13-8B81-DB82401CB8A2}" type="pres">
      <dgm:prSet presAssocID="{82ED9815-0689-437F-AB55-8011A9589219}" presName="compNode" presStyleCnt="0"/>
      <dgm:spPr/>
    </dgm:pt>
    <dgm:pt modelId="{33027701-4552-4E82-B8B5-201818F384E1}" type="pres">
      <dgm:prSet presAssocID="{82ED9815-0689-437F-AB55-8011A9589219}" presName="bkgdShape" presStyleLbl="node1" presStyleIdx="0" presStyleCnt="10"/>
      <dgm:spPr/>
    </dgm:pt>
    <dgm:pt modelId="{80C6CD21-4D30-4F02-A5E3-108A4E386C2A}" type="pres">
      <dgm:prSet presAssocID="{82ED9815-0689-437F-AB55-8011A9589219}" presName="nodeTx" presStyleLbl="node1" presStyleIdx="0" presStyleCnt="10">
        <dgm:presLayoutVars>
          <dgm:bulletEnabled val="1"/>
        </dgm:presLayoutVars>
      </dgm:prSet>
      <dgm:spPr/>
    </dgm:pt>
    <dgm:pt modelId="{76216FFC-B42E-47B5-BEF6-E584E61758BE}" type="pres">
      <dgm:prSet presAssocID="{82ED9815-0689-437F-AB55-8011A9589219}" presName="invisiNode" presStyleLbl="node1" presStyleIdx="0" presStyleCnt="10"/>
      <dgm:spPr/>
    </dgm:pt>
    <dgm:pt modelId="{0304F202-A9F3-479D-BEB1-3ABB9CCAFAF9}" type="pres">
      <dgm:prSet presAssocID="{82ED9815-0689-437F-AB55-8011A9589219}" presName="imagNode" presStyleLbl="fgImgPlace1" presStyleIdx="0" presStyleCnt="10"/>
      <dgm:spPr>
        <a:xfrm>
          <a:off x="30040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B403F713-81E6-4AE7-B3A1-1A307AF769A8}" type="pres">
      <dgm:prSet presAssocID="{095AE3E2-7CB6-43CA-A532-FBE35E2C2239}" presName="sibTrans" presStyleLbl="sibTrans2D1" presStyleIdx="0" presStyleCnt="0"/>
      <dgm:spPr/>
    </dgm:pt>
    <dgm:pt modelId="{B9908DC9-75CD-470F-86E2-F7B565FA29D9}" type="pres">
      <dgm:prSet presAssocID="{EDE82B6F-CA32-4C6B-8BFB-B30D12284093}" presName="compNode" presStyleCnt="0"/>
      <dgm:spPr/>
    </dgm:pt>
    <dgm:pt modelId="{FA06BBCE-464F-4266-B09B-D42E3ACE62C5}" type="pres">
      <dgm:prSet presAssocID="{EDE82B6F-CA32-4C6B-8BFB-B30D12284093}" presName="bkgdShape" presStyleLbl="node1" presStyleIdx="1" presStyleCnt="10"/>
      <dgm:spPr/>
    </dgm:pt>
    <dgm:pt modelId="{4010F67F-62A0-45F8-9086-6325303267DE}" type="pres">
      <dgm:prSet presAssocID="{EDE82B6F-CA32-4C6B-8BFB-B30D12284093}" presName="nodeTx" presStyleLbl="node1" presStyleIdx="1" presStyleCnt="10">
        <dgm:presLayoutVars>
          <dgm:bulletEnabled val="1"/>
        </dgm:presLayoutVars>
      </dgm:prSet>
      <dgm:spPr/>
    </dgm:pt>
    <dgm:pt modelId="{BA70FC0A-0E40-43D4-9CED-0E9CD2687E95}" type="pres">
      <dgm:prSet presAssocID="{EDE82B6F-CA32-4C6B-8BFB-B30D12284093}" presName="invisiNode" presStyleLbl="node1" presStyleIdx="1" presStyleCnt="10"/>
      <dgm:spPr/>
    </dgm:pt>
    <dgm:pt modelId="{AF799562-D0FE-4304-8CBE-F6EBFAE4013A}" type="pres">
      <dgm:prSet presAssocID="{EDE82B6F-CA32-4C6B-8BFB-B30D12284093}" presName="imagNode" presStyleLbl="fgImgPlace1" presStyleIdx="1" presStyleCnt="10"/>
      <dgm:spPr>
        <a:xfrm>
          <a:off x="932874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620E0897-60F4-4FE7-BB5B-EC1118AD18C4}" type="pres">
      <dgm:prSet presAssocID="{4B7087D8-60F7-45B3-90E8-83EEE7316E5B}" presName="sibTrans" presStyleLbl="sibTrans2D1" presStyleIdx="0" presStyleCnt="0"/>
      <dgm:spPr/>
    </dgm:pt>
    <dgm:pt modelId="{D8032356-C94D-4EB5-BD43-52AF1F0DC0DA}" type="pres">
      <dgm:prSet presAssocID="{0C927F58-D0E1-4B01-A6B6-C603E890F398}" presName="compNode" presStyleCnt="0"/>
      <dgm:spPr/>
    </dgm:pt>
    <dgm:pt modelId="{991FE780-09B4-437E-87F1-633B9F17E51A}" type="pres">
      <dgm:prSet presAssocID="{0C927F58-D0E1-4B01-A6B6-C603E890F398}" presName="bkgdShape" presStyleLbl="node1" presStyleIdx="2" presStyleCnt="10"/>
      <dgm:spPr/>
    </dgm:pt>
    <dgm:pt modelId="{9214762E-771B-4644-B4EF-48158964CAF7}" type="pres">
      <dgm:prSet presAssocID="{0C927F58-D0E1-4B01-A6B6-C603E890F398}" presName="nodeTx" presStyleLbl="node1" presStyleIdx="2" presStyleCnt="10">
        <dgm:presLayoutVars>
          <dgm:bulletEnabled val="1"/>
        </dgm:presLayoutVars>
      </dgm:prSet>
      <dgm:spPr/>
    </dgm:pt>
    <dgm:pt modelId="{FB25865C-F5C6-44CB-B4D2-3814AA594E66}" type="pres">
      <dgm:prSet presAssocID="{0C927F58-D0E1-4B01-A6B6-C603E890F398}" presName="invisiNode" presStyleLbl="node1" presStyleIdx="2" presStyleCnt="10"/>
      <dgm:spPr/>
    </dgm:pt>
    <dgm:pt modelId="{069CDC01-BE12-484D-9486-671E87A5E1A9}" type="pres">
      <dgm:prSet presAssocID="{0C927F58-D0E1-4B01-A6B6-C603E890F398}" presName="imagNode" presStyleLbl="fgImgPlace1" presStyleIdx="2" presStyleCnt="10"/>
      <dgm:spPr>
        <a:xfrm>
          <a:off x="1835708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F0423FB-D68E-4585-AD64-427F976129F3}" type="pres">
      <dgm:prSet presAssocID="{91B44C06-EF03-4B80-B764-56D43105AB17}" presName="sibTrans" presStyleLbl="sibTrans2D1" presStyleIdx="0" presStyleCnt="0"/>
      <dgm:spPr/>
    </dgm:pt>
    <dgm:pt modelId="{67FA1698-9E24-4229-A2FA-F4674B67919C}" type="pres">
      <dgm:prSet presAssocID="{167BF358-8434-4987-B85A-37964861114E}" presName="compNode" presStyleCnt="0"/>
      <dgm:spPr/>
    </dgm:pt>
    <dgm:pt modelId="{2E70E187-B08A-486D-8A45-C8A232CC337A}" type="pres">
      <dgm:prSet presAssocID="{167BF358-8434-4987-B85A-37964861114E}" presName="bkgdShape" presStyleLbl="node1" presStyleIdx="3" presStyleCnt="10"/>
      <dgm:spPr/>
    </dgm:pt>
    <dgm:pt modelId="{0B0F9D5E-01B5-4D70-8912-3735DC726156}" type="pres">
      <dgm:prSet presAssocID="{167BF358-8434-4987-B85A-37964861114E}" presName="nodeTx" presStyleLbl="node1" presStyleIdx="3" presStyleCnt="10">
        <dgm:presLayoutVars>
          <dgm:bulletEnabled val="1"/>
        </dgm:presLayoutVars>
      </dgm:prSet>
      <dgm:spPr/>
    </dgm:pt>
    <dgm:pt modelId="{FC7B3C5D-EC91-4467-AF60-0E5515B36ED2}" type="pres">
      <dgm:prSet presAssocID="{167BF358-8434-4987-B85A-37964861114E}" presName="invisiNode" presStyleLbl="node1" presStyleIdx="3" presStyleCnt="10"/>
      <dgm:spPr/>
    </dgm:pt>
    <dgm:pt modelId="{640B4EA2-5D13-4CA1-86A9-3221B0994580}" type="pres">
      <dgm:prSet presAssocID="{167BF358-8434-4987-B85A-37964861114E}" presName="imagNode" presStyleLbl="fgImgPlace1" presStyleIdx="3" presStyleCnt="10"/>
      <dgm:spPr>
        <a:xfrm>
          <a:off x="2738541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92BB5058-E676-44FD-8396-B1C6E9350E2F}" type="pres">
      <dgm:prSet presAssocID="{23117442-D303-468D-9B1A-74E04914477C}" presName="sibTrans" presStyleLbl="sibTrans2D1" presStyleIdx="0" presStyleCnt="0"/>
      <dgm:spPr/>
    </dgm:pt>
    <dgm:pt modelId="{44F6A7E9-A24E-43F1-8876-7D150D31E9D4}" type="pres">
      <dgm:prSet presAssocID="{4F7AD0EE-0E26-4017-9F94-86272D93EFC3}" presName="compNode" presStyleCnt="0"/>
      <dgm:spPr/>
    </dgm:pt>
    <dgm:pt modelId="{0F17CE07-4E74-4F15-86EB-6C6567CBA919}" type="pres">
      <dgm:prSet presAssocID="{4F7AD0EE-0E26-4017-9F94-86272D93EFC3}" presName="bkgdShape" presStyleLbl="node1" presStyleIdx="4" presStyleCnt="10"/>
      <dgm:spPr/>
    </dgm:pt>
    <dgm:pt modelId="{8D07021B-273A-4B9A-9F4E-3DC526DA65BD}" type="pres">
      <dgm:prSet presAssocID="{4F7AD0EE-0E26-4017-9F94-86272D93EFC3}" presName="nodeTx" presStyleLbl="node1" presStyleIdx="4" presStyleCnt="10">
        <dgm:presLayoutVars>
          <dgm:bulletEnabled val="1"/>
        </dgm:presLayoutVars>
      </dgm:prSet>
      <dgm:spPr/>
    </dgm:pt>
    <dgm:pt modelId="{D5E502C2-DE8D-4346-877A-9C40A3864E73}" type="pres">
      <dgm:prSet presAssocID="{4F7AD0EE-0E26-4017-9F94-86272D93EFC3}" presName="invisiNode" presStyleLbl="node1" presStyleIdx="4" presStyleCnt="10"/>
      <dgm:spPr/>
    </dgm:pt>
    <dgm:pt modelId="{1722C8D5-9191-4617-9A5C-B2D813A9D915}" type="pres">
      <dgm:prSet presAssocID="{4F7AD0EE-0E26-4017-9F94-86272D93EFC3}" presName="imagNode" presStyleLbl="fgImgPlace1" presStyleIdx="4" presStyleCnt="10"/>
      <dgm:spPr>
        <a:xfrm>
          <a:off x="3641375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EBD88C52-2018-48D1-9314-C17CB78960E1}" type="pres">
      <dgm:prSet presAssocID="{51654D6A-95A4-4E7F-B6C4-FF063E7F512E}" presName="sibTrans" presStyleLbl="sibTrans2D1" presStyleIdx="0" presStyleCnt="0"/>
      <dgm:spPr/>
    </dgm:pt>
    <dgm:pt modelId="{0F54D2C3-2473-46B1-B62D-6D975835F768}" type="pres">
      <dgm:prSet presAssocID="{DA761F70-B11F-4EA6-915D-15ADF7DDBA23}" presName="compNode" presStyleCnt="0"/>
      <dgm:spPr/>
    </dgm:pt>
    <dgm:pt modelId="{7DF9CCCA-3B9D-4598-9B0D-5726972F0780}" type="pres">
      <dgm:prSet presAssocID="{DA761F70-B11F-4EA6-915D-15ADF7DDBA23}" presName="bkgdShape" presStyleLbl="node1" presStyleIdx="5" presStyleCnt="10"/>
      <dgm:spPr>
        <a:xfrm>
          <a:off x="4517912" y="0"/>
          <a:ext cx="876537" cy="3384549"/>
        </a:xfrm>
        <a:prstGeom prst="roundRect">
          <a:avLst>
            <a:gd name="adj" fmla="val 10000"/>
          </a:avLst>
        </a:prstGeom>
      </dgm:spPr>
    </dgm:pt>
    <dgm:pt modelId="{3A3CCAAA-9391-4727-92C0-D8017A0163A3}" type="pres">
      <dgm:prSet presAssocID="{DA761F70-B11F-4EA6-915D-15ADF7DDBA23}" presName="nodeTx" presStyleLbl="node1" presStyleIdx="5" presStyleCnt="10">
        <dgm:presLayoutVars>
          <dgm:bulletEnabled val="1"/>
        </dgm:presLayoutVars>
      </dgm:prSet>
      <dgm:spPr/>
    </dgm:pt>
    <dgm:pt modelId="{57AF0E7A-6E2A-4DFD-8782-FF6ACFBFE49A}" type="pres">
      <dgm:prSet presAssocID="{DA761F70-B11F-4EA6-915D-15ADF7DDBA23}" presName="invisiNode" presStyleLbl="node1" presStyleIdx="5" presStyleCnt="10"/>
      <dgm:spPr/>
    </dgm:pt>
    <dgm:pt modelId="{0ED1F304-354B-4320-B27C-70A3951670CA}" type="pres">
      <dgm:prSet presAssocID="{DA761F70-B11F-4EA6-915D-15ADF7DDBA23}" presName="imagNode" presStyleLbl="fgImgPlace1" presStyleIdx="5" presStyleCnt="10"/>
      <dgm:spPr>
        <a:xfrm>
          <a:off x="4544208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27" r="-3073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BFDB655-8D21-4995-B102-9474CBAFCA39}" type="pres">
      <dgm:prSet presAssocID="{8B7B9245-1212-4EA2-8DBA-AB21D24D994E}" presName="sibTrans" presStyleLbl="sibTrans2D1" presStyleIdx="0" presStyleCnt="0"/>
      <dgm:spPr/>
    </dgm:pt>
    <dgm:pt modelId="{E3D4926D-D56C-4D55-82B1-FA30BBB9C0E6}" type="pres">
      <dgm:prSet presAssocID="{87EBC7B2-62CC-4F4D-B8F1-6913234E01AB}" presName="compNode" presStyleCnt="0"/>
      <dgm:spPr/>
    </dgm:pt>
    <dgm:pt modelId="{1E2AF601-0E14-41E6-A130-E7A0A9003234}" type="pres">
      <dgm:prSet presAssocID="{87EBC7B2-62CC-4F4D-B8F1-6913234E01AB}" presName="bkgdShape" presStyleLbl="node1" presStyleIdx="6" presStyleCnt="10"/>
      <dgm:spPr>
        <a:xfrm>
          <a:off x="5420746" y="0"/>
          <a:ext cx="876537" cy="3384549"/>
        </a:xfrm>
        <a:prstGeom prst="roundRect">
          <a:avLst>
            <a:gd name="adj" fmla="val 10000"/>
          </a:avLst>
        </a:prstGeom>
      </dgm:spPr>
    </dgm:pt>
    <dgm:pt modelId="{EFEA8269-3FA8-4E67-A41C-D7364A1F0F81}" type="pres">
      <dgm:prSet presAssocID="{87EBC7B2-62CC-4F4D-B8F1-6913234E01AB}" presName="nodeTx" presStyleLbl="node1" presStyleIdx="6" presStyleCnt="10">
        <dgm:presLayoutVars>
          <dgm:bulletEnabled val="1"/>
        </dgm:presLayoutVars>
      </dgm:prSet>
      <dgm:spPr/>
    </dgm:pt>
    <dgm:pt modelId="{0EA924EF-8D1F-47B0-BF16-25A8EDEA9546}" type="pres">
      <dgm:prSet presAssocID="{87EBC7B2-62CC-4F4D-B8F1-6913234E01AB}" presName="invisiNode" presStyleLbl="node1" presStyleIdx="6" presStyleCnt="10"/>
      <dgm:spPr/>
    </dgm:pt>
    <dgm:pt modelId="{92DE6F99-74F9-48AD-8F0A-3356A4758B7E}" type="pres">
      <dgm:prSet presAssocID="{87EBC7B2-62CC-4F4D-B8F1-6913234E01AB}" presName="imagNode" presStyleLbl="fgImgPlace1" presStyleIdx="6" presStyleCnt="10"/>
      <dgm:spPr>
        <a:xfrm>
          <a:off x="5447042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17" r="-895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A1BE973D-2666-428F-968A-6FB64469B94A}" type="pres">
      <dgm:prSet presAssocID="{B3C296FB-3485-4B9E-A81F-C9229475D8E6}" presName="sibTrans" presStyleLbl="sibTrans2D1" presStyleIdx="0" presStyleCnt="0"/>
      <dgm:spPr/>
    </dgm:pt>
    <dgm:pt modelId="{FB0C6E0C-92BE-4A54-B44D-FD3B9DEFEEF5}" type="pres">
      <dgm:prSet presAssocID="{5DE23A1F-B828-4AED-93AF-CB385BE40F90}" presName="compNode" presStyleCnt="0"/>
      <dgm:spPr/>
    </dgm:pt>
    <dgm:pt modelId="{620747C8-B56B-4616-9A1D-BDC76FE2232C}" type="pres">
      <dgm:prSet presAssocID="{5DE23A1F-B828-4AED-93AF-CB385BE40F90}" presName="bkgdShape" presStyleLbl="node1" presStyleIdx="7" presStyleCnt="10"/>
      <dgm:spPr>
        <a:xfrm>
          <a:off x="6323579" y="0"/>
          <a:ext cx="876537" cy="3384549"/>
        </a:xfrm>
        <a:prstGeom prst="roundRect">
          <a:avLst>
            <a:gd name="adj" fmla="val 10000"/>
          </a:avLst>
        </a:prstGeom>
      </dgm:spPr>
    </dgm:pt>
    <dgm:pt modelId="{597A3276-0637-471F-8C39-62B3791F94E7}" type="pres">
      <dgm:prSet presAssocID="{5DE23A1F-B828-4AED-93AF-CB385BE40F90}" presName="nodeTx" presStyleLbl="node1" presStyleIdx="7" presStyleCnt="10">
        <dgm:presLayoutVars>
          <dgm:bulletEnabled val="1"/>
        </dgm:presLayoutVars>
      </dgm:prSet>
      <dgm:spPr/>
    </dgm:pt>
    <dgm:pt modelId="{0206AF53-D451-4267-AC81-68C6CC03F37B}" type="pres">
      <dgm:prSet presAssocID="{5DE23A1F-B828-4AED-93AF-CB385BE40F90}" presName="invisiNode" presStyleLbl="node1" presStyleIdx="7" presStyleCnt="10"/>
      <dgm:spPr/>
    </dgm:pt>
    <dgm:pt modelId="{55472D87-4270-4864-9513-C4EF84F48593}" type="pres">
      <dgm:prSet presAssocID="{5DE23A1F-B828-4AED-93AF-CB385BE40F90}" presName="imagNode" presStyleLbl="fgImgPlace1" presStyleIdx="7" presStyleCnt="10"/>
      <dgm:spPr>
        <a:xfrm>
          <a:off x="6349875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680" r="88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80CC420-22A6-4967-BD0A-16B1BE5DD723}" type="pres">
      <dgm:prSet presAssocID="{4F72BF1C-5C6D-4106-A1C4-ECB77BA1216C}" presName="sibTrans" presStyleLbl="sibTrans2D1" presStyleIdx="0" presStyleCnt="0"/>
      <dgm:spPr/>
    </dgm:pt>
    <dgm:pt modelId="{3209A560-3317-4B8E-947C-607FD3DF3066}" type="pres">
      <dgm:prSet presAssocID="{15FAF609-EF06-4219-A9A5-579532B2B0F5}" presName="compNode" presStyleCnt="0"/>
      <dgm:spPr/>
    </dgm:pt>
    <dgm:pt modelId="{6C212EEF-C90E-4A39-8624-2778E48E4BE0}" type="pres">
      <dgm:prSet presAssocID="{15FAF609-EF06-4219-A9A5-579532B2B0F5}" presName="bkgdShape" presStyleLbl="node1" presStyleIdx="8" presStyleCnt="10"/>
      <dgm:spPr/>
    </dgm:pt>
    <dgm:pt modelId="{7A28B743-5308-49B7-A36D-077D307978EA}" type="pres">
      <dgm:prSet presAssocID="{15FAF609-EF06-4219-A9A5-579532B2B0F5}" presName="nodeTx" presStyleLbl="node1" presStyleIdx="8" presStyleCnt="10">
        <dgm:presLayoutVars>
          <dgm:bulletEnabled val="1"/>
        </dgm:presLayoutVars>
      </dgm:prSet>
      <dgm:spPr/>
    </dgm:pt>
    <dgm:pt modelId="{0401C330-83F7-4374-B0FE-4979745BF16D}" type="pres">
      <dgm:prSet presAssocID="{15FAF609-EF06-4219-A9A5-579532B2B0F5}" presName="invisiNode" presStyleLbl="node1" presStyleIdx="8" presStyleCnt="10"/>
      <dgm:spPr/>
    </dgm:pt>
    <dgm:pt modelId="{8B20BB08-94B1-48F9-9897-CB80CA7F6C0C}" type="pres">
      <dgm:prSet presAssocID="{15FAF609-EF06-4219-A9A5-579532B2B0F5}" presName="imagNode" presStyleLbl="fgImgPlace1" presStyleIdx="8" presStyleCnt="10"/>
      <dgm:spPr>
        <a:xfrm>
          <a:off x="7252709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9"/>
          <a:srcRect/>
          <a:stretch>
            <a:fillRect l="-9662" r="-10862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F67F770D-9EE3-448C-A8A4-D441C2B590E5}" type="pres">
      <dgm:prSet presAssocID="{6DF72718-445E-4FDC-B1E6-DF26AB44A9AF}" presName="sibTrans" presStyleLbl="sibTrans2D1" presStyleIdx="0" presStyleCnt="0"/>
      <dgm:spPr/>
    </dgm:pt>
    <dgm:pt modelId="{DEE6476C-3C9B-4114-B5E6-B41D5B87BEDA}" type="pres">
      <dgm:prSet presAssocID="{312AC8EC-3989-4E6B-A34C-4A44971F8422}" presName="compNode" presStyleCnt="0"/>
      <dgm:spPr/>
    </dgm:pt>
    <dgm:pt modelId="{046C3189-9723-4D48-AB42-84F0840E98A7}" type="pres">
      <dgm:prSet presAssocID="{312AC8EC-3989-4E6B-A34C-4A44971F8422}" presName="bkgdShape" presStyleLbl="node1" presStyleIdx="9" presStyleCnt="10"/>
      <dgm:spPr/>
    </dgm:pt>
    <dgm:pt modelId="{D27D4B50-EAD1-4E28-BB95-5202D94609AD}" type="pres">
      <dgm:prSet presAssocID="{312AC8EC-3989-4E6B-A34C-4A44971F8422}" presName="nodeTx" presStyleLbl="node1" presStyleIdx="9" presStyleCnt="10">
        <dgm:presLayoutVars>
          <dgm:bulletEnabled val="1"/>
        </dgm:presLayoutVars>
      </dgm:prSet>
      <dgm:spPr/>
    </dgm:pt>
    <dgm:pt modelId="{7513BE1C-84BB-43A0-B14A-E852AFD3D884}" type="pres">
      <dgm:prSet presAssocID="{312AC8EC-3989-4E6B-A34C-4A44971F8422}" presName="invisiNode" presStyleLbl="node1" presStyleIdx="9" presStyleCnt="10"/>
      <dgm:spPr/>
    </dgm:pt>
    <dgm:pt modelId="{A5E4E931-3070-4D12-BE4A-A7CFF0542571}" type="pres">
      <dgm:prSet presAssocID="{312AC8EC-3989-4E6B-A34C-4A44971F8422}" presName="imagNode" presStyleLbl="fgImgPlace1" presStyleIdx="9" presStyleCnt="10"/>
      <dgm:spPr>
        <a:xfrm>
          <a:off x="8155542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</dgm:ptLst>
  <dgm:cxnLst>
    <dgm:cxn modelId="{CB5E5B09-20CD-4245-A349-FF2971C82599}" srcId="{76CDA518-BC6C-454C-8425-289DBEFA6303}" destId="{0C927F58-D0E1-4B01-A6B6-C603E890F398}" srcOrd="2" destOrd="0" parTransId="{79673275-EAE9-4B21-BD17-BA2A2DC472F8}" sibTransId="{91B44C06-EF03-4B80-B764-56D43105AB17}"/>
    <dgm:cxn modelId="{4A8A7912-19DD-4170-BE92-5B4CEA10F0F4}" srcId="{76CDA518-BC6C-454C-8425-289DBEFA6303}" destId="{312AC8EC-3989-4E6B-A34C-4A44971F8422}" srcOrd="9" destOrd="0" parTransId="{4C6EC9C3-231F-4CE7-B7C6-B9BD23DC1532}" sibTransId="{9CD2B463-8A90-4055-A6A7-74FFBC8F1CA8}"/>
    <dgm:cxn modelId="{1C523813-002F-4E06-BB09-C5D00C73709B}" type="presOf" srcId="{51654D6A-95A4-4E7F-B6C4-FF063E7F512E}" destId="{EBD88C52-2018-48D1-9314-C17CB78960E1}" srcOrd="0" destOrd="0" presId="urn:microsoft.com/office/officeart/2005/8/layout/hList7"/>
    <dgm:cxn modelId="{49844915-79B7-4760-B8A6-6358800639E0}" srcId="{76CDA518-BC6C-454C-8425-289DBEFA6303}" destId="{15FAF609-EF06-4219-A9A5-579532B2B0F5}" srcOrd="8" destOrd="0" parTransId="{D2885B8D-6C0A-4181-92C1-3B3291BDFB29}" sibTransId="{6DF72718-445E-4FDC-B1E6-DF26AB44A9AF}"/>
    <dgm:cxn modelId="{EE6BF61A-B19F-4C39-8C06-B8706D9BA7BA}" srcId="{76CDA518-BC6C-454C-8425-289DBEFA6303}" destId="{4F7AD0EE-0E26-4017-9F94-86272D93EFC3}" srcOrd="4" destOrd="0" parTransId="{1B378C42-C627-4201-AE52-4BA974618512}" sibTransId="{51654D6A-95A4-4E7F-B6C4-FF063E7F512E}"/>
    <dgm:cxn modelId="{12110A1E-07E5-4867-8924-79D6630C17C6}" type="presOf" srcId="{EDE82B6F-CA32-4C6B-8BFB-B30D12284093}" destId="{FA06BBCE-464F-4266-B09B-D42E3ACE62C5}" srcOrd="0" destOrd="0" presId="urn:microsoft.com/office/officeart/2005/8/layout/hList7"/>
    <dgm:cxn modelId="{83120230-15CF-4E4A-9B10-5AB8D831D9D7}" type="presOf" srcId="{EDE82B6F-CA32-4C6B-8BFB-B30D12284093}" destId="{4010F67F-62A0-45F8-9086-6325303267DE}" srcOrd="1" destOrd="0" presId="urn:microsoft.com/office/officeart/2005/8/layout/hList7"/>
    <dgm:cxn modelId="{EE1F8730-E41D-4888-8091-8ADFA9BE2D54}" type="presOf" srcId="{4F72BF1C-5C6D-4106-A1C4-ECB77BA1216C}" destId="{180CC420-22A6-4967-BD0A-16B1BE5DD723}" srcOrd="0" destOrd="0" presId="urn:microsoft.com/office/officeart/2005/8/layout/hList7"/>
    <dgm:cxn modelId="{DA375233-0C46-4FA9-B168-858D9E87495A}" type="presOf" srcId="{167BF358-8434-4987-B85A-37964861114E}" destId="{2E70E187-B08A-486D-8A45-C8A232CC337A}" srcOrd="0" destOrd="0" presId="urn:microsoft.com/office/officeart/2005/8/layout/hList7"/>
    <dgm:cxn modelId="{0F6EB633-F2B0-43E9-9D7D-147ED0CAF52B}" type="presOf" srcId="{312AC8EC-3989-4E6B-A34C-4A44971F8422}" destId="{046C3189-9723-4D48-AB42-84F0840E98A7}" srcOrd="0" destOrd="0" presId="urn:microsoft.com/office/officeart/2005/8/layout/hList7"/>
    <dgm:cxn modelId="{662FCF39-6008-4D96-84FA-337968BE560C}" type="presOf" srcId="{4B7087D8-60F7-45B3-90E8-83EEE7316E5B}" destId="{620E0897-60F4-4FE7-BB5B-EC1118AD18C4}" srcOrd="0" destOrd="0" presId="urn:microsoft.com/office/officeart/2005/8/layout/hList7"/>
    <dgm:cxn modelId="{A2D6653A-6BB0-4F5E-B478-B413DEF1F37D}" type="presOf" srcId="{4F7AD0EE-0E26-4017-9F94-86272D93EFC3}" destId="{0F17CE07-4E74-4F15-86EB-6C6567CBA919}" srcOrd="0" destOrd="0" presId="urn:microsoft.com/office/officeart/2005/8/layout/hList7"/>
    <dgm:cxn modelId="{9697DD3F-1923-415C-B9D3-CEE56720C4CC}" srcId="{76CDA518-BC6C-454C-8425-289DBEFA6303}" destId="{167BF358-8434-4987-B85A-37964861114E}" srcOrd="3" destOrd="0" parTransId="{CAB79F3C-EB84-4F7C-A9F7-2D2507D5DBE7}" sibTransId="{23117442-D303-468D-9B1A-74E04914477C}"/>
    <dgm:cxn modelId="{9289F541-01BB-4432-B9FC-11E020530607}" type="presOf" srcId="{87EBC7B2-62CC-4F4D-B8F1-6913234E01AB}" destId="{1E2AF601-0E14-41E6-A130-E7A0A9003234}" srcOrd="0" destOrd="0" presId="urn:microsoft.com/office/officeart/2005/8/layout/hList7"/>
    <dgm:cxn modelId="{1B55AB57-8769-4433-BC6D-3F99C7B9FAB0}" type="presOf" srcId="{0C927F58-D0E1-4B01-A6B6-C603E890F398}" destId="{991FE780-09B4-437E-87F1-633B9F17E51A}" srcOrd="0" destOrd="0" presId="urn:microsoft.com/office/officeart/2005/8/layout/hList7"/>
    <dgm:cxn modelId="{6EBF0958-14B8-46D6-946A-55D79E6E528B}" type="presOf" srcId="{095AE3E2-7CB6-43CA-A532-FBE35E2C2239}" destId="{B403F713-81E6-4AE7-B3A1-1A307AF769A8}" srcOrd="0" destOrd="0" presId="urn:microsoft.com/office/officeart/2005/8/layout/hList7"/>
    <dgm:cxn modelId="{3A168159-F514-4D05-9D15-75431E275694}" type="presOf" srcId="{DA761F70-B11F-4EA6-915D-15ADF7DDBA23}" destId="{7DF9CCCA-3B9D-4598-9B0D-5726972F0780}" srcOrd="0" destOrd="0" presId="urn:microsoft.com/office/officeart/2005/8/layout/hList7"/>
    <dgm:cxn modelId="{3010D677-843A-41AF-B19F-380B234A9644}" type="presOf" srcId="{82ED9815-0689-437F-AB55-8011A9589219}" destId="{80C6CD21-4D30-4F02-A5E3-108A4E386C2A}" srcOrd="1" destOrd="0" presId="urn:microsoft.com/office/officeart/2005/8/layout/hList7"/>
    <dgm:cxn modelId="{2E1A1579-A6BA-476F-822B-86009E26C1D5}" srcId="{76CDA518-BC6C-454C-8425-289DBEFA6303}" destId="{87EBC7B2-62CC-4F4D-B8F1-6913234E01AB}" srcOrd="6" destOrd="0" parTransId="{792074DA-5FA9-4FC5-82A0-319076547753}" sibTransId="{B3C296FB-3485-4B9E-A81F-C9229475D8E6}"/>
    <dgm:cxn modelId="{7AC4B77A-DAFF-4FBE-9270-9429405FB40E}" type="presOf" srcId="{91B44C06-EF03-4B80-B764-56D43105AB17}" destId="{1F0423FB-D68E-4585-AD64-427F976129F3}" srcOrd="0" destOrd="0" presId="urn:microsoft.com/office/officeart/2005/8/layout/hList7"/>
    <dgm:cxn modelId="{9E22D085-E0E9-4B1C-8A6A-C57206DF8895}" type="presOf" srcId="{5DE23A1F-B828-4AED-93AF-CB385BE40F90}" destId="{620747C8-B56B-4616-9A1D-BDC76FE2232C}" srcOrd="0" destOrd="0" presId="urn:microsoft.com/office/officeart/2005/8/layout/hList7"/>
    <dgm:cxn modelId="{9DE9A892-2074-4CBF-98B0-745517EADAE5}" type="presOf" srcId="{5DE23A1F-B828-4AED-93AF-CB385BE40F90}" destId="{597A3276-0637-471F-8C39-62B3791F94E7}" srcOrd="1" destOrd="0" presId="urn:microsoft.com/office/officeart/2005/8/layout/hList7"/>
    <dgm:cxn modelId="{36624C9E-C7BB-44F8-92F8-AF4B1AF6A923}" type="presOf" srcId="{312AC8EC-3989-4E6B-A34C-4A44971F8422}" destId="{D27D4B50-EAD1-4E28-BB95-5202D94609AD}" srcOrd="1" destOrd="0" presId="urn:microsoft.com/office/officeart/2005/8/layout/hList7"/>
    <dgm:cxn modelId="{9E31DBA0-E939-49A6-A6BC-57FBA271E74D}" srcId="{76CDA518-BC6C-454C-8425-289DBEFA6303}" destId="{EDE82B6F-CA32-4C6B-8BFB-B30D12284093}" srcOrd="1" destOrd="0" parTransId="{9B21EF5D-1347-4E9C-B71F-5BDA8B9DA602}" sibTransId="{4B7087D8-60F7-45B3-90E8-83EEE7316E5B}"/>
    <dgm:cxn modelId="{5EE004A5-3774-4BB1-B9EC-EDCC333FB895}" srcId="{76CDA518-BC6C-454C-8425-289DBEFA6303}" destId="{DA761F70-B11F-4EA6-915D-15ADF7DDBA23}" srcOrd="5" destOrd="0" parTransId="{205211D0-56BC-42B4-8B39-5E0986F07326}" sibTransId="{8B7B9245-1212-4EA2-8DBA-AB21D24D994E}"/>
    <dgm:cxn modelId="{9A3F4BAA-79D8-469B-B567-9488E3562F84}" type="presOf" srcId="{87EBC7B2-62CC-4F4D-B8F1-6913234E01AB}" destId="{EFEA8269-3FA8-4E67-A41C-D7364A1F0F81}" srcOrd="1" destOrd="0" presId="urn:microsoft.com/office/officeart/2005/8/layout/hList7"/>
    <dgm:cxn modelId="{8DB8FAB8-F8BE-4232-8E1A-61CBAFE1B3A6}" srcId="{76CDA518-BC6C-454C-8425-289DBEFA6303}" destId="{82ED9815-0689-437F-AB55-8011A9589219}" srcOrd="0" destOrd="0" parTransId="{CA69EC14-8F26-4324-9465-B228833C3D9E}" sibTransId="{095AE3E2-7CB6-43CA-A532-FBE35E2C2239}"/>
    <dgm:cxn modelId="{248B32C3-2711-45FB-A7E4-F6788733167D}" type="presOf" srcId="{DA761F70-B11F-4EA6-915D-15ADF7DDBA23}" destId="{3A3CCAAA-9391-4727-92C0-D8017A0163A3}" srcOrd="1" destOrd="0" presId="urn:microsoft.com/office/officeart/2005/8/layout/hList7"/>
    <dgm:cxn modelId="{A189E8C8-377C-4E7D-A34C-EF786E666C7D}" type="presOf" srcId="{15FAF609-EF06-4219-A9A5-579532B2B0F5}" destId="{7A28B743-5308-49B7-A36D-077D307978EA}" srcOrd="1" destOrd="0" presId="urn:microsoft.com/office/officeart/2005/8/layout/hList7"/>
    <dgm:cxn modelId="{B23DACD6-8113-4336-8719-9839AF4B1795}" type="presOf" srcId="{76CDA518-BC6C-454C-8425-289DBEFA6303}" destId="{700DEE2E-009E-4920-8919-3EBA1BD25605}" srcOrd="0" destOrd="0" presId="urn:microsoft.com/office/officeart/2005/8/layout/hList7"/>
    <dgm:cxn modelId="{FAA028D7-1DE7-4442-9490-EEB6E1171220}" type="presOf" srcId="{23117442-D303-468D-9B1A-74E04914477C}" destId="{92BB5058-E676-44FD-8396-B1C6E9350E2F}" srcOrd="0" destOrd="0" presId="urn:microsoft.com/office/officeart/2005/8/layout/hList7"/>
    <dgm:cxn modelId="{52FD1BD9-942B-42FC-89C4-CA1C6D6A324F}" type="presOf" srcId="{82ED9815-0689-437F-AB55-8011A9589219}" destId="{33027701-4552-4E82-B8B5-201818F384E1}" srcOrd="0" destOrd="0" presId="urn:microsoft.com/office/officeart/2005/8/layout/hList7"/>
    <dgm:cxn modelId="{EF3EC2E4-CF1B-43F2-BD80-5F80F6C32568}" type="presOf" srcId="{6DF72718-445E-4FDC-B1E6-DF26AB44A9AF}" destId="{F67F770D-9EE3-448C-A8A4-D441C2B590E5}" srcOrd="0" destOrd="0" presId="urn:microsoft.com/office/officeart/2005/8/layout/hList7"/>
    <dgm:cxn modelId="{CA9346E7-D6F8-4EA2-9D92-51AAA605F8DD}" type="presOf" srcId="{0C927F58-D0E1-4B01-A6B6-C603E890F398}" destId="{9214762E-771B-4644-B4EF-48158964CAF7}" srcOrd="1" destOrd="0" presId="urn:microsoft.com/office/officeart/2005/8/layout/hList7"/>
    <dgm:cxn modelId="{815729E8-E25D-4A72-BD47-FE40CD2B80FE}" type="presOf" srcId="{167BF358-8434-4987-B85A-37964861114E}" destId="{0B0F9D5E-01B5-4D70-8912-3735DC726156}" srcOrd="1" destOrd="0" presId="urn:microsoft.com/office/officeart/2005/8/layout/hList7"/>
    <dgm:cxn modelId="{4E5399E9-945F-4B4C-8FE5-B460E55BC7AD}" type="presOf" srcId="{B3C296FB-3485-4B9E-A81F-C9229475D8E6}" destId="{A1BE973D-2666-428F-968A-6FB64469B94A}" srcOrd="0" destOrd="0" presId="urn:microsoft.com/office/officeart/2005/8/layout/hList7"/>
    <dgm:cxn modelId="{703063F1-FCA8-493B-B8AE-11DB8560AFD4}" type="presOf" srcId="{15FAF609-EF06-4219-A9A5-579532B2B0F5}" destId="{6C212EEF-C90E-4A39-8624-2778E48E4BE0}" srcOrd="0" destOrd="0" presId="urn:microsoft.com/office/officeart/2005/8/layout/hList7"/>
    <dgm:cxn modelId="{57F181F1-6B71-4EAF-824A-3C3569D63AC5}" srcId="{76CDA518-BC6C-454C-8425-289DBEFA6303}" destId="{5DE23A1F-B828-4AED-93AF-CB385BE40F90}" srcOrd="7" destOrd="0" parTransId="{AC415565-C001-469D-988D-42CCD55DFDCC}" sibTransId="{4F72BF1C-5C6D-4106-A1C4-ECB77BA1216C}"/>
    <dgm:cxn modelId="{05E35DFB-AF70-4C1D-96C7-B8BC87201543}" type="presOf" srcId="{4F7AD0EE-0E26-4017-9F94-86272D93EFC3}" destId="{8D07021B-273A-4B9A-9F4E-3DC526DA65BD}" srcOrd="1" destOrd="0" presId="urn:microsoft.com/office/officeart/2005/8/layout/hList7"/>
    <dgm:cxn modelId="{C49DCCFE-1215-498E-A1C6-A1A823895249}" type="presOf" srcId="{8B7B9245-1212-4EA2-8DBA-AB21D24D994E}" destId="{1BFDB655-8D21-4995-B102-9474CBAFCA39}" srcOrd="0" destOrd="0" presId="urn:microsoft.com/office/officeart/2005/8/layout/hList7"/>
    <dgm:cxn modelId="{66403882-303E-4DBA-9699-723003DCA811}" type="presParOf" srcId="{700DEE2E-009E-4920-8919-3EBA1BD25605}" destId="{6CA53C31-027B-47B6-99A7-1B4548807CCF}" srcOrd="0" destOrd="0" presId="urn:microsoft.com/office/officeart/2005/8/layout/hList7"/>
    <dgm:cxn modelId="{B21CE3E0-C884-4071-8CF9-BB24C702A3A3}" type="presParOf" srcId="{700DEE2E-009E-4920-8919-3EBA1BD25605}" destId="{474004DD-83D6-490F-8C13-1D7113C388B6}" srcOrd="1" destOrd="0" presId="urn:microsoft.com/office/officeart/2005/8/layout/hList7"/>
    <dgm:cxn modelId="{576714EA-F462-4ED6-A2E0-876FC6A1C845}" type="presParOf" srcId="{474004DD-83D6-490F-8C13-1D7113C388B6}" destId="{1596B23E-FF3A-4F13-8B81-DB82401CB8A2}" srcOrd="0" destOrd="0" presId="urn:microsoft.com/office/officeart/2005/8/layout/hList7"/>
    <dgm:cxn modelId="{ADB3E9FF-1F6E-4560-97E7-BA3ED5CC3BF9}" type="presParOf" srcId="{1596B23E-FF3A-4F13-8B81-DB82401CB8A2}" destId="{33027701-4552-4E82-B8B5-201818F384E1}" srcOrd="0" destOrd="0" presId="urn:microsoft.com/office/officeart/2005/8/layout/hList7"/>
    <dgm:cxn modelId="{CD3ED116-738E-4F22-8EA0-8DB8380FF554}" type="presParOf" srcId="{1596B23E-FF3A-4F13-8B81-DB82401CB8A2}" destId="{80C6CD21-4D30-4F02-A5E3-108A4E386C2A}" srcOrd="1" destOrd="0" presId="urn:microsoft.com/office/officeart/2005/8/layout/hList7"/>
    <dgm:cxn modelId="{7BAE6B39-95C9-4FC9-857C-00F0D6EFBCF7}" type="presParOf" srcId="{1596B23E-FF3A-4F13-8B81-DB82401CB8A2}" destId="{76216FFC-B42E-47B5-BEF6-E584E61758BE}" srcOrd="2" destOrd="0" presId="urn:microsoft.com/office/officeart/2005/8/layout/hList7"/>
    <dgm:cxn modelId="{58F46BE4-B062-43B3-BDE6-367C05645391}" type="presParOf" srcId="{1596B23E-FF3A-4F13-8B81-DB82401CB8A2}" destId="{0304F202-A9F3-479D-BEB1-3ABB9CCAFAF9}" srcOrd="3" destOrd="0" presId="urn:microsoft.com/office/officeart/2005/8/layout/hList7"/>
    <dgm:cxn modelId="{4A140DCC-F06D-45F8-95F1-717FE5C1855A}" type="presParOf" srcId="{474004DD-83D6-490F-8C13-1D7113C388B6}" destId="{B403F713-81E6-4AE7-B3A1-1A307AF769A8}" srcOrd="1" destOrd="0" presId="urn:microsoft.com/office/officeart/2005/8/layout/hList7"/>
    <dgm:cxn modelId="{739EE2BA-509C-41D9-86BC-778E57F80E3B}" type="presParOf" srcId="{474004DD-83D6-490F-8C13-1D7113C388B6}" destId="{B9908DC9-75CD-470F-86E2-F7B565FA29D9}" srcOrd="2" destOrd="0" presId="urn:microsoft.com/office/officeart/2005/8/layout/hList7"/>
    <dgm:cxn modelId="{77B5E5A5-E487-46A5-B2F2-FA2FD213398D}" type="presParOf" srcId="{B9908DC9-75CD-470F-86E2-F7B565FA29D9}" destId="{FA06BBCE-464F-4266-B09B-D42E3ACE62C5}" srcOrd="0" destOrd="0" presId="urn:microsoft.com/office/officeart/2005/8/layout/hList7"/>
    <dgm:cxn modelId="{3669B955-F869-4689-9990-748586B2BF9D}" type="presParOf" srcId="{B9908DC9-75CD-470F-86E2-F7B565FA29D9}" destId="{4010F67F-62A0-45F8-9086-6325303267DE}" srcOrd="1" destOrd="0" presId="urn:microsoft.com/office/officeart/2005/8/layout/hList7"/>
    <dgm:cxn modelId="{6E801378-E0C0-4ADD-9F21-8E674A2EE1DB}" type="presParOf" srcId="{B9908DC9-75CD-470F-86E2-F7B565FA29D9}" destId="{BA70FC0A-0E40-43D4-9CED-0E9CD2687E95}" srcOrd="2" destOrd="0" presId="urn:microsoft.com/office/officeart/2005/8/layout/hList7"/>
    <dgm:cxn modelId="{01ABC13A-4364-45E2-858D-86FABCB82333}" type="presParOf" srcId="{B9908DC9-75CD-470F-86E2-F7B565FA29D9}" destId="{AF799562-D0FE-4304-8CBE-F6EBFAE4013A}" srcOrd="3" destOrd="0" presId="urn:microsoft.com/office/officeart/2005/8/layout/hList7"/>
    <dgm:cxn modelId="{1398982A-7E5E-4B53-B7F6-C7AE4EC43CDA}" type="presParOf" srcId="{474004DD-83D6-490F-8C13-1D7113C388B6}" destId="{620E0897-60F4-4FE7-BB5B-EC1118AD18C4}" srcOrd="3" destOrd="0" presId="urn:microsoft.com/office/officeart/2005/8/layout/hList7"/>
    <dgm:cxn modelId="{0C2C912C-2644-4E66-84B1-678A2933A000}" type="presParOf" srcId="{474004DD-83D6-490F-8C13-1D7113C388B6}" destId="{D8032356-C94D-4EB5-BD43-52AF1F0DC0DA}" srcOrd="4" destOrd="0" presId="urn:microsoft.com/office/officeart/2005/8/layout/hList7"/>
    <dgm:cxn modelId="{ACA8A327-9C8E-48CA-A1A4-47FCEA08AED4}" type="presParOf" srcId="{D8032356-C94D-4EB5-BD43-52AF1F0DC0DA}" destId="{991FE780-09B4-437E-87F1-633B9F17E51A}" srcOrd="0" destOrd="0" presId="urn:microsoft.com/office/officeart/2005/8/layout/hList7"/>
    <dgm:cxn modelId="{3E8D3153-4902-4375-B1B4-02C8FC7C3773}" type="presParOf" srcId="{D8032356-C94D-4EB5-BD43-52AF1F0DC0DA}" destId="{9214762E-771B-4644-B4EF-48158964CAF7}" srcOrd="1" destOrd="0" presId="urn:microsoft.com/office/officeart/2005/8/layout/hList7"/>
    <dgm:cxn modelId="{7A22D462-C0CB-492D-B8E6-D6C66F58E294}" type="presParOf" srcId="{D8032356-C94D-4EB5-BD43-52AF1F0DC0DA}" destId="{FB25865C-F5C6-44CB-B4D2-3814AA594E66}" srcOrd="2" destOrd="0" presId="urn:microsoft.com/office/officeart/2005/8/layout/hList7"/>
    <dgm:cxn modelId="{3F793554-E02B-4EED-9870-85B933AC3EC9}" type="presParOf" srcId="{D8032356-C94D-4EB5-BD43-52AF1F0DC0DA}" destId="{069CDC01-BE12-484D-9486-671E87A5E1A9}" srcOrd="3" destOrd="0" presId="urn:microsoft.com/office/officeart/2005/8/layout/hList7"/>
    <dgm:cxn modelId="{159B6F88-28B4-45BC-89E8-3CCC2E681A7B}" type="presParOf" srcId="{474004DD-83D6-490F-8C13-1D7113C388B6}" destId="{1F0423FB-D68E-4585-AD64-427F976129F3}" srcOrd="5" destOrd="0" presId="urn:microsoft.com/office/officeart/2005/8/layout/hList7"/>
    <dgm:cxn modelId="{0F1ACEAF-F5E4-4E22-A734-2CAFC017B0F5}" type="presParOf" srcId="{474004DD-83D6-490F-8C13-1D7113C388B6}" destId="{67FA1698-9E24-4229-A2FA-F4674B67919C}" srcOrd="6" destOrd="0" presId="urn:microsoft.com/office/officeart/2005/8/layout/hList7"/>
    <dgm:cxn modelId="{BFF05C29-CB5D-4D76-8A86-F26D6D98F497}" type="presParOf" srcId="{67FA1698-9E24-4229-A2FA-F4674B67919C}" destId="{2E70E187-B08A-486D-8A45-C8A232CC337A}" srcOrd="0" destOrd="0" presId="urn:microsoft.com/office/officeart/2005/8/layout/hList7"/>
    <dgm:cxn modelId="{57EA0B2B-A5B4-40B9-AAFA-69AAD083ECF7}" type="presParOf" srcId="{67FA1698-9E24-4229-A2FA-F4674B67919C}" destId="{0B0F9D5E-01B5-4D70-8912-3735DC726156}" srcOrd="1" destOrd="0" presId="urn:microsoft.com/office/officeart/2005/8/layout/hList7"/>
    <dgm:cxn modelId="{B2C9B959-64C7-4AD9-8B93-9A3DAB8F01EF}" type="presParOf" srcId="{67FA1698-9E24-4229-A2FA-F4674B67919C}" destId="{FC7B3C5D-EC91-4467-AF60-0E5515B36ED2}" srcOrd="2" destOrd="0" presId="urn:microsoft.com/office/officeart/2005/8/layout/hList7"/>
    <dgm:cxn modelId="{91981C83-5779-402E-911B-650A1A3F4753}" type="presParOf" srcId="{67FA1698-9E24-4229-A2FA-F4674B67919C}" destId="{640B4EA2-5D13-4CA1-86A9-3221B0994580}" srcOrd="3" destOrd="0" presId="urn:microsoft.com/office/officeart/2005/8/layout/hList7"/>
    <dgm:cxn modelId="{ECAA67DF-CA90-43D9-9DB1-6F1A74162E92}" type="presParOf" srcId="{474004DD-83D6-490F-8C13-1D7113C388B6}" destId="{92BB5058-E676-44FD-8396-B1C6E9350E2F}" srcOrd="7" destOrd="0" presId="urn:microsoft.com/office/officeart/2005/8/layout/hList7"/>
    <dgm:cxn modelId="{3C7FFDC0-80FD-4C41-861C-CA7010089CD8}" type="presParOf" srcId="{474004DD-83D6-490F-8C13-1D7113C388B6}" destId="{44F6A7E9-A24E-43F1-8876-7D150D31E9D4}" srcOrd="8" destOrd="0" presId="urn:microsoft.com/office/officeart/2005/8/layout/hList7"/>
    <dgm:cxn modelId="{D98C04F7-3BE5-4957-A160-ECFCEBAA1206}" type="presParOf" srcId="{44F6A7E9-A24E-43F1-8876-7D150D31E9D4}" destId="{0F17CE07-4E74-4F15-86EB-6C6567CBA919}" srcOrd="0" destOrd="0" presId="urn:microsoft.com/office/officeart/2005/8/layout/hList7"/>
    <dgm:cxn modelId="{7B5F780B-4FA8-448F-BF8F-32E316FC322A}" type="presParOf" srcId="{44F6A7E9-A24E-43F1-8876-7D150D31E9D4}" destId="{8D07021B-273A-4B9A-9F4E-3DC526DA65BD}" srcOrd="1" destOrd="0" presId="urn:microsoft.com/office/officeart/2005/8/layout/hList7"/>
    <dgm:cxn modelId="{52BB9FE3-6F98-4F15-8CF5-CF6B851B8768}" type="presParOf" srcId="{44F6A7E9-A24E-43F1-8876-7D150D31E9D4}" destId="{D5E502C2-DE8D-4346-877A-9C40A3864E73}" srcOrd="2" destOrd="0" presId="urn:microsoft.com/office/officeart/2005/8/layout/hList7"/>
    <dgm:cxn modelId="{3E1C65BF-65DF-485C-9773-79176B2FEA13}" type="presParOf" srcId="{44F6A7E9-A24E-43F1-8876-7D150D31E9D4}" destId="{1722C8D5-9191-4617-9A5C-B2D813A9D915}" srcOrd="3" destOrd="0" presId="urn:microsoft.com/office/officeart/2005/8/layout/hList7"/>
    <dgm:cxn modelId="{F6D15635-6391-4AD5-A336-4B0919D2BDE9}" type="presParOf" srcId="{474004DD-83D6-490F-8C13-1D7113C388B6}" destId="{EBD88C52-2018-48D1-9314-C17CB78960E1}" srcOrd="9" destOrd="0" presId="urn:microsoft.com/office/officeart/2005/8/layout/hList7"/>
    <dgm:cxn modelId="{86F11F4F-4986-44B2-886B-ED889141033C}" type="presParOf" srcId="{474004DD-83D6-490F-8C13-1D7113C388B6}" destId="{0F54D2C3-2473-46B1-B62D-6D975835F768}" srcOrd="10" destOrd="0" presId="urn:microsoft.com/office/officeart/2005/8/layout/hList7"/>
    <dgm:cxn modelId="{1B46EDC0-1EFA-4404-867C-2DE321C3941C}" type="presParOf" srcId="{0F54D2C3-2473-46B1-B62D-6D975835F768}" destId="{7DF9CCCA-3B9D-4598-9B0D-5726972F0780}" srcOrd="0" destOrd="0" presId="urn:microsoft.com/office/officeart/2005/8/layout/hList7"/>
    <dgm:cxn modelId="{932D6225-ECA7-48A1-8AC3-E8391D5A6D67}" type="presParOf" srcId="{0F54D2C3-2473-46B1-B62D-6D975835F768}" destId="{3A3CCAAA-9391-4727-92C0-D8017A0163A3}" srcOrd="1" destOrd="0" presId="urn:microsoft.com/office/officeart/2005/8/layout/hList7"/>
    <dgm:cxn modelId="{6D5BE0D7-3A8A-4615-8013-C7014C3BB980}" type="presParOf" srcId="{0F54D2C3-2473-46B1-B62D-6D975835F768}" destId="{57AF0E7A-6E2A-4DFD-8782-FF6ACFBFE49A}" srcOrd="2" destOrd="0" presId="urn:microsoft.com/office/officeart/2005/8/layout/hList7"/>
    <dgm:cxn modelId="{6983BF68-DA04-47C2-872B-ED9741F91E89}" type="presParOf" srcId="{0F54D2C3-2473-46B1-B62D-6D975835F768}" destId="{0ED1F304-354B-4320-B27C-70A3951670CA}" srcOrd="3" destOrd="0" presId="urn:microsoft.com/office/officeart/2005/8/layout/hList7"/>
    <dgm:cxn modelId="{3DC5EE6C-13AE-448D-BC35-F9077B5F0D9F}" type="presParOf" srcId="{474004DD-83D6-490F-8C13-1D7113C388B6}" destId="{1BFDB655-8D21-4995-B102-9474CBAFCA39}" srcOrd="11" destOrd="0" presId="urn:microsoft.com/office/officeart/2005/8/layout/hList7"/>
    <dgm:cxn modelId="{8F64572C-707B-4316-8346-9E46ED72F008}" type="presParOf" srcId="{474004DD-83D6-490F-8C13-1D7113C388B6}" destId="{E3D4926D-D56C-4D55-82B1-FA30BBB9C0E6}" srcOrd="12" destOrd="0" presId="urn:microsoft.com/office/officeart/2005/8/layout/hList7"/>
    <dgm:cxn modelId="{52002706-CA26-4E3D-988D-5EF5CAD3E5A9}" type="presParOf" srcId="{E3D4926D-D56C-4D55-82B1-FA30BBB9C0E6}" destId="{1E2AF601-0E14-41E6-A130-E7A0A9003234}" srcOrd="0" destOrd="0" presId="urn:microsoft.com/office/officeart/2005/8/layout/hList7"/>
    <dgm:cxn modelId="{AB0A17C8-F40C-4C66-B3B1-FE7946E18ADF}" type="presParOf" srcId="{E3D4926D-D56C-4D55-82B1-FA30BBB9C0E6}" destId="{EFEA8269-3FA8-4E67-A41C-D7364A1F0F81}" srcOrd="1" destOrd="0" presId="urn:microsoft.com/office/officeart/2005/8/layout/hList7"/>
    <dgm:cxn modelId="{BB5D29CE-4D9B-4FE8-B68C-95EDF68E8100}" type="presParOf" srcId="{E3D4926D-D56C-4D55-82B1-FA30BBB9C0E6}" destId="{0EA924EF-8D1F-47B0-BF16-25A8EDEA9546}" srcOrd="2" destOrd="0" presId="urn:microsoft.com/office/officeart/2005/8/layout/hList7"/>
    <dgm:cxn modelId="{5301C4CD-C833-4852-85DF-E4E7F351527B}" type="presParOf" srcId="{E3D4926D-D56C-4D55-82B1-FA30BBB9C0E6}" destId="{92DE6F99-74F9-48AD-8F0A-3356A4758B7E}" srcOrd="3" destOrd="0" presId="urn:microsoft.com/office/officeart/2005/8/layout/hList7"/>
    <dgm:cxn modelId="{32C9FEE3-FF3F-42FB-94AF-6AC4184FCA5F}" type="presParOf" srcId="{474004DD-83D6-490F-8C13-1D7113C388B6}" destId="{A1BE973D-2666-428F-968A-6FB64469B94A}" srcOrd="13" destOrd="0" presId="urn:microsoft.com/office/officeart/2005/8/layout/hList7"/>
    <dgm:cxn modelId="{72F058A5-26DF-48B8-AD0E-38C631F67876}" type="presParOf" srcId="{474004DD-83D6-490F-8C13-1D7113C388B6}" destId="{FB0C6E0C-92BE-4A54-B44D-FD3B9DEFEEF5}" srcOrd="14" destOrd="0" presId="urn:microsoft.com/office/officeart/2005/8/layout/hList7"/>
    <dgm:cxn modelId="{B0AC9F55-4FF6-4068-AE6D-C934ED6BBA53}" type="presParOf" srcId="{FB0C6E0C-92BE-4A54-B44D-FD3B9DEFEEF5}" destId="{620747C8-B56B-4616-9A1D-BDC76FE2232C}" srcOrd="0" destOrd="0" presId="urn:microsoft.com/office/officeart/2005/8/layout/hList7"/>
    <dgm:cxn modelId="{3C3F168E-D671-4E08-A2ED-B89654CD24F3}" type="presParOf" srcId="{FB0C6E0C-92BE-4A54-B44D-FD3B9DEFEEF5}" destId="{597A3276-0637-471F-8C39-62B3791F94E7}" srcOrd="1" destOrd="0" presId="urn:microsoft.com/office/officeart/2005/8/layout/hList7"/>
    <dgm:cxn modelId="{27EA8704-AFA0-4ADA-92E3-E83C6782268A}" type="presParOf" srcId="{FB0C6E0C-92BE-4A54-B44D-FD3B9DEFEEF5}" destId="{0206AF53-D451-4267-AC81-68C6CC03F37B}" srcOrd="2" destOrd="0" presId="urn:microsoft.com/office/officeart/2005/8/layout/hList7"/>
    <dgm:cxn modelId="{16AD9D15-9178-457B-AEDE-DD7191634009}" type="presParOf" srcId="{FB0C6E0C-92BE-4A54-B44D-FD3B9DEFEEF5}" destId="{55472D87-4270-4864-9513-C4EF84F48593}" srcOrd="3" destOrd="0" presId="urn:microsoft.com/office/officeart/2005/8/layout/hList7"/>
    <dgm:cxn modelId="{F32EAFD5-1F1B-4AAF-8F05-5C2E795012EF}" type="presParOf" srcId="{474004DD-83D6-490F-8C13-1D7113C388B6}" destId="{180CC420-22A6-4967-BD0A-16B1BE5DD723}" srcOrd="15" destOrd="0" presId="urn:microsoft.com/office/officeart/2005/8/layout/hList7"/>
    <dgm:cxn modelId="{4505E924-BFF2-48B1-BFC8-4A12C750276B}" type="presParOf" srcId="{474004DD-83D6-490F-8C13-1D7113C388B6}" destId="{3209A560-3317-4B8E-947C-607FD3DF3066}" srcOrd="16" destOrd="0" presId="urn:microsoft.com/office/officeart/2005/8/layout/hList7"/>
    <dgm:cxn modelId="{6C64D894-0B16-414C-A0AD-3DBBA4BBB9CC}" type="presParOf" srcId="{3209A560-3317-4B8E-947C-607FD3DF3066}" destId="{6C212EEF-C90E-4A39-8624-2778E48E4BE0}" srcOrd="0" destOrd="0" presId="urn:microsoft.com/office/officeart/2005/8/layout/hList7"/>
    <dgm:cxn modelId="{D18A45E4-F0A5-4611-82BB-87D15304EEDE}" type="presParOf" srcId="{3209A560-3317-4B8E-947C-607FD3DF3066}" destId="{7A28B743-5308-49B7-A36D-077D307978EA}" srcOrd="1" destOrd="0" presId="urn:microsoft.com/office/officeart/2005/8/layout/hList7"/>
    <dgm:cxn modelId="{2D616029-4C72-4BB1-B0B9-0FF20143F3DF}" type="presParOf" srcId="{3209A560-3317-4B8E-947C-607FD3DF3066}" destId="{0401C330-83F7-4374-B0FE-4979745BF16D}" srcOrd="2" destOrd="0" presId="urn:microsoft.com/office/officeart/2005/8/layout/hList7"/>
    <dgm:cxn modelId="{98DF5B9A-D061-4470-8381-7C31CD34D816}" type="presParOf" srcId="{3209A560-3317-4B8E-947C-607FD3DF3066}" destId="{8B20BB08-94B1-48F9-9897-CB80CA7F6C0C}" srcOrd="3" destOrd="0" presId="urn:microsoft.com/office/officeart/2005/8/layout/hList7"/>
    <dgm:cxn modelId="{E8B4E76D-C3F5-4757-AC62-C9BE7DFE6675}" type="presParOf" srcId="{474004DD-83D6-490F-8C13-1D7113C388B6}" destId="{F67F770D-9EE3-448C-A8A4-D441C2B590E5}" srcOrd="17" destOrd="0" presId="urn:microsoft.com/office/officeart/2005/8/layout/hList7"/>
    <dgm:cxn modelId="{49984D9D-FCF4-423B-A68F-D56B759D228D}" type="presParOf" srcId="{474004DD-83D6-490F-8C13-1D7113C388B6}" destId="{DEE6476C-3C9B-4114-B5E6-B41D5B87BEDA}" srcOrd="18" destOrd="0" presId="urn:microsoft.com/office/officeart/2005/8/layout/hList7"/>
    <dgm:cxn modelId="{A7C0BC45-94A0-4472-BE9A-146783C8ED9D}" type="presParOf" srcId="{DEE6476C-3C9B-4114-B5E6-B41D5B87BEDA}" destId="{046C3189-9723-4D48-AB42-84F0840E98A7}" srcOrd="0" destOrd="0" presId="urn:microsoft.com/office/officeart/2005/8/layout/hList7"/>
    <dgm:cxn modelId="{F0794833-436C-4318-A147-A3D52A7C0E9C}" type="presParOf" srcId="{DEE6476C-3C9B-4114-B5E6-B41D5B87BEDA}" destId="{D27D4B50-EAD1-4E28-BB95-5202D94609AD}" srcOrd="1" destOrd="0" presId="urn:microsoft.com/office/officeart/2005/8/layout/hList7"/>
    <dgm:cxn modelId="{BDB11796-FF95-44AF-B1F0-EA6360747B0E}" type="presParOf" srcId="{DEE6476C-3C9B-4114-B5E6-B41D5B87BEDA}" destId="{7513BE1C-84BB-43A0-B14A-E852AFD3D884}" srcOrd="2" destOrd="0" presId="urn:microsoft.com/office/officeart/2005/8/layout/hList7"/>
    <dgm:cxn modelId="{D1FB12FD-85BD-4996-91D5-57AB2DAB9996}" type="presParOf" srcId="{DEE6476C-3C9B-4114-B5E6-B41D5B87BEDA}" destId="{A5E4E931-3070-4D12-BE4A-A7CFF054257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78A1B50-3C60-42D6-8D02-C73DE18D8CBF}" type="doc">
      <dgm:prSet loTypeId="urn:microsoft.com/office/officeart/2005/8/layout/vList5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0990625-6C20-4B99-98B7-20438CB2CB41}">
      <dgm:prSet custT="1"/>
      <dgm:spPr>
        <a:solidFill>
          <a:srgbClr val="002060"/>
        </a:solidFill>
      </dgm:spPr>
      <dgm:t>
        <a:bodyPr/>
        <a:lstStyle/>
        <a:p>
          <a:pPr rtl="0"/>
          <a:r>
            <a:rPr lang="en-US" sz="1800">
              <a:latin typeface="Arial" panose="020B0604020202020204" pitchFamily="34" charset="0"/>
              <a:cs typeface="Arial" panose="020B0604020202020204" pitchFamily="34" charset="0"/>
            </a:rPr>
            <a:t>Opportunities to Respond</a:t>
          </a:r>
        </a:p>
      </dgm:t>
    </dgm:pt>
    <dgm:pt modelId="{6D059EAB-4ACF-45DB-94AF-7014090EA0A5}" type="parTrans" cxnId="{309BE202-B8FF-45E7-ABB0-4C1987E7ED9B}">
      <dgm:prSet/>
      <dgm:spPr/>
      <dgm:t>
        <a:bodyPr/>
        <a:lstStyle/>
        <a:p>
          <a:endParaRPr lang="en-US"/>
        </a:p>
      </dgm:t>
    </dgm:pt>
    <dgm:pt modelId="{3B51C525-4EAD-4F79-A9BE-2B60C86CC7F7}" type="sibTrans" cxnId="{309BE202-B8FF-45E7-ABB0-4C1987E7ED9B}">
      <dgm:prSet/>
      <dgm:spPr/>
      <dgm:t>
        <a:bodyPr/>
        <a:lstStyle/>
        <a:p>
          <a:endParaRPr lang="en-US"/>
        </a:p>
      </dgm:t>
    </dgm:pt>
    <dgm:pt modelId="{BC9FEE50-A49E-47FB-A380-9F865D875D29}">
      <dgm:prSet custT="1"/>
      <dgm:spPr>
        <a:solidFill>
          <a:srgbClr val="002060"/>
        </a:solidFill>
      </dgm:spPr>
      <dgm:t>
        <a:bodyPr/>
        <a:lstStyle/>
        <a:p>
          <a:pPr rtl="0"/>
          <a:r>
            <a:rPr lang="en-US" sz="1800">
              <a:latin typeface="Arial" panose="020B0604020202020204" pitchFamily="34" charset="0"/>
              <a:cs typeface="Arial" panose="020B0604020202020204" pitchFamily="34" charset="0"/>
            </a:rPr>
            <a:t>Behavior Specific Praise</a:t>
          </a:r>
        </a:p>
      </dgm:t>
    </dgm:pt>
    <dgm:pt modelId="{F7FF4C08-44F6-4583-9B2F-4B9A6EE4BF90}" type="parTrans" cxnId="{D2C2593F-8752-4A47-AC13-C26618E4839B}">
      <dgm:prSet/>
      <dgm:spPr/>
      <dgm:t>
        <a:bodyPr/>
        <a:lstStyle/>
        <a:p>
          <a:endParaRPr lang="en-US"/>
        </a:p>
      </dgm:t>
    </dgm:pt>
    <dgm:pt modelId="{0039BB32-578E-476E-BE0D-FBC07E1CB52B}" type="sibTrans" cxnId="{D2C2593F-8752-4A47-AC13-C26618E4839B}">
      <dgm:prSet/>
      <dgm:spPr/>
      <dgm:t>
        <a:bodyPr/>
        <a:lstStyle/>
        <a:p>
          <a:endParaRPr lang="en-US"/>
        </a:p>
      </dgm:t>
    </dgm:pt>
    <dgm:pt modelId="{9A114D5B-8704-42C2-A740-F6889778B042}">
      <dgm:prSet/>
      <dgm:spPr>
        <a:solidFill>
          <a:srgbClr val="002060"/>
        </a:solidFill>
      </dgm:spPr>
      <dgm:t>
        <a:bodyPr/>
        <a:lstStyle/>
        <a:p>
          <a:pPr rtl="0"/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Active Supervision</a:t>
          </a:r>
        </a:p>
      </dgm:t>
    </dgm:pt>
    <dgm:pt modelId="{C7988CDD-8DA8-4488-BC58-EA68ADEC5125}" type="parTrans" cxnId="{9D55DFE7-5C8A-45D6-BF05-0A58D585D1AA}">
      <dgm:prSet/>
      <dgm:spPr/>
      <dgm:t>
        <a:bodyPr/>
        <a:lstStyle/>
        <a:p>
          <a:endParaRPr lang="en-US"/>
        </a:p>
      </dgm:t>
    </dgm:pt>
    <dgm:pt modelId="{5D4488A3-77DD-4726-B219-8E90BDC101A3}" type="sibTrans" cxnId="{9D55DFE7-5C8A-45D6-BF05-0A58D585D1AA}">
      <dgm:prSet/>
      <dgm:spPr/>
      <dgm:t>
        <a:bodyPr/>
        <a:lstStyle/>
        <a:p>
          <a:endParaRPr lang="en-US"/>
        </a:p>
      </dgm:t>
    </dgm:pt>
    <dgm:pt modelId="{5A9C3794-08DF-4C1F-83CA-9792A3EB4232}">
      <dgm:prSet/>
      <dgm:spPr>
        <a:solidFill>
          <a:srgbClr val="002060"/>
        </a:solidFill>
      </dgm:spPr>
      <dgm:t>
        <a:bodyPr/>
        <a:lstStyle/>
        <a:p>
          <a:pPr rtl="0"/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Instructional Feedback</a:t>
          </a:r>
        </a:p>
      </dgm:t>
    </dgm:pt>
    <dgm:pt modelId="{55F68E33-9C2E-4DF7-886A-4AD5B60ED874}" type="parTrans" cxnId="{2DF9F160-6C22-4F0F-BAEE-7BDD4395C785}">
      <dgm:prSet/>
      <dgm:spPr/>
      <dgm:t>
        <a:bodyPr/>
        <a:lstStyle/>
        <a:p>
          <a:endParaRPr lang="en-US"/>
        </a:p>
      </dgm:t>
    </dgm:pt>
    <dgm:pt modelId="{123265CC-44EF-42A4-924E-868630532188}" type="sibTrans" cxnId="{2DF9F160-6C22-4F0F-BAEE-7BDD4395C785}">
      <dgm:prSet/>
      <dgm:spPr/>
      <dgm:t>
        <a:bodyPr/>
        <a:lstStyle/>
        <a:p>
          <a:endParaRPr lang="en-US"/>
        </a:p>
      </dgm:t>
    </dgm:pt>
    <dgm:pt modelId="{97C19854-8D93-4D5B-AD38-11B3F90931C7}">
      <dgm:prSet/>
      <dgm:spPr>
        <a:solidFill>
          <a:srgbClr val="002060"/>
        </a:solidFill>
      </dgm:spPr>
      <dgm:t>
        <a:bodyPr/>
        <a:lstStyle/>
        <a:p>
          <a:pPr rtl="0"/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High </a:t>
          </a:r>
          <a:r>
            <a:rPr lang="en-US" i="1">
              <a:latin typeface="Arial" panose="020B0604020202020204" pitchFamily="34" charset="0"/>
              <a:cs typeface="Arial" panose="020B0604020202020204" pitchFamily="34" charset="0"/>
            </a:rPr>
            <a:t>p</a:t>
          </a:r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 Requests</a:t>
          </a:r>
        </a:p>
      </dgm:t>
    </dgm:pt>
    <dgm:pt modelId="{065FF2C6-D878-4C8B-854F-C5609E8EE5FB}" type="parTrans" cxnId="{B8E2C50C-0671-4E38-B717-07F28877A277}">
      <dgm:prSet/>
      <dgm:spPr/>
      <dgm:t>
        <a:bodyPr/>
        <a:lstStyle/>
        <a:p>
          <a:endParaRPr lang="en-US"/>
        </a:p>
      </dgm:t>
    </dgm:pt>
    <dgm:pt modelId="{39501ED1-A945-4652-AD0E-F672107BE88A}" type="sibTrans" cxnId="{B8E2C50C-0671-4E38-B717-07F28877A277}">
      <dgm:prSet/>
      <dgm:spPr/>
      <dgm:t>
        <a:bodyPr/>
        <a:lstStyle/>
        <a:p>
          <a:endParaRPr lang="en-US"/>
        </a:p>
      </dgm:t>
    </dgm:pt>
    <dgm:pt modelId="{7834EA0E-144B-4EE3-8D88-368ADC64C68D}">
      <dgm:prSet/>
      <dgm:spPr>
        <a:solidFill>
          <a:srgbClr val="002060"/>
        </a:solidFill>
      </dgm:spPr>
      <dgm:t>
        <a:bodyPr/>
        <a:lstStyle/>
        <a:p>
          <a:pPr rtl="0"/>
          <a:r>
            <a:rPr lang="en-US" err="1">
              <a:latin typeface="Arial" panose="020B0604020202020204" pitchFamily="34" charset="0"/>
              <a:cs typeface="Arial" panose="020B0604020202020204" pitchFamily="34" charset="0"/>
            </a:rPr>
            <a:t>Precorrection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F5BAC7-2B74-4A09-A91E-45B7C26EC758}" type="parTrans" cxnId="{AEC99D75-83DB-42EF-8257-0EE4A64710CF}">
      <dgm:prSet/>
      <dgm:spPr/>
      <dgm:t>
        <a:bodyPr/>
        <a:lstStyle/>
        <a:p>
          <a:endParaRPr lang="en-US"/>
        </a:p>
      </dgm:t>
    </dgm:pt>
    <dgm:pt modelId="{2EBAC7FA-0F56-4A60-80CF-CCDBE31AA75C}" type="sibTrans" cxnId="{AEC99D75-83DB-42EF-8257-0EE4A64710CF}">
      <dgm:prSet/>
      <dgm:spPr/>
      <dgm:t>
        <a:bodyPr/>
        <a:lstStyle/>
        <a:p>
          <a:endParaRPr lang="en-US"/>
        </a:p>
      </dgm:t>
    </dgm:pt>
    <dgm:pt modelId="{86BC630E-598B-4B57-A045-93214A5EAE4F}">
      <dgm:prSet/>
      <dgm:spPr>
        <a:solidFill>
          <a:srgbClr val="002060"/>
        </a:solidFill>
      </dgm:spPr>
      <dgm:t>
        <a:bodyPr/>
        <a:lstStyle/>
        <a:p>
          <a:pPr rtl="0"/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Incorporating Choice</a:t>
          </a:r>
        </a:p>
      </dgm:t>
    </dgm:pt>
    <dgm:pt modelId="{ABE52C9B-F9E0-4788-B850-157DC9581252}" type="parTrans" cxnId="{96654E5D-689A-472D-93DE-28E039C7EF48}">
      <dgm:prSet/>
      <dgm:spPr/>
      <dgm:t>
        <a:bodyPr/>
        <a:lstStyle/>
        <a:p>
          <a:endParaRPr lang="en-US"/>
        </a:p>
      </dgm:t>
    </dgm:pt>
    <dgm:pt modelId="{2AB24083-DA11-4F52-8304-8B96154A2D8C}" type="sibTrans" cxnId="{96654E5D-689A-472D-93DE-28E039C7EF48}">
      <dgm:prSet/>
      <dgm:spPr/>
      <dgm:t>
        <a:bodyPr/>
        <a:lstStyle/>
        <a:p>
          <a:endParaRPr lang="en-US"/>
        </a:p>
      </dgm:t>
    </dgm:pt>
    <dgm:pt modelId="{B6149209-5B9C-4EAF-B18F-8B3D291FCA10}" type="pres">
      <dgm:prSet presAssocID="{478A1B50-3C60-42D6-8D02-C73DE18D8CBF}" presName="Name0" presStyleCnt="0">
        <dgm:presLayoutVars>
          <dgm:dir/>
          <dgm:animLvl val="lvl"/>
          <dgm:resizeHandles val="exact"/>
        </dgm:presLayoutVars>
      </dgm:prSet>
      <dgm:spPr/>
    </dgm:pt>
    <dgm:pt modelId="{1E23ADDF-B7E2-4971-B18C-3757ED81CFD1}" type="pres">
      <dgm:prSet presAssocID="{C0990625-6C20-4B99-98B7-20438CB2CB41}" presName="linNode" presStyleCnt="0"/>
      <dgm:spPr/>
    </dgm:pt>
    <dgm:pt modelId="{27971B27-75AC-4129-B5BB-DA351481B1E2}" type="pres">
      <dgm:prSet presAssocID="{C0990625-6C20-4B99-98B7-20438CB2CB41}" presName="parentText" presStyleLbl="node1" presStyleIdx="0" presStyleCnt="7" custAng="0" custScaleX="148733" custLinFactNeighborX="274" custLinFactNeighborY="16328">
        <dgm:presLayoutVars>
          <dgm:chMax val="1"/>
          <dgm:bulletEnabled val="1"/>
        </dgm:presLayoutVars>
      </dgm:prSet>
      <dgm:spPr/>
    </dgm:pt>
    <dgm:pt modelId="{7CB2FD17-6073-4C09-90CF-034C32B5EA33}" type="pres">
      <dgm:prSet presAssocID="{3B51C525-4EAD-4F79-A9BE-2B60C86CC7F7}" presName="sp" presStyleCnt="0"/>
      <dgm:spPr/>
    </dgm:pt>
    <dgm:pt modelId="{BFF9C82D-6BF2-42A9-B826-4BC4BEAC507F}" type="pres">
      <dgm:prSet presAssocID="{BC9FEE50-A49E-47FB-A380-9F865D875D29}" presName="linNode" presStyleCnt="0"/>
      <dgm:spPr/>
    </dgm:pt>
    <dgm:pt modelId="{56EA9667-E871-4288-8F4B-014EDE7B9C5A}" type="pres">
      <dgm:prSet presAssocID="{BC9FEE50-A49E-47FB-A380-9F865D875D29}" presName="parentText" presStyleLbl="node1" presStyleIdx="1" presStyleCnt="7" custScaleX="148733" custLinFactNeighborX="274" custLinFactNeighborY="9668">
        <dgm:presLayoutVars>
          <dgm:chMax val="1"/>
          <dgm:bulletEnabled val="1"/>
        </dgm:presLayoutVars>
      </dgm:prSet>
      <dgm:spPr/>
    </dgm:pt>
    <dgm:pt modelId="{DE8BADD8-59EE-4978-A560-803B9DA8D193}" type="pres">
      <dgm:prSet presAssocID="{0039BB32-578E-476E-BE0D-FBC07E1CB52B}" presName="sp" presStyleCnt="0"/>
      <dgm:spPr/>
    </dgm:pt>
    <dgm:pt modelId="{2E14501C-744A-4A20-B5A2-71330A2FE753}" type="pres">
      <dgm:prSet presAssocID="{9A114D5B-8704-42C2-A740-F6889778B042}" presName="linNode" presStyleCnt="0"/>
      <dgm:spPr/>
    </dgm:pt>
    <dgm:pt modelId="{762B536A-87C4-4D69-B2F0-1832EBB0EB7F}" type="pres">
      <dgm:prSet presAssocID="{9A114D5B-8704-42C2-A740-F6889778B042}" presName="parentText" presStyleLbl="node1" presStyleIdx="2" presStyleCnt="7" custScaleX="151704" custLinFactNeighborX="1028" custLinFactNeighborY="-1089">
        <dgm:presLayoutVars>
          <dgm:chMax val="1"/>
          <dgm:bulletEnabled val="1"/>
        </dgm:presLayoutVars>
      </dgm:prSet>
      <dgm:spPr/>
    </dgm:pt>
    <dgm:pt modelId="{462B16AA-7DCE-4582-B7C5-4F0FA59B40DB}" type="pres">
      <dgm:prSet presAssocID="{5D4488A3-77DD-4726-B219-8E90BDC101A3}" presName="sp" presStyleCnt="0"/>
      <dgm:spPr/>
    </dgm:pt>
    <dgm:pt modelId="{6C0F202A-B764-4E0E-88EF-D213FFFBCB08}" type="pres">
      <dgm:prSet presAssocID="{5A9C3794-08DF-4C1F-83CA-9792A3EB4232}" presName="linNode" presStyleCnt="0"/>
      <dgm:spPr/>
    </dgm:pt>
    <dgm:pt modelId="{88030163-1A97-4855-9793-1A9D116F0034}" type="pres">
      <dgm:prSet presAssocID="{5A9C3794-08DF-4C1F-83CA-9792A3EB4232}" presName="parentText" presStyleLbl="node1" presStyleIdx="3" presStyleCnt="7" custScaleX="151072">
        <dgm:presLayoutVars>
          <dgm:chMax val="1"/>
          <dgm:bulletEnabled val="1"/>
        </dgm:presLayoutVars>
      </dgm:prSet>
      <dgm:spPr/>
    </dgm:pt>
    <dgm:pt modelId="{7DC79C5A-9FD8-460C-B641-6F69662B3E8C}" type="pres">
      <dgm:prSet presAssocID="{123265CC-44EF-42A4-924E-868630532188}" presName="sp" presStyleCnt="0"/>
      <dgm:spPr/>
    </dgm:pt>
    <dgm:pt modelId="{E724F6F5-A2F1-4506-929B-B4DD351D269A}" type="pres">
      <dgm:prSet presAssocID="{97C19854-8D93-4D5B-AD38-11B3F90931C7}" presName="linNode" presStyleCnt="0"/>
      <dgm:spPr/>
    </dgm:pt>
    <dgm:pt modelId="{34DA06A9-F990-4119-8C56-60C2A50109B7}" type="pres">
      <dgm:prSet presAssocID="{97C19854-8D93-4D5B-AD38-11B3F90931C7}" presName="parentText" presStyleLbl="node1" presStyleIdx="4" presStyleCnt="7" custScaleX="151073">
        <dgm:presLayoutVars>
          <dgm:chMax val="1"/>
          <dgm:bulletEnabled val="1"/>
        </dgm:presLayoutVars>
      </dgm:prSet>
      <dgm:spPr/>
    </dgm:pt>
    <dgm:pt modelId="{4D680838-233C-45DC-9153-DCA6B7FDC25F}" type="pres">
      <dgm:prSet presAssocID="{39501ED1-A945-4652-AD0E-F672107BE88A}" presName="sp" presStyleCnt="0"/>
      <dgm:spPr/>
    </dgm:pt>
    <dgm:pt modelId="{A5A6A282-E32C-4790-88AA-F888A115FF45}" type="pres">
      <dgm:prSet presAssocID="{7834EA0E-144B-4EE3-8D88-368ADC64C68D}" presName="linNode" presStyleCnt="0"/>
      <dgm:spPr/>
    </dgm:pt>
    <dgm:pt modelId="{C99B2676-3A44-4F02-A869-1B1DF990413D}" type="pres">
      <dgm:prSet presAssocID="{7834EA0E-144B-4EE3-8D88-368ADC64C68D}" presName="parentText" presStyleLbl="node1" presStyleIdx="5" presStyleCnt="7" custScaleX="151704" custLinFactNeighborX="612" custLinFactNeighborY="2070">
        <dgm:presLayoutVars>
          <dgm:chMax val="1"/>
          <dgm:bulletEnabled val="1"/>
        </dgm:presLayoutVars>
      </dgm:prSet>
      <dgm:spPr/>
    </dgm:pt>
    <dgm:pt modelId="{A195BF2C-B7AF-4A80-9C93-03778B0F80A2}" type="pres">
      <dgm:prSet presAssocID="{2EBAC7FA-0F56-4A60-80CF-CCDBE31AA75C}" presName="sp" presStyleCnt="0"/>
      <dgm:spPr/>
    </dgm:pt>
    <dgm:pt modelId="{E545D386-D1A1-429B-AB98-EA618BD7CE1F}" type="pres">
      <dgm:prSet presAssocID="{86BC630E-598B-4B57-A045-93214A5EAE4F}" presName="linNode" presStyleCnt="0"/>
      <dgm:spPr/>
    </dgm:pt>
    <dgm:pt modelId="{3D8C4CD1-9262-4F70-A5E0-2A21FAFA4975}" type="pres">
      <dgm:prSet presAssocID="{86BC630E-598B-4B57-A045-93214A5EAE4F}" presName="parentText" presStyleLbl="node1" presStyleIdx="6" presStyleCnt="7" custScaleX="151072">
        <dgm:presLayoutVars>
          <dgm:chMax val="1"/>
          <dgm:bulletEnabled val="1"/>
        </dgm:presLayoutVars>
      </dgm:prSet>
      <dgm:spPr/>
    </dgm:pt>
  </dgm:ptLst>
  <dgm:cxnLst>
    <dgm:cxn modelId="{309BE202-B8FF-45E7-ABB0-4C1987E7ED9B}" srcId="{478A1B50-3C60-42D6-8D02-C73DE18D8CBF}" destId="{C0990625-6C20-4B99-98B7-20438CB2CB41}" srcOrd="0" destOrd="0" parTransId="{6D059EAB-4ACF-45DB-94AF-7014090EA0A5}" sibTransId="{3B51C525-4EAD-4F79-A9BE-2B60C86CC7F7}"/>
    <dgm:cxn modelId="{B8E2C50C-0671-4E38-B717-07F28877A277}" srcId="{478A1B50-3C60-42D6-8D02-C73DE18D8CBF}" destId="{97C19854-8D93-4D5B-AD38-11B3F90931C7}" srcOrd="4" destOrd="0" parTransId="{065FF2C6-D878-4C8B-854F-C5609E8EE5FB}" sibTransId="{39501ED1-A945-4652-AD0E-F672107BE88A}"/>
    <dgm:cxn modelId="{84E3CC22-FA38-485F-92B3-E246167D40AC}" type="presOf" srcId="{7834EA0E-144B-4EE3-8D88-368ADC64C68D}" destId="{C99B2676-3A44-4F02-A869-1B1DF990413D}" srcOrd="0" destOrd="0" presId="urn:microsoft.com/office/officeart/2005/8/layout/vList5"/>
    <dgm:cxn modelId="{6BE3B33B-4661-4877-89C6-C520AF82F992}" type="presOf" srcId="{5A9C3794-08DF-4C1F-83CA-9792A3EB4232}" destId="{88030163-1A97-4855-9793-1A9D116F0034}" srcOrd="0" destOrd="0" presId="urn:microsoft.com/office/officeart/2005/8/layout/vList5"/>
    <dgm:cxn modelId="{0759B23D-DDE7-4F81-BA90-53188147DEDC}" type="presOf" srcId="{BC9FEE50-A49E-47FB-A380-9F865D875D29}" destId="{56EA9667-E871-4288-8F4B-014EDE7B9C5A}" srcOrd="0" destOrd="0" presId="urn:microsoft.com/office/officeart/2005/8/layout/vList5"/>
    <dgm:cxn modelId="{D2C2593F-8752-4A47-AC13-C26618E4839B}" srcId="{478A1B50-3C60-42D6-8D02-C73DE18D8CBF}" destId="{BC9FEE50-A49E-47FB-A380-9F865D875D29}" srcOrd="1" destOrd="0" parTransId="{F7FF4C08-44F6-4583-9B2F-4B9A6EE4BF90}" sibTransId="{0039BB32-578E-476E-BE0D-FBC07E1CB52B}"/>
    <dgm:cxn modelId="{96654E5D-689A-472D-93DE-28E039C7EF48}" srcId="{478A1B50-3C60-42D6-8D02-C73DE18D8CBF}" destId="{86BC630E-598B-4B57-A045-93214A5EAE4F}" srcOrd="6" destOrd="0" parTransId="{ABE52C9B-F9E0-4788-B850-157DC9581252}" sibTransId="{2AB24083-DA11-4F52-8304-8B96154A2D8C}"/>
    <dgm:cxn modelId="{2DF9F160-6C22-4F0F-BAEE-7BDD4395C785}" srcId="{478A1B50-3C60-42D6-8D02-C73DE18D8CBF}" destId="{5A9C3794-08DF-4C1F-83CA-9792A3EB4232}" srcOrd="3" destOrd="0" parTransId="{55F68E33-9C2E-4DF7-886A-4AD5B60ED874}" sibTransId="{123265CC-44EF-42A4-924E-868630532188}"/>
    <dgm:cxn modelId="{AEC99D75-83DB-42EF-8257-0EE4A64710CF}" srcId="{478A1B50-3C60-42D6-8D02-C73DE18D8CBF}" destId="{7834EA0E-144B-4EE3-8D88-368ADC64C68D}" srcOrd="5" destOrd="0" parTransId="{FCF5BAC7-2B74-4A09-A91E-45B7C26EC758}" sibTransId="{2EBAC7FA-0F56-4A60-80CF-CCDBE31AA75C}"/>
    <dgm:cxn modelId="{DA849C76-27C7-45D2-94FD-8C85FB7609BC}" type="presOf" srcId="{86BC630E-598B-4B57-A045-93214A5EAE4F}" destId="{3D8C4CD1-9262-4F70-A5E0-2A21FAFA4975}" srcOrd="0" destOrd="0" presId="urn:microsoft.com/office/officeart/2005/8/layout/vList5"/>
    <dgm:cxn modelId="{8DCF4492-870C-4D97-B5EC-F171754C6179}" type="presOf" srcId="{478A1B50-3C60-42D6-8D02-C73DE18D8CBF}" destId="{B6149209-5B9C-4EAF-B18F-8B3D291FCA10}" srcOrd="0" destOrd="0" presId="urn:microsoft.com/office/officeart/2005/8/layout/vList5"/>
    <dgm:cxn modelId="{2C3568A1-6642-4515-9D11-4D4E18C8D06B}" type="presOf" srcId="{9A114D5B-8704-42C2-A740-F6889778B042}" destId="{762B536A-87C4-4D69-B2F0-1832EBB0EB7F}" srcOrd="0" destOrd="0" presId="urn:microsoft.com/office/officeart/2005/8/layout/vList5"/>
    <dgm:cxn modelId="{47B704A5-E62B-487C-987B-19EFD6D49453}" type="presOf" srcId="{97C19854-8D93-4D5B-AD38-11B3F90931C7}" destId="{34DA06A9-F990-4119-8C56-60C2A50109B7}" srcOrd="0" destOrd="0" presId="urn:microsoft.com/office/officeart/2005/8/layout/vList5"/>
    <dgm:cxn modelId="{135554E2-A737-4CA6-B39B-61C3CBF85F10}" type="presOf" srcId="{C0990625-6C20-4B99-98B7-20438CB2CB41}" destId="{27971B27-75AC-4129-B5BB-DA351481B1E2}" srcOrd="0" destOrd="0" presId="urn:microsoft.com/office/officeart/2005/8/layout/vList5"/>
    <dgm:cxn modelId="{9D55DFE7-5C8A-45D6-BF05-0A58D585D1AA}" srcId="{478A1B50-3C60-42D6-8D02-C73DE18D8CBF}" destId="{9A114D5B-8704-42C2-A740-F6889778B042}" srcOrd="2" destOrd="0" parTransId="{C7988CDD-8DA8-4488-BC58-EA68ADEC5125}" sibTransId="{5D4488A3-77DD-4726-B219-8E90BDC101A3}"/>
    <dgm:cxn modelId="{B67D4A12-00F0-4987-BC01-E1984F414D3E}" type="presParOf" srcId="{B6149209-5B9C-4EAF-B18F-8B3D291FCA10}" destId="{1E23ADDF-B7E2-4971-B18C-3757ED81CFD1}" srcOrd="0" destOrd="0" presId="urn:microsoft.com/office/officeart/2005/8/layout/vList5"/>
    <dgm:cxn modelId="{4095F5AB-3838-4A0A-98EF-EDF25922AB61}" type="presParOf" srcId="{1E23ADDF-B7E2-4971-B18C-3757ED81CFD1}" destId="{27971B27-75AC-4129-B5BB-DA351481B1E2}" srcOrd="0" destOrd="0" presId="urn:microsoft.com/office/officeart/2005/8/layout/vList5"/>
    <dgm:cxn modelId="{C5ABFA14-1011-4F9D-9C94-780892B8A886}" type="presParOf" srcId="{B6149209-5B9C-4EAF-B18F-8B3D291FCA10}" destId="{7CB2FD17-6073-4C09-90CF-034C32B5EA33}" srcOrd="1" destOrd="0" presId="urn:microsoft.com/office/officeart/2005/8/layout/vList5"/>
    <dgm:cxn modelId="{AFFF3F73-83DF-4125-B637-AC843CD26598}" type="presParOf" srcId="{B6149209-5B9C-4EAF-B18F-8B3D291FCA10}" destId="{BFF9C82D-6BF2-42A9-B826-4BC4BEAC507F}" srcOrd="2" destOrd="0" presId="urn:microsoft.com/office/officeart/2005/8/layout/vList5"/>
    <dgm:cxn modelId="{D350BD46-24F8-4FC6-93D8-9A0A76C4561D}" type="presParOf" srcId="{BFF9C82D-6BF2-42A9-B826-4BC4BEAC507F}" destId="{56EA9667-E871-4288-8F4B-014EDE7B9C5A}" srcOrd="0" destOrd="0" presId="urn:microsoft.com/office/officeart/2005/8/layout/vList5"/>
    <dgm:cxn modelId="{28EEF4CB-8813-4788-9646-9159B2ADF885}" type="presParOf" srcId="{B6149209-5B9C-4EAF-B18F-8B3D291FCA10}" destId="{DE8BADD8-59EE-4978-A560-803B9DA8D193}" srcOrd="3" destOrd="0" presId="urn:microsoft.com/office/officeart/2005/8/layout/vList5"/>
    <dgm:cxn modelId="{127C4BC1-4F74-43F1-AA19-3534BB315DD3}" type="presParOf" srcId="{B6149209-5B9C-4EAF-B18F-8B3D291FCA10}" destId="{2E14501C-744A-4A20-B5A2-71330A2FE753}" srcOrd="4" destOrd="0" presId="urn:microsoft.com/office/officeart/2005/8/layout/vList5"/>
    <dgm:cxn modelId="{61EEF083-16CA-4070-8C99-3E4E4F393E62}" type="presParOf" srcId="{2E14501C-744A-4A20-B5A2-71330A2FE753}" destId="{762B536A-87C4-4D69-B2F0-1832EBB0EB7F}" srcOrd="0" destOrd="0" presId="urn:microsoft.com/office/officeart/2005/8/layout/vList5"/>
    <dgm:cxn modelId="{4F826FA1-50F7-436D-AEFB-B5E6E2180CA4}" type="presParOf" srcId="{B6149209-5B9C-4EAF-B18F-8B3D291FCA10}" destId="{462B16AA-7DCE-4582-B7C5-4F0FA59B40DB}" srcOrd="5" destOrd="0" presId="urn:microsoft.com/office/officeart/2005/8/layout/vList5"/>
    <dgm:cxn modelId="{68F458E8-EF82-402F-98C0-B5B6D294B073}" type="presParOf" srcId="{B6149209-5B9C-4EAF-B18F-8B3D291FCA10}" destId="{6C0F202A-B764-4E0E-88EF-D213FFFBCB08}" srcOrd="6" destOrd="0" presId="urn:microsoft.com/office/officeart/2005/8/layout/vList5"/>
    <dgm:cxn modelId="{D474E76C-8061-4BDE-9D5A-A1687614B2B3}" type="presParOf" srcId="{6C0F202A-B764-4E0E-88EF-D213FFFBCB08}" destId="{88030163-1A97-4855-9793-1A9D116F0034}" srcOrd="0" destOrd="0" presId="urn:microsoft.com/office/officeart/2005/8/layout/vList5"/>
    <dgm:cxn modelId="{87E318D9-75E0-413F-9A80-ADF9DFC9AC67}" type="presParOf" srcId="{B6149209-5B9C-4EAF-B18F-8B3D291FCA10}" destId="{7DC79C5A-9FD8-460C-B641-6F69662B3E8C}" srcOrd="7" destOrd="0" presId="urn:microsoft.com/office/officeart/2005/8/layout/vList5"/>
    <dgm:cxn modelId="{E94F551D-FA85-46B8-A58A-8E079AAE6ED3}" type="presParOf" srcId="{B6149209-5B9C-4EAF-B18F-8B3D291FCA10}" destId="{E724F6F5-A2F1-4506-929B-B4DD351D269A}" srcOrd="8" destOrd="0" presId="urn:microsoft.com/office/officeart/2005/8/layout/vList5"/>
    <dgm:cxn modelId="{5E518181-3078-463D-890A-3A92C14BB7D6}" type="presParOf" srcId="{E724F6F5-A2F1-4506-929B-B4DD351D269A}" destId="{34DA06A9-F990-4119-8C56-60C2A50109B7}" srcOrd="0" destOrd="0" presId="urn:microsoft.com/office/officeart/2005/8/layout/vList5"/>
    <dgm:cxn modelId="{847C0E48-0792-4D7A-B091-A12CA7C3FC63}" type="presParOf" srcId="{B6149209-5B9C-4EAF-B18F-8B3D291FCA10}" destId="{4D680838-233C-45DC-9153-DCA6B7FDC25F}" srcOrd="9" destOrd="0" presId="urn:microsoft.com/office/officeart/2005/8/layout/vList5"/>
    <dgm:cxn modelId="{F2B85745-0FB5-4D2D-BBCA-9654FC278C29}" type="presParOf" srcId="{B6149209-5B9C-4EAF-B18F-8B3D291FCA10}" destId="{A5A6A282-E32C-4790-88AA-F888A115FF45}" srcOrd="10" destOrd="0" presId="urn:microsoft.com/office/officeart/2005/8/layout/vList5"/>
    <dgm:cxn modelId="{894D9AFD-9FFA-479B-9520-9EEED3225B84}" type="presParOf" srcId="{A5A6A282-E32C-4790-88AA-F888A115FF45}" destId="{C99B2676-3A44-4F02-A869-1B1DF990413D}" srcOrd="0" destOrd="0" presId="urn:microsoft.com/office/officeart/2005/8/layout/vList5"/>
    <dgm:cxn modelId="{066011C6-96F7-4A21-9B62-81EF88ED7C0C}" type="presParOf" srcId="{B6149209-5B9C-4EAF-B18F-8B3D291FCA10}" destId="{A195BF2C-B7AF-4A80-9C93-03778B0F80A2}" srcOrd="11" destOrd="0" presId="urn:microsoft.com/office/officeart/2005/8/layout/vList5"/>
    <dgm:cxn modelId="{705B2266-2687-4A92-B0A6-1B4467DB7399}" type="presParOf" srcId="{B6149209-5B9C-4EAF-B18F-8B3D291FCA10}" destId="{E545D386-D1A1-429B-AB98-EA618BD7CE1F}" srcOrd="12" destOrd="0" presId="urn:microsoft.com/office/officeart/2005/8/layout/vList5"/>
    <dgm:cxn modelId="{21814E7B-F37D-4AEF-97AC-86E0F3AB205B}" type="presParOf" srcId="{E545D386-D1A1-429B-AB98-EA618BD7CE1F}" destId="{3D8C4CD1-9262-4F70-A5E0-2A21FAFA4975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7E0FB4-18BA-42BE-8FE6-F242FEBF6B6D}" type="doc">
      <dgm:prSet loTypeId="urn:microsoft.com/office/officeart/2005/8/layout/hProcess9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D292761E-AF35-4C43-A002-8473F8234448}">
      <dgm:prSet/>
      <dgm:spPr>
        <a:solidFill>
          <a:srgbClr val="5B9BD5"/>
        </a:solidFill>
      </dgm:spPr>
      <dgm:t>
        <a:bodyPr/>
        <a:lstStyle/>
        <a:p>
          <a:pPr rtl="0"/>
          <a:r>
            <a:rPr lang="en-US">
              <a:solidFill>
                <a:schemeClr val="accent2"/>
              </a:solidFill>
            </a:rPr>
            <a:t>A</a:t>
          </a:r>
        </a:p>
      </dgm:t>
    </dgm:pt>
    <dgm:pt modelId="{AC28820A-CEBE-481D-AAEA-85B9326EB73F}" type="parTrans" cxnId="{89A7D769-A2C3-4B03-A9C3-BA3DBBB0AE3A}">
      <dgm:prSet/>
      <dgm:spPr/>
      <dgm:t>
        <a:bodyPr/>
        <a:lstStyle/>
        <a:p>
          <a:endParaRPr lang="en-US"/>
        </a:p>
      </dgm:t>
    </dgm:pt>
    <dgm:pt modelId="{0742196C-2865-4B3A-8690-8C683780EBAC}" type="sibTrans" cxnId="{89A7D769-A2C3-4B03-A9C3-BA3DBBB0AE3A}">
      <dgm:prSet/>
      <dgm:spPr/>
      <dgm:t>
        <a:bodyPr/>
        <a:lstStyle/>
        <a:p>
          <a:endParaRPr lang="en-US"/>
        </a:p>
      </dgm:t>
    </dgm:pt>
    <dgm:pt modelId="{29B9CF9F-AB53-485B-ABF6-CA4D24248B5F}">
      <dgm:prSet/>
      <dgm:spPr>
        <a:solidFill>
          <a:srgbClr val="5B9BD5"/>
        </a:solidFill>
      </dgm:spPr>
      <dgm:t>
        <a:bodyPr/>
        <a:lstStyle/>
        <a:p>
          <a:pPr rtl="0"/>
          <a:r>
            <a:rPr lang="en-US"/>
            <a:t>B</a:t>
          </a:r>
        </a:p>
      </dgm:t>
    </dgm:pt>
    <dgm:pt modelId="{24EDE08D-9177-47C5-87C4-D30EB921BCD4}" type="parTrans" cxnId="{8DB0E89F-3539-45E0-A878-3EF42381439D}">
      <dgm:prSet/>
      <dgm:spPr/>
      <dgm:t>
        <a:bodyPr/>
        <a:lstStyle/>
        <a:p>
          <a:endParaRPr lang="en-US"/>
        </a:p>
      </dgm:t>
    </dgm:pt>
    <dgm:pt modelId="{CB50EDFE-CF63-46B2-A20D-E965F45AE274}" type="sibTrans" cxnId="{8DB0E89F-3539-45E0-A878-3EF42381439D}">
      <dgm:prSet/>
      <dgm:spPr/>
      <dgm:t>
        <a:bodyPr/>
        <a:lstStyle/>
        <a:p>
          <a:endParaRPr lang="en-US"/>
        </a:p>
      </dgm:t>
    </dgm:pt>
    <dgm:pt modelId="{C77B2836-53E3-48A2-8E03-E769AE41BCC1}">
      <dgm:prSet/>
      <dgm:spPr>
        <a:solidFill>
          <a:srgbClr val="5B9BD5"/>
        </a:solidFill>
      </dgm:spPr>
      <dgm:t>
        <a:bodyPr/>
        <a:lstStyle/>
        <a:p>
          <a:pPr rtl="0"/>
          <a:r>
            <a:rPr lang="en-US"/>
            <a:t>C</a:t>
          </a:r>
        </a:p>
      </dgm:t>
    </dgm:pt>
    <dgm:pt modelId="{26434683-8742-4FDB-8195-BD023CC06C50}" type="parTrans" cxnId="{769A2BB3-1F24-4B29-8C27-AF3267B6BDF3}">
      <dgm:prSet/>
      <dgm:spPr/>
      <dgm:t>
        <a:bodyPr/>
        <a:lstStyle/>
        <a:p>
          <a:endParaRPr lang="en-US"/>
        </a:p>
      </dgm:t>
    </dgm:pt>
    <dgm:pt modelId="{586CFD86-9F41-4FD0-805C-C5E4738887D9}" type="sibTrans" cxnId="{769A2BB3-1F24-4B29-8C27-AF3267B6BDF3}">
      <dgm:prSet/>
      <dgm:spPr/>
      <dgm:t>
        <a:bodyPr/>
        <a:lstStyle/>
        <a:p>
          <a:endParaRPr lang="en-US"/>
        </a:p>
      </dgm:t>
    </dgm:pt>
    <dgm:pt modelId="{45B98964-995D-4568-8F96-27456C92A668}" type="pres">
      <dgm:prSet presAssocID="{927E0FB4-18BA-42BE-8FE6-F242FEBF6B6D}" presName="CompostProcess" presStyleCnt="0">
        <dgm:presLayoutVars>
          <dgm:dir/>
          <dgm:resizeHandles val="exact"/>
        </dgm:presLayoutVars>
      </dgm:prSet>
      <dgm:spPr/>
    </dgm:pt>
    <dgm:pt modelId="{4257443A-46EF-4549-BC7D-86ABBD0784B6}" type="pres">
      <dgm:prSet presAssocID="{927E0FB4-18BA-42BE-8FE6-F242FEBF6B6D}" presName="arrow" presStyleLbl="bgShp" presStyleIdx="0" presStyleCnt="1"/>
      <dgm:spPr>
        <a:solidFill>
          <a:schemeClr val="accent5">
            <a:lumMod val="20000"/>
            <a:lumOff val="80000"/>
          </a:schemeClr>
        </a:solidFill>
      </dgm:spPr>
    </dgm:pt>
    <dgm:pt modelId="{67D68169-DB4C-4A85-801E-A8EB74455352}" type="pres">
      <dgm:prSet presAssocID="{927E0FB4-18BA-42BE-8FE6-F242FEBF6B6D}" presName="linearProcess" presStyleCnt="0"/>
      <dgm:spPr/>
    </dgm:pt>
    <dgm:pt modelId="{6B94074D-FFCE-4899-B4AF-74F0DC344816}" type="pres">
      <dgm:prSet presAssocID="{D292761E-AF35-4C43-A002-8473F8234448}" presName="textNode" presStyleLbl="node1" presStyleIdx="0" presStyleCnt="3">
        <dgm:presLayoutVars>
          <dgm:bulletEnabled val="1"/>
        </dgm:presLayoutVars>
      </dgm:prSet>
      <dgm:spPr/>
    </dgm:pt>
    <dgm:pt modelId="{6CF53277-D1C6-464F-989F-B6893A180D69}" type="pres">
      <dgm:prSet presAssocID="{0742196C-2865-4B3A-8690-8C683780EBAC}" presName="sibTrans" presStyleCnt="0"/>
      <dgm:spPr/>
    </dgm:pt>
    <dgm:pt modelId="{A97D351E-DE50-4CF6-909F-0F412218AF7E}" type="pres">
      <dgm:prSet presAssocID="{29B9CF9F-AB53-485B-ABF6-CA4D24248B5F}" presName="textNode" presStyleLbl="node1" presStyleIdx="1" presStyleCnt="3">
        <dgm:presLayoutVars>
          <dgm:bulletEnabled val="1"/>
        </dgm:presLayoutVars>
      </dgm:prSet>
      <dgm:spPr/>
    </dgm:pt>
    <dgm:pt modelId="{EACA4D32-0108-4EE7-9072-807993E30FD0}" type="pres">
      <dgm:prSet presAssocID="{CB50EDFE-CF63-46B2-A20D-E965F45AE274}" presName="sibTrans" presStyleCnt="0"/>
      <dgm:spPr/>
    </dgm:pt>
    <dgm:pt modelId="{F984329C-E97B-4E89-B5C5-4A58DA58D4FD}" type="pres">
      <dgm:prSet presAssocID="{C77B2836-53E3-48A2-8E03-E769AE41BCC1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ABF3912E-93E4-4066-8404-22C521F0A4C8}" type="presOf" srcId="{927E0FB4-18BA-42BE-8FE6-F242FEBF6B6D}" destId="{45B98964-995D-4568-8F96-27456C92A668}" srcOrd="0" destOrd="0" presId="urn:microsoft.com/office/officeart/2005/8/layout/hProcess9"/>
    <dgm:cxn modelId="{89A7D769-A2C3-4B03-A9C3-BA3DBBB0AE3A}" srcId="{927E0FB4-18BA-42BE-8FE6-F242FEBF6B6D}" destId="{D292761E-AF35-4C43-A002-8473F8234448}" srcOrd="0" destOrd="0" parTransId="{AC28820A-CEBE-481D-AAEA-85B9326EB73F}" sibTransId="{0742196C-2865-4B3A-8690-8C683780EBAC}"/>
    <dgm:cxn modelId="{A1608E6F-549E-4D4F-9075-DD64EC55E728}" type="presOf" srcId="{C77B2836-53E3-48A2-8E03-E769AE41BCC1}" destId="{F984329C-E97B-4E89-B5C5-4A58DA58D4FD}" srcOrd="0" destOrd="0" presId="urn:microsoft.com/office/officeart/2005/8/layout/hProcess9"/>
    <dgm:cxn modelId="{56B06B9C-A6E1-424C-BF63-E78CC13F542F}" type="presOf" srcId="{D292761E-AF35-4C43-A002-8473F8234448}" destId="{6B94074D-FFCE-4899-B4AF-74F0DC344816}" srcOrd="0" destOrd="0" presId="urn:microsoft.com/office/officeart/2005/8/layout/hProcess9"/>
    <dgm:cxn modelId="{8DB0E89F-3539-45E0-A878-3EF42381439D}" srcId="{927E0FB4-18BA-42BE-8FE6-F242FEBF6B6D}" destId="{29B9CF9F-AB53-485B-ABF6-CA4D24248B5F}" srcOrd="1" destOrd="0" parTransId="{24EDE08D-9177-47C5-87C4-D30EB921BCD4}" sibTransId="{CB50EDFE-CF63-46B2-A20D-E965F45AE274}"/>
    <dgm:cxn modelId="{769A2BB3-1F24-4B29-8C27-AF3267B6BDF3}" srcId="{927E0FB4-18BA-42BE-8FE6-F242FEBF6B6D}" destId="{C77B2836-53E3-48A2-8E03-E769AE41BCC1}" srcOrd="2" destOrd="0" parTransId="{26434683-8742-4FDB-8195-BD023CC06C50}" sibTransId="{586CFD86-9F41-4FD0-805C-C5E4738887D9}"/>
    <dgm:cxn modelId="{A7143DC4-18A2-48BF-A17D-488D5BD48A75}" type="presOf" srcId="{29B9CF9F-AB53-485B-ABF6-CA4D24248B5F}" destId="{A97D351E-DE50-4CF6-909F-0F412218AF7E}" srcOrd="0" destOrd="0" presId="urn:microsoft.com/office/officeart/2005/8/layout/hProcess9"/>
    <dgm:cxn modelId="{E2F49079-0059-4E78-BF19-B6927216C7F8}" type="presParOf" srcId="{45B98964-995D-4568-8F96-27456C92A668}" destId="{4257443A-46EF-4549-BC7D-86ABBD0784B6}" srcOrd="0" destOrd="0" presId="urn:microsoft.com/office/officeart/2005/8/layout/hProcess9"/>
    <dgm:cxn modelId="{685A7041-AD96-4953-AC52-12EB309B4306}" type="presParOf" srcId="{45B98964-995D-4568-8F96-27456C92A668}" destId="{67D68169-DB4C-4A85-801E-A8EB74455352}" srcOrd="1" destOrd="0" presId="urn:microsoft.com/office/officeart/2005/8/layout/hProcess9"/>
    <dgm:cxn modelId="{59CC313F-58CE-4B3A-932C-5B4C07FEA03C}" type="presParOf" srcId="{67D68169-DB4C-4A85-801E-A8EB74455352}" destId="{6B94074D-FFCE-4899-B4AF-74F0DC344816}" srcOrd="0" destOrd="0" presId="urn:microsoft.com/office/officeart/2005/8/layout/hProcess9"/>
    <dgm:cxn modelId="{B9D46B9C-61C5-46F9-9BA8-C650D7AAA4F5}" type="presParOf" srcId="{67D68169-DB4C-4A85-801E-A8EB74455352}" destId="{6CF53277-D1C6-464F-989F-B6893A180D69}" srcOrd="1" destOrd="0" presId="urn:microsoft.com/office/officeart/2005/8/layout/hProcess9"/>
    <dgm:cxn modelId="{91274876-1D44-419A-A7F4-9C7E4E000D1D}" type="presParOf" srcId="{67D68169-DB4C-4A85-801E-A8EB74455352}" destId="{A97D351E-DE50-4CF6-909F-0F412218AF7E}" srcOrd="2" destOrd="0" presId="urn:microsoft.com/office/officeart/2005/8/layout/hProcess9"/>
    <dgm:cxn modelId="{473E6098-8D24-46CE-8EA4-A8EA216B51F0}" type="presParOf" srcId="{67D68169-DB4C-4A85-801E-A8EB74455352}" destId="{EACA4D32-0108-4EE7-9072-807993E30FD0}" srcOrd="3" destOrd="0" presId="urn:microsoft.com/office/officeart/2005/8/layout/hProcess9"/>
    <dgm:cxn modelId="{6A621285-D64D-4975-BFAE-491DE5290F14}" type="presParOf" srcId="{67D68169-DB4C-4A85-801E-A8EB74455352}" destId="{F984329C-E97B-4E89-B5C5-4A58DA58D4FD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AC245F8-D051-45A9-9866-B12B1BD22194}" type="doc">
      <dgm:prSet loTypeId="urn:microsoft.com/office/officeart/2005/8/layout/target1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93520E0-1D36-4737-B371-33F8E13EF870}">
      <dgm:prSet phldrT="[Text]" custT="1"/>
      <dgm:spPr/>
      <dgm:t>
        <a:bodyPr/>
        <a:lstStyle/>
        <a:p>
          <a:r>
            <a:rPr lang="en-US" sz="2800"/>
            <a:t>ED … &lt;1%</a:t>
          </a:r>
        </a:p>
      </dgm:t>
    </dgm:pt>
    <dgm:pt modelId="{5EDEC8FE-88FF-4201-A13F-895780ABE10E}" type="parTrans" cxnId="{C739214C-072A-4BFB-836C-79EBF003958A}">
      <dgm:prSet/>
      <dgm:spPr/>
      <dgm:t>
        <a:bodyPr/>
        <a:lstStyle/>
        <a:p>
          <a:endParaRPr lang="en-US"/>
        </a:p>
      </dgm:t>
    </dgm:pt>
    <dgm:pt modelId="{C2EEA5EF-263E-478C-91AC-7494728BD4E6}" type="sibTrans" cxnId="{C739214C-072A-4BFB-836C-79EBF003958A}">
      <dgm:prSet/>
      <dgm:spPr/>
      <dgm:t>
        <a:bodyPr/>
        <a:lstStyle/>
        <a:p>
          <a:endParaRPr lang="en-US"/>
        </a:p>
      </dgm:t>
    </dgm:pt>
    <dgm:pt modelId="{EDE20376-FE05-4A1C-90FA-9C33B62012B4}">
      <dgm:prSet phldrT="[Text]" custT="1"/>
      <dgm:spPr/>
      <dgm:t>
        <a:bodyPr/>
        <a:lstStyle/>
        <a:p>
          <a:r>
            <a:rPr lang="en-US" sz="2800"/>
            <a:t>EBD … 12%</a:t>
          </a:r>
        </a:p>
      </dgm:t>
    </dgm:pt>
    <dgm:pt modelId="{AD7528A0-E56A-469B-84F7-870E41599666}" type="parTrans" cxnId="{30F91050-9333-45C1-AE50-979CFA1E0184}">
      <dgm:prSet/>
      <dgm:spPr/>
      <dgm:t>
        <a:bodyPr/>
        <a:lstStyle/>
        <a:p>
          <a:endParaRPr lang="en-US"/>
        </a:p>
      </dgm:t>
    </dgm:pt>
    <dgm:pt modelId="{0D3A6E3B-C00F-49CC-9C10-76184F774A43}" type="sibTrans" cxnId="{30F91050-9333-45C1-AE50-979CFA1E0184}">
      <dgm:prSet/>
      <dgm:spPr/>
      <dgm:t>
        <a:bodyPr/>
        <a:lstStyle/>
        <a:p>
          <a:endParaRPr lang="en-US"/>
        </a:p>
      </dgm:t>
    </dgm:pt>
    <dgm:pt modelId="{63D8F321-4D6F-4C87-BC4F-1D9AE918ED37}" type="pres">
      <dgm:prSet presAssocID="{7AC245F8-D051-45A9-9866-B12B1BD22194}" presName="composite" presStyleCnt="0">
        <dgm:presLayoutVars>
          <dgm:chMax val="5"/>
          <dgm:dir/>
          <dgm:resizeHandles val="exact"/>
        </dgm:presLayoutVars>
      </dgm:prSet>
      <dgm:spPr/>
    </dgm:pt>
    <dgm:pt modelId="{6625C065-9CCB-4478-B8B3-41238F5B4862}" type="pres">
      <dgm:prSet presAssocID="{B93520E0-1D36-4737-B371-33F8E13EF870}" presName="circle1" presStyleLbl="lnNode1" presStyleIdx="0" presStyleCnt="2" custLinFactNeighborX="7387" custLinFactNeighborY="-5060"/>
      <dgm:spPr>
        <a:solidFill>
          <a:srgbClr val="FFFF00"/>
        </a:solidFill>
      </dgm:spPr>
    </dgm:pt>
    <dgm:pt modelId="{98BEF41C-5B07-4278-A012-D820FB1EAE95}" type="pres">
      <dgm:prSet presAssocID="{B93520E0-1D36-4737-B371-33F8E13EF870}" presName="text1" presStyleLbl="revTx" presStyleIdx="0" presStyleCnt="2" custScaleX="149603" custScaleY="64934" custLinFactNeighborX="-2258" custLinFactNeighborY="-14264">
        <dgm:presLayoutVars>
          <dgm:bulletEnabled val="1"/>
        </dgm:presLayoutVars>
      </dgm:prSet>
      <dgm:spPr/>
    </dgm:pt>
    <dgm:pt modelId="{F85020AF-8515-406B-B6E1-03CC05B4F8F1}" type="pres">
      <dgm:prSet presAssocID="{B93520E0-1D36-4737-B371-33F8E13EF870}" presName="line1" presStyleLbl="callout" presStyleIdx="0" presStyleCnt="4"/>
      <dgm:spPr/>
    </dgm:pt>
    <dgm:pt modelId="{5D5127DC-F990-4D10-A3ED-83F4E4094D01}" type="pres">
      <dgm:prSet presAssocID="{B93520E0-1D36-4737-B371-33F8E13EF870}" presName="d1" presStyleLbl="callout" presStyleIdx="1" presStyleCnt="4" custLinFactNeighborX="1576"/>
      <dgm:spPr>
        <a:ln>
          <a:solidFill>
            <a:schemeClr val="accent5">
              <a:lumMod val="20000"/>
              <a:lumOff val="80000"/>
            </a:schemeClr>
          </a:solidFill>
        </a:ln>
      </dgm:spPr>
    </dgm:pt>
    <dgm:pt modelId="{E2AD58FC-D3A4-4404-B3F3-516FAB1C8940}" type="pres">
      <dgm:prSet presAssocID="{EDE20376-FE05-4A1C-90FA-9C33B62012B4}" presName="circle2" presStyleLbl="lnNode1" presStyleIdx="1" presStyleCnt="2"/>
      <dgm:spPr>
        <a:solidFill>
          <a:srgbClr val="5B9BD5"/>
        </a:solidFill>
      </dgm:spPr>
    </dgm:pt>
    <dgm:pt modelId="{9CA21573-BB90-49A1-BE64-A9D7A2BF3678}" type="pres">
      <dgm:prSet presAssocID="{EDE20376-FE05-4A1C-90FA-9C33B62012B4}" presName="text2" presStyleLbl="revTx" presStyleIdx="1" presStyleCnt="2" custScaleX="210264" custLinFactNeighborX="41748" custLinFactNeighborY="-11742">
        <dgm:presLayoutVars>
          <dgm:bulletEnabled val="1"/>
        </dgm:presLayoutVars>
      </dgm:prSet>
      <dgm:spPr/>
    </dgm:pt>
    <dgm:pt modelId="{1E4DC311-4D49-4A44-8224-A248A07C0CCA}" type="pres">
      <dgm:prSet presAssocID="{EDE20376-FE05-4A1C-90FA-9C33B62012B4}" presName="line2" presStyleLbl="callout" presStyleIdx="2" presStyleCnt="4"/>
      <dgm:spPr/>
    </dgm:pt>
    <dgm:pt modelId="{37C521DE-E66D-4861-A4AE-F1EF4BACE376}" type="pres">
      <dgm:prSet presAssocID="{EDE20376-FE05-4A1C-90FA-9C33B62012B4}" presName="d2" presStyleLbl="callout" presStyleIdx="3" presStyleCnt="4"/>
      <dgm:spPr>
        <a:ln>
          <a:solidFill>
            <a:schemeClr val="accent5">
              <a:lumMod val="20000"/>
              <a:lumOff val="80000"/>
            </a:schemeClr>
          </a:solidFill>
        </a:ln>
      </dgm:spPr>
    </dgm:pt>
  </dgm:ptLst>
  <dgm:cxnLst>
    <dgm:cxn modelId="{BBA22B21-91A5-43EE-9EBB-EFAD13FC4E47}" type="presOf" srcId="{B93520E0-1D36-4737-B371-33F8E13EF870}" destId="{98BEF41C-5B07-4278-A012-D820FB1EAE95}" srcOrd="0" destOrd="0" presId="urn:microsoft.com/office/officeart/2005/8/layout/target1"/>
    <dgm:cxn modelId="{A50F5532-7FEA-468B-90BD-FD08A0DFD006}" type="presOf" srcId="{EDE20376-FE05-4A1C-90FA-9C33B62012B4}" destId="{9CA21573-BB90-49A1-BE64-A9D7A2BF3678}" srcOrd="0" destOrd="0" presId="urn:microsoft.com/office/officeart/2005/8/layout/target1"/>
    <dgm:cxn modelId="{C739214C-072A-4BFB-836C-79EBF003958A}" srcId="{7AC245F8-D051-45A9-9866-B12B1BD22194}" destId="{B93520E0-1D36-4737-B371-33F8E13EF870}" srcOrd="0" destOrd="0" parTransId="{5EDEC8FE-88FF-4201-A13F-895780ABE10E}" sibTransId="{C2EEA5EF-263E-478C-91AC-7494728BD4E6}"/>
    <dgm:cxn modelId="{30F91050-9333-45C1-AE50-979CFA1E0184}" srcId="{7AC245F8-D051-45A9-9866-B12B1BD22194}" destId="{EDE20376-FE05-4A1C-90FA-9C33B62012B4}" srcOrd="1" destOrd="0" parTransId="{AD7528A0-E56A-469B-84F7-870E41599666}" sibTransId="{0D3A6E3B-C00F-49CC-9C10-76184F774A43}"/>
    <dgm:cxn modelId="{C5DA1A5A-CD15-4CCA-B9E1-85AC0B1E7461}" type="presOf" srcId="{7AC245F8-D051-45A9-9866-B12B1BD22194}" destId="{63D8F321-4D6F-4C87-BC4F-1D9AE918ED37}" srcOrd="0" destOrd="0" presId="urn:microsoft.com/office/officeart/2005/8/layout/target1"/>
    <dgm:cxn modelId="{1CCA59A6-2280-4DA2-A4D9-670D57C72306}" type="presParOf" srcId="{63D8F321-4D6F-4C87-BC4F-1D9AE918ED37}" destId="{6625C065-9CCB-4478-B8B3-41238F5B4862}" srcOrd="0" destOrd="0" presId="urn:microsoft.com/office/officeart/2005/8/layout/target1"/>
    <dgm:cxn modelId="{A38D2FB8-64B8-402F-9823-FAF9E84C61AD}" type="presParOf" srcId="{63D8F321-4D6F-4C87-BC4F-1D9AE918ED37}" destId="{98BEF41C-5B07-4278-A012-D820FB1EAE95}" srcOrd="1" destOrd="0" presId="urn:microsoft.com/office/officeart/2005/8/layout/target1"/>
    <dgm:cxn modelId="{6AA75E35-6F20-4D1C-92EA-F8F71C3DD342}" type="presParOf" srcId="{63D8F321-4D6F-4C87-BC4F-1D9AE918ED37}" destId="{F85020AF-8515-406B-B6E1-03CC05B4F8F1}" srcOrd="2" destOrd="0" presId="urn:microsoft.com/office/officeart/2005/8/layout/target1"/>
    <dgm:cxn modelId="{2766C665-7256-4E9D-BA55-AC7BBFF9B396}" type="presParOf" srcId="{63D8F321-4D6F-4C87-BC4F-1D9AE918ED37}" destId="{5D5127DC-F990-4D10-A3ED-83F4E4094D01}" srcOrd="3" destOrd="0" presId="urn:microsoft.com/office/officeart/2005/8/layout/target1"/>
    <dgm:cxn modelId="{B700624C-0DD6-4B8B-89E7-0DD97FB1BC53}" type="presParOf" srcId="{63D8F321-4D6F-4C87-BC4F-1D9AE918ED37}" destId="{E2AD58FC-D3A4-4404-B3F3-516FAB1C8940}" srcOrd="4" destOrd="0" presId="urn:microsoft.com/office/officeart/2005/8/layout/target1"/>
    <dgm:cxn modelId="{6CC79DCF-291B-4C36-A17F-63C3C5306FB6}" type="presParOf" srcId="{63D8F321-4D6F-4C87-BC4F-1D9AE918ED37}" destId="{9CA21573-BB90-49A1-BE64-A9D7A2BF3678}" srcOrd="5" destOrd="0" presId="urn:microsoft.com/office/officeart/2005/8/layout/target1"/>
    <dgm:cxn modelId="{FD5C9CC1-60B2-4F4C-A587-9B39D5792C85}" type="presParOf" srcId="{63D8F321-4D6F-4C87-BC4F-1D9AE918ED37}" destId="{1E4DC311-4D49-4A44-8224-A248A07C0CCA}" srcOrd="6" destOrd="0" presId="urn:microsoft.com/office/officeart/2005/8/layout/target1"/>
    <dgm:cxn modelId="{4B86DA71-AA45-434C-9CE7-3EC2E4432C0B}" type="presParOf" srcId="{63D8F321-4D6F-4C87-BC4F-1D9AE918ED37}" destId="{37C521DE-E66D-4861-A4AE-F1EF4BACE376}" srcOrd="7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78A1B50-3C60-42D6-8D02-C73DE18D8CBF}" type="doc">
      <dgm:prSet loTypeId="urn:microsoft.com/office/officeart/2005/8/layout/vList5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0990625-6C20-4B99-98B7-20438CB2CB41}">
      <dgm:prSet custT="1"/>
      <dgm:spPr>
        <a:solidFill>
          <a:srgbClr val="002060"/>
        </a:solidFill>
      </dgm:spPr>
      <dgm:t>
        <a:bodyPr/>
        <a:lstStyle/>
        <a:p>
          <a:pPr rtl="0"/>
          <a:r>
            <a:rPr lang="en-US" sz="1800">
              <a:latin typeface="Arial" panose="020B0604020202020204" pitchFamily="34" charset="0"/>
              <a:cs typeface="Arial" panose="020B0604020202020204" pitchFamily="34" charset="0"/>
            </a:rPr>
            <a:t>Opportunities to Respond</a:t>
          </a:r>
        </a:p>
      </dgm:t>
    </dgm:pt>
    <dgm:pt modelId="{6D059EAB-4ACF-45DB-94AF-7014090EA0A5}" type="parTrans" cxnId="{309BE202-B8FF-45E7-ABB0-4C1987E7ED9B}">
      <dgm:prSet/>
      <dgm:spPr/>
      <dgm:t>
        <a:bodyPr/>
        <a:lstStyle/>
        <a:p>
          <a:endParaRPr lang="en-US"/>
        </a:p>
      </dgm:t>
    </dgm:pt>
    <dgm:pt modelId="{3B51C525-4EAD-4F79-A9BE-2B60C86CC7F7}" type="sibTrans" cxnId="{309BE202-B8FF-45E7-ABB0-4C1987E7ED9B}">
      <dgm:prSet/>
      <dgm:spPr/>
      <dgm:t>
        <a:bodyPr/>
        <a:lstStyle/>
        <a:p>
          <a:endParaRPr lang="en-US"/>
        </a:p>
      </dgm:t>
    </dgm:pt>
    <dgm:pt modelId="{BC9FEE50-A49E-47FB-A380-9F865D875D29}">
      <dgm:prSet custT="1"/>
      <dgm:spPr>
        <a:solidFill>
          <a:srgbClr val="002060"/>
        </a:solidFill>
      </dgm:spPr>
      <dgm:t>
        <a:bodyPr/>
        <a:lstStyle/>
        <a:p>
          <a:pPr rtl="0"/>
          <a:r>
            <a:rPr lang="en-US" sz="1800">
              <a:latin typeface="Arial" panose="020B0604020202020204" pitchFamily="34" charset="0"/>
              <a:cs typeface="Arial" panose="020B0604020202020204" pitchFamily="34" charset="0"/>
            </a:rPr>
            <a:t>Behavior Specific Praise</a:t>
          </a:r>
        </a:p>
      </dgm:t>
    </dgm:pt>
    <dgm:pt modelId="{F7FF4C08-44F6-4583-9B2F-4B9A6EE4BF90}" type="parTrans" cxnId="{D2C2593F-8752-4A47-AC13-C26618E4839B}">
      <dgm:prSet/>
      <dgm:spPr/>
      <dgm:t>
        <a:bodyPr/>
        <a:lstStyle/>
        <a:p>
          <a:endParaRPr lang="en-US"/>
        </a:p>
      </dgm:t>
    </dgm:pt>
    <dgm:pt modelId="{0039BB32-578E-476E-BE0D-FBC07E1CB52B}" type="sibTrans" cxnId="{D2C2593F-8752-4A47-AC13-C26618E4839B}">
      <dgm:prSet/>
      <dgm:spPr/>
      <dgm:t>
        <a:bodyPr/>
        <a:lstStyle/>
        <a:p>
          <a:endParaRPr lang="en-US"/>
        </a:p>
      </dgm:t>
    </dgm:pt>
    <dgm:pt modelId="{9A114D5B-8704-42C2-A740-F6889778B042}">
      <dgm:prSet/>
      <dgm:spPr>
        <a:solidFill>
          <a:srgbClr val="002060"/>
        </a:solidFill>
      </dgm:spPr>
      <dgm:t>
        <a:bodyPr/>
        <a:lstStyle/>
        <a:p>
          <a:pPr rtl="0"/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Active Supervision</a:t>
          </a:r>
        </a:p>
      </dgm:t>
    </dgm:pt>
    <dgm:pt modelId="{C7988CDD-8DA8-4488-BC58-EA68ADEC5125}" type="parTrans" cxnId="{9D55DFE7-5C8A-45D6-BF05-0A58D585D1AA}">
      <dgm:prSet/>
      <dgm:spPr/>
      <dgm:t>
        <a:bodyPr/>
        <a:lstStyle/>
        <a:p>
          <a:endParaRPr lang="en-US"/>
        </a:p>
      </dgm:t>
    </dgm:pt>
    <dgm:pt modelId="{5D4488A3-77DD-4726-B219-8E90BDC101A3}" type="sibTrans" cxnId="{9D55DFE7-5C8A-45D6-BF05-0A58D585D1AA}">
      <dgm:prSet/>
      <dgm:spPr/>
      <dgm:t>
        <a:bodyPr/>
        <a:lstStyle/>
        <a:p>
          <a:endParaRPr lang="en-US"/>
        </a:p>
      </dgm:t>
    </dgm:pt>
    <dgm:pt modelId="{5A9C3794-08DF-4C1F-83CA-9792A3EB4232}">
      <dgm:prSet/>
      <dgm:spPr>
        <a:solidFill>
          <a:srgbClr val="002060"/>
        </a:solidFill>
      </dgm:spPr>
      <dgm:t>
        <a:bodyPr/>
        <a:lstStyle/>
        <a:p>
          <a:pPr rtl="0"/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Instructional Feedback</a:t>
          </a:r>
        </a:p>
      </dgm:t>
    </dgm:pt>
    <dgm:pt modelId="{55F68E33-9C2E-4DF7-886A-4AD5B60ED874}" type="parTrans" cxnId="{2DF9F160-6C22-4F0F-BAEE-7BDD4395C785}">
      <dgm:prSet/>
      <dgm:spPr/>
      <dgm:t>
        <a:bodyPr/>
        <a:lstStyle/>
        <a:p>
          <a:endParaRPr lang="en-US"/>
        </a:p>
      </dgm:t>
    </dgm:pt>
    <dgm:pt modelId="{123265CC-44EF-42A4-924E-868630532188}" type="sibTrans" cxnId="{2DF9F160-6C22-4F0F-BAEE-7BDD4395C785}">
      <dgm:prSet/>
      <dgm:spPr/>
      <dgm:t>
        <a:bodyPr/>
        <a:lstStyle/>
        <a:p>
          <a:endParaRPr lang="en-US"/>
        </a:p>
      </dgm:t>
    </dgm:pt>
    <dgm:pt modelId="{97C19854-8D93-4D5B-AD38-11B3F90931C7}">
      <dgm:prSet/>
      <dgm:spPr>
        <a:solidFill>
          <a:srgbClr val="002060"/>
        </a:solidFill>
      </dgm:spPr>
      <dgm:t>
        <a:bodyPr/>
        <a:lstStyle/>
        <a:p>
          <a:pPr rtl="0"/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High </a:t>
          </a:r>
          <a:r>
            <a:rPr lang="en-US" i="1">
              <a:latin typeface="Arial" panose="020B0604020202020204" pitchFamily="34" charset="0"/>
              <a:cs typeface="Arial" panose="020B0604020202020204" pitchFamily="34" charset="0"/>
            </a:rPr>
            <a:t>p</a:t>
          </a:r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 Requests</a:t>
          </a:r>
        </a:p>
      </dgm:t>
    </dgm:pt>
    <dgm:pt modelId="{065FF2C6-D878-4C8B-854F-C5609E8EE5FB}" type="parTrans" cxnId="{B8E2C50C-0671-4E38-B717-07F28877A277}">
      <dgm:prSet/>
      <dgm:spPr/>
      <dgm:t>
        <a:bodyPr/>
        <a:lstStyle/>
        <a:p>
          <a:endParaRPr lang="en-US"/>
        </a:p>
      </dgm:t>
    </dgm:pt>
    <dgm:pt modelId="{39501ED1-A945-4652-AD0E-F672107BE88A}" type="sibTrans" cxnId="{B8E2C50C-0671-4E38-B717-07F28877A277}">
      <dgm:prSet/>
      <dgm:spPr/>
      <dgm:t>
        <a:bodyPr/>
        <a:lstStyle/>
        <a:p>
          <a:endParaRPr lang="en-US"/>
        </a:p>
      </dgm:t>
    </dgm:pt>
    <dgm:pt modelId="{7834EA0E-144B-4EE3-8D88-368ADC64C68D}">
      <dgm:prSet/>
      <dgm:spPr>
        <a:solidFill>
          <a:srgbClr val="002060"/>
        </a:solidFill>
      </dgm:spPr>
      <dgm:t>
        <a:bodyPr/>
        <a:lstStyle/>
        <a:p>
          <a:pPr rtl="0"/>
          <a:r>
            <a:rPr lang="en-US" err="1">
              <a:latin typeface="Arial" panose="020B0604020202020204" pitchFamily="34" charset="0"/>
              <a:cs typeface="Arial" panose="020B0604020202020204" pitchFamily="34" charset="0"/>
            </a:rPr>
            <a:t>Precorrection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F5BAC7-2B74-4A09-A91E-45B7C26EC758}" type="parTrans" cxnId="{AEC99D75-83DB-42EF-8257-0EE4A64710CF}">
      <dgm:prSet/>
      <dgm:spPr/>
      <dgm:t>
        <a:bodyPr/>
        <a:lstStyle/>
        <a:p>
          <a:endParaRPr lang="en-US"/>
        </a:p>
      </dgm:t>
    </dgm:pt>
    <dgm:pt modelId="{2EBAC7FA-0F56-4A60-80CF-CCDBE31AA75C}" type="sibTrans" cxnId="{AEC99D75-83DB-42EF-8257-0EE4A64710CF}">
      <dgm:prSet/>
      <dgm:spPr/>
      <dgm:t>
        <a:bodyPr/>
        <a:lstStyle/>
        <a:p>
          <a:endParaRPr lang="en-US"/>
        </a:p>
      </dgm:t>
    </dgm:pt>
    <dgm:pt modelId="{86BC630E-598B-4B57-A045-93214A5EAE4F}">
      <dgm:prSet/>
      <dgm:spPr>
        <a:solidFill>
          <a:srgbClr val="002060"/>
        </a:solidFill>
      </dgm:spPr>
      <dgm:t>
        <a:bodyPr/>
        <a:lstStyle/>
        <a:p>
          <a:pPr rtl="0"/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Incorporating Choice</a:t>
          </a:r>
        </a:p>
      </dgm:t>
    </dgm:pt>
    <dgm:pt modelId="{ABE52C9B-F9E0-4788-B850-157DC9581252}" type="parTrans" cxnId="{96654E5D-689A-472D-93DE-28E039C7EF48}">
      <dgm:prSet/>
      <dgm:spPr/>
      <dgm:t>
        <a:bodyPr/>
        <a:lstStyle/>
        <a:p>
          <a:endParaRPr lang="en-US"/>
        </a:p>
      </dgm:t>
    </dgm:pt>
    <dgm:pt modelId="{2AB24083-DA11-4F52-8304-8B96154A2D8C}" type="sibTrans" cxnId="{96654E5D-689A-472D-93DE-28E039C7EF48}">
      <dgm:prSet/>
      <dgm:spPr/>
      <dgm:t>
        <a:bodyPr/>
        <a:lstStyle/>
        <a:p>
          <a:endParaRPr lang="en-US"/>
        </a:p>
      </dgm:t>
    </dgm:pt>
    <dgm:pt modelId="{B6149209-5B9C-4EAF-B18F-8B3D291FCA10}" type="pres">
      <dgm:prSet presAssocID="{478A1B50-3C60-42D6-8D02-C73DE18D8CBF}" presName="Name0" presStyleCnt="0">
        <dgm:presLayoutVars>
          <dgm:dir/>
          <dgm:animLvl val="lvl"/>
          <dgm:resizeHandles val="exact"/>
        </dgm:presLayoutVars>
      </dgm:prSet>
      <dgm:spPr/>
    </dgm:pt>
    <dgm:pt modelId="{1E23ADDF-B7E2-4971-B18C-3757ED81CFD1}" type="pres">
      <dgm:prSet presAssocID="{C0990625-6C20-4B99-98B7-20438CB2CB41}" presName="linNode" presStyleCnt="0"/>
      <dgm:spPr/>
    </dgm:pt>
    <dgm:pt modelId="{27971B27-75AC-4129-B5BB-DA351481B1E2}" type="pres">
      <dgm:prSet presAssocID="{C0990625-6C20-4B99-98B7-20438CB2CB41}" presName="parentText" presStyleLbl="node1" presStyleIdx="0" presStyleCnt="7" custAng="0" custScaleX="148733" custLinFactNeighborX="274" custLinFactNeighborY="16328">
        <dgm:presLayoutVars>
          <dgm:chMax val="1"/>
          <dgm:bulletEnabled val="1"/>
        </dgm:presLayoutVars>
      </dgm:prSet>
      <dgm:spPr/>
    </dgm:pt>
    <dgm:pt modelId="{7CB2FD17-6073-4C09-90CF-034C32B5EA33}" type="pres">
      <dgm:prSet presAssocID="{3B51C525-4EAD-4F79-A9BE-2B60C86CC7F7}" presName="sp" presStyleCnt="0"/>
      <dgm:spPr/>
    </dgm:pt>
    <dgm:pt modelId="{BFF9C82D-6BF2-42A9-B826-4BC4BEAC507F}" type="pres">
      <dgm:prSet presAssocID="{BC9FEE50-A49E-47FB-A380-9F865D875D29}" presName="linNode" presStyleCnt="0"/>
      <dgm:spPr/>
    </dgm:pt>
    <dgm:pt modelId="{56EA9667-E871-4288-8F4B-014EDE7B9C5A}" type="pres">
      <dgm:prSet presAssocID="{BC9FEE50-A49E-47FB-A380-9F865D875D29}" presName="parentText" presStyleLbl="node1" presStyleIdx="1" presStyleCnt="7" custScaleX="148733" custLinFactNeighborX="274" custLinFactNeighborY="9668">
        <dgm:presLayoutVars>
          <dgm:chMax val="1"/>
          <dgm:bulletEnabled val="1"/>
        </dgm:presLayoutVars>
      </dgm:prSet>
      <dgm:spPr/>
    </dgm:pt>
    <dgm:pt modelId="{DE8BADD8-59EE-4978-A560-803B9DA8D193}" type="pres">
      <dgm:prSet presAssocID="{0039BB32-578E-476E-BE0D-FBC07E1CB52B}" presName="sp" presStyleCnt="0"/>
      <dgm:spPr/>
    </dgm:pt>
    <dgm:pt modelId="{2E14501C-744A-4A20-B5A2-71330A2FE753}" type="pres">
      <dgm:prSet presAssocID="{9A114D5B-8704-42C2-A740-F6889778B042}" presName="linNode" presStyleCnt="0"/>
      <dgm:spPr/>
    </dgm:pt>
    <dgm:pt modelId="{762B536A-87C4-4D69-B2F0-1832EBB0EB7F}" type="pres">
      <dgm:prSet presAssocID="{9A114D5B-8704-42C2-A740-F6889778B042}" presName="parentText" presStyleLbl="node1" presStyleIdx="2" presStyleCnt="7" custScaleX="151704" custLinFactNeighborX="1028" custLinFactNeighborY="-1089">
        <dgm:presLayoutVars>
          <dgm:chMax val="1"/>
          <dgm:bulletEnabled val="1"/>
        </dgm:presLayoutVars>
      </dgm:prSet>
      <dgm:spPr/>
    </dgm:pt>
    <dgm:pt modelId="{462B16AA-7DCE-4582-B7C5-4F0FA59B40DB}" type="pres">
      <dgm:prSet presAssocID="{5D4488A3-77DD-4726-B219-8E90BDC101A3}" presName="sp" presStyleCnt="0"/>
      <dgm:spPr/>
    </dgm:pt>
    <dgm:pt modelId="{6C0F202A-B764-4E0E-88EF-D213FFFBCB08}" type="pres">
      <dgm:prSet presAssocID="{5A9C3794-08DF-4C1F-83CA-9792A3EB4232}" presName="linNode" presStyleCnt="0"/>
      <dgm:spPr/>
    </dgm:pt>
    <dgm:pt modelId="{88030163-1A97-4855-9793-1A9D116F0034}" type="pres">
      <dgm:prSet presAssocID="{5A9C3794-08DF-4C1F-83CA-9792A3EB4232}" presName="parentText" presStyleLbl="node1" presStyleIdx="3" presStyleCnt="7" custScaleX="151072">
        <dgm:presLayoutVars>
          <dgm:chMax val="1"/>
          <dgm:bulletEnabled val="1"/>
        </dgm:presLayoutVars>
      </dgm:prSet>
      <dgm:spPr/>
    </dgm:pt>
    <dgm:pt modelId="{7DC79C5A-9FD8-460C-B641-6F69662B3E8C}" type="pres">
      <dgm:prSet presAssocID="{123265CC-44EF-42A4-924E-868630532188}" presName="sp" presStyleCnt="0"/>
      <dgm:spPr/>
    </dgm:pt>
    <dgm:pt modelId="{E724F6F5-A2F1-4506-929B-B4DD351D269A}" type="pres">
      <dgm:prSet presAssocID="{97C19854-8D93-4D5B-AD38-11B3F90931C7}" presName="linNode" presStyleCnt="0"/>
      <dgm:spPr/>
    </dgm:pt>
    <dgm:pt modelId="{34DA06A9-F990-4119-8C56-60C2A50109B7}" type="pres">
      <dgm:prSet presAssocID="{97C19854-8D93-4D5B-AD38-11B3F90931C7}" presName="parentText" presStyleLbl="node1" presStyleIdx="4" presStyleCnt="7" custScaleX="151073">
        <dgm:presLayoutVars>
          <dgm:chMax val="1"/>
          <dgm:bulletEnabled val="1"/>
        </dgm:presLayoutVars>
      </dgm:prSet>
      <dgm:spPr/>
    </dgm:pt>
    <dgm:pt modelId="{4D680838-233C-45DC-9153-DCA6B7FDC25F}" type="pres">
      <dgm:prSet presAssocID="{39501ED1-A945-4652-AD0E-F672107BE88A}" presName="sp" presStyleCnt="0"/>
      <dgm:spPr/>
    </dgm:pt>
    <dgm:pt modelId="{A5A6A282-E32C-4790-88AA-F888A115FF45}" type="pres">
      <dgm:prSet presAssocID="{7834EA0E-144B-4EE3-8D88-368ADC64C68D}" presName="linNode" presStyleCnt="0"/>
      <dgm:spPr/>
    </dgm:pt>
    <dgm:pt modelId="{C99B2676-3A44-4F02-A869-1B1DF990413D}" type="pres">
      <dgm:prSet presAssocID="{7834EA0E-144B-4EE3-8D88-368ADC64C68D}" presName="parentText" presStyleLbl="node1" presStyleIdx="5" presStyleCnt="7" custScaleX="151704" custLinFactNeighborX="612" custLinFactNeighborY="2070">
        <dgm:presLayoutVars>
          <dgm:chMax val="1"/>
          <dgm:bulletEnabled val="1"/>
        </dgm:presLayoutVars>
      </dgm:prSet>
      <dgm:spPr/>
    </dgm:pt>
    <dgm:pt modelId="{A195BF2C-B7AF-4A80-9C93-03778B0F80A2}" type="pres">
      <dgm:prSet presAssocID="{2EBAC7FA-0F56-4A60-80CF-CCDBE31AA75C}" presName="sp" presStyleCnt="0"/>
      <dgm:spPr/>
    </dgm:pt>
    <dgm:pt modelId="{E545D386-D1A1-429B-AB98-EA618BD7CE1F}" type="pres">
      <dgm:prSet presAssocID="{86BC630E-598B-4B57-A045-93214A5EAE4F}" presName="linNode" presStyleCnt="0"/>
      <dgm:spPr/>
    </dgm:pt>
    <dgm:pt modelId="{3D8C4CD1-9262-4F70-A5E0-2A21FAFA4975}" type="pres">
      <dgm:prSet presAssocID="{86BC630E-598B-4B57-A045-93214A5EAE4F}" presName="parentText" presStyleLbl="node1" presStyleIdx="6" presStyleCnt="7" custScaleX="151072">
        <dgm:presLayoutVars>
          <dgm:chMax val="1"/>
          <dgm:bulletEnabled val="1"/>
        </dgm:presLayoutVars>
      </dgm:prSet>
      <dgm:spPr/>
    </dgm:pt>
  </dgm:ptLst>
  <dgm:cxnLst>
    <dgm:cxn modelId="{309BE202-B8FF-45E7-ABB0-4C1987E7ED9B}" srcId="{478A1B50-3C60-42D6-8D02-C73DE18D8CBF}" destId="{C0990625-6C20-4B99-98B7-20438CB2CB41}" srcOrd="0" destOrd="0" parTransId="{6D059EAB-4ACF-45DB-94AF-7014090EA0A5}" sibTransId="{3B51C525-4EAD-4F79-A9BE-2B60C86CC7F7}"/>
    <dgm:cxn modelId="{B8E2C50C-0671-4E38-B717-07F28877A277}" srcId="{478A1B50-3C60-42D6-8D02-C73DE18D8CBF}" destId="{97C19854-8D93-4D5B-AD38-11B3F90931C7}" srcOrd="4" destOrd="0" parTransId="{065FF2C6-D878-4C8B-854F-C5609E8EE5FB}" sibTransId="{39501ED1-A945-4652-AD0E-F672107BE88A}"/>
    <dgm:cxn modelId="{84E3CC22-FA38-485F-92B3-E246167D40AC}" type="presOf" srcId="{7834EA0E-144B-4EE3-8D88-368ADC64C68D}" destId="{C99B2676-3A44-4F02-A869-1B1DF990413D}" srcOrd="0" destOrd="0" presId="urn:microsoft.com/office/officeart/2005/8/layout/vList5"/>
    <dgm:cxn modelId="{6BE3B33B-4661-4877-89C6-C520AF82F992}" type="presOf" srcId="{5A9C3794-08DF-4C1F-83CA-9792A3EB4232}" destId="{88030163-1A97-4855-9793-1A9D116F0034}" srcOrd="0" destOrd="0" presId="urn:microsoft.com/office/officeart/2005/8/layout/vList5"/>
    <dgm:cxn modelId="{0759B23D-DDE7-4F81-BA90-53188147DEDC}" type="presOf" srcId="{BC9FEE50-A49E-47FB-A380-9F865D875D29}" destId="{56EA9667-E871-4288-8F4B-014EDE7B9C5A}" srcOrd="0" destOrd="0" presId="urn:microsoft.com/office/officeart/2005/8/layout/vList5"/>
    <dgm:cxn modelId="{D2C2593F-8752-4A47-AC13-C26618E4839B}" srcId="{478A1B50-3C60-42D6-8D02-C73DE18D8CBF}" destId="{BC9FEE50-A49E-47FB-A380-9F865D875D29}" srcOrd="1" destOrd="0" parTransId="{F7FF4C08-44F6-4583-9B2F-4B9A6EE4BF90}" sibTransId="{0039BB32-578E-476E-BE0D-FBC07E1CB52B}"/>
    <dgm:cxn modelId="{96654E5D-689A-472D-93DE-28E039C7EF48}" srcId="{478A1B50-3C60-42D6-8D02-C73DE18D8CBF}" destId="{86BC630E-598B-4B57-A045-93214A5EAE4F}" srcOrd="6" destOrd="0" parTransId="{ABE52C9B-F9E0-4788-B850-157DC9581252}" sibTransId="{2AB24083-DA11-4F52-8304-8B96154A2D8C}"/>
    <dgm:cxn modelId="{2DF9F160-6C22-4F0F-BAEE-7BDD4395C785}" srcId="{478A1B50-3C60-42D6-8D02-C73DE18D8CBF}" destId="{5A9C3794-08DF-4C1F-83CA-9792A3EB4232}" srcOrd="3" destOrd="0" parTransId="{55F68E33-9C2E-4DF7-886A-4AD5B60ED874}" sibTransId="{123265CC-44EF-42A4-924E-868630532188}"/>
    <dgm:cxn modelId="{AEC99D75-83DB-42EF-8257-0EE4A64710CF}" srcId="{478A1B50-3C60-42D6-8D02-C73DE18D8CBF}" destId="{7834EA0E-144B-4EE3-8D88-368ADC64C68D}" srcOrd="5" destOrd="0" parTransId="{FCF5BAC7-2B74-4A09-A91E-45B7C26EC758}" sibTransId="{2EBAC7FA-0F56-4A60-80CF-CCDBE31AA75C}"/>
    <dgm:cxn modelId="{DA849C76-27C7-45D2-94FD-8C85FB7609BC}" type="presOf" srcId="{86BC630E-598B-4B57-A045-93214A5EAE4F}" destId="{3D8C4CD1-9262-4F70-A5E0-2A21FAFA4975}" srcOrd="0" destOrd="0" presId="urn:microsoft.com/office/officeart/2005/8/layout/vList5"/>
    <dgm:cxn modelId="{8DCF4492-870C-4D97-B5EC-F171754C6179}" type="presOf" srcId="{478A1B50-3C60-42D6-8D02-C73DE18D8CBF}" destId="{B6149209-5B9C-4EAF-B18F-8B3D291FCA10}" srcOrd="0" destOrd="0" presId="urn:microsoft.com/office/officeart/2005/8/layout/vList5"/>
    <dgm:cxn modelId="{2C3568A1-6642-4515-9D11-4D4E18C8D06B}" type="presOf" srcId="{9A114D5B-8704-42C2-A740-F6889778B042}" destId="{762B536A-87C4-4D69-B2F0-1832EBB0EB7F}" srcOrd="0" destOrd="0" presId="urn:microsoft.com/office/officeart/2005/8/layout/vList5"/>
    <dgm:cxn modelId="{47B704A5-E62B-487C-987B-19EFD6D49453}" type="presOf" srcId="{97C19854-8D93-4D5B-AD38-11B3F90931C7}" destId="{34DA06A9-F990-4119-8C56-60C2A50109B7}" srcOrd="0" destOrd="0" presId="urn:microsoft.com/office/officeart/2005/8/layout/vList5"/>
    <dgm:cxn modelId="{135554E2-A737-4CA6-B39B-61C3CBF85F10}" type="presOf" srcId="{C0990625-6C20-4B99-98B7-20438CB2CB41}" destId="{27971B27-75AC-4129-B5BB-DA351481B1E2}" srcOrd="0" destOrd="0" presId="urn:microsoft.com/office/officeart/2005/8/layout/vList5"/>
    <dgm:cxn modelId="{9D55DFE7-5C8A-45D6-BF05-0A58D585D1AA}" srcId="{478A1B50-3C60-42D6-8D02-C73DE18D8CBF}" destId="{9A114D5B-8704-42C2-A740-F6889778B042}" srcOrd="2" destOrd="0" parTransId="{C7988CDD-8DA8-4488-BC58-EA68ADEC5125}" sibTransId="{5D4488A3-77DD-4726-B219-8E90BDC101A3}"/>
    <dgm:cxn modelId="{B67D4A12-00F0-4987-BC01-E1984F414D3E}" type="presParOf" srcId="{B6149209-5B9C-4EAF-B18F-8B3D291FCA10}" destId="{1E23ADDF-B7E2-4971-B18C-3757ED81CFD1}" srcOrd="0" destOrd="0" presId="urn:microsoft.com/office/officeart/2005/8/layout/vList5"/>
    <dgm:cxn modelId="{4095F5AB-3838-4A0A-98EF-EDF25922AB61}" type="presParOf" srcId="{1E23ADDF-B7E2-4971-B18C-3757ED81CFD1}" destId="{27971B27-75AC-4129-B5BB-DA351481B1E2}" srcOrd="0" destOrd="0" presId="urn:microsoft.com/office/officeart/2005/8/layout/vList5"/>
    <dgm:cxn modelId="{C5ABFA14-1011-4F9D-9C94-780892B8A886}" type="presParOf" srcId="{B6149209-5B9C-4EAF-B18F-8B3D291FCA10}" destId="{7CB2FD17-6073-4C09-90CF-034C32B5EA33}" srcOrd="1" destOrd="0" presId="urn:microsoft.com/office/officeart/2005/8/layout/vList5"/>
    <dgm:cxn modelId="{AFFF3F73-83DF-4125-B637-AC843CD26598}" type="presParOf" srcId="{B6149209-5B9C-4EAF-B18F-8B3D291FCA10}" destId="{BFF9C82D-6BF2-42A9-B826-4BC4BEAC507F}" srcOrd="2" destOrd="0" presId="urn:microsoft.com/office/officeart/2005/8/layout/vList5"/>
    <dgm:cxn modelId="{D350BD46-24F8-4FC6-93D8-9A0A76C4561D}" type="presParOf" srcId="{BFF9C82D-6BF2-42A9-B826-4BC4BEAC507F}" destId="{56EA9667-E871-4288-8F4B-014EDE7B9C5A}" srcOrd="0" destOrd="0" presId="urn:microsoft.com/office/officeart/2005/8/layout/vList5"/>
    <dgm:cxn modelId="{28EEF4CB-8813-4788-9646-9159B2ADF885}" type="presParOf" srcId="{B6149209-5B9C-4EAF-B18F-8B3D291FCA10}" destId="{DE8BADD8-59EE-4978-A560-803B9DA8D193}" srcOrd="3" destOrd="0" presId="urn:microsoft.com/office/officeart/2005/8/layout/vList5"/>
    <dgm:cxn modelId="{127C4BC1-4F74-43F1-AA19-3534BB315DD3}" type="presParOf" srcId="{B6149209-5B9C-4EAF-B18F-8B3D291FCA10}" destId="{2E14501C-744A-4A20-B5A2-71330A2FE753}" srcOrd="4" destOrd="0" presId="urn:microsoft.com/office/officeart/2005/8/layout/vList5"/>
    <dgm:cxn modelId="{61EEF083-16CA-4070-8C99-3E4E4F393E62}" type="presParOf" srcId="{2E14501C-744A-4A20-B5A2-71330A2FE753}" destId="{762B536A-87C4-4D69-B2F0-1832EBB0EB7F}" srcOrd="0" destOrd="0" presId="urn:microsoft.com/office/officeart/2005/8/layout/vList5"/>
    <dgm:cxn modelId="{4F826FA1-50F7-436D-AEFB-B5E6E2180CA4}" type="presParOf" srcId="{B6149209-5B9C-4EAF-B18F-8B3D291FCA10}" destId="{462B16AA-7DCE-4582-B7C5-4F0FA59B40DB}" srcOrd="5" destOrd="0" presId="urn:microsoft.com/office/officeart/2005/8/layout/vList5"/>
    <dgm:cxn modelId="{68F458E8-EF82-402F-98C0-B5B6D294B073}" type="presParOf" srcId="{B6149209-5B9C-4EAF-B18F-8B3D291FCA10}" destId="{6C0F202A-B764-4E0E-88EF-D213FFFBCB08}" srcOrd="6" destOrd="0" presId="urn:microsoft.com/office/officeart/2005/8/layout/vList5"/>
    <dgm:cxn modelId="{D474E76C-8061-4BDE-9D5A-A1687614B2B3}" type="presParOf" srcId="{6C0F202A-B764-4E0E-88EF-D213FFFBCB08}" destId="{88030163-1A97-4855-9793-1A9D116F0034}" srcOrd="0" destOrd="0" presId="urn:microsoft.com/office/officeart/2005/8/layout/vList5"/>
    <dgm:cxn modelId="{87E318D9-75E0-413F-9A80-ADF9DFC9AC67}" type="presParOf" srcId="{B6149209-5B9C-4EAF-B18F-8B3D291FCA10}" destId="{7DC79C5A-9FD8-460C-B641-6F69662B3E8C}" srcOrd="7" destOrd="0" presId="urn:microsoft.com/office/officeart/2005/8/layout/vList5"/>
    <dgm:cxn modelId="{E94F551D-FA85-46B8-A58A-8E079AAE6ED3}" type="presParOf" srcId="{B6149209-5B9C-4EAF-B18F-8B3D291FCA10}" destId="{E724F6F5-A2F1-4506-929B-B4DD351D269A}" srcOrd="8" destOrd="0" presId="urn:microsoft.com/office/officeart/2005/8/layout/vList5"/>
    <dgm:cxn modelId="{5E518181-3078-463D-890A-3A92C14BB7D6}" type="presParOf" srcId="{E724F6F5-A2F1-4506-929B-B4DD351D269A}" destId="{34DA06A9-F990-4119-8C56-60C2A50109B7}" srcOrd="0" destOrd="0" presId="urn:microsoft.com/office/officeart/2005/8/layout/vList5"/>
    <dgm:cxn modelId="{847C0E48-0792-4D7A-B091-A12CA7C3FC63}" type="presParOf" srcId="{B6149209-5B9C-4EAF-B18F-8B3D291FCA10}" destId="{4D680838-233C-45DC-9153-DCA6B7FDC25F}" srcOrd="9" destOrd="0" presId="urn:microsoft.com/office/officeart/2005/8/layout/vList5"/>
    <dgm:cxn modelId="{F2B85745-0FB5-4D2D-BBCA-9654FC278C29}" type="presParOf" srcId="{B6149209-5B9C-4EAF-B18F-8B3D291FCA10}" destId="{A5A6A282-E32C-4790-88AA-F888A115FF45}" srcOrd="10" destOrd="0" presId="urn:microsoft.com/office/officeart/2005/8/layout/vList5"/>
    <dgm:cxn modelId="{894D9AFD-9FFA-479B-9520-9EEED3225B84}" type="presParOf" srcId="{A5A6A282-E32C-4790-88AA-F888A115FF45}" destId="{C99B2676-3A44-4F02-A869-1B1DF990413D}" srcOrd="0" destOrd="0" presId="urn:microsoft.com/office/officeart/2005/8/layout/vList5"/>
    <dgm:cxn modelId="{066011C6-96F7-4A21-9B62-81EF88ED7C0C}" type="presParOf" srcId="{B6149209-5B9C-4EAF-B18F-8B3D291FCA10}" destId="{A195BF2C-B7AF-4A80-9C93-03778B0F80A2}" srcOrd="11" destOrd="0" presId="urn:microsoft.com/office/officeart/2005/8/layout/vList5"/>
    <dgm:cxn modelId="{705B2266-2687-4A92-B0A6-1B4467DB7399}" type="presParOf" srcId="{B6149209-5B9C-4EAF-B18F-8B3D291FCA10}" destId="{E545D386-D1A1-429B-AB98-EA618BD7CE1F}" srcOrd="12" destOrd="0" presId="urn:microsoft.com/office/officeart/2005/8/layout/vList5"/>
    <dgm:cxn modelId="{21814E7B-F37D-4AEF-97AC-86E0F3AB205B}" type="presParOf" srcId="{E545D386-D1A1-429B-AB98-EA618BD7CE1F}" destId="{3D8C4CD1-9262-4F70-A5E0-2A21FAFA4975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3BF803-45EF-AA42-BDD2-E75CD6532912}">
      <dsp:nvSpPr>
        <dsp:cNvPr id="0" name=""/>
        <dsp:cNvSpPr/>
      </dsp:nvSpPr>
      <dsp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-555467" y="1737053"/>
        <a:ext cx="1406827" cy="279227"/>
      </dsp:txXfrm>
    </dsp:sp>
    <dsp:sp modelId="{971673C2-F47C-2B46-A180-42AE3DADCE7D}">
      <dsp:nvSpPr>
        <dsp:cNvPr id="0" name=""/>
        <dsp:cNvSpPr/>
      </dsp:nvSpPr>
      <dsp:spPr>
        <a:xfrm>
          <a:off x="29177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sp:txBody>
      <dsp:txXfrm>
        <a:off x="291772" y="1169040"/>
        <a:ext cx="1071507" cy="1725918"/>
      </dsp:txXfrm>
    </dsp:sp>
    <dsp:sp modelId="{4E92D05A-7E69-B94B-938F-8CB8794072A0}">
      <dsp:nvSpPr>
        <dsp:cNvPr id="0" name=""/>
        <dsp:cNvSpPr/>
      </dsp:nvSpPr>
      <dsp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933137" y="1737053"/>
        <a:ext cx="1406827" cy="279227"/>
      </dsp:txXfrm>
    </dsp:sp>
    <dsp:sp modelId="{926E4446-4CD7-D94B-8D3A-223F9E75C6A3}">
      <dsp:nvSpPr>
        <dsp:cNvPr id="0" name=""/>
        <dsp:cNvSpPr/>
      </dsp:nvSpPr>
      <dsp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514576-F97D-7E46-B8AC-CB40BA3575E4}">
      <dsp:nvSpPr>
        <dsp:cNvPr id="0" name=""/>
        <dsp:cNvSpPr/>
      </dsp:nvSpPr>
      <dsp:spPr>
        <a:xfrm>
          <a:off x="178037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sz="1300" kern="1200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sp:txBody>
      <dsp:txXfrm>
        <a:off x="1780377" y="1169040"/>
        <a:ext cx="1071507" cy="1725918"/>
      </dsp:txXfrm>
    </dsp:sp>
    <dsp:sp modelId="{C6321622-D5D4-704D-9D2D-3AC563738361}">
      <dsp:nvSpPr>
        <dsp:cNvPr id="0" name=""/>
        <dsp:cNvSpPr/>
      </dsp:nvSpPr>
      <dsp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2421742" y="1737053"/>
        <a:ext cx="1406827" cy="279227"/>
      </dsp:txXfrm>
    </dsp:sp>
    <dsp:sp modelId="{F8F04E18-85D5-ED4B-85C6-2149A776013F}">
      <dsp:nvSpPr>
        <dsp:cNvPr id="0" name=""/>
        <dsp:cNvSpPr/>
      </dsp:nvSpPr>
      <dsp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1469CC-CAB0-ED4F-B401-77F6D7D542D3}">
      <dsp:nvSpPr>
        <dsp:cNvPr id="0" name=""/>
        <dsp:cNvSpPr/>
      </dsp:nvSpPr>
      <dsp:spPr>
        <a:xfrm>
          <a:off x="326898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sp:txBody>
      <dsp:txXfrm>
        <a:off x="3268982" y="1169040"/>
        <a:ext cx="1071507" cy="1725918"/>
      </dsp:txXfrm>
    </dsp:sp>
    <dsp:sp modelId="{83AC6EE8-2A6A-C44F-A36F-2D642544406E}">
      <dsp:nvSpPr>
        <dsp:cNvPr id="0" name=""/>
        <dsp:cNvSpPr/>
      </dsp:nvSpPr>
      <dsp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3910347" y="1737053"/>
        <a:ext cx="1406827" cy="279227"/>
      </dsp:txXfrm>
    </dsp:sp>
    <dsp:sp modelId="{2FB0FBF8-92A5-ED4B-AE33-17FB27DF68E8}">
      <dsp:nvSpPr>
        <dsp:cNvPr id="0" name=""/>
        <dsp:cNvSpPr/>
      </dsp:nvSpPr>
      <dsp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F39E11-AB5B-1549-BA3D-ED6BD5BF53EE}">
      <dsp:nvSpPr>
        <dsp:cNvPr id="0" name=""/>
        <dsp:cNvSpPr/>
      </dsp:nvSpPr>
      <dsp:spPr>
        <a:xfrm>
          <a:off x="475758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sp:txBody>
      <dsp:txXfrm>
        <a:off x="4757587" y="1169040"/>
        <a:ext cx="1071507" cy="1725918"/>
      </dsp:txXfrm>
    </dsp:sp>
    <dsp:sp modelId="{EC5ED897-6DF7-4D46-A862-C4F539649D5E}">
      <dsp:nvSpPr>
        <dsp:cNvPr id="0" name=""/>
        <dsp:cNvSpPr/>
      </dsp:nvSpPr>
      <dsp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5398952" y="1737053"/>
        <a:ext cx="1406827" cy="279227"/>
      </dsp:txXfrm>
    </dsp:sp>
    <dsp:sp modelId="{B2E45524-4475-B74F-801B-B278A247738B}">
      <dsp:nvSpPr>
        <dsp:cNvPr id="0" name=""/>
        <dsp:cNvSpPr/>
      </dsp:nvSpPr>
      <dsp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A3C866-AB9C-F64F-8587-DBAFAD305CB9}">
      <dsp:nvSpPr>
        <dsp:cNvPr id="0" name=""/>
        <dsp:cNvSpPr/>
      </dsp:nvSpPr>
      <dsp:spPr>
        <a:xfrm>
          <a:off x="624619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sp:txBody>
      <dsp:txXfrm>
        <a:off x="6246192" y="1169040"/>
        <a:ext cx="1071507" cy="17259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027701-4552-4E82-B8B5-201818F384E1}">
      <dsp:nvSpPr>
        <dsp:cNvPr id="0" name=""/>
        <dsp:cNvSpPr/>
      </dsp:nvSpPr>
      <dsp:spPr>
        <a:xfrm>
          <a:off x="4770" y="0"/>
          <a:ext cx="1116657" cy="3675440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sp:txBody>
      <dsp:txXfrm>
        <a:off x="37476" y="1502882"/>
        <a:ext cx="1051245" cy="1404764"/>
      </dsp:txXfrm>
    </dsp:sp>
    <dsp:sp modelId="{0304F202-A9F3-479D-BEB1-3ABB9CCAFAF9}">
      <dsp:nvSpPr>
        <dsp:cNvPr id="0" name=""/>
        <dsp:cNvSpPr/>
      </dsp:nvSpPr>
      <dsp:spPr>
        <a:xfrm>
          <a:off x="38270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6BBCE-464F-4266-B09B-D42E3ACE62C5}">
      <dsp:nvSpPr>
        <dsp:cNvPr id="0" name=""/>
        <dsp:cNvSpPr/>
      </dsp:nvSpPr>
      <dsp:spPr>
        <a:xfrm>
          <a:off x="1154928" y="0"/>
          <a:ext cx="1116657" cy="3675440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  <a:endParaRPr lang="en-US" sz="1800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1187634" y="1502882"/>
        <a:ext cx="1051245" cy="1404764"/>
      </dsp:txXfrm>
    </dsp:sp>
    <dsp:sp modelId="{AF799562-D0FE-4304-8CBE-F6EBFAE4013A}">
      <dsp:nvSpPr>
        <dsp:cNvPr id="0" name=""/>
        <dsp:cNvSpPr/>
      </dsp:nvSpPr>
      <dsp:spPr>
        <a:xfrm>
          <a:off x="118842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FE780-09B4-437E-87F1-633B9F17E51A}">
      <dsp:nvSpPr>
        <dsp:cNvPr id="0" name=""/>
        <dsp:cNvSpPr/>
      </dsp:nvSpPr>
      <dsp:spPr>
        <a:xfrm>
          <a:off x="2305085" y="0"/>
          <a:ext cx="1116657" cy="3675440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37791" y="1502882"/>
        <a:ext cx="1051245" cy="1404764"/>
      </dsp:txXfrm>
    </dsp:sp>
    <dsp:sp modelId="{069CDC01-BE12-484D-9486-671E87A5E1A9}">
      <dsp:nvSpPr>
        <dsp:cNvPr id="0" name=""/>
        <dsp:cNvSpPr/>
      </dsp:nvSpPr>
      <dsp:spPr>
        <a:xfrm>
          <a:off x="2338585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70E187-B08A-486D-8A45-C8A232CC337A}">
      <dsp:nvSpPr>
        <dsp:cNvPr id="0" name=""/>
        <dsp:cNvSpPr/>
      </dsp:nvSpPr>
      <dsp:spPr>
        <a:xfrm>
          <a:off x="3455242" y="0"/>
          <a:ext cx="1116657" cy="3675440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3487948" y="1502882"/>
        <a:ext cx="1051245" cy="1404764"/>
      </dsp:txXfrm>
    </dsp:sp>
    <dsp:sp modelId="{640B4EA2-5D13-4CA1-86A9-3221B0994580}">
      <dsp:nvSpPr>
        <dsp:cNvPr id="0" name=""/>
        <dsp:cNvSpPr/>
      </dsp:nvSpPr>
      <dsp:spPr>
        <a:xfrm>
          <a:off x="3488742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7CE07-4E74-4F15-86EB-6C6567CBA919}">
      <dsp:nvSpPr>
        <dsp:cNvPr id="0" name=""/>
        <dsp:cNvSpPr/>
      </dsp:nvSpPr>
      <dsp:spPr>
        <a:xfrm>
          <a:off x="4605400" y="0"/>
          <a:ext cx="1116657" cy="3675440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</a:p>
      </dsp:txBody>
      <dsp:txXfrm>
        <a:off x="4638106" y="1502882"/>
        <a:ext cx="1051245" cy="1404764"/>
      </dsp:txXfrm>
    </dsp:sp>
    <dsp:sp modelId="{1722C8D5-9191-4617-9A5C-B2D813A9D915}">
      <dsp:nvSpPr>
        <dsp:cNvPr id="0" name=""/>
        <dsp:cNvSpPr/>
      </dsp:nvSpPr>
      <dsp:spPr>
        <a:xfrm>
          <a:off x="4638900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F9CCCA-3B9D-4598-9B0D-5726972F0780}">
      <dsp:nvSpPr>
        <dsp:cNvPr id="0" name=""/>
        <dsp:cNvSpPr/>
      </dsp:nvSpPr>
      <dsp:spPr>
        <a:xfrm>
          <a:off x="5755557" y="0"/>
          <a:ext cx="1116657" cy="3675440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5788263" y="1502882"/>
        <a:ext cx="1051245" cy="1404764"/>
      </dsp:txXfrm>
    </dsp:sp>
    <dsp:sp modelId="{0ED1F304-354B-4320-B27C-70A3951670CA}">
      <dsp:nvSpPr>
        <dsp:cNvPr id="0" name=""/>
        <dsp:cNvSpPr/>
      </dsp:nvSpPr>
      <dsp:spPr>
        <a:xfrm>
          <a:off x="578905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27" r="-3073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2AF601-0E14-41E6-A130-E7A0A9003234}">
      <dsp:nvSpPr>
        <dsp:cNvPr id="0" name=""/>
        <dsp:cNvSpPr/>
      </dsp:nvSpPr>
      <dsp:spPr>
        <a:xfrm>
          <a:off x="6905715" y="0"/>
          <a:ext cx="1116657" cy="3675440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6938421" y="1502882"/>
        <a:ext cx="1051245" cy="1404764"/>
      </dsp:txXfrm>
    </dsp:sp>
    <dsp:sp modelId="{92DE6F99-74F9-48AD-8F0A-3356A4758B7E}">
      <dsp:nvSpPr>
        <dsp:cNvPr id="0" name=""/>
        <dsp:cNvSpPr/>
      </dsp:nvSpPr>
      <dsp:spPr>
        <a:xfrm>
          <a:off x="6939215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17" r="-895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747C8-B56B-4616-9A1D-BDC76FE2232C}">
      <dsp:nvSpPr>
        <dsp:cNvPr id="0" name=""/>
        <dsp:cNvSpPr/>
      </dsp:nvSpPr>
      <dsp:spPr>
        <a:xfrm>
          <a:off x="8055872" y="0"/>
          <a:ext cx="1116657" cy="3675440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sp:txBody>
      <dsp:txXfrm>
        <a:off x="8088578" y="1502882"/>
        <a:ext cx="1051245" cy="1404764"/>
      </dsp:txXfrm>
    </dsp:sp>
    <dsp:sp modelId="{55472D87-4270-4864-9513-C4EF84F48593}">
      <dsp:nvSpPr>
        <dsp:cNvPr id="0" name=""/>
        <dsp:cNvSpPr/>
      </dsp:nvSpPr>
      <dsp:spPr>
        <a:xfrm>
          <a:off x="8089372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680" r="88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212EEF-C90E-4A39-8624-2778E48E4BE0}">
      <dsp:nvSpPr>
        <dsp:cNvPr id="0" name=""/>
        <dsp:cNvSpPr/>
      </dsp:nvSpPr>
      <dsp:spPr>
        <a:xfrm>
          <a:off x="9206030" y="0"/>
          <a:ext cx="1116657" cy="3675440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9238736" y="1502882"/>
        <a:ext cx="1051245" cy="1404764"/>
      </dsp:txXfrm>
    </dsp:sp>
    <dsp:sp modelId="{8B20BB08-94B1-48F9-9897-CB80CA7F6C0C}">
      <dsp:nvSpPr>
        <dsp:cNvPr id="0" name=""/>
        <dsp:cNvSpPr/>
      </dsp:nvSpPr>
      <dsp:spPr>
        <a:xfrm>
          <a:off x="9239529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9"/>
          <a:srcRect/>
          <a:stretch>
            <a:fillRect l="-9662" r="-10862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6C3189-9723-4D48-AB42-84F0840E98A7}">
      <dsp:nvSpPr>
        <dsp:cNvPr id="0" name=""/>
        <dsp:cNvSpPr/>
      </dsp:nvSpPr>
      <dsp:spPr>
        <a:xfrm>
          <a:off x="10356187" y="0"/>
          <a:ext cx="1116657" cy="3675440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sp:txBody>
      <dsp:txXfrm>
        <a:off x="10388893" y="1502882"/>
        <a:ext cx="1051245" cy="1404764"/>
      </dsp:txXfrm>
    </dsp:sp>
    <dsp:sp modelId="{A5E4E931-3070-4D12-BE4A-A7CFF0542571}">
      <dsp:nvSpPr>
        <dsp:cNvPr id="0" name=""/>
        <dsp:cNvSpPr/>
      </dsp:nvSpPr>
      <dsp:spPr>
        <a:xfrm>
          <a:off x="1038968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A53C31-027B-47B6-99A7-1B4548807CCF}">
      <dsp:nvSpPr>
        <dsp:cNvPr id="0" name=""/>
        <dsp:cNvSpPr/>
      </dsp:nvSpPr>
      <dsp:spPr>
        <a:xfrm>
          <a:off x="452980" y="3048230"/>
          <a:ext cx="10559406" cy="397316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971B27-75AC-4129-B5BB-DA351481B1E2}">
      <dsp:nvSpPr>
        <dsp:cNvPr id="0" name=""/>
        <dsp:cNvSpPr/>
      </dsp:nvSpPr>
      <dsp:spPr>
        <a:xfrm>
          <a:off x="989944" y="103488"/>
          <a:ext cx="2325624" cy="631395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 panose="020B0604020202020204" pitchFamily="34" charset="0"/>
              <a:cs typeface="Arial" panose="020B0604020202020204" pitchFamily="34" charset="0"/>
            </a:rPr>
            <a:t>Opportunities to Respond</a:t>
          </a:r>
        </a:p>
      </dsp:txBody>
      <dsp:txXfrm>
        <a:off x="1020766" y="134310"/>
        <a:ext cx="2263980" cy="569751"/>
      </dsp:txXfrm>
    </dsp:sp>
    <dsp:sp modelId="{56EA9667-E871-4288-8F4B-014EDE7B9C5A}">
      <dsp:nvSpPr>
        <dsp:cNvPr id="0" name=""/>
        <dsp:cNvSpPr/>
      </dsp:nvSpPr>
      <dsp:spPr>
        <a:xfrm>
          <a:off x="989944" y="724402"/>
          <a:ext cx="2325624" cy="631395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 panose="020B0604020202020204" pitchFamily="34" charset="0"/>
              <a:cs typeface="Arial" panose="020B0604020202020204" pitchFamily="34" charset="0"/>
            </a:rPr>
            <a:t>Behavior Specific Praise</a:t>
          </a:r>
        </a:p>
      </dsp:txBody>
      <dsp:txXfrm>
        <a:off x="1020766" y="755224"/>
        <a:ext cx="2263980" cy="569751"/>
      </dsp:txXfrm>
    </dsp:sp>
    <dsp:sp modelId="{762B536A-87C4-4D69-B2F0-1832EBB0EB7F}">
      <dsp:nvSpPr>
        <dsp:cNvPr id="0" name=""/>
        <dsp:cNvSpPr/>
      </dsp:nvSpPr>
      <dsp:spPr>
        <a:xfrm>
          <a:off x="1001733" y="1319447"/>
          <a:ext cx="2372080" cy="631395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 panose="020B0604020202020204" pitchFamily="34" charset="0"/>
              <a:cs typeface="Arial" panose="020B0604020202020204" pitchFamily="34" charset="0"/>
            </a:rPr>
            <a:t>Active Supervision</a:t>
          </a:r>
        </a:p>
      </dsp:txBody>
      <dsp:txXfrm>
        <a:off x="1032555" y="1350269"/>
        <a:ext cx="2310436" cy="569751"/>
      </dsp:txXfrm>
    </dsp:sp>
    <dsp:sp modelId="{88030163-1A97-4855-9793-1A9D116F0034}">
      <dsp:nvSpPr>
        <dsp:cNvPr id="0" name=""/>
        <dsp:cNvSpPr/>
      </dsp:nvSpPr>
      <dsp:spPr>
        <a:xfrm>
          <a:off x="985659" y="1989288"/>
          <a:ext cx="2362198" cy="631395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 panose="020B0604020202020204" pitchFamily="34" charset="0"/>
              <a:cs typeface="Arial" panose="020B0604020202020204" pitchFamily="34" charset="0"/>
            </a:rPr>
            <a:t>Instructional Feedback</a:t>
          </a:r>
        </a:p>
      </dsp:txBody>
      <dsp:txXfrm>
        <a:off x="1016481" y="2020110"/>
        <a:ext cx="2300554" cy="569751"/>
      </dsp:txXfrm>
    </dsp:sp>
    <dsp:sp modelId="{34DA06A9-F990-4119-8C56-60C2A50109B7}">
      <dsp:nvSpPr>
        <dsp:cNvPr id="0" name=""/>
        <dsp:cNvSpPr/>
      </dsp:nvSpPr>
      <dsp:spPr>
        <a:xfrm>
          <a:off x="985659" y="2652253"/>
          <a:ext cx="2362213" cy="631395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 panose="020B0604020202020204" pitchFamily="34" charset="0"/>
              <a:cs typeface="Arial" panose="020B0604020202020204" pitchFamily="34" charset="0"/>
            </a:rPr>
            <a:t>High </a:t>
          </a:r>
          <a:r>
            <a:rPr lang="en-US" sz="1800" i="1" kern="1200">
              <a:latin typeface="Arial" panose="020B0604020202020204" pitchFamily="34" charset="0"/>
              <a:cs typeface="Arial" panose="020B0604020202020204" pitchFamily="34" charset="0"/>
            </a:rPr>
            <a:t>p</a:t>
          </a:r>
          <a:r>
            <a:rPr lang="en-US" sz="1800" kern="1200">
              <a:latin typeface="Arial" panose="020B0604020202020204" pitchFamily="34" charset="0"/>
              <a:cs typeface="Arial" panose="020B0604020202020204" pitchFamily="34" charset="0"/>
            </a:rPr>
            <a:t> Requests</a:t>
          </a:r>
        </a:p>
      </dsp:txBody>
      <dsp:txXfrm>
        <a:off x="1016481" y="2683075"/>
        <a:ext cx="2300569" cy="569751"/>
      </dsp:txXfrm>
    </dsp:sp>
    <dsp:sp modelId="{C99B2676-3A44-4F02-A869-1B1DF990413D}">
      <dsp:nvSpPr>
        <dsp:cNvPr id="0" name=""/>
        <dsp:cNvSpPr/>
      </dsp:nvSpPr>
      <dsp:spPr>
        <a:xfrm>
          <a:off x="995229" y="3328288"/>
          <a:ext cx="2372080" cy="631395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err="1">
              <a:latin typeface="Arial" panose="020B0604020202020204" pitchFamily="34" charset="0"/>
              <a:cs typeface="Arial" panose="020B0604020202020204" pitchFamily="34" charset="0"/>
            </a:rPr>
            <a:t>Precorrection</a:t>
          </a:r>
          <a:endParaRPr lang="en-US" sz="1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26051" y="3359110"/>
        <a:ext cx="2310436" cy="569751"/>
      </dsp:txXfrm>
    </dsp:sp>
    <dsp:sp modelId="{3D8C4CD1-9262-4F70-A5E0-2A21FAFA4975}">
      <dsp:nvSpPr>
        <dsp:cNvPr id="0" name=""/>
        <dsp:cNvSpPr/>
      </dsp:nvSpPr>
      <dsp:spPr>
        <a:xfrm>
          <a:off x="985659" y="3978182"/>
          <a:ext cx="2362198" cy="631395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 panose="020B0604020202020204" pitchFamily="34" charset="0"/>
              <a:cs typeface="Arial" panose="020B0604020202020204" pitchFamily="34" charset="0"/>
            </a:rPr>
            <a:t>Incorporating Choice</a:t>
          </a:r>
        </a:p>
      </dsp:txBody>
      <dsp:txXfrm>
        <a:off x="1016481" y="4009004"/>
        <a:ext cx="2300554" cy="56975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57443A-46EF-4549-BC7D-86ABBD0784B6}">
      <dsp:nvSpPr>
        <dsp:cNvPr id="0" name=""/>
        <dsp:cNvSpPr/>
      </dsp:nvSpPr>
      <dsp:spPr>
        <a:xfrm>
          <a:off x="628649" y="0"/>
          <a:ext cx="7124700" cy="4800600"/>
        </a:xfrm>
        <a:prstGeom prst="rightArrow">
          <a:avLst/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94074D-FFCE-4899-B4AF-74F0DC344816}">
      <dsp:nvSpPr>
        <dsp:cNvPr id="0" name=""/>
        <dsp:cNvSpPr/>
      </dsp:nvSpPr>
      <dsp:spPr>
        <a:xfrm>
          <a:off x="0" y="1440179"/>
          <a:ext cx="2514600" cy="1920240"/>
        </a:xfrm>
        <a:prstGeom prst="roundRect">
          <a:avLst/>
        </a:prstGeom>
        <a:solidFill>
          <a:srgbClr val="5B9BD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>
              <a:solidFill>
                <a:schemeClr val="accent2"/>
              </a:solidFill>
            </a:rPr>
            <a:t>A</a:t>
          </a:r>
        </a:p>
      </dsp:txBody>
      <dsp:txXfrm>
        <a:off x="93738" y="1533917"/>
        <a:ext cx="2327124" cy="1732764"/>
      </dsp:txXfrm>
    </dsp:sp>
    <dsp:sp modelId="{A97D351E-DE50-4CF6-909F-0F412218AF7E}">
      <dsp:nvSpPr>
        <dsp:cNvPr id="0" name=""/>
        <dsp:cNvSpPr/>
      </dsp:nvSpPr>
      <dsp:spPr>
        <a:xfrm>
          <a:off x="2933699" y="1440179"/>
          <a:ext cx="2514600" cy="1920240"/>
        </a:xfrm>
        <a:prstGeom prst="roundRect">
          <a:avLst/>
        </a:prstGeom>
        <a:solidFill>
          <a:srgbClr val="5B9BD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B</a:t>
          </a:r>
        </a:p>
      </dsp:txBody>
      <dsp:txXfrm>
        <a:off x="3027437" y="1533917"/>
        <a:ext cx="2327124" cy="1732764"/>
      </dsp:txXfrm>
    </dsp:sp>
    <dsp:sp modelId="{F984329C-E97B-4E89-B5C5-4A58DA58D4FD}">
      <dsp:nvSpPr>
        <dsp:cNvPr id="0" name=""/>
        <dsp:cNvSpPr/>
      </dsp:nvSpPr>
      <dsp:spPr>
        <a:xfrm>
          <a:off x="5867400" y="1440179"/>
          <a:ext cx="2514600" cy="1920240"/>
        </a:xfrm>
        <a:prstGeom prst="roundRect">
          <a:avLst/>
        </a:prstGeom>
        <a:solidFill>
          <a:srgbClr val="5B9BD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C</a:t>
          </a:r>
        </a:p>
      </dsp:txBody>
      <dsp:txXfrm>
        <a:off x="5961138" y="1533917"/>
        <a:ext cx="2327124" cy="17327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AD58FC-D3A4-4404-B3F3-516FAB1C8940}">
      <dsp:nvSpPr>
        <dsp:cNvPr id="0" name=""/>
        <dsp:cNvSpPr/>
      </dsp:nvSpPr>
      <dsp:spPr>
        <a:xfrm>
          <a:off x="-278561" y="1217309"/>
          <a:ext cx="2021052" cy="2021052"/>
        </a:xfrm>
        <a:prstGeom prst="ellipse">
          <a:avLst/>
        </a:prstGeom>
        <a:solidFill>
          <a:srgbClr val="5B9BD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625C065-9CCB-4478-B8B3-41238F5B4862}">
      <dsp:nvSpPr>
        <dsp:cNvPr id="0" name=""/>
        <dsp:cNvSpPr/>
      </dsp:nvSpPr>
      <dsp:spPr>
        <a:xfrm>
          <a:off x="444887" y="1856905"/>
          <a:ext cx="673684" cy="673684"/>
        </a:xfrm>
        <a:prstGeom prst="ellipse">
          <a:avLst/>
        </a:prstGeom>
        <a:solidFill>
          <a:srgbClr val="FFFF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8BEF41C-5B07-4278-A012-D820FB1EAE95}">
      <dsp:nvSpPr>
        <dsp:cNvPr id="0" name=""/>
        <dsp:cNvSpPr/>
      </dsp:nvSpPr>
      <dsp:spPr>
        <a:xfrm>
          <a:off x="1805889" y="571153"/>
          <a:ext cx="1511777" cy="546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35560" bIns="3556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ED … &lt;1%</a:t>
          </a:r>
        </a:p>
      </dsp:txBody>
      <dsp:txXfrm>
        <a:off x="1805889" y="571153"/>
        <a:ext cx="1511777" cy="546812"/>
      </dsp:txXfrm>
    </dsp:sp>
    <dsp:sp modelId="{F85020AF-8515-406B-B6E1-03CC05B4F8F1}">
      <dsp:nvSpPr>
        <dsp:cNvPr id="0" name=""/>
        <dsp:cNvSpPr/>
      </dsp:nvSpPr>
      <dsp:spPr>
        <a:xfrm>
          <a:off x="1826701" y="964678"/>
          <a:ext cx="2526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D5127DC-F990-4D10-A3ED-83F4E4094D01}">
      <dsp:nvSpPr>
        <dsp:cNvPr id="0" name=""/>
        <dsp:cNvSpPr/>
      </dsp:nvSpPr>
      <dsp:spPr>
        <a:xfrm rot="5400000">
          <a:off x="664235" y="1048972"/>
          <a:ext cx="1263831" cy="109389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lumMod val="20000"/>
              <a:lumOff val="8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CA21573-BB90-49A1-BE64-A9D7A2BF3678}">
      <dsp:nvSpPr>
        <dsp:cNvPr id="0" name=""/>
        <dsp:cNvSpPr/>
      </dsp:nvSpPr>
      <dsp:spPr>
        <a:xfrm>
          <a:off x="1522209" y="1286850"/>
          <a:ext cx="2124773" cy="842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35560" bIns="3556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EBD … 12%</a:t>
          </a:r>
        </a:p>
      </dsp:txBody>
      <dsp:txXfrm>
        <a:off x="1522209" y="1286850"/>
        <a:ext cx="2124773" cy="842105"/>
      </dsp:txXfrm>
    </dsp:sp>
    <dsp:sp modelId="{1E4DC311-4D49-4A44-8224-A248A07C0CCA}">
      <dsp:nvSpPr>
        <dsp:cNvPr id="0" name=""/>
        <dsp:cNvSpPr/>
      </dsp:nvSpPr>
      <dsp:spPr>
        <a:xfrm>
          <a:off x="1826701" y="1806783"/>
          <a:ext cx="2526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7C521DE-E66D-4861-A4AE-F1EF4BACE376}">
      <dsp:nvSpPr>
        <dsp:cNvPr id="0" name=""/>
        <dsp:cNvSpPr/>
      </dsp:nvSpPr>
      <dsp:spPr>
        <a:xfrm rot="5400000">
          <a:off x="1077834" y="1944652"/>
          <a:ext cx="884682" cy="611368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lumMod val="20000"/>
              <a:lumOff val="8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971B27-75AC-4129-B5BB-DA351481B1E2}">
      <dsp:nvSpPr>
        <dsp:cNvPr id="0" name=""/>
        <dsp:cNvSpPr/>
      </dsp:nvSpPr>
      <dsp:spPr>
        <a:xfrm>
          <a:off x="989944" y="103488"/>
          <a:ext cx="2325624" cy="631395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 panose="020B0604020202020204" pitchFamily="34" charset="0"/>
              <a:cs typeface="Arial" panose="020B0604020202020204" pitchFamily="34" charset="0"/>
            </a:rPr>
            <a:t>Opportunities to Respond</a:t>
          </a:r>
        </a:p>
      </dsp:txBody>
      <dsp:txXfrm>
        <a:off x="1020766" y="134310"/>
        <a:ext cx="2263980" cy="569751"/>
      </dsp:txXfrm>
    </dsp:sp>
    <dsp:sp modelId="{56EA9667-E871-4288-8F4B-014EDE7B9C5A}">
      <dsp:nvSpPr>
        <dsp:cNvPr id="0" name=""/>
        <dsp:cNvSpPr/>
      </dsp:nvSpPr>
      <dsp:spPr>
        <a:xfrm>
          <a:off x="989944" y="724402"/>
          <a:ext cx="2325624" cy="631395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 panose="020B0604020202020204" pitchFamily="34" charset="0"/>
              <a:cs typeface="Arial" panose="020B0604020202020204" pitchFamily="34" charset="0"/>
            </a:rPr>
            <a:t>Behavior Specific Praise</a:t>
          </a:r>
        </a:p>
      </dsp:txBody>
      <dsp:txXfrm>
        <a:off x="1020766" y="755224"/>
        <a:ext cx="2263980" cy="569751"/>
      </dsp:txXfrm>
    </dsp:sp>
    <dsp:sp modelId="{762B536A-87C4-4D69-B2F0-1832EBB0EB7F}">
      <dsp:nvSpPr>
        <dsp:cNvPr id="0" name=""/>
        <dsp:cNvSpPr/>
      </dsp:nvSpPr>
      <dsp:spPr>
        <a:xfrm>
          <a:off x="1001733" y="1319447"/>
          <a:ext cx="2372080" cy="631395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 panose="020B0604020202020204" pitchFamily="34" charset="0"/>
              <a:cs typeface="Arial" panose="020B0604020202020204" pitchFamily="34" charset="0"/>
            </a:rPr>
            <a:t>Active Supervision</a:t>
          </a:r>
        </a:p>
      </dsp:txBody>
      <dsp:txXfrm>
        <a:off x="1032555" y="1350269"/>
        <a:ext cx="2310436" cy="569751"/>
      </dsp:txXfrm>
    </dsp:sp>
    <dsp:sp modelId="{88030163-1A97-4855-9793-1A9D116F0034}">
      <dsp:nvSpPr>
        <dsp:cNvPr id="0" name=""/>
        <dsp:cNvSpPr/>
      </dsp:nvSpPr>
      <dsp:spPr>
        <a:xfrm>
          <a:off x="985659" y="1989288"/>
          <a:ext cx="2362198" cy="631395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 panose="020B0604020202020204" pitchFamily="34" charset="0"/>
              <a:cs typeface="Arial" panose="020B0604020202020204" pitchFamily="34" charset="0"/>
            </a:rPr>
            <a:t>Instructional Feedback</a:t>
          </a:r>
        </a:p>
      </dsp:txBody>
      <dsp:txXfrm>
        <a:off x="1016481" y="2020110"/>
        <a:ext cx="2300554" cy="569751"/>
      </dsp:txXfrm>
    </dsp:sp>
    <dsp:sp modelId="{34DA06A9-F990-4119-8C56-60C2A50109B7}">
      <dsp:nvSpPr>
        <dsp:cNvPr id="0" name=""/>
        <dsp:cNvSpPr/>
      </dsp:nvSpPr>
      <dsp:spPr>
        <a:xfrm>
          <a:off x="985659" y="2652253"/>
          <a:ext cx="2362213" cy="631395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 panose="020B0604020202020204" pitchFamily="34" charset="0"/>
              <a:cs typeface="Arial" panose="020B0604020202020204" pitchFamily="34" charset="0"/>
            </a:rPr>
            <a:t>High </a:t>
          </a:r>
          <a:r>
            <a:rPr lang="en-US" sz="1800" i="1" kern="1200">
              <a:latin typeface="Arial" panose="020B0604020202020204" pitchFamily="34" charset="0"/>
              <a:cs typeface="Arial" panose="020B0604020202020204" pitchFamily="34" charset="0"/>
            </a:rPr>
            <a:t>p</a:t>
          </a:r>
          <a:r>
            <a:rPr lang="en-US" sz="1800" kern="1200">
              <a:latin typeface="Arial" panose="020B0604020202020204" pitchFamily="34" charset="0"/>
              <a:cs typeface="Arial" panose="020B0604020202020204" pitchFamily="34" charset="0"/>
            </a:rPr>
            <a:t> Requests</a:t>
          </a:r>
        </a:p>
      </dsp:txBody>
      <dsp:txXfrm>
        <a:off x="1016481" y="2683075"/>
        <a:ext cx="2300569" cy="569751"/>
      </dsp:txXfrm>
    </dsp:sp>
    <dsp:sp modelId="{C99B2676-3A44-4F02-A869-1B1DF990413D}">
      <dsp:nvSpPr>
        <dsp:cNvPr id="0" name=""/>
        <dsp:cNvSpPr/>
      </dsp:nvSpPr>
      <dsp:spPr>
        <a:xfrm>
          <a:off x="995229" y="3328288"/>
          <a:ext cx="2372080" cy="631395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err="1">
              <a:latin typeface="Arial" panose="020B0604020202020204" pitchFamily="34" charset="0"/>
              <a:cs typeface="Arial" panose="020B0604020202020204" pitchFamily="34" charset="0"/>
            </a:rPr>
            <a:t>Precorrection</a:t>
          </a:r>
          <a:endParaRPr lang="en-US" sz="1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26051" y="3359110"/>
        <a:ext cx="2310436" cy="569751"/>
      </dsp:txXfrm>
    </dsp:sp>
    <dsp:sp modelId="{3D8C4CD1-9262-4F70-A5E0-2A21FAFA4975}">
      <dsp:nvSpPr>
        <dsp:cNvPr id="0" name=""/>
        <dsp:cNvSpPr/>
      </dsp:nvSpPr>
      <dsp:spPr>
        <a:xfrm>
          <a:off x="985659" y="3978182"/>
          <a:ext cx="2362198" cy="631395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 panose="020B0604020202020204" pitchFamily="34" charset="0"/>
              <a:cs typeface="Arial" panose="020B0604020202020204" pitchFamily="34" charset="0"/>
            </a:rPr>
            <a:t>Incorporating Choice</a:t>
          </a:r>
        </a:p>
      </dsp:txBody>
      <dsp:txXfrm>
        <a:off x="1016481" y="4009004"/>
        <a:ext cx="2300554" cy="5697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F6B44D-42BB-F849-A9E0-2553546435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C25D48-9968-694B-8B18-EF6CBB2688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987C75-5A4D-0F4C-98F9-12B3A7808E58}" type="datetimeFigureOut">
              <a:rPr lang="en-US" smtClean="0"/>
              <a:t>2/17/22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6B3588-481A-1946-93AC-0F7052634B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94096D-8EB7-D248-91EB-DD3604D059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30417-F1C9-8B48-B37E-051459DA4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565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F52C19-B769-4BD5-8C15-2F278739707D}" type="datetimeFigureOut">
              <a:rPr lang="en-US" smtClean="0"/>
              <a:t>2/17/22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7E06C-9C69-4745-8466-2A7B40454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189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https://support.zoom.us/hc/en-us/articles/115005769646 (scroll to self-selecting breakout room)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079BB8-0200-440A-8636-05B5AFE329B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720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079BB8-0200-440A-8636-05B5AFE329B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90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7E06C-9C69-4745-8466-2A7B40454E4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090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Fill in &lt;year&gt; based on current academic year. This is located in column A of the data sheet. Edit by right clicking and selecting “Edit data”.</a:t>
            </a:r>
            <a:endParaRPr sz="1200" b="1" i="0" u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1" i="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IMPORTANT NOTE: The INTERNALIZING subscale and CUT SCORES are specific to school level.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Elementary: </a:t>
            </a:r>
            <a:r>
              <a:rPr lang="en-US" sz="1200" b="0" i="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SRSS-I5, Items 8-12, 0-1 = low risk, 2-3 = moderate risk, 4-15 = high risk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1" i="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Middle and High: </a:t>
            </a:r>
            <a:r>
              <a:rPr lang="en-US" sz="1200" b="0" i="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SRSS-I6, Items 4, 8-12, 0-3 = low risk, 4-5 = moderate risk, 6-18 = high risk</a:t>
            </a:r>
            <a:endParaRPr/>
          </a:p>
        </p:txBody>
      </p:sp>
      <p:sp>
        <p:nvSpPr>
          <p:cNvPr id="314" name="Google Shape;314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Fill in &lt;year&gt; based on current academic year. This is located in column A of the data sheet. Edit by right clicking and selecting “Edit data”.</a:t>
            </a:r>
            <a:endParaRPr/>
          </a:p>
        </p:txBody>
      </p:sp>
      <p:sp>
        <p:nvSpPr>
          <p:cNvPr id="250" name="Google Shape;25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Lane, K. L., Oakes, W. P., Ennis, R. P., &amp; Hirsch, S. E. (2014). Identifying students for secondary and tertiary prevention efforts: How do we determine which students have Tier 2 and Tier 3 needs? </a:t>
            </a:r>
            <a:r>
              <a:rPr lang="en-US" i="1"/>
              <a:t>Preventing School Failure, 58, </a:t>
            </a:r>
            <a:r>
              <a:rPr lang="en-US"/>
              <a:t>171-182, DOI: 10.1080/1045988X.2014.895573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7E06C-9C69-4745-8466-2A7B40454E4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956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54421"/>
            <a:r>
              <a:rPr lang="en-US" altLang="en-US"/>
              <a:t>Lane, K. L., Oakes, W. P., Ennis, R. P., &amp; Hirsch, S. E. (2014). Identifying students for secondary and tertiary prevention efforts: How do we determine which students have Tier 2 and Tier 3 needs? </a:t>
            </a:r>
            <a:r>
              <a:rPr lang="en-US" altLang="en-US" i="1"/>
              <a:t>Preventing School Failure, 58, </a:t>
            </a:r>
            <a:r>
              <a:rPr lang="en-US" altLang="en-US"/>
              <a:t>171-182, DOI: 10.1080/1045988X.2014.895573</a:t>
            </a:r>
          </a:p>
          <a:p>
            <a:pPr defTabSz="954421"/>
            <a:endParaRPr lang="en-US" altLang="en-US"/>
          </a:p>
        </p:txBody>
      </p:sp>
      <p:sp>
        <p:nvSpPr>
          <p:cNvPr id="245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808C39-BD76-49CB-9B14-2F328FC5648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6528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10-min timer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7E06C-9C69-4745-8466-2A7B40454E4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5504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54421"/>
            <a:r>
              <a:rPr lang="en-US" altLang="en-US"/>
              <a:t>Lane, K. L., Oakes, W. P., Ennis, R. P., &amp; Hirsch, S. E. (2014). Identifying students for secondary and tertiary prevention efforts: How do we determine which students have Tier 2 and Tier 3 needs? </a:t>
            </a:r>
            <a:r>
              <a:rPr lang="en-US" altLang="en-US" i="1"/>
              <a:t>Preventing School Failure, 58, </a:t>
            </a:r>
            <a:r>
              <a:rPr lang="en-US" altLang="en-US"/>
              <a:t>171-182, DOI: 10.1080/1045988X.2014.895573</a:t>
            </a:r>
          </a:p>
          <a:p>
            <a:pPr defTabSz="954421"/>
            <a:endParaRPr lang="en-US" altLang="en-US"/>
          </a:p>
        </p:txBody>
      </p:sp>
      <p:sp>
        <p:nvSpPr>
          <p:cNvPr id="245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808C39-BD76-49CB-9B14-2F328FC5648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090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doodles.com/" TargetMode="External"/><Relationship Id="rId13" Type="http://schemas.openxmlformats.org/officeDocument/2006/relationships/hyperlink" Target="https://www.iconfinder.com/free_icons" TargetMode="External"/><Relationship Id="rId18" Type="http://schemas.openxmlformats.org/officeDocument/2006/relationships/hyperlink" Target="https://24slides.com/presentation-examples" TargetMode="External"/><Relationship Id="rId3" Type="http://schemas.openxmlformats.org/officeDocument/2006/relationships/hyperlink" Target="https://unsplash.com/" TargetMode="External"/><Relationship Id="rId7" Type="http://schemas.openxmlformats.org/officeDocument/2006/relationships/hyperlink" Target="https://www.drawkit.io/" TargetMode="External"/><Relationship Id="rId12" Type="http://schemas.openxmlformats.org/officeDocument/2006/relationships/hyperlink" Target="https://thenounproject.com/" TargetMode="External"/><Relationship Id="rId17" Type="http://schemas.openxmlformats.org/officeDocument/2006/relationships/hyperlink" Target="https://creativecommons.org/licenses/" TargetMode="External"/><Relationship Id="rId2" Type="http://schemas.openxmlformats.org/officeDocument/2006/relationships/hyperlink" Target="https://pixabay.com/" TargetMode="External"/><Relationship Id="rId16" Type="http://schemas.openxmlformats.org/officeDocument/2006/relationships/hyperlink" Target="https://www.canva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humaaans.com/" TargetMode="External"/><Relationship Id="rId11" Type="http://schemas.openxmlformats.org/officeDocument/2006/relationships/hyperlink" Target="https://www.flaticon.com/" TargetMode="External"/><Relationship Id="rId5" Type="http://schemas.openxmlformats.org/officeDocument/2006/relationships/hyperlink" Target="https://www.blackillustrations.com/" TargetMode="External"/><Relationship Id="rId15" Type="http://schemas.openxmlformats.org/officeDocument/2006/relationships/hyperlink" Target="https://blog.snappa.com/free-stock-photos/" TargetMode="External"/><Relationship Id="rId10" Type="http://schemas.openxmlformats.org/officeDocument/2006/relationships/hyperlink" Target="https://freepik.com/" TargetMode="External"/><Relationship Id="rId4" Type="http://schemas.openxmlformats.org/officeDocument/2006/relationships/hyperlink" Target="https://lukaszadam.com/illustrations" TargetMode="External"/><Relationship Id="rId9" Type="http://schemas.openxmlformats.org/officeDocument/2006/relationships/hyperlink" Target="https://absurd.design/" TargetMode="External"/><Relationship Id="rId14" Type="http://schemas.openxmlformats.org/officeDocument/2006/relationships/hyperlink" Target="https://www.pexels.com/" TargetMode="Externa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11FBD-495F-BE41-8148-851028746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1F6DA2-5E5E-8240-89B8-56DAAFED9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3D232E-8082-3540-9359-00E264FDD8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041" y="6173954"/>
            <a:ext cx="3624056" cy="59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43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2/17/22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CF600849-390B-784E-9278-0BA760801D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968"/>
          <a:stretch/>
        </p:blipFill>
        <p:spPr>
          <a:xfrm>
            <a:off x="10871236" y="5609559"/>
            <a:ext cx="1134809" cy="885510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800903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reen Triangle">
            <a:extLst>
              <a:ext uri="{FF2B5EF4-FFF2-40B4-BE49-F238E27FC236}">
                <a16:creationId xmlns:a16="http://schemas.microsoft.com/office/drawing/2014/main" id="{F7568AB8-0F23-3146-9F9D-66896C0CBB0E}"/>
              </a:ext>
            </a:extLst>
          </p:cNvPr>
          <p:cNvSpPr/>
          <p:nvPr userDrawn="1"/>
        </p:nvSpPr>
        <p:spPr>
          <a:xfrm>
            <a:off x="1947333" y="3132668"/>
            <a:ext cx="8297334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Yellow Triangle">
            <a:extLst>
              <a:ext uri="{FF2B5EF4-FFF2-40B4-BE49-F238E27FC236}">
                <a16:creationId xmlns:a16="http://schemas.microsoft.com/office/drawing/2014/main" id="{5B63712D-B1E2-5C4C-A2A9-C4A76DDA5AB6}"/>
              </a:ext>
            </a:extLst>
          </p:cNvPr>
          <p:cNvSpPr/>
          <p:nvPr userDrawn="1"/>
        </p:nvSpPr>
        <p:spPr>
          <a:xfrm>
            <a:off x="4590106" y="1846280"/>
            <a:ext cx="3008769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d Triangle">
            <a:extLst>
              <a:ext uri="{FF2B5EF4-FFF2-40B4-BE49-F238E27FC236}">
                <a16:creationId xmlns:a16="http://schemas.microsoft.com/office/drawing/2014/main" id="{748F2DCB-B3EE-CC42-A5BB-F0E32D7A6058}"/>
              </a:ext>
            </a:extLst>
          </p:cNvPr>
          <p:cNvSpPr/>
          <p:nvPr userDrawn="1"/>
        </p:nvSpPr>
        <p:spPr>
          <a:xfrm>
            <a:off x="5519596" y="1059255"/>
            <a:ext cx="1134701" cy="787564"/>
          </a:xfrm>
          <a:prstGeom prst="triangle">
            <a:avLst/>
          </a:prstGeom>
          <a:solidFill>
            <a:srgbClr val="FE0002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1090D35-6573-FC49-B7A6-CAEBC909BB69}"/>
              </a:ext>
            </a:extLst>
          </p:cNvPr>
          <p:cNvCxnSpPr/>
          <p:nvPr userDrawn="1"/>
        </p:nvCxnSpPr>
        <p:spPr>
          <a:xfrm>
            <a:off x="2607406" y="5947646"/>
            <a:ext cx="6995160" cy="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37C45E-D61F-C04E-8D39-6896E17FD022}"/>
              </a:ext>
            </a:extLst>
          </p:cNvPr>
          <p:cNvCxnSpPr/>
          <p:nvPr userDrawn="1"/>
        </p:nvCxnSpPr>
        <p:spPr>
          <a:xfrm flipH="1">
            <a:off x="4889942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A8F9F2A-2758-A147-88D3-B61F693DAE1B}"/>
              </a:ext>
            </a:extLst>
          </p:cNvPr>
          <p:cNvCxnSpPr/>
          <p:nvPr userDrawn="1"/>
        </p:nvCxnSpPr>
        <p:spPr>
          <a:xfrm flipH="1">
            <a:off x="7286778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sp>
        <p:nvSpPr>
          <p:cNvPr id="42" name="Domains">
            <a:extLst>
              <a:ext uri="{FF2B5EF4-FFF2-40B4-BE49-F238E27FC236}">
                <a16:creationId xmlns:a16="http://schemas.microsoft.com/office/drawing/2014/main" id="{AC2C215A-B488-2F45-A740-8DDEDA9048E7}"/>
              </a:ext>
            </a:extLst>
          </p:cNvPr>
          <p:cNvSpPr txBox="1"/>
          <p:nvPr userDrawn="1"/>
        </p:nvSpPr>
        <p:spPr>
          <a:xfrm>
            <a:off x="1947333" y="6096000"/>
            <a:ext cx="8297334" cy="6694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Academic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Behavioral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Social</a:t>
            </a:r>
          </a:p>
          <a:p>
            <a:pPr>
              <a:lnSpc>
                <a:spcPct val="75000"/>
              </a:lnSpc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charset="0"/>
              </a:rPr>
              <a:t>	Validated Curricula	PBIS Framework	Validated Curricula</a:t>
            </a:r>
          </a:p>
        </p:txBody>
      </p:sp>
      <p:sp>
        <p:nvSpPr>
          <p:cNvPr id="43" name="Goal 3">
            <a:extLst>
              <a:ext uri="{FF2B5EF4-FFF2-40B4-BE49-F238E27FC236}">
                <a16:creationId xmlns:a16="http://schemas.microsoft.com/office/drawing/2014/main" id="{4F0367BA-DE0F-DE46-80B6-55D46F5130F6}"/>
              </a:ext>
            </a:extLst>
          </p:cNvPr>
          <p:cNvSpPr/>
          <p:nvPr userDrawn="1"/>
        </p:nvSpPr>
        <p:spPr>
          <a:xfrm flipH="1">
            <a:off x="7164572" y="805649"/>
            <a:ext cx="3485321" cy="914400"/>
          </a:xfrm>
          <a:prstGeom prst="homePlate">
            <a:avLst/>
          </a:prstGeom>
          <a:solidFill>
            <a:srgbClr val="1F497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228600"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Goal: Reduce Harm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Specialized individual systems</a:t>
            </a:r>
            <a:b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for students with high risk</a:t>
            </a:r>
          </a:p>
        </p:txBody>
      </p:sp>
      <p:sp>
        <p:nvSpPr>
          <p:cNvPr id="44" name="Goal 2">
            <a:extLst>
              <a:ext uri="{FF2B5EF4-FFF2-40B4-BE49-F238E27FC236}">
                <a16:creationId xmlns:a16="http://schemas.microsoft.com/office/drawing/2014/main" id="{CE3623A0-87FA-B144-8700-BFAB962D159F}"/>
              </a:ext>
            </a:extLst>
          </p:cNvPr>
          <p:cNvSpPr/>
          <p:nvPr userDrawn="1"/>
        </p:nvSpPr>
        <p:spPr>
          <a:xfrm rot="10800000" flipH="1" flipV="1">
            <a:off x="1537625" y="1858317"/>
            <a:ext cx="3072384" cy="914400"/>
          </a:xfrm>
          <a:prstGeom prst="homePlate">
            <a:avLst/>
          </a:prstGeom>
          <a:solidFill>
            <a:srgbClr val="1F497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vert="horz" wrap="square" lIns="91440"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Goal: Reverse Harm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Specialized group systems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for students at risk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Goal 1">
            <a:extLst>
              <a:ext uri="{FF2B5EF4-FFF2-40B4-BE49-F238E27FC236}">
                <a16:creationId xmlns:a16="http://schemas.microsoft.com/office/drawing/2014/main" id="{21CDEB5D-36CB-7441-82AE-59E7BEBA4BF2}"/>
              </a:ext>
            </a:extLst>
          </p:cNvPr>
          <p:cNvSpPr/>
          <p:nvPr userDrawn="1"/>
        </p:nvSpPr>
        <p:spPr>
          <a:xfrm flipH="1">
            <a:off x="6838152" y="3740744"/>
            <a:ext cx="3813048" cy="914400"/>
          </a:xfrm>
          <a:prstGeom prst="homePlate">
            <a:avLst/>
          </a:prstGeom>
          <a:solidFill>
            <a:srgbClr val="1F497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228600"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Goal: Prevent Harm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School/classroom-wide systems for all students, staff, &amp; settings</a:t>
            </a:r>
          </a:p>
        </p:txBody>
      </p:sp>
      <p:sp>
        <p:nvSpPr>
          <p:cNvPr id="46" name="Tier 3">
            <a:extLst>
              <a:ext uri="{FF2B5EF4-FFF2-40B4-BE49-F238E27FC236}">
                <a16:creationId xmlns:a16="http://schemas.microsoft.com/office/drawing/2014/main" id="{35E31CA1-B710-6E49-A60F-3E7FC73C9F0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9045" y="1126204"/>
            <a:ext cx="3810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3</a:t>
            </a:r>
          </a:p>
          <a:p>
            <a:pPr marL="0" marR="0" lvl="0" indent="0" algn="ctr" defTabSz="914400" eaLnBrk="1" fontAlgn="base" latinLnBrk="0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Tertiary Prevention 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</a:t>
            </a:r>
          </a:p>
        </p:txBody>
      </p:sp>
      <p:sp>
        <p:nvSpPr>
          <p:cNvPr id="47" name="Tier 2">
            <a:extLst>
              <a:ext uri="{FF2B5EF4-FFF2-40B4-BE49-F238E27FC236}">
                <a16:creationId xmlns:a16="http://schemas.microsoft.com/office/drawing/2014/main" id="{D6F2DF6B-139A-D446-9AB9-1D6EF011D15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2301968"/>
            <a:ext cx="4191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2</a:t>
            </a:r>
          </a:p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Secondary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≈15%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8" name="Tier 1">
            <a:extLst>
              <a:ext uri="{FF2B5EF4-FFF2-40B4-BE49-F238E27FC236}">
                <a16:creationId xmlns:a16="http://schemas.microsoft.com/office/drawing/2014/main" id="{93576CA4-B1CA-2A46-A9C2-69BA5AA79A6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4600925"/>
            <a:ext cx="4191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1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Primary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≈80%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9" name="Reference">
            <a:extLst>
              <a:ext uri="{FF2B5EF4-FFF2-40B4-BE49-F238E27FC236}">
                <a16:creationId xmlns:a16="http://schemas.microsoft.com/office/drawing/2014/main" id="{5DE09BF2-66B8-DF4E-8B80-9230EF68AE1B}"/>
              </a:ext>
            </a:extLst>
          </p:cNvPr>
          <p:cNvSpPr txBox="1"/>
          <p:nvPr userDrawn="1"/>
        </p:nvSpPr>
        <p:spPr>
          <a:xfrm>
            <a:off x="4222955" y="395891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Calibri"/>
              </a:rPr>
              <a:t>(Lane,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Kalberg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&amp;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Menzies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2009)</a:t>
            </a:r>
          </a:p>
        </p:txBody>
      </p:sp>
      <p:sp>
        <p:nvSpPr>
          <p:cNvPr id="50" name="Title">
            <a:extLst>
              <a:ext uri="{FF2B5EF4-FFF2-40B4-BE49-F238E27FC236}">
                <a16:creationId xmlns:a16="http://schemas.microsoft.com/office/drawing/2014/main" id="{0F6EC5B7-73E7-634F-9BC6-89486E7D08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24000" y="0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Comprehensive, Integrated, Three-Tiered Model of Prevention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343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Model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reen Triangle">
            <a:extLst>
              <a:ext uri="{FF2B5EF4-FFF2-40B4-BE49-F238E27FC236}">
                <a16:creationId xmlns:a16="http://schemas.microsoft.com/office/drawing/2014/main" id="{F7568AB8-0F23-3146-9F9D-66896C0CBB0E}"/>
              </a:ext>
            </a:extLst>
          </p:cNvPr>
          <p:cNvSpPr/>
          <p:nvPr userDrawn="1"/>
        </p:nvSpPr>
        <p:spPr>
          <a:xfrm>
            <a:off x="1947333" y="3132668"/>
            <a:ext cx="8297334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Yellow Triangle">
            <a:extLst>
              <a:ext uri="{FF2B5EF4-FFF2-40B4-BE49-F238E27FC236}">
                <a16:creationId xmlns:a16="http://schemas.microsoft.com/office/drawing/2014/main" id="{5B63712D-B1E2-5C4C-A2A9-C4A76DDA5AB6}"/>
              </a:ext>
            </a:extLst>
          </p:cNvPr>
          <p:cNvSpPr/>
          <p:nvPr userDrawn="1"/>
        </p:nvSpPr>
        <p:spPr>
          <a:xfrm>
            <a:off x="4590106" y="1846280"/>
            <a:ext cx="3008769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d Triangle">
            <a:extLst>
              <a:ext uri="{FF2B5EF4-FFF2-40B4-BE49-F238E27FC236}">
                <a16:creationId xmlns:a16="http://schemas.microsoft.com/office/drawing/2014/main" id="{748F2DCB-B3EE-CC42-A5BB-F0E32D7A6058}"/>
              </a:ext>
            </a:extLst>
          </p:cNvPr>
          <p:cNvSpPr/>
          <p:nvPr userDrawn="1"/>
        </p:nvSpPr>
        <p:spPr>
          <a:xfrm>
            <a:off x="5519596" y="1059255"/>
            <a:ext cx="1134701" cy="787564"/>
          </a:xfrm>
          <a:prstGeom prst="triangle">
            <a:avLst/>
          </a:prstGeom>
          <a:solidFill>
            <a:srgbClr val="FE0002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1090D35-6573-FC49-B7A6-CAEBC909BB69}"/>
              </a:ext>
            </a:extLst>
          </p:cNvPr>
          <p:cNvCxnSpPr/>
          <p:nvPr userDrawn="1"/>
        </p:nvCxnSpPr>
        <p:spPr>
          <a:xfrm>
            <a:off x="2607406" y="5947646"/>
            <a:ext cx="6995160" cy="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37C45E-D61F-C04E-8D39-6896E17FD022}"/>
              </a:ext>
            </a:extLst>
          </p:cNvPr>
          <p:cNvCxnSpPr/>
          <p:nvPr userDrawn="1"/>
        </p:nvCxnSpPr>
        <p:spPr>
          <a:xfrm flipH="1">
            <a:off x="4889942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A8F9F2A-2758-A147-88D3-B61F693DAE1B}"/>
              </a:ext>
            </a:extLst>
          </p:cNvPr>
          <p:cNvCxnSpPr/>
          <p:nvPr userDrawn="1"/>
        </p:nvCxnSpPr>
        <p:spPr>
          <a:xfrm flipH="1">
            <a:off x="7286778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sp>
        <p:nvSpPr>
          <p:cNvPr id="42" name="Domains">
            <a:extLst>
              <a:ext uri="{FF2B5EF4-FFF2-40B4-BE49-F238E27FC236}">
                <a16:creationId xmlns:a16="http://schemas.microsoft.com/office/drawing/2014/main" id="{AC2C215A-B488-2F45-A740-8DDEDA9048E7}"/>
              </a:ext>
            </a:extLst>
          </p:cNvPr>
          <p:cNvSpPr txBox="1"/>
          <p:nvPr userDrawn="1"/>
        </p:nvSpPr>
        <p:spPr>
          <a:xfrm>
            <a:off x="1947333" y="6096000"/>
            <a:ext cx="8297334" cy="6694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Academic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Behavioral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Social</a:t>
            </a:r>
          </a:p>
          <a:p>
            <a:pPr>
              <a:lnSpc>
                <a:spcPct val="75000"/>
              </a:lnSpc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charset="0"/>
              </a:rPr>
              <a:t>	Validated Curricula	PBIS Framework	Validated Curricula</a:t>
            </a:r>
          </a:p>
        </p:txBody>
      </p:sp>
      <p:sp>
        <p:nvSpPr>
          <p:cNvPr id="46" name="Tier 3">
            <a:extLst>
              <a:ext uri="{FF2B5EF4-FFF2-40B4-BE49-F238E27FC236}">
                <a16:creationId xmlns:a16="http://schemas.microsoft.com/office/drawing/2014/main" id="{35E31CA1-B710-6E49-A60F-3E7FC73C9F0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9045" y="1126204"/>
            <a:ext cx="3810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3</a:t>
            </a:r>
          </a:p>
          <a:p>
            <a:pPr marL="0" marR="0" lvl="0" indent="0" algn="ctr" defTabSz="914400" eaLnBrk="1" fontAlgn="base" latinLnBrk="0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Tertiary Prevention 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</a:t>
            </a:r>
          </a:p>
        </p:txBody>
      </p:sp>
      <p:sp>
        <p:nvSpPr>
          <p:cNvPr id="47" name="Tier 2">
            <a:extLst>
              <a:ext uri="{FF2B5EF4-FFF2-40B4-BE49-F238E27FC236}">
                <a16:creationId xmlns:a16="http://schemas.microsoft.com/office/drawing/2014/main" id="{D6F2DF6B-139A-D446-9AB9-1D6EF011D15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2301968"/>
            <a:ext cx="4191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2</a:t>
            </a:r>
          </a:p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Secondary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≈15%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8" name="Tier 1">
            <a:extLst>
              <a:ext uri="{FF2B5EF4-FFF2-40B4-BE49-F238E27FC236}">
                <a16:creationId xmlns:a16="http://schemas.microsoft.com/office/drawing/2014/main" id="{93576CA4-B1CA-2A46-A9C2-69BA5AA79A6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4600925"/>
            <a:ext cx="4191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1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Primary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≈80%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9" name="Reference">
            <a:extLst>
              <a:ext uri="{FF2B5EF4-FFF2-40B4-BE49-F238E27FC236}">
                <a16:creationId xmlns:a16="http://schemas.microsoft.com/office/drawing/2014/main" id="{5DE09BF2-66B8-DF4E-8B80-9230EF68AE1B}"/>
              </a:ext>
            </a:extLst>
          </p:cNvPr>
          <p:cNvSpPr txBox="1"/>
          <p:nvPr userDrawn="1"/>
        </p:nvSpPr>
        <p:spPr>
          <a:xfrm>
            <a:off x="4222955" y="395891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Calibri"/>
              </a:rPr>
              <a:t>(Lane,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Kalberg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&amp;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Menzies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2009)</a:t>
            </a:r>
          </a:p>
        </p:txBody>
      </p:sp>
      <p:sp>
        <p:nvSpPr>
          <p:cNvPr id="50" name="Title">
            <a:extLst>
              <a:ext uri="{FF2B5EF4-FFF2-40B4-BE49-F238E27FC236}">
                <a16:creationId xmlns:a16="http://schemas.microsoft.com/office/drawing/2014/main" id="{0F6EC5B7-73E7-634F-9BC6-89486E7D08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24000" y="0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Comprehensive, Integrated, Three-Tiered Model of Prevention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cs typeface="Arial" charset="0"/>
            </a:endParaRPr>
          </a:p>
        </p:txBody>
      </p:sp>
      <p:sp>
        <p:nvSpPr>
          <p:cNvPr id="17" name="Watermark Covering">
            <a:extLst>
              <a:ext uri="{FF2B5EF4-FFF2-40B4-BE49-F238E27FC236}">
                <a16:creationId xmlns:a16="http://schemas.microsoft.com/office/drawing/2014/main" id="{67D09180-788D-E344-8F4B-7E44FC1CF388}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07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Training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B334141-A06E-1E45-AA81-D2B0530A4CD5}"/>
              </a:ext>
            </a:extLst>
          </p:cNvPr>
          <p:cNvGrpSpPr/>
          <p:nvPr userDrawn="1"/>
        </p:nvGrpSpPr>
        <p:grpSpPr>
          <a:xfrm>
            <a:off x="2175020" y="980151"/>
            <a:ext cx="8870360" cy="4064000"/>
            <a:chOff x="112165" y="751543"/>
            <a:chExt cx="8870360" cy="4064000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562E0D1-9494-8C4A-8020-23CB861B02F1}"/>
                </a:ext>
              </a:extLst>
            </p:cNvPr>
            <p:cNvSpPr/>
            <p:nvPr/>
          </p:nvSpPr>
          <p:spPr>
            <a:xfrm>
              <a:off x="11216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1: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Ci3T model overview</a:t>
              </a: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853A3C8-8CC4-FB48-9CA8-11EE3F95102D}"/>
                </a:ext>
              </a:extLst>
            </p:cNvPr>
            <p:cNvSpPr/>
            <p:nvPr/>
          </p:nvSpPr>
          <p:spPr>
            <a:xfrm>
              <a:off x="159777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2: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the primary prevention plan</a:t>
              </a: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A976C4A6-EF26-6F48-84FE-26DBBAE88F55}"/>
                </a:ext>
              </a:extLst>
            </p:cNvPr>
            <p:cNvSpPr/>
            <p:nvPr/>
          </p:nvSpPr>
          <p:spPr>
            <a:xfrm>
              <a:off x="308337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3: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How to monitor the plan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789F3A-520C-974B-8221-612D55FB6851}"/>
                </a:ext>
              </a:extLst>
            </p:cNvPr>
            <p:cNvSpPr/>
            <p:nvPr/>
          </p:nvSpPr>
          <p:spPr>
            <a:xfrm>
              <a:off x="456898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5778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4: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445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2 supports</a:t>
              </a: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2392249-C53C-C74E-99A3-9C61977E1126}"/>
                </a:ext>
              </a:extLst>
            </p:cNvPr>
            <p:cNvSpPr/>
            <p:nvPr/>
          </p:nvSpPr>
          <p:spPr>
            <a:xfrm>
              <a:off x="605458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5: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3 supports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827B41B5-A935-2D40-B796-7AA7416675B5}"/>
                </a:ext>
              </a:extLst>
            </p:cNvPr>
            <p:cNvSpPr/>
            <p:nvPr/>
          </p:nvSpPr>
          <p:spPr>
            <a:xfrm>
              <a:off x="754019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6: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Preparing to implement</a:t>
              </a:r>
            </a:p>
          </p:txBody>
        </p:sp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398F122F-8F14-D140-8BE2-313DAFDD70A9}"/>
                </a:ext>
              </a:extLst>
            </p:cNvPr>
            <p:cNvSpPr/>
            <p:nvPr/>
          </p:nvSpPr>
          <p:spPr>
            <a:xfrm>
              <a:off x="466880" y="3743324"/>
              <a:ext cx="8160930" cy="614363"/>
            </a:xfrm>
            <a:prstGeom prst="rightArrow">
              <a:avLst/>
            </a:prstGeom>
            <a:gradFill rotWithShape="1">
              <a:gsLst>
                <a:gs pos="0">
                  <a:srgbClr val="0F6FC6">
                    <a:tint val="60000"/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0F6FC6">
                    <a:tint val="60000"/>
                    <a:hueOff val="0"/>
                    <a:satOff val="0"/>
                    <a:lumOff val="0"/>
                    <a:alphaOff val="0"/>
                    <a:shade val="90000"/>
                    <a:lumMod val="84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7A516B1B-1E52-CF43-8D80-44DCFF114B25}"/>
              </a:ext>
            </a:extLst>
          </p:cNvPr>
          <p:cNvSpPr txBox="1">
            <a:spLocks/>
          </p:cNvSpPr>
          <p:nvPr userDrawn="1"/>
        </p:nvSpPr>
        <p:spPr>
          <a:xfrm>
            <a:off x="1524000" y="100013"/>
            <a:ext cx="9144000" cy="796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Ci3T Professional Learning Series</a:t>
            </a:r>
          </a:p>
        </p:txBody>
      </p:sp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83BA793E-BFFA-2642-A6A3-E68E4EC23829}"/>
              </a:ext>
            </a:extLst>
          </p:cNvPr>
          <p:cNvGraphicFramePr/>
          <p:nvPr userDrawn="1"/>
        </p:nvGraphicFramePr>
        <p:xfrm>
          <a:off x="2777230" y="3597282"/>
          <a:ext cx="740092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7" name="Freeform 26">
            <a:extLst>
              <a:ext uri="{FF2B5EF4-FFF2-40B4-BE49-F238E27FC236}">
                <a16:creationId xmlns:a16="http://schemas.microsoft.com/office/drawing/2014/main" id="{0DA30D2D-A1E2-154C-BEC6-DBB838EB43D1}"/>
              </a:ext>
            </a:extLst>
          </p:cNvPr>
          <p:cNvSpPr/>
          <p:nvPr userDrawn="1"/>
        </p:nvSpPr>
        <p:spPr>
          <a:xfrm>
            <a:off x="11088650" y="980151"/>
            <a:ext cx="573602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vert270" wrap="none" lIns="91440" tIns="91440" rIns="91440" bIns="91440" numCol="1" spcCol="1270" anchor="ctr" anchorCtr="0">
            <a:noAutofit/>
          </a:bodyPr>
          <a:lstStyle/>
          <a:p>
            <a:pPr marL="0" marR="0" lvl="0" indent="0" algn="ctr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Implementation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1EDBD56A-2A7B-3844-8A65-BF7393F6562D}"/>
              </a:ext>
            </a:extLst>
          </p:cNvPr>
          <p:cNvSpPr/>
          <p:nvPr userDrawn="1"/>
        </p:nvSpPr>
        <p:spPr>
          <a:xfrm>
            <a:off x="538855" y="980151"/>
            <a:ext cx="1592895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horz" wrap="square" lIns="99568" tIns="228600" rIns="0" bIns="914400" numCol="1" spcCol="1270" anchor="t" anchorCtr="0">
            <a:noAutofit/>
          </a:bodyPr>
          <a:lstStyle/>
          <a:p>
            <a:pPr marL="0" marR="0" lvl="0" indent="0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Pre-Training Activities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Team member selection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Schoolwide Expectations Survey for Specific Settings (SESSS)</a:t>
            </a:r>
          </a:p>
        </p:txBody>
      </p:sp>
    </p:spTree>
    <p:extLst>
      <p:ext uri="{BB962C8B-B14F-4D97-AF65-F5344CB8AC3E}">
        <p14:creationId xmlns:p14="http://schemas.microsoft.com/office/powerpoint/2010/main" val="1462551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Imp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61974619-D344-094C-8112-721DAE16AB40}"/>
              </a:ext>
            </a:extLst>
          </p:cNvPr>
          <p:cNvGraphicFramePr/>
          <p:nvPr userDrawn="1"/>
        </p:nvGraphicFramePr>
        <p:xfrm>
          <a:off x="351711" y="1697430"/>
          <a:ext cx="11477616" cy="3675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0A84E59-D065-8B41-ADE7-CF3647177614}"/>
              </a:ext>
            </a:extLst>
          </p:cNvPr>
          <p:cNvSpPr txBox="1"/>
          <p:nvPr userDrawn="1"/>
        </p:nvSpPr>
        <p:spPr>
          <a:xfrm>
            <a:off x="1569129" y="5305873"/>
            <a:ext cx="1700784" cy="574863"/>
          </a:xfrm>
          <a:prstGeom prst="roundRect">
            <a:avLst/>
          </a:prstGeom>
          <a:solidFill>
            <a:srgbClr val="FFC000">
              <a:lumMod val="60000"/>
              <a:lumOff val="40000"/>
            </a:srgbClr>
          </a:solidFill>
          <a:ln>
            <a:solidFill>
              <a:srgbClr val="FFC000">
                <a:lumMod val="50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8788" algn="ctr"/>
                <a:tab pos="1257300" algn="ctr"/>
              </a:tabLst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October	November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4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3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01B37E-28A3-5342-8C43-3FD08364B315}"/>
              </a:ext>
            </a:extLst>
          </p:cNvPr>
          <p:cNvSpPr txBox="1"/>
          <p:nvPr userDrawn="1"/>
        </p:nvSpPr>
        <p:spPr>
          <a:xfrm>
            <a:off x="6188114" y="5305873"/>
            <a:ext cx="1700784" cy="574863"/>
          </a:xfrm>
          <a:prstGeom prst="roundRect">
            <a:avLst/>
          </a:prstGeom>
          <a:solidFill>
            <a:srgbClr val="70AD47">
              <a:lumMod val="60000"/>
              <a:lumOff val="40000"/>
            </a:srgbClr>
          </a:solidFill>
          <a:ln>
            <a:solidFill>
              <a:srgbClr val="70AD47">
                <a:lumMod val="50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8788" algn="ctr"/>
                <a:tab pos="1257300" algn="ctr"/>
              </a:tabLst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February	March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2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AC8789-1BD6-8548-A0C0-DEB353F04016}"/>
              </a:ext>
            </a:extLst>
          </p:cNvPr>
          <p:cNvSpPr txBox="1"/>
          <p:nvPr userDrawn="1"/>
        </p:nvSpPr>
        <p:spPr>
          <a:xfrm>
            <a:off x="351710" y="127770"/>
            <a:ext cx="8829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Ci3T </a:t>
            </a:r>
            <a:r>
              <a:rPr lang="en-US" sz="4800" b="1" cap="small">
                <a:ln w="3175">
                  <a:solidFill>
                    <a:prstClr val="black"/>
                  </a:solidFill>
                </a:ln>
                <a:solidFill>
                  <a:srgbClr val="4472C4"/>
                </a:solidFill>
                <a:latin typeface="Calibri" panose="020F0502020204030204"/>
              </a:rPr>
              <a:t>IMPLEMENTATION</a:t>
            </a:r>
            <a:br>
              <a:rPr lang="en-US" sz="480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Professional Learning Series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51A2F2-7364-8F42-9858-DAC1CC4DFA02}"/>
              </a:ext>
            </a:extLst>
          </p:cNvPr>
          <p:cNvSpPr txBox="1"/>
          <p:nvPr userDrawn="1"/>
        </p:nvSpPr>
        <p:spPr>
          <a:xfrm>
            <a:off x="1056341" y="3914317"/>
            <a:ext cx="865238" cy="1312899"/>
          </a:xfrm>
          <a:prstGeom prst="roundRect">
            <a:avLst/>
          </a:prstGeom>
          <a:solidFill>
            <a:srgbClr val="FFC000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after school begins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14E135-197D-D04E-9226-B7344814D73F}"/>
              </a:ext>
            </a:extLst>
          </p:cNvPr>
          <p:cNvSpPr txBox="1"/>
          <p:nvPr userDrawn="1"/>
        </p:nvSpPr>
        <p:spPr>
          <a:xfrm>
            <a:off x="3932592" y="3914317"/>
            <a:ext cx="868680" cy="1312899"/>
          </a:xfrm>
          <a:prstGeom prst="roundRect">
            <a:avLst/>
          </a:prstGeom>
          <a:solidFill>
            <a:srgbClr val="5B9BD5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Winter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First 2 weeks of December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42C00F-C118-6E4A-B513-0A13238C5802}"/>
              </a:ext>
            </a:extLst>
          </p:cNvPr>
          <p:cNvSpPr txBox="1"/>
          <p:nvPr userDrawn="1"/>
        </p:nvSpPr>
        <p:spPr>
          <a:xfrm>
            <a:off x="9135144" y="3914317"/>
            <a:ext cx="868680" cy="1312899"/>
          </a:xfrm>
          <a:prstGeom prst="roundRect">
            <a:avLst/>
          </a:prstGeom>
          <a:solidFill>
            <a:srgbClr val="70AD47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before school ends</a:t>
            </a:r>
          </a:p>
        </p:txBody>
      </p:sp>
    </p:spTree>
    <p:extLst>
      <p:ext uri="{BB962C8B-B14F-4D97-AF65-F5344CB8AC3E}">
        <p14:creationId xmlns:p14="http://schemas.microsoft.com/office/powerpoint/2010/main" val="2523257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4C06DF-5FE6-5F41-9985-6F788AEFFB36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18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board Sa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49F326-64E6-7743-A147-00E6237E46D2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2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per: Da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22BABB-0BFE-D44C-9C7C-98BB463FE037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754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per: Emi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0331FC-660F-594A-9DFB-530BE5375998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8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tep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15828486-9D7A-1649-BE91-4E2ACF6A61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24225" y="115263"/>
            <a:ext cx="5543551" cy="665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852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Low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2/17/22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A213AC10-A39E-D04F-B9C8-0350CDA52B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799"/>
          <a:stretch/>
        </p:blipFill>
        <p:spPr>
          <a:xfrm>
            <a:off x="10871236" y="5609558"/>
            <a:ext cx="1134809" cy="876083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6367211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Quotation"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38000">
              <a:schemeClr val="accent1">
                <a:lumMod val="95000"/>
                <a:lumOff val="5000"/>
              </a:schemeClr>
            </a:gs>
            <a:gs pos="88000">
              <a:srgbClr val="00594E"/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6FF510-08C2-2149-9896-B6FFD67CBA11}"/>
              </a:ext>
            </a:extLst>
          </p:cNvPr>
          <p:cNvSpPr/>
          <p:nvPr userDrawn="1"/>
        </p:nvSpPr>
        <p:spPr>
          <a:xfrm>
            <a:off x="6392" y="-1522471"/>
            <a:ext cx="4679486" cy="108645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0" b="1" cap="none" spc="50">
                <a:ln w="0"/>
                <a:solidFill>
                  <a:srgbClr val="00594E"/>
                </a:solidFill>
                <a:effectLst>
                  <a:glow rad="63500">
                    <a:srgbClr val="00594E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5032375"/>
          </a:xfrm>
        </p:spPr>
        <p:txBody>
          <a:bodyPr lIns="0" tIns="0" rIns="0" bIns="0">
            <a:noAutofit/>
          </a:bodyPr>
          <a:lstStyle>
            <a:lvl1pPr marL="228600" indent="-228600">
              <a:buFont typeface="System Font Regular"/>
              <a:buChar char="❝"/>
              <a:defRPr sz="3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96543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2/17/22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59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2/17/22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296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2/17/22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3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2/17/22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541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ources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FF95C6A-2CE7-D54B-95E3-529CC7140770}"/>
              </a:ext>
            </a:extLst>
          </p:cNvPr>
          <p:cNvSpPr txBox="1"/>
          <p:nvPr userDrawn="1"/>
        </p:nvSpPr>
        <p:spPr>
          <a:xfrm>
            <a:off x="838200" y="1902691"/>
            <a:ext cx="70226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Photos, illustrations, videos, music, and more </a:t>
            </a:r>
            <a:r>
              <a:rPr lang="en-US" sz="1600">
                <a:hlinkClick r:id="rId2"/>
              </a:rPr>
              <a:t>https://pixabay.com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Photos </a:t>
            </a:r>
            <a:r>
              <a:rPr lang="en-US" sz="1600">
                <a:hlinkClick r:id="rId3"/>
              </a:rPr>
              <a:t>https://unsplash.com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Illustrations </a:t>
            </a:r>
            <a:r>
              <a:rPr lang="en-US" sz="1600">
                <a:hlinkClick r:id="rId4"/>
              </a:rPr>
              <a:t>https://lukaszadam.com/illustrations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Black Illustrations </a:t>
            </a:r>
            <a:r>
              <a:rPr lang="en-US" sz="1600">
                <a:hlinkClick r:id="rId5"/>
              </a:rPr>
              <a:t>https://www.blackillustrations.com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Humaaans</a:t>
            </a:r>
            <a:r>
              <a:rPr lang="en-US" sz="1600"/>
              <a:t> </a:t>
            </a:r>
            <a:r>
              <a:rPr lang="en-US" sz="1600">
                <a:hlinkClick r:id="rId6"/>
              </a:rPr>
              <a:t>https://www.humaaans.com/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Drawkit</a:t>
            </a:r>
            <a:r>
              <a:rPr lang="en-US" sz="1600"/>
              <a:t> illustrations and icons </a:t>
            </a:r>
            <a:r>
              <a:rPr lang="en-US" sz="1600">
                <a:hlinkClick r:id="rId7"/>
              </a:rPr>
              <a:t>https://www.drawkit.io/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Open Doodles sketched illustrations </a:t>
            </a:r>
            <a:r>
              <a:rPr lang="en-US" sz="1600">
                <a:hlinkClick r:id="rId8"/>
              </a:rPr>
              <a:t>https://opendoodles.com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Absurd Design (attribution link required) </a:t>
            </a:r>
            <a:r>
              <a:rPr lang="en-US" sz="1600">
                <a:hlinkClick r:id="rId9"/>
              </a:rPr>
              <a:t>https://absurd.design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freepik</a:t>
            </a:r>
            <a:r>
              <a:rPr lang="en-US" sz="1600"/>
              <a:t> and icons (attribution link required) </a:t>
            </a:r>
            <a:r>
              <a:rPr lang="en-US" sz="1600">
                <a:hlinkClick r:id="rId10"/>
              </a:rPr>
              <a:t>https://freepik.com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(free account and attribution link required) </a:t>
            </a:r>
            <a:r>
              <a:rPr lang="en-US" sz="1600">
                <a:hlinkClick r:id="rId11"/>
              </a:rPr>
              <a:t>https://www.flaticon.com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(free account and attribution link required) </a:t>
            </a:r>
            <a:r>
              <a:rPr lang="en-US" sz="1600">
                <a:hlinkClick r:id="rId12"/>
              </a:rPr>
              <a:t>https://thenounproject.com</a:t>
            </a:r>
            <a:r>
              <a:rPr lang="en-US" sz="1600"/>
              <a:t>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i="1"/>
              <a:t>…or use Mark Buckman’s paid account with no attribution required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(attribution link required) </a:t>
            </a:r>
            <a:r>
              <a:rPr lang="en-US" sz="1600">
                <a:hlinkClick r:id="rId13"/>
              </a:rPr>
              <a:t>https://www.iconfinder.com/free_icons</a:t>
            </a:r>
            <a:endParaRPr lang="en-US" sz="160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/>
              <a:t>Stock photos </a:t>
            </a:r>
            <a:r>
              <a:rPr lang="en-US" sz="1600">
                <a:hlinkClick r:id="rId14"/>
              </a:rPr>
              <a:t>https://www.pexels.com/</a:t>
            </a:r>
            <a:endParaRPr lang="en-US" sz="160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21 free stock photo sites </a:t>
            </a:r>
            <a:r>
              <a:rPr lang="en-US" sz="1600">
                <a:hlinkClick r:id="rId15"/>
              </a:rPr>
              <a:t>https://blog.snappa.com/free-stock-photos/</a:t>
            </a:r>
            <a:r>
              <a:rPr lang="en-US" sz="160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D62A4A-5AA7-DF40-9D97-CA75D2131A59}"/>
              </a:ext>
            </a:extLst>
          </p:cNvPr>
          <p:cNvSpPr txBox="1"/>
          <p:nvPr userDrawn="1"/>
        </p:nvSpPr>
        <p:spPr>
          <a:xfrm>
            <a:off x="7860817" y="1902691"/>
            <a:ext cx="432195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Infographic maker: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6"/>
              </a:rPr>
              <a:t>https://www.canva.com</a:t>
            </a:r>
            <a:r>
              <a:rPr lang="en-US" sz="160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Creative Commons Licenses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7"/>
              </a:rPr>
              <a:t>https://creativecommons.org/licenses/</a:t>
            </a:r>
            <a:r>
              <a:rPr lang="en-US" sz="160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Impressive/inspirational PowerPoint Examples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8"/>
              </a:rPr>
              <a:t>https://24slides.com/presentation-examples</a:t>
            </a:r>
            <a:r>
              <a:rPr lang="en-US" sz="160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F2D00A-44B5-CF41-8CF0-1AD5895A79E8}"/>
              </a:ext>
            </a:extLst>
          </p:cNvPr>
          <p:cNvSpPr txBox="1"/>
          <p:nvPr userDrawn="1"/>
        </p:nvSpPr>
        <p:spPr>
          <a:xfrm>
            <a:off x="838200" y="603504"/>
            <a:ext cx="10425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chemeClr val="tx2"/>
                </a:solidFill>
                <a:latin typeface="+mj-lt"/>
              </a:rPr>
              <a:t>Resources (free for commercial use)</a:t>
            </a:r>
          </a:p>
        </p:txBody>
      </p:sp>
    </p:spTree>
    <p:extLst>
      <p:ext uri="{BB962C8B-B14F-4D97-AF65-F5344CB8AC3E}">
        <p14:creationId xmlns:p14="http://schemas.microsoft.com/office/powerpoint/2010/main" val="27781391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3T_Style_Gu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67E7E9-A100-AE49-AEC9-65BE3D9E73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202" t="5361" r="4075" b="4329"/>
          <a:stretch/>
        </p:blipFill>
        <p:spPr>
          <a:xfrm>
            <a:off x="772440" y="0"/>
            <a:ext cx="10647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03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2/17/22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9EF1DD-1C58-F442-9D60-B70273AF2B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79576" y="224074"/>
            <a:ext cx="1632848" cy="65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59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Giant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F9F635-ED95-194A-9C23-2978794ACB6B}"/>
              </a:ext>
            </a:extLst>
          </p:cNvPr>
          <p:cNvPicPr/>
          <p:nvPr userDrawn="1"/>
        </p:nvPicPr>
        <p:blipFill rotWithShape="1">
          <a:blip r:embed="rId2" cstate="screen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544" y="-21772"/>
            <a:ext cx="6743281" cy="6897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2/17/22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13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Giant Triangle &amp;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F9F635-ED95-194A-9C23-2978794ACB6B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743281" cy="6897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709738"/>
            <a:ext cx="8610600" cy="2852737"/>
          </a:xfrm>
          <a:custGeom>
            <a:avLst/>
            <a:gdLst>
              <a:gd name="connsiteX0" fmla="*/ 0 w 8610600"/>
              <a:gd name="connsiteY0" fmla="*/ 0 h 2852737"/>
              <a:gd name="connsiteX1" fmla="*/ 8610600 w 8610600"/>
              <a:gd name="connsiteY1" fmla="*/ 0 h 2852737"/>
              <a:gd name="connsiteX2" fmla="*/ 8610600 w 8610600"/>
              <a:gd name="connsiteY2" fmla="*/ 2852737 h 2852737"/>
              <a:gd name="connsiteX3" fmla="*/ 0 w 8610600"/>
              <a:gd name="connsiteY3" fmla="*/ 2852737 h 2852737"/>
              <a:gd name="connsiteX4" fmla="*/ 0 w 8610600"/>
              <a:gd name="connsiteY4" fmla="*/ 0 h 2852737"/>
              <a:gd name="connsiteX0" fmla="*/ 0 w 8610600"/>
              <a:gd name="connsiteY0" fmla="*/ 0 h 2852737"/>
              <a:gd name="connsiteX1" fmla="*/ 8610600 w 8610600"/>
              <a:gd name="connsiteY1" fmla="*/ 0 h 2852737"/>
              <a:gd name="connsiteX2" fmla="*/ 8610600 w 8610600"/>
              <a:gd name="connsiteY2" fmla="*/ 2852737 h 2852737"/>
              <a:gd name="connsiteX3" fmla="*/ 1643605 w 8610600"/>
              <a:gd name="connsiteY3" fmla="*/ 2841162 h 2852737"/>
              <a:gd name="connsiteX4" fmla="*/ 0 w 8610600"/>
              <a:gd name="connsiteY4" fmla="*/ 0 h 2852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10600" h="2852737">
                <a:moveTo>
                  <a:pt x="0" y="0"/>
                </a:moveTo>
                <a:lnTo>
                  <a:pt x="8610600" y="0"/>
                </a:lnTo>
                <a:lnTo>
                  <a:pt x="8610600" y="2852737"/>
                </a:lnTo>
                <a:lnTo>
                  <a:pt x="1643605" y="284116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lIns="1371600" anchor="ctr" anchorCtr="0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8996" y="4589463"/>
            <a:ext cx="661300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2/17/22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43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Bottom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2/17/22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FFC1C379-1FB3-A54B-A801-896B503F6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968"/>
          <a:stretch/>
        </p:blipFill>
        <p:spPr>
          <a:xfrm>
            <a:off x="10871236" y="5609559"/>
            <a:ext cx="1134809" cy="885510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776070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Bottom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2/17/22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6AB7A92D-26CA-8E4A-91B3-DAA129A80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968"/>
          <a:stretch/>
        </p:blipFill>
        <p:spPr>
          <a:xfrm>
            <a:off x="10871236" y="5609559"/>
            <a:ext cx="1134809" cy="885510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100412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2/17/22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82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2/17/22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77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2DC11-DD4D-3344-9EAB-425775B559C7}" type="datetimeFigureOut">
              <a:rPr lang="en-US" smtClean="0"/>
              <a:t>2/17/22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15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63" r:id="rId3"/>
    <p:sldLayoutId id="2147483681" r:id="rId4"/>
    <p:sldLayoutId id="2147483682" r:id="rId5"/>
    <p:sldLayoutId id="2147483678" r:id="rId6"/>
    <p:sldLayoutId id="2147483679" r:id="rId7"/>
    <p:sldLayoutId id="2147483666" r:id="rId8"/>
    <p:sldLayoutId id="2147483667" r:id="rId9"/>
    <p:sldLayoutId id="2147483680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Courier New" panose="02070309020205020404" pitchFamily="49" charset="0"/>
        <a:buChar char="o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hyperlink" Target="https://youtu.be/b4swsa_knYE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55.png"/><Relationship Id="rId7" Type="http://schemas.openxmlformats.org/officeDocument/2006/relationships/diagramData" Target="../diagrams/data3.xml"/><Relationship Id="rId12" Type="http://schemas.openxmlformats.org/officeDocument/2006/relationships/image" Target="../media/image5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microsoft.com/office/2007/relationships/diagramDrawing" Target="../diagrams/drawing3.xml"/><Relationship Id="rId5" Type="http://schemas.openxmlformats.org/officeDocument/2006/relationships/image" Target="../media/image57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56.png"/><Relationship Id="rId9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://iris.peabody.vanderbilt.edu/module/bi1/cresource/q2/p02/#conten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6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12" Type="http://schemas.openxmlformats.org/officeDocument/2006/relationships/image" Target="../media/image85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9.jpeg"/><Relationship Id="rId11" Type="http://schemas.openxmlformats.org/officeDocument/2006/relationships/image" Target="../media/image84.jpeg"/><Relationship Id="rId5" Type="http://schemas.openxmlformats.org/officeDocument/2006/relationships/image" Target="../media/image78.jpe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://iris.peabody.vanderbilt.edu/module/bi1/cresource/q2/p02/#content" TargetMode="Externa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image" Target="../media/image55.png"/><Relationship Id="rId7" Type="http://schemas.openxmlformats.org/officeDocument/2006/relationships/diagramData" Target="../diagrams/data6.xml"/><Relationship Id="rId12" Type="http://schemas.openxmlformats.org/officeDocument/2006/relationships/image" Target="../media/image5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microsoft.com/office/2007/relationships/diagramDrawing" Target="../diagrams/drawing6.xml"/><Relationship Id="rId5" Type="http://schemas.openxmlformats.org/officeDocument/2006/relationships/image" Target="../media/image57.png"/><Relationship Id="rId10" Type="http://schemas.openxmlformats.org/officeDocument/2006/relationships/diagramColors" Target="../diagrams/colors6.xml"/><Relationship Id="rId4" Type="http://schemas.openxmlformats.org/officeDocument/2006/relationships/image" Target="../media/image56.png"/><Relationship Id="rId9" Type="http://schemas.openxmlformats.org/officeDocument/2006/relationships/diagramQuickStyle" Target="../diagrams/quickStyle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6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12" Type="http://schemas.openxmlformats.org/officeDocument/2006/relationships/image" Target="../media/image85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9.jpeg"/><Relationship Id="rId11" Type="http://schemas.openxmlformats.org/officeDocument/2006/relationships/image" Target="../media/image84.jpeg"/><Relationship Id="rId5" Type="http://schemas.openxmlformats.org/officeDocument/2006/relationships/image" Target="../media/image78.jpe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6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12" Type="http://schemas.openxmlformats.org/officeDocument/2006/relationships/image" Target="../media/image85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9.jpeg"/><Relationship Id="rId11" Type="http://schemas.openxmlformats.org/officeDocument/2006/relationships/image" Target="../media/image84.jpeg"/><Relationship Id="rId5" Type="http://schemas.openxmlformats.org/officeDocument/2006/relationships/image" Target="../media/image78.jpe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hyperlink" Target="http://www.mslbd.org/" TargetMode="External"/><Relationship Id="rId7" Type="http://schemas.openxmlformats.org/officeDocument/2006/relationships/image" Target="../media/image95.jpeg"/><Relationship Id="rId2" Type="http://schemas.openxmlformats.org/officeDocument/2006/relationships/hyperlink" Target="http://iris.peabody.vanderbilt.edu/module/bi1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k12engagement.unl.edu/" TargetMode="External"/><Relationship Id="rId11" Type="http://schemas.openxmlformats.org/officeDocument/2006/relationships/image" Target="../media/image96.jpeg"/><Relationship Id="rId5" Type="http://schemas.openxmlformats.org/officeDocument/2006/relationships/hyperlink" Target="http://www.behaviorassociates.org/" TargetMode="External"/><Relationship Id="rId10" Type="http://schemas.openxmlformats.org/officeDocument/2006/relationships/image" Target="../media/image58.jpeg"/><Relationship Id="rId4" Type="http://schemas.openxmlformats.org/officeDocument/2006/relationships/hyperlink" Target="http://www.apbs.org/" TargetMode="External"/><Relationship Id="rId9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hyperlink" Target="https://kansas.zoom.us/j/92361953100" TargetMode="Externa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hyperlink" Target="https://kansas.zoom.us/j/92361953100" TargetMode="Externa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74C436-694B-AD4B-AFE2-7598E61AD5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Where did that come from? Understanding and Managing Acting Out Behavior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F14E7DB-DE9B-8E48-A42B-E922B410B0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>
                <a:cs typeface="Aharoni" pitchFamily="2" charset="-79"/>
              </a:rPr>
              <a:t>Kathleen Lynne Lane, Ph.D., BCBA-D, CF-L1</a:t>
            </a:r>
            <a:br>
              <a:rPr lang="en-US" sz="2400">
                <a:cs typeface="Aharoni" pitchFamily="2" charset="-79"/>
              </a:rPr>
            </a:br>
            <a:r>
              <a:rPr lang="en-US" sz="2400">
                <a:cs typeface="Aharoni" pitchFamily="2" charset="-79"/>
              </a:rPr>
              <a:t>Mark Matthew Buckman, Ph.D.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>
                <a:cs typeface="Aharoni" pitchFamily="2" charset="-79"/>
              </a:rPr>
              <a:t>Wendy </a:t>
            </a:r>
            <a:r>
              <a:rPr lang="en-US" err="1">
                <a:cs typeface="Aharoni" pitchFamily="2" charset="-79"/>
              </a:rPr>
              <a:t>Peia</a:t>
            </a:r>
            <a:r>
              <a:rPr lang="en-US">
                <a:cs typeface="Aharoni" pitchFamily="2" charset="-79"/>
              </a:rPr>
              <a:t> Oakes, Ph.D.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>
                <a:cs typeface="Aharoni" pitchFamily="2" charset="-79"/>
              </a:rPr>
              <a:t>Rebecca Lee Sherod, MSE</a:t>
            </a:r>
            <a:br>
              <a:rPr lang="en-US" sz="2400">
                <a:cs typeface="Aharoni" pitchFamily="2" charset="-79"/>
              </a:rPr>
            </a:br>
            <a:r>
              <a:rPr lang="en-US" sz="2400">
                <a:cs typeface="Aharoni" pitchFamily="2" charset="-79"/>
              </a:rPr>
              <a:t>Paloma Pérez-Clark, </a:t>
            </a:r>
            <a:r>
              <a:rPr lang="en-US" sz="2400" err="1">
                <a:cs typeface="Aharoni" pitchFamily="2" charset="-79"/>
              </a:rPr>
              <a:t>Ed.S</a:t>
            </a:r>
            <a:r>
              <a:rPr lang="en-US" sz="2400">
                <a:cs typeface="Aharoni" pitchFamily="2" charset="-79"/>
              </a:rPr>
              <a:t>.</a:t>
            </a:r>
            <a:br>
              <a:rPr lang="en-US" sz="2400">
                <a:cs typeface="Aharoni" pitchFamily="2" charset="-79"/>
              </a:rPr>
            </a:br>
            <a:r>
              <a:rPr lang="en-US" sz="2400">
                <a:cs typeface="Aharoni" pitchFamily="2" charset="-79"/>
              </a:rPr>
              <a:t>Katie S. Austin, M.Ed.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2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0795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3">
            <a:extLst>
              <a:ext uri="{FF2B5EF4-FFF2-40B4-BE49-F238E27FC236}">
                <a16:creationId xmlns:a16="http://schemas.microsoft.com/office/drawing/2014/main" id="{13252383-4DE6-4062-9513-458B8083D2C1}"/>
              </a:ext>
            </a:extLst>
          </p:cNvPr>
          <p:cNvSpPr>
            <a:spLocks noChangeArrowheads="1"/>
          </p:cNvSpPr>
          <p:nvPr/>
        </p:nvSpPr>
        <p:spPr bwMode="auto">
          <a:xfrm rot="1546713">
            <a:off x="1645516" y="3043306"/>
            <a:ext cx="4010025" cy="2943225"/>
          </a:xfrm>
          <a:prstGeom prst="rightArrow">
            <a:avLst>
              <a:gd name="adj1" fmla="val 50000"/>
              <a:gd name="adj2" fmla="val 50001"/>
            </a:avLst>
          </a:prstGeom>
          <a:solidFill>
            <a:srgbClr val="5B9BD5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999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charset="-128"/>
                <a:cs typeface="+mn-cs"/>
              </a:rPr>
              <a:t>P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charset="-128"/>
                <a:cs typeface="+mn-cs"/>
              </a:rPr>
              <a:t>ositive Behavior Interventions and Supports  (PBIS)</a:t>
            </a:r>
          </a:p>
        </p:txBody>
      </p:sp>
    </p:spTree>
    <p:extLst>
      <p:ext uri="{BB962C8B-B14F-4D97-AF65-F5344CB8AC3E}">
        <p14:creationId xmlns:p14="http://schemas.microsoft.com/office/powerpoint/2010/main" val="8057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E9B6D6E-AE8B-4ED6-B35B-5A477AC7B489}"/>
              </a:ext>
            </a:extLst>
          </p:cNvPr>
          <p:cNvGrpSpPr>
            <a:grpSpLocks/>
          </p:cNvGrpSpPr>
          <p:nvPr/>
        </p:nvGrpSpPr>
        <p:grpSpPr bwMode="auto">
          <a:xfrm>
            <a:off x="7803064" y="2631892"/>
            <a:ext cx="3281362" cy="2111375"/>
            <a:chOff x="5773738" y="3087688"/>
            <a:chExt cx="3281362" cy="2111375"/>
          </a:xfrm>
        </p:grpSpPr>
        <p:sp>
          <p:nvSpPr>
            <p:cNvPr id="3" name="Left Arrow 2">
              <a:extLst>
                <a:ext uri="{FF2B5EF4-FFF2-40B4-BE49-F238E27FC236}">
                  <a16:creationId xmlns:a16="http://schemas.microsoft.com/office/drawing/2014/main" id="{2F16005E-8A73-45E1-BFD8-301266E8AC0F}"/>
                </a:ext>
              </a:extLst>
            </p:cNvPr>
            <p:cNvSpPr/>
            <p:nvPr/>
          </p:nvSpPr>
          <p:spPr>
            <a:xfrm rot="19607267">
              <a:off x="5773738" y="3087688"/>
              <a:ext cx="3281362" cy="2111375"/>
            </a:xfrm>
            <a:prstGeom prst="left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980D3D-8845-4EF8-B836-B5542EDF5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975494">
              <a:off x="6583363" y="3767138"/>
              <a:ext cx="2227262" cy="487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E1332AE-B6EA-4A92-862F-EAC89E1E6403}"/>
              </a:ext>
            </a:extLst>
          </p:cNvPr>
          <p:cNvGrpSpPr/>
          <p:nvPr/>
        </p:nvGrpSpPr>
        <p:grpSpPr>
          <a:xfrm rot="21087965">
            <a:off x="7013578" y="1783750"/>
            <a:ext cx="3508545" cy="2111247"/>
            <a:chOff x="5611862" y="2935213"/>
            <a:chExt cx="3508545" cy="2111247"/>
          </a:xfrm>
          <a:solidFill>
            <a:schemeClr val="bg1"/>
          </a:solidFill>
        </p:grpSpPr>
        <p:sp>
          <p:nvSpPr>
            <p:cNvPr id="6" name="Left Arrow 11">
              <a:extLst>
                <a:ext uri="{FF2B5EF4-FFF2-40B4-BE49-F238E27FC236}">
                  <a16:creationId xmlns:a16="http://schemas.microsoft.com/office/drawing/2014/main" id="{E91B606A-5D7D-461B-82B9-10088800266F}"/>
                </a:ext>
              </a:extLst>
            </p:cNvPr>
            <p:cNvSpPr/>
            <p:nvPr/>
          </p:nvSpPr>
          <p:spPr>
            <a:xfrm rot="20169859">
              <a:off x="5611862" y="2935213"/>
              <a:ext cx="3508545" cy="2111247"/>
            </a:xfrm>
            <a:prstGeom prst="leftArrow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Positive Action 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E74D64F-EEB4-4D55-97DF-3FC683FA1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1517" y="3077004"/>
              <a:ext cx="796733" cy="838666"/>
            </a:xfrm>
            <a:prstGeom prst="ellipse">
              <a:avLst/>
            </a:prstGeom>
            <a:grpFill/>
            <a:effectLst>
              <a:glow rad="38100">
                <a:schemeClr val="bg1">
                  <a:alpha val="50000"/>
                </a:schemeClr>
              </a:glow>
            </a:effec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07210C2-24EB-4575-82CA-69AD7EC5BA43}"/>
              </a:ext>
            </a:extLst>
          </p:cNvPr>
          <p:cNvGrpSpPr/>
          <p:nvPr/>
        </p:nvGrpSpPr>
        <p:grpSpPr>
          <a:xfrm>
            <a:off x="8135427" y="3534270"/>
            <a:ext cx="3281362" cy="2111375"/>
            <a:chOff x="6172200" y="4572000"/>
            <a:chExt cx="3281362" cy="2111375"/>
          </a:xfrm>
        </p:grpSpPr>
        <p:sp>
          <p:nvSpPr>
            <p:cNvPr id="9" name="Left Arrow 14">
              <a:extLst>
                <a:ext uri="{FF2B5EF4-FFF2-40B4-BE49-F238E27FC236}">
                  <a16:creationId xmlns:a16="http://schemas.microsoft.com/office/drawing/2014/main" id="{948EEC25-213E-4BE9-B414-EC61FE046B86}"/>
                </a:ext>
              </a:extLst>
            </p:cNvPr>
            <p:cNvSpPr/>
            <p:nvPr/>
          </p:nvSpPr>
          <p:spPr bwMode="auto">
            <a:xfrm rot="19607267">
              <a:off x="6172200" y="4572000"/>
              <a:ext cx="3281362" cy="2111375"/>
            </a:xfrm>
            <a:prstGeom prst="left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2" descr="Second Step">
              <a:extLst>
                <a:ext uri="{FF2B5EF4-FFF2-40B4-BE49-F238E27FC236}">
                  <a16:creationId xmlns:a16="http://schemas.microsoft.com/office/drawing/2014/main" id="{98FB5D59-8842-4DB3-A5D0-14CDED3C10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10097">
              <a:off x="6987798" y="5253605"/>
              <a:ext cx="2223203" cy="329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FE84A49-4E57-4EE4-A4E9-D660BF603926}"/>
              </a:ext>
            </a:extLst>
          </p:cNvPr>
          <p:cNvGrpSpPr/>
          <p:nvPr/>
        </p:nvGrpSpPr>
        <p:grpSpPr>
          <a:xfrm>
            <a:off x="8767850" y="4256536"/>
            <a:ext cx="3281362" cy="2111375"/>
            <a:chOff x="6330034" y="4307621"/>
            <a:chExt cx="3281362" cy="2111375"/>
          </a:xfrm>
        </p:grpSpPr>
        <p:sp>
          <p:nvSpPr>
            <p:cNvPr id="12" name="Left Arrow 8">
              <a:extLst>
                <a:ext uri="{FF2B5EF4-FFF2-40B4-BE49-F238E27FC236}">
                  <a16:creationId xmlns:a16="http://schemas.microsoft.com/office/drawing/2014/main" id="{2735167F-CC2A-47AE-A126-2A1E91CEFA84}"/>
                </a:ext>
              </a:extLst>
            </p:cNvPr>
            <p:cNvSpPr/>
            <p:nvPr/>
          </p:nvSpPr>
          <p:spPr bwMode="auto">
            <a:xfrm rot="19607267">
              <a:off x="6330034" y="4307621"/>
              <a:ext cx="3281362" cy="2111375"/>
            </a:xfrm>
            <a:prstGeom prst="left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4" descr="Lions Quest">
              <a:extLst>
                <a:ext uri="{FF2B5EF4-FFF2-40B4-BE49-F238E27FC236}">
                  <a16:creationId xmlns:a16="http://schemas.microsoft.com/office/drawing/2014/main" id="{055E968C-42C2-4D59-9D45-C753759290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4630">
              <a:off x="7706964" y="4743974"/>
              <a:ext cx="1368425" cy="662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234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>
            <a:extLst>
              <a:ext uri="{FF2B5EF4-FFF2-40B4-BE49-F238E27FC236}">
                <a16:creationId xmlns:a16="http://schemas.microsoft.com/office/drawing/2014/main" id="{B8016FAF-ECD8-4904-BB73-F2F3EB2A1538}"/>
              </a:ext>
            </a:extLst>
          </p:cNvPr>
          <p:cNvSpPr/>
          <p:nvPr/>
        </p:nvSpPr>
        <p:spPr>
          <a:xfrm>
            <a:off x="2038350" y="3152774"/>
            <a:ext cx="8153399" cy="3609975"/>
          </a:xfrm>
          <a:prstGeom prst="trapezoid">
            <a:avLst>
              <a:gd name="adj" fmla="val 71146"/>
            </a:avLst>
          </a:prstGeom>
          <a:noFill/>
          <a:effectLst>
            <a:glow rad="228600">
              <a:srgbClr val="00B050">
                <a:alpha val="7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BC0CBE9-1FB0-4147-B4EA-1399672AD4FF}"/>
              </a:ext>
            </a:extLst>
          </p:cNvPr>
          <p:cNvSpPr/>
          <p:nvPr/>
        </p:nvSpPr>
        <p:spPr>
          <a:xfrm rot="5400000">
            <a:off x="4667250" y="1895475"/>
            <a:ext cx="2743200" cy="5657850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22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text&#10;&#10;Description automatically generated">
            <a:extLst>
              <a:ext uri="{FF2B5EF4-FFF2-40B4-BE49-F238E27FC236}">
                <a16:creationId xmlns:a16="http://schemas.microsoft.com/office/drawing/2014/main" id="{8C07C940-F618-43FF-8F14-3EBB2D380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301" y="0"/>
            <a:ext cx="8725399" cy="6858000"/>
          </a:xfrm>
          <a:prstGeom prst="rect">
            <a:avLst/>
          </a:prstGeom>
        </p:spPr>
      </p:pic>
      <p:sp>
        <p:nvSpPr>
          <p:cNvPr id="3" name="Down Arrow 7">
            <a:extLst>
              <a:ext uri="{FF2B5EF4-FFF2-40B4-BE49-F238E27FC236}">
                <a16:creationId xmlns:a16="http://schemas.microsoft.com/office/drawing/2014/main" id="{2011E032-BBA4-402E-BA92-B6DBE2483214}"/>
              </a:ext>
            </a:extLst>
          </p:cNvPr>
          <p:cNvSpPr/>
          <p:nvPr/>
        </p:nvSpPr>
        <p:spPr>
          <a:xfrm>
            <a:off x="1961901" y="2709"/>
            <a:ext cx="2667000" cy="2244609"/>
          </a:xfrm>
          <a:prstGeom prst="downArrow">
            <a:avLst/>
          </a:prstGeom>
          <a:solidFill>
            <a:srgbClr val="5B9BD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>
                <a:solidFill>
                  <a:prstClr val="white"/>
                </a:solidFill>
              </a:rPr>
              <a:t>District &amp; State Standards </a:t>
            </a:r>
          </a:p>
          <a:p>
            <a:pPr algn="ctr">
              <a:defRPr/>
            </a:pPr>
            <a:r>
              <a:rPr lang="en-US" sz="1600" b="1">
                <a:solidFill>
                  <a:prstClr val="white"/>
                </a:solidFill>
              </a:rPr>
              <a:t>High Quality Instruction</a:t>
            </a:r>
          </a:p>
        </p:txBody>
      </p:sp>
      <p:sp>
        <p:nvSpPr>
          <p:cNvPr id="4" name="Down Arrow 8">
            <a:extLst>
              <a:ext uri="{FF2B5EF4-FFF2-40B4-BE49-F238E27FC236}">
                <a16:creationId xmlns:a16="http://schemas.microsoft.com/office/drawing/2014/main" id="{F09AFEAF-3DA6-4733-B2D5-FF3139CC3490}"/>
              </a:ext>
            </a:extLst>
          </p:cNvPr>
          <p:cNvSpPr/>
          <p:nvPr/>
        </p:nvSpPr>
        <p:spPr>
          <a:xfrm>
            <a:off x="4535117" y="11546"/>
            <a:ext cx="3053862" cy="2235772"/>
          </a:xfrm>
          <a:prstGeom prst="downArrow">
            <a:avLst/>
          </a:prstGeom>
          <a:solidFill>
            <a:srgbClr val="5B9BD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>
                <a:solidFill>
                  <a:prstClr val="white"/>
                </a:solidFill>
              </a:rPr>
              <a:t>Positive Behavior Interventions and Supports  (PBIS)</a:t>
            </a:r>
          </a:p>
        </p:txBody>
      </p:sp>
      <p:sp>
        <p:nvSpPr>
          <p:cNvPr id="5" name="Down Arrow 10">
            <a:extLst>
              <a:ext uri="{FF2B5EF4-FFF2-40B4-BE49-F238E27FC236}">
                <a16:creationId xmlns:a16="http://schemas.microsoft.com/office/drawing/2014/main" id="{42A28463-E61F-45B9-93FA-0E9E54B3538C}"/>
              </a:ext>
            </a:extLst>
          </p:cNvPr>
          <p:cNvSpPr/>
          <p:nvPr/>
        </p:nvSpPr>
        <p:spPr bwMode="auto">
          <a:xfrm>
            <a:off x="7493729" y="-25866"/>
            <a:ext cx="2667000" cy="2294943"/>
          </a:xfrm>
          <a:prstGeom prst="downArrow">
            <a:avLst/>
          </a:prstGeom>
          <a:solidFill>
            <a:srgbClr val="5B9BD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>
                <a:solidFill>
                  <a:prstClr val="white"/>
                </a:solidFill>
              </a:rPr>
              <a:t>Social and Emotional Learning</a:t>
            </a:r>
          </a:p>
        </p:txBody>
      </p:sp>
    </p:spTree>
    <p:extLst>
      <p:ext uri="{BB962C8B-B14F-4D97-AF65-F5344CB8AC3E}">
        <p14:creationId xmlns:p14="http://schemas.microsoft.com/office/powerpoint/2010/main" val="293050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newspaper&#10;&#10;Description automatically generated">
            <a:extLst>
              <a:ext uri="{FF2B5EF4-FFF2-40B4-BE49-F238E27FC236}">
                <a16:creationId xmlns:a16="http://schemas.microsoft.com/office/drawing/2014/main" id="{88690A2C-782A-46CF-8EC5-BFDBC5599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60" y="34776"/>
            <a:ext cx="8551680" cy="6788447"/>
          </a:xfrm>
          <a:prstGeom prst="rect">
            <a:avLst/>
          </a:prstGeom>
        </p:spPr>
      </p:pic>
      <p:sp>
        <p:nvSpPr>
          <p:cNvPr id="3" name="Oval Callout 2">
            <a:extLst>
              <a:ext uri="{FF2B5EF4-FFF2-40B4-BE49-F238E27FC236}">
                <a16:creationId xmlns:a16="http://schemas.microsoft.com/office/drawing/2014/main" id="{A5FB16C4-4E47-486B-9C70-8C16CDAFF24A}"/>
              </a:ext>
            </a:extLst>
          </p:cNvPr>
          <p:cNvSpPr/>
          <p:nvPr/>
        </p:nvSpPr>
        <p:spPr>
          <a:xfrm>
            <a:off x="3705225" y="38146"/>
            <a:ext cx="2667000" cy="612775"/>
          </a:xfrm>
          <a:prstGeom prst="wedgeEllipseCallout">
            <a:avLst/>
          </a:prstGeom>
          <a:solidFill>
            <a:srgbClr val="98C0E4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/>
              <a:t>What do I need to know?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365D18B-6909-47A9-9BA4-331237BD8607}"/>
              </a:ext>
            </a:extLst>
          </p:cNvPr>
          <p:cNvGrpSpPr/>
          <p:nvPr/>
        </p:nvGrpSpPr>
        <p:grpSpPr>
          <a:xfrm>
            <a:off x="2129925" y="2813538"/>
            <a:ext cx="7932149" cy="3686580"/>
            <a:chOff x="609598" y="2813538"/>
            <a:chExt cx="7932149" cy="368658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4574708-8C42-4AFA-99B3-86403702FBB2}"/>
                </a:ext>
              </a:extLst>
            </p:cNvPr>
            <p:cNvGrpSpPr/>
            <p:nvPr/>
          </p:nvGrpSpPr>
          <p:grpSpPr>
            <a:xfrm>
              <a:off x="609598" y="2813538"/>
              <a:ext cx="7932149" cy="3686580"/>
              <a:chOff x="609598" y="2813538"/>
              <a:chExt cx="7932149" cy="359270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3024F84-30B0-49A2-80CA-3148AEA1D642}"/>
                  </a:ext>
                </a:extLst>
              </p:cNvPr>
              <p:cNvSpPr/>
              <p:nvPr/>
            </p:nvSpPr>
            <p:spPr>
              <a:xfrm>
                <a:off x="609600" y="2813538"/>
                <a:ext cx="2667000" cy="1593010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8528A6B8-9E00-4744-9924-3C003C616D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598" y="4478215"/>
                <a:ext cx="3598274" cy="1928023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9B16DA76-805A-4327-821A-50EB950453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64406" y="2813538"/>
                <a:ext cx="5377341" cy="1090247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DB1B2B1-E532-4DBD-837A-9352AB1CB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07872" y="3804543"/>
              <a:ext cx="4333875" cy="2695575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94106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newspaper&#10;&#10;Description automatically generated">
            <a:extLst>
              <a:ext uri="{FF2B5EF4-FFF2-40B4-BE49-F238E27FC236}">
                <a16:creationId xmlns:a16="http://schemas.microsoft.com/office/drawing/2014/main" id="{EB842942-CE0D-4364-9F06-06B13725C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60" y="34776"/>
            <a:ext cx="8551680" cy="678844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EC09F96-CBC3-40A6-BE41-67046947D014}"/>
              </a:ext>
            </a:extLst>
          </p:cNvPr>
          <p:cNvGrpSpPr/>
          <p:nvPr/>
        </p:nvGrpSpPr>
        <p:grpSpPr>
          <a:xfrm>
            <a:off x="4856697" y="674373"/>
            <a:ext cx="5311105" cy="5381522"/>
            <a:chOff x="3275547" y="636100"/>
            <a:chExt cx="5311105" cy="5381522"/>
          </a:xfrm>
        </p:grpSpPr>
        <p:pic>
          <p:nvPicPr>
            <p:cNvPr id="5" name="Picture 4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6D5B27CF-1E79-44DB-A423-68E2B9CF53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0"/>
            <a:stretch/>
          </p:blipFill>
          <p:spPr>
            <a:xfrm>
              <a:off x="5690648" y="636100"/>
              <a:ext cx="2896004" cy="2560909"/>
            </a:xfrm>
            <a:prstGeom prst="rect">
              <a:avLst/>
            </a:prstGeom>
            <a:ln w="28575">
              <a:solidFill>
                <a:srgbClr val="C00000"/>
              </a:solidFill>
            </a:ln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BD385C1-F9D2-45DA-801C-2D80F922EA83}"/>
                </a:ext>
              </a:extLst>
            </p:cNvPr>
            <p:cNvGrpSpPr/>
            <p:nvPr/>
          </p:nvGrpSpPr>
          <p:grpSpPr>
            <a:xfrm>
              <a:off x="3275547" y="636100"/>
              <a:ext cx="5311105" cy="5381522"/>
              <a:chOff x="3275547" y="691549"/>
              <a:chExt cx="5311105" cy="5244481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0270D6D-249A-4E1F-A13C-43774D4433E9}"/>
                  </a:ext>
                </a:extLst>
              </p:cNvPr>
              <p:cNvSpPr/>
              <p:nvPr/>
            </p:nvSpPr>
            <p:spPr>
              <a:xfrm>
                <a:off x="3275547" y="3773255"/>
                <a:ext cx="2554806" cy="2162775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4871F4FA-CE8B-43B3-9FDB-F891F9FE863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49404" y="3187244"/>
                <a:ext cx="2737248" cy="586012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E42022A9-6FDF-434B-9079-266E7C71737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94597" y="691549"/>
                <a:ext cx="2396051" cy="3081705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" name="Oval Callout 2">
            <a:extLst>
              <a:ext uri="{FF2B5EF4-FFF2-40B4-BE49-F238E27FC236}">
                <a16:creationId xmlns:a16="http://schemas.microsoft.com/office/drawing/2014/main" id="{BF8FB8E3-A860-4626-900F-AB41132957C0}"/>
              </a:ext>
            </a:extLst>
          </p:cNvPr>
          <p:cNvSpPr/>
          <p:nvPr/>
        </p:nvSpPr>
        <p:spPr>
          <a:xfrm>
            <a:off x="3705225" y="38146"/>
            <a:ext cx="2667000" cy="612775"/>
          </a:xfrm>
          <a:prstGeom prst="wedgeEllipseCallout">
            <a:avLst/>
          </a:prstGeom>
          <a:solidFill>
            <a:srgbClr val="98C0E4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/>
              <a:t>What do I need to know?</a:t>
            </a:r>
          </a:p>
        </p:txBody>
      </p:sp>
    </p:spTree>
    <p:extLst>
      <p:ext uri="{BB962C8B-B14F-4D97-AF65-F5344CB8AC3E}">
        <p14:creationId xmlns:p14="http://schemas.microsoft.com/office/powerpoint/2010/main" val="27655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924C5BD-A255-41E1-921C-B11FEC6CC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623" y="621834"/>
            <a:ext cx="8117643" cy="4718017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0F3F8D86-2329-4318-A0B9-B25C55F81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6261129"/>
            <a:ext cx="7467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800" u="sng">
                <a:solidFill>
                  <a:srgbClr val="1F497D"/>
                </a:solidFill>
                <a:latin typeface="Calibri" panose="020F0502020204030204" pitchFamily="34" charset="0"/>
                <a:cs typeface="Arial" panose="020B0604020202020204" pitchFamily="34" charset="0"/>
                <a:hlinkClick r:id="rId4"/>
              </a:rPr>
              <a:t>https://youtu.be/b4swsa_knYE</a:t>
            </a:r>
            <a:r>
              <a:rPr lang="en-US" altLang="en-US" sz="1800" u="sng">
                <a:solidFill>
                  <a:srgbClr val="1F497D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</a:t>
            </a:r>
            <a:endParaRPr lang="en-US" altLang="en-US" sz="20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84196D63-052D-4649-9CBD-267381D37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0566" y="6312996"/>
            <a:ext cx="2819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dirty="0">
                <a:solidFill>
                  <a:srgbClr val="000000"/>
                </a:solidFill>
                <a:cs typeface="Arial" panose="020B0604020202020204" pitchFamily="34" charset="0"/>
              </a:rPr>
              <a:t>Lane &amp; Oakes 2012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66EAF28-AC41-4C26-9A33-F497F34BAC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4909" y="227539"/>
            <a:ext cx="8515928" cy="58027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D15638-4A26-46CE-A754-64B315AE87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915" y="2147891"/>
            <a:ext cx="3321051" cy="29384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27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B1DFA3F-85D2-4C2A-8DC5-3F4BDC046C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067408"/>
              </p:ext>
            </p:extLst>
          </p:nvPr>
        </p:nvGraphicFramePr>
        <p:xfrm>
          <a:off x="1928813" y="838205"/>
          <a:ext cx="8334375" cy="4791071"/>
        </p:xfrm>
        <a:graphic>
          <a:graphicData uri="http://schemas.openxmlformats.org/drawingml/2006/table">
            <a:tbl>
              <a:tblPr/>
              <a:tblGrid>
                <a:gridCol w="4166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674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265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+mn-lt"/>
                          <a:ea typeface="Times New Roman"/>
                          <a:cs typeface="Times New Roman"/>
                        </a:rPr>
                        <a:t>Procedures for Reinforcing</a:t>
                      </a:r>
                      <a:endParaRPr lang="en-US" sz="20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9121" marR="491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95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+mn-lt"/>
                          <a:ea typeface="Times New Roman"/>
                          <a:cs typeface="Times New Roman"/>
                        </a:rPr>
                        <a:t>Faculty and Staff: </a:t>
                      </a:r>
                      <a:endParaRPr lang="en-US" sz="20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9121" marR="4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9121" marR="49121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17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+mn-lt"/>
                          <a:ea typeface="Times New Roman"/>
                          <a:cs typeface="Times New Roman"/>
                        </a:rPr>
                        <a:t>Students: </a:t>
                      </a:r>
                      <a:endParaRPr lang="en-US" sz="20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9121" marR="4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9121" marR="49121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05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+mn-lt"/>
                          <a:ea typeface="Times New Roman"/>
                          <a:cs typeface="Times New Roman"/>
                        </a:rPr>
                        <a:t>Parents/ Community: </a:t>
                      </a:r>
                      <a:endParaRPr lang="en-US" sz="20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9121" marR="4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9121" marR="49121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CEBA10A-7874-4C3F-AD58-472B3E2415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666" y="2766355"/>
            <a:ext cx="2396072" cy="31947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0C721F-0A11-4A15-A144-541EA8E4CD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9" b="24756"/>
          <a:stretch/>
        </p:blipFill>
        <p:spPr>
          <a:xfrm>
            <a:off x="5499907" y="4465991"/>
            <a:ext cx="2959317" cy="232657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2D5CF1F-F17D-4DC1-BCD0-4130FCD5DFEA}"/>
              </a:ext>
            </a:extLst>
          </p:cNvPr>
          <p:cNvGrpSpPr/>
          <p:nvPr/>
        </p:nvGrpSpPr>
        <p:grpSpPr>
          <a:xfrm rot="21201134">
            <a:off x="9806896" y="531153"/>
            <a:ext cx="2221948" cy="2000096"/>
            <a:chOff x="4540022" y="4069229"/>
            <a:chExt cx="2783775" cy="2505826"/>
          </a:xfrm>
        </p:grpSpPr>
        <p:pic>
          <p:nvPicPr>
            <p:cNvPr id="7" name="Picture 6" title="Sticky note">
              <a:extLst>
                <a:ext uri="{FF2B5EF4-FFF2-40B4-BE49-F238E27FC236}">
                  <a16:creationId xmlns:a16="http://schemas.microsoft.com/office/drawing/2014/main" id="{A198F860-61B1-454A-B2C1-F5A2D4254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2416">
              <a:off x="4540022" y="4069229"/>
              <a:ext cx="2783775" cy="250582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D35FE2A-04C0-4131-A026-60AF0AF743ED}"/>
                </a:ext>
              </a:extLst>
            </p:cNvPr>
            <p:cNvSpPr txBox="1"/>
            <p:nvPr/>
          </p:nvSpPr>
          <p:spPr>
            <a:xfrm rot="184573">
              <a:off x="4618831" y="4386302"/>
              <a:ext cx="2694093" cy="1503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Located in your Ci3T Implementation Manual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88C0E4E-5913-4F21-9DC5-04D855707964}"/>
              </a:ext>
            </a:extLst>
          </p:cNvPr>
          <p:cNvGrpSpPr/>
          <p:nvPr/>
        </p:nvGrpSpPr>
        <p:grpSpPr>
          <a:xfrm rot="20391030">
            <a:off x="1036920" y="4667075"/>
            <a:ext cx="3120439" cy="1924403"/>
            <a:chOff x="3480616" y="1637084"/>
            <a:chExt cx="5103283" cy="319069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ED8A14F-B6A5-489B-B546-B3E6E3FC894E}"/>
                </a:ext>
              </a:extLst>
            </p:cNvPr>
            <p:cNvSpPr/>
            <p:nvPr/>
          </p:nvSpPr>
          <p:spPr>
            <a:xfrm rot="1208970">
              <a:off x="3480616" y="2170836"/>
              <a:ext cx="5103283" cy="265694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 Bold" panose="0205070206050A020403" pitchFamily="18" charset="0"/>
                  <a:ea typeface="+mn-ea"/>
                  <a:cs typeface="+mn-cs"/>
                </a:rPr>
                <a:t>                 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 Bold" panose="0205070206050A020403" pitchFamily="18" charset="0"/>
                  <a:ea typeface="+mn-ea"/>
                  <a:cs typeface="+mn-cs"/>
                </a:rPr>
                <a:t>         Donation Coupon: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box of Macaroni and Cheese to Community Food Drive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0A31A82-54F0-4DA5-8FA3-EED81E745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809397">
              <a:off x="3866465" y="1637084"/>
              <a:ext cx="1287409" cy="13256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2860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49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325" y="1013825"/>
            <a:ext cx="10980201" cy="5943299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/>
              <a:t>Winter 2021</a:t>
            </a:r>
            <a:br>
              <a:rPr lang="en-US" sz="4000"/>
            </a:br>
            <a:r>
              <a:rPr lang="en-US" sz="3200"/>
              <a:t>SRSS-</a:t>
            </a:r>
            <a:r>
              <a:rPr lang="en-US" sz="3200" u="sng"/>
              <a:t>Internalizing </a:t>
            </a:r>
            <a:r>
              <a:rPr lang="en-US" sz="3200"/>
              <a:t>Results – School level</a:t>
            </a:r>
            <a:endParaRPr sz="4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Renaming: First and Last Name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3617" y="1484551"/>
            <a:ext cx="10515600" cy="8535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>
                <a:solidFill>
                  <a:srgbClr val="FF0000"/>
                </a:solidFill>
              </a:rPr>
              <a:t>To help us interact and collaborate today, please ensure the name that appears on your zoom square is your first and last name.</a:t>
            </a:r>
          </a:p>
          <a:p>
            <a:pPr marL="0" indent="0">
              <a:buNone/>
            </a:pPr>
            <a:endParaRPr lang="en-US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E72EF9-D713-46E6-A2DC-E748A51B4F02}"/>
              </a:ext>
            </a:extLst>
          </p:cNvPr>
          <p:cNvSpPr txBox="1"/>
          <p:nvPr/>
        </p:nvSpPr>
        <p:spPr>
          <a:xfrm>
            <a:off x="838200" y="4452677"/>
            <a:ext cx="58100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lphaUcPeriod" startAt="2"/>
            </a:pPr>
            <a:r>
              <a:rPr lang="en-US" sz="2400" dirty="0"/>
              <a:t>Rename yourself with your </a:t>
            </a:r>
            <a:r>
              <a:rPr lang="en-US" sz="2400" b="1" dirty="0"/>
              <a:t>First and Last Name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F460A2-67D9-4E1A-B995-B0CBC4A72E64}"/>
              </a:ext>
            </a:extLst>
          </p:cNvPr>
          <p:cNvSpPr txBox="1"/>
          <p:nvPr/>
        </p:nvSpPr>
        <p:spPr>
          <a:xfrm>
            <a:off x="480022" y="2567162"/>
            <a:ext cx="52889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dirty="0"/>
              <a:t>Click the </a:t>
            </a:r>
            <a:r>
              <a:rPr lang="en-US" sz="2400" b="1" dirty="0"/>
              <a:t>three dots </a:t>
            </a:r>
            <a:r>
              <a:rPr lang="en-US" sz="2400" dirty="0"/>
              <a:t>at the top right corner of your </a:t>
            </a:r>
            <a:r>
              <a:rPr lang="en-US" sz="2400" b="1" dirty="0"/>
              <a:t>video square.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4F45046-7364-1B48-A973-02A661E7FCFD}"/>
              </a:ext>
            </a:extLst>
          </p:cNvPr>
          <p:cNvGrpSpPr/>
          <p:nvPr/>
        </p:nvGrpSpPr>
        <p:grpSpPr>
          <a:xfrm>
            <a:off x="6423078" y="2423461"/>
            <a:ext cx="3197441" cy="1687304"/>
            <a:chOff x="899603" y="3120570"/>
            <a:chExt cx="3197441" cy="168730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6D594A4-72A6-4BFD-9602-7D1E706A1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9603" y="3120570"/>
              <a:ext cx="3197441" cy="1687304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6327A5B-0780-4C99-81EC-B815AF268D97}"/>
                </a:ext>
              </a:extLst>
            </p:cNvPr>
            <p:cNvSpPr/>
            <p:nvPr/>
          </p:nvSpPr>
          <p:spPr>
            <a:xfrm>
              <a:off x="2415159" y="3375238"/>
              <a:ext cx="337352" cy="328474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76A7405-18AE-46BB-A84B-23C21AD3F2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2028"/>
          <a:stretch/>
        </p:blipFill>
        <p:spPr>
          <a:xfrm>
            <a:off x="8532746" y="4274634"/>
            <a:ext cx="2766471" cy="13299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EEF0177-C449-9747-884F-9DAEC970F4C7}"/>
              </a:ext>
            </a:extLst>
          </p:cNvPr>
          <p:cNvSpPr/>
          <p:nvPr/>
        </p:nvSpPr>
        <p:spPr>
          <a:xfrm>
            <a:off x="8673814" y="4744682"/>
            <a:ext cx="142504" cy="12349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926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39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825" y="1050975"/>
            <a:ext cx="10742349" cy="5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/>
              <a:t>Winter 2021</a:t>
            </a:r>
            <a:br>
              <a:rPr lang="en-US" sz="4000"/>
            </a:br>
            <a:r>
              <a:rPr lang="en-US" sz="3200"/>
              <a:t>SRSS-</a:t>
            </a:r>
            <a:r>
              <a:rPr lang="en-US" sz="3200" u="sng"/>
              <a:t>Externalizing </a:t>
            </a:r>
            <a:r>
              <a:rPr lang="en-US" sz="3200"/>
              <a:t>Results – School level</a:t>
            </a:r>
            <a:endParaRPr sz="40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62F69C9D-DEA0-466E-B4A3-D963A4284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2828" y="1548139"/>
            <a:ext cx="8866344" cy="478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own Arrow 3">
            <a:extLst>
              <a:ext uri="{FF2B5EF4-FFF2-40B4-BE49-F238E27FC236}">
                <a16:creationId xmlns:a16="http://schemas.microsoft.com/office/drawing/2014/main" id="{BEAB3DE3-B570-45A5-9D8B-DFE923AC8EB2}"/>
              </a:ext>
            </a:extLst>
          </p:cNvPr>
          <p:cNvSpPr/>
          <p:nvPr/>
        </p:nvSpPr>
        <p:spPr>
          <a:xfrm>
            <a:off x="5835578" y="1362567"/>
            <a:ext cx="713591" cy="827640"/>
          </a:xfrm>
          <a:prstGeom prst="downArrow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own Arrow 5">
            <a:extLst>
              <a:ext uri="{FF2B5EF4-FFF2-40B4-BE49-F238E27FC236}">
                <a16:creationId xmlns:a16="http://schemas.microsoft.com/office/drawing/2014/main" id="{32EA48FC-FF83-4A7A-BF16-24BC32BAA276}"/>
              </a:ext>
            </a:extLst>
          </p:cNvPr>
          <p:cNvSpPr/>
          <p:nvPr/>
        </p:nvSpPr>
        <p:spPr>
          <a:xfrm>
            <a:off x="6907399" y="1355185"/>
            <a:ext cx="713591" cy="827640"/>
          </a:xfrm>
          <a:prstGeom prst="downArrow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own Arrow 6">
            <a:extLst>
              <a:ext uri="{FF2B5EF4-FFF2-40B4-BE49-F238E27FC236}">
                <a16:creationId xmlns:a16="http://schemas.microsoft.com/office/drawing/2014/main" id="{E3E5F369-41EF-4830-8CA3-A49123CCAB04}"/>
              </a:ext>
            </a:extLst>
          </p:cNvPr>
          <p:cNvSpPr/>
          <p:nvPr/>
        </p:nvSpPr>
        <p:spPr>
          <a:xfrm>
            <a:off x="7807162" y="1364841"/>
            <a:ext cx="713591" cy="827640"/>
          </a:xfrm>
          <a:prstGeom prst="downArrow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own Arrow 12">
            <a:extLst>
              <a:ext uri="{FF2B5EF4-FFF2-40B4-BE49-F238E27FC236}">
                <a16:creationId xmlns:a16="http://schemas.microsoft.com/office/drawing/2014/main" id="{38BD2D08-593F-419C-8D9A-B1B788C33C57}"/>
              </a:ext>
            </a:extLst>
          </p:cNvPr>
          <p:cNvSpPr/>
          <p:nvPr/>
        </p:nvSpPr>
        <p:spPr>
          <a:xfrm>
            <a:off x="8729332" y="1362566"/>
            <a:ext cx="713591" cy="827640"/>
          </a:xfrm>
          <a:prstGeom prst="downArrow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own Arrow 13">
            <a:extLst>
              <a:ext uri="{FF2B5EF4-FFF2-40B4-BE49-F238E27FC236}">
                <a16:creationId xmlns:a16="http://schemas.microsoft.com/office/drawing/2014/main" id="{EF286F3E-B157-42BD-B935-A8FC029AF47C}"/>
              </a:ext>
            </a:extLst>
          </p:cNvPr>
          <p:cNvSpPr/>
          <p:nvPr/>
        </p:nvSpPr>
        <p:spPr>
          <a:xfrm>
            <a:off x="4485511" y="1362567"/>
            <a:ext cx="713591" cy="827640"/>
          </a:xfrm>
          <a:prstGeom prst="downArrow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own Arrow 10">
            <a:extLst>
              <a:ext uri="{FF2B5EF4-FFF2-40B4-BE49-F238E27FC236}">
                <a16:creationId xmlns:a16="http://schemas.microsoft.com/office/drawing/2014/main" id="{1707147E-D75D-4C02-8423-1D7654D20228}"/>
              </a:ext>
            </a:extLst>
          </p:cNvPr>
          <p:cNvSpPr/>
          <p:nvPr/>
        </p:nvSpPr>
        <p:spPr>
          <a:xfrm>
            <a:off x="9653751" y="1364841"/>
            <a:ext cx="713591" cy="827640"/>
          </a:xfrm>
          <a:prstGeom prst="downArrow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B8373C-9DFD-4C64-B54A-A19C45360770}"/>
              </a:ext>
            </a:extLst>
          </p:cNvPr>
          <p:cNvSpPr/>
          <p:nvPr/>
        </p:nvSpPr>
        <p:spPr>
          <a:xfrm>
            <a:off x="1752600" y="202163"/>
            <a:ext cx="8686800" cy="9906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Examining Academic and Behavioral Data: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Elementary School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809B13-733D-465E-9927-D16919F5D30B}"/>
              </a:ext>
            </a:extLst>
          </p:cNvPr>
          <p:cNvSpPr/>
          <p:nvPr/>
        </p:nvSpPr>
        <p:spPr>
          <a:xfrm>
            <a:off x="2115673" y="6330124"/>
            <a:ext cx="81534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-128"/>
                <a:cs typeface="+mn-cs"/>
              </a:rPr>
              <a:t>Lane, K. L., Menzies, H. M., Ennis, R. P., &amp; Oakes, W. P. (2015)</a:t>
            </a: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-128"/>
                <a:cs typeface="+mn-cs"/>
              </a:rPr>
              <a:t>. Supporting Behavior for School Success: A Step-by-Step Guide to Key Strategies. 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-128"/>
                <a:cs typeface="+mn-cs"/>
              </a:rPr>
              <a:t>New York, NY: Guilford Press. </a:t>
            </a: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-128"/>
                <a:cs typeface="+mn-cs"/>
              </a:rPr>
              <a:t>  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47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1176339"/>
            <a:ext cx="4114800" cy="3055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43" name="Content Placeholder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6975" y="2668588"/>
            <a:ext cx="1365250" cy="1911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44" name="Picture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8764" y="884239"/>
            <a:ext cx="3095625" cy="4135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45" name="Picture 4" descr="Cover Graphi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10601" y="2387601"/>
            <a:ext cx="1903413" cy="2486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473606" y="2210056"/>
          <a:ext cx="4343400" cy="4609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244743" name="Group 7"/>
          <p:cNvGrpSpPr>
            <a:grpSpLocks/>
          </p:cNvGrpSpPr>
          <p:nvPr/>
        </p:nvGrpSpPr>
        <p:grpSpPr bwMode="auto">
          <a:xfrm>
            <a:off x="7815263" y="4527551"/>
            <a:ext cx="2354262" cy="720725"/>
            <a:chOff x="2413046" y="3396728"/>
            <a:chExt cx="3083146" cy="488774"/>
          </a:xfrm>
        </p:grpSpPr>
        <p:sp>
          <p:nvSpPr>
            <p:cNvPr id="9" name="Rounded Rectangle 8"/>
            <p:cNvSpPr/>
            <p:nvPr/>
          </p:nvSpPr>
          <p:spPr>
            <a:xfrm>
              <a:off x="2533628" y="3397805"/>
              <a:ext cx="2962564" cy="487697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2413046" y="3396728"/>
              <a:ext cx="2902274" cy="4618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4293" tIns="27146" rIns="54293" bIns="27146" spcCol="1270" anchor="ctr"/>
            <a:lstStyle/>
            <a:p>
              <a:pPr marL="0" marR="0" lvl="0" indent="0" algn="ctr" defTabSz="633413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Self-monitoring</a:t>
              </a:r>
            </a:p>
          </p:txBody>
        </p:sp>
      </p:grpSp>
      <p:grpSp>
        <p:nvGrpSpPr>
          <p:cNvPr id="244744" name="Group 11"/>
          <p:cNvGrpSpPr>
            <a:grpSpLocks/>
          </p:cNvGrpSpPr>
          <p:nvPr/>
        </p:nvGrpSpPr>
        <p:grpSpPr bwMode="auto">
          <a:xfrm>
            <a:off x="7927976" y="5289550"/>
            <a:ext cx="2208213" cy="774700"/>
            <a:chOff x="2633471" y="3254803"/>
            <a:chExt cx="2962656" cy="619888"/>
          </a:xfrm>
        </p:grpSpPr>
        <p:sp>
          <p:nvSpPr>
            <p:cNvPr id="13" name="Rounded Rectangle 12"/>
            <p:cNvSpPr/>
            <p:nvPr/>
          </p:nvSpPr>
          <p:spPr>
            <a:xfrm>
              <a:off x="2633471" y="3254803"/>
              <a:ext cx="2962656" cy="619888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ounded Rectangle 4"/>
            <p:cNvSpPr/>
            <p:nvPr/>
          </p:nvSpPr>
          <p:spPr>
            <a:xfrm>
              <a:off x="2663289" y="3285289"/>
              <a:ext cx="2903020" cy="5589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4293" tIns="27146" rIns="54293" bIns="27146" spcCol="1270" anchor="ctr"/>
            <a:lstStyle/>
            <a:p>
              <a:pPr marL="0" marR="0" lvl="0" indent="0" algn="ctr" defTabSz="633413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Behavior Contracts</a:t>
              </a: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 bwMode="auto">
          <a:xfrm>
            <a:off x="21336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Low-Intensity Strategies</a:t>
            </a:r>
          </a:p>
        </p:txBody>
      </p:sp>
      <p:pic>
        <p:nvPicPr>
          <p:cNvPr id="240650" name="Picture 2" descr="1424998884482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7026" y="4324350"/>
            <a:ext cx="1731963" cy="249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4426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52CDAD-6F64-45B1-B9E2-9069582DE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823" y="0"/>
            <a:ext cx="5324475" cy="74580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B5B2FB-0961-415B-9FE4-B4C96C19AC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48"/>
          <a:stretch/>
        </p:blipFill>
        <p:spPr>
          <a:xfrm>
            <a:off x="0" y="104775"/>
            <a:ext cx="8997087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9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C0878-82E1-4033-A310-72C1C4006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Look at Acting Out Behavior: Timing is Everything!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FE741F-88D4-4D23-9189-D98C640B0B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1237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DBD6C-5EE5-4031-85FF-21AB45ACC90A}"/>
              </a:ext>
            </a:extLst>
          </p:cNvPr>
          <p:cNvSpPr txBox="1">
            <a:spLocks/>
          </p:cNvSpPr>
          <p:nvPr/>
        </p:nvSpPr>
        <p:spPr>
          <a:xfrm>
            <a:off x="419100" y="317501"/>
            <a:ext cx="11353800" cy="1092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/>
              <a:t>Antecedents -Behavior - Consequences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FE369685-B3CD-41DF-A699-F5213B563F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9004308"/>
              </p:ext>
            </p:extLst>
          </p:nvPr>
        </p:nvGraphicFramePr>
        <p:xfrm>
          <a:off x="2095501" y="1797049"/>
          <a:ext cx="83820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71B07D1-3FFD-46EF-8FE6-BAEB4C76C6C8}"/>
              </a:ext>
            </a:extLst>
          </p:cNvPr>
          <p:cNvSpPr txBox="1"/>
          <p:nvPr/>
        </p:nvSpPr>
        <p:spPr>
          <a:xfrm>
            <a:off x="466724" y="5739110"/>
            <a:ext cx="10810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err="1"/>
              <a:t>Precorrection</a:t>
            </a:r>
            <a:r>
              <a:rPr lang="en-US"/>
              <a:t>: Identifies predictable contexts that often result in problem behavior and provides students with supports, prompts, and reinforcement for engaging in appropriate behavior</a:t>
            </a:r>
          </a:p>
          <a:p>
            <a:endParaRPr lang="en-US"/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AA2938AE-BF8A-4BE9-B6E1-16FABCF3D8F6}"/>
              </a:ext>
            </a:extLst>
          </p:cNvPr>
          <p:cNvSpPr/>
          <p:nvPr/>
        </p:nvSpPr>
        <p:spPr>
          <a:xfrm rot="20927600">
            <a:off x="2725861" y="1674923"/>
            <a:ext cx="3505200" cy="914400"/>
          </a:xfrm>
          <a:prstGeom prst="roundRect">
            <a:avLst/>
          </a:prstGeom>
          <a:solidFill>
            <a:srgbClr val="5B9BD5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Function!</a:t>
            </a:r>
          </a:p>
        </p:txBody>
      </p:sp>
      <p:sp>
        <p:nvSpPr>
          <p:cNvPr id="6" name="Right Arrow 3">
            <a:extLst>
              <a:ext uri="{FF2B5EF4-FFF2-40B4-BE49-F238E27FC236}">
                <a16:creationId xmlns:a16="http://schemas.microsoft.com/office/drawing/2014/main" id="{B79675D5-0E33-4272-A15F-0A3F49D260FE}"/>
              </a:ext>
            </a:extLst>
          </p:cNvPr>
          <p:cNvSpPr/>
          <p:nvPr/>
        </p:nvSpPr>
        <p:spPr>
          <a:xfrm rot="2159648">
            <a:off x="1161228" y="2535813"/>
            <a:ext cx="2001898" cy="1186546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0491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BBFB5-AE61-4D3C-B974-B53E32264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Managing Acting Out Behaviors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FD36E-5B8F-4BC1-AAF1-8D875413F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448675" cy="4351338"/>
          </a:xfrm>
        </p:spPr>
        <p:txBody>
          <a:bodyPr>
            <a:normAutofit lnSpcReduction="10000"/>
          </a:bodyPr>
          <a:lstStyle/>
          <a:p>
            <a:r>
              <a:rPr lang="en-US" sz="2900">
                <a:latin typeface="Arial" panose="020B0604020202020204" pitchFamily="34" charset="0"/>
                <a:cs typeface="Arial" panose="020B0604020202020204" pitchFamily="34" charset="0"/>
              </a:rPr>
              <a:t>Classrooms are becoming increasingly more diverse</a:t>
            </a:r>
          </a:p>
          <a:p>
            <a:pPr lvl="1"/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Culturally</a:t>
            </a:r>
          </a:p>
          <a:p>
            <a:pPr lvl="1"/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Academically</a:t>
            </a:r>
          </a:p>
          <a:p>
            <a:pPr lvl="1"/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Behaviorally</a:t>
            </a:r>
          </a:p>
          <a:p>
            <a:pPr lvl="1"/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Social skill sets</a:t>
            </a:r>
          </a:p>
          <a:p>
            <a:pPr marL="457200" lvl="1" indent="0">
              <a:buNone/>
            </a:pPr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(Lane, </a:t>
            </a:r>
            <a:r>
              <a:rPr lang="en-US" sz="2000" kern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Wehby</a:t>
            </a:r>
            <a:r>
              <a:rPr lang="en-US" sz="20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&amp; Robertson, 2008)</a:t>
            </a:r>
          </a:p>
          <a:p>
            <a:pPr marL="457200" lvl="1" indent="0">
              <a:buNone/>
            </a:pPr>
            <a:endParaRPr lang="en-US" ker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9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with exceptionalities are accommodated in inclusive settings </a:t>
            </a:r>
            <a:r>
              <a:rPr lang="en-US" sz="23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300" kern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MacMillian</a:t>
            </a:r>
            <a:r>
              <a:rPr lang="en-US" sz="23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Gresham, &amp; </a:t>
            </a:r>
            <a:r>
              <a:rPr lang="en-US" sz="2300" kern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Forness</a:t>
            </a:r>
            <a:r>
              <a:rPr lang="en-US" sz="23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1996)</a:t>
            </a:r>
          </a:p>
          <a:p>
            <a:endParaRPr lang="en-US"/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F2BE634B-41D2-438A-9EEC-A42AA847AF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2465429"/>
              </p:ext>
            </p:extLst>
          </p:nvPr>
        </p:nvGraphicFramePr>
        <p:xfrm>
          <a:off x="8347328" y="1581150"/>
          <a:ext cx="3368421" cy="39296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512662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6E434-741A-4886-A655-24CC95A21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48967"/>
            <a:ext cx="10515600" cy="1205766"/>
          </a:xfrm>
        </p:spPr>
        <p:txBody>
          <a:bodyPr/>
          <a:lstStyle/>
          <a:p>
            <a:r>
              <a:rPr lang="en-US" i="1"/>
              <a:t>The Acting-Out Cycle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2A24D1-EE28-4CF9-8400-9762DB8F1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1454" y="6005486"/>
            <a:ext cx="7162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Colvin, 2004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F207F4-A367-4B51-8087-7FD5B9C9853A}"/>
              </a:ext>
            </a:extLst>
          </p:cNvPr>
          <p:cNvSpPr/>
          <p:nvPr/>
        </p:nvSpPr>
        <p:spPr>
          <a:xfrm>
            <a:off x="183357" y="6330773"/>
            <a:ext cx="7696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Overview of the Acting Out Cycle--Vanderbilt IRIS Module</a:t>
            </a: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FBE3D99-D956-483C-9F19-59A16FA2A6A7}"/>
              </a:ext>
            </a:extLst>
          </p:cNvPr>
          <p:cNvGrpSpPr/>
          <p:nvPr/>
        </p:nvGrpSpPr>
        <p:grpSpPr>
          <a:xfrm>
            <a:off x="1319214" y="1657167"/>
            <a:ext cx="9525000" cy="4438833"/>
            <a:chOff x="952500" y="1690688"/>
            <a:chExt cx="9525000" cy="443883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790E943-0678-40CC-9970-98622B5C58AC}"/>
                </a:ext>
              </a:extLst>
            </p:cNvPr>
            <p:cNvGrpSpPr/>
            <p:nvPr/>
          </p:nvGrpSpPr>
          <p:grpSpPr>
            <a:xfrm>
              <a:off x="1714500" y="1690688"/>
              <a:ext cx="8763000" cy="3761030"/>
              <a:chOff x="609600" y="1215416"/>
              <a:chExt cx="8763000" cy="3761030"/>
            </a:xfrm>
          </p:grpSpPr>
          <p:sp>
            <p:nvSpPr>
              <p:cNvPr id="6" name="Text Box 5">
                <a:extLst>
                  <a:ext uri="{FF2B5EF4-FFF2-40B4-BE49-F238E27FC236}">
                    <a16:creationId xmlns:a16="http://schemas.microsoft.com/office/drawing/2014/main" id="{AA7AF57E-54E0-4BB0-B5AF-9050E79704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9600" y="1215416"/>
                <a:ext cx="8763000" cy="37610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="1"/>
                  <a:t>                                                                     5. Peak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b="1"/>
                  <a:t>                                      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b="1"/>
                  <a:t>	         4. Acceleration</a:t>
                </a:r>
              </a:p>
              <a:p>
                <a:pPr>
                  <a:spcBef>
                    <a:spcPct val="50000"/>
                  </a:spcBef>
                </a:pPr>
                <a:endParaRPr lang="en-US" b="1"/>
              </a:p>
              <a:p>
                <a:pPr>
                  <a:spcBef>
                    <a:spcPct val="50000"/>
                  </a:spcBef>
                </a:pPr>
                <a:r>
                  <a:rPr lang="en-US" b="1"/>
                  <a:t>						 6. De-escalation</a:t>
                </a:r>
              </a:p>
              <a:p>
                <a:pPr>
                  <a:spcBef>
                    <a:spcPct val="50000"/>
                  </a:spcBef>
                  <a:spcAft>
                    <a:spcPct val="5000"/>
                  </a:spcAft>
                </a:pPr>
                <a:endParaRPr lang="en-US" sz="1000" b="1"/>
              </a:p>
              <a:p>
                <a:pPr>
                  <a:spcBef>
                    <a:spcPct val="50000"/>
                  </a:spcBef>
                  <a:spcAft>
                    <a:spcPct val="5000"/>
                  </a:spcAft>
                </a:pPr>
                <a:r>
                  <a:rPr lang="en-US" b="1"/>
                  <a:t>    2. Trigger</a:t>
                </a:r>
              </a:p>
              <a:p>
                <a:pPr>
                  <a:spcBef>
                    <a:spcPct val="50000"/>
                  </a:spcBef>
                </a:pPr>
                <a:endParaRPr lang="en-US" sz="1000" b="1"/>
              </a:p>
              <a:p>
                <a:pPr>
                  <a:spcBef>
                    <a:spcPct val="50000"/>
                  </a:spcBef>
                </a:pPr>
                <a:r>
                  <a:rPr lang="en-US" b="1"/>
                  <a:t>1. Calm				                                             7. Recovery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b="1"/>
                  <a:t>                                                              </a:t>
                </a:r>
              </a:p>
            </p:txBody>
          </p:sp>
          <p:pic>
            <p:nvPicPr>
              <p:cNvPr id="8" name="Picture 1">
                <a:extLst>
                  <a:ext uri="{FF2B5EF4-FFF2-40B4-BE49-F238E27FC236}">
                    <a16:creationId xmlns:a16="http://schemas.microsoft.com/office/drawing/2014/main" id="{66E4521A-80D3-4053-9F01-5C112A86F1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2318" b="99669" l="0" r="100000">
                            <a14:foregroundMark x1="5642" y1="93377" x2="5642" y2="93377"/>
                            <a14:foregroundMark x1="8960" y1="95364" x2="8960" y2="95364"/>
                            <a14:foregroundMark x1="15265" y1="92715" x2="15265" y2="92715"/>
                            <a14:foregroundMark x1="19469" y1="77483" x2="19469" y2="77483"/>
                            <a14:foregroundMark x1="30310" y1="55960" x2="30310" y2="55960"/>
                            <a14:foregroundMark x1="34624" y1="52318" x2="34624" y2="52318"/>
                            <a14:foregroundMark x1="27434" y1="56954" x2="27434" y2="56954"/>
                            <a14:foregroundMark x1="31195" y1="54636" x2="31195" y2="54636"/>
                            <a14:foregroundMark x1="33407" y1="52980" x2="33407" y2="52980"/>
                            <a14:foregroundMark x1="34845" y1="49669" x2="34845" y2="49669"/>
                            <a14:foregroundMark x1="36836" y1="46689" x2="36836" y2="46689"/>
                            <a14:foregroundMark x1="1881" y1="94371" x2="1881" y2="94371"/>
                            <a14:foregroundMark x1="1438" y1="90397" x2="1438" y2="90397"/>
                            <a14:foregroundMark x1="17367" y1="89073" x2="17367" y2="89073"/>
                            <a14:foregroundMark x1="19690" y1="86093" x2="19690" y2="86093"/>
                            <a14:foregroundMark x1="21460" y1="76821" x2="21460" y2="76821"/>
                            <a14:foregroundMark x1="21460" y1="73179" x2="21460" y2="73179"/>
                            <a14:foregroundMark x1="22788" y1="65232" x2="22788" y2="65232"/>
                            <a14:foregroundMark x1="25442" y1="62583" x2="25442" y2="62583"/>
                            <a14:foregroundMark x1="27876" y1="61258" x2="27876" y2="61258"/>
                            <a14:foregroundMark x1="37721" y1="41060" x2="37721" y2="41060"/>
                            <a14:foregroundMark x1="39159" y1="39073" x2="39159" y2="39073"/>
                            <a14:foregroundMark x1="40376" y1="32781" x2="40376" y2="32781"/>
                            <a14:foregroundMark x1="41704" y1="25497" x2="41704" y2="25497"/>
                            <a14:foregroundMark x1="43142" y1="17550" x2="43142" y2="17550"/>
                            <a14:foregroundMark x1="43695" y1="10596" x2="43695" y2="10596"/>
                            <a14:foregroundMark x1="46128" y1="9934" x2="46128" y2="9934"/>
                            <a14:foregroundMark x1="47235" y1="6291" x2="47235" y2="6291"/>
                            <a14:foregroundMark x1="51217" y1="5298" x2="51217" y2="5298"/>
                            <a14:foregroundMark x1="54757" y1="8940" x2="54757" y2="8940"/>
                            <a14:foregroundMark x1="56084" y1="12252" x2="56084" y2="12252"/>
                            <a14:foregroundMark x1="58628" y1="17550" x2="58960" y2="18212"/>
                            <a14:foregroundMark x1="61062" y1="26159" x2="61062" y2="26159"/>
                            <a14:foregroundMark x1="62168" y1="34437" x2="62168" y2="34437"/>
                            <a14:foregroundMark x1="63053" y1="42715" x2="63053" y2="42715"/>
                            <a14:foregroundMark x1="64823" y1="49338" x2="64823" y2="49338"/>
                            <a14:foregroundMark x1="65708" y1="52980" x2="65708" y2="52980"/>
                            <a14:foregroundMark x1="66150" y1="60265" x2="66150" y2="60265"/>
                            <a14:foregroundMark x1="66704" y1="60927" x2="67035" y2="61589"/>
                            <a14:foregroundMark x1="68142" y1="63907" x2="68142" y2="63907"/>
                            <a14:foregroundMark x1="68695" y1="71192" x2="68805" y2="71854"/>
                            <a14:foregroundMark x1="70575" y1="75828" x2="70575" y2="75828"/>
                            <a14:foregroundMark x1="72345" y1="79470" x2="72345" y2="80464"/>
                            <a14:foregroundMark x1="73009" y1="85430" x2="73009" y2="85430"/>
                            <a14:foregroundMark x1="75553" y1="88411" x2="75553" y2="88411"/>
                            <a14:foregroundMark x1="77876" y1="91060" x2="77876" y2="91060"/>
                            <a14:foregroundMark x1="79314" y1="92384" x2="79314" y2="92384"/>
                            <a14:foregroundMark x1="81195" y1="94040" x2="81195" y2="94040"/>
                            <a14:foregroundMark x1="84071" y1="92715" x2="84513" y2="92715"/>
                            <a14:foregroundMark x1="90376" y1="92715" x2="91261" y2="92715"/>
                            <a14:foregroundMark x1="96571" y1="91391" x2="96571" y2="91391"/>
                            <a14:foregroundMark x1="82743" y1="94702" x2="82743" y2="94702"/>
                            <a14:foregroundMark x1="86283" y1="94371" x2="86283" y2="94371"/>
                            <a14:foregroundMark x1="86615" y1="93046" x2="86615" y2="93046"/>
                            <a14:foregroundMark x1="88938" y1="92715" x2="88938" y2="92715"/>
                            <a14:foregroundMark x1="88053" y1="95033" x2="88053" y2="95033"/>
                            <a14:foregroundMark x1="89712" y1="94371" x2="89712" y2="94371"/>
                            <a14:foregroundMark x1="93031" y1="93377" x2="93031" y2="93377"/>
                            <a14:foregroundMark x1="94248" y1="92384" x2="94248" y2="92384"/>
                            <a14:foregroundMark x1="95133" y1="93046" x2="95133" y2="93046"/>
                            <a14:foregroundMark x1="95133" y1="91060" x2="95133" y2="91060"/>
                            <a14:foregroundMark x1="97898" y1="93377" x2="97898" y2="93377"/>
                            <a14:foregroundMark x1="98783" y1="93377" x2="98783" y2="93377"/>
                            <a14:foregroundMark x1="98783" y1="90728" x2="98783" y2="90728"/>
                            <a14:foregroundMark x1="68031" y1="66556" x2="68031" y2="66556"/>
                            <a14:foregroundMark x1="70022" y1="71192" x2="70022" y2="71192"/>
                            <a14:foregroundMark x1="69469" y1="74172" x2="69469" y2="74172"/>
                            <a14:foregroundMark x1="71128" y1="79470" x2="71128" y2="79470"/>
                            <a14:foregroundMark x1="72566" y1="83113" x2="72566" y2="83113"/>
                            <a14:foregroundMark x1="74336" y1="87748" x2="74336" y2="87748"/>
                            <a14:foregroundMark x1="74115" y1="85430" x2="74115" y2="85430"/>
                            <a14:foregroundMark x1="44912" y1="13245" x2="44912" y2="13245"/>
                            <a14:foregroundMark x1="43584" y1="13576" x2="43584" y2="13576"/>
                            <a14:foregroundMark x1="48562" y1="6623" x2="48562" y2="6623"/>
                            <a14:foregroundMark x1="50442" y1="5629" x2="50442" y2="5629"/>
                            <a14:foregroundMark x1="49115" y1="4636" x2="49115" y2="4636"/>
                            <a14:foregroundMark x1="52544" y1="6623" x2="52544" y2="6623"/>
                            <a14:foregroundMark x1="53650" y1="6291" x2="53650" y2="6291"/>
                            <a14:foregroundMark x1="13385" y1="95033" x2="13385" y2="95033"/>
                            <a14:foregroundMark x1="11062" y1="96026" x2="11062" y2="96026"/>
                            <a14:foregroundMark x1="10619" y1="92053" x2="10619" y2="92053"/>
                            <a14:foregroundMark x1="8296" y1="92384" x2="8296" y2="92384"/>
                            <a14:foregroundMark x1="6858" y1="95364" x2="6858" y2="95364"/>
                            <a14:foregroundMark x1="5088" y1="96026" x2="5088" y2="96026"/>
                            <a14:foregroundMark x1="3540" y1="93709" x2="3540" y2="93709"/>
                            <a14:foregroundMark x1="2987" y1="91060" x2="2987" y2="91060"/>
                            <a14:foregroundMark x1="4425" y1="91722" x2="4425" y2="91722"/>
                            <a14:foregroundMark x1="12611" y1="92384" x2="12611" y2="92384"/>
                            <a14:foregroundMark x1="12168" y1="95695" x2="12168" y2="95695"/>
                            <a14:foregroundMark x1="15044" y1="95364" x2="15044" y2="95364"/>
                            <a14:foregroundMark x1="16593" y1="93709" x2="16593" y2="93709"/>
                            <a14:foregroundMark x1="16040" y1="90728" x2="16040" y2="90728"/>
                            <a14:foregroundMark x1="18252" y1="89404" x2="18252" y2="89404"/>
                            <a14:foregroundMark x1="17920" y1="85099" x2="17920" y2="85099"/>
                            <a14:foregroundMark x1="19580" y1="82119" x2="19580" y2="82119"/>
                            <a14:foregroundMark x1="18473" y1="82119" x2="18473" y2="82119"/>
                            <a14:foregroundMark x1="20796" y1="80132" x2="20796" y2="80132"/>
                            <a14:foregroundMark x1="20022" y1="76490" x2="20022" y2="76490"/>
                            <a14:foregroundMark x1="22345" y1="71192" x2="22345" y2="71192"/>
                            <a14:foregroundMark x1="22013" y1="68874" x2="22013" y2="68874"/>
                            <a14:foregroundMark x1="23341" y1="67881" x2="23341" y2="67881"/>
                            <a14:foregroundMark x1="24004" y1="64570" x2="24004" y2="64570"/>
                            <a14:foregroundMark x1="24004" y1="62583" x2="24004" y2="62583"/>
                            <a14:foregroundMark x1="25000" y1="59603" x2="25000" y2="59603"/>
                            <a14:foregroundMark x1="26327" y1="59272" x2="26327" y2="59272"/>
                            <a14:foregroundMark x1="28650" y1="59272" x2="28650" y2="59272"/>
                            <a14:foregroundMark x1="30420" y1="57947" x2="30420" y2="57947"/>
                            <a14:foregroundMark x1="28540" y1="55960" x2="28540" y2="55960"/>
                            <a14:foregroundMark x1="29535" y1="54636" x2="29535" y2="54636"/>
                            <a14:foregroundMark x1="32080" y1="55298" x2="32080" y2="55298"/>
                            <a14:foregroundMark x1="32412" y1="52980" x2="32412" y2="52980"/>
                            <a14:foregroundMark x1="35509" y1="50000" x2="35509" y2="50000"/>
                            <a14:foregroundMark x1="37721" y1="44702" x2="37721" y2="44702"/>
                            <a14:foregroundMark x1="35288" y1="47682" x2="35288" y2="47682"/>
                            <a14:foregroundMark x1="39602" y1="37086" x2="39602" y2="37086"/>
                            <a14:foregroundMark x1="41150" y1="28808" x2="41150" y2="28808"/>
                            <a14:foregroundMark x1="42367" y1="21523" x2="42367" y2="21523"/>
                            <a14:foregroundMark x1="45022" y1="7947" x2="45022" y2="7947"/>
                            <a14:foregroundMark x1="46460" y1="5629" x2="46460" y2="5629"/>
                            <a14:foregroundMark x1="56858" y1="11589" x2="56858" y2="11589"/>
                            <a14:foregroundMark x1="57743" y1="14570" x2="57743" y2="14570"/>
                            <a14:foregroundMark x1="59735" y1="21854" x2="59735" y2="21854"/>
                            <a14:foregroundMark x1="59181" y1="19536" x2="59181" y2="19536"/>
                            <a14:foregroundMark x1="60619" y1="23179" x2="60619" y2="23179"/>
                            <a14:foregroundMark x1="60066" y1="25166" x2="60066" y2="25166"/>
                            <a14:foregroundMark x1="61173" y1="29139" x2="61173" y2="29139"/>
                            <a14:foregroundMark x1="61947" y1="30795" x2="61947" y2="30795"/>
                            <a14:foregroundMark x1="62721" y1="36755" x2="62721" y2="36755"/>
                            <a14:foregroundMark x1="63053" y1="39404" x2="63053" y2="39404"/>
                            <a14:foregroundMark x1="63717" y1="41722" x2="63717" y2="41722"/>
                            <a14:foregroundMark x1="64270" y1="45033" x2="64270" y2="45033"/>
                            <a14:foregroundMark x1="63496" y1="45364" x2="63496" y2="45364"/>
                            <a14:foregroundMark x1="63606" y1="47682" x2="63606" y2="47682"/>
                            <a14:foregroundMark x1="65597" y1="55960" x2="65597" y2="55960"/>
                            <a14:foregroundMark x1="66593" y1="58609" x2="66593" y2="58609"/>
                            <a14:foregroundMark x1="68695" y1="68543" x2="68695" y2="68543"/>
                            <a14:foregroundMark x1="71681" y1="76821" x2="71681" y2="76821"/>
                            <a14:foregroundMark x1="73341" y1="82450" x2="73341" y2="82450"/>
                            <a14:foregroundMark x1="75774" y1="92053" x2="75774" y2="92053"/>
                            <a14:foregroundMark x1="76327" y1="90397" x2="76327" y2="90397"/>
                            <a14:foregroundMark x1="76991" y1="93046" x2="76991" y2="93046"/>
                            <a14:foregroundMark x1="78319" y1="94040" x2="78319" y2="94040"/>
                            <a14:foregroundMark x1="80642" y1="92715" x2="80642" y2="92715"/>
                            <a14:foregroundMark x1="81748" y1="92715" x2="81748" y2="92715"/>
                            <a14:foregroundMark x1="79535" y1="94702" x2="79535" y2="94702"/>
                            <a14:foregroundMark x1="82743" y1="92384" x2="82743" y2="92384"/>
                            <a14:foregroundMark x1="84735" y1="94040" x2="84735" y2="94040"/>
                            <a14:foregroundMark x1="85509" y1="92384" x2="85509" y2="92384"/>
                            <a14:foregroundMark x1="89602" y1="92053" x2="89602" y2="92053"/>
                            <a14:foregroundMark x1="87389" y1="92715" x2="87389" y2="92715"/>
                            <a14:foregroundMark x1="91593" y1="93709" x2="91593" y2="93709"/>
                            <a14:foregroundMark x1="92367" y1="92384" x2="92367" y2="9238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3900" y="1745882"/>
                <a:ext cx="8305800" cy="32305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3AD764D-8AF8-4A3C-8414-D6E7E955764C}"/>
                </a:ext>
              </a:extLst>
            </p:cNvPr>
            <p:cNvGrpSpPr/>
            <p:nvPr/>
          </p:nvGrpSpPr>
          <p:grpSpPr>
            <a:xfrm>
              <a:off x="952500" y="1885767"/>
              <a:ext cx="8686800" cy="4243754"/>
              <a:chOff x="0" y="1623646"/>
              <a:chExt cx="8686800" cy="4243754"/>
            </a:xfrm>
          </p:grpSpPr>
          <p:sp>
            <p:nvSpPr>
              <p:cNvPr id="10" name="Line 6">
                <a:extLst>
                  <a:ext uri="{FF2B5EF4-FFF2-40B4-BE49-F238E27FC236}">
                    <a16:creationId xmlns:a16="http://schemas.microsoft.com/office/drawing/2014/main" id="{6FD6404B-C515-4E73-ACE2-632A478498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3400" y="5357446"/>
                <a:ext cx="815340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7">
                <a:extLst>
                  <a:ext uri="{FF2B5EF4-FFF2-40B4-BE49-F238E27FC236}">
                    <a16:creationId xmlns:a16="http://schemas.microsoft.com/office/drawing/2014/main" id="{A3A12D3D-CA38-4779-915E-568E698B5F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1000" y="2080846"/>
                <a:ext cx="0" cy="327660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 Box 8">
                <a:extLst>
                  <a:ext uri="{FF2B5EF4-FFF2-40B4-BE49-F238E27FC236}">
                    <a16:creationId xmlns:a16="http://schemas.microsoft.com/office/drawing/2014/main" id="{C99B7101-08E2-4BCE-B9A1-215035F89E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-1302543" y="2926189"/>
                <a:ext cx="2971800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="1"/>
                  <a:t>Intensity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69244DE-AF89-40EC-8F33-60A876CE83CB}"/>
                  </a:ext>
                </a:extLst>
              </p:cNvPr>
              <p:cNvSpPr/>
              <p:nvPr/>
            </p:nvSpPr>
            <p:spPr>
              <a:xfrm>
                <a:off x="3581400" y="5357446"/>
                <a:ext cx="2286000" cy="50995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>
                    <a:solidFill>
                      <a:schemeClr val="tx1"/>
                    </a:solidFill>
                  </a:rPr>
                  <a:t>Time</a:t>
                </a:r>
              </a:p>
            </p:txBody>
          </p:sp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9D05E0F-10A2-4C82-B2DF-476057495E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6486" y="309412"/>
            <a:ext cx="1591454" cy="2268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E00BE7D-7547-4A2C-A716-65DDF5A86788}"/>
              </a:ext>
            </a:extLst>
          </p:cNvPr>
          <p:cNvSpPr txBox="1">
            <a:spLocks/>
          </p:cNvSpPr>
          <p:nvPr/>
        </p:nvSpPr>
        <p:spPr>
          <a:xfrm>
            <a:off x="6968269" y="2792220"/>
            <a:ext cx="4518147" cy="2666067"/>
          </a:xfrm>
          <a:prstGeom prst="rect">
            <a:avLst/>
          </a:prstGeom>
          <a:solidFill>
            <a:srgbClr val="FFB793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4400" dirty="0"/>
              <a:t>Whether the problem behavior is managed safely or not 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4400" dirty="0"/>
              <a:t>	or is defused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4400" dirty="0"/>
              <a:t>in a large measure depends on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4400" b="1" dirty="0">
                <a:solidFill>
                  <a:schemeClr val="tx2"/>
                </a:solidFill>
              </a:rPr>
              <a:t>YOUR INITIAL RESPONSE</a:t>
            </a:r>
          </a:p>
          <a:p>
            <a:pPr marL="0" indent="0" algn="r">
              <a:buNone/>
            </a:pPr>
            <a:r>
              <a:rPr lang="en-US" dirty="0"/>
              <a:t>-Dr. Geoff Colvin</a:t>
            </a:r>
          </a:p>
        </p:txBody>
      </p:sp>
      <p:sp>
        <p:nvSpPr>
          <p:cNvPr id="18" name="Text Box 9">
            <a:extLst>
              <a:ext uri="{FF2B5EF4-FFF2-40B4-BE49-F238E27FC236}">
                <a16:creationId xmlns:a16="http://schemas.microsoft.com/office/drawing/2014/main" id="{40556E88-FAB2-4C39-830B-0CA30B175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4657" y="3277629"/>
            <a:ext cx="21336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spcAft>
                <a:spcPct val="5000"/>
              </a:spcAft>
            </a:pPr>
            <a:r>
              <a:rPr lang="en-US" b="1" dirty="0"/>
              <a:t>3. Agitation</a:t>
            </a:r>
          </a:p>
          <a:p>
            <a:pPr>
              <a:spcBef>
                <a:spcPct val="500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51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82D097-DAF5-458C-86A4-7E10C54BD2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48" y="4765647"/>
            <a:ext cx="808037" cy="19068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D429D3-29CD-4A59-A600-603AC53328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98" y="1845693"/>
            <a:ext cx="908214" cy="17678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4426F2-81C0-4958-87C0-9DEF5D0B93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314" y="512364"/>
            <a:ext cx="908214" cy="17678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4F7B93-3956-48A0-B954-E27F310920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044" y="2375427"/>
            <a:ext cx="792758" cy="1611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E7C480-0D6B-424C-A3DC-CEFA19CFFE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731" y="403955"/>
            <a:ext cx="1096538" cy="16234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5EED89-866D-4E35-A5C8-A93423538A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256" y="4623373"/>
            <a:ext cx="803069" cy="1510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8445A8-31B2-452B-ABDC-64E7500BE4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472" y="653050"/>
            <a:ext cx="1488916" cy="1486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D45910-6685-4D49-BE4E-D2CEA8FF3D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036" y="3687227"/>
            <a:ext cx="3831384" cy="70720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DF1A7D4-E1A2-461F-9EC5-9A641266CBF8}"/>
              </a:ext>
            </a:extLst>
          </p:cNvPr>
          <p:cNvSpPr txBox="1">
            <a:spLocks/>
          </p:cNvSpPr>
          <p:nvPr/>
        </p:nvSpPr>
        <p:spPr>
          <a:xfrm>
            <a:off x="2339547" y="2579535"/>
            <a:ext cx="7505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Behavior Chains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634768B-A588-4E9A-94C3-FEF27B12768D}"/>
              </a:ext>
            </a:extLst>
          </p:cNvPr>
          <p:cNvSpPr txBox="1">
            <a:spLocks/>
          </p:cNvSpPr>
          <p:nvPr/>
        </p:nvSpPr>
        <p:spPr>
          <a:xfrm>
            <a:off x="3266355" y="4636673"/>
            <a:ext cx="5743575" cy="3098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ourier New" panose="02070309020205020404" pitchFamily="49" charset="0"/>
              <a:buChar char="o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/>
              <a:t>Each ensuing behavior in a given behavior chain becomes more serious than the one preceding it.</a:t>
            </a:r>
          </a:p>
          <a:p>
            <a:pPr marL="0" indent="0" algn="ctr">
              <a:buNone/>
            </a:pPr>
            <a:r>
              <a:rPr lang="en-US" altLang="en-US" sz="1600"/>
              <a:t>(Walker, Ramsey, &amp; Gresham, 2004)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015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4CBFC-575E-4E58-B4FC-6911A38B4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330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/>
              <a:t>Change the Behavioral Momentum</a:t>
            </a:r>
            <a:br>
              <a:rPr lang="en-US" sz="3600"/>
            </a:br>
            <a:r>
              <a:rPr lang="en-US" altLang="en-US" sz="1600" b="0"/>
              <a:t>(Nevin, 1970)</a:t>
            </a:r>
            <a:endParaRPr lang="en-US" sz="3600" b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ACBC7-BA01-4C8A-B235-34C97BAAE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4628" y="3575367"/>
            <a:ext cx="5262743" cy="307975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2800"/>
              <a:t>Interrupt the behavioral chain at any time to prevent the occurrence of more serious types of behavior.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647922-4378-45A7-8117-DDC7D4FD90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92" y="3793171"/>
            <a:ext cx="1372751" cy="26441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D357F0-8358-4CF4-956B-503BDFBA79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05" y="351562"/>
            <a:ext cx="2428262" cy="19810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CA073C-3A6C-4E54-B48D-F640213666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999" y="652180"/>
            <a:ext cx="956801" cy="225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89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406" y="337192"/>
            <a:ext cx="8316138" cy="5741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 rot="16200000">
            <a:off x="-2590801" y="2930092"/>
            <a:ext cx="6858001" cy="1305539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ci3t.org</a:t>
            </a:r>
          </a:p>
        </p:txBody>
      </p:sp>
    </p:spTree>
    <p:extLst>
      <p:ext uri="{BB962C8B-B14F-4D97-AF65-F5344CB8AC3E}">
        <p14:creationId xmlns:p14="http://schemas.microsoft.com/office/powerpoint/2010/main" val="27170333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08965-7A99-4AF9-972A-6C0D96948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Stages of the Acting Out Cycle</a:t>
            </a:r>
            <a:br>
              <a:rPr lang="en-US"/>
            </a:br>
            <a:r>
              <a:rPr lang="en-US" altLang="en-US" sz="1600" b="0"/>
              <a:t>Colvin (1992)</a:t>
            </a:r>
            <a:endParaRPr lang="en-US" b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918AA-B184-4006-8249-EFCBFE7F20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Calm</a:t>
            </a:r>
          </a:p>
          <a:p>
            <a:r>
              <a:rPr lang="en-US" altLang="en-US"/>
              <a:t>Triggers</a:t>
            </a:r>
          </a:p>
          <a:p>
            <a:r>
              <a:rPr lang="en-US" altLang="en-US"/>
              <a:t>Agitation</a:t>
            </a:r>
          </a:p>
          <a:p>
            <a:r>
              <a:rPr lang="en-US" altLang="en-US"/>
              <a:t>Acceleration</a:t>
            </a:r>
          </a:p>
          <a:p>
            <a:r>
              <a:rPr lang="en-US" altLang="en-US"/>
              <a:t>Peak</a:t>
            </a:r>
          </a:p>
          <a:p>
            <a:r>
              <a:rPr lang="en-US" altLang="en-US"/>
              <a:t>De-Escalation</a:t>
            </a:r>
          </a:p>
          <a:p>
            <a:r>
              <a:rPr lang="en-US" altLang="en-US"/>
              <a:t>Recovery</a:t>
            </a:r>
          </a:p>
        </p:txBody>
      </p:sp>
      <p:pic>
        <p:nvPicPr>
          <p:cNvPr id="4" name="Picture 2" descr="Dynamite by Magnesus">
            <a:extLst>
              <a:ext uri="{FF2B5EF4-FFF2-40B4-BE49-F238E27FC236}">
                <a16:creationId xmlns:a16="http://schemas.microsoft.com/office/drawing/2014/main" id="{D559544C-E4E3-427E-9BFE-064A4ABB2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144" y="1524002"/>
            <a:ext cx="2255301" cy="451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5346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7">
            <a:extLst>
              <a:ext uri="{FF2B5EF4-FFF2-40B4-BE49-F238E27FC236}">
                <a16:creationId xmlns:a16="http://schemas.microsoft.com/office/drawing/2014/main" id="{18B94CF0-2674-4869-B55A-C155C1631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6722" y="5096770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6">
            <a:extLst>
              <a:ext uri="{FF2B5EF4-FFF2-40B4-BE49-F238E27FC236}">
                <a16:creationId xmlns:a16="http://schemas.microsoft.com/office/drawing/2014/main" id="{D08840A9-2B55-4E5A-9DDA-314BBC836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6722" y="5096770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5">
            <a:extLst>
              <a:ext uri="{FF2B5EF4-FFF2-40B4-BE49-F238E27FC236}">
                <a16:creationId xmlns:a16="http://schemas.microsoft.com/office/drawing/2014/main" id="{3462F65E-2563-4970-B2C3-3286D18A0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6722" y="5096770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4">
            <a:extLst>
              <a:ext uri="{FF2B5EF4-FFF2-40B4-BE49-F238E27FC236}">
                <a16:creationId xmlns:a16="http://schemas.microsoft.com/office/drawing/2014/main" id="{DE4AE3CC-0822-4EF9-9A1C-D91E2C005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6722" y="5096770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3">
            <a:extLst>
              <a:ext uri="{FF2B5EF4-FFF2-40B4-BE49-F238E27FC236}">
                <a16:creationId xmlns:a16="http://schemas.microsoft.com/office/drawing/2014/main" id="{4A2C9BD1-C982-436E-BCBE-6E457C635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6722" y="5096770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1">
            <a:extLst>
              <a:ext uri="{FF2B5EF4-FFF2-40B4-BE49-F238E27FC236}">
                <a16:creationId xmlns:a16="http://schemas.microsoft.com/office/drawing/2014/main" id="{7D66EF99-1813-4250-ACF2-081BA51D6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6722" y="5096770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0">
            <a:extLst>
              <a:ext uri="{FF2B5EF4-FFF2-40B4-BE49-F238E27FC236}">
                <a16:creationId xmlns:a16="http://schemas.microsoft.com/office/drawing/2014/main" id="{1DE960E7-C73F-473D-8B0B-F2C23018F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6722" y="5096770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9">
            <a:extLst>
              <a:ext uri="{FF2B5EF4-FFF2-40B4-BE49-F238E27FC236}">
                <a16:creationId xmlns:a16="http://schemas.microsoft.com/office/drawing/2014/main" id="{81067CD6-71C6-417C-93C2-409BD0A7A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6722" y="5096770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8">
            <a:extLst>
              <a:ext uri="{FF2B5EF4-FFF2-40B4-BE49-F238E27FC236}">
                <a16:creationId xmlns:a16="http://schemas.microsoft.com/office/drawing/2014/main" id="{3B9E6E3B-D7DB-4DED-ADDC-9B88AACFF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6722" y="5096770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3">
            <a:extLst>
              <a:ext uri="{FF2B5EF4-FFF2-40B4-BE49-F238E27FC236}">
                <a16:creationId xmlns:a16="http://schemas.microsoft.com/office/drawing/2014/main" id="{3BFBDFAB-1269-4339-8E68-567F96364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6722" y="5096770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6">
            <a:extLst>
              <a:ext uri="{FF2B5EF4-FFF2-40B4-BE49-F238E27FC236}">
                <a16:creationId xmlns:a16="http://schemas.microsoft.com/office/drawing/2014/main" id="{12B03C41-BEF6-44CB-9ADD-7F1848B57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6722" y="5096770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2">
            <a:extLst>
              <a:ext uri="{FF2B5EF4-FFF2-40B4-BE49-F238E27FC236}">
                <a16:creationId xmlns:a16="http://schemas.microsoft.com/office/drawing/2014/main" id="{6DDD500C-0BF3-47A8-91EC-8A64D392E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6722" y="5096770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6BCF7F4E-EA78-4EBF-BE67-CC244B2B7E84}"/>
              </a:ext>
            </a:extLst>
          </p:cNvPr>
          <p:cNvSpPr txBox="1">
            <a:spLocks/>
          </p:cNvSpPr>
          <p:nvPr/>
        </p:nvSpPr>
        <p:spPr>
          <a:xfrm>
            <a:off x="838200" y="243350"/>
            <a:ext cx="10515600" cy="132556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chemeClr val="bg1"/>
                </a:solidFill>
              </a:rPr>
              <a:t>A Look at Tier 1…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2027530F-CAFC-4B0F-A9FD-63F649A2D7FB}"/>
              </a:ext>
            </a:extLst>
          </p:cNvPr>
          <p:cNvSpPr txBox="1">
            <a:spLocks/>
          </p:cNvSpPr>
          <p:nvPr/>
        </p:nvSpPr>
        <p:spPr>
          <a:xfrm>
            <a:off x="838200" y="1568913"/>
            <a:ext cx="10515600" cy="35278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ourier New" panose="02070309020205020404" pitchFamily="49" charset="0"/>
              <a:buChar char="o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What supports are in place to support students across the three domains </a:t>
            </a:r>
          </a:p>
          <a:p>
            <a:pPr lvl="1"/>
            <a:r>
              <a:rPr lang="en-US"/>
              <a:t>Academic</a:t>
            </a:r>
          </a:p>
          <a:p>
            <a:pPr lvl="1"/>
            <a:r>
              <a:rPr lang="en-US"/>
              <a:t>Behavioral </a:t>
            </a:r>
          </a:p>
          <a:p>
            <a:pPr lvl="1"/>
            <a:r>
              <a:rPr lang="en-US"/>
              <a:t>Social</a:t>
            </a:r>
          </a:p>
          <a:p>
            <a:r>
              <a:rPr lang="en-US"/>
              <a:t>Look at the Professional Learning tab on ci3t.org. </a:t>
            </a:r>
            <a:r>
              <a:rPr lang="en-US">
                <a:solidFill>
                  <a:schemeClr val="tx1"/>
                </a:solidFill>
              </a:rPr>
              <a:t>What </a:t>
            </a:r>
            <a:r>
              <a:rPr lang="en-US"/>
              <a:t>l</a:t>
            </a:r>
            <a:r>
              <a:rPr lang="en-US">
                <a:solidFill>
                  <a:schemeClr val="tx1"/>
                </a:solidFill>
              </a:rPr>
              <a:t>ow-intensity strategies are currently in place? </a:t>
            </a:r>
          </a:p>
          <a:p>
            <a:r>
              <a:rPr lang="en-US"/>
              <a:t>What questions do you have?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20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0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0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0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BEC8E-6C72-433C-B945-52647E2C4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Acting Out Behavior: Seven Phases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712136-9874-4512-8B58-1146E692BB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7884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D2BF6-62DE-4794-8026-94316D5C6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+mj-lt"/>
              </a:rPr>
              <a:t>The Model: Seven Phases of The Escalation or Acting-out Cycle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282202-BF24-43D4-8EA9-A821AD656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1454" y="6005486"/>
            <a:ext cx="7162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Colvin, 2004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BEAA39-127D-4632-8C94-066B94D93C6D}"/>
              </a:ext>
            </a:extLst>
          </p:cNvPr>
          <p:cNvSpPr/>
          <p:nvPr/>
        </p:nvSpPr>
        <p:spPr>
          <a:xfrm>
            <a:off x="183357" y="6388383"/>
            <a:ext cx="7696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hlinkClick r:id="rId2"/>
              </a:rPr>
              <a:t>Overview of the Acting Out Cycle--Vanderbilt IRIS Module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4427C70-BE00-42A6-B3A8-6FBB71A2C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1379" y="396651"/>
            <a:ext cx="1548560" cy="2207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6FB9585-5899-4B06-B68B-CA0C3F6E08E4}"/>
              </a:ext>
            </a:extLst>
          </p:cNvPr>
          <p:cNvGrpSpPr/>
          <p:nvPr/>
        </p:nvGrpSpPr>
        <p:grpSpPr>
          <a:xfrm>
            <a:off x="1081454" y="1897741"/>
            <a:ext cx="9525000" cy="4438833"/>
            <a:chOff x="957264" y="2054042"/>
            <a:chExt cx="9525000" cy="443883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1C7A804-2020-48D2-AF4D-603E5FDBDE30}"/>
                </a:ext>
              </a:extLst>
            </p:cNvPr>
            <p:cNvGrpSpPr/>
            <p:nvPr/>
          </p:nvGrpSpPr>
          <p:grpSpPr>
            <a:xfrm>
              <a:off x="957264" y="2054042"/>
              <a:ext cx="9525000" cy="4438833"/>
              <a:chOff x="952500" y="1690688"/>
              <a:chExt cx="9525000" cy="4438833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85033601-FA58-4F84-9888-AA99C445D1BF}"/>
                  </a:ext>
                </a:extLst>
              </p:cNvPr>
              <p:cNvGrpSpPr/>
              <p:nvPr/>
            </p:nvGrpSpPr>
            <p:grpSpPr>
              <a:xfrm>
                <a:off x="1714500" y="1690688"/>
                <a:ext cx="8763000" cy="3761030"/>
                <a:chOff x="609600" y="1215416"/>
                <a:chExt cx="8763000" cy="3761030"/>
              </a:xfrm>
            </p:grpSpPr>
            <p:sp>
              <p:nvSpPr>
                <p:cNvPr id="11" name="Text Box 5">
                  <a:extLst>
                    <a:ext uri="{FF2B5EF4-FFF2-40B4-BE49-F238E27FC236}">
                      <a16:creationId xmlns:a16="http://schemas.microsoft.com/office/drawing/2014/main" id="{67E14950-5B0F-4F5E-8605-A99D68B7DD9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09600" y="1215416"/>
                  <a:ext cx="8763000" cy="37610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b="1"/>
                    <a:t>                                                                     5. Peak</a:t>
                  </a:r>
                </a:p>
                <a:p>
                  <a:pPr>
                    <a:spcBef>
                      <a:spcPct val="50000"/>
                    </a:spcBef>
                  </a:pPr>
                  <a:r>
                    <a:rPr lang="en-US" b="1"/>
                    <a:t>                                      </a:t>
                  </a:r>
                </a:p>
                <a:p>
                  <a:pPr>
                    <a:spcBef>
                      <a:spcPct val="50000"/>
                    </a:spcBef>
                  </a:pPr>
                  <a:r>
                    <a:rPr lang="en-US" b="1"/>
                    <a:t>	         4. Acceleration</a:t>
                  </a:r>
                </a:p>
                <a:p>
                  <a:pPr>
                    <a:spcBef>
                      <a:spcPct val="50000"/>
                    </a:spcBef>
                  </a:pPr>
                  <a:endParaRPr lang="en-US" b="1"/>
                </a:p>
                <a:p>
                  <a:pPr>
                    <a:spcBef>
                      <a:spcPct val="50000"/>
                    </a:spcBef>
                  </a:pPr>
                  <a:r>
                    <a:rPr lang="en-US" b="1"/>
                    <a:t>						 6. De-escalation</a:t>
                  </a:r>
                </a:p>
                <a:p>
                  <a:pPr>
                    <a:spcBef>
                      <a:spcPct val="50000"/>
                    </a:spcBef>
                    <a:spcAft>
                      <a:spcPct val="5000"/>
                    </a:spcAft>
                  </a:pPr>
                  <a:endParaRPr lang="en-US" sz="1000" b="1"/>
                </a:p>
                <a:p>
                  <a:pPr>
                    <a:spcBef>
                      <a:spcPct val="50000"/>
                    </a:spcBef>
                    <a:spcAft>
                      <a:spcPct val="5000"/>
                    </a:spcAft>
                  </a:pPr>
                  <a:r>
                    <a:rPr lang="en-US" b="1"/>
                    <a:t>    2. Trigger</a:t>
                  </a:r>
                </a:p>
                <a:p>
                  <a:pPr>
                    <a:spcBef>
                      <a:spcPct val="50000"/>
                    </a:spcBef>
                  </a:pPr>
                  <a:endParaRPr lang="en-US" sz="1000" b="1"/>
                </a:p>
                <a:p>
                  <a:pPr>
                    <a:spcBef>
                      <a:spcPct val="50000"/>
                    </a:spcBef>
                  </a:pPr>
                  <a:r>
                    <a:rPr lang="en-US" b="1"/>
                    <a:t>1. Calm				                                             7. Recovery</a:t>
                  </a:r>
                </a:p>
                <a:p>
                  <a:pPr>
                    <a:spcBef>
                      <a:spcPct val="50000"/>
                    </a:spcBef>
                  </a:pPr>
                  <a:r>
                    <a:rPr lang="en-US" b="1"/>
                    <a:t>                                                              </a:t>
                  </a:r>
                </a:p>
              </p:txBody>
            </p:sp>
            <p:pic>
              <p:nvPicPr>
                <p:cNvPr id="12" name="Picture 1">
                  <a:extLst>
                    <a:ext uri="{FF2B5EF4-FFF2-40B4-BE49-F238E27FC236}">
                      <a16:creationId xmlns:a16="http://schemas.microsoft.com/office/drawing/2014/main" id="{8E654572-524B-4005-99A2-E57F0B76D36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2318" b="99669" l="0" r="100000">
                              <a14:foregroundMark x1="5642" y1="93377" x2="5642" y2="93377"/>
                              <a14:foregroundMark x1="8960" y1="95364" x2="8960" y2="95364"/>
                              <a14:foregroundMark x1="15265" y1="92715" x2="15265" y2="92715"/>
                              <a14:foregroundMark x1="19469" y1="77483" x2="19469" y2="77483"/>
                              <a14:foregroundMark x1="30310" y1="55960" x2="30310" y2="55960"/>
                              <a14:foregroundMark x1="34624" y1="52318" x2="34624" y2="52318"/>
                              <a14:foregroundMark x1="27434" y1="56954" x2="27434" y2="56954"/>
                              <a14:foregroundMark x1="31195" y1="54636" x2="31195" y2="54636"/>
                              <a14:foregroundMark x1="33407" y1="52980" x2="33407" y2="52980"/>
                              <a14:foregroundMark x1="34845" y1="49669" x2="34845" y2="49669"/>
                              <a14:foregroundMark x1="36836" y1="46689" x2="36836" y2="46689"/>
                              <a14:foregroundMark x1="1881" y1="94371" x2="1881" y2="94371"/>
                              <a14:foregroundMark x1="1438" y1="90397" x2="1438" y2="90397"/>
                              <a14:foregroundMark x1="17367" y1="89073" x2="17367" y2="89073"/>
                              <a14:foregroundMark x1="19690" y1="86093" x2="19690" y2="86093"/>
                              <a14:foregroundMark x1="21460" y1="76821" x2="21460" y2="76821"/>
                              <a14:foregroundMark x1="21460" y1="73179" x2="21460" y2="73179"/>
                              <a14:foregroundMark x1="22788" y1="65232" x2="22788" y2="65232"/>
                              <a14:foregroundMark x1="25442" y1="62583" x2="25442" y2="62583"/>
                              <a14:foregroundMark x1="27876" y1="61258" x2="27876" y2="61258"/>
                              <a14:foregroundMark x1="37721" y1="41060" x2="37721" y2="41060"/>
                              <a14:foregroundMark x1="39159" y1="39073" x2="39159" y2="39073"/>
                              <a14:foregroundMark x1="40376" y1="32781" x2="40376" y2="32781"/>
                              <a14:foregroundMark x1="41704" y1="25497" x2="41704" y2="25497"/>
                              <a14:foregroundMark x1="43142" y1="17550" x2="43142" y2="17550"/>
                              <a14:foregroundMark x1="43695" y1="10596" x2="43695" y2="10596"/>
                              <a14:foregroundMark x1="46128" y1="9934" x2="46128" y2="9934"/>
                              <a14:foregroundMark x1="47235" y1="6291" x2="47235" y2="6291"/>
                              <a14:foregroundMark x1="51217" y1="5298" x2="51217" y2="5298"/>
                              <a14:foregroundMark x1="54757" y1="8940" x2="54757" y2="8940"/>
                              <a14:foregroundMark x1="56084" y1="12252" x2="56084" y2="12252"/>
                              <a14:foregroundMark x1="58628" y1="17550" x2="58960" y2="18212"/>
                              <a14:foregroundMark x1="61062" y1="26159" x2="61062" y2="26159"/>
                              <a14:foregroundMark x1="62168" y1="34437" x2="62168" y2="34437"/>
                              <a14:foregroundMark x1="63053" y1="42715" x2="63053" y2="42715"/>
                              <a14:foregroundMark x1="64823" y1="49338" x2="64823" y2="49338"/>
                              <a14:foregroundMark x1="65708" y1="52980" x2="65708" y2="52980"/>
                              <a14:foregroundMark x1="66150" y1="60265" x2="66150" y2="60265"/>
                              <a14:foregroundMark x1="66704" y1="60927" x2="67035" y2="61589"/>
                              <a14:foregroundMark x1="68142" y1="63907" x2="68142" y2="63907"/>
                              <a14:foregroundMark x1="68695" y1="71192" x2="68805" y2="71854"/>
                              <a14:foregroundMark x1="70575" y1="75828" x2="70575" y2="75828"/>
                              <a14:foregroundMark x1="72345" y1="79470" x2="72345" y2="80464"/>
                              <a14:foregroundMark x1="73009" y1="85430" x2="73009" y2="85430"/>
                              <a14:foregroundMark x1="75553" y1="88411" x2="75553" y2="88411"/>
                              <a14:foregroundMark x1="77876" y1="91060" x2="77876" y2="91060"/>
                              <a14:foregroundMark x1="79314" y1="92384" x2="79314" y2="92384"/>
                              <a14:foregroundMark x1="81195" y1="94040" x2="81195" y2="94040"/>
                              <a14:foregroundMark x1="84071" y1="92715" x2="84513" y2="92715"/>
                              <a14:foregroundMark x1="90376" y1="92715" x2="91261" y2="92715"/>
                              <a14:foregroundMark x1="96571" y1="91391" x2="96571" y2="91391"/>
                              <a14:foregroundMark x1="82743" y1="94702" x2="82743" y2="94702"/>
                              <a14:foregroundMark x1="86283" y1="94371" x2="86283" y2="94371"/>
                              <a14:foregroundMark x1="86615" y1="93046" x2="86615" y2="93046"/>
                              <a14:foregroundMark x1="88938" y1="92715" x2="88938" y2="92715"/>
                              <a14:foregroundMark x1="88053" y1="95033" x2="88053" y2="95033"/>
                              <a14:foregroundMark x1="89712" y1="94371" x2="89712" y2="94371"/>
                              <a14:foregroundMark x1="93031" y1="93377" x2="93031" y2="93377"/>
                              <a14:foregroundMark x1="94248" y1="92384" x2="94248" y2="92384"/>
                              <a14:foregroundMark x1="95133" y1="93046" x2="95133" y2="93046"/>
                              <a14:foregroundMark x1="95133" y1="91060" x2="95133" y2="91060"/>
                              <a14:foregroundMark x1="97898" y1="93377" x2="97898" y2="93377"/>
                              <a14:foregroundMark x1="98783" y1="93377" x2="98783" y2="93377"/>
                              <a14:foregroundMark x1="98783" y1="90728" x2="98783" y2="90728"/>
                              <a14:foregroundMark x1="68031" y1="66556" x2="68031" y2="66556"/>
                              <a14:foregroundMark x1="70022" y1="71192" x2="70022" y2="71192"/>
                              <a14:foregroundMark x1="69469" y1="74172" x2="69469" y2="74172"/>
                              <a14:foregroundMark x1="71128" y1="79470" x2="71128" y2="79470"/>
                              <a14:foregroundMark x1="72566" y1="83113" x2="72566" y2="83113"/>
                              <a14:foregroundMark x1="74336" y1="87748" x2="74336" y2="87748"/>
                              <a14:foregroundMark x1="74115" y1="85430" x2="74115" y2="85430"/>
                              <a14:foregroundMark x1="44912" y1="13245" x2="44912" y2="13245"/>
                              <a14:foregroundMark x1="43584" y1="13576" x2="43584" y2="13576"/>
                              <a14:foregroundMark x1="48562" y1="6623" x2="48562" y2="6623"/>
                              <a14:foregroundMark x1="50442" y1="5629" x2="50442" y2="5629"/>
                              <a14:foregroundMark x1="49115" y1="4636" x2="49115" y2="4636"/>
                              <a14:foregroundMark x1="52544" y1="6623" x2="52544" y2="6623"/>
                              <a14:foregroundMark x1="53650" y1="6291" x2="53650" y2="6291"/>
                              <a14:foregroundMark x1="13385" y1="95033" x2="13385" y2="95033"/>
                              <a14:foregroundMark x1="11062" y1="96026" x2="11062" y2="96026"/>
                              <a14:foregroundMark x1="10619" y1="92053" x2="10619" y2="92053"/>
                              <a14:foregroundMark x1="8296" y1="92384" x2="8296" y2="92384"/>
                              <a14:foregroundMark x1="6858" y1="95364" x2="6858" y2="95364"/>
                              <a14:foregroundMark x1="5088" y1="96026" x2="5088" y2="96026"/>
                              <a14:foregroundMark x1="3540" y1="93709" x2="3540" y2="93709"/>
                              <a14:foregroundMark x1="2987" y1="91060" x2="2987" y2="91060"/>
                              <a14:foregroundMark x1="4425" y1="91722" x2="4425" y2="91722"/>
                              <a14:foregroundMark x1="12611" y1="92384" x2="12611" y2="92384"/>
                              <a14:foregroundMark x1="12168" y1="95695" x2="12168" y2="95695"/>
                              <a14:foregroundMark x1="15044" y1="95364" x2="15044" y2="95364"/>
                              <a14:foregroundMark x1="16593" y1="93709" x2="16593" y2="93709"/>
                              <a14:foregroundMark x1="16040" y1="90728" x2="16040" y2="90728"/>
                              <a14:foregroundMark x1="18252" y1="89404" x2="18252" y2="89404"/>
                              <a14:foregroundMark x1="17920" y1="85099" x2="17920" y2="85099"/>
                              <a14:foregroundMark x1="19580" y1="82119" x2="19580" y2="82119"/>
                              <a14:foregroundMark x1="18473" y1="82119" x2="18473" y2="82119"/>
                              <a14:foregroundMark x1="20796" y1="80132" x2="20796" y2="80132"/>
                              <a14:foregroundMark x1="20022" y1="76490" x2="20022" y2="76490"/>
                              <a14:foregroundMark x1="22345" y1="71192" x2="22345" y2="71192"/>
                              <a14:foregroundMark x1="22013" y1="68874" x2="22013" y2="68874"/>
                              <a14:foregroundMark x1="23341" y1="67881" x2="23341" y2="67881"/>
                              <a14:foregroundMark x1="24004" y1="64570" x2="24004" y2="64570"/>
                              <a14:foregroundMark x1="24004" y1="62583" x2="24004" y2="62583"/>
                              <a14:foregroundMark x1="25000" y1="59603" x2="25000" y2="59603"/>
                              <a14:foregroundMark x1="26327" y1="59272" x2="26327" y2="59272"/>
                              <a14:foregroundMark x1="28650" y1="59272" x2="28650" y2="59272"/>
                              <a14:foregroundMark x1="30420" y1="57947" x2="30420" y2="57947"/>
                              <a14:foregroundMark x1="28540" y1="55960" x2="28540" y2="55960"/>
                              <a14:foregroundMark x1="29535" y1="54636" x2="29535" y2="54636"/>
                              <a14:foregroundMark x1="32080" y1="55298" x2="32080" y2="55298"/>
                              <a14:foregroundMark x1="32412" y1="52980" x2="32412" y2="52980"/>
                              <a14:foregroundMark x1="35509" y1="50000" x2="35509" y2="50000"/>
                              <a14:foregroundMark x1="37721" y1="44702" x2="37721" y2="44702"/>
                              <a14:foregroundMark x1="35288" y1="47682" x2="35288" y2="47682"/>
                              <a14:foregroundMark x1="39602" y1="37086" x2="39602" y2="37086"/>
                              <a14:foregroundMark x1="41150" y1="28808" x2="41150" y2="28808"/>
                              <a14:foregroundMark x1="42367" y1="21523" x2="42367" y2="21523"/>
                              <a14:foregroundMark x1="45022" y1="7947" x2="45022" y2="7947"/>
                              <a14:foregroundMark x1="46460" y1="5629" x2="46460" y2="5629"/>
                              <a14:foregroundMark x1="56858" y1="11589" x2="56858" y2="11589"/>
                              <a14:foregroundMark x1="57743" y1="14570" x2="57743" y2="14570"/>
                              <a14:foregroundMark x1="59735" y1="21854" x2="59735" y2="21854"/>
                              <a14:foregroundMark x1="59181" y1="19536" x2="59181" y2="19536"/>
                              <a14:foregroundMark x1="60619" y1="23179" x2="60619" y2="23179"/>
                              <a14:foregroundMark x1="60066" y1="25166" x2="60066" y2="25166"/>
                              <a14:foregroundMark x1="61173" y1="29139" x2="61173" y2="29139"/>
                              <a14:foregroundMark x1="61947" y1="30795" x2="61947" y2="30795"/>
                              <a14:foregroundMark x1="62721" y1="36755" x2="62721" y2="36755"/>
                              <a14:foregroundMark x1="63053" y1="39404" x2="63053" y2="39404"/>
                              <a14:foregroundMark x1="63717" y1="41722" x2="63717" y2="41722"/>
                              <a14:foregroundMark x1="64270" y1="45033" x2="64270" y2="45033"/>
                              <a14:foregroundMark x1="63496" y1="45364" x2="63496" y2="45364"/>
                              <a14:foregroundMark x1="63606" y1="47682" x2="63606" y2="47682"/>
                              <a14:foregroundMark x1="65597" y1="55960" x2="65597" y2="55960"/>
                              <a14:foregroundMark x1="66593" y1="58609" x2="66593" y2="58609"/>
                              <a14:foregroundMark x1="68695" y1="68543" x2="68695" y2="68543"/>
                              <a14:foregroundMark x1="71681" y1="76821" x2="71681" y2="76821"/>
                              <a14:foregroundMark x1="73341" y1="82450" x2="73341" y2="82450"/>
                              <a14:foregroundMark x1="75774" y1="92053" x2="75774" y2="92053"/>
                              <a14:foregroundMark x1="76327" y1="90397" x2="76327" y2="90397"/>
                              <a14:foregroundMark x1="76991" y1="93046" x2="76991" y2="93046"/>
                              <a14:foregroundMark x1="78319" y1="94040" x2="78319" y2="94040"/>
                              <a14:foregroundMark x1="80642" y1="92715" x2="80642" y2="92715"/>
                              <a14:foregroundMark x1="81748" y1="92715" x2="81748" y2="92715"/>
                              <a14:foregroundMark x1="79535" y1="94702" x2="79535" y2="94702"/>
                              <a14:foregroundMark x1="82743" y1="92384" x2="82743" y2="92384"/>
                              <a14:foregroundMark x1="84735" y1="94040" x2="84735" y2="94040"/>
                              <a14:foregroundMark x1="85509" y1="92384" x2="85509" y2="92384"/>
                              <a14:foregroundMark x1="89602" y1="92053" x2="89602" y2="92053"/>
                              <a14:foregroundMark x1="87389" y1="92715" x2="87389" y2="92715"/>
                              <a14:foregroundMark x1="91593" y1="93709" x2="91593" y2="93709"/>
                              <a14:foregroundMark x1="92367" y1="92384" x2="92367" y2="9238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3900" y="1745882"/>
                  <a:ext cx="8305800" cy="32305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2F1CF4C2-E0C1-43FB-A43C-A6A963F45D79}"/>
                  </a:ext>
                </a:extLst>
              </p:cNvPr>
              <p:cNvGrpSpPr/>
              <p:nvPr/>
            </p:nvGrpSpPr>
            <p:grpSpPr>
              <a:xfrm>
                <a:off x="952500" y="1885767"/>
                <a:ext cx="8686800" cy="4243754"/>
                <a:chOff x="0" y="1623646"/>
                <a:chExt cx="8686800" cy="4243754"/>
              </a:xfrm>
            </p:grpSpPr>
            <p:sp>
              <p:nvSpPr>
                <p:cNvPr id="7" name="Line 6">
                  <a:extLst>
                    <a:ext uri="{FF2B5EF4-FFF2-40B4-BE49-F238E27FC236}">
                      <a16:creationId xmlns:a16="http://schemas.microsoft.com/office/drawing/2014/main" id="{F30F9DE1-F5F9-4DA5-B168-1CD408BFD2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33400" y="5357446"/>
                  <a:ext cx="8153400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" name="Line 7">
                  <a:extLst>
                    <a:ext uri="{FF2B5EF4-FFF2-40B4-BE49-F238E27FC236}">
                      <a16:creationId xmlns:a16="http://schemas.microsoft.com/office/drawing/2014/main" id="{5DEA84E8-59DF-4F57-BA76-FAA420F4E6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81000" y="2080846"/>
                  <a:ext cx="0" cy="327660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" name="Text Box 8">
                  <a:extLst>
                    <a:ext uri="{FF2B5EF4-FFF2-40B4-BE49-F238E27FC236}">
                      <a16:creationId xmlns:a16="http://schemas.microsoft.com/office/drawing/2014/main" id="{634AB36E-01D5-404D-9F24-40DC94E3C43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-1302543" y="2926189"/>
                  <a:ext cx="2971800" cy="3667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b="1"/>
                    <a:t>Intensity</a:t>
                  </a:r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D3216ED2-5505-464D-B16A-47D46C38E7ED}"/>
                    </a:ext>
                  </a:extLst>
                </p:cNvPr>
                <p:cNvSpPr/>
                <p:nvPr/>
              </p:nvSpPr>
              <p:spPr>
                <a:xfrm>
                  <a:off x="3581400" y="5357446"/>
                  <a:ext cx="2286000" cy="50995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>
                      <a:solidFill>
                        <a:schemeClr val="tx1"/>
                      </a:solidFill>
                    </a:rPr>
                    <a:t>Time</a:t>
                  </a:r>
                </a:p>
              </p:txBody>
            </p:sp>
          </p:grpSp>
        </p:grpSp>
        <p:sp>
          <p:nvSpPr>
            <p:cNvPr id="17" name="Text Box 9">
              <a:extLst>
                <a:ext uri="{FF2B5EF4-FFF2-40B4-BE49-F238E27FC236}">
                  <a16:creationId xmlns:a16="http://schemas.microsoft.com/office/drawing/2014/main" id="{02EA951C-772D-4CAB-A00E-6376651477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9048" y="3642660"/>
              <a:ext cx="2133600" cy="793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spcAft>
                  <a:spcPct val="5000"/>
                </a:spcAft>
              </a:pPr>
              <a:r>
                <a:rPr lang="en-US" b="1" dirty="0"/>
                <a:t>3. Agitation</a:t>
              </a:r>
            </a:p>
            <a:p>
              <a:pPr>
                <a:spcBef>
                  <a:spcPct val="50000"/>
                </a:spcBef>
              </a:pPr>
              <a:endParaRPr lang="en-US" dirty="0"/>
            </a:p>
          </p:txBody>
        </p:sp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1D02E95-6C43-4C17-81D9-7E295DB29146}"/>
              </a:ext>
            </a:extLst>
          </p:cNvPr>
          <p:cNvSpPr txBox="1">
            <a:spLocks/>
          </p:cNvSpPr>
          <p:nvPr/>
        </p:nvSpPr>
        <p:spPr>
          <a:xfrm>
            <a:off x="5716099" y="2781842"/>
            <a:ext cx="4518147" cy="2666067"/>
          </a:xfrm>
          <a:prstGeom prst="rect">
            <a:avLst/>
          </a:prstGeom>
          <a:solidFill>
            <a:srgbClr val="FFB793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4400" dirty="0"/>
              <a:t>Whether the problem behavior is managed safely or not 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4400" dirty="0"/>
              <a:t>	or is defused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4400" dirty="0"/>
              <a:t>in a large measure depends on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4400" b="1" dirty="0">
                <a:solidFill>
                  <a:schemeClr val="tx2"/>
                </a:solidFill>
              </a:rPr>
              <a:t>YOUR INITIAL RESPONSE</a:t>
            </a:r>
          </a:p>
          <a:p>
            <a:pPr marL="0" indent="0" algn="r">
              <a:buNone/>
            </a:pPr>
            <a:r>
              <a:rPr lang="en-US" dirty="0"/>
              <a:t>-Dr. Geoff Colvin</a:t>
            </a:r>
          </a:p>
        </p:txBody>
      </p:sp>
    </p:spTree>
    <p:extLst>
      <p:ext uri="{BB962C8B-B14F-4D97-AF65-F5344CB8AC3E}">
        <p14:creationId xmlns:p14="http://schemas.microsoft.com/office/powerpoint/2010/main" val="264761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EEF75-6225-4E76-814A-9E491F753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544634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en-US" sz="4900" b="1"/>
              <a:t>Calm</a:t>
            </a:r>
            <a:b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altLang="en-US" sz="2700" b="0" i="1">
                <a:latin typeface="+mn-lt"/>
              </a:rPr>
              <a:t>Overall behavior is cooperative, compliant, and desirable.</a:t>
            </a:r>
            <a:endParaRPr lang="en-US" b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0FC2F-5BD0-4862-8440-EFEA88DDC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2636434"/>
            <a:ext cx="10515600" cy="43513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Academically Engaged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Following Rules &amp; Expectations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Responsive to Praise and Feedback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Initiates Interactions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Goal Directed Behaviors</a:t>
            </a:r>
          </a:p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C6E3C5-6C22-4CBD-9D4B-C381ADF351EE}"/>
              </a:ext>
            </a:extLst>
          </p:cNvPr>
          <p:cNvSpPr/>
          <p:nvPr/>
        </p:nvSpPr>
        <p:spPr>
          <a:xfrm>
            <a:off x="194732" y="6540377"/>
            <a:ext cx="9425923" cy="279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None/>
              <a:defRPr/>
            </a:pPr>
            <a:r>
              <a:rPr lang="en-US" sz="1200"/>
              <a:t>Colvin, G., &amp; Scott, T. (2015). </a:t>
            </a:r>
            <a:r>
              <a:rPr lang="en-US" sz="1200" i="1"/>
              <a:t>Managing the cycle of acting-out behavior in the classroom </a:t>
            </a:r>
            <a:r>
              <a:rPr lang="en-US" sz="1200"/>
              <a:t>(2</a:t>
            </a:r>
            <a:r>
              <a:rPr lang="en-US" sz="1200" baseline="30000"/>
              <a:t>nd</a:t>
            </a:r>
            <a:r>
              <a:rPr lang="en-US" sz="1200"/>
              <a:t> Edition). Thousand Oaks, CA: Corwin.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B9DD518-5530-4043-ACDD-7B77411D8E35}"/>
              </a:ext>
            </a:extLst>
          </p:cNvPr>
          <p:cNvGrpSpPr/>
          <p:nvPr/>
        </p:nvGrpSpPr>
        <p:grpSpPr>
          <a:xfrm>
            <a:off x="9179974" y="243087"/>
            <a:ext cx="2753704" cy="1945951"/>
            <a:chOff x="9179974" y="243087"/>
            <a:chExt cx="2753704" cy="194595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3E6EA8C-5B3B-49A9-8EB7-F5F20308F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9974" y="243087"/>
              <a:ext cx="2753704" cy="1945951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A5C2912-53FF-4FAB-B63A-0AD2C66E7DE4}"/>
                </a:ext>
              </a:extLst>
            </p:cNvPr>
            <p:cNvSpPr/>
            <p:nvPr/>
          </p:nvSpPr>
          <p:spPr>
            <a:xfrm>
              <a:off x="9249180" y="1765842"/>
              <a:ext cx="371475" cy="244233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538301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8C6E3C5-6C22-4CBD-9D4B-C381ADF351EE}"/>
              </a:ext>
            </a:extLst>
          </p:cNvPr>
          <p:cNvSpPr/>
          <p:nvPr/>
        </p:nvSpPr>
        <p:spPr>
          <a:xfrm>
            <a:off x="194732" y="6540377"/>
            <a:ext cx="9425923" cy="279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None/>
              <a:defRPr/>
            </a:pPr>
            <a:r>
              <a:rPr lang="en-US" sz="1200"/>
              <a:t>Colvin, G., &amp; Scott, T. (2015). </a:t>
            </a:r>
            <a:r>
              <a:rPr lang="en-US" sz="1200" i="1"/>
              <a:t>Managing the cycle of acting-out behavior in the classroom </a:t>
            </a:r>
            <a:r>
              <a:rPr lang="en-US" sz="1200"/>
              <a:t>(2</a:t>
            </a:r>
            <a:r>
              <a:rPr lang="en-US" sz="1200" baseline="30000"/>
              <a:t>nd</a:t>
            </a:r>
            <a:r>
              <a:rPr lang="en-US" sz="1200"/>
              <a:t> Edition). Thousand Oaks, CA: Corwin.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B9DD518-5530-4043-ACDD-7B77411D8E35}"/>
              </a:ext>
            </a:extLst>
          </p:cNvPr>
          <p:cNvGrpSpPr/>
          <p:nvPr/>
        </p:nvGrpSpPr>
        <p:grpSpPr>
          <a:xfrm>
            <a:off x="9179974" y="243087"/>
            <a:ext cx="2753704" cy="1945951"/>
            <a:chOff x="9179974" y="243087"/>
            <a:chExt cx="2753704" cy="194595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3E6EA8C-5B3B-49A9-8EB7-F5F20308F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9974" y="243087"/>
              <a:ext cx="2753704" cy="1945951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A5C2912-53FF-4FAB-B63A-0AD2C66E7DE4}"/>
                </a:ext>
              </a:extLst>
            </p:cNvPr>
            <p:cNvSpPr/>
            <p:nvPr/>
          </p:nvSpPr>
          <p:spPr>
            <a:xfrm>
              <a:off x="9249180" y="1765842"/>
              <a:ext cx="371475" cy="244233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B26D92A0-0F93-4267-9365-11B783F7A3CC}"/>
              </a:ext>
            </a:extLst>
          </p:cNvPr>
          <p:cNvSpPr txBox="1">
            <a:spLocks/>
          </p:cNvSpPr>
          <p:nvPr/>
        </p:nvSpPr>
        <p:spPr>
          <a:xfrm>
            <a:off x="723900" y="5446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900"/>
              <a:t>Calm</a:t>
            </a:r>
            <a:b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altLang="en-US" sz="2700" b="0" i="1">
                <a:solidFill>
                  <a:srgbClr val="98C0E4"/>
                </a:solidFill>
                <a:latin typeface="+mn-lt"/>
              </a:rPr>
              <a:t>O</a:t>
            </a:r>
            <a:endParaRPr lang="en-US" b="0">
              <a:solidFill>
                <a:srgbClr val="98C0E4"/>
              </a:solidFill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48ADE0-1D2A-43D6-B483-A859424C63AA}"/>
              </a:ext>
            </a:extLst>
          </p:cNvPr>
          <p:cNvSpPr/>
          <p:nvPr/>
        </p:nvSpPr>
        <p:spPr>
          <a:xfrm>
            <a:off x="801132" y="1353312"/>
            <a:ext cx="8276194" cy="5096255"/>
          </a:xfrm>
          <a:prstGeom prst="rect">
            <a:avLst/>
          </a:prstGeom>
          <a:solidFill>
            <a:srgbClr val="98C0E4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altLang="en-US" sz="3200" b="1">
                <a:solidFill>
                  <a:schemeClr val="tx1"/>
                </a:solidFill>
              </a:rPr>
              <a:t>Strategies:</a:t>
            </a: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folHlink"/>
              </a:buClr>
              <a:buSzPct val="60000"/>
            </a:pPr>
            <a:r>
              <a:rPr lang="en-US" altLang="en-US" sz="2200"/>
              <a:t>Intervention is focused on proactive strategies. Focus on </a:t>
            </a:r>
            <a:r>
              <a:rPr lang="en-US" altLang="en-US" sz="2200" b="1"/>
              <a:t>instruction</a:t>
            </a:r>
            <a:r>
              <a:rPr lang="en-US" altLang="en-US" sz="2200"/>
              <a:t> and </a:t>
            </a:r>
            <a:r>
              <a:rPr lang="en-US" altLang="en-US" sz="2200" b="1">
                <a:solidFill>
                  <a:schemeClr val="tx1"/>
                </a:solidFill>
              </a:rPr>
              <a:t>positive behavior support</a:t>
            </a:r>
            <a:r>
              <a:rPr lang="en-US" altLang="en-US" sz="2200"/>
              <a:t>.</a:t>
            </a:r>
          </a:p>
          <a:p>
            <a:pPr marL="457200" lvl="0" indent="-2286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/>
              <a:t>Implement the schoolwide Ci3T plan</a:t>
            </a:r>
          </a:p>
          <a:p>
            <a:pPr marL="457200" lvl="0" indent="-228600">
              <a:buFont typeface="Arial" panose="020B0604020202020204" pitchFamily="34" charset="0"/>
              <a:buChar char="•"/>
            </a:pPr>
            <a:r>
              <a:rPr lang="en-US" sz="2200"/>
              <a:t>Vary instructional delivery</a:t>
            </a:r>
          </a:p>
          <a:p>
            <a:pPr marL="457200" lvl="0" indent="-228600">
              <a:buFont typeface="Arial" panose="020B0604020202020204" pitchFamily="34" charset="0"/>
              <a:buChar char="•"/>
            </a:pPr>
            <a:r>
              <a:rPr lang="en-US" sz="2200"/>
              <a:t>Provide behavior specific praise </a:t>
            </a:r>
          </a:p>
          <a:p>
            <a:pPr marL="457200" lvl="0" indent="-228600">
              <a:buFont typeface="Arial" panose="020B0604020202020204" pitchFamily="34" charset="0"/>
              <a:buChar char="•"/>
            </a:pPr>
            <a:r>
              <a:rPr lang="en-US" sz="2200"/>
              <a:t>Implement low-intensity teacher managed strategies (e.g. </a:t>
            </a:r>
            <a:r>
              <a:rPr lang="en-US" sz="2200" err="1"/>
              <a:t>precorrection</a:t>
            </a:r>
            <a:r>
              <a:rPr lang="en-US" sz="2200"/>
              <a:t>, active supervision, providing opportunities to respond)</a:t>
            </a:r>
          </a:p>
          <a:p>
            <a:pPr marL="457200" lvl="0" indent="-228600">
              <a:buFont typeface="Arial" panose="020B0604020202020204" pitchFamily="34" charset="0"/>
              <a:buChar char="•"/>
            </a:pPr>
            <a:r>
              <a:rPr lang="en-US" sz="2200"/>
              <a:t>Carefully plan instruction and implement clear routines and procedures</a:t>
            </a:r>
          </a:p>
          <a:p>
            <a:pPr marL="457200" lvl="0" indent="-228600"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tx1"/>
                </a:solidFill>
              </a:rPr>
              <a:t>Attend to the physical environment for potential problem areas</a:t>
            </a:r>
          </a:p>
        </p:txBody>
      </p:sp>
    </p:spTree>
    <p:extLst>
      <p:ext uri="{BB962C8B-B14F-4D97-AF65-F5344CB8AC3E}">
        <p14:creationId xmlns:p14="http://schemas.microsoft.com/office/powerpoint/2010/main" val="22159602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2A3FF706-81A9-46A5-8429-97C7BD144F54}"/>
              </a:ext>
            </a:extLst>
          </p:cNvPr>
          <p:cNvGrpSpPr/>
          <p:nvPr/>
        </p:nvGrpSpPr>
        <p:grpSpPr>
          <a:xfrm>
            <a:off x="9179974" y="243087"/>
            <a:ext cx="2753704" cy="1945951"/>
            <a:chOff x="9179974" y="243087"/>
            <a:chExt cx="2753704" cy="194595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D5E18C1-E7F9-46E1-B8A0-CB317634B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9974" y="243087"/>
              <a:ext cx="2753704" cy="1945951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7C64DFF-B2CE-42D2-BA8A-539E9303D6FC}"/>
                </a:ext>
              </a:extLst>
            </p:cNvPr>
            <p:cNvSpPr/>
            <p:nvPr/>
          </p:nvSpPr>
          <p:spPr>
            <a:xfrm>
              <a:off x="9354591" y="1460968"/>
              <a:ext cx="371475" cy="244233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979990-2DA5-4892-9541-9FF75DCD5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07627"/>
            <a:ext cx="5157787" cy="823912"/>
          </a:xfrm>
        </p:spPr>
        <p:txBody>
          <a:bodyPr/>
          <a:lstStyle/>
          <a:p>
            <a:r>
              <a:rPr lang="en-US"/>
              <a:t>School-Based Triggers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C623E1-0EF1-4B69-AE08-8B5B1277FF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1539"/>
            <a:ext cx="5157787" cy="3684588"/>
          </a:xfrm>
        </p:spPr>
        <p:txBody>
          <a:bodyPr>
            <a:normAutofit fontScale="85000" lnSpcReduction="10000"/>
          </a:bodyPr>
          <a:lstStyle/>
          <a:p>
            <a:r>
              <a:rPr lang="en-US" altLang="en-US" sz="3100">
                <a:solidFill>
                  <a:schemeClr val="tx1"/>
                </a:solidFill>
              </a:rPr>
              <a:t>Conflicts</a:t>
            </a:r>
          </a:p>
          <a:p>
            <a:r>
              <a:rPr lang="en-US" altLang="en-US" sz="3100">
                <a:solidFill>
                  <a:schemeClr val="tx1"/>
                </a:solidFill>
              </a:rPr>
              <a:t>Changes in Routine</a:t>
            </a:r>
          </a:p>
          <a:p>
            <a:r>
              <a:rPr lang="en-US" altLang="en-US" sz="3100">
                <a:solidFill>
                  <a:schemeClr val="tx1"/>
                </a:solidFill>
              </a:rPr>
              <a:t>Peer Provocations</a:t>
            </a:r>
          </a:p>
          <a:p>
            <a:r>
              <a:rPr lang="en-US" altLang="en-US" sz="3100">
                <a:solidFill>
                  <a:schemeClr val="tx1"/>
                </a:solidFill>
              </a:rPr>
              <a:t>Pressure</a:t>
            </a:r>
          </a:p>
          <a:p>
            <a:r>
              <a:rPr lang="en-US" altLang="en-US" sz="3100">
                <a:solidFill>
                  <a:schemeClr val="tx1"/>
                </a:solidFill>
              </a:rPr>
              <a:t>Ineffective Problem Solving</a:t>
            </a:r>
          </a:p>
          <a:p>
            <a:r>
              <a:rPr lang="en-US" altLang="en-US" sz="3100">
                <a:solidFill>
                  <a:schemeClr val="tx1"/>
                </a:solidFill>
              </a:rPr>
              <a:t>Facing Errors in Instruction</a:t>
            </a:r>
          </a:p>
          <a:p>
            <a:r>
              <a:rPr lang="en-US" altLang="en-US" sz="3100">
                <a:solidFill>
                  <a:schemeClr val="tx1"/>
                </a:solidFill>
              </a:rPr>
              <a:t>Facing Correction Procedures</a:t>
            </a:r>
          </a:p>
          <a:p>
            <a:r>
              <a:rPr lang="en-US" altLang="en-US" sz="3100">
                <a:solidFill>
                  <a:schemeClr val="tx1"/>
                </a:solidFill>
              </a:rPr>
              <a:t>Denial of Something Needed</a:t>
            </a:r>
          </a:p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E1E97A-6965-408B-AFE7-BBB9FA34CC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07627"/>
            <a:ext cx="5183188" cy="823912"/>
          </a:xfrm>
        </p:spPr>
        <p:txBody>
          <a:bodyPr/>
          <a:lstStyle/>
          <a:p>
            <a:r>
              <a:rPr lang="en-US" err="1"/>
              <a:t>Nonschool</a:t>
            </a:r>
            <a:r>
              <a:rPr lang="en-US"/>
              <a:t>-Based Triggers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74CD4D-6381-4E38-A01A-D46A154227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1539"/>
            <a:ext cx="5183188" cy="3684588"/>
          </a:xfrm>
        </p:spPr>
        <p:txBody>
          <a:bodyPr>
            <a:normAutofit fontScale="85000" lnSpcReduction="10000"/>
          </a:bodyPr>
          <a:lstStyle/>
          <a:p>
            <a:r>
              <a:rPr lang="en-US" altLang="en-US" sz="3100"/>
              <a:t>Dysfunctional Home Life</a:t>
            </a:r>
          </a:p>
          <a:p>
            <a:r>
              <a:rPr lang="en-US" altLang="en-US" sz="3100"/>
              <a:t>Health Problems</a:t>
            </a:r>
          </a:p>
          <a:p>
            <a:r>
              <a:rPr lang="en-US" altLang="en-US" sz="3100"/>
              <a:t>Nutritional Needs</a:t>
            </a:r>
          </a:p>
          <a:p>
            <a:r>
              <a:rPr lang="en-US" altLang="en-US" sz="3100"/>
              <a:t>Inadequate Sleep</a:t>
            </a:r>
          </a:p>
          <a:p>
            <a:r>
              <a:rPr lang="en-US" altLang="en-US" sz="3100"/>
              <a:t>Substance Abuse</a:t>
            </a:r>
          </a:p>
          <a:p>
            <a:r>
              <a:rPr lang="en-US" altLang="en-US" sz="3100"/>
              <a:t>Gangs</a:t>
            </a:r>
          </a:p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2A7FA4E-9BEF-4565-800C-D0A399D03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517073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en-US" sz="4900" b="1"/>
              <a:t>Triggers</a:t>
            </a:r>
            <a:b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altLang="en-US" sz="2700" b="0" i="1">
                <a:latin typeface="+mn-lt"/>
              </a:rPr>
              <a:t>Overall behavior involve a series of unresolved problems. </a:t>
            </a:r>
            <a:endParaRPr lang="en-US" b="0"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0EB87A-2FAA-420C-8124-4A07E7380F1F}"/>
              </a:ext>
            </a:extLst>
          </p:cNvPr>
          <p:cNvSpPr/>
          <p:nvPr/>
        </p:nvSpPr>
        <p:spPr>
          <a:xfrm>
            <a:off x="131820" y="6427619"/>
            <a:ext cx="10130861" cy="279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None/>
              <a:defRPr/>
            </a:pPr>
            <a:r>
              <a:rPr lang="en-US" sz="1200"/>
              <a:t>Colvin, G., &amp; Scott, T. (2015). </a:t>
            </a:r>
            <a:r>
              <a:rPr lang="en-US" sz="1200" i="1"/>
              <a:t>Managing the cycle of acting-out behavior in the classroom </a:t>
            </a:r>
            <a:r>
              <a:rPr lang="en-US" sz="1200"/>
              <a:t>(2</a:t>
            </a:r>
            <a:r>
              <a:rPr lang="en-US" sz="1200" baseline="30000"/>
              <a:t>nd</a:t>
            </a:r>
            <a:r>
              <a:rPr lang="en-US" sz="1200"/>
              <a:t> Edition). Thousand Oaks, CA: Corwin.</a:t>
            </a:r>
          </a:p>
        </p:txBody>
      </p:sp>
    </p:spTree>
    <p:extLst>
      <p:ext uri="{BB962C8B-B14F-4D97-AF65-F5344CB8AC3E}">
        <p14:creationId xmlns:p14="http://schemas.microsoft.com/office/powerpoint/2010/main" val="352228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2A3FF706-81A9-46A5-8429-97C7BD144F54}"/>
              </a:ext>
            </a:extLst>
          </p:cNvPr>
          <p:cNvGrpSpPr/>
          <p:nvPr/>
        </p:nvGrpSpPr>
        <p:grpSpPr>
          <a:xfrm>
            <a:off x="9179974" y="243087"/>
            <a:ext cx="2753704" cy="1945951"/>
            <a:chOff x="9179974" y="243087"/>
            <a:chExt cx="2753704" cy="194595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D5E18C1-E7F9-46E1-B8A0-CB317634B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9974" y="243087"/>
              <a:ext cx="2753704" cy="1945951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7C64DFF-B2CE-42D2-BA8A-539E9303D6FC}"/>
                </a:ext>
              </a:extLst>
            </p:cNvPr>
            <p:cNvSpPr/>
            <p:nvPr/>
          </p:nvSpPr>
          <p:spPr>
            <a:xfrm>
              <a:off x="9354591" y="1460968"/>
              <a:ext cx="371475" cy="244233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A2A7FA4E-9BEF-4565-800C-D0A399D03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517073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en-US" sz="4900" b="1"/>
              <a:t>Triggers</a:t>
            </a:r>
            <a:b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altLang="en-US" sz="2700" b="0" i="1">
                <a:solidFill>
                  <a:schemeClr val="bg1"/>
                </a:solidFill>
                <a:latin typeface="+mn-lt"/>
              </a:rPr>
              <a:t>Overall behavior involve a series of unresolved problems. </a:t>
            </a:r>
            <a:endParaRPr lang="en-US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0EB87A-2FAA-420C-8124-4A07E7380F1F}"/>
              </a:ext>
            </a:extLst>
          </p:cNvPr>
          <p:cNvSpPr/>
          <p:nvPr/>
        </p:nvSpPr>
        <p:spPr>
          <a:xfrm>
            <a:off x="131820" y="6537347"/>
            <a:ext cx="10130861" cy="279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None/>
              <a:defRPr/>
            </a:pPr>
            <a:r>
              <a:rPr lang="en-US" sz="1200"/>
              <a:t>Colvin, G., &amp; Scott, T. (2015). </a:t>
            </a:r>
            <a:r>
              <a:rPr lang="en-US" sz="1200" i="1"/>
              <a:t>Managing the cycle of acting-out behavior in the classroom </a:t>
            </a:r>
            <a:r>
              <a:rPr lang="en-US" sz="1200"/>
              <a:t>(2</a:t>
            </a:r>
            <a:r>
              <a:rPr lang="en-US" sz="1200" baseline="30000"/>
              <a:t>nd</a:t>
            </a:r>
            <a:r>
              <a:rPr lang="en-US" sz="1200"/>
              <a:t> Edition). Thousand Oaks, CA: Corwin.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C6DE28-102B-4761-B3B2-142A7CC5BFE2}"/>
              </a:ext>
            </a:extLst>
          </p:cNvPr>
          <p:cNvSpPr/>
          <p:nvPr/>
        </p:nvSpPr>
        <p:spPr>
          <a:xfrm>
            <a:off x="762000" y="1400007"/>
            <a:ext cx="8272271" cy="5093208"/>
          </a:xfrm>
          <a:prstGeom prst="rect">
            <a:avLst/>
          </a:prstGeom>
          <a:solidFill>
            <a:srgbClr val="98C0E4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spcBef>
                <a:spcPts val="1200"/>
              </a:spcBef>
            </a:pPr>
            <a:r>
              <a:rPr lang="en-US" altLang="en-US" sz="3200" b="1">
                <a:solidFill>
                  <a:schemeClr val="tx1"/>
                </a:solidFill>
              </a:rPr>
              <a:t>Strategies:</a:t>
            </a: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folHlink"/>
              </a:buClr>
              <a:buSzPct val="60000"/>
              <a:buNone/>
            </a:pPr>
            <a:r>
              <a:rPr lang="en-US" altLang="en-US" sz="2400">
                <a:solidFill>
                  <a:schemeClr val="tx1"/>
                </a:solidFill>
              </a:rPr>
              <a:t>Intervention is focused on </a:t>
            </a:r>
            <a:r>
              <a:rPr lang="en-US" altLang="en-US" sz="2400" b="1">
                <a:solidFill>
                  <a:schemeClr val="tx1"/>
                </a:solidFill>
              </a:rPr>
              <a:t>prevention </a:t>
            </a:r>
            <a:r>
              <a:rPr lang="en-US" altLang="en-US" sz="2400">
                <a:solidFill>
                  <a:schemeClr val="tx1"/>
                </a:solidFill>
              </a:rPr>
              <a:t>and</a:t>
            </a:r>
            <a:r>
              <a:rPr lang="en-US" altLang="en-US" sz="2400" b="1">
                <a:solidFill>
                  <a:schemeClr val="tx1"/>
                </a:solidFill>
              </a:rPr>
              <a:t> redirection.</a:t>
            </a:r>
          </a:p>
          <a:p>
            <a:pPr marL="342900" lvl="0" indent="-2286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/>
              <a:t>Identify the situation where the behavior is likely to occur.</a:t>
            </a:r>
          </a:p>
          <a:p>
            <a:pPr marL="342900" lvl="0" indent="-225425">
              <a:buFont typeface="Arial" panose="020B0604020202020204" pitchFamily="34" charset="0"/>
              <a:buChar char="•"/>
            </a:pPr>
            <a:r>
              <a:rPr lang="en-US" sz="2400"/>
              <a:t>Use precorrection to teach appropriate response.</a:t>
            </a:r>
          </a:p>
          <a:p>
            <a:pPr marL="342900" lvl="0" indent="-225425">
              <a:buFont typeface="Arial" panose="020B0604020202020204" pitchFamily="34" charset="0"/>
              <a:buChar char="•"/>
            </a:pPr>
            <a:r>
              <a:rPr lang="en-US" sz="2400"/>
              <a:t>Rehearse the expectations, prompt or remind students as needed, provide specific praise and reinforcement.</a:t>
            </a:r>
          </a:p>
          <a:p>
            <a:pPr marL="342900" lvl="0" indent="-228600">
              <a:buFont typeface="Arial" panose="020B0604020202020204" pitchFamily="34" charset="0"/>
              <a:buChar char="•"/>
            </a:pPr>
            <a:r>
              <a:rPr lang="en-US" sz="2400"/>
              <a:t>Work with all staff and faculty to teach and reinforce social skills. </a:t>
            </a:r>
          </a:p>
          <a:p>
            <a:pPr marL="342900" lvl="0" indent="-228600">
              <a:buFont typeface="Arial" panose="020B0604020202020204" pitchFamily="34" charset="0"/>
              <a:buChar char="•"/>
            </a:pPr>
            <a:r>
              <a:rPr lang="en-US" sz="2400"/>
              <a:t>Group social skills, anger management, community services.</a:t>
            </a:r>
          </a:p>
          <a:p>
            <a:pPr marL="342900" lvl="0" indent="-2286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Work with families for outside supports of </a:t>
            </a:r>
            <a:r>
              <a:rPr lang="en-US" sz="2400" err="1">
                <a:solidFill>
                  <a:schemeClr val="tx1"/>
                </a:solidFill>
              </a:rPr>
              <a:t>nonschool</a:t>
            </a:r>
            <a:r>
              <a:rPr lang="en-US" sz="2400">
                <a:solidFill>
                  <a:schemeClr val="tx1"/>
                </a:solidFill>
              </a:rPr>
              <a:t>-based triggers</a:t>
            </a:r>
          </a:p>
        </p:txBody>
      </p:sp>
    </p:spTree>
    <p:extLst>
      <p:ext uri="{BB962C8B-B14F-4D97-AF65-F5344CB8AC3E}">
        <p14:creationId xmlns:p14="http://schemas.microsoft.com/office/powerpoint/2010/main" val="17582080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1176339"/>
            <a:ext cx="4114800" cy="3055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43" name="Content Placeholder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6975" y="2668588"/>
            <a:ext cx="1365250" cy="1911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44" name="Picture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8764" y="884239"/>
            <a:ext cx="3095625" cy="4135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45" name="Picture 4" descr="Cover Graphi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10601" y="2387601"/>
            <a:ext cx="1903413" cy="2486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473606" y="2210056"/>
          <a:ext cx="4343400" cy="4609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244743" name="Group 7"/>
          <p:cNvGrpSpPr>
            <a:grpSpLocks/>
          </p:cNvGrpSpPr>
          <p:nvPr/>
        </p:nvGrpSpPr>
        <p:grpSpPr bwMode="auto">
          <a:xfrm>
            <a:off x="7815263" y="4527551"/>
            <a:ext cx="2354262" cy="720725"/>
            <a:chOff x="2413046" y="3396728"/>
            <a:chExt cx="3083146" cy="488774"/>
          </a:xfrm>
        </p:grpSpPr>
        <p:sp>
          <p:nvSpPr>
            <p:cNvPr id="9" name="Rounded Rectangle 8"/>
            <p:cNvSpPr/>
            <p:nvPr/>
          </p:nvSpPr>
          <p:spPr>
            <a:xfrm>
              <a:off x="2533628" y="3397805"/>
              <a:ext cx="2962564" cy="487697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2413046" y="3396728"/>
              <a:ext cx="2902274" cy="4618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4293" tIns="27146" rIns="54293" bIns="27146" spcCol="1270" anchor="ctr"/>
            <a:lstStyle/>
            <a:p>
              <a:pPr marL="0" marR="0" lvl="0" indent="0" algn="ctr" defTabSz="633413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Self-monitoring</a:t>
              </a:r>
            </a:p>
          </p:txBody>
        </p:sp>
      </p:grpSp>
      <p:grpSp>
        <p:nvGrpSpPr>
          <p:cNvPr id="244744" name="Group 11"/>
          <p:cNvGrpSpPr>
            <a:grpSpLocks/>
          </p:cNvGrpSpPr>
          <p:nvPr/>
        </p:nvGrpSpPr>
        <p:grpSpPr bwMode="auto">
          <a:xfrm>
            <a:off x="7927976" y="5289550"/>
            <a:ext cx="2208213" cy="774700"/>
            <a:chOff x="2633471" y="3254803"/>
            <a:chExt cx="2962656" cy="619888"/>
          </a:xfrm>
        </p:grpSpPr>
        <p:sp>
          <p:nvSpPr>
            <p:cNvPr id="13" name="Rounded Rectangle 12"/>
            <p:cNvSpPr/>
            <p:nvPr/>
          </p:nvSpPr>
          <p:spPr>
            <a:xfrm>
              <a:off x="2633471" y="3254803"/>
              <a:ext cx="2962656" cy="619888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ounded Rectangle 4"/>
            <p:cNvSpPr/>
            <p:nvPr/>
          </p:nvSpPr>
          <p:spPr>
            <a:xfrm>
              <a:off x="2663289" y="3285289"/>
              <a:ext cx="2903020" cy="5589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4293" tIns="27146" rIns="54293" bIns="27146" spcCol="1270" anchor="ctr"/>
            <a:lstStyle/>
            <a:p>
              <a:pPr marL="0" marR="0" lvl="0" indent="0" algn="ctr" defTabSz="633413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Behavior Contracts</a:t>
              </a: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 bwMode="auto">
          <a:xfrm>
            <a:off x="21336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Low-Intensity Strategies</a:t>
            </a:r>
          </a:p>
        </p:txBody>
      </p:sp>
      <p:pic>
        <p:nvPicPr>
          <p:cNvPr id="240650" name="Picture 2" descr="1424998884482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7026" y="4324350"/>
            <a:ext cx="1731963" cy="249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1892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AF07507-706B-4677-B885-C9BFE30557D0}"/>
              </a:ext>
            </a:extLst>
          </p:cNvPr>
          <p:cNvGrpSpPr/>
          <p:nvPr/>
        </p:nvGrpSpPr>
        <p:grpSpPr>
          <a:xfrm>
            <a:off x="9179974" y="243087"/>
            <a:ext cx="2753704" cy="1945951"/>
            <a:chOff x="9179974" y="243087"/>
            <a:chExt cx="2753704" cy="194595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636E2A-7A31-4AEA-8864-3F01D7E55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9974" y="243087"/>
              <a:ext cx="2753704" cy="1945951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9C28CEC-3FFD-4605-99B1-1148145569CB}"/>
                </a:ext>
              </a:extLst>
            </p:cNvPr>
            <p:cNvSpPr/>
            <p:nvPr/>
          </p:nvSpPr>
          <p:spPr>
            <a:xfrm>
              <a:off x="9716541" y="1196645"/>
              <a:ext cx="371475" cy="244233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3405533-107C-4174-87C9-F9F09D7AD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Agitation</a:t>
            </a:r>
            <a:br>
              <a:rPr lang="en-US"/>
            </a:br>
            <a:r>
              <a:rPr lang="en-US" sz="2700" b="0" i="1"/>
              <a:t>Overall behavior is unfocused and off task.</a:t>
            </a:r>
            <a:endParaRPr lang="en-US" sz="27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3C18C-11E8-4EAE-A3DD-70BA794A4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4038"/>
            <a:ext cx="5157787" cy="823912"/>
          </a:xfrm>
        </p:spPr>
        <p:txBody>
          <a:bodyPr/>
          <a:lstStyle/>
          <a:p>
            <a:r>
              <a:rPr lang="en-US"/>
              <a:t>Increases in Behavior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8EA43A-A184-4592-88A8-5A3D9496F4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47950"/>
            <a:ext cx="5157787" cy="3684588"/>
          </a:xfrm>
        </p:spPr>
        <p:txBody>
          <a:bodyPr>
            <a:normAutofit/>
          </a:bodyPr>
          <a:lstStyle/>
          <a:p>
            <a:r>
              <a:rPr lang="en-US" altLang="en-US" sz="2400"/>
              <a:t>Darting Eyes</a:t>
            </a:r>
          </a:p>
          <a:p>
            <a:r>
              <a:rPr lang="en-US" altLang="en-US" sz="2400"/>
              <a:t>Non-conversational Language</a:t>
            </a:r>
          </a:p>
          <a:p>
            <a:r>
              <a:rPr lang="en-US" altLang="en-US" sz="2400"/>
              <a:t>Busy Hands</a:t>
            </a:r>
          </a:p>
          <a:p>
            <a:r>
              <a:rPr lang="en-US" altLang="en-US" sz="2400"/>
              <a:t>Moving In and Out of Groups</a:t>
            </a:r>
          </a:p>
          <a:p>
            <a:r>
              <a:rPr lang="en-US" altLang="en-US" sz="2400"/>
              <a:t>Off-task, Then On-task Behavior</a:t>
            </a:r>
          </a:p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AD5EC6-E966-4C28-8A83-2C4AF5D3D5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4038"/>
            <a:ext cx="5183188" cy="823912"/>
          </a:xfrm>
        </p:spPr>
        <p:txBody>
          <a:bodyPr/>
          <a:lstStyle/>
          <a:p>
            <a:r>
              <a:rPr lang="en-US"/>
              <a:t>Decreases in Behavior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A968EC-514F-4C78-AE9A-D6ED51634B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47950"/>
            <a:ext cx="5183188" cy="3684588"/>
          </a:xfrm>
        </p:spPr>
        <p:txBody>
          <a:bodyPr>
            <a:normAutofit/>
          </a:bodyPr>
          <a:lstStyle/>
          <a:p>
            <a:r>
              <a:rPr lang="en-US" altLang="en-US" sz="2400"/>
              <a:t>Staring into Space</a:t>
            </a:r>
          </a:p>
          <a:p>
            <a:r>
              <a:rPr lang="en-US" altLang="en-US" sz="2400"/>
              <a:t>Veiled Eyes</a:t>
            </a:r>
          </a:p>
          <a:p>
            <a:r>
              <a:rPr lang="en-US" altLang="en-US" sz="2400"/>
              <a:t>Non-conversational Language</a:t>
            </a:r>
          </a:p>
          <a:p>
            <a:r>
              <a:rPr lang="en-US" altLang="en-US" sz="2400"/>
              <a:t>Contained Hands</a:t>
            </a:r>
          </a:p>
          <a:p>
            <a:r>
              <a:rPr lang="en-US" altLang="en-US" sz="2400"/>
              <a:t>Withdrawal</a:t>
            </a:r>
          </a:p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1D605B-5AC0-4DEB-BECD-D0A8E9C2EE56}"/>
              </a:ext>
            </a:extLst>
          </p:cNvPr>
          <p:cNvSpPr/>
          <p:nvPr/>
        </p:nvSpPr>
        <p:spPr>
          <a:xfrm>
            <a:off x="146609" y="6469420"/>
            <a:ext cx="9893283" cy="279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None/>
              <a:defRPr/>
            </a:pPr>
            <a:r>
              <a:rPr lang="en-US" sz="1200"/>
              <a:t>Colvin, G., &amp; Scott, T. (2015). </a:t>
            </a:r>
            <a:r>
              <a:rPr lang="en-US" sz="1200" i="1"/>
              <a:t>Managing the cycle of acting-out behavior in the classroom </a:t>
            </a:r>
            <a:r>
              <a:rPr lang="en-US" sz="1200"/>
              <a:t>(2</a:t>
            </a:r>
            <a:r>
              <a:rPr lang="en-US" sz="1200" baseline="30000"/>
              <a:t>nd</a:t>
            </a:r>
            <a:r>
              <a:rPr lang="en-US" sz="1200"/>
              <a:t> Edition). Thousand Oaks, CA: Corwin.</a:t>
            </a:r>
          </a:p>
        </p:txBody>
      </p:sp>
    </p:spTree>
    <p:extLst>
      <p:ext uri="{BB962C8B-B14F-4D97-AF65-F5344CB8AC3E}">
        <p14:creationId xmlns:p14="http://schemas.microsoft.com/office/powerpoint/2010/main" val="1006562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Accessing Project EMPOWER Professional Learning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95591C-A391-4DF7-9334-F850CFEB0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979" y="1783056"/>
            <a:ext cx="5337514" cy="2469265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328FF93-6AF7-42CA-9BBE-4BD08BC38C86}"/>
              </a:ext>
            </a:extLst>
          </p:cNvPr>
          <p:cNvSpPr/>
          <p:nvPr/>
        </p:nvSpPr>
        <p:spPr>
          <a:xfrm>
            <a:off x="3684949" y="1997003"/>
            <a:ext cx="1349406" cy="4438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0710AC4-2B29-499D-B0F0-52DC33389654}"/>
              </a:ext>
            </a:extLst>
          </p:cNvPr>
          <p:cNvSpPr/>
          <p:nvPr/>
        </p:nvSpPr>
        <p:spPr>
          <a:xfrm>
            <a:off x="4785113" y="2965187"/>
            <a:ext cx="705665" cy="2868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3E8D50-9113-41C1-9375-49D5D67F4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8552" y="1061397"/>
            <a:ext cx="4570762" cy="555064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998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AF07507-706B-4677-B885-C9BFE30557D0}"/>
              </a:ext>
            </a:extLst>
          </p:cNvPr>
          <p:cNvGrpSpPr/>
          <p:nvPr/>
        </p:nvGrpSpPr>
        <p:grpSpPr>
          <a:xfrm>
            <a:off x="9179974" y="243087"/>
            <a:ext cx="2753704" cy="1945951"/>
            <a:chOff x="9179974" y="243087"/>
            <a:chExt cx="2753704" cy="194595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636E2A-7A31-4AEA-8864-3F01D7E55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9974" y="243087"/>
              <a:ext cx="2753704" cy="1945951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9C28CEC-3FFD-4605-99B1-1148145569CB}"/>
                </a:ext>
              </a:extLst>
            </p:cNvPr>
            <p:cNvSpPr/>
            <p:nvPr/>
          </p:nvSpPr>
          <p:spPr>
            <a:xfrm>
              <a:off x="9716541" y="1196645"/>
              <a:ext cx="371475" cy="244233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3405533-107C-4174-87C9-F9F09D7AD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Agitation</a:t>
            </a:r>
            <a:br>
              <a:rPr lang="en-US"/>
            </a:br>
            <a:r>
              <a:rPr lang="en-US" sz="2700" b="0" i="1"/>
              <a:t>Overall behavior is unfocused and off task.</a:t>
            </a:r>
            <a:endParaRPr lang="en-US" sz="27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1D605B-5AC0-4DEB-BECD-D0A8E9C2EE56}"/>
              </a:ext>
            </a:extLst>
          </p:cNvPr>
          <p:cNvSpPr/>
          <p:nvPr/>
        </p:nvSpPr>
        <p:spPr>
          <a:xfrm>
            <a:off x="146609" y="6469420"/>
            <a:ext cx="9893283" cy="279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None/>
              <a:defRPr/>
            </a:pPr>
            <a:r>
              <a:rPr lang="en-US" sz="1200"/>
              <a:t>Colvin, G., &amp; Scott, T. (2015). </a:t>
            </a:r>
            <a:r>
              <a:rPr lang="en-US" sz="1200" i="1"/>
              <a:t>Managing the cycle of acting-out behavior in the classroom </a:t>
            </a:r>
            <a:r>
              <a:rPr lang="en-US" sz="1200"/>
              <a:t>(2</a:t>
            </a:r>
            <a:r>
              <a:rPr lang="en-US" sz="1200" baseline="30000"/>
              <a:t>nd</a:t>
            </a:r>
            <a:r>
              <a:rPr lang="en-US" sz="1200"/>
              <a:t> Edition). Thousand Oaks, CA: Corwin.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A93409-1717-463D-9986-5601883625C7}"/>
              </a:ext>
            </a:extLst>
          </p:cNvPr>
          <p:cNvSpPr/>
          <p:nvPr/>
        </p:nvSpPr>
        <p:spPr>
          <a:xfrm>
            <a:off x="861138" y="1170823"/>
            <a:ext cx="8275320" cy="5093208"/>
          </a:xfrm>
          <a:prstGeom prst="rect">
            <a:avLst/>
          </a:prstGeom>
          <a:solidFill>
            <a:srgbClr val="98C0E4"/>
          </a:solidFill>
          <a:ln>
            <a:solidFill>
              <a:srgbClr val="98C0E4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altLang="en-US" sz="3200" b="1">
                <a:solidFill>
                  <a:schemeClr val="tx1"/>
                </a:solidFill>
              </a:rPr>
              <a:t>Strategies:</a:t>
            </a:r>
          </a:p>
          <a:p>
            <a:pPr>
              <a:spcBef>
                <a:spcPts val="1200"/>
              </a:spcBef>
              <a:buSzPct val="100000"/>
              <a:defRPr/>
            </a:pPr>
            <a:r>
              <a:rPr lang="en-US" altLang="en-US" sz="2800">
                <a:solidFill>
                  <a:schemeClr val="tx1"/>
                </a:solidFill>
                <a:cs typeface="Arial" panose="020B0604020202020204" pitchFamily="34" charset="0"/>
              </a:rPr>
              <a:t>Intervention is focused on </a:t>
            </a:r>
            <a:r>
              <a:rPr lang="en-US" altLang="en-US" sz="2800" b="1">
                <a:solidFill>
                  <a:schemeClr val="tx1"/>
                </a:solidFill>
                <a:cs typeface="Arial" panose="020B0604020202020204" pitchFamily="34" charset="0"/>
              </a:rPr>
              <a:t>reducing anxiety</a:t>
            </a:r>
            <a:r>
              <a:rPr lang="en-US" altLang="en-US" sz="2800">
                <a:solidFill>
                  <a:schemeClr val="tx1"/>
                </a:solidFill>
                <a:cs typeface="Arial" panose="020B0604020202020204" pitchFamily="34" charset="0"/>
              </a:rPr>
              <a:t>. </a:t>
            </a:r>
          </a:p>
          <a:p>
            <a:pPr marL="342900" indent="-228600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800">
                <a:solidFill>
                  <a:schemeClr val="tx1"/>
                </a:solidFill>
                <a:cs typeface="Arial" panose="020B0604020202020204" pitchFamily="34" charset="0"/>
              </a:rPr>
              <a:t>Show empathy</a:t>
            </a:r>
          </a:p>
          <a:p>
            <a:pPr marL="342900" indent="-228600"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800">
                <a:solidFill>
                  <a:schemeClr val="tx1"/>
                </a:solidFill>
                <a:cs typeface="Arial" panose="020B0604020202020204" pitchFamily="34" charset="0"/>
              </a:rPr>
              <a:t>Provide reasonable options and choices</a:t>
            </a:r>
          </a:p>
          <a:p>
            <a:pPr marL="342900" indent="-228600"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800">
                <a:solidFill>
                  <a:schemeClr val="tx1"/>
                </a:solidFill>
                <a:cs typeface="Arial" panose="020B0604020202020204" pitchFamily="34" charset="0"/>
              </a:rPr>
              <a:t>Allow wait time for student to decide (usually less than a minute)</a:t>
            </a:r>
          </a:p>
          <a:p>
            <a:pPr marL="342900" indent="-228600"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800">
                <a:solidFill>
                  <a:schemeClr val="tx1"/>
                </a:solidFill>
                <a:cs typeface="Arial" panose="020B0604020202020204" pitchFamily="34" charset="0"/>
              </a:rPr>
              <a:t>During wait time, walk away from student, attend to other students, or engage in some other task</a:t>
            </a:r>
          </a:p>
          <a:p>
            <a:pPr marL="342900" indent="-228600"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800">
                <a:solidFill>
                  <a:schemeClr val="tx1"/>
                </a:solidFill>
                <a:cs typeface="Arial" panose="020B0604020202020204" pitchFamily="34" charset="0"/>
              </a:rPr>
              <a:t>Involve in successful engagement (behavior momentum)</a:t>
            </a:r>
            <a:endParaRPr lang="en-US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1148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5AAB0FF-9B68-4529-B545-395903F66029}"/>
              </a:ext>
            </a:extLst>
          </p:cNvPr>
          <p:cNvGrpSpPr/>
          <p:nvPr/>
        </p:nvGrpSpPr>
        <p:grpSpPr>
          <a:xfrm>
            <a:off x="9179974" y="243087"/>
            <a:ext cx="2753704" cy="1945951"/>
            <a:chOff x="9179974" y="243087"/>
            <a:chExt cx="2753704" cy="194595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3E7BAA6-276C-4CD0-B57F-78C6858D7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9974" y="243087"/>
              <a:ext cx="2753704" cy="1945951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55D0064-DD43-4D35-82CA-64177F6FFEA1}"/>
                </a:ext>
              </a:extLst>
            </p:cNvPr>
            <p:cNvSpPr/>
            <p:nvPr/>
          </p:nvSpPr>
          <p:spPr>
            <a:xfrm>
              <a:off x="9930853" y="842679"/>
              <a:ext cx="441872" cy="244233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F2FE69B-D7F5-469E-A0C5-E61C38D6A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Acceleration</a:t>
            </a:r>
            <a:br>
              <a:rPr lang="en-US"/>
            </a:br>
            <a:r>
              <a:rPr lang="en-US" sz="2700" b="0" i="1"/>
              <a:t>Overall behavior is teacher-engaging.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BDC14-6E1B-4CCF-8534-623C49794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4393"/>
            <a:ext cx="7477125" cy="435133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en-US" altLang="en-US" sz="2800"/>
              <a:t>Questioning and Arguing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Noncompliance and Defiance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Off-Task Behavior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Provocation of Others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Compliance with Accompanying Inappropriate Behaviors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Criterion Problems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Whining and Crying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Avoidance and Escape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Threats, Intimidation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Destruction of Property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Verbal Abuse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9F1D07-036E-4F70-89E7-CF5D1C7BE52E}"/>
              </a:ext>
            </a:extLst>
          </p:cNvPr>
          <p:cNvSpPr/>
          <p:nvPr/>
        </p:nvSpPr>
        <p:spPr>
          <a:xfrm>
            <a:off x="63478" y="6492994"/>
            <a:ext cx="9777943" cy="279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None/>
              <a:defRPr/>
            </a:pPr>
            <a:r>
              <a:rPr lang="en-US" sz="1200"/>
              <a:t>Colvin, G., &amp; Scott, T. (2015). </a:t>
            </a:r>
            <a:r>
              <a:rPr lang="en-US" sz="1200" i="1"/>
              <a:t>Managing the cycle of acting-out behavior in the classroom </a:t>
            </a:r>
            <a:r>
              <a:rPr lang="en-US" sz="1200"/>
              <a:t>(2</a:t>
            </a:r>
            <a:r>
              <a:rPr lang="en-US" sz="1200" baseline="30000"/>
              <a:t>nd</a:t>
            </a:r>
            <a:r>
              <a:rPr lang="en-US" sz="1200"/>
              <a:t> Edition). Thousand Oaks, CA: Corwin.</a:t>
            </a:r>
          </a:p>
        </p:txBody>
      </p:sp>
    </p:spTree>
    <p:extLst>
      <p:ext uri="{BB962C8B-B14F-4D97-AF65-F5344CB8AC3E}">
        <p14:creationId xmlns:p14="http://schemas.microsoft.com/office/powerpoint/2010/main" val="31240617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5AAB0FF-9B68-4529-B545-395903F66029}"/>
              </a:ext>
            </a:extLst>
          </p:cNvPr>
          <p:cNvGrpSpPr/>
          <p:nvPr/>
        </p:nvGrpSpPr>
        <p:grpSpPr>
          <a:xfrm>
            <a:off x="9179974" y="243087"/>
            <a:ext cx="2753704" cy="1945951"/>
            <a:chOff x="9179974" y="243087"/>
            <a:chExt cx="2753704" cy="194595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3E7BAA6-276C-4CD0-B57F-78C6858D7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9974" y="243087"/>
              <a:ext cx="2753704" cy="1945951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55D0064-DD43-4D35-82CA-64177F6FFEA1}"/>
                </a:ext>
              </a:extLst>
            </p:cNvPr>
            <p:cNvSpPr/>
            <p:nvPr/>
          </p:nvSpPr>
          <p:spPr>
            <a:xfrm>
              <a:off x="9930853" y="842679"/>
              <a:ext cx="441872" cy="244233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F2FE69B-D7F5-469E-A0C5-E61C38D6A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Acceleration</a:t>
            </a:r>
            <a:br>
              <a:rPr lang="en-US"/>
            </a:br>
            <a:r>
              <a:rPr lang="en-US" sz="2700" b="0" i="1"/>
              <a:t>Overall behavior is teacher-engaging.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9F1D07-036E-4F70-89E7-CF5D1C7BE52E}"/>
              </a:ext>
            </a:extLst>
          </p:cNvPr>
          <p:cNvSpPr/>
          <p:nvPr/>
        </p:nvSpPr>
        <p:spPr>
          <a:xfrm>
            <a:off x="63478" y="6492994"/>
            <a:ext cx="9777943" cy="279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None/>
              <a:defRPr/>
            </a:pPr>
            <a:r>
              <a:rPr lang="en-US" sz="1200"/>
              <a:t>Colvin, G., &amp; Scott, T. (2015). </a:t>
            </a:r>
            <a:r>
              <a:rPr lang="en-US" sz="1200" i="1"/>
              <a:t>Managing the cycle of acting-out behavior in the classroom </a:t>
            </a:r>
            <a:r>
              <a:rPr lang="en-US" sz="1200"/>
              <a:t>(2</a:t>
            </a:r>
            <a:r>
              <a:rPr lang="en-US" sz="1200" baseline="30000"/>
              <a:t>nd</a:t>
            </a:r>
            <a:r>
              <a:rPr lang="en-US" sz="1200"/>
              <a:t> Edition). Thousand Oaks, CA: Corwin.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393FFF-B1C1-4A60-86B9-8A8B6D33B866}"/>
              </a:ext>
            </a:extLst>
          </p:cNvPr>
          <p:cNvSpPr/>
          <p:nvPr/>
        </p:nvSpPr>
        <p:spPr>
          <a:xfrm>
            <a:off x="855886" y="1184448"/>
            <a:ext cx="8275320" cy="5093208"/>
          </a:xfrm>
          <a:prstGeom prst="rect">
            <a:avLst/>
          </a:prstGeom>
          <a:solidFill>
            <a:srgbClr val="98C0E4"/>
          </a:solidFill>
          <a:ln>
            <a:solidFill>
              <a:srgbClr val="5B9BD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altLang="en-US" sz="3200" b="1">
                <a:solidFill>
                  <a:prstClr val="black"/>
                </a:solidFill>
              </a:rPr>
              <a:t>Strategies:</a:t>
            </a:r>
          </a:p>
          <a:p>
            <a:pPr>
              <a:lnSpc>
                <a:spcPct val="90000"/>
              </a:lnSpc>
              <a:spcBef>
                <a:spcPts val="1200"/>
              </a:spcBef>
              <a:buClr>
                <a:srgbClr val="7030A0"/>
              </a:buClr>
              <a:buSzPct val="80000"/>
            </a:pPr>
            <a:r>
              <a:rPr lang="en-US" altLang="en-US" sz="2800">
                <a:solidFill>
                  <a:schemeClr val="tx1"/>
                </a:solidFill>
              </a:rPr>
              <a:t>Intervention is focused on </a:t>
            </a:r>
            <a:r>
              <a:rPr lang="en-US" altLang="en-US" sz="2800" b="1">
                <a:solidFill>
                  <a:schemeClr val="tx1"/>
                </a:solidFill>
              </a:rPr>
              <a:t>safety.</a:t>
            </a:r>
          </a:p>
          <a:p>
            <a:pPr marL="519112" lvl="1" indent="-342900">
              <a:lnSpc>
                <a:spcPct val="90000"/>
              </a:lnSpc>
              <a:spcBef>
                <a:spcPts val="1200"/>
              </a:spcBef>
              <a:spcAft>
                <a:spcPts val="4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en-US" sz="2800">
                <a:solidFill>
                  <a:schemeClr val="tx1"/>
                </a:solidFill>
              </a:rPr>
              <a:t>Remove all triggering factors</a:t>
            </a:r>
          </a:p>
          <a:p>
            <a:pPr marL="519112" lvl="1" indent="-3429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en-US" sz="2800">
                <a:solidFill>
                  <a:schemeClr val="tx1"/>
                </a:solidFill>
              </a:rPr>
              <a:t>Avoid escalating prompts</a:t>
            </a:r>
          </a:p>
          <a:p>
            <a:pPr marL="519112" lvl="1" indent="-3429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en-US" sz="2800">
                <a:solidFill>
                  <a:schemeClr val="tx1"/>
                </a:solidFill>
              </a:rPr>
              <a:t>Maintain calmness, respect and detachment</a:t>
            </a:r>
          </a:p>
          <a:p>
            <a:pPr marL="519112" lvl="1" indent="-3429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en-US" sz="2800">
                <a:solidFill>
                  <a:schemeClr val="tx1"/>
                </a:solidFill>
              </a:rPr>
              <a:t>Approach the student in a nonthreatening manner</a:t>
            </a:r>
          </a:p>
          <a:p>
            <a:pPr marL="519112" lvl="1" indent="-3429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en-US" sz="2800">
                <a:solidFill>
                  <a:schemeClr val="tx1"/>
                </a:solidFill>
              </a:rPr>
              <a:t>Utilize non-confrontational limit-setting procedures</a:t>
            </a:r>
          </a:p>
          <a:p>
            <a:pPr>
              <a:lnSpc>
                <a:spcPct val="90000"/>
              </a:lnSpc>
              <a:buClr>
                <a:srgbClr val="7030A0"/>
              </a:buClr>
              <a:buSzPct val="80000"/>
            </a:pPr>
            <a:endParaRPr lang="en-US" altLang="en-US" sz="24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155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53318D1-D29C-4D44-8B97-5EC1F3F7F2EE}"/>
              </a:ext>
            </a:extLst>
          </p:cNvPr>
          <p:cNvGrpSpPr/>
          <p:nvPr/>
        </p:nvGrpSpPr>
        <p:grpSpPr>
          <a:xfrm>
            <a:off x="9179974" y="243087"/>
            <a:ext cx="2753704" cy="1945951"/>
            <a:chOff x="9179974" y="243087"/>
            <a:chExt cx="2753704" cy="194595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8A250CD-76AB-4366-A830-3F58E9B37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9974" y="243087"/>
              <a:ext cx="2753704" cy="1945951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7BF95E1-D9E3-43D4-BF05-3C3F3BDC3B49}"/>
                </a:ext>
              </a:extLst>
            </p:cNvPr>
            <p:cNvSpPr/>
            <p:nvPr/>
          </p:nvSpPr>
          <p:spPr>
            <a:xfrm>
              <a:off x="10575876" y="437866"/>
              <a:ext cx="368349" cy="244233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5C80DC7-4361-4C48-ADEE-6D71A31D9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Peak</a:t>
            </a:r>
            <a:br>
              <a:rPr lang="en-US"/>
            </a:br>
            <a:r>
              <a:rPr lang="en-US" sz="2400" b="0" i="1"/>
              <a:t>Overall behavior is out of control.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48602-A4A9-473F-85F8-F83199059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2280"/>
            <a:ext cx="10515600" cy="4351338"/>
          </a:xfrm>
        </p:spPr>
        <p:txBody>
          <a:bodyPr/>
          <a:lstStyle/>
          <a:p>
            <a:r>
              <a:rPr lang="en-US" altLang="en-US" sz="2200"/>
              <a:t>Serious Destruction of Property</a:t>
            </a:r>
          </a:p>
          <a:p>
            <a:r>
              <a:rPr lang="en-US" altLang="en-US" sz="2200"/>
              <a:t>Assault</a:t>
            </a:r>
          </a:p>
          <a:p>
            <a:r>
              <a:rPr lang="en-US" altLang="en-US" sz="2200"/>
              <a:t>Self-Abuse</a:t>
            </a:r>
          </a:p>
          <a:p>
            <a:r>
              <a:rPr lang="en-US" altLang="en-US" sz="2200"/>
              <a:t>Severe Tantrums</a:t>
            </a:r>
          </a:p>
          <a:p>
            <a:r>
              <a:rPr lang="en-US" altLang="en-US" sz="2200"/>
              <a:t>Hyperventilation</a:t>
            </a:r>
          </a:p>
          <a:p>
            <a:r>
              <a:rPr lang="en-US" altLang="en-US" sz="2200"/>
              <a:t>Running Away/Elopement</a:t>
            </a:r>
          </a:p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29D3CF-0019-4B22-B36F-A053ABCB05A6}"/>
              </a:ext>
            </a:extLst>
          </p:cNvPr>
          <p:cNvSpPr/>
          <p:nvPr/>
        </p:nvSpPr>
        <p:spPr>
          <a:xfrm>
            <a:off x="128057" y="6462792"/>
            <a:ext cx="9880017" cy="279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None/>
              <a:defRPr/>
            </a:pPr>
            <a:r>
              <a:rPr lang="en-US" sz="1200"/>
              <a:t>Colvin, G., &amp; Scott, T. (2015). </a:t>
            </a:r>
            <a:r>
              <a:rPr lang="en-US" sz="1200" i="1"/>
              <a:t>Managing the cycle of acting-out behavior in the classroom </a:t>
            </a:r>
            <a:r>
              <a:rPr lang="en-US" sz="1200"/>
              <a:t>(2</a:t>
            </a:r>
            <a:r>
              <a:rPr lang="en-US" sz="1200" baseline="30000"/>
              <a:t>nd</a:t>
            </a:r>
            <a:r>
              <a:rPr lang="en-US" sz="1200"/>
              <a:t> Edition). Thousand Oaks, CA: Corwin.</a:t>
            </a:r>
          </a:p>
        </p:txBody>
      </p:sp>
    </p:spTree>
    <p:extLst>
      <p:ext uri="{BB962C8B-B14F-4D97-AF65-F5344CB8AC3E}">
        <p14:creationId xmlns:p14="http://schemas.microsoft.com/office/powerpoint/2010/main" val="11248466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53318D1-D29C-4D44-8B97-5EC1F3F7F2EE}"/>
              </a:ext>
            </a:extLst>
          </p:cNvPr>
          <p:cNvGrpSpPr/>
          <p:nvPr/>
        </p:nvGrpSpPr>
        <p:grpSpPr>
          <a:xfrm>
            <a:off x="9179974" y="243087"/>
            <a:ext cx="2753704" cy="1945951"/>
            <a:chOff x="9179974" y="243087"/>
            <a:chExt cx="2753704" cy="194595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8A250CD-76AB-4366-A830-3F58E9B37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9974" y="243087"/>
              <a:ext cx="2753704" cy="1945951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7BF95E1-D9E3-43D4-BF05-3C3F3BDC3B49}"/>
                </a:ext>
              </a:extLst>
            </p:cNvPr>
            <p:cNvSpPr/>
            <p:nvPr/>
          </p:nvSpPr>
          <p:spPr>
            <a:xfrm>
              <a:off x="10575876" y="437866"/>
              <a:ext cx="368349" cy="244233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5C80DC7-4361-4C48-ADEE-6D71A31D9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Peak</a:t>
            </a:r>
            <a:br>
              <a:rPr lang="en-US"/>
            </a:br>
            <a:r>
              <a:rPr lang="en-US" sz="2400" b="0" i="1"/>
              <a:t>Overall behavior is out of control.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29D3CF-0019-4B22-B36F-A053ABCB05A6}"/>
              </a:ext>
            </a:extLst>
          </p:cNvPr>
          <p:cNvSpPr/>
          <p:nvPr/>
        </p:nvSpPr>
        <p:spPr>
          <a:xfrm>
            <a:off x="128057" y="6462792"/>
            <a:ext cx="9880017" cy="279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None/>
              <a:defRPr/>
            </a:pPr>
            <a:r>
              <a:rPr lang="en-US" sz="1200"/>
              <a:t>Colvin, G., &amp; Scott, T. (2015). </a:t>
            </a:r>
            <a:r>
              <a:rPr lang="en-US" sz="1200" i="1"/>
              <a:t>Managing the cycle of acting-out behavior in the classroom </a:t>
            </a:r>
            <a:r>
              <a:rPr lang="en-US" sz="1200"/>
              <a:t>(2</a:t>
            </a:r>
            <a:r>
              <a:rPr lang="en-US" sz="1200" baseline="30000"/>
              <a:t>nd</a:t>
            </a:r>
            <a:r>
              <a:rPr lang="en-US" sz="1200"/>
              <a:t> Edition). Thousand Oaks, CA: Corwin.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E28FD3-4CBE-4AD9-AE16-B4558916C0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771" y="3761821"/>
            <a:ext cx="2527954" cy="2121296"/>
          </a:xfrm>
          <a:prstGeom prst="rect">
            <a:avLst/>
          </a:prstGeom>
        </p:spPr>
      </p:pic>
      <p:pic>
        <p:nvPicPr>
          <p:cNvPr id="8" name="Online Image Placeholder 7">
            <a:extLst>
              <a:ext uri="{FF2B5EF4-FFF2-40B4-BE49-F238E27FC236}">
                <a16:creationId xmlns:a16="http://schemas.microsoft.com/office/drawing/2014/main" id="{A8B19AFF-E05B-4EDF-B4C8-BD86906C04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925" y="1690688"/>
            <a:ext cx="2619375" cy="17430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13C917E-48B3-4929-AF6E-92F4D870C393}"/>
              </a:ext>
            </a:extLst>
          </p:cNvPr>
          <p:cNvSpPr/>
          <p:nvPr/>
        </p:nvSpPr>
        <p:spPr>
          <a:xfrm>
            <a:off x="838200" y="1203025"/>
            <a:ext cx="8275320" cy="5093208"/>
          </a:xfrm>
          <a:prstGeom prst="rect">
            <a:avLst/>
          </a:prstGeom>
          <a:solidFill>
            <a:srgbClr val="98C0E4"/>
          </a:solidFill>
          <a:ln>
            <a:solidFill>
              <a:srgbClr val="98C0E4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spcBef>
                <a:spcPts val="1200"/>
              </a:spcBef>
            </a:pPr>
            <a:r>
              <a:rPr lang="en-US" altLang="en-US" sz="3200" b="1">
                <a:solidFill>
                  <a:prstClr val="black"/>
                </a:solidFill>
              </a:rPr>
              <a:t>Strategies:</a:t>
            </a:r>
          </a:p>
          <a:p>
            <a:pPr>
              <a:spcBef>
                <a:spcPts val="1200"/>
              </a:spcBef>
              <a:buClr>
                <a:schemeClr val="folHlink"/>
              </a:buClr>
              <a:buSzPct val="60000"/>
              <a:buNone/>
            </a:pPr>
            <a:r>
              <a:rPr lang="en-US" altLang="en-US" sz="2800">
                <a:solidFill>
                  <a:schemeClr val="tx1"/>
                </a:solidFill>
                <a:cs typeface="Arial" panose="020B0604020202020204" pitchFamily="34" charset="0"/>
              </a:rPr>
              <a:t>Focus on </a:t>
            </a:r>
            <a:r>
              <a:rPr lang="en-US" altLang="en-US" sz="2800" b="1">
                <a:solidFill>
                  <a:schemeClr val="tx1"/>
                </a:solidFill>
                <a:cs typeface="Arial" panose="020B0604020202020204" pitchFamily="34" charset="0"/>
              </a:rPr>
              <a:t>safety</a:t>
            </a:r>
            <a:r>
              <a:rPr lang="en-US" altLang="en-US" sz="280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>
                <a:solidFill>
                  <a:schemeClr val="tx1"/>
                </a:solidFill>
                <a:cs typeface="Arial" panose="020B0604020202020204" pitchFamily="34" charset="0"/>
              </a:rPr>
              <a:t>only</a:t>
            </a:r>
            <a:r>
              <a:rPr lang="en-US" altLang="en-US" sz="2800">
                <a:solidFill>
                  <a:schemeClr val="tx1"/>
                </a:solidFill>
                <a:cs typeface="Arial" panose="020B0604020202020204" pitchFamily="34" charset="0"/>
              </a:rPr>
              <a:t>!</a:t>
            </a:r>
          </a:p>
          <a:p>
            <a:pPr marL="342900" indent="-342900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en-US" sz="2800">
                <a:solidFill>
                  <a:schemeClr val="tx1"/>
                </a:solidFill>
                <a:cs typeface="Arial" panose="020B0604020202020204" pitchFamily="34" charset="0"/>
              </a:rPr>
              <a:t>Remain calm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altLang="en-US" sz="2800">
                <a:solidFill>
                  <a:schemeClr val="tx1"/>
                </a:solidFill>
                <a:cs typeface="Arial" panose="020B0604020202020204" pitchFamily="34" charset="0"/>
              </a:rPr>
              <a:t>Crisis management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altLang="en-US" sz="2800">
                <a:solidFill>
                  <a:schemeClr val="tx1"/>
                </a:solidFill>
                <a:cs typeface="Arial" panose="020B0604020202020204" pitchFamily="34" charset="0"/>
              </a:rPr>
              <a:t>Safe strategies- emergency safety intervention (ESI) if there is immediate danger (if ESI used, document &amp; notify)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altLang="en-US" sz="2800">
                <a:solidFill>
                  <a:schemeClr val="tx1"/>
                </a:solidFill>
                <a:cs typeface="Arial" panose="020B0604020202020204" pitchFamily="34" charset="0"/>
              </a:rPr>
              <a:t>Learn from it…(FBA, BIP, Mental Health Assessment, etc.)</a:t>
            </a:r>
          </a:p>
          <a:p>
            <a:pPr>
              <a:buClr>
                <a:schemeClr val="folHlink"/>
              </a:buClr>
              <a:buSzPct val="60000"/>
              <a:buNone/>
            </a:pPr>
            <a:endParaRPr lang="en-US" altLang="en-US" sz="24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3304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2C7CFBF-9867-455A-98F2-F77971B60D89}"/>
              </a:ext>
            </a:extLst>
          </p:cNvPr>
          <p:cNvGrpSpPr/>
          <p:nvPr/>
        </p:nvGrpSpPr>
        <p:grpSpPr>
          <a:xfrm>
            <a:off x="9179974" y="243087"/>
            <a:ext cx="2753704" cy="1945951"/>
            <a:chOff x="9179974" y="243087"/>
            <a:chExt cx="2753704" cy="194595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222F588-A216-405D-BCB3-0DE136B42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9974" y="243087"/>
              <a:ext cx="2753704" cy="1945951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861262A-7665-438D-A9D5-403C5B2925EF}"/>
                </a:ext>
              </a:extLst>
            </p:cNvPr>
            <p:cNvSpPr/>
            <p:nvPr/>
          </p:nvSpPr>
          <p:spPr>
            <a:xfrm>
              <a:off x="11179150" y="981354"/>
              <a:ext cx="479450" cy="244233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D303573-3176-4686-888C-3FCBF938A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De-Escalation</a:t>
            </a:r>
            <a:br>
              <a:rPr lang="en-US"/>
            </a:br>
            <a:r>
              <a:rPr lang="en-US" sz="2400" b="0" i="1"/>
              <a:t>Overall behavior displays confusion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50A8E-7C60-44CD-A565-C6FF5F1C0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2400"/>
              <a:t>Confusion</a:t>
            </a:r>
          </a:p>
          <a:p>
            <a:r>
              <a:rPr lang="en-US" altLang="en-US" sz="2400"/>
              <a:t>Reconciliation</a:t>
            </a:r>
          </a:p>
          <a:p>
            <a:r>
              <a:rPr lang="en-US" altLang="en-US" sz="2400"/>
              <a:t>Withdrawal</a:t>
            </a:r>
          </a:p>
          <a:p>
            <a:r>
              <a:rPr lang="en-US" altLang="en-US" sz="2400"/>
              <a:t>Denial</a:t>
            </a:r>
          </a:p>
          <a:p>
            <a:r>
              <a:rPr lang="en-US" altLang="en-US" sz="2400"/>
              <a:t>Blaming Others</a:t>
            </a:r>
          </a:p>
          <a:p>
            <a:r>
              <a:rPr lang="en-US" altLang="en-US" sz="2400"/>
              <a:t>Responsiveness to Directions</a:t>
            </a:r>
          </a:p>
          <a:p>
            <a:r>
              <a:rPr lang="en-US" altLang="en-US" sz="2400"/>
              <a:t>Responsive to Manipulative or Mechanical Tasks</a:t>
            </a:r>
          </a:p>
          <a:p>
            <a:r>
              <a:rPr lang="en-US" altLang="en-US" sz="2400"/>
              <a:t>Avoidance of Discussion</a:t>
            </a:r>
          </a:p>
          <a:p>
            <a:r>
              <a:rPr lang="en-US" altLang="en-US" sz="2400"/>
              <a:t>Avoidance of Debriefing</a:t>
            </a:r>
          </a:p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F77F7E-7F2B-4B63-BDA0-C3470489DCD5}"/>
              </a:ext>
            </a:extLst>
          </p:cNvPr>
          <p:cNvSpPr/>
          <p:nvPr/>
        </p:nvSpPr>
        <p:spPr>
          <a:xfrm>
            <a:off x="194732" y="6436022"/>
            <a:ext cx="10073217" cy="279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None/>
              <a:defRPr/>
            </a:pPr>
            <a:r>
              <a:rPr lang="en-US" sz="1200"/>
              <a:t>Colvin, G., &amp; Scott, T. (2015). </a:t>
            </a:r>
            <a:r>
              <a:rPr lang="en-US" sz="1200" i="1"/>
              <a:t>Managing the cycle of acting-out behavior in the classroom </a:t>
            </a:r>
            <a:r>
              <a:rPr lang="en-US" sz="1200"/>
              <a:t>(2</a:t>
            </a:r>
            <a:r>
              <a:rPr lang="en-US" sz="1200" baseline="30000"/>
              <a:t>nd</a:t>
            </a:r>
            <a:r>
              <a:rPr lang="en-US" sz="1200"/>
              <a:t> Edition). Thousand Oaks, CA: Corwin.</a:t>
            </a:r>
          </a:p>
        </p:txBody>
      </p:sp>
    </p:spTree>
    <p:extLst>
      <p:ext uri="{BB962C8B-B14F-4D97-AF65-F5344CB8AC3E}">
        <p14:creationId xmlns:p14="http://schemas.microsoft.com/office/powerpoint/2010/main" val="16931912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2C7CFBF-9867-455A-98F2-F77971B60D89}"/>
              </a:ext>
            </a:extLst>
          </p:cNvPr>
          <p:cNvGrpSpPr/>
          <p:nvPr/>
        </p:nvGrpSpPr>
        <p:grpSpPr>
          <a:xfrm>
            <a:off x="9179974" y="243087"/>
            <a:ext cx="2753704" cy="1945951"/>
            <a:chOff x="9179974" y="243087"/>
            <a:chExt cx="2753704" cy="194595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222F588-A216-405D-BCB3-0DE136B42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9974" y="243087"/>
              <a:ext cx="2753704" cy="1945951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861262A-7665-438D-A9D5-403C5B2925EF}"/>
                </a:ext>
              </a:extLst>
            </p:cNvPr>
            <p:cNvSpPr/>
            <p:nvPr/>
          </p:nvSpPr>
          <p:spPr>
            <a:xfrm>
              <a:off x="11179150" y="981354"/>
              <a:ext cx="479450" cy="244233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D303573-3176-4686-888C-3FCBF938A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De-Escalation</a:t>
            </a:r>
            <a:br>
              <a:rPr lang="en-US"/>
            </a:br>
            <a:r>
              <a:rPr lang="en-US" sz="2400" b="0" i="1"/>
              <a:t>Overall behavior displays confusion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F77F7E-7F2B-4B63-BDA0-C3470489DCD5}"/>
              </a:ext>
            </a:extLst>
          </p:cNvPr>
          <p:cNvSpPr/>
          <p:nvPr/>
        </p:nvSpPr>
        <p:spPr>
          <a:xfrm>
            <a:off x="194732" y="6436022"/>
            <a:ext cx="10073217" cy="279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None/>
              <a:defRPr/>
            </a:pPr>
            <a:r>
              <a:rPr lang="en-US" sz="1200"/>
              <a:t>Colvin, G., &amp; Scott, T. (2015). </a:t>
            </a:r>
            <a:r>
              <a:rPr lang="en-US" sz="1200" i="1"/>
              <a:t>Managing the cycle of acting-out behavior in the classroom </a:t>
            </a:r>
            <a:r>
              <a:rPr lang="en-US" sz="1200"/>
              <a:t>(2</a:t>
            </a:r>
            <a:r>
              <a:rPr lang="en-US" sz="1200" baseline="30000"/>
              <a:t>nd</a:t>
            </a:r>
            <a:r>
              <a:rPr lang="en-US" sz="1200"/>
              <a:t> Edition). Thousand Oaks, CA: Corwin.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7FB6AE-9B48-48BB-B502-CE93B358C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571" y="2024339"/>
            <a:ext cx="1866571" cy="174835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70EFD9-90EC-435E-A681-8980B7CE7463}"/>
              </a:ext>
            </a:extLst>
          </p:cNvPr>
          <p:cNvSpPr/>
          <p:nvPr/>
        </p:nvSpPr>
        <p:spPr>
          <a:xfrm>
            <a:off x="868078" y="1166945"/>
            <a:ext cx="8275320" cy="5093208"/>
          </a:xfrm>
          <a:prstGeom prst="rect">
            <a:avLst/>
          </a:prstGeom>
          <a:solidFill>
            <a:srgbClr val="98C0E4"/>
          </a:solidFill>
          <a:ln>
            <a:solidFill>
              <a:srgbClr val="98C0E4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spcBef>
                <a:spcPts val="1200"/>
              </a:spcBef>
            </a:pPr>
            <a:r>
              <a:rPr lang="en-US" altLang="en-US" sz="3200" b="1">
                <a:solidFill>
                  <a:prstClr val="black"/>
                </a:solidFill>
              </a:rPr>
              <a:t>Strategies:</a:t>
            </a:r>
          </a:p>
          <a:p>
            <a:pPr>
              <a:spcBef>
                <a:spcPts val="1200"/>
              </a:spcBef>
              <a:buClr>
                <a:schemeClr val="folHlink"/>
              </a:buClr>
              <a:buSzPct val="60000"/>
            </a:pPr>
            <a:r>
              <a:rPr lang="en-US" altLang="en-US" sz="2800">
                <a:solidFill>
                  <a:schemeClr val="tx1"/>
                </a:solidFill>
              </a:rPr>
              <a:t>Intervention is focused on monitoring for re-escalation of behavior.</a:t>
            </a:r>
          </a:p>
          <a:p>
            <a:pPr marL="342900" indent="-228600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en-US" sz="2800">
                <a:solidFill>
                  <a:prstClr val="black"/>
                </a:solidFill>
                <a:cs typeface="Arial" panose="020B0604020202020204" pitchFamily="34" charset="0"/>
              </a:rPr>
              <a:t>Monitor for health/safety of all involved</a:t>
            </a:r>
          </a:p>
          <a:p>
            <a:pPr marL="342900" indent="-228600">
              <a:buSzPct val="100000"/>
              <a:buFont typeface="Arial" panose="020B0604020202020204" pitchFamily="34" charset="0"/>
              <a:buChar char="•"/>
            </a:pPr>
            <a:r>
              <a:rPr lang="en-US" altLang="en-US" sz="2800">
                <a:solidFill>
                  <a:prstClr val="black"/>
                </a:solidFill>
                <a:cs typeface="Arial" panose="020B0604020202020204" pitchFamily="34" charset="0"/>
              </a:rPr>
              <a:t>Avoid blaming- provide opportunity for non-judgmental discussion</a:t>
            </a:r>
          </a:p>
          <a:p>
            <a:pPr marL="342900" indent="-228600">
              <a:buSzPct val="100000"/>
              <a:buFont typeface="Arial" panose="020B0604020202020204" pitchFamily="34" charset="0"/>
              <a:buChar char="•"/>
            </a:pPr>
            <a:r>
              <a:rPr lang="en-US" altLang="en-US" sz="2800">
                <a:solidFill>
                  <a:prstClr val="black"/>
                </a:solidFill>
                <a:cs typeface="Arial" panose="020B0604020202020204" pitchFamily="34" charset="0"/>
              </a:rPr>
              <a:t>Allow cool-down time and space</a:t>
            </a:r>
          </a:p>
          <a:p>
            <a:pPr marL="342900" indent="-228600">
              <a:buSzPct val="100000"/>
              <a:buFont typeface="Arial" panose="020B0604020202020204" pitchFamily="34" charset="0"/>
              <a:buChar char="•"/>
            </a:pPr>
            <a:r>
              <a:rPr lang="en-US" altLang="en-US" sz="2800">
                <a:solidFill>
                  <a:prstClr val="black"/>
                </a:solidFill>
                <a:cs typeface="Arial" panose="020B0604020202020204" pitchFamily="34" charset="0"/>
              </a:rPr>
              <a:t>Engage in independent work- provide easy/concrete tasks</a:t>
            </a:r>
          </a:p>
          <a:p>
            <a:pPr>
              <a:buClr>
                <a:schemeClr val="folHlink"/>
              </a:buClr>
              <a:buSzPct val="60000"/>
            </a:pPr>
            <a:endParaRPr lang="en-US" altLang="en-US" sz="7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9644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13F0CA7-6F8F-4DE6-B228-43F1DC2C24C4}"/>
              </a:ext>
            </a:extLst>
          </p:cNvPr>
          <p:cNvGrpSpPr/>
          <p:nvPr/>
        </p:nvGrpSpPr>
        <p:grpSpPr>
          <a:xfrm>
            <a:off x="9179974" y="243087"/>
            <a:ext cx="2753704" cy="1945951"/>
            <a:chOff x="9179974" y="243087"/>
            <a:chExt cx="2753704" cy="194595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41ABDFE-6E5F-4925-9A81-A1EBBA27B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9974" y="243087"/>
              <a:ext cx="2753704" cy="1945951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E6AD33C-EF9E-4F0F-90A0-DBCF150B62DF}"/>
                </a:ext>
              </a:extLst>
            </p:cNvPr>
            <p:cNvSpPr/>
            <p:nvPr/>
          </p:nvSpPr>
          <p:spPr>
            <a:xfrm>
              <a:off x="11399825" y="1685409"/>
              <a:ext cx="479450" cy="244233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C25B778-8501-46CF-B8D1-E6039BD7F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48700" cy="1325563"/>
          </a:xfrm>
        </p:spPr>
        <p:txBody>
          <a:bodyPr>
            <a:normAutofit fontScale="90000"/>
          </a:bodyPr>
          <a:lstStyle/>
          <a:p>
            <a:r>
              <a:rPr lang="en-US" sz="4900"/>
              <a:t>Recovery</a:t>
            </a:r>
            <a:br>
              <a:rPr lang="en-US"/>
            </a:br>
            <a:r>
              <a:rPr lang="en-US" sz="2700" b="0" i="1"/>
              <a:t>Overall behaviors show eagerness for busy work and reluctance to interact or discuss.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76908-15D0-4C7E-9E6A-B00CCBA9A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/>
          <a:lstStyle/>
          <a:p>
            <a:r>
              <a:rPr lang="en-US" altLang="en-US" sz="2400"/>
              <a:t>Eagerness for Independent Work or Activity</a:t>
            </a:r>
          </a:p>
          <a:p>
            <a:r>
              <a:rPr lang="en-US" altLang="en-US" sz="2400"/>
              <a:t>Subdued Behavior in Group Work</a:t>
            </a:r>
          </a:p>
          <a:p>
            <a:r>
              <a:rPr lang="en-US" altLang="en-US" sz="2400"/>
              <a:t>Subdued Behavior in Class Discussions</a:t>
            </a:r>
          </a:p>
          <a:p>
            <a:r>
              <a:rPr lang="en-US" altLang="en-US" sz="2400"/>
              <a:t>Defensive Behavior</a:t>
            </a:r>
          </a:p>
          <a:p>
            <a:r>
              <a:rPr lang="en-US" altLang="en-US" sz="2400"/>
              <a:t>Avoidance of Debriefing</a:t>
            </a:r>
          </a:p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D60B60-F896-44E4-ACB2-315A30F4A37F}"/>
              </a:ext>
            </a:extLst>
          </p:cNvPr>
          <p:cNvSpPr/>
          <p:nvPr/>
        </p:nvSpPr>
        <p:spPr>
          <a:xfrm>
            <a:off x="109008" y="6490632"/>
            <a:ext cx="9111192" cy="279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None/>
              <a:defRPr/>
            </a:pPr>
            <a:r>
              <a:rPr lang="en-US" sz="1200"/>
              <a:t>Colvin, G., &amp; Scott, T. (2015). </a:t>
            </a:r>
            <a:r>
              <a:rPr lang="en-US" sz="1200" i="1"/>
              <a:t>Managing the cycle of acting-out behavior in the classroom </a:t>
            </a:r>
            <a:r>
              <a:rPr lang="en-US" sz="1200"/>
              <a:t>(2</a:t>
            </a:r>
            <a:r>
              <a:rPr lang="en-US" sz="1200" baseline="30000"/>
              <a:t>nd</a:t>
            </a:r>
            <a:r>
              <a:rPr lang="en-US" sz="1200"/>
              <a:t> Edition). Thousand Oaks, CA: Corwin.</a:t>
            </a:r>
          </a:p>
        </p:txBody>
      </p:sp>
    </p:spTree>
    <p:extLst>
      <p:ext uri="{BB962C8B-B14F-4D97-AF65-F5344CB8AC3E}">
        <p14:creationId xmlns:p14="http://schemas.microsoft.com/office/powerpoint/2010/main" val="25767153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13F0CA7-6F8F-4DE6-B228-43F1DC2C24C4}"/>
              </a:ext>
            </a:extLst>
          </p:cNvPr>
          <p:cNvGrpSpPr/>
          <p:nvPr/>
        </p:nvGrpSpPr>
        <p:grpSpPr>
          <a:xfrm>
            <a:off x="9179974" y="243087"/>
            <a:ext cx="2753704" cy="1945951"/>
            <a:chOff x="9179974" y="243087"/>
            <a:chExt cx="2753704" cy="194595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41ABDFE-6E5F-4925-9A81-A1EBBA27B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9974" y="243087"/>
              <a:ext cx="2753704" cy="1945951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E6AD33C-EF9E-4F0F-90A0-DBCF150B62DF}"/>
                </a:ext>
              </a:extLst>
            </p:cNvPr>
            <p:cNvSpPr/>
            <p:nvPr/>
          </p:nvSpPr>
          <p:spPr>
            <a:xfrm>
              <a:off x="11399825" y="1685409"/>
              <a:ext cx="479450" cy="244233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C25B778-8501-46CF-B8D1-E6039BD7F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48700" cy="1325563"/>
          </a:xfrm>
        </p:spPr>
        <p:txBody>
          <a:bodyPr>
            <a:normAutofit fontScale="90000"/>
          </a:bodyPr>
          <a:lstStyle/>
          <a:p>
            <a:r>
              <a:rPr lang="en-US" sz="4900"/>
              <a:t>Recovery</a:t>
            </a:r>
            <a:br>
              <a:rPr lang="en-US"/>
            </a:br>
            <a:r>
              <a:rPr lang="en-US" sz="2700" b="0" i="1"/>
              <a:t>Overall behaviors show eagerness for busy work and reluctance to interact or discuss.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D60B60-F896-44E4-ACB2-315A30F4A37F}"/>
              </a:ext>
            </a:extLst>
          </p:cNvPr>
          <p:cNvSpPr/>
          <p:nvPr/>
        </p:nvSpPr>
        <p:spPr>
          <a:xfrm>
            <a:off x="109008" y="6490632"/>
            <a:ext cx="9111192" cy="279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None/>
              <a:defRPr/>
            </a:pPr>
            <a:r>
              <a:rPr lang="en-US" sz="1200"/>
              <a:t>Colvin, G., &amp; Scott, T. (2015). </a:t>
            </a:r>
            <a:r>
              <a:rPr lang="en-US" sz="1200" i="1"/>
              <a:t>Managing the cycle of acting-out behavior in the classroom </a:t>
            </a:r>
            <a:r>
              <a:rPr lang="en-US" sz="1200"/>
              <a:t>(2</a:t>
            </a:r>
            <a:r>
              <a:rPr lang="en-US" sz="1200" baseline="30000"/>
              <a:t>nd</a:t>
            </a:r>
            <a:r>
              <a:rPr lang="en-US" sz="1200"/>
              <a:t> Edition). Thousand Oaks, CA: Corwin.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C808CF-97F9-4E7B-91E1-9C9B9E0E8C08}"/>
              </a:ext>
            </a:extLst>
          </p:cNvPr>
          <p:cNvSpPr/>
          <p:nvPr/>
        </p:nvSpPr>
        <p:spPr>
          <a:xfrm>
            <a:off x="855886" y="1026426"/>
            <a:ext cx="8275320" cy="5093208"/>
          </a:xfrm>
          <a:prstGeom prst="rect">
            <a:avLst/>
          </a:prstGeom>
          <a:solidFill>
            <a:srgbClr val="98C0E4"/>
          </a:solidFill>
          <a:ln>
            <a:solidFill>
              <a:srgbClr val="98C0E4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spcBef>
                <a:spcPts val="1200"/>
              </a:spcBef>
            </a:pPr>
            <a:r>
              <a:rPr lang="en-US" altLang="en-US" sz="3200" b="1">
                <a:solidFill>
                  <a:prstClr val="black"/>
                </a:solidFill>
              </a:rPr>
              <a:t>Strategies:</a:t>
            </a:r>
          </a:p>
          <a:p>
            <a:pPr>
              <a:spcBef>
                <a:spcPts val="1200"/>
              </a:spcBef>
              <a:buClr>
                <a:schemeClr val="folHlink"/>
              </a:buClr>
              <a:buSzPct val="60000"/>
            </a:pPr>
            <a:r>
              <a:rPr lang="en-US" altLang="en-US" sz="2800">
                <a:solidFill>
                  <a:schemeClr val="tx1"/>
                </a:solidFill>
              </a:rPr>
              <a:t>Intervention focuses on returning to normal activities.</a:t>
            </a:r>
          </a:p>
          <a:p>
            <a:pPr marL="342900" indent="-228600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en-US" sz="2800">
                <a:solidFill>
                  <a:prstClr val="black"/>
                </a:solidFill>
                <a:cs typeface="Arial" panose="020B0604020202020204" pitchFamily="34" charset="0"/>
              </a:rPr>
              <a:t>Follow through with consequences-but do not disrupt flow of instruction.</a:t>
            </a:r>
          </a:p>
          <a:p>
            <a:pPr marL="342900" indent="-228600">
              <a:buSzPct val="100000"/>
              <a:buFont typeface="Arial" panose="020B0604020202020204" pitchFamily="34" charset="0"/>
              <a:buChar char="•"/>
            </a:pPr>
            <a:r>
              <a:rPr lang="en-US" altLang="en-US" sz="2800">
                <a:solidFill>
                  <a:prstClr val="black"/>
                </a:solidFill>
                <a:cs typeface="Arial" panose="020B0604020202020204" pitchFamily="34" charset="0"/>
              </a:rPr>
              <a:t>Positively reinforce any displays of appropriate behavior</a:t>
            </a:r>
          </a:p>
          <a:p>
            <a:pPr marL="342900" indent="-228600">
              <a:buSzPct val="100000"/>
              <a:buFont typeface="Arial" panose="020B0604020202020204" pitchFamily="34" charset="0"/>
              <a:buChar char="•"/>
            </a:pPr>
            <a:r>
              <a:rPr lang="en-US" altLang="en-US" sz="2800">
                <a:solidFill>
                  <a:prstClr val="black"/>
                </a:solidFill>
                <a:cs typeface="Arial" panose="020B0604020202020204" pitchFamily="34" charset="0"/>
              </a:rPr>
              <a:t>Debrief/rehearse problem solving routine</a:t>
            </a:r>
          </a:p>
          <a:p>
            <a:pPr>
              <a:buClr>
                <a:schemeClr val="folHlink"/>
              </a:buClr>
              <a:buSzPct val="60000"/>
            </a:pPr>
            <a:endParaRPr lang="en-US" altLang="en-US" sz="7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6611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835AF-ED3B-4EBC-BA23-955F2E8E9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Debriefing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2B902-EAC6-4845-8635-844C06C511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Clr>
                <a:schemeClr val="tx1"/>
              </a:buClr>
              <a:buSzPct val="75000"/>
              <a:buFont typeface="+mj-lt"/>
              <a:buAutoNum type="arabicPeriod"/>
            </a:pPr>
            <a:r>
              <a:rPr lang="en-US" altLang="en-US"/>
              <a:t>Facilitates transition back to task/activity… not further negative consequence.</a:t>
            </a:r>
          </a:p>
          <a:p>
            <a:pPr marL="514350" indent="-514350">
              <a:buClr>
                <a:schemeClr val="tx1"/>
              </a:buClr>
              <a:buSzPct val="75000"/>
              <a:buFont typeface="+mj-lt"/>
              <a:buAutoNum type="arabicPeriod"/>
            </a:pPr>
            <a:r>
              <a:rPr lang="en-US" altLang="en-US"/>
              <a:t>Goal is to increase appropriate behavior</a:t>
            </a:r>
          </a:p>
          <a:p>
            <a:pPr marL="514350" indent="-514350">
              <a:buClr>
                <a:schemeClr val="tx1"/>
              </a:buClr>
              <a:buSzPct val="75000"/>
              <a:buFont typeface="+mj-lt"/>
              <a:buAutoNum type="arabicPeriod"/>
            </a:pPr>
            <a:r>
              <a:rPr lang="en-US" altLang="en-US"/>
              <a:t>Focus on problem solving</a:t>
            </a:r>
          </a:p>
          <a:p>
            <a:pPr marL="514350" indent="-514350">
              <a:buClr>
                <a:schemeClr val="tx1"/>
              </a:buClr>
              <a:buSzPct val="75000"/>
              <a:buFont typeface="+mj-lt"/>
              <a:buAutoNum type="arabicPeriod"/>
            </a:pPr>
            <a:r>
              <a:rPr lang="en-US" altLang="en-US"/>
              <a:t>Pinpoint events that contributed to the incident</a:t>
            </a:r>
          </a:p>
          <a:p>
            <a:pPr marL="514350" indent="-514350">
              <a:buClr>
                <a:schemeClr val="tx1"/>
              </a:buClr>
              <a:buSzPct val="75000"/>
              <a:buFont typeface="+mj-lt"/>
              <a:buAutoNum type="arabicPeriod"/>
            </a:pPr>
            <a:r>
              <a:rPr lang="en-US" altLang="en-US"/>
              <a:t>Teach replacement behaviors</a:t>
            </a:r>
          </a:p>
          <a:p>
            <a:pPr marL="514350" indent="-514350">
              <a:buClr>
                <a:schemeClr val="tx1"/>
              </a:buClr>
              <a:buSzPct val="75000"/>
              <a:buFont typeface="+mj-lt"/>
              <a:buAutoNum type="arabicPeriod"/>
            </a:pPr>
            <a:r>
              <a:rPr lang="en-US" altLang="en-US"/>
              <a:t>Debriefing activities and forms</a:t>
            </a:r>
          </a:p>
        </p:txBody>
      </p:sp>
    </p:spTree>
    <p:extLst>
      <p:ext uri="{BB962C8B-B14F-4D97-AF65-F5344CB8AC3E}">
        <p14:creationId xmlns:p14="http://schemas.microsoft.com/office/powerpoint/2010/main" val="2838641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FCA91-DEE4-4581-BF82-EB6CCFD29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EC167-408F-4DCF-A909-6B1769B8D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Welcome &amp; Overview of Ci3T</a:t>
            </a:r>
          </a:p>
          <a:p>
            <a:r>
              <a:rPr lang="en-US"/>
              <a:t>A Look at Acting Out Behavior: Timing is Everything!</a:t>
            </a:r>
          </a:p>
          <a:p>
            <a:r>
              <a:rPr lang="en-US"/>
              <a:t>Managing Acting Out Behavior: Seven Phases</a:t>
            </a:r>
          </a:p>
          <a:p>
            <a:r>
              <a:rPr lang="en-US"/>
              <a:t>Pathways to Success: Understanding Educator-Student Interactions</a:t>
            </a:r>
          </a:p>
          <a:p>
            <a:r>
              <a:rPr lang="en-US"/>
              <a:t>Tier 3: Building a De-escalation Plan</a:t>
            </a:r>
          </a:p>
          <a:p>
            <a:r>
              <a:rPr lang="en-US"/>
              <a:t>Wrapping up: Resources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42629350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7">
            <a:extLst>
              <a:ext uri="{FF2B5EF4-FFF2-40B4-BE49-F238E27FC236}">
                <a16:creationId xmlns:a16="http://schemas.microsoft.com/office/drawing/2014/main" id="{18B94CF0-2674-4869-B55A-C155C1631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6722" y="5096770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6">
            <a:extLst>
              <a:ext uri="{FF2B5EF4-FFF2-40B4-BE49-F238E27FC236}">
                <a16:creationId xmlns:a16="http://schemas.microsoft.com/office/drawing/2014/main" id="{D08840A9-2B55-4E5A-9DDA-314BBC836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6722" y="5096770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5">
            <a:extLst>
              <a:ext uri="{FF2B5EF4-FFF2-40B4-BE49-F238E27FC236}">
                <a16:creationId xmlns:a16="http://schemas.microsoft.com/office/drawing/2014/main" id="{3462F65E-2563-4970-B2C3-3286D18A0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6722" y="5096770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4">
            <a:extLst>
              <a:ext uri="{FF2B5EF4-FFF2-40B4-BE49-F238E27FC236}">
                <a16:creationId xmlns:a16="http://schemas.microsoft.com/office/drawing/2014/main" id="{DE4AE3CC-0822-4EF9-9A1C-D91E2C005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6722" y="5096770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3">
            <a:extLst>
              <a:ext uri="{FF2B5EF4-FFF2-40B4-BE49-F238E27FC236}">
                <a16:creationId xmlns:a16="http://schemas.microsoft.com/office/drawing/2014/main" id="{4A2C9BD1-C982-436E-BCBE-6E457C635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6722" y="5096770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1">
            <a:extLst>
              <a:ext uri="{FF2B5EF4-FFF2-40B4-BE49-F238E27FC236}">
                <a16:creationId xmlns:a16="http://schemas.microsoft.com/office/drawing/2014/main" id="{7D66EF99-1813-4250-ACF2-081BA51D6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6722" y="5096770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0">
            <a:extLst>
              <a:ext uri="{FF2B5EF4-FFF2-40B4-BE49-F238E27FC236}">
                <a16:creationId xmlns:a16="http://schemas.microsoft.com/office/drawing/2014/main" id="{1DE960E7-C73F-473D-8B0B-F2C23018F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6722" y="5096770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9">
            <a:extLst>
              <a:ext uri="{FF2B5EF4-FFF2-40B4-BE49-F238E27FC236}">
                <a16:creationId xmlns:a16="http://schemas.microsoft.com/office/drawing/2014/main" id="{81067CD6-71C6-417C-93C2-409BD0A7A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6722" y="5096770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8">
            <a:extLst>
              <a:ext uri="{FF2B5EF4-FFF2-40B4-BE49-F238E27FC236}">
                <a16:creationId xmlns:a16="http://schemas.microsoft.com/office/drawing/2014/main" id="{3B9E6E3B-D7DB-4DED-ADDC-9B88AACFF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6722" y="5096770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3">
            <a:extLst>
              <a:ext uri="{FF2B5EF4-FFF2-40B4-BE49-F238E27FC236}">
                <a16:creationId xmlns:a16="http://schemas.microsoft.com/office/drawing/2014/main" id="{3BFBDFAB-1269-4339-8E68-567F96364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6722" y="5096770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6">
            <a:extLst>
              <a:ext uri="{FF2B5EF4-FFF2-40B4-BE49-F238E27FC236}">
                <a16:creationId xmlns:a16="http://schemas.microsoft.com/office/drawing/2014/main" id="{12B03C41-BEF6-44CB-9ADD-7F1848B57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6722" y="5096770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2">
            <a:extLst>
              <a:ext uri="{FF2B5EF4-FFF2-40B4-BE49-F238E27FC236}">
                <a16:creationId xmlns:a16="http://schemas.microsoft.com/office/drawing/2014/main" id="{6DDD500C-0BF3-47A8-91EC-8A64D392E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6722" y="5096770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6BCF7F4E-EA78-4EBF-BE67-CC244B2B7E84}"/>
              </a:ext>
            </a:extLst>
          </p:cNvPr>
          <p:cNvSpPr txBox="1">
            <a:spLocks/>
          </p:cNvSpPr>
          <p:nvPr/>
        </p:nvSpPr>
        <p:spPr>
          <a:xfrm>
            <a:off x="838200" y="243350"/>
            <a:ext cx="10515600" cy="132556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chemeClr val="bg1"/>
                </a:solidFill>
              </a:rPr>
              <a:t>The Acting Out Cycle… 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2027530F-CAFC-4B0F-A9FD-63F649A2D7FB}"/>
              </a:ext>
            </a:extLst>
          </p:cNvPr>
          <p:cNvSpPr txBox="1">
            <a:spLocks/>
          </p:cNvSpPr>
          <p:nvPr/>
        </p:nvSpPr>
        <p:spPr>
          <a:xfrm>
            <a:off x="838200" y="1568913"/>
            <a:ext cx="10515600" cy="35278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ourier New" panose="02070309020205020404" pitchFamily="49" charset="0"/>
              <a:buChar char="o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Reflect on each phase</a:t>
            </a:r>
          </a:p>
          <a:p>
            <a:pPr lvl="1"/>
            <a:r>
              <a:rPr lang="en-US"/>
              <a:t>What phases do you feel most knowledgeable about? </a:t>
            </a:r>
          </a:p>
          <a:p>
            <a:pPr lvl="1"/>
            <a:r>
              <a:rPr lang="en-US"/>
              <a:t>What strategies do you feel comfortable implementing? </a:t>
            </a:r>
          </a:p>
          <a:p>
            <a:pPr lvl="1"/>
            <a:r>
              <a:rPr lang="en-US"/>
              <a:t>What professional learning avenues would be useful for building knowledge and confidence?</a:t>
            </a:r>
          </a:p>
        </p:txBody>
      </p:sp>
    </p:spTree>
    <p:extLst>
      <p:ext uri="{BB962C8B-B14F-4D97-AF65-F5344CB8AC3E}">
        <p14:creationId xmlns:p14="http://schemas.microsoft.com/office/powerpoint/2010/main" val="198807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0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0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0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B9BC9-C157-43AB-8B5B-5FDF32508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Pathways to Success: Understanding Educator-Student Interactions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4B88FE-46C7-481D-9319-A3CD29C4AF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280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AD699-E804-403B-9916-AF1B6D11F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Defusing Off-Task Behavior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D37FB-7F0D-4BA9-956F-4E3A1DF38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sz="2400"/>
              <a:t>Assess the situation: determine “can’t do” or “won’t do”  </a:t>
            </a:r>
            <a:r>
              <a:rPr lang="en-US" sz="2400" i="1"/>
              <a:t>(Is it an emergency situation? If so, follow crisis procedures. If not, follow off-task defusing steps).</a:t>
            </a:r>
          </a:p>
          <a:p>
            <a:pPr marL="514350" indent="-514350">
              <a:buAutoNum type="arabicPeriod"/>
            </a:pPr>
            <a:r>
              <a:rPr lang="en-US" sz="2400"/>
              <a:t>Maintain the flow of instruction.</a:t>
            </a:r>
          </a:p>
          <a:p>
            <a:pPr marL="514350" indent="-514350">
              <a:buAutoNum type="arabicPeriod"/>
            </a:pPr>
            <a:r>
              <a:rPr lang="en-US" sz="2400"/>
              <a:t>Recognize on-task students, making no response to off-task students.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/>
              <a:t>Redirect (focus on task, brief language/gestures, prompt student of procedures for asking for help).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/>
              <a:t>Praise compliance. </a:t>
            </a: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D99BDE-5627-424F-BBCE-9541D5644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5023" y="4476216"/>
            <a:ext cx="1543358" cy="21627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7901CD-066C-4634-8DD5-9B1137A2DA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343" y="1516995"/>
            <a:ext cx="3379165" cy="5121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E5B673-630B-460C-A2F9-A2F1DA341C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00" y="5469754"/>
            <a:ext cx="3831384" cy="70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74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4B7A6-B579-4A9D-8131-EE58B324B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Four Key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FAE02-0DFE-4321-8223-EB7CD20EA5C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514338" indent="-514338">
              <a:buFont typeface="Calibri" charset="0"/>
              <a:buAutoNum type="arabicPeriod"/>
            </a:pPr>
            <a:r>
              <a:rPr lang="en-US"/>
              <a:t>Take an instructional approach to behavior school wide.</a:t>
            </a:r>
          </a:p>
          <a:p>
            <a:pPr marL="514338" indent="-514338">
              <a:buFont typeface="Calibri" charset="0"/>
              <a:buAutoNum type="arabicPeriod"/>
            </a:pPr>
            <a:endParaRPr lang="en-US" sz="1600"/>
          </a:p>
          <a:p>
            <a:pPr marL="514338" indent="-514338">
              <a:buFont typeface="Calibri" charset="0"/>
              <a:buAutoNum type="arabicPeriod"/>
            </a:pPr>
            <a:r>
              <a:rPr lang="en-US"/>
              <a:t>Intervene early in the acting out cycle.</a:t>
            </a:r>
          </a:p>
          <a:p>
            <a:pPr marL="514338" indent="-514338">
              <a:buFont typeface="Calibri" charset="0"/>
              <a:buAutoNum type="arabicPeriod"/>
            </a:pPr>
            <a:endParaRPr lang="en-US" sz="1800"/>
          </a:p>
          <a:p>
            <a:pPr marL="514338" indent="-514338">
              <a:buFont typeface="Calibri" charset="0"/>
              <a:buAutoNum type="arabicPeriod"/>
            </a:pPr>
            <a:r>
              <a:rPr lang="en-US"/>
              <a:t>Learn strategies to intervene at each stage in the acting out cycle.</a:t>
            </a:r>
          </a:p>
          <a:p>
            <a:pPr marL="514338" indent="-514338">
              <a:buFont typeface="Calibri" charset="0"/>
              <a:buAutoNum type="arabicPeriod"/>
            </a:pPr>
            <a:endParaRPr lang="en-US" sz="1600"/>
          </a:p>
          <a:p>
            <a:pPr marL="514338" indent="-514338">
              <a:buFont typeface="Calibri" charset="0"/>
              <a:buAutoNum type="arabicPeriod"/>
            </a:pPr>
            <a:r>
              <a:rPr lang="en-US"/>
              <a:t>Be respectful at all times.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9526202-E3E6-46A9-B5B3-2A4B470751D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52EB5C-A08D-48BB-841E-3424017BCA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042" y="3140075"/>
            <a:ext cx="5899915" cy="108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990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482F5-B959-44FB-8D5A-360A9397B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Tier 3: Building a De-escalation Plan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E71F0B-3A39-4E78-A59F-86442C8A91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007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223D1-54E1-4678-8F08-DC2043865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370"/>
            <a:ext cx="10515600" cy="1325563"/>
          </a:xfrm>
        </p:spPr>
        <p:txBody>
          <a:bodyPr/>
          <a:lstStyle/>
          <a:p>
            <a:r>
              <a:rPr lang="en-US"/>
              <a:t>Planning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F0DAD3A-5677-45A4-928A-10379788B8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84917"/>
            <a:ext cx="5852943" cy="4522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2DCBE1-32CF-47DA-93A8-5C8ACB797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740226"/>
            <a:ext cx="4305295" cy="5564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4134C6B-A6C1-4AAE-A309-738EBEF2268A}"/>
              </a:ext>
            </a:extLst>
          </p:cNvPr>
          <p:cNvSpPr/>
          <p:nvPr/>
        </p:nvSpPr>
        <p:spPr>
          <a:xfrm>
            <a:off x="838200" y="5862470"/>
            <a:ext cx="3419145" cy="884435"/>
          </a:xfrm>
          <a:prstGeom prst="roundRect">
            <a:avLst/>
          </a:prstGeom>
          <a:solidFill>
            <a:srgbClr val="98C0E4"/>
          </a:solidFill>
          <a:ln>
            <a:solidFill>
              <a:srgbClr val="98C0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prstClr val="white"/>
                </a:solidFill>
              </a:rPr>
              <a:t>See </a:t>
            </a:r>
            <a:r>
              <a:rPr lang="en-US" sz="1600" b="1" u="sng">
                <a:solidFill>
                  <a:prstClr val="white"/>
                </a:solidFill>
              </a:rPr>
              <a:t>Implementation </a:t>
            </a:r>
            <a:r>
              <a:rPr lang="en-US" sz="1600">
                <a:solidFill>
                  <a:prstClr val="white"/>
                </a:solidFill>
              </a:rPr>
              <a:t>folder for</a:t>
            </a:r>
          </a:p>
          <a:p>
            <a:pPr algn="ctr"/>
            <a:r>
              <a:rPr lang="en-US" sz="1600">
                <a:solidFill>
                  <a:prstClr val="white"/>
                </a:solidFill>
              </a:rPr>
              <a:t>“Individualized De-escalation Support Plan</a:t>
            </a:r>
            <a:r>
              <a:rPr lang="en-US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917505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78EB3-7153-4984-8EB5-B575B5D6C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93675"/>
            <a:ext cx="10515600" cy="1325563"/>
          </a:xfrm>
        </p:spPr>
        <p:txBody>
          <a:bodyPr/>
          <a:lstStyle/>
          <a:p>
            <a:r>
              <a:rPr lang="en-US"/>
              <a:t>Sample Intervention Grid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55AC6E8-28A5-4CED-87DA-F1E9F873C3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2140645"/>
              </p:ext>
            </p:extLst>
          </p:nvPr>
        </p:nvGraphicFramePr>
        <p:xfrm>
          <a:off x="1" y="1339730"/>
          <a:ext cx="12191999" cy="55182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3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81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62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955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867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Support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930" marR="43930" marT="0" marB="0">
                    <a:solidFill>
                      <a:srgbClr val="E88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Description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930" marR="43930" marT="0" marB="0">
                    <a:solidFill>
                      <a:srgbClr val="E88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School-wide Data:</a:t>
                      </a:r>
                    </a:p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Entry Criteria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930" marR="43930" marT="0" marB="0">
                    <a:solidFill>
                      <a:srgbClr val="E88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Data to Monitor Progress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930" marR="43930" marT="0" marB="0">
                    <a:solidFill>
                      <a:srgbClr val="E88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Exit Criteria</a:t>
                      </a:r>
                    </a:p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930" marR="43930" marT="0" marB="0">
                    <a:solidFill>
                      <a:srgbClr val="E882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1505"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Individualized De-escalation Plan </a:t>
                      </a:r>
                      <a:endParaRPr lang="en-US" sz="105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88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Ongoing strategy involving identifying specific student characteristics for each phase of the De-escalation cycles and implementing appropriate and evidence-based adult responses to managing student acting out behavior.  </a:t>
                      </a:r>
                      <a:endParaRPr lang="en-US" sz="105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BE9F5"/>
                    </a:solidFill>
                  </a:tcPr>
                </a:tc>
                <a:tc>
                  <a:txBody>
                    <a:bodyPr/>
                    <a:lstStyle/>
                    <a:p>
                      <a:pPr marL="6985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One or more of the following:</a:t>
                      </a:r>
                      <a:endParaRPr lang="en-US" sz="16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Behavior:</a:t>
                      </a:r>
                      <a:r>
                        <a:rPr lang="en-US" sz="16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6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"/>
                        <a:tabLst>
                          <a:tab pos="457200" algn="l"/>
                        </a:tabLst>
                      </a:pPr>
                      <a:r>
                        <a:rPr lang="en-US" sz="16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SRSS-E7: High (9-21) </a:t>
                      </a:r>
                      <a:endParaRPr lang="en-US" sz="16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"/>
                        <a:tabLst>
                          <a:tab pos="457200" algn="l"/>
                        </a:tabLst>
                      </a:pPr>
                      <a:r>
                        <a:rPr lang="en-US" sz="16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Office discipline referrals (ODRs) 6 or more within a grading period</a:t>
                      </a:r>
                      <a:endParaRPr lang="en-US" sz="16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BE9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Identify a target behavior for the individual student. Include: (a) label for the behavior, (b) definition, (c) examples, and (d) non examples</a:t>
                      </a:r>
                      <a:endParaRPr lang="en-US" sz="105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Set behavioral goal based on baseline performance of the behavior.</a:t>
                      </a:r>
                      <a:endParaRPr lang="en-US" sz="105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Direct observation of the target behavior with data points graphed for decision making. </a:t>
                      </a: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00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Treatment Integrity:</a:t>
                      </a:r>
                      <a:endParaRPr lang="en-US" sz="16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Treatment</a:t>
                      </a:r>
                      <a:r>
                        <a:rPr lang="en-US" sz="1600" kern="140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integrity checklist</a:t>
                      </a:r>
                      <a:endParaRPr lang="en-US" sz="16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Social Validity: </a:t>
                      </a:r>
                      <a:endParaRPr lang="en-US" sz="105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Teacher: IRP-15</a:t>
                      </a:r>
                      <a:endParaRPr lang="en-US" sz="105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Student: CIRP</a:t>
                      </a:r>
                      <a:endParaRPr lang="en-US" sz="105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BE9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SRSS-E7 score: Low (0-3)</a:t>
                      </a:r>
                      <a:endParaRPr lang="en-US" sz="105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Observation data demonstrate behavior is consistently within expected level (per goal; three consecutive data points) – then transition to maintenance plan and monitor behavior during transition. </a:t>
                      </a:r>
                      <a:endParaRPr lang="en-US" sz="105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BE9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67333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7">
            <a:extLst>
              <a:ext uri="{FF2B5EF4-FFF2-40B4-BE49-F238E27FC236}">
                <a16:creationId xmlns:a16="http://schemas.microsoft.com/office/drawing/2014/main" id="{18B94CF0-2674-4869-B55A-C155C1631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6722" y="5096770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6">
            <a:extLst>
              <a:ext uri="{FF2B5EF4-FFF2-40B4-BE49-F238E27FC236}">
                <a16:creationId xmlns:a16="http://schemas.microsoft.com/office/drawing/2014/main" id="{D08840A9-2B55-4E5A-9DDA-314BBC836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6722" y="5096770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5">
            <a:extLst>
              <a:ext uri="{FF2B5EF4-FFF2-40B4-BE49-F238E27FC236}">
                <a16:creationId xmlns:a16="http://schemas.microsoft.com/office/drawing/2014/main" id="{3462F65E-2563-4970-B2C3-3286D18A0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6722" y="5096770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4">
            <a:extLst>
              <a:ext uri="{FF2B5EF4-FFF2-40B4-BE49-F238E27FC236}">
                <a16:creationId xmlns:a16="http://schemas.microsoft.com/office/drawing/2014/main" id="{DE4AE3CC-0822-4EF9-9A1C-D91E2C005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6722" y="5096770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3">
            <a:extLst>
              <a:ext uri="{FF2B5EF4-FFF2-40B4-BE49-F238E27FC236}">
                <a16:creationId xmlns:a16="http://schemas.microsoft.com/office/drawing/2014/main" id="{4A2C9BD1-C982-436E-BCBE-6E457C635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6722" y="5096770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1">
            <a:extLst>
              <a:ext uri="{FF2B5EF4-FFF2-40B4-BE49-F238E27FC236}">
                <a16:creationId xmlns:a16="http://schemas.microsoft.com/office/drawing/2014/main" id="{7D66EF99-1813-4250-ACF2-081BA51D6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6722" y="5096770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0">
            <a:extLst>
              <a:ext uri="{FF2B5EF4-FFF2-40B4-BE49-F238E27FC236}">
                <a16:creationId xmlns:a16="http://schemas.microsoft.com/office/drawing/2014/main" id="{1DE960E7-C73F-473D-8B0B-F2C23018F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6722" y="5096770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9">
            <a:extLst>
              <a:ext uri="{FF2B5EF4-FFF2-40B4-BE49-F238E27FC236}">
                <a16:creationId xmlns:a16="http://schemas.microsoft.com/office/drawing/2014/main" id="{81067CD6-71C6-417C-93C2-409BD0A7A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6722" y="5096770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8">
            <a:extLst>
              <a:ext uri="{FF2B5EF4-FFF2-40B4-BE49-F238E27FC236}">
                <a16:creationId xmlns:a16="http://schemas.microsoft.com/office/drawing/2014/main" id="{3B9E6E3B-D7DB-4DED-ADDC-9B88AACFF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6722" y="5096770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3">
            <a:extLst>
              <a:ext uri="{FF2B5EF4-FFF2-40B4-BE49-F238E27FC236}">
                <a16:creationId xmlns:a16="http://schemas.microsoft.com/office/drawing/2014/main" id="{3BFBDFAB-1269-4339-8E68-567F96364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6722" y="5096770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6">
            <a:extLst>
              <a:ext uri="{FF2B5EF4-FFF2-40B4-BE49-F238E27FC236}">
                <a16:creationId xmlns:a16="http://schemas.microsoft.com/office/drawing/2014/main" id="{12B03C41-BEF6-44CB-9ADD-7F1848B57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6722" y="5096770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2">
            <a:extLst>
              <a:ext uri="{FF2B5EF4-FFF2-40B4-BE49-F238E27FC236}">
                <a16:creationId xmlns:a16="http://schemas.microsoft.com/office/drawing/2014/main" id="{6DDD500C-0BF3-47A8-91EC-8A64D392E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6722" y="5096770"/>
            <a:ext cx="4262579" cy="1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6BCF7F4E-EA78-4EBF-BE67-CC244B2B7E84}"/>
              </a:ext>
            </a:extLst>
          </p:cNvPr>
          <p:cNvSpPr txBox="1">
            <a:spLocks/>
          </p:cNvSpPr>
          <p:nvPr/>
        </p:nvSpPr>
        <p:spPr>
          <a:xfrm>
            <a:off x="838200" y="243350"/>
            <a:ext cx="10515600" cy="132556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chemeClr val="bg1"/>
                </a:solidFill>
              </a:rPr>
              <a:t>Individual De-escalation Support Plan…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2027530F-CAFC-4B0F-A9FD-63F649A2D7FB}"/>
              </a:ext>
            </a:extLst>
          </p:cNvPr>
          <p:cNvSpPr txBox="1">
            <a:spLocks/>
          </p:cNvSpPr>
          <p:nvPr/>
        </p:nvSpPr>
        <p:spPr>
          <a:xfrm>
            <a:off x="838200" y="1568913"/>
            <a:ext cx="10515600" cy="35278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ourier New" panose="02070309020205020404" pitchFamily="49" charset="0"/>
              <a:buChar char="o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Visit the Professional Learning tab on ci3t.org</a:t>
            </a:r>
            <a:r>
              <a:rPr lang="en-US" dirty="0"/>
              <a:t> and explore resources available for the “Tier 3: Individual De-Escalation Support Plan for Managing the Acting Out Cycle”</a:t>
            </a:r>
          </a:p>
          <a:p>
            <a:pPr lvl="1"/>
            <a:r>
              <a:rPr lang="en-US" dirty="0"/>
              <a:t>Do you have this in place as a Tier 3 intervention?</a:t>
            </a:r>
          </a:p>
          <a:p>
            <a:pPr lvl="1"/>
            <a:r>
              <a:rPr lang="en-US" dirty="0"/>
              <a:t>How might this be useful for the work you do?</a:t>
            </a:r>
          </a:p>
          <a:p>
            <a:pPr lvl="1"/>
            <a:r>
              <a:rPr lang="en-US" dirty="0"/>
              <a:t>What questions do you have?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58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0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0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0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9A35C-6D03-4BEF-A752-4773B6A93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Wrapping up: Resources and 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55823-A8C8-4D32-AA24-6040E5FAD1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7661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66246-FF4D-4D50-A813-C88B8D0DC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74B65-785A-4543-810D-860B948C8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043" y="1376684"/>
            <a:ext cx="8932357" cy="4351338"/>
          </a:xfrm>
        </p:spPr>
        <p:txBody>
          <a:bodyPr>
            <a:normAutofit/>
          </a:bodyPr>
          <a:lstStyle/>
          <a:p>
            <a:pPr lvl="0"/>
            <a:r>
              <a:rPr lang="en-US" sz="2000" dirty="0"/>
              <a:t>Addressing Disruptive and Noncompliant Behaviors: Understanding the Acting-Out Cycle with Kathleen Lane: </a:t>
            </a:r>
            <a:r>
              <a:rPr lang="en-US" sz="2000" u="sng" dirty="0">
                <a:hlinkClick r:id="rId2"/>
              </a:rPr>
              <a:t>http://iris.peabody.vanderbilt.edu/module/bi1/</a:t>
            </a:r>
            <a:endParaRPr lang="en-US" sz="2000" dirty="0"/>
          </a:p>
          <a:p>
            <a:pPr lvl="0"/>
            <a:r>
              <a:rPr lang="en-US" sz="2000" dirty="0"/>
              <a:t>Midwest Symposium for Leadership in Behavior Disorders: </a:t>
            </a:r>
            <a:r>
              <a:rPr lang="en-US" sz="2000" u="sng" dirty="0">
                <a:hlinkClick r:id="rId3"/>
              </a:rPr>
              <a:t>www.mslbd.org</a:t>
            </a:r>
            <a:endParaRPr lang="en-US" sz="2000" dirty="0"/>
          </a:p>
          <a:p>
            <a:pPr lvl="0"/>
            <a:r>
              <a:rPr lang="en-US" sz="2000" dirty="0"/>
              <a:t>Association for Positive Behavior Support: </a:t>
            </a:r>
            <a:r>
              <a:rPr lang="en-US" sz="2000" u="sng" dirty="0">
                <a:hlinkClick r:id="rId4"/>
              </a:rPr>
              <a:t>www.apbs.org</a:t>
            </a:r>
            <a:r>
              <a:rPr lang="en-US" sz="2000" dirty="0"/>
              <a:t> </a:t>
            </a:r>
          </a:p>
          <a:p>
            <a:pPr lvl="0"/>
            <a:r>
              <a:rPr lang="en-US" sz="2000" dirty="0"/>
              <a:t>Dr. Geoff Colvin’s Behavior Associates: </a:t>
            </a:r>
            <a:r>
              <a:rPr lang="en-US" sz="2000" u="sng" dirty="0">
                <a:hlinkClick r:id="rId5"/>
              </a:rPr>
              <a:t>http://www.behaviorassociates.org/</a:t>
            </a:r>
            <a:r>
              <a:rPr lang="en-US" sz="2000" dirty="0"/>
              <a:t> </a:t>
            </a:r>
          </a:p>
          <a:p>
            <a:pPr lvl="0"/>
            <a:r>
              <a:rPr lang="en-US" sz="2000" dirty="0"/>
              <a:t>Building and Sustaining Student Engagement Project: (strategy briefs) </a:t>
            </a:r>
            <a:r>
              <a:rPr lang="en-US" sz="2000" dirty="0">
                <a:hlinkClick r:id="rId6"/>
              </a:rPr>
              <a:t>http://k12engagement.unl.edu/</a:t>
            </a:r>
            <a:endParaRPr lang="en-US" sz="2000" dirty="0"/>
          </a:p>
          <a:p>
            <a:endParaRPr lang="en-US" dirty="0"/>
          </a:p>
        </p:txBody>
      </p:sp>
      <p:pic>
        <p:nvPicPr>
          <p:cNvPr id="4" name="Picture 12" descr="http://img1.imagesbn.com/p/9781412960892_p0_v1_s260x420.JPG">
            <a:extLst>
              <a:ext uri="{FF2B5EF4-FFF2-40B4-BE49-F238E27FC236}">
                <a16:creationId xmlns:a16="http://schemas.microsoft.com/office/drawing/2014/main" id="{68AB1C69-1C7B-41A7-B068-2BE77FB80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3599" y="4730140"/>
            <a:ext cx="1450201" cy="2066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167849-74C0-4FA9-B545-3DB04C8BF4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3599" y="2435085"/>
            <a:ext cx="1450201" cy="20662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90777-35FB-4D1C-BCE5-4A82787C7B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54108" y="197184"/>
            <a:ext cx="1409172" cy="2009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Cover Graphic">
            <a:extLst>
              <a:ext uri="{FF2B5EF4-FFF2-40B4-BE49-F238E27FC236}">
                <a16:creationId xmlns:a16="http://schemas.microsoft.com/office/drawing/2014/main" id="{6ADA3336-65FA-40B9-AFC2-26C99B40B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565" y="5019057"/>
            <a:ext cx="1265195" cy="16517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1424998884482">
            <a:extLst>
              <a:ext uri="{FF2B5EF4-FFF2-40B4-BE49-F238E27FC236}">
                <a16:creationId xmlns:a16="http://schemas.microsoft.com/office/drawing/2014/main" id="{BCE6C476-A516-43C2-B912-1139789A53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8336" y="5014591"/>
            <a:ext cx="1123948" cy="16195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3939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7CD92-11C2-48EB-A3FA-4219B1496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Welcome &amp; Overview of Ci3T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95234-4379-4C12-964D-69FB0894BE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8886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A7A28-1A19-423B-95BB-DCF48E4D9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PBIS.org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C864D-0522-43DD-9C11-A0F526ACF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1873" y="1790699"/>
            <a:ext cx="2244524" cy="4558013"/>
          </a:xfrm>
        </p:spPr>
        <p:txBody>
          <a:bodyPr>
            <a:normAutofit fontScale="55000" lnSpcReduction="20000"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Very useful to find research on specific interventions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PowerPoint presentations are available for some interventions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Training modules are available on PBIS aspects and interventions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Some tools and measures are available to be viewed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Quick FAQs on secondary and tertiary interventions </a:t>
            </a: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E30CB37E-7F34-42B3-B4BF-6A30E636EE8C}"/>
              </a:ext>
            </a:extLst>
          </p:cNvPr>
          <p:cNvSpPr/>
          <p:nvPr/>
        </p:nvSpPr>
        <p:spPr>
          <a:xfrm>
            <a:off x="9201873" y="365125"/>
            <a:ext cx="2351314" cy="905478"/>
          </a:xfrm>
          <a:prstGeom prst="wedgeEllipse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Demand Resources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DD0A87-640A-4388-92A5-F85494B1F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412" y="1464718"/>
            <a:ext cx="8604073" cy="520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643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3C80E-1D1F-4D25-A2B3-2D6B2A838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5" y="98426"/>
            <a:ext cx="10515600" cy="1325563"/>
          </a:xfrm>
        </p:spPr>
        <p:txBody>
          <a:bodyPr/>
          <a:lstStyle/>
          <a:p>
            <a:r>
              <a:rPr lang="en-US"/>
              <a:t>Ci3T.org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B1DA45A-A0C1-4649-A497-58C388E4AA08}"/>
              </a:ext>
            </a:extLst>
          </p:cNvPr>
          <p:cNvGrpSpPr/>
          <p:nvPr/>
        </p:nvGrpSpPr>
        <p:grpSpPr>
          <a:xfrm>
            <a:off x="95074" y="1205845"/>
            <a:ext cx="7763051" cy="5394979"/>
            <a:chOff x="380824" y="1463020"/>
            <a:chExt cx="7763051" cy="539497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7CFA62-8FE7-4F9A-888E-E5CD6688E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0824" y="1463020"/>
              <a:ext cx="7763051" cy="5394979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C2F5DEA-B347-4A0E-A837-329D393DF230}"/>
                </a:ext>
              </a:extLst>
            </p:cNvPr>
            <p:cNvSpPr/>
            <p:nvPr/>
          </p:nvSpPr>
          <p:spPr>
            <a:xfrm>
              <a:off x="4589353" y="2656764"/>
              <a:ext cx="1325672" cy="396988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70E319C-8749-43FD-A399-172ED314D7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167"/>
          <a:stretch/>
        </p:blipFill>
        <p:spPr>
          <a:xfrm>
            <a:off x="7858125" y="98426"/>
            <a:ext cx="4296893" cy="2158999"/>
          </a:xfrm>
          <a:prstGeom prst="rect">
            <a:avLst/>
          </a:prstGeom>
        </p:spPr>
      </p:pic>
      <p:sp>
        <p:nvSpPr>
          <p:cNvPr id="13" name="Arrow: Down 12">
            <a:extLst>
              <a:ext uri="{FF2B5EF4-FFF2-40B4-BE49-F238E27FC236}">
                <a16:creationId xmlns:a16="http://schemas.microsoft.com/office/drawing/2014/main" id="{21DA065C-71A9-4FB6-A7FF-8CE695CBEC77}"/>
              </a:ext>
            </a:extLst>
          </p:cNvPr>
          <p:cNvSpPr/>
          <p:nvPr/>
        </p:nvSpPr>
        <p:spPr>
          <a:xfrm>
            <a:off x="9837804" y="2052065"/>
            <a:ext cx="514350" cy="695047"/>
          </a:xfrm>
          <a:prstGeom prst="downArrow">
            <a:avLst/>
          </a:prstGeom>
          <a:solidFill>
            <a:srgbClr val="98C0E4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BE4AD5E-155E-49D8-B08E-F54460DE33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5" r="1287"/>
          <a:stretch/>
        </p:blipFill>
        <p:spPr>
          <a:xfrm>
            <a:off x="7969438" y="2915205"/>
            <a:ext cx="3736731" cy="8096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2984D6-8F24-4E0A-BB61-20863D0FC7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74" r="764"/>
          <a:stretch/>
        </p:blipFill>
        <p:spPr>
          <a:xfrm>
            <a:off x="7987481" y="3744989"/>
            <a:ext cx="3690169" cy="2598661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188BBA8-F63C-4FC5-A918-86AF476943DB}"/>
              </a:ext>
            </a:extLst>
          </p:cNvPr>
          <p:cNvCxnSpPr>
            <a:cxnSpLocks/>
          </p:cNvCxnSpPr>
          <p:nvPr/>
        </p:nvCxnSpPr>
        <p:spPr>
          <a:xfrm>
            <a:off x="5305428" y="2747112"/>
            <a:ext cx="2682053" cy="99787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CA871E93-8F1C-4EB2-9D6B-CB9D373350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109" y="1177925"/>
            <a:ext cx="5124450" cy="7320643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0C6594-A6F9-463E-AC2A-78228C8A62B7}"/>
              </a:ext>
            </a:extLst>
          </p:cNvPr>
          <p:cNvCxnSpPr>
            <a:cxnSpLocks/>
          </p:cNvCxnSpPr>
          <p:nvPr/>
        </p:nvCxnSpPr>
        <p:spPr>
          <a:xfrm flipH="1" flipV="1">
            <a:off x="4222563" y="1423989"/>
            <a:ext cx="3860152" cy="402221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6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>
            <a:hlinkClick r:id="rId2"/>
            <a:extLst>
              <a:ext uri="{FF2B5EF4-FFF2-40B4-BE49-F238E27FC236}">
                <a16:creationId xmlns:a16="http://schemas.microsoft.com/office/drawing/2014/main" id="{C15D6348-A12B-4E82-BE46-FB429F3126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4827" y="171278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E3899F-7F58-477F-B442-2C960B058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827" y="879621"/>
            <a:ext cx="4264387" cy="5483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98A90AD-286F-44B9-8ABC-7A53FED6B035}"/>
              </a:ext>
            </a:extLst>
          </p:cNvPr>
          <p:cNvGraphicFramePr>
            <a:graphicFrameLocks noGrp="1"/>
          </p:cNvGraphicFramePr>
          <p:nvPr/>
        </p:nvGraphicFramePr>
        <p:xfrm>
          <a:off x="437906" y="1712786"/>
          <a:ext cx="6318885" cy="2915922"/>
        </p:xfrm>
        <a:graphic>
          <a:graphicData uri="http://schemas.openxmlformats.org/drawingml/2006/table">
            <a:tbl>
              <a:tblPr firstRow="1" firstCol="1" bandRow="1"/>
              <a:tblGrid>
                <a:gridCol w="3025775">
                  <a:extLst>
                    <a:ext uri="{9D8B030D-6E8A-4147-A177-3AD203B41FA5}">
                      <a16:colId xmlns:a16="http://schemas.microsoft.com/office/drawing/2014/main" val="1423383845"/>
                    </a:ext>
                  </a:extLst>
                </a:gridCol>
                <a:gridCol w="1647825">
                  <a:extLst>
                    <a:ext uri="{9D8B030D-6E8A-4147-A177-3AD203B41FA5}">
                      <a16:colId xmlns:a16="http://schemas.microsoft.com/office/drawing/2014/main" val="577599436"/>
                    </a:ext>
                  </a:extLst>
                </a:gridCol>
                <a:gridCol w="1645285">
                  <a:extLst>
                    <a:ext uri="{9D8B030D-6E8A-4147-A177-3AD203B41FA5}">
                      <a16:colId xmlns:a16="http://schemas.microsoft.com/office/drawing/2014/main" val="470064211"/>
                    </a:ext>
                  </a:extLst>
                </a:gridCol>
              </a:tblGrid>
              <a:tr h="2965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EMPOWER Sessions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Location: Remote via Zoom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Attended by: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School Ci3T Leadership Teams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District Trainers and Coaches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Faculty and Staff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Families (adults only)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Community Members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Times CST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All Times Tentative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7193889"/>
                  </a:ext>
                </a:extLst>
              </a:tr>
              <a:tr h="119380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How do we set up for Success? Using Your Ci3T Structures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September 22, 2021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5:00 p.m. – 7:00 p.m.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952690"/>
                  </a:ext>
                </a:extLst>
              </a:tr>
              <a:tr h="79375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2"/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You’ve Got This! Using Your Ci3T Structures to Support Positive Behavior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November 10, 2021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5:00 p.m. – 7:00 p.m.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4970227"/>
                  </a:ext>
                </a:extLst>
              </a:tr>
              <a:tr h="119380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3"/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What Do I Need to Know About Screening?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January 13, 2022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5:00 p.m. – 7:00 p.m.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4521217"/>
                  </a:ext>
                </a:extLst>
              </a:tr>
              <a:tr h="119380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4"/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Where did that come from? Understanding and Managing Acting Out Behavior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February 17, 2022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5:00 p.m. – 7:00 p.m.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4826025"/>
                  </a:ext>
                </a:extLst>
              </a:tr>
              <a:tr h="119380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5"/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How do I support students who are feeling anxious? Practical Strategies that Work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April 19, 2022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5:00 p.m. – 7:00 p.m.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8930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03317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>
            <a:hlinkClick r:id="rId2"/>
            <a:extLst>
              <a:ext uri="{FF2B5EF4-FFF2-40B4-BE49-F238E27FC236}">
                <a16:creationId xmlns:a16="http://schemas.microsoft.com/office/drawing/2014/main" id="{C15D6348-A12B-4E82-BE46-FB429F3126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4827" y="171278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DC3BA5C-A5D7-4EC1-93F2-815D4F8BE99D}"/>
              </a:ext>
            </a:extLst>
          </p:cNvPr>
          <p:cNvGraphicFramePr>
            <a:graphicFrameLocks noGrp="1"/>
          </p:cNvGraphicFramePr>
          <p:nvPr/>
        </p:nvGraphicFramePr>
        <p:xfrm>
          <a:off x="5573432" y="2471579"/>
          <a:ext cx="6318885" cy="3059430"/>
        </p:xfrm>
        <a:graphic>
          <a:graphicData uri="http://schemas.openxmlformats.org/drawingml/2006/table">
            <a:tbl>
              <a:tblPr firstRow="1" firstCol="1" bandRow="1"/>
              <a:tblGrid>
                <a:gridCol w="3025775">
                  <a:extLst>
                    <a:ext uri="{9D8B030D-6E8A-4147-A177-3AD203B41FA5}">
                      <a16:colId xmlns:a16="http://schemas.microsoft.com/office/drawing/2014/main" val="513317010"/>
                    </a:ext>
                  </a:extLst>
                </a:gridCol>
                <a:gridCol w="1647825">
                  <a:extLst>
                    <a:ext uri="{9D8B030D-6E8A-4147-A177-3AD203B41FA5}">
                      <a16:colId xmlns:a16="http://schemas.microsoft.com/office/drawing/2014/main" val="2983945755"/>
                    </a:ext>
                  </a:extLst>
                </a:gridCol>
                <a:gridCol w="1645285">
                  <a:extLst>
                    <a:ext uri="{9D8B030D-6E8A-4147-A177-3AD203B41FA5}">
                      <a16:colId xmlns:a16="http://schemas.microsoft.com/office/drawing/2014/main" val="1350488448"/>
                    </a:ext>
                  </a:extLst>
                </a:gridCol>
              </a:tblGrid>
              <a:tr h="1422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</a:t>
                      </a: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Location: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*Held Remotely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Attended by: 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Trainers, Coaches, or Leadership Team Members; open to interested parties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Zoom link: </a:t>
                      </a:r>
                      <a:r>
                        <a:rPr lang="en-US" sz="1100" u="sng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2"/>
                        </a:rPr>
                        <a:t>https://kansas.zoom.us/j/92361953100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AC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AC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Times CST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AC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958780"/>
                  </a:ext>
                </a:extLst>
              </a:tr>
              <a:tr h="142240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Trainers and Coaches Call</a:t>
                      </a: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August 05, 2021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4:00 p.m. – 5:00 p.m.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0638958"/>
                  </a:ext>
                </a:extLst>
              </a:tr>
              <a:tr h="142240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Trainers and Coaches Call</a:t>
                      </a: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September 02, 2021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4:00 p.m. – 5:00 p.m.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1452853"/>
                  </a:ext>
                </a:extLst>
              </a:tr>
              <a:tr h="142240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Trainers and Coaches Call</a:t>
                      </a: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October 19, 2021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4:00 p.m. – 5:00 p.m.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9151994"/>
                  </a:ext>
                </a:extLst>
              </a:tr>
              <a:tr h="142240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Trainers and Coaches Call</a:t>
                      </a: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November 17, 2021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4:00 p.m. – 5:00 p.m.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7311625"/>
                  </a:ext>
                </a:extLst>
              </a:tr>
              <a:tr h="142240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Trainers and Coaches Call</a:t>
                      </a: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December 14, 2021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4:00 p.m. – 5:00 p.m.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3446716"/>
                  </a:ext>
                </a:extLst>
              </a:tr>
              <a:tr h="142240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Trainers and Coaches Call</a:t>
                      </a: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January 20, 2022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4:00 p.m. – 5:00 p.m.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8172428"/>
                  </a:ext>
                </a:extLst>
              </a:tr>
              <a:tr h="142240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Trainers and Coaches Call</a:t>
                      </a: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February 22, 2022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4:00 p.m. – 5:00 p.m.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81651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Trainers and Coaches Call</a:t>
                      </a: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March 24, 2022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4:00 p.m. – 5:00 p.m.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42714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Trainers and Coaches Call</a:t>
                      </a: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April 12, 2022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4:00 p.m. – 5:00 p.m.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76756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Trainers and Coaches Call</a:t>
                      </a: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May 04, 2022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4:00 p.m. – 5:00 p.m.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10625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Trainers and Coaches Call</a:t>
                      </a: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June 02, 2022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4:00 p.m. – 5:00 p.m.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3852649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44FA71D-C052-4784-AF13-8EC48E7EE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83" y="1239894"/>
            <a:ext cx="4468570" cy="552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6851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A9BA97-9045-4480-8753-5FAD01A598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14" b="-1"/>
          <a:stretch/>
        </p:blipFill>
        <p:spPr>
          <a:xfrm>
            <a:off x="228448" y="1501699"/>
            <a:ext cx="3885352" cy="22205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32C87E-42C2-4149-9227-BAF30AB40FF2}"/>
              </a:ext>
            </a:extLst>
          </p:cNvPr>
          <p:cNvSpPr txBox="1"/>
          <p:nvPr/>
        </p:nvSpPr>
        <p:spPr>
          <a:xfrm>
            <a:off x="8326662" y="2332816"/>
            <a:ext cx="3698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955510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7303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>
            <a:extLst>
              <a:ext uri="{FF2B5EF4-FFF2-40B4-BE49-F238E27FC236}">
                <a16:creationId xmlns:a16="http://schemas.microsoft.com/office/drawing/2014/main" id="{ABEB58DC-6F17-428B-AD90-7A48C52CB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4024">
            <a:off x="8617408" y="435049"/>
            <a:ext cx="3174082" cy="3420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DD97323-4399-488F-A3A4-81844E68F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10358">
            <a:off x="420036" y="170516"/>
            <a:ext cx="2002558" cy="2425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6EC5F8-E107-4513-89D1-30C7A0118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5616">
            <a:off x="2944991" y="213263"/>
            <a:ext cx="2381749" cy="2892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2F98CD-5790-4F0C-8ABB-DDE4479CFE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4805" y="1764091"/>
            <a:ext cx="2443260" cy="2963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5BDFC2-FF06-4728-B8DB-D4D841C9E7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85661">
            <a:off x="3061898" y="3546773"/>
            <a:ext cx="2416327" cy="2963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9979F09-5976-43B4-945F-C8AEFD2466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34864">
            <a:off x="6112283" y="213217"/>
            <a:ext cx="2390548" cy="2870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75D19D2-9FD6-4D44-B887-48804D0EEE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36680">
            <a:off x="8062106" y="1742563"/>
            <a:ext cx="2371652" cy="2871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67137A9-812F-48CA-A977-C68EEBF6FA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46351">
            <a:off x="8876867" y="3866413"/>
            <a:ext cx="2175061" cy="2492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6418604-4B50-4FD2-87BC-5DCD7F7290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400376">
            <a:off x="792251" y="1880422"/>
            <a:ext cx="2463930" cy="2963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7C07C6D-D31B-474B-8639-2359856E6B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2663" y="4142712"/>
            <a:ext cx="2083939" cy="242195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A88EBD7-C616-4F32-9CB7-6919DDCFF5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66725">
            <a:off x="6178003" y="3326071"/>
            <a:ext cx="2498843" cy="2963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itle 7">
            <a:extLst>
              <a:ext uri="{FF2B5EF4-FFF2-40B4-BE49-F238E27FC236}">
                <a16:creationId xmlns:a16="http://schemas.microsoft.com/office/drawing/2014/main" id="{ED6133EA-7E54-4A6B-84B9-35F1E7E55A37}"/>
              </a:ext>
            </a:extLst>
          </p:cNvPr>
          <p:cNvSpPr txBox="1">
            <a:spLocks/>
          </p:cNvSpPr>
          <p:nvPr/>
        </p:nvSpPr>
        <p:spPr>
          <a:xfrm>
            <a:off x="3484223" y="6237842"/>
            <a:ext cx="5117432" cy="39008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/>
              <a:t>Ci3T Implementation Manuals</a:t>
            </a:r>
          </a:p>
        </p:txBody>
      </p:sp>
    </p:spTree>
    <p:extLst>
      <p:ext uri="{BB962C8B-B14F-4D97-AF65-F5344CB8AC3E}">
        <p14:creationId xmlns:p14="http://schemas.microsoft.com/office/powerpoint/2010/main" val="3860533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3">
            <a:extLst>
              <a:ext uri="{FF2B5EF4-FFF2-40B4-BE49-F238E27FC236}">
                <a16:creationId xmlns:a16="http://schemas.microsoft.com/office/drawing/2014/main" id="{BAA94588-A2C5-457A-9AAC-DD6418080620}"/>
              </a:ext>
            </a:extLst>
          </p:cNvPr>
          <p:cNvSpPr>
            <a:spLocks noChangeArrowheads="1"/>
          </p:cNvSpPr>
          <p:nvPr/>
        </p:nvSpPr>
        <p:spPr bwMode="auto">
          <a:xfrm rot="1546713">
            <a:off x="58738" y="2859088"/>
            <a:ext cx="4010025" cy="2943225"/>
          </a:xfrm>
          <a:prstGeom prst="rightArrow">
            <a:avLst>
              <a:gd name="adj1" fmla="val 50000"/>
              <a:gd name="adj2" fmla="val 50001"/>
            </a:avLst>
          </a:prstGeom>
          <a:solidFill>
            <a:srgbClr val="5B9BD5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999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charset="-128"/>
                <a:cs typeface="+mn-cs"/>
              </a:rPr>
              <a:t>District &amp; State Standard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charset="-128"/>
                <a:cs typeface="+mn-cs"/>
              </a:rPr>
              <a:t>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charset="-128"/>
                <a:cs typeface="+mn-cs"/>
              </a:rPr>
              <a:t>High Quality Instruction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6EF94D36-BDA6-4401-BA6A-8ADD4F013736}"/>
              </a:ext>
            </a:extLst>
          </p:cNvPr>
          <p:cNvSpPr>
            <a:spLocks noChangeArrowheads="1"/>
          </p:cNvSpPr>
          <p:nvPr/>
        </p:nvSpPr>
        <p:spPr bwMode="auto">
          <a:xfrm rot="1546713">
            <a:off x="1144588" y="1874838"/>
            <a:ext cx="4010025" cy="2943225"/>
          </a:xfrm>
          <a:prstGeom prst="rightArrow">
            <a:avLst>
              <a:gd name="adj1" fmla="val 50000"/>
              <a:gd name="adj2" fmla="val 50001"/>
            </a:avLst>
          </a:prstGeom>
          <a:solidFill>
            <a:srgbClr val="5B9BD5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999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charset="-128"/>
                <a:cs typeface="+mn-cs"/>
              </a:rPr>
              <a:t>Reading Street  </a:t>
            </a:r>
          </a:p>
        </p:txBody>
      </p:sp>
    </p:spTree>
    <p:extLst>
      <p:ext uri="{BB962C8B-B14F-4D97-AF65-F5344CB8AC3E}">
        <p14:creationId xmlns:p14="http://schemas.microsoft.com/office/powerpoint/2010/main" val="64300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i3T">
  <a:themeElements>
    <a:clrScheme name="Ci3T">
      <a:dk1>
        <a:sysClr val="windowText" lastClr="000000"/>
      </a:dk1>
      <a:lt1>
        <a:sysClr val="window" lastClr="FFFFFF"/>
      </a:lt1>
      <a:dk2>
        <a:srgbClr val="283375"/>
      </a:dk2>
      <a:lt2>
        <a:srgbClr val="B3B3B3"/>
      </a:lt2>
      <a:accent1>
        <a:srgbClr val="37B34A"/>
      </a:accent1>
      <a:accent2>
        <a:srgbClr val="FFF100"/>
      </a:accent2>
      <a:accent3>
        <a:srgbClr val="EC1C24"/>
      </a:accent3>
      <a:accent4>
        <a:srgbClr val="4D4D4D"/>
      </a:accent4>
      <a:accent5>
        <a:srgbClr val="2F4E6D"/>
      </a:accent5>
      <a:accent6>
        <a:srgbClr val="356D3C"/>
      </a:accent6>
      <a:hlink>
        <a:srgbClr val="283375"/>
      </a:hlink>
      <a:folHlink>
        <a:srgbClr val="4D4D4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B225BFA85A2445B805D9AF11F453AA" ma:contentTypeVersion="10" ma:contentTypeDescription="Create a new document." ma:contentTypeScope="" ma:versionID="ff357ff082a8c29eda2e5b5f38cdb194">
  <xsd:schema xmlns:xsd="http://www.w3.org/2001/XMLSchema" xmlns:xs="http://www.w3.org/2001/XMLSchema" xmlns:p="http://schemas.microsoft.com/office/2006/metadata/properties" xmlns:ns2="0425abdb-b743-4de5-85a6-deb315ad3718" targetNamespace="http://schemas.microsoft.com/office/2006/metadata/properties" ma:root="true" ma:fieldsID="9bd60ff6c0d40cccb3a6c9d524a2c2e2" ns2:_="">
    <xsd:import namespace="0425abdb-b743-4de5-85a6-deb315ad37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25abdb-b743-4de5-85a6-deb315ad37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ABFA4E1-F814-4821-816D-0C4FDBC7C0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25abdb-b743-4de5-85a6-deb315ad371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D7CC1B7-66EB-47CE-B68C-EECED86C43C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EF777F3-6079-4545-82A1-8899C1BF4B17}">
  <ds:schemaRefs>
    <ds:schemaRef ds:uri="http://purl.org/dc/dcmitype/"/>
    <ds:schemaRef ds:uri="http://purl.org/dc/terms/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0425abdb-b743-4de5-85a6-deb315ad371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Ci3T</Template>
  <TotalTime>96</TotalTime>
  <Words>3324</Words>
  <Application>Microsoft Macintosh PowerPoint</Application>
  <PresentationFormat>Widescreen</PresentationFormat>
  <Paragraphs>458</Paragraphs>
  <Slides>64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5" baseType="lpstr">
      <vt:lpstr>Adobe Caslon Pro Bold</vt:lpstr>
      <vt:lpstr>Arial</vt:lpstr>
      <vt:lpstr>Calibri</vt:lpstr>
      <vt:lpstr>Calibri Light</vt:lpstr>
      <vt:lpstr>Century Gothic</vt:lpstr>
      <vt:lpstr>Courier New</vt:lpstr>
      <vt:lpstr>System Font Regular</vt:lpstr>
      <vt:lpstr>Times New Roman</vt:lpstr>
      <vt:lpstr>Verdana</vt:lpstr>
      <vt:lpstr>Wingdings</vt:lpstr>
      <vt:lpstr>Ci3T</vt:lpstr>
      <vt:lpstr>Where did that come from? Understanding and Managing Acting Out Behavior</vt:lpstr>
      <vt:lpstr>Renaming: First and Last Name</vt:lpstr>
      <vt:lpstr>PowerPoint Presentation</vt:lpstr>
      <vt:lpstr>Accessing Project EMPOWER Professional Learning</vt:lpstr>
      <vt:lpstr>Agenda</vt:lpstr>
      <vt:lpstr>Welcome &amp; Overview of Ci3T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Winter 2021 SRSS-Internalizing Results – School level</vt:lpstr>
      <vt:lpstr>Winter 2021 SRSS-Externalizing Results – School level</vt:lpstr>
      <vt:lpstr>PowerPoint Presentation</vt:lpstr>
      <vt:lpstr>PowerPoint Presentation</vt:lpstr>
      <vt:lpstr>PowerPoint Presentation</vt:lpstr>
      <vt:lpstr>A Look at Acting Out Behavior: Timing is Everything!</vt:lpstr>
      <vt:lpstr>PowerPoint Presentation</vt:lpstr>
      <vt:lpstr>Managing Acting Out Behaviors</vt:lpstr>
      <vt:lpstr>The Acting-Out Cycle</vt:lpstr>
      <vt:lpstr>PowerPoint Presentation</vt:lpstr>
      <vt:lpstr>Change the Behavioral Momentum (Nevin, 1970)</vt:lpstr>
      <vt:lpstr>Stages of the Acting Out Cycle Colvin (1992)</vt:lpstr>
      <vt:lpstr>PowerPoint Presentation</vt:lpstr>
      <vt:lpstr>Managing Acting Out Behavior: Seven Phases</vt:lpstr>
      <vt:lpstr>The Model: Seven Phases of The Escalation or Acting-out Cycle</vt:lpstr>
      <vt:lpstr>Calm Overall behavior is cooperative, compliant, and desirable.</vt:lpstr>
      <vt:lpstr>PowerPoint Presentation</vt:lpstr>
      <vt:lpstr>Triggers Overall behavior involve a series of unresolved problems. </vt:lpstr>
      <vt:lpstr>Triggers Overall behavior involve a series of unresolved problems. </vt:lpstr>
      <vt:lpstr>PowerPoint Presentation</vt:lpstr>
      <vt:lpstr>Agitation Overall behavior is unfocused and off task.</vt:lpstr>
      <vt:lpstr>Agitation Overall behavior is unfocused and off task.</vt:lpstr>
      <vt:lpstr>Acceleration Overall behavior is teacher-engaging.</vt:lpstr>
      <vt:lpstr>Acceleration Overall behavior is teacher-engaging.</vt:lpstr>
      <vt:lpstr>Peak Overall behavior is out of control.</vt:lpstr>
      <vt:lpstr>Peak Overall behavior is out of control.</vt:lpstr>
      <vt:lpstr>De-Escalation Overall behavior displays confusion</vt:lpstr>
      <vt:lpstr>De-Escalation Overall behavior displays confusion</vt:lpstr>
      <vt:lpstr>Recovery Overall behaviors show eagerness for busy work and reluctance to interact or discuss.</vt:lpstr>
      <vt:lpstr>Recovery Overall behaviors show eagerness for busy work and reluctance to interact or discuss.</vt:lpstr>
      <vt:lpstr>Debriefing Session</vt:lpstr>
      <vt:lpstr>PowerPoint Presentation</vt:lpstr>
      <vt:lpstr>Pathways to Success: Understanding Educator-Student Interactions</vt:lpstr>
      <vt:lpstr>Defusing Off-Task Behavior</vt:lpstr>
      <vt:lpstr>Four Key Strategies</vt:lpstr>
      <vt:lpstr>Tier 3: Building a De-escalation Plan</vt:lpstr>
      <vt:lpstr>Planning</vt:lpstr>
      <vt:lpstr>Sample Intervention Grid</vt:lpstr>
      <vt:lpstr>PowerPoint Presentation</vt:lpstr>
      <vt:lpstr>Wrapping up: Resources and Questions</vt:lpstr>
      <vt:lpstr>Resources</vt:lpstr>
      <vt:lpstr>PBIS.org</vt:lpstr>
      <vt:lpstr>Ci3T.org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Royer, David J</dc:creator>
  <cp:lastModifiedBy>Buckman, Mark</cp:lastModifiedBy>
  <cp:revision>5</cp:revision>
  <dcterms:created xsi:type="dcterms:W3CDTF">2020-08-09T02:04:37Z</dcterms:created>
  <dcterms:modified xsi:type="dcterms:W3CDTF">2022-02-17T22:46:12Z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0x010100D9B225BFA85A2445B805D9AF11F453AA</vt:lpwstr>
  </property>
</Properties>
</file>